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  <p:sldMasterId id="2147483708" r:id="rId3"/>
    <p:sldMasterId id="2147483696" r:id="rId4"/>
    <p:sldMasterId id="2147483684" r:id="rId5"/>
    <p:sldMasterId id="2147483672" r:id="rId6"/>
    <p:sldMasterId id="2147483660" r:id="rId7"/>
  </p:sldMasterIdLst>
  <p:notesMasterIdLst>
    <p:notesMasterId r:id="rId25"/>
  </p:notesMasterIdLst>
  <p:sldIdLst>
    <p:sldId id="696" r:id="rId8"/>
    <p:sldId id="817" r:id="rId9"/>
    <p:sldId id="819" r:id="rId10"/>
    <p:sldId id="820" r:id="rId11"/>
    <p:sldId id="822" r:id="rId12"/>
    <p:sldId id="824" r:id="rId13"/>
    <p:sldId id="835" r:id="rId14"/>
    <p:sldId id="839" r:id="rId15"/>
    <p:sldId id="837" r:id="rId16"/>
    <p:sldId id="841" r:id="rId17"/>
    <p:sldId id="834" r:id="rId18"/>
    <p:sldId id="832" r:id="rId19"/>
    <p:sldId id="843" r:id="rId20"/>
    <p:sldId id="842" r:id="rId21"/>
    <p:sldId id="830" r:id="rId22"/>
    <p:sldId id="831" r:id="rId23"/>
    <p:sldId id="806" r:id="rId24"/>
  </p:sldIdLst>
  <p:sldSz cx="12192000" cy="6858000"/>
  <p:notesSz cx="6735763" cy="98663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Sokaliwska" initials="MS" lastIdx="1" clrIdx="0"/>
  <p:cmAuthor id="2" name="Siegbert Rudolph" initials="SR" lastIdx="3" clrIdx="1">
    <p:extLst>
      <p:ext uri="{19B8F6BF-5375-455C-9EA6-DF929625EA0E}">
        <p15:presenceInfo xmlns:p15="http://schemas.microsoft.com/office/powerpoint/2012/main" userId="2af4d44886c067c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343"/>
    <a:srgbClr val="00F62F"/>
    <a:srgbClr val="0070C0"/>
    <a:srgbClr val="F60000"/>
    <a:srgbClr val="98B5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226CAD-8119-4AEA-9FAA-31D3EE202632}" v="4637" dt="2023-12-04T12:24:22.3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78" autoAdjust="0"/>
    <p:restoredTop sz="94073" autoAdjust="0"/>
  </p:normalViewPr>
  <p:slideViewPr>
    <p:cSldViewPr>
      <p:cViewPr varScale="1">
        <p:scale>
          <a:sx n="85" d="100"/>
          <a:sy n="85" d="100"/>
        </p:scale>
        <p:origin x="120" y="1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378" y="-108"/>
      </p:cViewPr>
      <p:guideLst>
        <p:guide orient="horz" pos="3108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egbert Rudolph" userId="2af4d44886c067cc" providerId="LiveId" clId="{79FB8245-2E5C-435E-B1EE-5E41EAD00094}"/>
    <pc:docChg chg="undo custSel addSld delSld modSld">
      <pc:chgData name="Siegbert Rudolph" userId="2af4d44886c067cc" providerId="LiveId" clId="{79FB8245-2E5C-435E-B1EE-5E41EAD00094}" dt="2023-11-28T09:27:44.193" v="1267" actId="20577"/>
      <pc:docMkLst>
        <pc:docMk/>
      </pc:docMkLst>
      <pc:sldChg chg="modSp mod">
        <pc:chgData name="Siegbert Rudolph" userId="2af4d44886c067cc" providerId="LiveId" clId="{79FB8245-2E5C-435E-B1EE-5E41EAD00094}" dt="2023-11-28T09:18:20.392" v="864" actId="20577"/>
        <pc:sldMkLst>
          <pc:docMk/>
          <pc:sldMk cId="0" sldId="696"/>
        </pc:sldMkLst>
        <pc:spChg chg="mod">
          <ac:chgData name="Siegbert Rudolph" userId="2af4d44886c067cc" providerId="LiveId" clId="{79FB8245-2E5C-435E-B1EE-5E41EAD00094}" dt="2023-11-28T09:18:20.392" v="864" actId="20577"/>
          <ac:spMkLst>
            <pc:docMk/>
            <pc:sldMk cId="0" sldId="696"/>
            <ac:spMk id="2" creationId="{0F24340D-DF09-4204-BA92-0D6ACF337D26}"/>
          </ac:spMkLst>
        </pc:spChg>
      </pc:sldChg>
      <pc:sldChg chg="delSp modSp mod delAnim modAnim">
        <pc:chgData name="Siegbert Rudolph" userId="2af4d44886c067cc" providerId="LiveId" clId="{79FB8245-2E5C-435E-B1EE-5E41EAD00094}" dt="2023-11-25T15:09:12.458" v="354" actId="20577"/>
        <pc:sldMkLst>
          <pc:docMk/>
          <pc:sldMk cId="2525589364" sldId="817"/>
        </pc:sldMkLst>
        <pc:spChg chg="mod">
          <ac:chgData name="Siegbert Rudolph" userId="2af4d44886c067cc" providerId="LiveId" clId="{79FB8245-2E5C-435E-B1EE-5E41EAD00094}" dt="2023-11-22T11:20:49.940" v="37" actId="20577"/>
          <ac:spMkLst>
            <pc:docMk/>
            <pc:sldMk cId="2525589364" sldId="817"/>
            <ac:spMk id="19" creationId="{F60F2661-37A4-492E-B687-E99050C4E9E7}"/>
          </ac:spMkLst>
        </pc:spChg>
        <pc:spChg chg="mod">
          <ac:chgData name="Siegbert Rudolph" userId="2af4d44886c067cc" providerId="LiveId" clId="{79FB8245-2E5C-435E-B1EE-5E41EAD00094}" dt="2023-11-22T11:20:58.341" v="38" actId="1076"/>
          <ac:spMkLst>
            <pc:docMk/>
            <pc:sldMk cId="2525589364" sldId="817"/>
            <ac:spMk id="23" creationId="{D2F4E780-7B12-4B7C-84C3-7904624CF394}"/>
          </ac:spMkLst>
        </pc:spChg>
        <pc:spChg chg="del mod">
          <ac:chgData name="Siegbert Rudolph" userId="2af4d44886c067cc" providerId="LiveId" clId="{79FB8245-2E5C-435E-B1EE-5E41EAD00094}" dt="2023-11-22T11:18:18.937" v="16" actId="478"/>
          <ac:spMkLst>
            <pc:docMk/>
            <pc:sldMk cId="2525589364" sldId="817"/>
            <ac:spMk id="43" creationId="{047D15F1-269B-4601-A30D-6B0DF4723211}"/>
          </ac:spMkLst>
        </pc:spChg>
        <pc:spChg chg="del mod">
          <ac:chgData name="Siegbert Rudolph" userId="2af4d44886c067cc" providerId="LiveId" clId="{79FB8245-2E5C-435E-B1EE-5E41EAD00094}" dt="2023-11-22T11:18:18.937" v="16" actId="478"/>
          <ac:spMkLst>
            <pc:docMk/>
            <pc:sldMk cId="2525589364" sldId="817"/>
            <ac:spMk id="45" creationId="{A3CA9730-68D5-4E13-BDA9-FBE6522A0E46}"/>
          </ac:spMkLst>
        </pc:spChg>
        <pc:spChg chg="mod">
          <ac:chgData name="Siegbert Rudolph" userId="2af4d44886c067cc" providerId="LiveId" clId="{79FB8245-2E5C-435E-B1EE-5E41EAD00094}" dt="2023-11-25T15:09:12.458" v="354" actId="20577"/>
          <ac:spMkLst>
            <pc:docMk/>
            <pc:sldMk cId="2525589364" sldId="817"/>
            <ac:spMk id="47" creationId="{87FA11E2-64D4-4B3B-829E-82C86419A000}"/>
          </ac:spMkLst>
        </pc:spChg>
      </pc:sldChg>
      <pc:sldChg chg="modSp mod">
        <pc:chgData name="Siegbert Rudolph" userId="2af4d44886c067cc" providerId="LiveId" clId="{79FB8245-2E5C-435E-B1EE-5E41EAD00094}" dt="2023-11-22T12:07:45.152" v="170" actId="20577"/>
        <pc:sldMkLst>
          <pc:docMk/>
          <pc:sldMk cId="368874190" sldId="818"/>
        </pc:sldMkLst>
        <pc:spChg chg="mod">
          <ac:chgData name="Siegbert Rudolph" userId="2af4d44886c067cc" providerId="LiveId" clId="{79FB8245-2E5C-435E-B1EE-5E41EAD00094}" dt="2023-11-22T12:07:45.152" v="170" actId="20577"/>
          <ac:spMkLst>
            <pc:docMk/>
            <pc:sldMk cId="368874190" sldId="818"/>
            <ac:spMk id="14" creationId="{921D6D5B-3C29-4CEA-97E5-A3B4DA9AE11B}"/>
          </ac:spMkLst>
        </pc:spChg>
      </pc:sldChg>
      <pc:sldChg chg="modSp">
        <pc:chgData name="Siegbert Rudolph" userId="2af4d44886c067cc" providerId="LiveId" clId="{79FB8245-2E5C-435E-B1EE-5E41EAD00094}" dt="2023-11-25T15:07:51.020" v="322" actId="20577"/>
        <pc:sldMkLst>
          <pc:docMk/>
          <pc:sldMk cId="2725819643" sldId="819"/>
        </pc:sldMkLst>
        <pc:spChg chg="mod">
          <ac:chgData name="Siegbert Rudolph" userId="2af4d44886c067cc" providerId="LiveId" clId="{79FB8245-2E5C-435E-B1EE-5E41EAD00094}" dt="2023-11-25T15:07:43.818" v="315" actId="20577"/>
          <ac:spMkLst>
            <pc:docMk/>
            <pc:sldMk cId="2725819643" sldId="819"/>
            <ac:spMk id="37" creationId="{C0BDAE59-EFDD-4127-BB65-2BC723D335CF}"/>
          </ac:spMkLst>
        </pc:spChg>
        <pc:spChg chg="mod">
          <ac:chgData name="Siegbert Rudolph" userId="2af4d44886c067cc" providerId="LiveId" clId="{79FB8245-2E5C-435E-B1EE-5E41EAD00094}" dt="2023-11-25T15:07:27.183" v="308" actId="20577"/>
          <ac:spMkLst>
            <pc:docMk/>
            <pc:sldMk cId="2725819643" sldId="819"/>
            <ac:spMk id="53" creationId="{6B5A9766-4003-4623-B791-D10F7022C213}"/>
          </ac:spMkLst>
        </pc:spChg>
        <pc:spChg chg="mod">
          <ac:chgData name="Siegbert Rudolph" userId="2af4d44886c067cc" providerId="LiveId" clId="{79FB8245-2E5C-435E-B1EE-5E41EAD00094}" dt="2023-11-25T15:07:51.020" v="322" actId="20577"/>
          <ac:spMkLst>
            <pc:docMk/>
            <pc:sldMk cId="2725819643" sldId="819"/>
            <ac:spMk id="78" creationId="{45FB9004-7A17-4F08-87AE-D646FA430E78}"/>
          </ac:spMkLst>
        </pc:spChg>
        <pc:spChg chg="mod">
          <ac:chgData name="Siegbert Rudolph" userId="2af4d44886c067cc" providerId="LiveId" clId="{79FB8245-2E5C-435E-B1EE-5E41EAD00094}" dt="2023-11-25T15:07:21.071" v="299" actId="20577"/>
          <ac:spMkLst>
            <pc:docMk/>
            <pc:sldMk cId="2725819643" sldId="819"/>
            <ac:spMk id="79" creationId="{235EF810-EE2F-4AB6-9F22-5A17B51D6B68}"/>
          </ac:spMkLst>
        </pc:spChg>
      </pc:sldChg>
      <pc:sldChg chg="modSp mod">
        <pc:chgData name="Siegbert Rudolph" userId="2af4d44886c067cc" providerId="LiveId" clId="{79FB8245-2E5C-435E-B1EE-5E41EAD00094}" dt="2023-11-28T07:36:18.803" v="735" actId="14100"/>
        <pc:sldMkLst>
          <pc:docMk/>
          <pc:sldMk cId="918530390" sldId="820"/>
        </pc:sldMkLst>
        <pc:spChg chg="mod">
          <ac:chgData name="Siegbert Rudolph" userId="2af4d44886c067cc" providerId="LiveId" clId="{79FB8245-2E5C-435E-B1EE-5E41EAD00094}" dt="2023-11-22T11:35:53.645" v="60" actId="20577"/>
          <ac:spMkLst>
            <pc:docMk/>
            <pc:sldMk cId="918530390" sldId="820"/>
            <ac:spMk id="30" creationId="{D63D56B4-48BD-4CF7-86EC-484151E2861E}"/>
          </ac:spMkLst>
        </pc:spChg>
        <pc:spChg chg="mod">
          <ac:chgData name="Siegbert Rudolph" userId="2af4d44886c067cc" providerId="LiveId" clId="{79FB8245-2E5C-435E-B1EE-5E41EAD00094}" dt="2023-11-28T07:36:18.803" v="735" actId="14100"/>
          <ac:spMkLst>
            <pc:docMk/>
            <pc:sldMk cId="918530390" sldId="820"/>
            <ac:spMk id="31" creationId="{CA91FA5B-C917-49C5-89DE-6A334AE53D44}"/>
          </ac:spMkLst>
        </pc:spChg>
      </pc:sldChg>
      <pc:sldChg chg="addSp modSp mod">
        <pc:chgData name="Siegbert Rudolph" userId="2af4d44886c067cc" providerId="LiveId" clId="{79FB8245-2E5C-435E-B1EE-5E41EAD00094}" dt="2023-11-22T12:15:37.788" v="177" actId="1036"/>
        <pc:sldMkLst>
          <pc:docMk/>
          <pc:sldMk cId="401259772" sldId="821"/>
        </pc:sldMkLst>
        <pc:spChg chg="add mod">
          <ac:chgData name="Siegbert Rudolph" userId="2af4d44886c067cc" providerId="LiveId" clId="{79FB8245-2E5C-435E-B1EE-5E41EAD00094}" dt="2023-11-22T12:15:30.617" v="173"/>
          <ac:spMkLst>
            <pc:docMk/>
            <pc:sldMk cId="401259772" sldId="821"/>
            <ac:spMk id="3" creationId="{6E55295B-E28B-AB85-26BD-76116905A45A}"/>
          </ac:spMkLst>
        </pc:spChg>
        <pc:spChg chg="mod">
          <ac:chgData name="Siegbert Rudolph" userId="2af4d44886c067cc" providerId="LiveId" clId="{79FB8245-2E5C-435E-B1EE-5E41EAD00094}" dt="2023-11-22T12:13:35.664" v="172" actId="20577"/>
          <ac:spMkLst>
            <pc:docMk/>
            <pc:sldMk cId="401259772" sldId="821"/>
            <ac:spMk id="22" creationId="{9C9BDE4A-4DB3-4ADC-BCE1-867491BC8840}"/>
          </ac:spMkLst>
        </pc:spChg>
        <pc:spChg chg="mod">
          <ac:chgData name="Siegbert Rudolph" userId="2af4d44886c067cc" providerId="LiveId" clId="{79FB8245-2E5C-435E-B1EE-5E41EAD00094}" dt="2023-11-22T12:15:37.788" v="177" actId="1036"/>
          <ac:spMkLst>
            <pc:docMk/>
            <pc:sldMk cId="401259772" sldId="821"/>
            <ac:spMk id="44" creationId="{CEC60FD5-F1E5-41E2-A603-194B50F283D4}"/>
          </ac:spMkLst>
        </pc:spChg>
        <pc:spChg chg="mod">
          <ac:chgData name="Siegbert Rudolph" userId="2af4d44886c067cc" providerId="LiveId" clId="{79FB8245-2E5C-435E-B1EE-5E41EAD00094}" dt="2023-11-22T12:15:37.788" v="177" actId="1036"/>
          <ac:spMkLst>
            <pc:docMk/>
            <pc:sldMk cId="401259772" sldId="821"/>
            <ac:spMk id="45" creationId="{24A917E4-F5C3-4787-90CD-C3D147F43C60}"/>
          </ac:spMkLst>
        </pc:spChg>
        <pc:spChg chg="mod">
          <ac:chgData name="Siegbert Rudolph" userId="2af4d44886c067cc" providerId="LiveId" clId="{79FB8245-2E5C-435E-B1EE-5E41EAD00094}" dt="2023-11-22T12:15:37.788" v="177" actId="1036"/>
          <ac:spMkLst>
            <pc:docMk/>
            <pc:sldMk cId="401259772" sldId="821"/>
            <ac:spMk id="46" creationId="{ACDD883D-34F2-473F-BD31-2CF7A759971B}"/>
          </ac:spMkLst>
        </pc:spChg>
        <pc:spChg chg="mod">
          <ac:chgData name="Siegbert Rudolph" userId="2af4d44886c067cc" providerId="LiveId" clId="{79FB8245-2E5C-435E-B1EE-5E41EAD00094}" dt="2023-11-22T12:15:37.788" v="177" actId="1036"/>
          <ac:spMkLst>
            <pc:docMk/>
            <pc:sldMk cId="401259772" sldId="821"/>
            <ac:spMk id="49" creationId="{55642786-5578-42A4-99A4-3DC4808FD16A}"/>
          </ac:spMkLst>
        </pc:spChg>
        <pc:spChg chg="mod">
          <ac:chgData name="Siegbert Rudolph" userId="2af4d44886c067cc" providerId="LiveId" clId="{79FB8245-2E5C-435E-B1EE-5E41EAD00094}" dt="2023-11-22T12:15:37.788" v="177" actId="1036"/>
          <ac:spMkLst>
            <pc:docMk/>
            <pc:sldMk cId="401259772" sldId="821"/>
            <ac:spMk id="52" creationId="{5B0CD106-AD51-41A2-B088-B1EF297981EF}"/>
          </ac:spMkLst>
        </pc:spChg>
        <pc:spChg chg="mod">
          <ac:chgData name="Siegbert Rudolph" userId="2af4d44886c067cc" providerId="LiveId" clId="{79FB8245-2E5C-435E-B1EE-5E41EAD00094}" dt="2023-11-22T12:15:37.788" v="177" actId="1036"/>
          <ac:spMkLst>
            <pc:docMk/>
            <pc:sldMk cId="401259772" sldId="821"/>
            <ac:spMk id="56" creationId="{6714702E-2A16-4E98-8739-08D2A2A2545B}"/>
          </ac:spMkLst>
        </pc:spChg>
        <pc:spChg chg="mod">
          <ac:chgData name="Siegbert Rudolph" userId="2af4d44886c067cc" providerId="LiveId" clId="{79FB8245-2E5C-435E-B1EE-5E41EAD00094}" dt="2023-11-22T12:15:37.788" v="177" actId="1036"/>
          <ac:spMkLst>
            <pc:docMk/>
            <pc:sldMk cId="401259772" sldId="821"/>
            <ac:spMk id="57" creationId="{5281456A-DA9E-4FA7-B505-4FB0830C7ECE}"/>
          </ac:spMkLst>
        </pc:spChg>
        <pc:spChg chg="mod">
          <ac:chgData name="Siegbert Rudolph" userId="2af4d44886c067cc" providerId="LiveId" clId="{79FB8245-2E5C-435E-B1EE-5E41EAD00094}" dt="2023-11-22T12:15:37.788" v="177" actId="1036"/>
          <ac:spMkLst>
            <pc:docMk/>
            <pc:sldMk cId="401259772" sldId="821"/>
            <ac:spMk id="58" creationId="{BBD9DA1D-8342-4ABC-B0B5-0D5FD35D4733}"/>
          </ac:spMkLst>
        </pc:spChg>
        <pc:spChg chg="mod">
          <ac:chgData name="Siegbert Rudolph" userId="2af4d44886c067cc" providerId="LiveId" clId="{79FB8245-2E5C-435E-B1EE-5E41EAD00094}" dt="2023-11-22T12:15:37.788" v="177" actId="1036"/>
          <ac:spMkLst>
            <pc:docMk/>
            <pc:sldMk cId="401259772" sldId="821"/>
            <ac:spMk id="59" creationId="{9A0A10F7-250C-4AEE-815E-C9B7AE0ABB12}"/>
          </ac:spMkLst>
        </pc:spChg>
      </pc:sldChg>
      <pc:sldChg chg="modSp mod">
        <pc:chgData name="Siegbert Rudolph" userId="2af4d44886c067cc" providerId="LiveId" clId="{79FB8245-2E5C-435E-B1EE-5E41EAD00094}" dt="2023-11-27T13:19:23.557" v="410" actId="20577"/>
        <pc:sldMkLst>
          <pc:docMk/>
          <pc:sldMk cId="1066863073" sldId="822"/>
        </pc:sldMkLst>
        <pc:spChg chg="mod">
          <ac:chgData name="Siegbert Rudolph" userId="2af4d44886c067cc" providerId="LiveId" clId="{79FB8245-2E5C-435E-B1EE-5E41EAD00094}" dt="2023-11-22T11:38:01.802" v="143" actId="6549"/>
          <ac:spMkLst>
            <pc:docMk/>
            <pc:sldMk cId="1066863073" sldId="822"/>
            <ac:spMk id="24" creationId="{5702944F-8120-4904-AFBC-07280D39D76F}"/>
          </ac:spMkLst>
        </pc:spChg>
        <pc:spChg chg="mod">
          <ac:chgData name="Siegbert Rudolph" userId="2af4d44886c067cc" providerId="LiveId" clId="{79FB8245-2E5C-435E-B1EE-5E41EAD00094}" dt="2023-11-27T13:19:23.557" v="410" actId="20577"/>
          <ac:spMkLst>
            <pc:docMk/>
            <pc:sldMk cId="1066863073" sldId="822"/>
            <ac:spMk id="34" creationId="{04E25B98-C281-45DD-8566-494198654A11}"/>
          </ac:spMkLst>
        </pc:spChg>
      </pc:sldChg>
      <pc:sldChg chg="modSp mod">
        <pc:chgData name="Siegbert Rudolph" userId="2af4d44886c067cc" providerId="LiveId" clId="{79FB8245-2E5C-435E-B1EE-5E41EAD00094}" dt="2023-11-22T11:40:26.481" v="161" actId="6549"/>
        <pc:sldMkLst>
          <pc:docMk/>
          <pc:sldMk cId="1318872880" sldId="823"/>
        </pc:sldMkLst>
        <pc:spChg chg="mod">
          <ac:chgData name="Siegbert Rudolph" userId="2af4d44886c067cc" providerId="LiveId" clId="{79FB8245-2E5C-435E-B1EE-5E41EAD00094}" dt="2023-11-22T11:40:26.481" v="161" actId="6549"/>
          <ac:spMkLst>
            <pc:docMk/>
            <pc:sldMk cId="1318872880" sldId="823"/>
            <ac:spMk id="23" creationId="{3237E335-E09C-468F-AC0C-C8827C35511A}"/>
          </ac:spMkLst>
        </pc:spChg>
      </pc:sldChg>
      <pc:sldChg chg="modSp mod">
        <pc:chgData name="Siegbert Rudolph" userId="2af4d44886c067cc" providerId="LiveId" clId="{79FB8245-2E5C-435E-B1EE-5E41EAD00094}" dt="2023-11-28T07:40:18.462" v="745" actId="1076"/>
        <pc:sldMkLst>
          <pc:docMk/>
          <pc:sldMk cId="3695956773" sldId="824"/>
        </pc:sldMkLst>
        <pc:spChg chg="mod">
          <ac:chgData name="Siegbert Rudolph" userId="2af4d44886c067cc" providerId="LiveId" clId="{79FB8245-2E5C-435E-B1EE-5E41EAD00094}" dt="2023-11-28T07:36:07.327" v="734" actId="14100"/>
          <ac:spMkLst>
            <pc:docMk/>
            <pc:sldMk cId="3695956773" sldId="824"/>
            <ac:spMk id="17" creationId="{81B8B509-8488-4811-A528-769BF9ADC8EF}"/>
          </ac:spMkLst>
        </pc:spChg>
        <pc:spChg chg="mod">
          <ac:chgData name="Siegbert Rudolph" userId="2af4d44886c067cc" providerId="LiveId" clId="{79FB8245-2E5C-435E-B1EE-5E41EAD00094}" dt="2023-11-28T07:37:02.507" v="738" actId="1076"/>
          <ac:spMkLst>
            <pc:docMk/>
            <pc:sldMk cId="3695956773" sldId="824"/>
            <ac:spMk id="23" creationId="{3237E335-E09C-468F-AC0C-C8827C35511A}"/>
          </ac:spMkLst>
        </pc:spChg>
        <pc:picChg chg="mod">
          <ac:chgData name="Siegbert Rudolph" userId="2af4d44886c067cc" providerId="LiveId" clId="{79FB8245-2E5C-435E-B1EE-5E41EAD00094}" dt="2023-11-28T07:40:18.462" v="745" actId="1076"/>
          <ac:picMkLst>
            <pc:docMk/>
            <pc:sldMk cId="3695956773" sldId="824"/>
            <ac:picMk id="3" creationId="{06DB8CFF-261F-411E-A157-095A1C88D941}"/>
          </ac:picMkLst>
        </pc:picChg>
      </pc:sldChg>
      <pc:sldChg chg="addSp delSp modSp mod delAnim modAnim">
        <pc:chgData name="Siegbert Rudolph" userId="2af4d44886c067cc" providerId="LiveId" clId="{79FB8245-2E5C-435E-B1EE-5E41EAD00094}" dt="2023-11-27T13:48:34.739" v="733" actId="1076"/>
        <pc:sldMkLst>
          <pc:docMk/>
          <pc:sldMk cId="1698743303" sldId="825"/>
        </pc:sldMkLst>
        <pc:spChg chg="add del mod">
          <ac:chgData name="Siegbert Rudolph" userId="2af4d44886c067cc" providerId="LiveId" clId="{79FB8245-2E5C-435E-B1EE-5E41EAD00094}" dt="2023-11-27T13:48:23.190" v="731" actId="21"/>
          <ac:spMkLst>
            <pc:docMk/>
            <pc:sldMk cId="1698743303" sldId="825"/>
            <ac:spMk id="4" creationId="{BC877CB0-77F2-CEE4-E0FA-34CDD3738353}"/>
          </ac:spMkLst>
        </pc:spChg>
        <pc:spChg chg="del">
          <ac:chgData name="Siegbert Rudolph" userId="2af4d44886c067cc" providerId="LiveId" clId="{79FB8245-2E5C-435E-B1EE-5E41EAD00094}" dt="2023-11-27T13:47:01.072" v="715" actId="478"/>
          <ac:spMkLst>
            <pc:docMk/>
            <pc:sldMk cId="1698743303" sldId="825"/>
            <ac:spMk id="5" creationId="{E59E7CF9-1B63-44A0-AF23-3DF369D6FB57}"/>
          </ac:spMkLst>
        </pc:spChg>
        <pc:spChg chg="add del mod">
          <ac:chgData name="Siegbert Rudolph" userId="2af4d44886c067cc" providerId="LiveId" clId="{79FB8245-2E5C-435E-B1EE-5E41EAD00094}" dt="2023-11-27T13:48:00.590" v="725" actId="478"/>
          <ac:spMkLst>
            <pc:docMk/>
            <pc:sldMk cId="1698743303" sldId="825"/>
            <ac:spMk id="6" creationId="{D79A7196-BBD1-5869-F9DE-4608E467DD38}"/>
          </ac:spMkLst>
        </pc:spChg>
        <pc:spChg chg="add del mod">
          <ac:chgData name="Siegbert Rudolph" userId="2af4d44886c067cc" providerId="LiveId" clId="{79FB8245-2E5C-435E-B1EE-5E41EAD00094}" dt="2023-11-27T13:48:23.190" v="731" actId="21"/>
          <ac:spMkLst>
            <pc:docMk/>
            <pc:sldMk cId="1698743303" sldId="825"/>
            <ac:spMk id="7" creationId="{00EA9A42-16AE-0F34-014C-684897B3226B}"/>
          </ac:spMkLst>
        </pc:spChg>
        <pc:spChg chg="add del mod">
          <ac:chgData name="Siegbert Rudolph" userId="2af4d44886c067cc" providerId="LiveId" clId="{79FB8245-2E5C-435E-B1EE-5E41EAD00094}" dt="2023-11-27T13:48:23.190" v="731" actId="21"/>
          <ac:spMkLst>
            <pc:docMk/>
            <pc:sldMk cId="1698743303" sldId="825"/>
            <ac:spMk id="8" creationId="{06189DE0-A346-D5C8-E66F-876332B8F817}"/>
          </ac:spMkLst>
        </pc:spChg>
        <pc:spChg chg="add del mod">
          <ac:chgData name="Siegbert Rudolph" userId="2af4d44886c067cc" providerId="LiveId" clId="{79FB8245-2E5C-435E-B1EE-5E41EAD00094}" dt="2023-11-27T13:48:23.190" v="731" actId="21"/>
          <ac:spMkLst>
            <pc:docMk/>
            <pc:sldMk cId="1698743303" sldId="825"/>
            <ac:spMk id="9" creationId="{1FECE0D3-9F78-2979-1AF2-3CD75DB8501E}"/>
          </ac:spMkLst>
        </pc:spChg>
        <pc:spChg chg="add del mod">
          <ac:chgData name="Siegbert Rudolph" userId="2af4d44886c067cc" providerId="LiveId" clId="{79FB8245-2E5C-435E-B1EE-5E41EAD00094}" dt="2023-11-27T13:48:23.190" v="731" actId="21"/>
          <ac:spMkLst>
            <pc:docMk/>
            <pc:sldMk cId="1698743303" sldId="825"/>
            <ac:spMk id="10" creationId="{806F006B-0A48-9F12-2CED-8A41EE30ADD8}"/>
          </ac:spMkLst>
        </pc:spChg>
        <pc:spChg chg="add del mod">
          <ac:chgData name="Siegbert Rudolph" userId="2af4d44886c067cc" providerId="LiveId" clId="{79FB8245-2E5C-435E-B1EE-5E41EAD00094}" dt="2023-11-27T13:48:23.190" v="731" actId="21"/>
          <ac:spMkLst>
            <pc:docMk/>
            <pc:sldMk cId="1698743303" sldId="825"/>
            <ac:spMk id="11" creationId="{9CBE2567-9A1F-CDAB-906B-3B0AAC53B608}"/>
          </ac:spMkLst>
        </pc:spChg>
        <pc:spChg chg="add del mod">
          <ac:chgData name="Siegbert Rudolph" userId="2af4d44886c067cc" providerId="LiveId" clId="{79FB8245-2E5C-435E-B1EE-5E41EAD00094}" dt="2023-11-27T13:48:23.190" v="731" actId="21"/>
          <ac:spMkLst>
            <pc:docMk/>
            <pc:sldMk cId="1698743303" sldId="825"/>
            <ac:spMk id="12" creationId="{49FBF555-C902-6597-B4FB-5C4FD389BD4A}"/>
          </ac:spMkLst>
        </pc:spChg>
        <pc:spChg chg="mod">
          <ac:chgData name="Siegbert Rudolph" userId="2af4d44886c067cc" providerId="LiveId" clId="{79FB8245-2E5C-435E-B1EE-5E41EAD00094}" dt="2023-11-22T12:18:10.784" v="192" actId="20577"/>
          <ac:spMkLst>
            <pc:docMk/>
            <pc:sldMk cId="1698743303" sldId="825"/>
            <ac:spMk id="14" creationId="{CE7C831F-D55F-4D85-BFCA-8441F6EFF89C}"/>
          </ac:spMkLst>
        </pc:spChg>
        <pc:spChg chg="add del mod">
          <ac:chgData name="Siegbert Rudolph" userId="2af4d44886c067cc" providerId="LiveId" clId="{79FB8245-2E5C-435E-B1EE-5E41EAD00094}" dt="2023-11-27T13:48:23.190" v="731" actId="21"/>
          <ac:spMkLst>
            <pc:docMk/>
            <pc:sldMk cId="1698743303" sldId="825"/>
            <ac:spMk id="15" creationId="{A6A84609-CBBA-9C07-D338-687AD98142FE}"/>
          </ac:spMkLst>
        </pc:spChg>
        <pc:spChg chg="del">
          <ac:chgData name="Siegbert Rudolph" userId="2af4d44886c067cc" providerId="LiveId" clId="{79FB8245-2E5C-435E-B1EE-5E41EAD00094}" dt="2023-11-27T13:47:25.562" v="716" actId="478"/>
          <ac:spMkLst>
            <pc:docMk/>
            <pc:sldMk cId="1698743303" sldId="825"/>
            <ac:spMk id="16" creationId="{F1A95727-328C-4B28-8145-04AEFC1FC963}"/>
          </ac:spMkLst>
        </pc:spChg>
        <pc:spChg chg="del">
          <ac:chgData name="Siegbert Rudolph" userId="2af4d44886c067cc" providerId="LiveId" clId="{79FB8245-2E5C-435E-B1EE-5E41EAD00094}" dt="2023-11-27T13:47:25.562" v="716" actId="478"/>
          <ac:spMkLst>
            <pc:docMk/>
            <pc:sldMk cId="1698743303" sldId="825"/>
            <ac:spMk id="17" creationId="{2E2C1C53-8ACF-4131-BEEE-B8E57B4B8697}"/>
          </ac:spMkLst>
        </pc:spChg>
        <pc:spChg chg="del">
          <ac:chgData name="Siegbert Rudolph" userId="2af4d44886c067cc" providerId="LiveId" clId="{79FB8245-2E5C-435E-B1EE-5E41EAD00094}" dt="2023-11-27T13:47:25.562" v="716" actId="478"/>
          <ac:spMkLst>
            <pc:docMk/>
            <pc:sldMk cId="1698743303" sldId="825"/>
            <ac:spMk id="18" creationId="{0BCEB7C0-81CA-4F8B-8FC0-225FB82BD0C6}"/>
          </ac:spMkLst>
        </pc:spChg>
        <pc:spChg chg="del">
          <ac:chgData name="Siegbert Rudolph" userId="2af4d44886c067cc" providerId="LiveId" clId="{79FB8245-2E5C-435E-B1EE-5E41EAD00094}" dt="2023-11-27T13:47:25.562" v="716" actId="478"/>
          <ac:spMkLst>
            <pc:docMk/>
            <pc:sldMk cId="1698743303" sldId="825"/>
            <ac:spMk id="19" creationId="{D69B762C-BD42-4166-BD90-35B5C57BCFDA}"/>
          </ac:spMkLst>
        </pc:spChg>
        <pc:spChg chg="del">
          <ac:chgData name="Siegbert Rudolph" userId="2af4d44886c067cc" providerId="LiveId" clId="{79FB8245-2E5C-435E-B1EE-5E41EAD00094}" dt="2023-11-27T13:47:25.562" v="716" actId="478"/>
          <ac:spMkLst>
            <pc:docMk/>
            <pc:sldMk cId="1698743303" sldId="825"/>
            <ac:spMk id="20" creationId="{86380CA2-822B-46E2-BC57-7B7010BA6808}"/>
          </ac:spMkLst>
        </pc:spChg>
        <pc:spChg chg="add del mod">
          <ac:chgData name="Siegbert Rudolph" userId="2af4d44886c067cc" providerId="LiveId" clId="{79FB8245-2E5C-435E-B1EE-5E41EAD00094}" dt="2023-11-27T13:48:03.427" v="726" actId="478"/>
          <ac:spMkLst>
            <pc:docMk/>
            <pc:sldMk cId="1698743303" sldId="825"/>
            <ac:spMk id="21" creationId="{29ED15D1-B395-E86E-8D42-5A4CDD12C796}"/>
          </ac:spMkLst>
        </pc:spChg>
        <pc:spChg chg="add del mod">
          <ac:chgData name="Siegbert Rudolph" userId="2af4d44886c067cc" providerId="LiveId" clId="{79FB8245-2E5C-435E-B1EE-5E41EAD00094}" dt="2023-11-27T13:48:06.173" v="727" actId="478"/>
          <ac:spMkLst>
            <pc:docMk/>
            <pc:sldMk cId="1698743303" sldId="825"/>
            <ac:spMk id="22" creationId="{9027063D-FB7F-E826-630C-8EA57356289E}"/>
          </ac:spMkLst>
        </pc:spChg>
        <pc:spChg chg="add del mod">
          <ac:chgData name="Siegbert Rudolph" userId="2af4d44886c067cc" providerId="LiveId" clId="{79FB8245-2E5C-435E-B1EE-5E41EAD00094}" dt="2023-11-27T13:48:23.190" v="731" actId="21"/>
          <ac:spMkLst>
            <pc:docMk/>
            <pc:sldMk cId="1698743303" sldId="825"/>
            <ac:spMk id="23" creationId="{C56AB5AE-FC95-21F4-D3D4-024BD5EFA3A1}"/>
          </ac:spMkLst>
        </pc:spChg>
        <pc:spChg chg="add del mod">
          <ac:chgData name="Siegbert Rudolph" userId="2af4d44886c067cc" providerId="LiveId" clId="{79FB8245-2E5C-435E-B1EE-5E41EAD00094}" dt="2023-11-27T13:48:23.190" v="731" actId="21"/>
          <ac:spMkLst>
            <pc:docMk/>
            <pc:sldMk cId="1698743303" sldId="825"/>
            <ac:spMk id="24" creationId="{7DBA2F04-3C14-29B9-18CC-6C013EF6BD9E}"/>
          </ac:spMkLst>
        </pc:spChg>
        <pc:spChg chg="add del mod">
          <ac:chgData name="Siegbert Rudolph" userId="2af4d44886c067cc" providerId="LiveId" clId="{79FB8245-2E5C-435E-B1EE-5E41EAD00094}" dt="2023-11-27T13:48:23.190" v="731" actId="21"/>
          <ac:spMkLst>
            <pc:docMk/>
            <pc:sldMk cId="1698743303" sldId="825"/>
            <ac:spMk id="25" creationId="{870218C9-E25F-CB81-7FA2-6E882D3129FC}"/>
          </ac:spMkLst>
        </pc:spChg>
        <pc:spChg chg="add del mod">
          <ac:chgData name="Siegbert Rudolph" userId="2af4d44886c067cc" providerId="LiveId" clId="{79FB8245-2E5C-435E-B1EE-5E41EAD00094}" dt="2023-11-27T13:48:23.190" v="731" actId="21"/>
          <ac:spMkLst>
            <pc:docMk/>
            <pc:sldMk cId="1698743303" sldId="825"/>
            <ac:spMk id="26" creationId="{BD52910E-1BA3-032D-DA2D-26F4EA9B7210}"/>
          </ac:spMkLst>
        </pc:spChg>
        <pc:spChg chg="add del mod">
          <ac:chgData name="Siegbert Rudolph" userId="2af4d44886c067cc" providerId="LiveId" clId="{79FB8245-2E5C-435E-B1EE-5E41EAD00094}" dt="2023-11-27T13:48:09.552" v="728" actId="478"/>
          <ac:spMkLst>
            <pc:docMk/>
            <pc:sldMk cId="1698743303" sldId="825"/>
            <ac:spMk id="27" creationId="{FEB3DA56-69D2-CB54-A2B6-37088E8B314A}"/>
          </ac:spMkLst>
        </pc:spChg>
        <pc:spChg chg="add del mod">
          <ac:chgData name="Siegbert Rudolph" userId="2af4d44886c067cc" providerId="LiveId" clId="{79FB8245-2E5C-435E-B1EE-5E41EAD00094}" dt="2023-11-27T13:48:23.190" v="731" actId="21"/>
          <ac:spMkLst>
            <pc:docMk/>
            <pc:sldMk cId="1698743303" sldId="825"/>
            <ac:spMk id="28" creationId="{AA37405D-AD72-685E-582B-EF6CA47BB445}"/>
          </ac:spMkLst>
        </pc:spChg>
        <pc:spChg chg="add del mod">
          <ac:chgData name="Siegbert Rudolph" userId="2af4d44886c067cc" providerId="LiveId" clId="{79FB8245-2E5C-435E-B1EE-5E41EAD00094}" dt="2023-11-27T13:48:23.190" v="731" actId="21"/>
          <ac:spMkLst>
            <pc:docMk/>
            <pc:sldMk cId="1698743303" sldId="825"/>
            <ac:spMk id="29" creationId="{719361FF-DB4C-E1F3-0FA3-2BACF31E4A1C}"/>
          </ac:spMkLst>
        </pc:spChg>
        <pc:spChg chg="add del mod">
          <ac:chgData name="Siegbert Rudolph" userId="2af4d44886c067cc" providerId="LiveId" clId="{79FB8245-2E5C-435E-B1EE-5E41EAD00094}" dt="2023-11-27T13:48:23.190" v="731" actId="21"/>
          <ac:spMkLst>
            <pc:docMk/>
            <pc:sldMk cId="1698743303" sldId="825"/>
            <ac:spMk id="30" creationId="{5F0250A2-89B7-52D4-0A61-CFA55E7A371E}"/>
          </ac:spMkLst>
        </pc:spChg>
        <pc:spChg chg="add del mod">
          <ac:chgData name="Siegbert Rudolph" userId="2af4d44886c067cc" providerId="LiveId" clId="{79FB8245-2E5C-435E-B1EE-5E41EAD00094}" dt="2023-11-27T13:48:23.190" v="731" actId="21"/>
          <ac:spMkLst>
            <pc:docMk/>
            <pc:sldMk cId="1698743303" sldId="825"/>
            <ac:spMk id="31" creationId="{18811A10-4B90-AE08-65AD-4472D3098D6B}"/>
          </ac:spMkLst>
        </pc:spChg>
        <pc:spChg chg="add del mod">
          <ac:chgData name="Siegbert Rudolph" userId="2af4d44886c067cc" providerId="LiveId" clId="{79FB8245-2E5C-435E-B1EE-5E41EAD00094}" dt="2023-11-27T13:48:13.725" v="730" actId="478"/>
          <ac:spMkLst>
            <pc:docMk/>
            <pc:sldMk cId="1698743303" sldId="825"/>
            <ac:spMk id="32" creationId="{23FC8A48-1CEC-B6C7-0378-676A993D152C}"/>
          </ac:spMkLst>
        </pc:spChg>
        <pc:spChg chg="add del mod">
          <ac:chgData name="Siegbert Rudolph" userId="2af4d44886c067cc" providerId="LiveId" clId="{79FB8245-2E5C-435E-B1EE-5E41EAD00094}" dt="2023-11-27T13:48:23.190" v="731" actId="21"/>
          <ac:spMkLst>
            <pc:docMk/>
            <pc:sldMk cId="1698743303" sldId="825"/>
            <ac:spMk id="33" creationId="{580A7EDA-65CB-003D-07D1-6C27E20C9C05}"/>
          </ac:spMkLst>
        </pc:spChg>
        <pc:spChg chg="del">
          <ac:chgData name="Siegbert Rudolph" userId="2af4d44886c067cc" providerId="LiveId" clId="{79FB8245-2E5C-435E-B1EE-5E41EAD00094}" dt="2023-11-27T13:47:25.562" v="716" actId="478"/>
          <ac:spMkLst>
            <pc:docMk/>
            <pc:sldMk cId="1698743303" sldId="825"/>
            <ac:spMk id="34" creationId="{24A8B3B6-CBF5-4B14-A240-D59F043C23AF}"/>
          </ac:spMkLst>
        </pc:spChg>
        <pc:spChg chg="add del mod">
          <ac:chgData name="Siegbert Rudolph" userId="2af4d44886c067cc" providerId="LiveId" clId="{79FB8245-2E5C-435E-B1EE-5E41EAD00094}" dt="2023-11-27T13:48:23.190" v="731" actId="21"/>
          <ac:spMkLst>
            <pc:docMk/>
            <pc:sldMk cId="1698743303" sldId="825"/>
            <ac:spMk id="35" creationId="{53D2D409-EEC0-C2E6-38C6-57DF8AE292A1}"/>
          </ac:spMkLst>
        </pc:spChg>
        <pc:spChg chg="del">
          <ac:chgData name="Siegbert Rudolph" userId="2af4d44886c067cc" providerId="LiveId" clId="{79FB8245-2E5C-435E-B1EE-5E41EAD00094}" dt="2023-11-27T13:47:25.562" v="716" actId="478"/>
          <ac:spMkLst>
            <pc:docMk/>
            <pc:sldMk cId="1698743303" sldId="825"/>
            <ac:spMk id="36" creationId="{6D82FA49-3F03-49F0-81C7-53F84D510E70}"/>
          </ac:spMkLst>
        </pc:spChg>
        <pc:spChg chg="add del mod">
          <ac:chgData name="Siegbert Rudolph" userId="2af4d44886c067cc" providerId="LiveId" clId="{79FB8245-2E5C-435E-B1EE-5E41EAD00094}" dt="2023-11-27T13:48:23.190" v="731" actId="21"/>
          <ac:spMkLst>
            <pc:docMk/>
            <pc:sldMk cId="1698743303" sldId="825"/>
            <ac:spMk id="37" creationId="{1E14EF18-2CFC-A552-6FDA-FB5D7974918C}"/>
          </ac:spMkLst>
        </pc:spChg>
        <pc:spChg chg="del">
          <ac:chgData name="Siegbert Rudolph" userId="2af4d44886c067cc" providerId="LiveId" clId="{79FB8245-2E5C-435E-B1EE-5E41EAD00094}" dt="2023-11-27T13:47:25.562" v="716" actId="478"/>
          <ac:spMkLst>
            <pc:docMk/>
            <pc:sldMk cId="1698743303" sldId="825"/>
            <ac:spMk id="38" creationId="{96915848-6B6E-4C8C-A8F7-58325A72E401}"/>
          </ac:spMkLst>
        </pc:spChg>
        <pc:spChg chg="add del mod">
          <ac:chgData name="Siegbert Rudolph" userId="2af4d44886c067cc" providerId="LiveId" clId="{79FB8245-2E5C-435E-B1EE-5E41EAD00094}" dt="2023-11-27T13:48:23.190" v="731" actId="21"/>
          <ac:spMkLst>
            <pc:docMk/>
            <pc:sldMk cId="1698743303" sldId="825"/>
            <ac:spMk id="39" creationId="{32C478EE-5832-B32A-D8E5-F226F6511FD9}"/>
          </ac:spMkLst>
        </pc:spChg>
        <pc:spChg chg="add del mod">
          <ac:chgData name="Siegbert Rudolph" userId="2af4d44886c067cc" providerId="LiveId" clId="{79FB8245-2E5C-435E-B1EE-5E41EAD00094}" dt="2023-11-27T13:47:57.792" v="724" actId="478"/>
          <ac:spMkLst>
            <pc:docMk/>
            <pc:sldMk cId="1698743303" sldId="825"/>
            <ac:spMk id="40" creationId="{9EC7BCC5-C5B0-99B6-CC2A-167ED5992966}"/>
          </ac:spMkLst>
        </pc:spChg>
        <pc:spChg chg="add del mod">
          <ac:chgData name="Siegbert Rudolph" userId="2af4d44886c067cc" providerId="LiveId" clId="{79FB8245-2E5C-435E-B1EE-5E41EAD00094}" dt="2023-11-27T13:48:23.190" v="731" actId="21"/>
          <ac:spMkLst>
            <pc:docMk/>
            <pc:sldMk cId="1698743303" sldId="825"/>
            <ac:spMk id="41" creationId="{E5E05560-F0D5-ECDC-8582-06846B5D7D79}"/>
          </ac:spMkLst>
        </pc:spChg>
        <pc:spChg chg="add del mod">
          <ac:chgData name="Siegbert Rudolph" userId="2af4d44886c067cc" providerId="LiveId" clId="{79FB8245-2E5C-435E-B1EE-5E41EAD00094}" dt="2023-11-27T13:48:23.190" v="731" actId="21"/>
          <ac:spMkLst>
            <pc:docMk/>
            <pc:sldMk cId="1698743303" sldId="825"/>
            <ac:spMk id="42" creationId="{05238349-2370-FF0A-0524-F602F8997ECB}"/>
          </ac:spMkLst>
        </pc:spChg>
        <pc:spChg chg="add del mod">
          <ac:chgData name="Siegbert Rudolph" userId="2af4d44886c067cc" providerId="LiveId" clId="{79FB8245-2E5C-435E-B1EE-5E41EAD00094}" dt="2023-11-27T13:48:23.190" v="731" actId="21"/>
          <ac:spMkLst>
            <pc:docMk/>
            <pc:sldMk cId="1698743303" sldId="825"/>
            <ac:spMk id="43" creationId="{8B4F1790-5339-C4B4-FA30-4E31005D3EBB}"/>
          </ac:spMkLst>
        </pc:spChg>
        <pc:spChg chg="add del mod">
          <ac:chgData name="Siegbert Rudolph" userId="2af4d44886c067cc" providerId="LiveId" clId="{79FB8245-2E5C-435E-B1EE-5E41EAD00094}" dt="2023-11-27T13:47:35.353" v="718" actId="478"/>
          <ac:spMkLst>
            <pc:docMk/>
            <pc:sldMk cId="1698743303" sldId="825"/>
            <ac:spMk id="44" creationId="{F7A66854-5B9C-CE6B-AC6B-0FE9F5B88066}"/>
          </ac:spMkLst>
        </pc:spChg>
        <pc:spChg chg="add del mod">
          <ac:chgData name="Siegbert Rudolph" userId="2af4d44886c067cc" providerId="LiveId" clId="{79FB8245-2E5C-435E-B1EE-5E41EAD00094}" dt="2023-11-27T13:47:38.026" v="719" actId="478"/>
          <ac:spMkLst>
            <pc:docMk/>
            <pc:sldMk cId="1698743303" sldId="825"/>
            <ac:spMk id="45" creationId="{F2BC4B4D-9C1A-A931-5C69-FFCAAF302440}"/>
          </ac:spMkLst>
        </pc:spChg>
        <pc:spChg chg="add del mod">
          <ac:chgData name="Siegbert Rudolph" userId="2af4d44886c067cc" providerId="LiveId" clId="{79FB8245-2E5C-435E-B1EE-5E41EAD00094}" dt="2023-11-27T13:47:40.213" v="720" actId="478"/>
          <ac:spMkLst>
            <pc:docMk/>
            <pc:sldMk cId="1698743303" sldId="825"/>
            <ac:spMk id="46" creationId="{8034FB96-8FF1-AD6C-67E6-7CE8CAEEE929}"/>
          </ac:spMkLst>
        </pc:spChg>
        <pc:spChg chg="add del mod">
          <ac:chgData name="Siegbert Rudolph" userId="2af4d44886c067cc" providerId="LiveId" clId="{79FB8245-2E5C-435E-B1EE-5E41EAD00094}" dt="2023-11-27T13:47:43.173" v="721" actId="478"/>
          <ac:spMkLst>
            <pc:docMk/>
            <pc:sldMk cId="1698743303" sldId="825"/>
            <ac:spMk id="47" creationId="{6B21983F-A7EA-A4C6-E444-DA9D3428E612}"/>
          </ac:spMkLst>
        </pc:spChg>
        <pc:spChg chg="add del mod">
          <ac:chgData name="Siegbert Rudolph" userId="2af4d44886c067cc" providerId="LiveId" clId="{79FB8245-2E5C-435E-B1EE-5E41EAD00094}" dt="2023-11-27T13:47:45.102" v="722" actId="478"/>
          <ac:spMkLst>
            <pc:docMk/>
            <pc:sldMk cId="1698743303" sldId="825"/>
            <ac:spMk id="48" creationId="{332F316B-7192-BB3A-0DC4-0F5F0BB7177F}"/>
          </ac:spMkLst>
        </pc:spChg>
        <pc:spChg chg="add del mod">
          <ac:chgData name="Siegbert Rudolph" userId="2af4d44886c067cc" providerId="LiveId" clId="{79FB8245-2E5C-435E-B1EE-5E41EAD00094}" dt="2023-11-27T13:47:47.023" v="723" actId="478"/>
          <ac:spMkLst>
            <pc:docMk/>
            <pc:sldMk cId="1698743303" sldId="825"/>
            <ac:spMk id="49" creationId="{DB04EA0A-23CC-F98C-A309-640E866BA237}"/>
          </ac:spMkLst>
        </pc:spChg>
        <pc:picChg chg="add mod">
          <ac:chgData name="Siegbert Rudolph" userId="2af4d44886c067cc" providerId="LiveId" clId="{79FB8245-2E5C-435E-B1EE-5E41EAD00094}" dt="2023-11-27T13:48:34.739" v="733" actId="1076"/>
          <ac:picMkLst>
            <pc:docMk/>
            <pc:sldMk cId="1698743303" sldId="825"/>
            <ac:picMk id="50" creationId="{5510C991-98F0-EE62-172A-90A517526793}"/>
          </ac:picMkLst>
        </pc:picChg>
      </pc:sldChg>
      <pc:sldChg chg="addSp modSp del mod modAnim">
        <pc:chgData name="Siegbert Rudolph" userId="2af4d44886c067cc" providerId="LiveId" clId="{79FB8245-2E5C-435E-B1EE-5E41EAD00094}" dt="2023-11-27T13:46:55.883" v="714" actId="47"/>
        <pc:sldMkLst>
          <pc:docMk/>
          <pc:sldMk cId="2899421899" sldId="826"/>
        </pc:sldMkLst>
        <pc:spChg chg="add mod">
          <ac:chgData name="Siegbert Rudolph" userId="2af4d44886c067cc" providerId="LiveId" clId="{79FB8245-2E5C-435E-B1EE-5E41EAD00094}" dt="2023-11-27T13:24:42.566" v="462" actId="1035"/>
          <ac:spMkLst>
            <pc:docMk/>
            <pc:sldMk cId="2899421899" sldId="826"/>
            <ac:spMk id="4" creationId="{6C5D1EB1-CE5A-E99B-D0A6-B16E7ED43431}"/>
          </ac:spMkLst>
        </pc:spChg>
        <pc:spChg chg="add mod">
          <ac:chgData name="Siegbert Rudolph" userId="2af4d44886c067cc" providerId="LiveId" clId="{79FB8245-2E5C-435E-B1EE-5E41EAD00094}" dt="2023-11-27T13:24:42.566" v="462" actId="1035"/>
          <ac:spMkLst>
            <pc:docMk/>
            <pc:sldMk cId="2899421899" sldId="826"/>
            <ac:spMk id="6" creationId="{1C58037C-8B14-C1C0-A510-A859EDFC7E17}"/>
          </ac:spMkLst>
        </pc:spChg>
        <pc:spChg chg="add mod">
          <ac:chgData name="Siegbert Rudolph" userId="2af4d44886c067cc" providerId="LiveId" clId="{79FB8245-2E5C-435E-B1EE-5E41EAD00094}" dt="2023-11-27T13:24:42.566" v="462" actId="1035"/>
          <ac:spMkLst>
            <pc:docMk/>
            <pc:sldMk cId="2899421899" sldId="826"/>
            <ac:spMk id="7" creationId="{E0E2E5C2-B428-9BC0-1ECF-F997AE541545}"/>
          </ac:spMkLst>
        </pc:spChg>
      </pc:sldChg>
      <pc:sldChg chg="modSp mod">
        <pc:chgData name="Siegbert Rudolph" userId="2af4d44886c067cc" providerId="LiveId" clId="{79FB8245-2E5C-435E-B1EE-5E41EAD00094}" dt="2023-11-28T09:27:44.193" v="1267" actId="20577"/>
        <pc:sldMkLst>
          <pc:docMk/>
          <pc:sldMk cId="970036433" sldId="828"/>
        </pc:sldMkLst>
        <pc:spChg chg="mod">
          <ac:chgData name="Siegbert Rudolph" userId="2af4d44886c067cc" providerId="LiveId" clId="{79FB8245-2E5C-435E-B1EE-5E41EAD00094}" dt="2023-11-28T09:27:44.193" v="1267" actId="20577"/>
          <ac:spMkLst>
            <pc:docMk/>
            <pc:sldMk cId="970036433" sldId="828"/>
            <ac:spMk id="38" creationId="{12EE454B-FD02-437C-8662-40589D5059E3}"/>
          </ac:spMkLst>
        </pc:spChg>
        <pc:picChg chg="mod">
          <ac:chgData name="Siegbert Rudolph" userId="2af4d44886c067cc" providerId="LiveId" clId="{79FB8245-2E5C-435E-B1EE-5E41EAD00094}" dt="2023-11-28T09:21:14.057" v="1076" actId="1076"/>
          <ac:picMkLst>
            <pc:docMk/>
            <pc:sldMk cId="970036433" sldId="828"/>
            <ac:picMk id="4" creationId="{B36C2A8C-78D8-45C9-B391-BE7F575ACD78}"/>
          </ac:picMkLst>
        </pc:picChg>
      </pc:sldChg>
      <pc:sldChg chg="addSp delSp modSp mod">
        <pc:chgData name="Siegbert Rudolph" userId="2af4d44886c067cc" providerId="LiveId" clId="{79FB8245-2E5C-435E-B1EE-5E41EAD00094}" dt="2023-11-22T12:34:15.157" v="276" actId="478"/>
        <pc:sldMkLst>
          <pc:docMk/>
          <pc:sldMk cId="2365317691" sldId="829"/>
        </pc:sldMkLst>
        <pc:spChg chg="add del mod">
          <ac:chgData name="Siegbert Rudolph" userId="2af4d44886c067cc" providerId="LiveId" clId="{79FB8245-2E5C-435E-B1EE-5E41EAD00094}" dt="2023-11-22T12:32:25.508" v="267" actId="478"/>
          <ac:spMkLst>
            <pc:docMk/>
            <pc:sldMk cId="2365317691" sldId="829"/>
            <ac:spMk id="4" creationId="{9887D953-825A-AB24-2023-8662A61250F8}"/>
          </ac:spMkLst>
        </pc:spChg>
        <pc:spChg chg="add mod">
          <ac:chgData name="Siegbert Rudolph" userId="2af4d44886c067cc" providerId="LiveId" clId="{79FB8245-2E5C-435E-B1EE-5E41EAD00094}" dt="2023-11-22T12:32:46.724" v="272" actId="207"/>
          <ac:spMkLst>
            <pc:docMk/>
            <pc:sldMk cId="2365317691" sldId="829"/>
            <ac:spMk id="5" creationId="{A734A668-E5CD-1870-F39D-454A923431F0}"/>
          </ac:spMkLst>
        </pc:spChg>
        <pc:spChg chg="add mod">
          <ac:chgData name="Siegbert Rudolph" userId="2af4d44886c067cc" providerId="LiveId" clId="{79FB8245-2E5C-435E-B1EE-5E41EAD00094}" dt="2023-11-22T12:32:27.126" v="268"/>
          <ac:spMkLst>
            <pc:docMk/>
            <pc:sldMk cId="2365317691" sldId="829"/>
            <ac:spMk id="6" creationId="{7D76DD41-AE4D-E289-0FC5-CE888657CCCF}"/>
          </ac:spMkLst>
        </pc:spChg>
        <pc:spChg chg="add mod">
          <ac:chgData name="Siegbert Rudolph" userId="2af4d44886c067cc" providerId="LiveId" clId="{79FB8245-2E5C-435E-B1EE-5E41EAD00094}" dt="2023-11-22T12:32:27.126" v="268"/>
          <ac:spMkLst>
            <pc:docMk/>
            <pc:sldMk cId="2365317691" sldId="829"/>
            <ac:spMk id="7" creationId="{1993145B-66B4-DB20-C391-434A1C7FD68E}"/>
          </ac:spMkLst>
        </pc:spChg>
        <pc:spChg chg="del">
          <ac:chgData name="Siegbert Rudolph" userId="2af4d44886c067cc" providerId="LiveId" clId="{79FB8245-2E5C-435E-B1EE-5E41EAD00094}" dt="2023-11-22T12:32:25.508" v="267" actId="478"/>
          <ac:spMkLst>
            <pc:docMk/>
            <pc:sldMk cId="2365317691" sldId="829"/>
            <ac:spMk id="8" creationId="{C85DE531-4F8D-4D32-B0BF-98E1477646C3}"/>
          </ac:spMkLst>
        </pc:spChg>
        <pc:spChg chg="del">
          <ac:chgData name="Siegbert Rudolph" userId="2af4d44886c067cc" providerId="LiveId" clId="{79FB8245-2E5C-435E-B1EE-5E41EAD00094}" dt="2023-11-22T12:32:25.508" v="267" actId="478"/>
          <ac:spMkLst>
            <pc:docMk/>
            <pc:sldMk cId="2365317691" sldId="829"/>
            <ac:spMk id="9" creationId="{4C7E2369-AFAC-4AE0-8C00-8413F89ADFE9}"/>
          </ac:spMkLst>
        </pc:spChg>
        <pc:spChg chg="del">
          <ac:chgData name="Siegbert Rudolph" userId="2af4d44886c067cc" providerId="LiveId" clId="{79FB8245-2E5C-435E-B1EE-5E41EAD00094}" dt="2023-11-22T12:32:25.508" v="267" actId="478"/>
          <ac:spMkLst>
            <pc:docMk/>
            <pc:sldMk cId="2365317691" sldId="829"/>
            <ac:spMk id="10" creationId="{41CDE167-5507-46BA-849D-24916B50C14E}"/>
          </ac:spMkLst>
        </pc:spChg>
        <pc:spChg chg="add mod">
          <ac:chgData name="Siegbert Rudolph" userId="2af4d44886c067cc" providerId="LiveId" clId="{79FB8245-2E5C-435E-B1EE-5E41EAD00094}" dt="2023-11-22T12:32:27.126" v="268"/>
          <ac:spMkLst>
            <pc:docMk/>
            <pc:sldMk cId="2365317691" sldId="829"/>
            <ac:spMk id="11" creationId="{23A2A26E-A433-618F-17C5-7B6AC64C7841}"/>
          </ac:spMkLst>
        </pc:spChg>
        <pc:spChg chg="add mod">
          <ac:chgData name="Siegbert Rudolph" userId="2af4d44886c067cc" providerId="LiveId" clId="{79FB8245-2E5C-435E-B1EE-5E41EAD00094}" dt="2023-11-22T12:32:27.126" v="268"/>
          <ac:spMkLst>
            <pc:docMk/>
            <pc:sldMk cId="2365317691" sldId="829"/>
            <ac:spMk id="12" creationId="{AD20FD82-E7ED-04D9-B643-2A3CAE0F6D88}"/>
          </ac:spMkLst>
        </pc:spChg>
        <pc:spChg chg="add mod">
          <ac:chgData name="Siegbert Rudolph" userId="2af4d44886c067cc" providerId="LiveId" clId="{79FB8245-2E5C-435E-B1EE-5E41EAD00094}" dt="2023-11-22T12:32:27.126" v="268"/>
          <ac:spMkLst>
            <pc:docMk/>
            <pc:sldMk cId="2365317691" sldId="829"/>
            <ac:spMk id="13" creationId="{F7A453F2-DD8D-D277-A40B-08E0512FDECA}"/>
          </ac:spMkLst>
        </pc:spChg>
        <pc:spChg chg="del">
          <ac:chgData name="Siegbert Rudolph" userId="2af4d44886c067cc" providerId="LiveId" clId="{79FB8245-2E5C-435E-B1EE-5E41EAD00094}" dt="2023-11-22T12:32:29.506" v="269" actId="478"/>
          <ac:spMkLst>
            <pc:docMk/>
            <pc:sldMk cId="2365317691" sldId="829"/>
            <ac:spMk id="15" creationId="{BC02548D-3A14-4FD3-B99F-CA287CA65122}"/>
          </ac:spMkLst>
        </pc:spChg>
        <pc:spChg chg="add mod">
          <ac:chgData name="Siegbert Rudolph" userId="2af4d44886c067cc" providerId="LiveId" clId="{79FB8245-2E5C-435E-B1EE-5E41EAD00094}" dt="2023-11-22T12:32:27.126" v="268"/>
          <ac:spMkLst>
            <pc:docMk/>
            <pc:sldMk cId="2365317691" sldId="829"/>
            <ac:spMk id="16" creationId="{8C93BE58-915C-0801-FC87-E4EAE3D7FB9D}"/>
          </ac:spMkLst>
        </pc:spChg>
        <pc:spChg chg="del">
          <ac:chgData name="Siegbert Rudolph" userId="2af4d44886c067cc" providerId="LiveId" clId="{79FB8245-2E5C-435E-B1EE-5E41EAD00094}" dt="2023-11-22T12:32:25.508" v="267" actId="478"/>
          <ac:spMkLst>
            <pc:docMk/>
            <pc:sldMk cId="2365317691" sldId="829"/>
            <ac:spMk id="17" creationId="{354DC1E1-59CA-48AC-A371-D42D6249811C}"/>
          </ac:spMkLst>
        </pc:spChg>
        <pc:spChg chg="del">
          <ac:chgData name="Siegbert Rudolph" userId="2af4d44886c067cc" providerId="LiveId" clId="{79FB8245-2E5C-435E-B1EE-5E41EAD00094}" dt="2023-11-22T12:32:25.508" v="267" actId="478"/>
          <ac:spMkLst>
            <pc:docMk/>
            <pc:sldMk cId="2365317691" sldId="829"/>
            <ac:spMk id="18" creationId="{1D5EFB39-0074-4238-A918-027D9BD8CC2A}"/>
          </ac:spMkLst>
        </pc:spChg>
        <pc:spChg chg="del">
          <ac:chgData name="Siegbert Rudolph" userId="2af4d44886c067cc" providerId="LiveId" clId="{79FB8245-2E5C-435E-B1EE-5E41EAD00094}" dt="2023-11-22T12:32:25.508" v="267" actId="478"/>
          <ac:spMkLst>
            <pc:docMk/>
            <pc:sldMk cId="2365317691" sldId="829"/>
            <ac:spMk id="19" creationId="{C6BDBC2C-D8D1-4BF3-9866-D2C9964C7137}"/>
          </ac:spMkLst>
        </pc:spChg>
        <pc:spChg chg="del">
          <ac:chgData name="Siegbert Rudolph" userId="2af4d44886c067cc" providerId="LiveId" clId="{79FB8245-2E5C-435E-B1EE-5E41EAD00094}" dt="2023-11-22T12:32:25.508" v="267" actId="478"/>
          <ac:spMkLst>
            <pc:docMk/>
            <pc:sldMk cId="2365317691" sldId="829"/>
            <ac:spMk id="20" creationId="{046BB595-26FC-4405-A9F6-2CD382B4337B}"/>
          </ac:spMkLst>
        </pc:spChg>
        <pc:spChg chg="del">
          <ac:chgData name="Siegbert Rudolph" userId="2af4d44886c067cc" providerId="LiveId" clId="{79FB8245-2E5C-435E-B1EE-5E41EAD00094}" dt="2023-11-22T12:32:25.508" v="267" actId="478"/>
          <ac:spMkLst>
            <pc:docMk/>
            <pc:sldMk cId="2365317691" sldId="829"/>
            <ac:spMk id="21" creationId="{F21AEB33-EDFB-47E9-9FB2-0B8FF35E82CC}"/>
          </ac:spMkLst>
        </pc:spChg>
        <pc:spChg chg="del">
          <ac:chgData name="Siegbert Rudolph" userId="2af4d44886c067cc" providerId="LiveId" clId="{79FB8245-2E5C-435E-B1EE-5E41EAD00094}" dt="2023-11-22T12:32:25.508" v="267" actId="478"/>
          <ac:spMkLst>
            <pc:docMk/>
            <pc:sldMk cId="2365317691" sldId="829"/>
            <ac:spMk id="22" creationId="{3A31390B-E9BE-48BC-ABED-4D3BCFD36CCC}"/>
          </ac:spMkLst>
        </pc:spChg>
        <pc:spChg chg="add mod">
          <ac:chgData name="Siegbert Rudolph" userId="2af4d44886c067cc" providerId="LiveId" clId="{79FB8245-2E5C-435E-B1EE-5E41EAD00094}" dt="2023-11-22T12:32:27.126" v="268"/>
          <ac:spMkLst>
            <pc:docMk/>
            <pc:sldMk cId="2365317691" sldId="829"/>
            <ac:spMk id="23" creationId="{C5579FBB-D17B-E3A5-2599-0C6ECAC29904}"/>
          </ac:spMkLst>
        </pc:spChg>
        <pc:spChg chg="add mod">
          <ac:chgData name="Siegbert Rudolph" userId="2af4d44886c067cc" providerId="LiveId" clId="{79FB8245-2E5C-435E-B1EE-5E41EAD00094}" dt="2023-11-22T12:32:27.126" v="268"/>
          <ac:spMkLst>
            <pc:docMk/>
            <pc:sldMk cId="2365317691" sldId="829"/>
            <ac:spMk id="24" creationId="{CF0B997F-B9DA-DC3D-FC97-6620A041EC94}"/>
          </ac:spMkLst>
        </pc:spChg>
        <pc:spChg chg="del">
          <ac:chgData name="Siegbert Rudolph" userId="2af4d44886c067cc" providerId="LiveId" clId="{79FB8245-2E5C-435E-B1EE-5E41EAD00094}" dt="2023-11-22T12:32:25.508" v="267" actId="478"/>
          <ac:spMkLst>
            <pc:docMk/>
            <pc:sldMk cId="2365317691" sldId="829"/>
            <ac:spMk id="25" creationId="{7DE8DB31-5C80-40F2-9352-309E489C6677}"/>
          </ac:spMkLst>
        </pc:spChg>
        <pc:spChg chg="add del mod">
          <ac:chgData name="Siegbert Rudolph" userId="2af4d44886c067cc" providerId="LiveId" clId="{79FB8245-2E5C-435E-B1EE-5E41EAD00094}" dt="2023-11-22T12:34:15.157" v="276" actId="478"/>
          <ac:spMkLst>
            <pc:docMk/>
            <pc:sldMk cId="2365317691" sldId="829"/>
            <ac:spMk id="26" creationId="{ED9E4FAB-70AC-0EE1-6E10-27BEC4EF39BA}"/>
          </ac:spMkLst>
        </pc:spChg>
        <pc:spChg chg="add mod">
          <ac:chgData name="Siegbert Rudolph" userId="2af4d44886c067cc" providerId="LiveId" clId="{79FB8245-2E5C-435E-B1EE-5E41EAD00094}" dt="2023-11-22T12:32:27.126" v="268"/>
          <ac:spMkLst>
            <pc:docMk/>
            <pc:sldMk cId="2365317691" sldId="829"/>
            <ac:spMk id="27" creationId="{BC927FBB-6876-20B5-A4B7-7B51F6B99D95}"/>
          </ac:spMkLst>
        </pc:spChg>
      </pc:sldChg>
      <pc:sldChg chg="modSp mod">
        <pc:chgData name="Siegbert Rudolph" userId="2af4d44886c067cc" providerId="LiveId" clId="{79FB8245-2E5C-435E-B1EE-5E41EAD00094}" dt="2023-11-28T09:26:08.251" v="1148" actId="947"/>
        <pc:sldMkLst>
          <pc:docMk/>
          <pc:sldMk cId="3702520180" sldId="830"/>
        </pc:sldMkLst>
        <pc:spChg chg="mod">
          <ac:chgData name="Siegbert Rudolph" userId="2af4d44886c067cc" providerId="LiveId" clId="{79FB8245-2E5C-435E-B1EE-5E41EAD00094}" dt="2023-11-28T09:26:08.251" v="1148" actId="947"/>
          <ac:spMkLst>
            <pc:docMk/>
            <pc:sldMk cId="3702520180" sldId="830"/>
            <ac:spMk id="41" creationId="{23196923-CB0A-4798-927E-1FA6C965826E}"/>
          </ac:spMkLst>
        </pc:spChg>
        <pc:picChg chg="mod ord">
          <ac:chgData name="Siegbert Rudolph" userId="2af4d44886c067cc" providerId="LiveId" clId="{79FB8245-2E5C-435E-B1EE-5E41EAD00094}" dt="2023-11-28T09:23:38.143" v="1107" actId="166"/>
          <ac:picMkLst>
            <pc:docMk/>
            <pc:sldMk cId="3702520180" sldId="830"/>
            <ac:picMk id="4" creationId="{B36C2A8C-78D8-45C9-B391-BE7F575ACD78}"/>
          </ac:picMkLst>
        </pc:picChg>
      </pc:sldChg>
      <pc:sldChg chg="addSp delSp modSp mod delAnim modAnim">
        <pc:chgData name="Siegbert Rudolph" userId="2af4d44886c067cc" providerId="LiveId" clId="{79FB8245-2E5C-435E-B1EE-5E41EAD00094}" dt="2023-11-28T09:27:18.336" v="1266" actId="1035"/>
        <pc:sldMkLst>
          <pc:docMk/>
          <pc:sldMk cId="1211261074" sldId="831"/>
        </pc:sldMkLst>
        <pc:spChg chg="add mod">
          <ac:chgData name="Siegbert Rudolph" userId="2af4d44886c067cc" providerId="LiveId" clId="{79FB8245-2E5C-435E-B1EE-5E41EAD00094}" dt="2023-11-22T12:31:49.456" v="266" actId="1036"/>
          <ac:spMkLst>
            <pc:docMk/>
            <pc:sldMk cId="1211261074" sldId="831"/>
            <ac:spMk id="4" creationId="{5BE14AEC-2E28-75FE-ACD1-4987CD4B030A}"/>
          </ac:spMkLst>
        </pc:spChg>
        <pc:spChg chg="mod">
          <ac:chgData name="Siegbert Rudolph" userId="2af4d44886c067cc" providerId="LiveId" clId="{79FB8245-2E5C-435E-B1EE-5E41EAD00094}" dt="2023-11-22T12:33:25.569" v="275"/>
          <ac:spMkLst>
            <pc:docMk/>
            <pc:sldMk cId="1211261074" sldId="831"/>
            <ac:spMk id="8" creationId="{C85DE531-4F8D-4D32-B0BF-98E1477646C3}"/>
          </ac:spMkLst>
        </pc:spChg>
        <pc:spChg chg="mod">
          <ac:chgData name="Siegbert Rudolph" userId="2af4d44886c067cc" providerId="LiveId" clId="{79FB8245-2E5C-435E-B1EE-5E41EAD00094}" dt="2023-11-22T12:28:20.469" v="258" actId="1036"/>
          <ac:spMkLst>
            <pc:docMk/>
            <pc:sldMk cId="1211261074" sldId="831"/>
            <ac:spMk id="9" creationId="{4C7E2369-AFAC-4AE0-8C00-8413F89ADFE9}"/>
          </ac:spMkLst>
        </pc:spChg>
        <pc:spChg chg="mod">
          <ac:chgData name="Siegbert Rudolph" userId="2af4d44886c067cc" providerId="LiveId" clId="{79FB8245-2E5C-435E-B1EE-5E41EAD00094}" dt="2023-11-22T12:28:20.469" v="258" actId="1036"/>
          <ac:spMkLst>
            <pc:docMk/>
            <pc:sldMk cId="1211261074" sldId="831"/>
            <ac:spMk id="10" creationId="{41CDE167-5507-46BA-849D-24916B50C14E}"/>
          </ac:spMkLst>
        </pc:spChg>
        <pc:spChg chg="del mod">
          <ac:chgData name="Siegbert Rudolph" userId="2af4d44886c067cc" providerId="LiveId" clId="{79FB8245-2E5C-435E-B1EE-5E41EAD00094}" dt="2023-11-22T12:25:04.962" v="212" actId="478"/>
          <ac:spMkLst>
            <pc:docMk/>
            <pc:sldMk cId="1211261074" sldId="831"/>
            <ac:spMk id="11" creationId="{D24E581D-3115-49B1-96DD-FE72C485DD34}"/>
          </ac:spMkLst>
        </pc:spChg>
        <pc:spChg chg="mod">
          <ac:chgData name="Siegbert Rudolph" userId="2af4d44886c067cc" providerId="LiveId" clId="{79FB8245-2E5C-435E-B1EE-5E41EAD00094}" dt="2023-11-22T12:31:49.456" v="266" actId="1036"/>
          <ac:spMkLst>
            <pc:docMk/>
            <pc:sldMk cId="1211261074" sldId="831"/>
            <ac:spMk id="14" creationId="{77EBEAD8-4259-45B5-B1A3-8B8E69DCB5C7}"/>
          </ac:spMkLst>
        </pc:spChg>
        <pc:spChg chg="mod">
          <ac:chgData name="Siegbert Rudolph" userId="2af4d44886c067cc" providerId="LiveId" clId="{79FB8245-2E5C-435E-B1EE-5E41EAD00094}" dt="2023-11-22T12:28:20.469" v="258" actId="1036"/>
          <ac:spMkLst>
            <pc:docMk/>
            <pc:sldMk cId="1211261074" sldId="831"/>
            <ac:spMk id="17" creationId="{354DC1E1-59CA-48AC-A371-D42D6249811C}"/>
          </ac:spMkLst>
        </pc:spChg>
        <pc:spChg chg="mod">
          <ac:chgData name="Siegbert Rudolph" userId="2af4d44886c067cc" providerId="LiveId" clId="{79FB8245-2E5C-435E-B1EE-5E41EAD00094}" dt="2023-11-22T12:28:20.469" v="258" actId="1036"/>
          <ac:spMkLst>
            <pc:docMk/>
            <pc:sldMk cId="1211261074" sldId="831"/>
            <ac:spMk id="18" creationId="{1D5EFB39-0074-4238-A918-027D9BD8CC2A}"/>
          </ac:spMkLst>
        </pc:spChg>
        <pc:spChg chg="mod">
          <ac:chgData name="Siegbert Rudolph" userId="2af4d44886c067cc" providerId="LiveId" clId="{79FB8245-2E5C-435E-B1EE-5E41EAD00094}" dt="2023-11-22T12:28:20.469" v="258" actId="1036"/>
          <ac:spMkLst>
            <pc:docMk/>
            <pc:sldMk cId="1211261074" sldId="831"/>
            <ac:spMk id="19" creationId="{C6BDBC2C-D8D1-4BF3-9866-D2C9964C7137}"/>
          </ac:spMkLst>
        </pc:spChg>
        <pc:spChg chg="mod">
          <ac:chgData name="Siegbert Rudolph" userId="2af4d44886c067cc" providerId="LiveId" clId="{79FB8245-2E5C-435E-B1EE-5E41EAD00094}" dt="2023-11-22T12:28:20.469" v="258" actId="1036"/>
          <ac:spMkLst>
            <pc:docMk/>
            <pc:sldMk cId="1211261074" sldId="831"/>
            <ac:spMk id="20" creationId="{046BB595-26FC-4405-A9F6-2CD382B4337B}"/>
          </ac:spMkLst>
        </pc:spChg>
        <pc:spChg chg="mod">
          <ac:chgData name="Siegbert Rudolph" userId="2af4d44886c067cc" providerId="LiveId" clId="{79FB8245-2E5C-435E-B1EE-5E41EAD00094}" dt="2023-11-22T12:28:20.469" v="258" actId="1036"/>
          <ac:spMkLst>
            <pc:docMk/>
            <pc:sldMk cId="1211261074" sldId="831"/>
            <ac:spMk id="21" creationId="{F21AEB33-EDFB-47E9-9FB2-0B8FF35E82CC}"/>
          </ac:spMkLst>
        </pc:spChg>
        <pc:spChg chg="mod">
          <ac:chgData name="Siegbert Rudolph" userId="2af4d44886c067cc" providerId="LiveId" clId="{79FB8245-2E5C-435E-B1EE-5E41EAD00094}" dt="2023-11-22T12:28:20.469" v="258" actId="1036"/>
          <ac:spMkLst>
            <pc:docMk/>
            <pc:sldMk cId="1211261074" sldId="831"/>
            <ac:spMk id="22" creationId="{3A31390B-E9BE-48BC-ABED-4D3BCFD36CCC}"/>
          </ac:spMkLst>
        </pc:spChg>
        <pc:spChg chg="mod">
          <ac:chgData name="Siegbert Rudolph" userId="2af4d44886c067cc" providerId="LiveId" clId="{79FB8245-2E5C-435E-B1EE-5E41EAD00094}" dt="2023-11-22T12:28:20.469" v="258" actId="1036"/>
          <ac:spMkLst>
            <pc:docMk/>
            <pc:sldMk cId="1211261074" sldId="831"/>
            <ac:spMk id="23" creationId="{B6BC9328-7C40-4A28-B851-475F0B3E2F5B}"/>
          </ac:spMkLst>
        </pc:spChg>
        <pc:spChg chg="mod">
          <ac:chgData name="Siegbert Rudolph" userId="2af4d44886c067cc" providerId="LiveId" clId="{79FB8245-2E5C-435E-B1EE-5E41EAD00094}" dt="2023-11-22T12:28:20.469" v="258" actId="1036"/>
          <ac:spMkLst>
            <pc:docMk/>
            <pc:sldMk cId="1211261074" sldId="831"/>
            <ac:spMk id="24" creationId="{9471D2BD-FCFD-4664-8F86-AD27F88D4EFE}"/>
          </ac:spMkLst>
        </pc:spChg>
        <pc:spChg chg="mod">
          <ac:chgData name="Siegbert Rudolph" userId="2af4d44886c067cc" providerId="LiveId" clId="{79FB8245-2E5C-435E-B1EE-5E41EAD00094}" dt="2023-11-22T12:28:20.469" v="258" actId="1036"/>
          <ac:spMkLst>
            <pc:docMk/>
            <pc:sldMk cId="1211261074" sldId="831"/>
            <ac:spMk id="25" creationId="{7DE8DB31-5C80-40F2-9352-309E489C6677}"/>
          </ac:spMkLst>
        </pc:spChg>
        <pc:spChg chg="mod">
          <ac:chgData name="Siegbert Rudolph" userId="2af4d44886c067cc" providerId="LiveId" clId="{79FB8245-2E5C-435E-B1EE-5E41EAD00094}" dt="2023-11-28T09:27:18.336" v="1266" actId="1035"/>
          <ac:spMkLst>
            <pc:docMk/>
            <pc:sldMk cId="1211261074" sldId="831"/>
            <ac:spMk id="27" creationId="{10A66555-F0F8-4F86-A6F8-9885F569443A}"/>
          </ac:spMkLst>
        </pc:spChg>
      </pc:sldChg>
      <pc:sldChg chg="modSp mod">
        <pc:chgData name="Siegbert Rudolph" userId="2af4d44886c067cc" providerId="LiveId" clId="{79FB8245-2E5C-435E-B1EE-5E41EAD00094}" dt="2023-11-25T16:15:57.083" v="402" actId="1035"/>
        <pc:sldMkLst>
          <pc:docMk/>
          <pc:sldMk cId="840724723" sldId="832"/>
        </pc:sldMkLst>
        <pc:spChg chg="mod">
          <ac:chgData name="Siegbert Rudolph" userId="2af4d44886c067cc" providerId="LiveId" clId="{79FB8245-2E5C-435E-B1EE-5E41EAD00094}" dt="2023-11-25T16:14:50.132" v="384" actId="20577"/>
          <ac:spMkLst>
            <pc:docMk/>
            <pc:sldMk cId="840724723" sldId="832"/>
            <ac:spMk id="17" creationId="{748CD4BE-206A-C3F0-5BEF-E6923F89A1AA}"/>
          </ac:spMkLst>
        </pc:spChg>
        <pc:spChg chg="mod">
          <ac:chgData name="Siegbert Rudolph" userId="2af4d44886c067cc" providerId="LiveId" clId="{79FB8245-2E5C-435E-B1EE-5E41EAD00094}" dt="2023-11-22T11:21:43.877" v="53" actId="20577"/>
          <ac:spMkLst>
            <pc:docMk/>
            <pc:sldMk cId="840724723" sldId="832"/>
            <ac:spMk id="30" creationId="{5DFF6002-4F46-4C4B-9A70-E341990A3B89}"/>
          </ac:spMkLst>
        </pc:spChg>
        <pc:spChg chg="mod">
          <ac:chgData name="Siegbert Rudolph" userId="2af4d44886c067cc" providerId="LiveId" clId="{79FB8245-2E5C-435E-B1EE-5E41EAD00094}" dt="2023-11-25T16:15:57.083" v="402" actId="1035"/>
          <ac:spMkLst>
            <pc:docMk/>
            <pc:sldMk cId="840724723" sldId="832"/>
            <ac:spMk id="31" creationId="{452EE90A-6611-FA22-3365-2A1974799C91}"/>
          </ac:spMkLst>
        </pc:spChg>
      </pc:sldChg>
      <pc:sldChg chg="addSp delSp modSp new mod modTransition addAnim delAnim modAnim">
        <pc:chgData name="Siegbert Rudolph" userId="2af4d44886c067cc" providerId="LiveId" clId="{79FB8245-2E5C-435E-B1EE-5E41EAD00094}" dt="2023-11-28T07:41:41.781" v="757" actId="14100"/>
        <pc:sldMkLst>
          <pc:docMk/>
          <pc:sldMk cId="2354493030" sldId="833"/>
        </pc:sldMkLst>
        <pc:spChg chg="mod">
          <ac:chgData name="Siegbert Rudolph" userId="2af4d44886c067cc" providerId="LiveId" clId="{79FB8245-2E5C-435E-B1EE-5E41EAD00094}" dt="2023-11-27T13:24:13.893" v="454" actId="20577"/>
          <ac:spMkLst>
            <pc:docMk/>
            <pc:sldMk cId="2354493030" sldId="833"/>
            <ac:spMk id="2" creationId="{0939E991-59E5-1116-FBF2-825DF0503B50}"/>
          </ac:spMkLst>
        </pc:spChg>
        <pc:spChg chg="add mod">
          <ac:chgData name="Siegbert Rudolph" userId="2af4d44886c067cc" providerId="LiveId" clId="{79FB8245-2E5C-435E-B1EE-5E41EAD00094}" dt="2023-11-27T13:23:20.368" v="431"/>
          <ac:spMkLst>
            <pc:docMk/>
            <pc:sldMk cId="2354493030" sldId="833"/>
            <ac:spMk id="4" creationId="{27A482A5-AD54-F00C-5894-212FBA4A65EF}"/>
          </ac:spMkLst>
        </pc:spChg>
        <pc:spChg chg="add mod">
          <ac:chgData name="Siegbert Rudolph" userId="2af4d44886c067cc" providerId="LiveId" clId="{79FB8245-2E5C-435E-B1EE-5E41EAD00094}" dt="2023-11-27T13:24:54.006" v="463"/>
          <ac:spMkLst>
            <pc:docMk/>
            <pc:sldMk cId="2354493030" sldId="833"/>
            <ac:spMk id="5" creationId="{4F06BCE1-CD6C-07B5-1DDB-2F2B12037591}"/>
          </ac:spMkLst>
        </pc:spChg>
        <pc:spChg chg="add mod">
          <ac:chgData name="Siegbert Rudolph" userId="2af4d44886c067cc" providerId="LiveId" clId="{79FB8245-2E5C-435E-B1EE-5E41EAD00094}" dt="2023-11-27T13:26:28.105" v="507" actId="1038"/>
          <ac:spMkLst>
            <pc:docMk/>
            <pc:sldMk cId="2354493030" sldId="833"/>
            <ac:spMk id="6" creationId="{B9131276-1480-D92D-8561-ED688AEC9B84}"/>
          </ac:spMkLst>
        </pc:spChg>
        <pc:spChg chg="add mod">
          <ac:chgData name="Siegbert Rudolph" userId="2af4d44886c067cc" providerId="LiveId" clId="{79FB8245-2E5C-435E-B1EE-5E41EAD00094}" dt="2023-11-27T13:33:54.937" v="643" actId="1036"/>
          <ac:spMkLst>
            <pc:docMk/>
            <pc:sldMk cId="2354493030" sldId="833"/>
            <ac:spMk id="7" creationId="{0B66E7A0-2028-2CAF-CC79-F868D38EFFB8}"/>
          </ac:spMkLst>
        </pc:spChg>
        <pc:spChg chg="add mod">
          <ac:chgData name="Siegbert Rudolph" userId="2af4d44886c067cc" providerId="LiveId" clId="{79FB8245-2E5C-435E-B1EE-5E41EAD00094}" dt="2023-11-27T13:46:32.345" v="713" actId="1036"/>
          <ac:spMkLst>
            <pc:docMk/>
            <pc:sldMk cId="2354493030" sldId="833"/>
            <ac:spMk id="8" creationId="{14FDE143-4BD5-96C1-AA83-D8C5B50A884C}"/>
          </ac:spMkLst>
        </pc:spChg>
        <pc:spChg chg="add del mod">
          <ac:chgData name="Siegbert Rudolph" userId="2af4d44886c067cc" providerId="LiveId" clId="{79FB8245-2E5C-435E-B1EE-5E41EAD00094}" dt="2023-11-27T13:25:28.335" v="465" actId="478"/>
          <ac:spMkLst>
            <pc:docMk/>
            <pc:sldMk cId="2354493030" sldId="833"/>
            <ac:spMk id="8" creationId="{37CBE80D-FE96-D45B-2198-2B965CC599A4}"/>
          </ac:spMkLst>
        </pc:spChg>
        <pc:spChg chg="add mod">
          <ac:chgData name="Siegbert Rudolph" userId="2af4d44886c067cc" providerId="LiveId" clId="{79FB8245-2E5C-435E-B1EE-5E41EAD00094}" dt="2023-11-27T13:46:32.345" v="713" actId="1036"/>
          <ac:spMkLst>
            <pc:docMk/>
            <pc:sldMk cId="2354493030" sldId="833"/>
            <ac:spMk id="9" creationId="{29BAB0A8-E71E-2615-D718-805AE4A43DFE}"/>
          </ac:spMkLst>
        </pc:spChg>
        <pc:spChg chg="add del mod">
          <ac:chgData name="Siegbert Rudolph" userId="2af4d44886c067cc" providerId="LiveId" clId="{79FB8245-2E5C-435E-B1EE-5E41EAD00094}" dt="2023-11-27T13:25:28.335" v="465" actId="478"/>
          <ac:spMkLst>
            <pc:docMk/>
            <pc:sldMk cId="2354493030" sldId="833"/>
            <ac:spMk id="9" creationId="{C5BBCAF9-B38C-4444-2FD0-F49B043DFCD9}"/>
          </ac:spMkLst>
        </pc:spChg>
        <pc:spChg chg="add mod">
          <ac:chgData name="Siegbert Rudolph" userId="2af4d44886c067cc" providerId="LiveId" clId="{79FB8245-2E5C-435E-B1EE-5E41EAD00094}" dt="2023-11-27T13:33:54.937" v="643" actId="1036"/>
          <ac:spMkLst>
            <pc:docMk/>
            <pc:sldMk cId="2354493030" sldId="833"/>
            <ac:spMk id="10" creationId="{4329A3C8-448A-933C-B95A-07AADCA9B72E}"/>
          </ac:spMkLst>
        </pc:spChg>
        <pc:spChg chg="add mod">
          <ac:chgData name="Siegbert Rudolph" userId="2af4d44886c067cc" providerId="LiveId" clId="{79FB8245-2E5C-435E-B1EE-5E41EAD00094}" dt="2023-11-27T13:33:54.937" v="643" actId="1036"/>
          <ac:spMkLst>
            <pc:docMk/>
            <pc:sldMk cId="2354493030" sldId="833"/>
            <ac:spMk id="11" creationId="{C6066411-EB7A-4315-3A2F-FC8509205B31}"/>
          </ac:spMkLst>
        </pc:spChg>
        <pc:spChg chg="add mod">
          <ac:chgData name="Siegbert Rudolph" userId="2af4d44886c067cc" providerId="LiveId" clId="{79FB8245-2E5C-435E-B1EE-5E41EAD00094}" dt="2023-11-27T13:46:32.345" v="713" actId="1036"/>
          <ac:spMkLst>
            <pc:docMk/>
            <pc:sldMk cId="2354493030" sldId="833"/>
            <ac:spMk id="12" creationId="{24536588-AC60-30B2-539B-B2CC9DE6E163}"/>
          </ac:spMkLst>
        </pc:spChg>
        <pc:spChg chg="add del mod">
          <ac:chgData name="Siegbert Rudolph" userId="2af4d44886c067cc" providerId="LiveId" clId="{79FB8245-2E5C-435E-B1EE-5E41EAD00094}" dt="2023-11-27T13:28:02.586" v="512" actId="478"/>
          <ac:spMkLst>
            <pc:docMk/>
            <pc:sldMk cId="2354493030" sldId="833"/>
            <ac:spMk id="12" creationId="{E4E416B3-649A-FAA9-F2DD-129C31730F31}"/>
          </ac:spMkLst>
        </pc:spChg>
        <pc:spChg chg="add del mod">
          <ac:chgData name="Siegbert Rudolph" userId="2af4d44886c067cc" providerId="LiveId" clId="{79FB8245-2E5C-435E-B1EE-5E41EAD00094}" dt="2023-11-27T13:28:02.586" v="512" actId="478"/>
          <ac:spMkLst>
            <pc:docMk/>
            <pc:sldMk cId="2354493030" sldId="833"/>
            <ac:spMk id="13" creationId="{3CD86880-6249-08BA-D420-A878F4915812}"/>
          </ac:spMkLst>
        </pc:spChg>
        <pc:spChg chg="add mod">
          <ac:chgData name="Siegbert Rudolph" userId="2af4d44886c067cc" providerId="LiveId" clId="{79FB8245-2E5C-435E-B1EE-5E41EAD00094}" dt="2023-11-27T13:43:17.181" v="689" actId="1076"/>
          <ac:spMkLst>
            <pc:docMk/>
            <pc:sldMk cId="2354493030" sldId="833"/>
            <ac:spMk id="13" creationId="{C16F2B9D-3E99-E1D2-62CB-33AD8AC2DFC0}"/>
          </ac:spMkLst>
        </pc:spChg>
        <pc:spChg chg="add mod">
          <ac:chgData name="Siegbert Rudolph" userId="2af4d44886c067cc" providerId="LiveId" clId="{79FB8245-2E5C-435E-B1EE-5E41EAD00094}" dt="2023-11-27T13:33:47.823" v="641" actId="1035"/>
          <ac:spMkLst>
            <pc:docMk/>
            <pc:sldMk cId="2354493030" sldId="833"/>
            <ac:spMk id="14" creationId="{76AA6239-09D1-3563-1B4C-690022B37AD5}"/>
          </ac:spMkLst>
        </pc:spChg>
        <pc:spChg chg="add mod">
          <ac:chgData name="Siegbert Rudolph" userId="2af4d44886c067cc" providerId="LiveId" clId="{79FB8245-2E5C-435E-B1EE-5E41EAD00094}" dt="2023-11-27T13:33:47.823" v="641" actId="1035"/>
          <ac:spMkLst>
            <pc:docMk/>
            <pc:sldMk cId="2354493030" sldId="833"/>
            <ac:spMk id="15" creationId="{112403DA-2D53-020F-ABF1-2DB122A2EA97}"/>
          </ac:spMkLst>
        </pc:spChg>
        <pc:spChg chg="add mod">
          <ac:chgData name="Siegbert Rudolph" userId="2af4d44886c067cc" providerId="LiveId" clId="{79FB8245-2E5C-435E-B1EE-5E41EAD00094}" dt="2023-11-27T13:33:47.823" v="641" actId="1035"/>
          <ac:spMkLst>
            <pc:docMk/>
            <pc:sldMk cId="2354493030" sldId="833"/>
            <ac:spMk id="16" creationId="{CA3E5D33-C9AA-C24F-F712-11FF0B45DBD6}"/>
          </ac:spMkLst>
        </pc:spChg>
        <pc:spChg chg="add mod">
          <ac:chgData name="Siegbert Rudolph" userId="2af4d44886c067cc" providerId="LiveId" clId="{79FB8245-2E5C-435E-B1EE-5E41EAD00094}" dt="2023-11-27T13:28:45.586" v="571" actId="14100"/>
          <ac:spMkLst>
            <pc:docMk/>
            <pc:sldMk cId="2354493030" sldId="833"/>
            <ac:spMk id="17" creationId="{B63D893F-5E18-3CB5-3876-CC56AC47E04A}"/>
          </ac:spMkLst>
        </pc:spChg>
        <pc:spChg chg="add mod">
          <ac:chgData name="Siegbert Rudolph" userId="2af4d44886c067cc" providerId="LiveId" clId="{79FB8245-2E5C-435E-B1EE-5E41EAD00094}" dt="2023-11-27T13:43:27.567" v="691" actId="1076"/>
          <ac:spMkLst>
            <pc:docMk/>
            <pc:sldMk cId="2354493030" sldId="833"/>
            <ac:spMk id="18" creationId="{E1FF69A1-4639-6598-6E22-050D2C3E0CB8}"/>
          </ac:spMkLst>
        </pc:spChg>
        <pc:spChg chg="add del mod">
          <ac:chgData name="Siegbert Rudolph" userId="2af4d44886c067cc" providerId="LiveId" clId="{79FB8245-2E5C-435E-B1EE-5E41EAD00094}" dt="2023-11-27T13:29:14.364" v="607" actId="478"/>
          <ac:spMkLst>
            <pc:docMk/>
            <pc:sldMk cId="2354493030" sldId="833"/>
            <ac:spMk id="18" creationId="{F74406C9-41CB-5A57-56EA-9A4E9C84F0B8}"/>
          </ac:spMkLst>
        </pc:spChg>
        <pc:spChg chg="add mod">
          <ac:chgData name="Siegbert Rudolph" userId="2af4d44886c067cc" providerId="LiveId" clId="{79FB8245-2E5C-435E-B1EE-5E41EAD00094}" dt="2023-11-27T13:44:06.222" v="700" actId="1076"/>
          <ac:spMkLst>
            <pc:docMk/>
            <pc:sldMk cId="2354493030" sldId="833"/>
            <ac:spMk id="19" creationId="{35A6D7FC-4844-D16C-664E-1CDD4720F16F}"/>
          </ac:spMkLst>
        </pc:spChg>
        <pc:spChg chg="add del mod">
          <ac:chgData name="Siegbert Rudolph" userId="2af4d44886c067cc" providerId="LiveId" clId="{79FB8245-2E5C-435E-B1EE-5E41EAD00094}" dt="2023-11-27T13:29:22.730" v="611" actId="478"/>
          <ac:spMkLst>
            <pc:docMk/>
            <pc:sldMk cId="2354493030" sldId="833"/>
            <ac:spMk id="19" creationId="{DEAD42AB-3A12-BC90-5B0E-E4AC4314CB8E}"/>
          </ac:spMkLst>
        </pc:spChg>
        <pc:spChg chg="add mod">
          <ac:chgData name="Siegbert Rudolph" userId="2af4d44886c067cc" providerId="LiveId" clId="{79FB8245-2E5C-435E-B1EE-5E41EAD00094}" dt="2023-11-27T13:29:41.302" v="616" actId="1036"/>
          <ac:spMkLst>
            <pc:docMk/>
            <pc:sldMk cId="2354493030" sldId="833"/>
            <ac:spMk id="20" creationId="{B67F6DD4-54C1-7AC4-1CCC-84794A737031}"/>
          </ac:spMkLst>
        </pc:spChg>
        <pc:spChg chg="add del mod">
          <ac:chgData name="Siegbert Rudolph" userId="2af4d44886c067cc" providerId="LiveId" clId="{79FB8245-2E5C-435E-B1EE-5E41EAD00094}" dt="2023-11-27T13:29:41.302" v="616" actId="1036"/>
          <ac:spMkLst>
            <pc:docMk/>
            <pc:sldMk cId="2354493030" sldId="833"/>
            <ac:spMk id="21" creationId="{0845DA4D-9A71-BE62-FFFB-85BF4DEBF80D}"/>
          </ac:spMkLst>
        </pc:spChg>
        <pc:spChg chg="add del mod">
          <ac:chgData name="Siegbert Rudolph" userId="2af4d44886c067cc" providerId="LiveId" clId="{79FB8245-2E5C-435E-B1EE-5E41EAD00094}" dt="2023-11-27T13:33:47.823" v="641" actId="1035"/>
          <ac:spMkLst>
            <pc:docMk/>
            <pc:sldMk cId="2354493030" sldId="833"/>
            <ac:spMk id="22" creationId="{F90299E5-B4BC-B37E-6BB5-02512F7240F9}"/>
          </ac:spMkLst>
        </pc:spChg>
        <pc:spChg chg="add del mod">
          <ac:chgData name="Siegbert Rudolph" userId="2af4d44886c067cc" providerId="LiveId" clId="{79FB8245-2E5C-435E-B1EE-5E41EAD00094}" dt="2023-11-27T13:33:47.823" v="641" actId="1035"/>
          <ac:spMkLst>
            <pc:docMk/>
            <pc:sldMk cId="2354493030" sldId="833"/>
            <ac:spMk id="23" creationId="{3254F6E3-BF57-715D-6B40-F5C24DD7162E}"/>
          </ac:spMkLst>
        </pc:spChg>
        <pc:spChg chg="add del mod">
          <ac:chgData name="Siegbert Rudolph" userId="2af4d44886c067cc" providerId="LiveId" clId="{79FB8245-2E5C-435E-B1EE-5E41EAD00094}" dt="2023-11-27T13:33:47.823" v="641" actId="1035"/>
          <ac:spMkLst>
            <pc:docMk/>
            <pc:sldMk cId="2354493030" sldId="833"/>
            <ac:spMk id="24" creationId="{D5AD1697-0A34-3E36-7A50-49B5F6D8CC33}"/>
          </ac:spMkLst>
        </pc:spChg>
        <pc:spChg chg="add mod">
          <ac:chgData name="Siegbert Rudolph" userId="2af4d44886c067cc" providerId="LiveId" clId="{79FB8245-2E5C-435E-B1EE-5E41EAD00094}" dt="2023-11-27T13:34:04.183" v="644" actId="1036"/>
          <ac:spMkLst>
            <pc:docMk/>
            <pc:sldMk cId="2354493030" sldId="833"/>
            <ac:spMk id="25" creationId="{11DDA6BF-548D-6AFD-94AE-C41F5787323B}"/>
          </ac:spMkLst>
        </pc:spChg>
        <pc:spChg chg="add mod">
          <ac:chgData name="Siegbert Rudolph" userId="2af4d44886c067cc" providerId="LiveId" clId="{79FB8245-2E5C-435E-B1EE-5E41EAD00094}" dt="2023-11-27T13:34:04.183" v="644" actId="1036"/>
          <ac:spMkLst>
            <pc:docMk/>
            <pc:sldMk cId="2354493030" sldId="833"/>
            <ac:spMk id="26" creationId="{91C10ECC-BF00-B804-492C-63E5A45C1E64}"/>
          </ac:spMkLst>
        </pc:spChg>
        <pc:spChg chg="add mod">
          <ac:chgData name="Siegbert Rudolph" userId="2af4d44886c067cc" providerId="LiveId" clId="{79FB8245-2E5C-435E-B1EE-5E41EAD00094}" dt="2023-11-27T13:34:04.183" v="644" actId="1036"/>
          <ac:spMkLst>
            <pc:docMk/>
            <pc:sldMk cId="2354493030" sldId="833"/>
            <ac:spMk id="27" creationId="{6FA61178-6129-AA0D-B60F-12610B7BCC1B}"/>
          </ac:spMkLst>
        </pc:spChg>
        <pc:spChg chg="add mod">
          <ac:chgData name="Siegbert Rudolph" userId="2af4d44886c067cc" providerId="LiveId" clId="{79FB8245-2E5C-435E-B1EE-5E41EAD00094}" dt="2023-11-27T13:34:04.183" v="644" actId="1036"/>
          <ac:spMkLst>
            <pc:docMk/>
            <pc:sldMk cId="2354493030" sldId="833"/>
            <ac:spMk id="28" creationId="{6C7BCF5B-8CDB-87EC-17FC-DD115531C90E}"/>
          </ac:spMkLst>
        </pc:spChg>
        <pc:spChg chg="add mod">
          <ac:chgData name="Siegbert Rudolph" userId="2af4d44886c067cc" providerId="LiveId" clId="{79FB8245-2E5C-435E-B1EE-5E41EAD00094}" dt="2023-11-27T13:34:04.183" v="644" actId="1036"/>
          <ac:spMkLst>
            <pc:docMk/>
            <pc:sldMk cId="2354493030" sldId="833"/>
            <ac:spMk id="29" creationId="{F93F61DF-C064-375E-8C17-1D081F7001DD}"/>
          </ac:spMkLst>
        </pc:spChg>
        <pc:spChg chg="add mod">
          <ac:chgData name="Siegbert Rudolph" userId="2af4d44886c067cc" providerId="LiveId" clId="{79FB8245-2E5C-435E-B1EE-5E41EAD00094}" dt="2023-11-27T13:35:01.955" v="648" actId="1076"/>
          <ac:spMkLst>
            <pc:docMk/>
            <pc:sldMk cId="2354493030" sldId="833"/>
            <ac:spMk id="30" creationId="{B89D1C07-5FC6-DD19-2AC8-3919BDC9F4C0}"/>
          </ac:spMkLst>
        </pc:spChg>
        <pc:spChg chg="add mod">
          <ac:chgData name="Siegbert Rudolph" userId="2af4d44886c067cc" providerId="LiveId" clId="{79FB8245-2E5C-435E-B1EE-5E41EAD00094}" dt="2023-11-27T13:35:07.950" v="652" actId="1036"/>
          <ac:spMkLst>
            <pc:docMk/>
            <pc:sldMk cId="2354493030" sldId="833"/>
            <ac:spMk id="31" creationId="{DCC487E9-2535-9B29-7167-BB661BB4E97D}"/>
          </ac:spMkLst>
        </pc:spChg>
        <pc:spChg chg="add mod">
          <ac:chgData name="Siegbert Rudolph" userId="2af4d44886c067cc" providerId="LiveId" clId="{79FB8245-2E5C-435E-B1EE-5E41EAD00094}" dt="2023-11-27T13:35:35.992" v="655" actId="1076"/>
          <ac:spMkLst>
            <pc:docMk/>
            <pc:sldMk cId="2354493030" sldId="833"/>
            <ac:spMk id="32" creationId="{FED504F4-00F7-084C-D5B0-8FBB65E6AB3C}"/>
          </ac:spMkLst>
        </pc:spChg>
        <pc:spChg chg="add mod">
          <ac:chgData name="Siegbert Rudolph" userId="2af4d44886c067cc" providerId="LiveId" clId="{79FB8245-2E5C-435E-B1EE-5E41EAD00094}" dt="2023-11-27T13:35:35.992" v="655" actId="1076"/>
          <ac:spMkLst>
            <pc:docMk/>
            <pc:sldMk cId="2354493030" sldId="833"/>
            <ac:spMk id="33" creationId="{58478998-E0D5-557C-5F5C-DAC0A96AF66A}"/>
          </ac:spMkLst>
        </pc:spChg>
        <pc:spChg chg="add mod">
          <ac:chgData name="Siegbert Rudolph" userId="2af4d44886c067cc" providerId="LiveId" clId="{79FB8245-2E5C-435E-B1EE-5E41EAD00094}" dt="2023-11-27T13:35:35.992" v="655" actId="1076"/>
          <ac:spMkLst>
            <pc:docMk/>
            <pc:sldMk cId="2354493030" sldId="833"/>
            <ac:spMk id="34" creationId="{4EA20C39-9337-6938-B34F-8C80560B06A5}"/>
          </ac:spMkLst>
        </pc:spChg>
        <pc:spChg chg="add mod">
          <ac:chgData name="Siegbert Rudolph" userId="2af4d44886c067cc" providerId="LiveId" clId="{79FB8245-2E5C-435E-B1EE-5E41EAD00094}" dt="2023-11-27T13:36:37.863" v="659" actId="1076"/>
          <ac:spMkLst>
            <pc:docMk/>
            <pc:sldMk cId="2354493030" sldId="833"/>
            <ac:spMk id="35" creationId="{3285D570-C337-5A0B-4354-52E15DA16001}"/>
          </ac:spMkLst>
        </pc:spChg>
        <pc:spChg chg="add mod">
          <ac:chgData name="Siegbert Rudolph" userId="2af4d44886c067cc" providerId="LiveId" clId="{79FB8245-2E5C-435E-B1EE-5E41EAD00094}" dt="2023-11-27T13:36:47.645" v="664" actId="1036"/>
          <ac:spMkLst>
            <pc:docMk/>
            <pc:sldMk cId="2354493030" sldId="833"/>
            <ac:spMk id="36" creationId="{C62DCB8E-7D51-0C1B-E40D-4CA9A92307C1}"/>
          </ac:spMkLst>
        </pc:spChg>
        <pc:spChg chg="add mod">
          <ac:chgData name="Siegbert Rudolph" userId="2af4d44886c067cc" providerId="LiveId" clId="{79FB8245-2E5C-435E-B1EE-5E41EAD00094}" dt="2023-11-27T13:44:32.760" v="704" actId="14100"/>
          <ac:spMkLst>
            <pc:docMk/>
            <pc:sldMk cId="2354493030" sldId="833"/>
            <ac:spMk id="37" creationId="{C5132C21-8959-2FEE-0DCE-DD6B03816B79}"/>
          </ac:spMkLst>
        </pc:spChg>
        <pc:spChg chg="add mod">
          <ac:chgData name="Siegbert Rudolph" userId="2af4d44886c067cc" providerId="LiveId" clId="{79FB8245-2E5C-435E-B1EE-5E41EAD00094}" dt="2023-11-27T13:44:58.224" v="707" actId="1076"/>
          <ac:spMkLst>
            <pc:docMk/>
            <pc:sldMk cId="2354493030" sldId="833"/>
            <ac:spMk id="38" creationId="{A19D7C56-2C39-DB33-C237-FC2D2AF089E2}"/>
          </ac:spMkLst>
        </pc:spChg>
        <pc:spChg chg="add mod">
          <ac:chgData name="Siegbert Rudolph" userId="2af4d44886c067cc" providerId="LiveId" clId="{79FB8245-2E5C-435E-B1EE-5E41EAD00094}" dt="2023-11-27T13:46:32.345" v="713" actId="1036"/>
          <ac:spMkLst>
            <pc:docMk/>
            <pc:sldMk cId="2354493030" sldId="833"/>
            <ac:spMk id="39" creationId="{07A622F1-17C7-D092-9FD6-518EA5314D23}"/>
          </ac:spMkLst>
        </pc:spChg>
        <pc:spChg chg="add mod">
          <ac:chgData name="Siegbert Rudolph" userId="2af4d44886c067cc" providerId="LiveId" clId="{79FB8245-2E5C-435E-B1EE-5E41EAD00094}" dt="2023-11-28T07:41:41.781" v="757" actId="14100"/>
          <ac:spMkLst>
            <pc:docMk/>
            <pc:sldMk cId="2354493030" sldId="833"/>
            <ac:spMk id="40" creationId="{7FF4B1F1-B3B9-C4C6-0CBF-2462AF784384}"/>
          </ac:spMkLst>
        </pc:spChg>
        <pc:picChg chg="add mod">
          <ac:chgData name="Siegbert Rudolph" userId="2af4d44886c067cc" providerId="LiveId" clId="{79FB8245-2E5C-435E-B1EE-5E41EAD00094}" dt="2023-11-28T07:37:57.123" v="741" actId="1076"/>
          <ac:picMkLst>
            <pc:docMk/>
            <pc:sldMk cId="2354493030" sldId="833"/>
            <ac:picMk id="41" creationId="{80A60D63-A561-6A25-1911-887019F7E3C3}"/>
          </ac:picMkLst>
        </pc:picChg>
      </pc:sldChg>
    </pc:docChg>
  </pc:docChgLst>
  <pc:docChgLst>
    <pc:chgData name="Siegbert Rudolph" userId="2af4d44886c067cc" providerId="LiveId" clId="{C2CA90CD-406B-48E8-B618-2AFAD5FD4253}"/>
    <pc:docChg chg="undo custSel addSld delSld modSld">
      <pc:chgData name="Siegbert Rudolph" userId="2af4d44886c067cc" providerId="LiveId" clId="{C2CA90CD-406B-48E8-B618-2AFAD5FD4253}" dt="2021-09-11T08:52:34.156" v="6159" actId="20577"/>
      <pc:docMkLst>
        <pc:docMk/>
      </pc:docMkLst>
      <pc:sldChg chg="delSp del mod">
        <pc:chgData name="Siegbert Rudolph" userId="2af4d44886c067cc" providerId="LiveId" clId="{C2CA90CD-406B-48E8-B618-2AFAD5FD4253}" dt="2021-08-15T16:38:57.171" v="541" actId="47"/>
        <pc:sldMkLst>
          <pc:docMk/>
          <pc:sldMk cId="243051450" sldId="637"/>
        </pc:sldMkLst>
        <pc:spChg chg="del">
          <ac:chgData name="Siegbert Rudolph" userId="2af4d44886c067cc" providerId="LiveId" clId="{C2CA90CD-406B-48E8-B618-2AFAD5FD4253}" dt="2021-08-15T16:11:32.827" v="47" actId="478"/>
          <ac:spMkLst>
            <pc:docMk/>
            <pc:sldMk cId="243051450" sldId="637"/>
            <ac:spMk id="16" creationId="{94888230-882C-4C4D-AFC6-F41F111A7D92}"/>
          </ac:spMkLst>
        </pc:spChg>
        <pc:spChg chg="del">
          <ac:chgData name="Siegbert Rudolph" userId="2af4d44886c067cc" providerId="LiveId" clId="{C2CA90CD-406B-48E8-B618-2AFAD5FD4253}" dt="2021-08-15T16:11:32.827" v="47" actId="478"/>
          <ac:spMkLst>
            <pc:docMk/>
            <pc:sldMk cId="243051450" sldId="637"/>
            <ac:spMk id="21" creationId="{DF800878-4A4A-4EFE-AADD-2CD377705D4F}"/>
          </ac:spMkLst>
        </pc:spChg>
        <pc:spChg chg="del">
          <ac:chgData name="Siegbert Rudolph" userId="2af4d44886c067cc" providerId="LiveId" clId="{C2CA90CD-406B-48E8-B618-2AFAD5FD4253}" dt="2021-08-15T16:11:32.827" v="47" actId="478"/>
          <ac:spMkLst>
            <pc:docMk/>
            <pc:sldMk cId="243051450" sldId="637"/>
            <ac:spMk id="22" creationId="{4F18C172-1144-4FA6-938D-64EB0A5051F0}"/>
          </ac:spMkLst>
        </pc:spChg>
        <pc:spChg chg="del">
          <ac:chgData name="Siegbert Rudolph" userId="2af4d44886c067cc" providerId="LiveId" clId="{C2CA90CD-406B-48E8-B618-2AFAD5FD4253}" dt="2021-08-15T16:11:32.827" v="47" actId="478"/>
          <ac:spMkLst>
            <pc:docMk/>
            <pc:sldMk cId="243051450" sldId="637"/>
            <ac:spMk id="23" creationId="{A1DF51B3-4444-4795-AFFB-2F544E3989C7}"/>
          </ac:spMkLst>
        </pc:spChg>
        <pc:spChg chg="del">
          <ac:chgData name="Siegbert Rudolph" userId="2af4d44886c067cc" providerId="LiveId" clId="{C2CA90CD-406B-48E8-B618-2AFAD5FD4253}" dt="2021-08-15T16:11:32.827" v="47" actId="478"/>
          <ac:spMkLst>
            <pc:docMk/>
            <pc:sldMk cId="243051450" sldId="637"/>
            <ac:spMk id="24" creationId="{C57F7FE0-D377-4C12-A48A-38EFE84BEE28}"/>
          </ac:spMkLst>
        </pc:spChg>
        <pc:spChg chg="del">
          <ac:chgData name="Siegbert Rudolph" userId="2af4d44886c067cc" providerId="LiveId" clId="{C2CA90CD-406B-48E8-B618-2AFAD5FD4253}" dt="2021-08-15T16:11:32.827" v="47" actId="478"/>
          <ac:spMkLst>
            <pc:docMk/>
            <pc:sldMk cId="243051450" sldId="637"/>
            <ac:spMk id="27" creationId="{7D196B68-91D4-414F-9F61-616F7449F711}"/>
          </ac:spMkLst>
        </pc:spChg>
        <pc:spChg chg="del">
          <ac:chgData name="Siegbert Rudolph" userId="2af4d44886c067cc" providerId="LiveId" clId="{C2CA90CD-406B-48E8-B618-2AFAD5FD4253}" dt="2021-08-15T16:11:32.827" v="47" actId="478"/>
          <ac:spMkLst>
            <pc:docMk/>
            <pc:sldMk cId="243051450" sldId="637"/>
            <ac:spMk id="28" creationId="{C824FF5D-10D5-41B4-8ABF-1949E4BAA0B5}"/>
          </ac:spMkLst>
        </pc:spChg>
        <pc:spChg chg="del">
          <ac:chgData name="Siegbert Rudolph" userId="2af4d44886c067cc" providerId="LiveId" clId="{C2CA90CD-406B-48E8-B618-2AFAD5FD4253}" dt="2021-08-15T16:11:32.827" v="47" actId="478"/>
          <ac:spMkLst>
            <pc:docMk/>
            <pc:sldMk cId="243051450" sldId="637"/>
            <ac:spMk id="29" creationId="{6305D069-0DCB-4E0A-92CA-53336DDC471E}"/>
          </ac:spMkLst>
        </pc:spChg>
        <pc:spChg chg="del">
          <ac:chgData name="Siegbert Rudolph" userId="2af4d44886c067cc" providerId="LiveId" clId="{C2CA90CD-406B-48E8-B618-2AFAD5FD4253}" dt="2021-08-15T16:11:32.827" v="47" actId="478"/>
          <ac:spMkLst>
            <pc:docMk/>
            <pc:sldMk cId="243051450" sldId="637"/>
            <ac:spMk id="30" creationId="{87A1D93A-DE76-4EFD-A559-9FE3DDCCB81B}"/>
          </ac:spMkLst>
        </pc:spChg>
        <pc:spChg chg="del">
          <ac:chgData name="Siegbert Rudolph" userId="2af4d44886c067cc" providerId="LiveId" clId="{C2CA90CD-406B-48E8-B618-2AFAD5FD4253}" dt="2021-08-15T16:11:32.827" v="47" actId="478"/>
          <ac:spMkLst>
            <pc:docMk/>
            <pc:sldMk cId="243051450" sldId="637"/>
            <ac:spMk id="31" creationId="{28067357-946F-4F22-BCFA-44DA9A21EF98}"/>
          </ac:spMkLst>
        </pc:spChg>
        <pc:spChg chg="del">
          <ac:chgData name="Siegbert Rudolph" userId="2af4d44886c067cc" providerId="LiveId" clId="{C2CA90CD-406B-48E8-B618-2AFAD5FD4253}" dt="2021-08-15T16:11:32.827" v="47" actId="478"/>
          <ac:spMkLst>
            <pc:docMk/>
            <pc:sldMk cId="243051450" sldId="637"/>
            <ac:spMk id="32" creationId="{7A7AC07F-789C-4013-B1CC-1C41099E3E24}"/>
          </ac:spMkLst>
        </pc:spChg>
        <pc:spChg chg="del">
          <ac:chgData name="Siegbert Rudolph" userId="2af4d44886c067cc" providerId="LiveId" clId="{C2CA90CD-406B-48E8-B618-2AFAD5FD4253}" dt="2021-08-15T16:11:32.827" v="47" actId="478"/>
          <ac:spMkLst>
            <pc:docMk/>
            <pc:sldMk cId="243051450" sldId="637"/>
            <ac:spMk id="33" creationId="{6E7CBB4A-BFCF-47D1-A49D-E2905C31F24F}"/>
          </ac:spMkLst>
        </pc:spChg>
        <pc:spChg chg="del">
          <ac:chgData name="Siegbert Rudolph" userId="2af4d44886c067cc" providerId="LiveId" clId="{C2CA90CD-406B-48E8-B618-2AFAD5FD4253}" dt="2021-08-15T16:11:32.827" v="47" actId="478"/>
          <ac:spMkLst>
            <pc:docMk/>
            <pc:sldMk cId="243051450" sldId="637"/>
            <ac:spMk id="34" creationId="{980D0FCA-9C9C-4002-9A9B-79B8F840AAE2}"/>
          </ac:spMkLst>
        </pc:spChg>
        <pc:spChg chg="del">
          <ac:chgData name="Siegbert Rudolph" userId="2af4d44886c067cc" providerId="LiveId" clId="{C2CA90CD-406B-48E8-B618-2AFAD5FD4253}" dt="2021-08-15T16:11:32.827" v="47" actId="478"/>
          <ac:spMkLst>
            <pc:docMk/>
            <pc:sldMk cId="243051450" sldId="637"/>
            <ac:spMk id="35" creationId="{550241F0-EC38-4BE2-8E8C-BE0EB75BF12F}"/>
          </ac:spMkLst>
        </pc:spChg>
        <pc:spChg chg="del">
          <ac:chgData name="Siegbert Rudolph" userId="2af4d44886c067cc" providerId="LiveId" clId="{C2CA90CD-406B-48E8-B618-2AFAD5FD4253}" dt="2021-08-15T16:11:32.827" v="47" actId="478"/>
          <ac:spMkLst>
            <pc:docMk/>
            <pc:sldMk cId="243051450" sldId="637"/>
            <ac:spMk id="36" creationId="{F9D7E861-6247-4F4E-9170-9A46330FB56E}"/>
          </ac:spMkLst>
        </pc:spChg>
        <pc:spChg chg="del">
          <ac:chgData name="Siegbert Rudolph" userId="2af4d44886c067cc" providerId="LiveId" clId="{C2CA90CD-406B-48E8-B618-2AFAD5FD4253}" dt="2021-08-15T16:11:32.827" v="47" actId="478"/>
          <ac:spMkLst>
            <pc:docMk/>
            <pc:sldMk cId="243051450" sldId="637"/>
            <ac:spMk id="37" creationId="{A0811D7D-F1E2-4AB8-AFD9-A39566258792}"/>
          </ac:spMkLst>
        </pc:spChg>
        <pc:spChg chg="del">
          <ac:chgData name="Siegbert Rudolph" userId="2af4d44886c067cc" providerId="LiveId" clId="{C2CA90CD-406B-48E8-B618-2AFAD5FD4253}" dt="2021-08-15T16:11:32.827" v="47" actId="478"/>
          <ac:spMkLst>
            <pc:docMk/>
            <pc:sldMk cId="243051450" sldId="637"/>
            <ac:spMk id="38" creationId="{8F1ED4F4-ED94-4650-A220-0C3A0B2292E3}"/>
          </ac:spMkLst>
        </pc:spChg>
        <pc:spChg chg="del">
          <ac:chgData name="Siegbert Rudolph" userId="2af4d44886c067cc" providerId="LiveId" clId="{C2CA90CD-406B-48E8-B618-2AFAD5FD4253}" dt="2021-08-15T16:11:32.827" v="47" actId="478"/>
          <ac:spMkLst>
            <pc:docMk/>
            <pc:sldMk cId="243051450" sldId="637"/>
            <ac:spMk id="39" creationId="{C16AEA65-F776-4DCA-BF59-64EFAE85D618}"/>
          </ac:spMkLst>
        </pc:spChg>
        <pc:spChg chg="del">
          <ac:chgData name="Siegbert Rudolph" userId="2af4d44886c067cc" providerId="LiveId" clId="{C2CA90CD-406B-48E8-B618-2AFAD5FD4253}" dt="2021-08-15T16:11:32.827" v="47" actId="478"/>
          <ac:spMkLst>
            <pc:docMk/>
            <pc:sldMk cId="243051450" sldId="637"/>
            <ac:spMk id="41" creationId="{448F77BA-54EE-4FD6-8C27-EBA0B6827FA3}"/>
          </ac:spMkLst>
        </pc:spChg>
        <pc:spChg chg="del">
          <ac:chgData name="Siegbert Rudolph" userId="2af4d44886c067cc" providerId="LiveId" clId="{C2CA90CD-406B-48E8-B618-2AFAD5FD4253}" dt="2021-08-15T16:11:32.827" v="47" actId="478"/>
          <ac:spMkLst>
            <pc:docMk/>
            <pc:sldMk cId="243051450" sldId="637"/>
            <ac:spMk id="46" creationId="{46252C5D-7C19-456A-B00F-C6EDD8135481}"/>
          </ac:spMkLst>
        </pc:spChg>
        <pc:spChg chg="del">
          <ac:chgData name="Siegbert Rudolph" userId="2af4d44886c067cc" providerId="LiveId" clId="{C2CA90CD-406B-48E8-B618-2AFAD5FD4253}" dt="2021-08-15T16:11:26.850" v="46" actId="478"/>
          <ac:spMkLst>
            <pc:docMk/>
            <pc:sldMk cId="243051450" sldId="637"/>
            <ac:spMk id="61" creationId="{93951F65-54E5-4570-AC43-D8009389427B}"/>
          </ac:spMkLst>
        </pc:spChg>
        <pc:picChg chg="del">
          <ac:chgData name="Siegbert Rudolph" userId="2af4d44886c067cc" providerId="LiveId" clId="{C2CA90CD-406B-48E8-B618-2AFAD5FD4253}" dt="2021-08-15T16:11:32.827" v="47" actId="478"/>
          <ac:picMkLst>
            <pc:docMk/>
            <pc:sldMk cId="243051450" sldId="637"/>
            <ac:picMk id="15" creationId="{0228940F-312F-43E6-B32B-A5D0B1E3A643}"/>
          </ac:picMkLst>
        </pc:picChg>
        <pc:picChg chg="del">
          <ac:chgData name="Siegbert Rudolph" userId="2af4d44886c067cc" providerId="LiveId" clId="{C2CA90CD-406B-48E8-B618-2AFAD5FD4253}" dt="2021-08-15T16:11:32.827" v="47" actId="478"/>
          <ac:picMkLst>
            <pc:docMk/>
            <pc:sldMk cId="243051450" sldId="637"/>
            <ac:picMk id="20" creationId="{2B546E9D-2F13-4435-98E1-7BE9F36BA670}"/>
          </ac:picMkLst>
        </pc:picChg>
        <pc:picChg chg="del">
          <ac:chgData name="Siegbert Rudolph" userId="2af4d44886c067cc" providerId="LiveId" clId="{C2CA90CD-406B-48E8-B618-2AFAD5FD4253}" dt="2021-08-15T16:11:32.827" v="47" actId="478"/>
          <ac:picMkLst>
            <pc:docMk/>
            <pc:sldMk cId="243051450" sldId="637"/>
            <ac:picMk id="26" creationId="{84D90709-01C4-410A-8055-D9176605C9C0}"/>
          </ac:picMkLst>
        </pc:picChg>
        <pc:picChg chg="del">
          <ac:chgData name="Siegbert Rudolph" userId="2af4d44886c067cc" providerId="LiveId" clId="{C2CA90CD-406B-48E8-B618-2AFAD5FD4253}" dt="2021-08-15T16:11:32.827" v="47" actId="478"/>
          <ac:picMkLst>
            <pc:docMk/>
            <pc:sldMk cId="243051450" sldId="637"/>
            <ac:picMk id="40" creationId="{AFFA9067-FCCD-44BC-A075-9792A65C00BC}"/>
          </ac:picMkLst>
        </pc:picChg>
      </pc:sldChg>
      <pc:sldChg chg="delSp modSp mod">
        <pc:chgData name="Siegbert Rudolph" userId="2af4d44886c067cc" providerId="LiveId" clId="{C2CA90CD-406B-48E8-B618-2AFAD5FD4253}" dt="2021-09-05T05:50:08.451" v="6150" actId="1036"/>
        <pc:sldMkLst>
          <pc:docMk/>
          <pc:sldMk cId="0" sldId="696"/>
        </pc:sldMkLst>
        <pc:spChg chg="mod">
          <ac:chgData name="Siegbert Rudolph" userId="2af4d44886c067cc" providerId="LiveId" clId="{C2CA90CD-406B-48E8-B618-2AFAD5FD4253}" dt="2021-09-05T05:50:08.451" v="6150" actId="1036"/>
          <ac:spMkLst>
            <pc:docMk/>
            <pc:sldMk cId="0" sldId="696"/>
            <ac:spMk id="2" creationId="{0F24340D-DF09-4204-BA92-0D6ACF337D26}"/>
          </ac:spMkLst>
        </pc:spChg>
        <pc:spChg chg="del">
          <ac:chgData name="Siegbert Rudolph" userId="2af4d44886c067cc" providerId="LiveId" clId="{C2CA90CD-406B-48E8-B618-2AFAD5FD4253}" dt="2021-08-30T11:47:03.659" v="5950" actId="478"/>
          <ac:spMkLst>
            <pc:docMk/>
            <pc:sldMk cId="0" sldId="696"/>
            <ac:spMk id="4" creationId="{23F94419-AA06-4234-B466-33B294BD1986}"/>
          </ac:spMkLst>
        </pc:spChg>
        <pc:spChg chg="mod">
          <ac:chgData name="Siegbert Rudolph" userId="2af4d44886c067cc" providerId="LiveId" clId="{C2CA90CD-406B-48E8-B618-2AFAD5FD4253}" dt="2021-08-30T11:47:03.659" v="5955" actId="1076"/>
          <ac:spMkLst>
            <pc:docMk/>
            <pc:sldMk cId="0" sldId="696"/>
            <ac:spMk id="5" creationId="{98D97EB8-467B-48BE-BB9C-5F084D4F1E6C}"/>
          </ac:spMkLst>
        </pc:spChg>
        <pc:spChg chg="del">
          <ac:chgData name="Siegbert Rudolph" userId="2af4d44886c067cc" providerId="LiveId" clId="{C2CA90CD-406B-48E8-B618-2AFAD5FD4253}" dt="2021-09-05T05:50:03.123" v="6148" actId="478"/>
          <ac:spMkLst>
            <pc:docMk/>
            <pc:sldMk cId="0" sldId="696"/>
            <ac:spMk id="15" creationId="{00000000-0000-0000-0000-000000000000}"/>
          </ac:spMkLst>
        </pc:spChg>
      </pc:sldChg>
      <pc:sldChg chg="addSp delSp modSp del mod delAnim modAnim">
        <pc:chgData name="Siegbert Rudolph" userId="2af4d44886c067cc" providerId="LiveId" clId="{C2CA90CD-406B-48E8-B618-2AFAD5FD4253}" dt="2021-08-16T06:10:59.935" v="1206" actId="47"/>
        <pc:sldMkLst>
          <pc:docMk/>
          <pc:sldMk cId="1024200633" sldId="748"/>
        </pc:sldMkLst>
        <pc:spChg chg="del">
          <ac:chgData name="Siegbert Rudolph" userId="2af4d44886c067cc" providerId="LiveId" clId="{C2CA90CD-406B-48E8-B618-2AFAD5FD4253}" dt="2021-08-15T15:55:53.750" v="15" actId="478"/>
          <ac:spMkLst>
            <pc:docMk/>
            <pc:sldMk cId="1024200633" sldId="748"/>
            <ac:spMk id="5" creationId="{8A65B324-EA4B-4B0A-9513-A1FAB68BE55B}"/>
          </ac:spMkLst>
        </pc:spChg>
        <pc:spChg chg="add del mod">
          <ac:chgData name="Siegbert Rudolph" userId="2af4d44886c067cc" providerId="LiveId" clId="{C2CA90CD-406B-48E8-B618-2AFAD5FD4253}" dt="2021-08-15T16:13:02.898" v="49" actId="478"/>
          <ac:spMkLst>
            <pc:docMk/>
            <pc:sldMk cId="1024200633" sldId="748"/>
            <ac:spMk id="31" creationId="{5BB118F1-6EB6-4174-8011-142FA7C9E800}"/>
          </ac:spMkLst>
        </pc:spChg>
        <pc:spChg chg="add del mod">
          <ac:chgData name="Siegbert Rudolph" userId="2af4d44886c067cc" providerId="LiveId" clId="{C2CA90CD-406B-48E8-B618-2AFAD5FD4253}" dt="2021-08-15T15:58:36.590" v="45" actId="478"/>
          <ac:spMkLst>
            <pc:docMk/>
            <pc:sldMk cId="1024200633" sldId="748"/>
            <ac:spMk id="32" creationId="{EE7F32B2-B6B6-4F39-A2FF-2B9311E69DCE}"/>
          </ac:spMkLst>
        </pc:spChg>
        <pc:spChg chg="add del mod">
          <ac:chgData name="Siegbert Rudolph" userId="2af4d44886c067cc" providerId="LiveId" clId="{C2CA90CD-406B-48E8-B618-2AFAD5FD4253}" dt="2021-08-15T15:58:36.590" v="45" actId="478"/>
          <ac:spMkLst>
            <pc:docMk/>
            <pc:sldMk cId="1024200633" sldId="748"/>
            <ac:spMk id="33" creationId="{80C2EFF8-7085-47D4-A382-4E993927E67D}"/>
          </ac:spMkLst>
        </pc:spChg>
        <pc:spChg chg="add mod">
          <ac:chgData name="Siegbert Rudolph" userId="2af4d44886c067cc" providerId="LiveId" clId="{C2CA90CD-406B-48E8-B618-2AFAD5FD4253}" dt="2021-08-15T16:24:36.309" v="192" actId="1037"/>
          <ac:spMkLst>
            <pc:docMk/>
            <pc:sldMk cId="1024200633" sldId="748"/>
            <ac:spMk id="34" creationId="{14D8D695-96DF-4C53-ABD8-1D6281F17248}"/>
          </ac:spMkLst>
        </pc:spChg>
        <pc:spChg chg="add mod">
          <ac:chgData name="Siegbert Rudolph" userId="2af4d44886c067cc" providerId="LiveId" clId="{C2CA90CD-406B-48E8-B618-2AFAD5FD4253}" dt="2021-08-15T16:24:36.309" v="192" actId="1037"/>
          <ac:spMkLst>
            <pc:docMk/>
            <pc:sldMk cId="1024200633" sldId="748"/>
            <ac:spMk id="35" creationId="{BFA2659B-A583-456B-9D18-B590F26A6F08}"/>
          </ac:spMkLst>
        </pc:spChg>
        <pc:spChg chg="add mod">
          <ac:chgData name="Siegbert Rudolph" userId="2af4d44886c067cc" providerId="LiveId" clId="{C2CA90CD-406B-48E8-B618-2AFAD5FD4253}" dt="2021-08-16T05:43:46.487" v="559" actId="1036"/>
          <ac:spMkLst>
            <pc:docMk/>
            <pc:sldMk cId="1024200633" sldId="748"/>
            <ac:spMk id="36" creationId="{7EBC627B-561A-4BC2-A4E4-F3DB7627446B}"/>
          </ac:spMkLst>
        </pc:spChg>
        <pc:spChg chg="add mod">
          <ac:chgData name="Siegbert Rudolph" userId="2af4d44886c067cc" providerId="LiveId" clId="{C2CA90CD-406B-48E8-B618-2AFAD5FD4253}" dt="2021-08-15T16:24:36.309" v="192" actId="1037"/>
          <ac:spMkLst>
            <pc:docMk/>
            <pc:sldMk cId="1024200633" sldId="748"/>
            <ac:spMk id="37" creationId="{1BFD2AE6-4BB9-46ED-8928-A3099FDB7D3C}"/>
          </ac:spMkLst>
        </pc:spChg>
        <pc:spChg chg="add mod">
          <ac:chgData name="Siegbert Rudolph" userId="2af4d44886c067cc" providerId="LiveId" clId="{C2CA90CD-406B-48E8-B618-2AFAD5FD4253}" dt="2021-08-15T16:24:36.309" v="192" actId="1037"/>
          <ac:spMkLst>
            <pc:docMk/>
            <pc:sldMk cId="1024200633" sldId="748"/>
            <ac:spMk id="38" creationId="{669B87D5-32F9-41F3-8D3D-4D930E7B59FB}"/>
          </ac:spMkLst>
        </pc:spChg>
        <pc:spChg chg="add del mod">
          <ac:chgData name="Siegbert Rudolph" userId="2af4d44886c067cc" providerId="LiveId" clId="{C2CA90CD-406B-48E8-B618-2AFAD5FD4253}" dt="2021-08-15T16:31:02.909" v="348" actId="478"/>
          <ac:spMkLst>
            <pc:docMk/>
            <pc:sldMk cId="1024200633" sldId="748"/>
            <ac:spMk id="41" creationId="{79E8730A-64DC-4272-9DD3-FED4DD23E9FC}"/>
          </ac:spMkLst>
        </pc:spChg>
        <pc:spChg chg="add del mod">
          <ac:chgData name="Siegbert Rudolph" userId="2af4d44886c067cc" providerId="LiveId" clId="{C2CA90CD-406B-48E8-B618-2AFAD5FD4253}" dt="2021-08-15T16:31:06.573" v="349" actId="478"/>
          <ac:spMkLst>
            <pc:docMk/>
            <pc:sldMk cId="1024200633" sldId="748"/>
            <ac:spMk id="42" creationId="{0BE3124B-5C68-4898-9585-FCA4159222F9}"/>
          </ac:spMkLst>
        </pc:spChg>
        <pc:spChg chg="add mod">
          <ac:chgData name="Siegbert Rudolph" userId="2af4d44886c067cc" providerId="LiveId" clId="{C2CA90CD-406B-48E8-B618-2AFAD5FD4253}" dt="2021-08-15T16:33:43.052" v="497" actId="1037"/>
          <ac:spMkLst>
            <pc:docMk/>
            <pc:sldMk cId="1024200633" sldId="748"/>
            <ac:spMk id="43" creationId="{047D15F1-269B-4601-A30D-6B0DF4723211}"/>
          </ac:spMkLst>
        </pc:spChg>
        <pc:spChg chg="add mod">
          <ac:chgData name="Siegbert Rudolph" userId="2af4d44886c067cc" providerId="LiveId" clId="{C2CA90CD-406B-48E8-B618-2AFAD5FD4253}" dt="2021-08-15T16:38:30.095" v="538" actId="207"/>
          <ac:spMkLst>
            <pc:docMk/>
            <pc:sldMk cId="1024200633" sldId="748"/>
            <ac:spMk id="44" creationId="{ABECC711-BC08-468A-BFB9-4594C4AC1FEE}"/>
          </ac:spMkLst>
        </pc:spChg>
        <pc:spChg chg="add mod">
          <ac:chgData name="Siegbert Rudolph" userId="2af4d44886c067cc" providerId="LiveId" clId="{C2CA90CD-406B-48E8-B618-2AFAD5FD4253}" dt="2021-08-15T16:33:43.052" v="497" actId="1037"/>
          <ac:spMkLst>
            <pc:docMk/>
            <pc:sldMk cId="1024200633" sldId="748"/>
            <ac:spMk id="45" creationId="{A3CA9730-68D5-4E13-BDA9-FBE6522A0E46}"/>
          </ac:spMkLst>
        </pc:spChg>
        <pc:spChg chg="add mod">
          <ac:chgData name="Siegbert Rudolph" userId="2af4d44886c067cc" providerId="LiveId" clId="{C2CA90CD-406B-48E8-B618-2AFAD5FD4253}" dt="2021-08-15T16:38:36.924" v="539" actId="207"/>
          <ac:spMkLst>
            <pc:docMk/>
            <pc:sldMk cId="1024200633" sldId="748"/>
            <ac:spMk id="46" creationId="{9ADCBE12-2970-42F4-8005-42043DFC95A6}"/>
          </ac:spMkLst>
        </pc:spChg>
        <pc:spChg chg="add mod">
          <ac:chgData name="Siegbert Rudolph" userId="2af4d44886c067cc" providerId="LiveId" clId="{C2CA90CD-406B-48E8-B618-2AFAD5FD4253}" dt="2021-08-15T16:34:15.939" v="513" actId="207"/>
          <ac:spMkLst>
            <pc:docMk/>
            <pc:sldMk cId="1024200633" sldId="748"/>
            <ac:spMk id="47" creationId="{87FA11E2-64D4-4B3B-829E-82C86419A000}"/>
          </ac:spMkLst>
        </pc:spChg>
        <pc:spChg chg="add mod">
          <ac:chgData name="Siegbert Rudolph" userId="2af4d44886c067cc" providerId="LiveId" clId="{C2CA90CD-406B-48E8-B618-2AFAD5FD4253}" dt="2021-08-15T16:35:07.134" v="524" actId="1076"/>
          <ac:spMkLst>
            <pc:docMk/>
            <pc:sldMk cId="1024200633" sldId="748"/>
            <ac:spMk id="48" creationId="{65F0C155-8CAC-4402-8658-F97C36947C28}"/>
          </ac:spMkLst>
        </pc:spChg>
        <pc:spChg chg="add mod">
          <ac:chgData name="Siegbert Rudolph" userId="2af4d44886c067cc" providerId="LiveId" clId="{C2CA90CD-406B-48E8-B618-2AFAD5FD4253}" dt="2021-08-15T16:36:14.335" v="529" actId="1076"/>
          <ac:spMkLst>
            <pc:docMk/>
            <pc:sldMk cId="1024200633" sldId="748"/>
            <ac:spMk id="49" creationId="{1590C47E-DD61-4903-AFAE-1DA8759C796F}"/>
          </ac:spMkLst>
        </pc:spChg>
        <pc:spChg chg="del">
          <ac:chgData name="Siegbert Rudolph" userId="2af4d44886c067cc" providerId="LiveId" clId="{C2CA90CD-406B-48E8-B618-2AFAD5FD4253}" dt="2021-08-15T15:55:53.750" v="15" actId="478"/>
          <ac:spMkLst>
            <pc:docMk/>
            <pc:sldMk cId="1024200633" sldId="748"/>
            <ac:spMk id="58" creationId="{6C9BBCF5-2D8A-4348-BF23-7C334FA6C8E9}"/>
          </ac:spMkLst>
        </pc:spChg>
        <pc:spChg chg="mod">
          <ac:chgData name="Siegbert Rudolph" userId="2af4d44886c067cc" providerId="LiveId" clId="{C2CA90CD-406B-48E8-B618-2AFAD5FD4253}" dt="2021-08-15T16:39:04.691" v="542" actId="207"/>
          <ac:spMkLst>
            <pc:docMk/>
            <pc:sldMk cId="1024200633" sldId="748"/>
            <ac:spMk id="61" creationId="{58459579-6E3C-423E-B32D-7E794A47195E}"/>
          </ac:spMkLst>
        </pc:spChg>
        <pc:spChg chg="del">
          <ac:chgData name="Siegbert Rudolph" userId="2af4d44886c067cc" providerId="LiveId" clId="{C2CA90CD-406B-48E8-B618-2AFAD5FD4253}" dt="2021-08-15T15:55:53.750" v="15" actId="478"/>
          <ac:spMkLst>
            <pc:docMk/>
            <pc:sldMk cId="1024200633" sldId="748"/>
            <ac:spMk id="66" creationId="{8D38908E-AD97-462F-AA2C-703B064AA3FB}"/>
          </ac:spMkLst>
        </pc:spChg>
        <pc:spChg chg="del">
          <ac:chgData name="Siegbert Rudolph" userId="2af4d44886c067cc" providerId="LiveId" clId="{C2CA90CD-406B-48E8-B618-2AFAD5FD4253}" dt="2021-08-15T15:55:53.750" v="15" actId="478"/>
          <ac:spMkLst>
            <pc:docMk/>
            <pc:sldMk cId="1024200633" sldId="748"/>
            <ac:spMk id="68" creationId="{27A8BA1A-F9A7-49EC-8D43-771FD7044D43}"/>
          </ac:spMkLst>
        </pc:spChg>
        <pc:spChg chg="del">
          <ac:chgData name="Siegbert Rudolph" userId="2af4d44886c067cc" providerId="LiveId" clId="{C2CA90CD-406B-48E8-B618-2AFAD5FD4253}" dt="2021-08-15T15:55:53.750" v="15" actId="478"/>
          <ac:spMkLst>
            <pc:docMk/>
            <pc:sldMk cId="1024200633" sldId="748"/>
            <ac:spMk id="69" creationId="{B86656F7-CB3A-43B9-A5B9-141CA5FB2381}"/>
          </ac:spMkLst>
        </pc:spChg>
        <pc:spChg chg="del">
          <ac:chgData name="Siegbert Rudolph" userId="2af4d44886c067cc" providerId="LiveId" clId="{C2CA90CD-406B-48E8-B618-2AFAD5FD4253}" dt="2021-08-15T15:55:53.750" v="15" actId="478"/>
          <ac:spMkLst>
            <pc:docMk/>
            <pc:sldMk cId="1024200633" sldId="748"/>
            <ac:spMk id="87" creationId="{7AA57283-8E93-426F-AF9F-3790B5E01DBB}"/>
          </ac:spMkLst>
        </pc:spChg>
        <pc:spChg chg="del">
          <ac:chgData name="Siegbert Rudolph" userId="2af4d44886c067cc" providerId="LiveId" clId="{C2CA90CD-406B-48E8-B618-2AFAD5FD4253}" dt="2021-08-15T15:55:53.750" v="15" actId="478"/>
          <ac:spMkLst>
            <pc:docMk/>
            <pc:sldMk cId="1024200633" sldId="748"/>
            <ac:spMk id="88" creationId="{890F1C53-E8C3-45ED-BCFB-21276D95CBCD}"/>
          </ac:spMkLst>
        </pc:spChg>
        <pc:spChg chg="del">
          <ac:chgData name="Siegbert Rudolph" userId="2af4d44886c067cc" providerId="LiveId" clId="{C2CA90CD-406B-48E8-B618-2AFAD5FD4253}" dt="2021-08-15T15:55:53.750" v="15" actId="478"/>
          <ac:spMkLst>
            <pc:docMk/>
            <pc:sldMk cId="1024200633" sldId="748"/>
            <ac:spMk id="89" creationId="{A92137BE-0915-428E-B45E-B5368A14BC7D}"/>
          </ac:spMkLst>
        </pc:spChg>
        <pc:spChg chg="del">
          <ac:chgData name="Siegbert Rudolph" userId="2af4d44886c067cc" providerId="LiveId" clId="{C2CA90CD-406B-48E8-B618-2AFAD5FD4253}" dt="2021-08-15T15:55:53.750" v="15" actId="478"/>
          <ac:spMkLst>
            <pc:docMk/>
            <pc:sldMk cId="1024200633" sldId="748"/>
            <ac:spMk id="90" creationId="{ED26C284-F9DC-4279-9A74-32DF4AA4E57C}"/>
          </ac:spMkLst>
        </pc:spChg>
        <pc:spChg chg="del">
          <ac:chgData name="Siegbert Rudolph" userId="2af4d44886c067cc" providerId="LiveId" clId="{C2CA90CD-406B-48E8-B618-2AFAD5FD4253}" dt="2021-08-15T15:55:53.750" v="15" actId="478"/>
          <ac:spMkLst>
            <pc:docMk/>
            <pc:sldMk cId="1024200633" sldId="748"/>
            <ac:spMk id="91" creationId="{A763FF0E-CEB4-4DAA-A22E-64473E5F20F8}"/>
          </ac:spMkLst>
        </pc:spChg>
        <pc:spChg chg="del">
          <ac:chgData name="Siegbert Rudolph" userId="2af4d44886c067cc" providerId="LiveId" clId="{C2CA90CD-406B-48E8-B618-2AFAD5FD4253}" dt="2021-08-15T15:55:53.750" v="15" actId="478"/>
          <ac:spMkLst>
            <pc:docMk/>
            <pc:sldMk cId="1024200633" sldId="748"/>
            <ac:spMk id="92" creationId="{590A06BC-B65F-4CD8-B433-FE0AD0AE57CF}"/>
          </ac:spMkLst>
        </pc:spChg>
        <pc:spChg chg="del">
          <ac:chgData name="Siegbert Rudolph" userId="2af4d44886c067cc" providerId="LiveId" clId="{C2CA90CD-406B-48E8-B618-2AFAD5FD4253}" dt="2021-08-15T15:55:53.750" v="15" actId="478"/>
          <ac:spMkLst>
            <pc:docMk/>
            <pc:sldMk cId="1024200633" sldId="748"/>
            <ac:spMk id="94" creationId="{A495B824-E7F8-4671-AC13-DA61733C7090}"/>
          </ac:spMkLst>
        </pc:spChg>
        <pc:spChg chg="del">
          <ac:chgData name="Siegbert Rudolph" userId="2af4d44886c067cc" providerId="LiveId" clId="{C2CA90CD-406B-48E8-B618-2AFAD5FD4253}" dt="2021-08-15T15:55:53.750" v="15" actId="478"/>
          <ac:spMkLst>
            <pc:docMk/>
            <pc:sldMk cId="1024200633" sldId="748"/>
            <ac:spMk id="95" creationId="{0C97D62F-6994-4F9F-A183-7E9106B41A68}"/>
          </ac:spMkLst>
        </pc:spChg>
        <pc:spChg chg="del">
          <ac:chgData name="Siegbert Rudolph" userId="2af4d44886c067cc" providerId="LiveId" clId="{C2CA90CD-406B-48E8-B618-2AFAD5FD4253}" dt="2021-08-15T15:55:53.750" v="15" actId="478"/>
          <ac:spMkLst>
            <pc:docMk/>
            <pc:sldMk cId="1024200633" sldId="748"/>
            <ac:spMk id="97" creationId="{21A4E932-78C0-4F88-8EB5-410FAA76CDB4}"/>
          </ac:spMkLst>
        </pc:spChg>
        <pc:spChg chg="del">
          <ac:chgData name="Siegbert Rudolph" userId="2af4d44886c067cc" providerId="LiveId" clId="{C2CA90CD-406B-48E8-B618-2AFAD5FD4253}" dt="2021-08-15T15:55:53.750" v="15" actId="478"/>
          <ac:spMkLst>
            <pc:docMk/>
            <pc:sldMk cId="1024200633" sldId="748"/>
            <ac:spMk id="98" creationId="{026B75F8-94D8-4818-AAAF-673521926EF4}"/>
          </ac:spMkLst>
        </pc:spChg>
        <pc:spChg chg="del">
          <ac:chgData name="Siegbert Rudolph" userId="2af4d44886c067cc" providerId="LiveId" clId="{C2CA90CD-406B-48E8-B618-2AFAD5FD4253}" dt="2021-08-15T15:55:53.750" v="15" actId="478"/>
          <ac:spMkLst>
            <pc:docMk/>
            <pc:sldMk cId="1024200633" sldId="748"/>
            <ac:spMk id="99" creationId="{D5EFEC0F-D8A8-4164-B923-98A7E9038A37}"/>
          </ac:spMkLst>
        </pc:spChg>
        <pc:spChg chg="del">
          <ac:chgData name="Siegbert Rudolph" userId="2af4d44886c067cc" providerId="LiveId" clId="{C2CA90CD-406B-48E8-B618-2AFAD5FD4253}" dt="2021-08-15T15:55:53.750" v="15" actId="478"/>
          <ac:spMkLst>
            <pc:docMk/>
            <pc:sldMk cId="1024200633" sldId="748"/>
            <ac:spMk id="100" creationId="{88FCFA0E-F036-4048-A607-0D79ED2BD3D1}"/>
          </ac:spMkLst>
        </pc:spChg>
        <pc:spChg chg="del">
          <ac:chgData name="Siegbert Rudolph" userId="2af4d44886c067cc" providerId="LiveId" clId="{C2CA90CD-406B-48E8-B618-2AFAD5FD4253}" dt="2021-08-15T15:55:53.750" v="15" actId="478"/>
          <ac:spMkLst>
            <pc:docMk/>
            <pc:sldMk cId="1024200633" sldId="748"/>
            <ac:spMk id="102" creationId="{8BEFB50F-982D-4FB2-BD24-48D7755AE9AC}"/>
          </ac:spMkLst>
        </pc:spChg>
        <pc:spChg chg="del">
          <ac:chgData name="Siegbert Rudolph" userId="2af4d44886c067cc" providerId="LiveId" clId="{C2CA90CD-406B-48E8-B618-2AFAD5FD4253}" dt="2021-08-15T15:55:53.750" v="15" actId="478"/>
          <ac:spMkLst>
            <pc:docMk/>
            <pc:sldMk cId="1024200633" sldId="748"/>
            <ac:spMk id="103" creationId="{25457C8B-61E4-4531-9811-4DEF117AB165}"/>
          </ac:spMkLst>
        </pc:spChg>
        <pc:spChg chg="del">
          <ac:chgData name="Siegbert Rudolph" userId="2af4d44886c067cc" providerId="LiveId" clId="{C2CA90CD-406B-48E8-B618-2AFAD5FD4253}" dt="2021-08-15T15:55:53.750" v="15" actId="478"/>
          <ac:spMkLst>
            <pc:docMk/>
            <pc:sldMk cId="1024200633" sldId="748"/>
            <ac:spMk id="104" creationId="{C2C151A5-B103-4A0C-BB7D-3E7D14617307}"/>
          </ac:spMkLst>
        </pc:spChg>
        <pc:spChg chg="del">
          <ac:chgData name="Siegbert Rudolph" userId="2af4d44886c067cc" providerId="LiveId" clId="{C2CA90CD-406B-48E8-B618-2AFAD5FD4253}" dt="2021-08-15T15:55:53.750" v="15" actId="478"/>
          <ac:spMkLst>
            <pc:docMk/>
            <pc:sldMk cId="1024200633" sldId="748"/>
            <ac:spMk id="105" creationId="{0C3F37C3-C4B2-4707-9C6C-B3CF492696E8}"/>
          </ac:spMkLst>
        </pc:spChg>
        <pc:spChg chg="del">
          <ac:chgData name="Siegbert Rudolph" userId="2af4d44886c067cc" providerId="LiveId" clId="{C2CA90CD-406B-48E8-B618-2AFAD5FD4253}" dt="2021-08-15T15:55:53.750" v="15" actId="478"/>
          <ac:spMkLst>
            <pc:docMk/>
            <pc:sldMk cId="1024200633" sldId="748"/>
            <ac:spMk id="106" creationId="{7052F7B1-ACBE-4950-B499-DD3067F12935}"/>
          </ac:spMkLst>
        </pc:spChg>
        <pc:spChg chg="del">
          <ac:chgData name="Siegbert Rudolph" userId="2af4d44886c067cc" providerId="LiveId" clId="{C2CA90CD-406B-48E8-B618-2AFAD5FD4253}" dt="2021-08-15T15:55:53.750" v="15" actId="478"/>
          <ac:spMkLst>
            <pc:docMk/>
            <pc:sldMk cId="1024200633" sldId="748"/>
            <ac:spMk id="107" creationId="{54E16C9E-F8F5-4C1E-9A7A-926455E406DD}"/>
          </ac:spMkLst>
        </pc:spChg>
        <pc:picChg chg="del">
          <ac:chgData name="Siegbert Rudolph" userId="2af4d44886c067cc" providerId="LiveId" clId="{C2CA90CD-406B-48E8-B618-2AFAD5FD4253}" dt="2021-08-15T15:55:53.750" v="15" actId="478"/>
          <ac:picMkLst>
            <pc:docMk/>
            <pc:sldMk cId="1024200633" sldId="748"/>
            <ac:picMk id="4" creationId="{2F214EED-FF25-4BAF-858B-4A898EBA2CC2}"/>
          </ac:picMkLst>
        </pc:picChg>
        <pc:picChg chg="del">
          <ac:chgData name="Siegbert Rudolph" userId="2af4d44886c067cc" providerId="LiveId" clId="{C2CA90CD-406B-48E8-B618-2AFAD5FD4253}" dt="2021-08-15T15:55:53.750" v="15" actId="478"/>
          <ac:picMkLst>
            <pc:docMk/>
            <pc:sldMk cId="1024200633" sldId="748"/>
            <ac:picMk id="6" creationId="{67B6BCC3-AAAD-440F-8EE8-D61D66C4289F}"/>
          </ac:picMkLst>
        </pc:picChg>
        <pc:picChg chg="add mod">
          <ac:chgData name="Siegbert Rudolph" userId="2af4d44886c067cc" providerId="LiveId" clId="{C2CA90CD-406B-48E8-B618-2AFAD5FD4253}" dt="2021-08-15T16:33:35.062" v="469" actId="1076"/>
          <ac:picMkLst>
            <pc:docMk/>
            <pc:sldMk cId="1024200633" sldId="748"/>
            <ac:picMk id="39" creationId="{2E5CE74F-0CAB-4923-8348-EF8DAE3DCBA7}"/>
          </ac:picMkLst>
        </pc:picChg>
        <pc:picChg chg="add mod">
          <ac:chgData name="Siegbert Rudolph" userId="2af4d44886c067cc" providerId="LiveId" clId="{C2CA90CD-406B-48E8-B618-2AFAD5FD4253}" dt="2021-08-15T16:33:38.628" v="470" actId="1076"/>
          <ac:picMkLst>
            <pc:docMk/>
            <pc:sldMk cId="1024200633" sldId="748"/>
            <ac:picMk id="40" creationId="{6D2D4713-8FBC-4A91-9134-0A01446D3ACD}"/>
          </ac:picMkLst>
        </pc:picChg>
        <pc:picChg chg="del">
          <ac:chgData name="Siegbert Rudolph" userId="2af4d44886c067cc" providerId="LiveId" clId="{C2CA90CD-406B-48E8-B618-2AFAD5FD4253}" dt="2021-08-15T15:55:53.750" v="15" actId="478"/>
          <ac:picMkLst>
            <pc:docMk/>
            <pc:sldMk cId="1024200633" sldId="748"/>
            <ac:picMk id="56" creationId="{9D35126D-EA71-4DCA-98A3-61E33916FB0D}"/>
          </ac:picMkLst>
        </pc:picChg>
        <pc:picChg chg="del">
          <ac:chgData name="Siegbert Rudolph" userId="2af4d44886c067cc" providerId="LiveId" clId="{C2CA90CD-406B-48E8-B618-2AFAD5FD4253}" dt="2021-08-15T15:55:53.750" v="15" actId="478"/>
          <ac:picMkLst>
            <pc:docMk/>
            <pc:sldMk cId="1024200633" sldId="748"/>
            <ac:picMk id="59" creationId="{950C0545-BA4E-421A-99BC-1831A2DEC6A4}"/>
          </ac:picMkLst>
        </pc:picChg>
      </pc:sldChg>
      <pc:sldChg chg="modSp mod">
        <pc:chgData name="Siegbert Rudolph" userId="2af4d44886c067cc" providerId="LiveId" clId="{C2CA90CD-406B-48E8-B618-2AFAD5FD4253}" dt="2021-08-30T11:47:03.722" v="6045" actId="1076"/>
        <pc:sldMkLst>
          <pc:docMk/>
          <pc:sldMk cId="555502012" sldId="797"/>
        </pc:sldMkLst>
        <pc:spChg chg="mod">
          <ac:chgData name="Siegbert Rudolph" userId="2af4d44886c067cc" providerId="LiveId" clId="{C2CA90CD-406B-48E8-B618-2AFAD5FD4253}" dt="2021-08-30T11:47:03.722" v="6045" actId="1076"/>
          <ac:spMkLst>
            <pc:docMk/>
            <pc:sldMk cId="555502012" sldId="797"/>
            <ac:spMk id="2" creationId="{CC4EE63A-11D8-4247-8A9D-57C3CF656E9E}"/>
          </ac:spMkLst>
        </pc:spChg>
        <pc:spChg chg="mod">
          <ac:chgData name="Siegbert Rudolph" userId="2af4d44886c067cc" providerId="LiveId" clId="{C2CA90CD-406B-48E8-B618-2AFAD5FD4253}" dt="2021-08-30T08:43:31.338" v="5778" actId="20577"/>
          <ac:spMkLst>
            <pc:docMk/>
            <pc:sldMk cId="555502012" sldId="797"/>
            <ac:spMk id="4" creationId="{004C5FC2-4175-4F7B-9B32-EDAD6EB47DA6}"/>
          </ac:spMkLst>
        </pc:spChg>
      </pc:sldChg>
      <pc:sldChg chg="del">
        <pc:chgData name="Siegbert Rudolph" userId="2af4d44886c067cc" providerId="LiveId" clId="{C2CA90CD-406B-48E8-B618-2AFAD5FD4253}" dt="2021-08-16T09:34:12.164" v="5421" actId="47"/>
        <pc:sldMkLst>
          <pc:docMk/>
          <pc:sldMk cId="579901163" sldId="802"/>
        </pc:sldMkLst>
      </pc:sldChg>
      <pc:sldChg chg="del">
        <pc:chgData name="Siegbert Rudolph" userId="2af4d44886c067cc" providerId="LiveId" clId="{C2CA90CD-406B-48E8-B618-2AFAD5FD4253}" dt="2021-08-16T09:34:13.985" v="5425" actId="47"/>
        <pc:sldMkLst>
          <pc:docMk/>
          <pc:sldMk cId="3650822436" sldId="804"/>
        </pc:sldMkLst>
      </pc:sldChg>
      <pc:sldChg chg="addSp delSp modSp add del mod delAnim modAnim">
        <pc:chgData name="Siegbert Rudolph" userId="2af4d44886c067cc" providerId="LiveId" clId="{C2CA90CD-406B-48E8-B618-2AFAD5FD4253}" dt="2021-09-05T05:52:13.799" v="6151" actId="20577"/>
        <pc:sldMkLst>
          <pc:docMk/>
          <pc:sldMk cId="2925964597" sldId="806"/>
        </pc:sldMkLst>
        <pc:spChg chg="mod">
          <ac:chgData name="Siegbert Rudolph" userId="2af4d44886c067cc" providerId="LiveId" clId="{C2CA90CD-406B-48E8-B618-2AFAD5FD4253}" dt="2021-08-30T11:47:03.722" v="6040" actId="1076"/>
          <ac:spMkLst>
            <pc:docMk/>
            <pc:sldMk cId="2925964597" sldId="806"/>
            <ac:spMk id="2" creationId="{59382F39-9D44-4837-9E61-B0E9D2D66E37}"/>
          </ac:spMkLst>
        </pc:spChg>
        <pc:spChg chg="add mod">
          <ac:chgData name="Siegbert Rudolph" userId="2af4d44886c067cc" providerId="LiveId" clId="{C2CA90CD-406B-48E8-B618-2AFAD5FD4253}" dt="2021-08-16T09:34:38.340" v="5431" actId="1076"/>
          <ac:spMkLst>
            <pc:docMk/>
            <pc:sldMk cId="2925964597" sldId="806"/>
            <ac:spMk id="9" creationId="{709EA35A-685D-4CB7-A0E4-2D75EDE220E6}"/>
          </ac:spMkLst>
        </pc:spChg>
        <pc:spChg chg="add mod">
          <ac:chgData name="Siegbert Rudolph" userId="2af4d44886c067cc" providerId="LiveId" clId="{C2CA90CD-406B-48E8-B618-2AFAD5FD4253}" dt="2021-09-05T05:52:13.799" v="6151" actId="20577"/>
          <ac:spMkLst>
            <pc:docMk/>
            <pc:sldMk cId="2925964597" sldId="806"/>
            <ac:spMk id="10" creationId="{243A14AF-A912-4A28-8A40-468EA4F6E4CD}"/>
          </ac:spMkLst>
        </pc:spChg>
        <pc:spChg chg="add mod">
          <ac:chgData name="Siegbert Rudolph" userId="2af4d44886c067cc" providerId="LiveId" clId="{C2CA90CD-406B-48E8-B618-2AFAD5FD4253}" dt="2021-08-30T08:49:07.384" v="5947" actId="207"/>
          <ac:spMkLst>
            <pc:docMk/>
            <pc:sldMk cId="2925964597" sldId="806"/>
            <ac:spMk id="11" creationId="{578F7ABE-DBE7-4947-BB58-99973CD8257A}"/>
          </ac:spMkLst>
        </pc:spChg>
        <pc:spChg chg="mod">
          <ac:chgData name="Siegbert Rudolph" userId="2af4d44886c067cc" providerId="LiveId" clId="{C2CA90CD-406B-48E8-B618-2AFAD5FD4253}" dt="2021-08-16T09:34:53.357" v="5451" actId="14100"/>
          <ac:spMkLst>
            <pc:docMk/>
            <pc:sldMk cId="2925964597" sldId="806"/>
            <ac:spMk id="15" creationId="{FA0CC2D8-3EC6-4915-8118-1072E8F9B210}"/>
          </ac:spMkLst>
        </pc:spChg>
        <pc:spChg chg="del">
          <ac:chgData name="Siegbert Rudolph" userId="2af4d44886c067cc" providerId="LiveId" clId="{C2CA90CD-406B-48E8-B618-2AFAD5FD4253}" dt="2021-08-16T09:34:34.110" v="5429" actId="478"/>
          <ac:spMkLst>
            <pc:docMk/>
            <pc:sldMk cId="2925964597" sldId="806"/>
            <ac:spMk id="19" creationId="{23F9A357-792E-443D-A29A-B8354ABB7846}"/>
          </ac:spMkLst>
        </pc:spChg>
        <pc:spChg chg="del">
          <ac:chgData name="Siegbert Rudolph" userId="2af4d44886c067cc" providerId="LiveId" clId="{C2CA90CD-406B-48E8-B618-2AFAD5FD4253}" dt="2021-08-30T08:48:43.154" v="5920" actId="478"/>
          <ac:spMkLst>
            <pc:docMk/>
            <pc:sldMk cId="2925964597" sldId="806"/>
            <ac:spMk id="20" creationId="{9B680D71-A45A-4B42-AC0F-6FF82D240C23}"/>
          </ac:spMkLst>
        </pc:spChg>
        <pc:picChg chg="mod">
          <ac:chgData name="Siegbert Rudolph" userId="2af4d44886c067cc" providerId="LiveId" clId="{C2CA90CD-406B-48E8-B618-2AFAD5FD4253}" dt="2021-08-16T09:34:42.828" v="5448" actId="1035"/>
          <ac:picMkLst>
            <pc:docMk/>
            <pc:sldMk cId="2925964597" sldId="806"/>
            <ac:picMk id="17" creationId="{130B6DD8-504A-467C-8EC6-021BD08B62F8}"/>
          </ac:picMkLst>
        </pc:picChg>
        <pc:picChg chg="mod">
          <ac:chgData name="Siegbert Rudolph" userId="2af4d44886c067cc" providerId="LiveId" clId="{C2CA90CD-406B-48E8-B618-2AFAD5FD4253}" dt="2021-08-16T09:34:42.828" v="5448" actId="1035"/>
          <ac:picMkLst>
            <pc:docMk/>
            <pc:sldMk cId="2925964597" sldId="806"/>
            <ac:picMk id="18" creationId="{654731A4-CA93-4737-9B8E-0CCA818EF91B}"/>
          </ac:picMkLst>
        </pc:picChg>
      </pc:sldChg>
      <pc:sldChg chg="modSp del mod">
        <pc:chgData name="Siegbert Rudolph" userId="2af4d44886c067cc" providerId="LiveId" clId="{C2CA90CD-406B-48E8-B618-2AFAD5FD4253}" dt="2021-08-16T09:34:12.666" v="5422" actId="47"/>
        <pc:sldMkLst>
          <pc:docMk/>
          <pc:sldMk cId="2613346021" sldId="810"/>
        </pc:sldMkLst>
        <pc:spChg chg="mod">
          <ac:chgData name="Siegbert Rudolph" userId="2af4d44886c067cc" providerId="LiveId" clId="{C2CA90CD-406B-48E8-B618-2AFAD5FD4253}" dt="2021-08-15T16:12:53.873" v="48" actId="1076"/>
          <ac:spMkLst>
            <pc:docMk/>
            <pc:sldMk cId="2613346021" sldId="810"/>
            <ac:spMk id="157" creationId="{DB7DDA79-4264-414E-B4CD-C577633A7821}"/>
          </ac:spMkLst>
        </pc:spChg>
      </pc:sldChg>
      <pc:sldChg chg="del">
        <pc:chgData name="Siegbert Rudolph" userId="2af4d44886c067cc" providerId="LiveId" clId="{C2CA90CD-406B-48E8-B618-2AFAD5FD4253}" dt="2021-08-16T09:34:13.263" v="5423" actId="47"/>
        <pc:sldMkLst>
          <pc:docMk/>
          <pc:sldMk cId="2807149582" sldId="811"/>
        </pc:sldMkLst>
      </pc:sldChg>
      <pc:sldChg chg="del">
        <pc:chgData name="Siegbert Rudolph" userId="2af4d44886c067cc" providerId="LiveId" clId="{C2CA90CD-406B-48E8-B618-2AFAD5FD4253}" dt="2021-08-16T09:34:13.662" v="5424" actId="47"/>
        <pc:sldMkLst>
          <pc:docMk/>
          <pc:sldMk cId="2422449008" sldId="812"/>
        </pc:sldMkLst>
      </pc:sldChg>
      <pc:sldChg chg="del">
        <pc:chgData name="Siegbert Rudolph" userId="2af4d44886c067cc" providerId="LiveId" clId="{C2CA90CD-406B-48E8-B618-2AFAD5FD4253}" dt="2021-08-16T09:34:14.301" v="5426" actId="47"/>
        <pc:sldMkLst>
          <pc:docMk/>
          <pc:sldMk cId="594765344" sldId="813"/>
        </pc:sldMkLst>
      </pc:sldChg>
      <pc:sldChg chg="addSp delSp modSp add mod delAnim modAnim">
        <pc:chgData name="Siegbert Rudolph" userId="2af4d44886c067cc" providerId="LiveId" clId="{C2CA90CD-406B-48E8-B618-2AFAD5FD4253}" dt="2021-09-05T05:49:43.936" v="6146" actId="6549"/>
        <pc:sldMkLst>
          <pc:docMk/>
          <pc:sldMk cId="1849134360" sldId="814"/>
        </pc:sldMkLst>
        <pc:spChg chg="add mod">
          <ac:chgData name="Siegbert Rudolph" userId="2af4d44886c067cc" providerId="LiveId" clId="{C2CA90CD-406B-48E8-B618-2AFAD5FD4253}" dt="2021-08-16T06:35:21.243" v="1644" actId="1036"/>
          <ac:spMkLst>
            <pc:docMk/>
            <pc:sldMk cId="1849134360" sldId="814"/>
            <ac:spMk id="2" creationId="{BB121E9D-EBAD-475A-BD6B-52FCC41AA556}"/>
          </ac:spMkLst>
        </pc:spChg>
        <pc:spChg chg="del">
          <ac:chgData name="Siegbert Rudolph" userId="2af4d44886c067cc" providerId="LiveId" clId="{C2CA90CD-406B-48E8-B618-2AFAD5FD4253}" dt="2021-08-30T08:37:47.708" v="5623" actId="478"/>
          <ac:spMkLst>
            <pc:docMk/>
            <pc:sldMk cId="1849134360" sldId="814"/>
            <ac:spMk id="3" creationId="{188704B5-6FF4-4A2C-A170-0B9080C0BBA1}"/>
          </ac:spMkLst>
        </pc:spChg>
        <pc:spChg chg="mod">
          <ac:chgData name="Siegbert Rudolph" userId="2af4d44886c067cc" providerId="LiveId" clId="{C2CA90CD-406B-48E8-B618-2AFAD5FD4253}" dt="2021-08-30T11:47:03.675" v="5970" actId="1076"/>
          <ac:spMkLst>
            <pc:docMk/>
            <pc:sldMk cId="1849134360" sldId="814"/>
            <ac:spMk id="3" creationId="{DC6C8603-8C5A-4006-941C-0D382232E3E8}"/>
          </ac:spMkLst>
        </pc:spChg>
        <pc:spChg chg="del">
          <ac:chgData name="Siegbert Rudolph" userId="2af4d44886c067cc" providerId="LiveId" clId="{C2CA90CD-406B-48E8-B618-2AFAD5FD4253}" dt="2021-08-16T05:41:34.832" v="551" actId="478"/>
          <ac:spMkLst>
            <pc:docMk/>
            <pc:sldMk cId="1849134360" sldId="814"/>
            <ac:spMk id="5" creationId="{8A65B324-EA4B-4B0A-9513-A1FAB68BE55B}"/>
          </ac:spMkLst>
        </pc:spChg>
        <pc:spChg chg="add mod">
          <ac:chgData name="Siegbert Rudolph" userId="2af4d44886c067cc" providerId="LiveId" clId="{C2CA90CD-406B-48E8-B618-2AFAD5FD4253}" dt="2021-09-05T05:49:43.936" v="6146" actId="6549"/>
          <ac:spMkLst>
            <pc:docMk/>
            <pc:sldMk cId="1849134360" sldId="814"/>
            <ac:spMk id="12" creationId="{2AA01B86-8671-4966-A4C6-0ED2D86828A0}"/>
          </ac:spMkLst>
        </pc:spChg>
        <pc:spChg chg="add mod">
          <ac:chgData name="Siegbert Rudolph" userId="2af4d44886c067cc" providerId="LiveId" clId="{C2CA90CD-406B-48E8-B618-2AFAD5FD4253}" dt="2021-08-30T08:38:16.076" v="5635"/>
          <ac:spMkLst>
            <pc:docMk/>
            <pc:sldMk cId="1849134360" sldId="814"/>
            <ac:spMk id="13" creationId="{7B447B6F-F9E4-4C04-B43A-27E8ABDFBDBA}"/>
          </ac:spMkLst>
        </pc:spChg>
        <pc:spChg chg="add del mod">
          <ac:chgData name="Siegbert Rudolph" userId="2af4d44886c067cc" providerId="LiveId" clId="{C2CA90CD-406B-48E8-B618-2AFAD5FD4253}" dt="2021-08-30T08:38:18.388" v="5636" actId="478"/>
          <ac:spMkLst>
            <pc:docMk/>
            <pc:sldMk cId="1849134360" sldId="814"/>
            <ac:spMk id="31" creationId="{E7D769D5-4762-4C7C-AEA0-62C6A8986B38}"/>
          </ac:spMkLst>
        </pc:spChg>
        <pc:spChg chg="add mod">
          <ac:chgData name="Siegbert Rudolph" userId="2af4d44886c067cc" providerId="LiveId" clId="{C2CA90CD-406B-48E8-B618-2AFAD5FD4253}" dt="2021-08-16T06:35:21.243" v="1644" actId="1036"/>
          <ac:spMkLst>
            <pc:docMk/>
            <pc:sldMk cId="1849134360" sldId="814"/>
            <ac:spMk id="32" creationId="{8E57AAC8-298F-4B23-81EF-6E0CC46AF731}"/>
          </ac:spMkLst>
        </pc:spChg>
        <pc:spChg chg="add del mod">
          <ac:chgData name="Siegbert Rudolph" userId="2af4d44886c067cc" providerId="LiveId" clId="{C2CA90CD-406B-48E8-B618-2AFAD5FD4253}" dt="2021-08-16T06:36:45.567" v="1686" actId="478"/>
          <ac:spMkLst>
            <pc:docMk/>
            <pc:sldMk cId="1849134360" sldId="814"/>
            <ac:spMk id="35" creationId="{5209EBAA-92FD-4B08-B960-836DF0C610F9}"/>
          </ac:spMkLst>
        </pc:spChg>
        <pc:spChg chg="add del mod">
          <ac:chgData name="Siegbert Rudolph" userId="2af4d44886c067cc" providerId="LiveId" clId="{C2CA90CD-406B-48E8-B618-2AFAD5FD4253}" dt="2021-08-16T06:36:47.473" v="1687" actId="478"/>
          <ac:spMkLst>
            <pc:docMk/>
            <pc:sldMk cId="1849134360" sldId="814"/>
            <ac:spMk id="36" creationId="{DC297D1D-983F-491B-A2D5-C2934AEE98B7}"/>
          </ac:spMkLst>
        </pc:spChg>
        <pc:spChg chg="add mod">
          <ac:chgData name="Siegbert Rudolph" userId="2af4d44886c067cc" providerId="LiveId" clId="{C2CA90CD-406B-48E8-B618-2AFAD5FD4253}" dt="2021-08-16T06:36:41.170" v="1685" actId="207"/>
          <ac:spMkLst>
            <pc:docMk/>
            <pc:sldMk cId="1849134360" sldId="814"/>
            <ac:spMk id="37" creationId="{C0BDAE59-EFDD-4127-BB65-2BC723D335CF}"/>
          </ac:spMkLst>
        </pc:spChg>
        <pc:spChg chg="add del mod">
          <ac:chgData name="Siegbert Rudolph" userId="2af4d44886c067cc" providerId="LiveId" clId="{C2CA90CD-406B-48E8-B618-2AFAD5FD4253}" dt="2021-08-16T06:12:17.389" v="1254" actId="478"/>
          <ac:spMkLst>
            <pc:docMk/>
            <pc:sldMk cId="1849134360" sldId="814"/>
            <ac:spMk id="38" creationId="{E25A4357-3235-410F-9556-DAEA3A1C47AE}"/>
          </ac:spMkLst>
        </pc:spChg>
        <pc:spChg chg="add del mod">
          <ac:chgData name="Siegbert Rudolph" userId="2af4d44886c067cc" providerId="LiveId" clId="{C2CA90CD-406B-48E8-B618-2AFAD5FD4253}" dt="2021-08-16T06:35:29.118" v="1651" actId="478"/>
          <ac:spMkLst>
            <pc:docMk/>
            <pc:sldMk cId="1849134360" sldId="814"/>
            <ac:spMk id="39" creationId="{96451911-90AB-4E15-A301-C97473DDD4EA}"/>
          </ac:spMkLst>
        </pc:spChg>
        <pc:spChg chg="add del mod">
          <ac:chgData name="Siegbert Rudolph" userId="2af4d44886c067cc" providerId="LiveId" clId="{C2CA90CD-406B-48E8-B618-2AFAD5FD4253}" dt="2021-08-16T06:12:17.389" v="1254" actId="478"/>
          <ac:spMkLst>
            <pc:docMk/>
            <pc:sldMk cId="1849134360" sldId="814"/>
            <ac:spMk id="40" creationId="{2B6A9DD0-2D12-45C1-A854-BC77C0AC5F8D}"/>
          </ac:spMkLst>
        </pc:spChg>
        <pc:spChg chg="add del mod">
          <ac:chgData name="Siegbert Rudolph" userId="2af4d44886c067cc" providerId="LiveId" clId="{C2CA90CD-406B-48E8-B618-2AFAD5FD4253}" dt="2021-08-16T06:12:17.389" v="1254" actId="478"/>
          <ac:spMkLst>
            <pc:docMk/>
            <pc:sldMk cId="1849134360" sldId="814"/>
            <ac:spMk id="41" creationId="{92DB80AF-DF6C-4F85-959A-243B4796AB10}"/>
          </ac:spMkLst>
        </pc:spChg>
        <pc:spChg chg="add del mod">
          <ac:chgData name="Siegbert Rudolph" userId="2af4d44886c067cc" providerId="LiveId" clId="{C2CA90CD-406B-48E8-B618-2AFAD5FD4253}" dt="2021-08-16T06:12:17.389" v="1254" actId="478"/>
          <ac:spMkLst>
            <pc:docMk/>
            <pc:sldMk cId="1849134360" sldId="814"/>
            <ac:spMk id="42" creationId="{414347F4-D083-488A-A7C0-C574F4A2A593}"/>
          </ac:spMkLst>
        </pc:spChg>
        <pc:spChg chg="add del mod">
          <ac:chgData name="Siegbert Rudolph" userId="2af4d44886c067cc" providerId="LiveId" clId="{C2CA90CD-406B-48E8-B618-2AFAD5FD4253}" dt="2021-08-16T06:12:17.389" v="1254" actId="478"/>
          <ac:spMkLst>
            <pc:docMk/>
            <pc:sldMk cId="1849134360" sldId="814"/>
            <ac:spMk id="43" creationId="{2E161E01-E3B1-48E7-9407-D01B8734C152}"/>
          </ac:spMkLst>
        </pc:spChg>
        <pc:spChg chg="add del mod">
          <ac:chgData name="Siegbert Rudolph" userId="2af4d44886c067cc" providerId="LiveId" clId="{C2CA90CD-406B-48E8-B618-2AFAD5FD4253}" dt="2021-08-16T06:12:17.389" v="1254" actId="478"/>
          <ac:spMkLst>
            <pc:docMk/>
            <pc:sldMk cId="1849134360" sldId="814"/>
            <ac:spMk id="44" creationId="{DF5EFC56-75BD-4BC2-B31D-4E1827E15399}"/>
          </ac:spMkLst>
        </pc:spChg>
        <pc:spChg chg="add del mod">
          <ac:chgData name="Siegbert Rudolph" userId="2af4d44886c067cc" providerId="LiveId" clId="{C2CA90CD-406B-48E8-B618-2AFAD5FD4253}" dt="2021-08-16T06:16:33.502" v="1400" actId="478"/>
          <ac:spMkLst>
            <pc:docMk/>
            <pc:sldMk cId="1849134360" sldId="814"/>
            <ac:spMk id="45" creationId="{3D153FF3-DCF5-47B8-8254-B619DFAD135D}"/>
          </ac:spMkLst>
        </pc:spChg>
        <pc:spChg chg="add del mod">
          <ac:chgData name="Siegbert Rudolph" userId="2af4d44886c067cc" providerId="LiveId" clId="{C2CA90CD-406B-48E8-B618-2AFAD5FD4253}" dt="2021-08-16T06:16:33.502" v="1400" actId="478"/>
          <ac:spMkLst>
            <pc:docMk/>
            <pc:sldMk cId="1849134360" sldId="814"/>
            <ac:spMk id="46" creationId="{56D8A80D-7057-4EA9-A857-ED2F8FB9F825}"/>
          </ac:spMkLst>
        </pc:spChg>
        <pc:spChg chg="add del mod">
          <ac:chgData name="Siegbert Rudolph" userId="2af4d44886c067cc" providerId="LiveId" clId="{C2CA90CD-406B-48E8-B618-2AFAD5FD4253}" dt="2021-08-16T06:16:33.502" v="1400" actId="478"/>
          <ac:spMkLst>
            <pc:docMk/>
            <pc:sldMk cId="1849134360" sldId="814"/>
            <ac:spMk id="47" creationId="{8E10F2BE-7DC5-49BF-8028-B7449D0E186D}"/>
          </ac:spMkLst>
        </pc:spChg>
        <pc:spChg chg="add del mod">
          <ac:chgData name="Siegbert Rudolph" userId="2af4d44886c067cc" providerId="LiveId" clId="{C2CA90CD-406B-48E8-B618-2AFAD5FD4253}" dt="2021-08-16T06:12:17.389" v="1254" actId="478"/>
          <ac:spMkLst>
            <pc:docMk/>
            <pc:sldMk cId="1849134360" sldId="814"/>
            <ac:spMk id="48" creationId="{F2BC782C-4638-48AD-A7BA-176E0D4318A1}"/>
          </ac:spMkLst>
        </pc:spChg>
        <pc:spChg chg="add del mod">
          <ac:chgData name="Siegbert Rudolph" userId="2af4d44886c067cc" providerId="LiveId" clId="{C2CA90CD-406B-48E8-B618-2AFAD5FD4253}" dt="2021-08-16T06:12:17.389" v="1254" actId="478"/>
          <ac:spMkLst>
            <pc:docMk/>
            <pc:sldMk cId="1849134360" sldId="814"/>
            <ac:spMk id="49" creationId="{B939CC83-B717-43A2-83E1-D279C9241D26}"/>
          </ac:spMkLst>
        </pc:spChg>
        <pc:spChg chg="add del mod">
          <ac:chgData name="Siegbert Rudolph" userId="2af4d44886c067cc" providerId="LiveId" clId="{C2CA90CD-406B-48E8-B618-2AFAD5FD4253}" dt="2021-08-16T06:16:33.502" v="1400" actId="478"/>
          <ac:spMkLst>
            <pc:docMk/>
            <pc:sldMk cId="1849134360" sldId="814"/>
            <ac:spMk id="50" creationId="{A5A2444B-94B8-4DD0-9A07-5C6F5D034B66}"/>
          </ac:spMkLst>
        </pc:spChg>
        <pc:spChg chg="add del mod">
          <ac:chgData name="Siegbert Rudolph" userId="2af4d44886c067cc" providerId="LiveId" clId="{C2CA90CD-406B-48E8-B618-2AFAD5FD4253}" dt="2021-08-16T06:12:17.389" v="1254" actId="478"/>
          <ac:spMkLst>
            <pc:docMk/>
            <pc:sldMk cId="1849134360" sldId="814"/>
            <ac:spMk id="51" creationId="{E0780DDB-578F-4D5E-81DE-70DD6FE47F43}"/>
          </ac:spMkLst>
        </pc:spChg>
        <pc:spChg chg="add del mod">
          <ac:chgData name="Siegbert Rudolph" userId="2af4d44886c067cc" providerId="LiveId" clId="{C2CA90CD-406B-48E8-B618-2AFAD5FD4253}" dt="2021-08-16T06:12:17.389" v="1254" actId="478"/>
          <ac:spMkLst>
            <pc:docMk/>
            <pc:sldMk cId="1849134360" sldId="814"/>
            <ac:spMk id="52" creationId="{C0A9A09A-E2F3-4758-BAFA-4E4A99CD1398}"/>
          </ac:spMkLst>
        </pc:spChg>
        <pc:spChg chg="add del mod">
          <ac:chgData name="Siegbert Rudolph" userId="2af4d44886c067cc" providerId="LiveId" clId="{C2CA90CD-406B-48E8-B618-2AFAD5FD4253}" dt="2021-08-16T06:36:45.567" v="1686" actId="478"/>
          <ac:spMkLst>
            <pc:docMk/>
            <pc:sldMk cId="1849134360" sldId="814"/>
            <ac:spMk id="53" creationId="{6B5A9766-4003-4623-B791-D10F7022C213}"/>
          </ac:spMkLst>
        </pc:spChg>
        <pc:spChg chg="del">
          <ac:chgData name="Siegbert Rudolph" userId="2af4d44886c067cc" providerId="LiveId" clId="{C2CA90CD-406B-48E8-B618-2AFAD5FD4253}" dt="2021-08-16T05:41:34.832" v="551" actId="478"/>
          <ac:spMkLst>
            <pc:docMk/>
            <pc:sldMk cId="1849134360" sldId="814"/>
            <ac:spMk id="58" creationId="{6C9BBCF5-2D8A-4348-BF23-7C334FA6C8E9}"/>
          </ac:spMkLst>
        </pc:spChg>
        <pc:spChg chg="del">
          <ac:chgData name="Siegbert Rudolph" userId="2af4d44886c067cc" providerId="LiveId" clId="{C2CA90CD-406B-48E8-B618-2AFAD5FD4253}" dt="2021-08-16T05:41:42.286" v="552" actId="478"/>
          <ac:spMkLst>
            <pc:docMk/>
            <pc:sldMk cId="1849134360" sldId="814"/>
            <ac:spMk id="61" creationId="{58459579-6E3C-423E-B32D-7E794A47195E}"/>
          </ac:spMkLst>
        </pc:spChg>
        <pc:spChg chg="add mod">
          <ac:chgData name="Siegbert Rudolph" userId="2af4d44886c067cc" providerId="LiveId" clId="{C2CA90CD-406B-48E8-B618-2AFAD5FD4253}" dt="2021-08-16T06:35:15.862" v="1640" actId="1036"/>
          <ac:spMkLst>
            <pc:docMk/>
            <pc:sldMk cId="1849134360" sldId="814"/>
            <ac:spMk id="63" creationId="{44CA8ADF-6E5A-43DF-83DD-8CEA53F4A8C7}"/>
          </ac:spMkLst>
        </pc:spChg>
        <pc:spChg chg="add del mod">
          <ac:chgData name="Siegbert Rudolph" userId="2af4d44886c067cc" providerId="LiveId" clId="{C2CA90CD-406B-48E8-B618-2AFAD5FD4253}" dt="2021-08-16T06:35:29.118" v="1651" actId="478"/>
          <ac:spMkLst>
            <pc:docMk/>
            <pc:sldMk cId="1849134360" sldId="814"/>
            <ac:spMk id="64" creationId="{3E3977C8-EF1A-4D73-8628-D65FDA3E7721}"/>
          </ac:spMkLst>
        </pc:spChg>
        <pc:spChg chg="add del mod">
          <ac:chgData name="Siegbert Rudolph" userId="2af4d44886c067cc" providerId="LiveId" clId="{C2CA90CD-406B-48E8-B618-2AFAD5FD4253}" dt="2021-08-16T06:30:19.475" v="1614" actId="478"/>
          <ac:spMkLst>
            <pc:docMk/>
            <pc:sldMk cId="1849134360" sldId="814"/>
            <ac:spMk id="65" creationId="{0F17D1F7-CB05-4C8E-9679-6B6A8D67B07C}"/>
          </ac:spMkLst>
        </pc:spChg>
        <pc:spChg chg="del">
          <ac:chgData name="Siegbert Rudolph" userId="2af4d44886c067cc" providerId="LiveId" clId="{C2CA90CD-406B-48E8-B618-2AFAD5FD4253}" dt="2021-08-16T05:41:34.832" v="551" actId="478"/>
          <ac:spMkLst>
            <pc:docMk/>
            <pc:sldMk cId="1849134360" sldId="814"/>
            <ac:spMk id="66" creationId="{8D38908E-AD97-462F-AA2C-703B064AA3FB}"/>
          </ac:spMkLst>
        </pc:spChg>
        <pc:spChg chg="add del mod">
          <ac:chgData name="Siegbert Rudolph" userId="2af4d44886c067cc" providerId="LiveId" clId="{C2CA90CD-406B-48E8-B618-2AFAD5FD4253}" dt="2021-08-16T06:30:19.475" v="1614" actId="478"/>
          <ac:spMkLst>
            <pc:docMk/>
            <pc:sldMk cId="1849134360" sldId="814"/>
            <ac:spMk id="67" creationId="{0222AAFC-21BF-45A0-977A-62A7C3353EC6}"/>
          </ac:spMkLst>
        </pc:spChg>
        <pc:spChg chg="del">
          <ac:chgData name="Siegbert Rudolph" userId="2af4d44886c067cc" providerId="LiveId" clId="{C2CA90CD-406B-48E8-B618-2AFAD5FD4253}" dt="2021-08-16T05:41:34.832" v="551" actId="478"/>
          <ac:spMkLst>
            <pc:docMk/>
            <pc:sldMk cId="1849134360" sldId="814"/>
            <ac:spMk id="68" creationId="{27A8BA1A-F9A7-49EC-8D43-771FD7044D43}"/>
          </ac:spMkLst>
        </pc:spChg>
        <pc:spChg chg="del">
          <ac:chgData name="Siegbert Rudolph" userId="2af4d44886c067cc" providerId="LiveId" clId="{C2CA90CD-406B-48E8-B618-2AFAD5FD4253}" dt="2021-08-16T05:41:34.832" v="551" actId="478"/>
          <ac:spMkLst>
            <pc:docMk/>
            <pc:sldMk cId="1849134360" sldId="814"/>
            <ac:spMk id="69" creationId="{B86656F7-CB3A-43B9-A5B9-141CA5FB2381}"/>
          </ac:spMkLst>
        </pc:spChg>
        <pc:spChg chg="add del mod">
          <ac:chgData name="Siegbert Rudolph" userId="2af4d44886c067cc" providerId="LiveId" clId="{C2CA90CD-406B-48E8-B618-2AFAD5FD4253}" dt="2021-08-16T06:30:19.475" v="1614" actId="478"/>
          <ac:spMkLst>
            <pc:docMk/>
            <pc:sldMk cId="1849134360" sldId="814"/>
            <ac:spMk id="70" creationId="{36925878-0C56-42FF-AF81-0DB7E2957648}"/>
          </ac:spMkLst>
        </pc:spChg>
        <pc:spChg chg="add del mod">
          <ac:chgData name="Siegbert Rudolph" userId="2af4d44886c067cc" providerId="LiveId" clId="{C2CA90CD-406B-48E8-B618-2AFAD5FD4253}" dt="2021-08-16T06:30:19.475" v="1614" actId="478"/>
          <ac:spMkLst>
            <pc:docMk/>
            <pc:sldMk cId="1849134360" sldId="814"/>
            <ac:spMk id="71" creationId="{516049BB-780C-4570-A128-D686E42E7EA6}"/>
          </ac:spMkLst>
        </pc:spChg>
        <pc:spChg chg="add del mod">
          <ac:chgData name="Siegbert Rudolph" userId="2af4d44886c067cc" providerId="LiveId" clId="{C2CA90CD-406B-48E8-B618-2AFAD5FD4253}" dt="2021-08-16T06:24:33.227" v="1498" actId="478"/>
          <ac:spMkLst>
            <pc:docMk/>
            <pc:sldMk cId="1849134360" sldId="814"/>
            <ac:spMk id="72" creationId="{360F7B4D-7201-401C-9E6A-AED330EA5E89}"/>
          </ac:spMkLst>
        </pc:spChg>
        <pc:spChg chg="add del mod">
          <ac:chgData name="Siegbert Rudolph" userId="2af4d44886c067cc" providerId="LiveId" clId="{C2CA90CD-406B-48E8-B618-2AFAD5FD4253}" dt="2021-08-16T06:24:33.227" v="1498" actId="478"/>
          <ac:spMkLst>
            <pc:docMk/>
            <pc:sldMk cId="1849134360" sldId="814"/>
            <ac:spMk id="73" creationId="{0C19C54A-63AC-46B5-B089-58F635CD531B}"/>
          </ac:spMkLst>
        </pc:spChg>
        <pc:spChg chg="add del mod">
          <ac:chgData name="Siegbert Rudolph" userId="2af4d44886c067cc" providerId="LiveId" clId="{C2CA90CD-406B-48E8-B618-2AFAD5FD4253}" dt="2021-08-16T06:36:59.656" v="1688" actId="478"/>
          <ac:spMkLst>
            <pc:docMk/>
            <pc:sldMk cId="1849134360" sldId="814"/>
            <ac:spMk id="74" creationId="{A6B89270-B976-4A76-9B9A-D867DB0E40B3}"/>
          </ac:spMkLst>
        </pc:spChg>
        <pc:spChg chg="add mod">
          <ac:chgData name="Siegbert Rudolph" userId="2af4d44886c067cc" providerId="LiveId" clId="{C2CA90CD-406B-48E8-B618-2AFAD5FD4253}" dt="2021-08-16T06:37:12.654" v="1710" actId="207"/>
          <ac:spMkLst>
            <pc:docMk/>
            <pc:sldMk cId="1849134360" sldId="814"/>
            <ac:spMk id="75" creationId="{CEB1DCC0-51F7-4F25-BDA0-E064E5F547F5}"/>
          </ac:spMkLst>
        </pc:spChg>
        <pc:spChg chg="add del mod">
          <ac:chgData name="Siegbert Rudolph" userId="2af4d44886c067cc" providerId="LiveId" clId="{C2CA90CD-406B-48E8-B618-2AFAD5FD4253}" dt="2021-08-16T06:36:59.656" v="1688" actId="478"/>
          <ac:spMkLst>
            <pc:docMk/>
            <pc:sldMk cId="1849134360" sldId="814"/>
            <ac:spMk id="76" creationId="{9CBBB926-7090-4BBC-9B46-B82A8439D78F}"/>
          </ac:spMkLst>
        </pc:spChg>
        <pc:spChg chg="add del mod">
          <ac:chgData name="Siegbert Rudolph" userId="2af4d44886c067cc" providerId="LiveId" clId="{C2CA90CD-406B-48E8-B618-2AFAD5FD4253}" dt="2021-08-16T06:37:32.067" v="1738" actId="478"/>
          <ac:spMkLst>
            <pc:docMk/>
            <pc:sldMk cId="1849134360" sldId="814"/>
            <ac:spMk id="77" creationId="{ED6EACCC-4F13-481F-BAC9-A6A252A6D1E6}"/>
          </ac:spMkLst>
        </pc:spChg>
        <pc:spChg chg="add mod">
          <ac:chgData name="Siegbert Rudolph" userId="2af4d44886c067cc" providerId="LiveId" clId="{C2CA90CD-406B-48E8-B618-2AFAD5FD4253}" dt="2021-08-16T06:37:28.749" v="1737" actId="207"/>
          <ac:spMkLst>
            <pc:docMk/>
            <pc:sldMk cId="1849134360" sldId="814"/>
            <ac:spMk id="78" creationId="{45FB9004-7A17-4F08-87AE-D646FA430E78}"/>
          </ac:spMkLst>
        </pc:spChg>
        <pc:spChg chg="add del mod">
          <ac:chgData name="Siegbert Rudolph" userId="2af4d44886c067cc" providerId="LiveId" clId="{C2CA90CD-406B-48E8-B618-2AFAD5FD4253}" dt="2021-08-16T06:37:32.067" v="1738" actId="478"/>
          <ac:spMkLst>
            <pc:docMk/>
            <pc:sldMk cId="1849134360" sldId="814"/>
            <ac:spMk id="79" creationId="{235EF810-EE2F-4AB6-9F22-5A17B51D6B68}"/>
          </ac:spMkLst>
        </pc:spChg>
        <pc:spChg chg="add mod">
          <ac:chgData name="Siegbert Rudolph" userId="2af4d44886c067cc" providerId="LiveId" clId="{C2CA90CD-406B-48E8-B618-2AFAD5FD4253}" dt="2021-08-16T06:35:15.862" v="1640" actId="1036"/>
          <ac:spMkLst>
            <pc:docMk/>
            <pc:sldMk cId="1849134360" sldId="814"/>
            <ac:spMk id="80" creationId="{1AAA534F-1953-483E-BB8F-25E8EE48FDD7}"/>
          </ac:spMkLst>
        </pc:spChg>
        <pc:spChg chg="del">
          <ac:chgData name="Siegbert Rudolph" userId="2af4d44886c067cc" providerId="LiveId" clId="{C2CA90CD-406B-48E8-B618-2AFAD5FD4253}" dt="2021-08-16T05:41:34.832" v="551" actId="478"/>
          <ac:spMkLst>
            <pc:docMk/>
            <pc:sldMk cId="1849134360" sldId="814"/>
            <ac:spMk id="87" creationId="{7AA57283-8E93-426F-AF9F-3790B5E01DBB}"/>
          </ac:spMkLst>
        </pc:spChg>
        <pc:spChg chg="del">
          <ac:chgData name="Siegbert Rudolph" userId="2af4d44886c067cc" providerId="LiveId" clId="{C2CA90CD-406B-48E8-B618-2AFAD5FD4253}" dt="2021-08-16T05:41:34.832" v="551" actId="478"/>
          <ac:spMkLst>
            <pc:docMk/>
            <pc:sldMk cId="1849134360" sldId="814"/>
            <ac:spMk id="88" creationId="{890F1C53-E8C3-45ED-BCFB-21276D95CBCD}"/>
          </ac:spMkLst>
        </pc:spChg>
        <pc:spChg chg="del">
          <ac:chgData name="Siegbert Rudolph" userId="2af4d44886c067cc" providerId="LiveId" clId="{C2CA90CD-406B-48E8-B618-2AFAD5FD4253}" dt="2021-08-16T05:41:34.832" v="551" actId="478"/>
          <ac:spMkLst>
            <pc:docMk/>
            <pc:sldMk cId="1849134360" sldId="814"/>
            <ac:spMk id="89" creationId="{A92137BE-0915-428E-B45E-B5368A14BC7D}"/>
          </ac:spMkLst>
        </pc:spChg>
        <pc:spChg chg="del">
          <ac:chgData name="Siegbert Rudolph" userId="2af4d44886c067cc" providerId="LiveId" clId="{C2CA90CD-406B-48E8-B618-2AFAD5FD4253}" dt="2021-08-16T05:41:34.832" v="551" actId="478"/>
          <ac:spMkLst>
            <pc:docMk/>
            <pc:sldMk cId="1849134360" sldId="814"/>
            <ac:spMk id="90" creationId="{ED26C284-F9DC-4279-9A74-32DF4AA4E57C}"/>
          </ac:spMkLst>
        </pc:spChg>
        <pc:spChg chg="del">
          <ac:chgData name="Siegbert Rudolph" userId="2af4d44886c067cc" providerId="LiveId" clId="{C2CA90CD-406B-48E8-B618-2AFAD5FD4253}" dt="2021-08-16T05:41:34.832" v="551" actId="478"/>
          <ac:spMkLst>
            <pc:docMk/>
            <pc:sldMk cId="1849134360" sldId="814"/>
            <ac:spMk id="91" creationId="{A763FF0E-CEB4-4DAA-A22E-64473E5F20F8}"/>
          </ac:spMkLst>
        </pc:spChg>
        <pc:spChg chg="del">
          <ac:chgData name="Siegbert Rudolph" userId="2af4d44886c067cc" providerId="LiveId" clId="{C2CA90CD-406B-48E8-B618-2AFAD5FD4253}" dt="2021-08-16T05:41:34.832" v="551" actId="478"/>
          <ac:spMkLst>
            <pc:docMk/>
            <pc:sldMk cId="1849134360" sldId="814"/>
            <ac:spMk id="92" creationId="{590A06BC-B65F-4CD8-B433-FE0AD0AE57CF}"/>
          </ac:spMkLst>
        </pc:spChg>
        <pc:spChg chg="del">
          <ac:chgData name="Siegbert Rudolph" userId="2af4d44886c067cc" providerId="LiveId" clId="{C2CA90CD-406B-48E8-B618-2AFAD5FD4253}" dt="2021-08-16T05:41:34.832" v="551" actId="478"/>
          <ac:spMkLst>
            <pc:docMk/>
            <pc:sldMk cId="1849134360" sldId="814"/>
            <ac:spMk id="94" creationId="{A495B824-E7F8-4671-AC13-DA61733C7090}"/>
          </ac:spMkLst>
        </pc:spChg>
        <pc:spChg chg="del">
          <ac:chgData name="Siegbert Rudolph" userId="2af4d44886c067cc" providerId="LiveId" clId="{C2CA90CD-406B-48E8-B618-2AFAD5FD4253}" dt="2021-08-16T05:41:34.832" v="551" actId="478"/>
          <ac:spMkLst>
            <pc:docMk/>
            <pc:sldMk cId="1849134360" sldId="814"/>
            <ac:spMk id="95" creationId="{0C97D62F-6994-4F9F-A183-7E9106B41A68}"/>
          </ac:spMkLst>
        </pc:spChg>
        <pc:spChg chg="del">
          <ac:chgData name="Siegbert Rudolph" userId="2af4d44886c067cc" providerId="LiveId" clId="{C2CA90CD-406B-48E8-B618-2AFAD5FD4253}" dt="2021-08-16T05:41:34.832" v="551" actId="478"/>
          <ac:spMkLst>
            <pc:docMk/>
            <pc:sldMk cId="1849134360" sldId="814"/>
            <ac:spMk id="97" creationId="{21A4E932-78C0-4F88-8EB5-410FAA76CDB4}"/>
          </ac:spMkLst>
        </pc:spChg>
        <pc:spChg chg="del">
          <ac:chgData name="Siegbert Rudolph" userId="2af4d44886c067cc" providerId="LiveId" clId="{C2CA90CD-406B-48E8-B618-2AFAD5FD4253}" dt="2021-08-16T05:41:34.832" v="551" actId="478"/>
          <ac:spMkLst>
            <pc:docMk/>
            <pc:sldMk cId="1849134360" sldId="814"/>
            <ac:spMk id="98" creationId="{026B75F8-94D8-4818-AAAF-673521926EF4}"/>
          </ac:spMkLst>
        </pc:spChg>
        <pc:spChg chg="del">
          <ac:chgData name="Siegbert Rudolph" userId="2af4d44886c067cc" providerId="LiveId" clId="{C2CA90CD-406B-48E8-B618-2AFAD5FD4253}" dt="2021-08-16T05:41:34.832" v="551" actId="478"/>
          <ac:spMkLst>
            <pc:docMk/>
            <pc:sldMk cId="1849134360" sldId="814"/>
            <ac:spMk id="99" creationId="{D5EFEC0F-D8A8-4164-B923-98A7E9038A37}"/>
          </ac:spMkLst>
        </pc:spChg>
        <pc:spChg chg="del">
          <ac:chgData name="Siegbert Rudolph" userId="2af4d44886c067cc" providerId="LiveId" clId="{C2CA90CD-406B-48E8-B618-2AFAD5FD4253}" dt="2021-08-16T05:41:34.832" v="551" actId="478"/>
          <ac:spMkLst>
            <pc:docMk/>
            <pc:sldMk cId="1849134360" sldId="814"/>
            <ac:spMk id="100" creationId="{88FCFA0E-F036-4048-A607-0D79ED2BD3D1}"/>
          </ac:spMkLst>
        </pc:spChg>
        <pc:spChg chg="del">
          <ac:chgData name="Siegbert Rudolph" userId="2af4d44886c067cc" providerId="LiveId" clId="{C2CA90CD-406B-48E8-B618-2AFAD5FD4253}" dt="2021-08-16T05:41:34.832" v="551" actId="478"/>
          <ac:spMkLst>
            <pc:docMk/>
            <pc:sldMk cId="1849134360" sldId="814"/>
            <ac:spMk id="102" creationId="{8BEFB50F-982D-4FB2-BD24-48D7755AE9AC}"/>
          </ac:spMkLst>
        </pc:spChg>
        <pc:spChg chg="del">
          <ac:chgData name="Siegbert Rudolph" userId="2af4d44886c067cc" providerId="LiveId" clId="{C2CA90CD-406B-48E8-B618-2AFAD5FD4253}" dt="2021-08-16T05:41:34.832" v="551" actId="478"/>
          <ac:spMkLst>
            <pc:docMk/>
            <pc:sldMk cId="1849134360" sldId="814"/>
            <ac:spMk id="103" creationId="{25457C8B-61E4-4531-9811-4DEF117AB165}"/>
          </ac:spMkLst>
        </pc:spChg>
        <pc:spChg chg="del">
          <ac:chgData name="Siegbert Rudolph" userId="2af4d44886c067cc" providerId="LiveId" clId="{C2CA90CD-406B-48E8-B618-2AFAD5FD4253}" dt="2021-08-16T05:41:34.832" v="551" actId="478"/>
          <ac:spMkLst>
            <pc:docMk/>
            <pc:sldMk cId="1849134360" sldId="814"/>
            <ac:spMk id="104" creationId="{C2C151A5-B103-4A0C-BB7D-3E7D14617307}"/>
          </ac:spMkLst>
        </pc:spChg>
        <pc:spChg chg="del">
          <ac:chgData name="Siegbert Rudolph" userId="2af4d44886c067cc" providerId="LiveId" clId="{C2CA90CD-406B-48E8-B618-2AFAD5FD4253}" dt="2021-08-16T05:41:34.832" v="551" actId="478"/>
          <ac:spMkLst>
            <pc:docMk/>
            <pc:sldMk cId="1849134360" sldId="814"/>
            <ac:spMk id="105" creationId="{0C3F37C3-C4B2-4707-9C6C-B3CF492696E8}"/>
          </ac:spMkLst>
        </pc:spChg>
        <pc:spChg chg="del">
          <ac:chgData name="Siegbert Rudolph" userId="2af4d44886c067cc" providerId="LiveId" clId="{C2CA90CD-406B-48E8-B618-2AFAD5FD4253}" dt="2021-08-16T05:41:34.832" v="551" actId="478"/>
          <ac:spMkLst>
            <pc:docMk/>
            <pc:sldMk cId="1849134360" sldId="814"/>
            <ac:spMk id="106" creationId="{7052F7B1-ACBE-4950-B499-DD3067F12935}"/>
          </ac:spMkLst>
        </pc:spChg>
        <pc:spChg chg="del">
          <ac:chgData name="Siegbert Rudolph" userId="2af4d44886c067cc" providerId="LiveId" clId="{C2CA90CD-406B-48E8-B618-2AFAD5FD4253}" dt="2021-08-16T05:41:34.832" v="551" actId="478"/>
          <ac:spMkLst>
            <pc:docMk/>
            <pc:sldMk cId="1849134360" sldId="814"/>
            <ac:spMk id="107" creationId="{54E16C9E-F8F5-4C1E-9A7A-926455E406DD}"/>
          </ac:spMkLst>
        </pc:spChg>
        <pc:picChg chg="del">
          <ac:chgData name="Siegbert Rudolph" userId="2af4d44886c067cc" providerId="LiveId" clId="{C2CA90CD-406B-48E8-B618-2AFAD5FD4253}" dt="2021-08-16T05:41:34.832" v="551" actId="478"/>
          <ac:picMkLst>
            <pc:docMk/>
            <pc:sldMk cId="1849134360" sldId="814"/>
            <ac:picMk id="4" creationId="{2F214EED-FF25-4BAF-858B-4A898EBA2CC2}"/>
          </ac:picMkLst>
        </pc:picChg>
        <pc:picChg chg="del">
          <ac:chgData name="Siegbert Rudolph" userId="2af4d44886c067cc" providerId="LiveId" clId="{C2CA90CD-406B-48E8-B618-2AFAD5FD4253}" dt="2021-08-16T05:41:34.832" v="551" actId="478"/>
          <ac:picMkLst>
            <pc:docMk/>
            <pc:sldMk cId="1849134360" sldId="814"/>
            <ac:picMk id="6" creationId="{67B6BCC3-AAAD-440F-8EE8-D61D66C4289F}"/>
          </ac:picMkLst>
        </pc:picChg>
        <pc:picChg chg="del">
          <ac:chgData name="Siegbert Rudolph" userId="2af4d44886c067cc" providerId="LiveId" clId="{C2CA90CD-406B-48E8-B618-2AFAD5FD4253}" dt="2021-08-16T05:41:34.832" v="551" actId="478"/>
          <ac:picMkLst>
            <pc:docMk/>
            <pc:sldMk cId="1849134360" sldId="814"/>
            <ac:picMk id="56" creationId="{9D35126D-EA71-4DCA-98A3-61E33916FB0D}"/>
          </ac:picMkLst>
        </pc:picChg>
        <pc:picChg chg="del">
          <ac:chgData name="Siegbert Rudolph" userId="2af4d44886c067cc" providerId="LiveId" clId="{C2CA90CD-406B-48E8-B618-2AFAD5FD4253}" dt="2021-08-16T05:41:34.832" v="551" actId="478"/>
          <ac:picMkLst>
            <pc:docMk/>
            <pc:sldMk cId="1849134360" sldId="814"/>
            <ac:picMk id="59" creationId="{950C0545-BA4E-421A-99BC-1831A2DEC6A4}"/>
          </ac:picMkLst>
        </pc:picChg>
        <pc:cxnChg chg="add mod">
          <ac:chgData name="Siegbert Rudolph" userId="2af4d44886c067cc" providerId="LiveId" clId="{C2CA90CD-406B-48E8-B618-2AFAD5FD4253}" dt="2021-08-16T06:35:21.243" v="1644" actId="1036"/>
          <ac:cxnSpMkLst>
            <pc:docMk/>
            <pc:sldMk cId="1849134360" sldId="814"/>
            <ac:cxnSpMk id="8" creationId="{3665DED0-5D32-4B1E-8B42-CF00B3881E6F}"/>
          </ac:cxnSpMkLst>
        </pc:cxnChg>
        <pc:cxnChg chg="add del mod">
          <ac:chgData name="Siegbert Rudolph" userId="2af4d44886c067cc" providerId="LiveId" clId="{C2CA90CD-406B-48E8-B618-2AFAD5FD4253}" dt="2021-08-16T06:12:17.389" v="1254" actId="478"/>
          <ac:cxnSpMkLst>
            <pc:docMk/>
            <pc:sldMk cId="1849134360" sldId="814"/>
            <ac:cxnSpMk id="33" creationId="{5EB3874A-03BA-44D7-8CBD-34ED6D6DB434}"/>
          </ac:cxnSpMkLst>
        </pc:cxnChg>
        <pc:cxnChg chg="add del mod">
          <ac:chgData name="Siegbert Rudolph" userId="2af4d44886c067cc" providerId="LiveId" clId="{C2CA90CD-406B-48E8-B618-2AFAD5FD4253}" dt="2021-08-16T06:12:17.389" v="1254" actId="478"/>
          <ac:cxnSpMkLst>
            <pc:docMk/>
            <pc:sldMk cId="1849134360" sldId="814"/>
            <ac:cxnSpMk id="34" creationId="{454775C2-ECE2-4260-ADF2-B323BB9A49CD}"/>
          </ac:cxnSpMkLst>
        </pc:cxnChg>
        <pc:cxnChg chg="add del mod">
          <ac:chgData name="Siegbert Rudolph" userId="2af4d44886c067cc" providerId="LiveId" clId="{C2CA90CD-406B-48E8-B618-2AFAD5FD4253}" dt="2021-08-16T06:30:19.475" v="1614" actId="478"/>
          <ac:cxnSpMkLst>
            <pc:docMk/>
            <pc:sldMk cId="1849134360" sldId="814"/>
            <ac:cxnSpMk id="60" creationId="{FF1F5E66-BBEE-46EE-987D-76251B465160}"/>
          </ac:cxnSpMkLst>
        </pc:cxnChg>
        <pc:cxnChg chg="add del mod">
          <ac:chgData name="Siegbert Rudolph" userId="2af4d44886c067cc" providerId="LiveId" clId="{C2CA90CD-406B-48E8-B618-2AFAD5FD4253}" dt="2021-08-16T06:30:19.475" v="1614" actId="478"/>
          <ac:cxnSpMkLst>
            <pc:docMk/>
            <pc:sldMk cId="1849134360" sldId="814"/>
            <ac:cxnSpMk id="62" creationId="{67825AF4-05F9-4F99-8133-21F2A19DD765}"/>
          </ac:cxnSpMkLst>
        </pc:cxnChg>
        <pc:cxnChg chg="add del mod">
          <ac:chgData name="Siegbert Rudolph" userId="2af4d44886c067cc" providerId="LiveId" clId="{C2CA90CD-406B-48E8-B618-2AFAD5FD4253}" dt="2021-08-16T06:30:45.037" v="1618" actId="478"/>
          <ac:cxnSpMkLst>
            <pc:docMk/>
            <pc:sldMk cId="1849134360" sldId="814"/>
            <ac:cxnSpMk id="81" creationId="{E9A25395-B93A-4FA4-9459-B908C50D2146}"/>
          </ac:cxnSpMkLst>
        </pc:cxnChg>
      </pc:sldChg>
      <pc:sldChg chg="addSp delSp modSp add mod delAnim modAnim">
        <pc:chgData name="Siegbert Rudolph" userId="2af4d44886c067cc" providerId="LiveId" clId="{C2CA90CD-406B-48E8-B618-2AFAD5FD4253}" dt="2021-09-05T05:49:52.754" v="6147" actId="6549"/>
        <pc:sldMkLst>
          <pc:docMk/>
          <pc:sldMk cId="3294125710" sldId="815"/>
        </pc:sldMkLst>
        <pc:spChg chg="add del mod ord">
          <ac:chgData name="Siegbert Rudolph" userId="2af4d44886c067cc" providerId="LiveId" clId="{C2CA90CD-406B-48E8-B618-2AFAD5FD4253}" dt="2021-08-16T06:08:37.990" v="1193" actId="478"/>
          <ac:spMkLst>
            <pc:docMk/>
            <pc:sldMk cId="3294125710" sldId="815"/>
            <ac:spMk id="2" creationId="{17B4DB11-7C08-45AF-AE9F-9EFC24E09E29}"/>
          </ac:spMkLst>
        </pc:spChg>
        <pc:spChg chg="mod">
          <ac:chgData name="Siegbert Rudolph" userId="2af4d44886c067cc" providerId="LiveId" clId="{C2CA90CD-406B-48E8-B618-2AFAD5FD4253}" dt="2021-08-30T11:47:03.659" v="5960" actId="1076"/>
          <ac:spMkLst>
            <pc:docMk/>
            <pc:sldMk cId="3294125710" sldId="815"/>
            <ac:spMk id="2" creationId="{DB9DC456-3238-473D-9CD3-32552A1BA40B}"/>
          </ac:spMkLst>
        </pc:spChg>
        <pc:spChg chg="del">
          <ac:chgData name="Siegbert Rudolph" userId="2af4d44886c067cc" providerId="LiveId" clId="{C2CA90CD-406B-48E8-B618-2AFAD5FD4253}" dt="2021-08-30T08:37:34.805" v="5621" actId="478"/>
          <ac:spMkLst>
            <pc:docMk/>
            <pc:sldMk cId="3294125710" sldId="815"/>
            <ac:spMk id="3" creationId="{188704B5-6FF4-4A2C-A170-0B9080C0BBA1}"/>
          </ac:spMkLst>
        </pc:spChg>
        <pc:spChg chg="add mod">
          <ac:chgData name="Siegbert Rudolph" userId="2af4d44886c067cc" providerId="LiveId" clId="{C2CA90CD-406B-48E8-B618-2AFAD5FD4253}" dt="2021-08-16T06:09:30.273" v="1197" actId="207"/>
          <ac:spMkLst>
            <pc:docMk/>
            <pc:sldMk cId="3294125710" sldId="815"/>
            <ac:spMk id="18" creationId="{611E522D-B190-4821-A790-13175F6A29F0}"/>
          </ac:spMkLst>
        </pc:spChg>
        <pc:spChg chg="add mod">
          <ac:chgData name="Siegbert Rudolph" userId="2af4d44886c067cc" providerId="LiveId" clId="{C2CA90CD-406B-48E8-B618-2AFAD5FD4253}" dt="2021-08-16T06:10:13.977" v="1205" actId="113"/>
          <ac:spMkLst>
            <pc:docMk/>
            <pc:sldMk cId="3294125710" sldId="815"/>
            <ac:spMk id="19" creationId="{F60F2661-37A4-492E-B687-E99050C4E9E7}"/>
          </ac:spMkLst>
        </pc:spChg>
        <pc:spChg chg="add mod">
          <ac:chgData name="Siegbert Rudolph" userId="2af4d44886c067cc" providerId="LiveId" clId="{C2CA90CD-406B-48E8-B618-2AFAD5FD4253}" dt="2021-08-16T06:09:30.273" v="1197" actId="207"/>
          <ac:spMkLst>
            <pc:docMk/>
            <pc:sldMk cId="3294125710" sldId="815"/>
            <ac:spMk id="20" creationId="{70E9033F-E8BE-4A32-AF69-F31EB9407DC1}"/>
          </ac:spMkLst>
        </pc:spChg>
        <pc:spChg chg="add mod">
          <ac:chgData name="Siegbert Rudolph" userId="2af4d44886c067cc" providerId="LiveId" clId="{C2CA90CD-406B-48E8-B618-2AFAD5FD4253}" dt="2021-09-05T05:49:52.754" v="6147" actId="6549"/>
          <ac:spMkLst>
            <pc:docMk/>
            <pc:sldMk cId="3294125710" sldId="815"/>
            <ac:spMk id="21" creationId="{D7BF676A-83B9-4592-8609-E310E4A94AE4}"/>
          </ac:spMkLst>
        </pc:spChg>
        <pc:spChg chg="add del mod">
          <ac:chgData name="Siegbert Rudolph" userId="2af4d44886c067cc" providerId="LiveId" clId="{C2CA90CD-406B-48E8-B618-2AFAD5FD4253}" dt="2021-08-16T06:08:58.331" v="1195" actId="478"/>
          <ac:spMkLst>
            <pc:docMk/>
            <pc:sldMk cId="3294125710" sldId="815"/>
            <ac:spMk id="21" creationId="{DF4B5F6D-F6C4-47F7-BCED-2CB3540DFF93}"/>
          </ac:spMkLst>
        </pc:spChg>
        <pc:spChg chg="add mod">
          <ac:chgData name="Siegbert Rudolph" userId="2af4d44886c067cc" providerId="LiveId" clId="{C2CA90CD-406B-48E8-B618-2AFAD5FD4253}" dt="2021-08-16T06:10:08.133" v="1204" actId="113"/>
          <ac:spMkLst>
            <pc:docMk/>
            <pc:sldMk cId="3294125710" sldId="815"/>
            <ac:spMk id="22" creationId="{1E097B03-FEA6-488E-ADEF-FEC4B642BFB0}"/>
          </ac:spMkLst>
        </pc:spChg>
        <pc:spChg chg="add del mod">
          <ac:chgData name="Siegbert Rudolph" userId="2af4d44886c067cc" providerId="LiveId" clId="{C2CA90CD-406B-48E8-B618-2AFAD5FD4253}" dt="2021-08-16T06:06:59.463" v="1089" actId="478"/>
          <ac:spMkLst>
            <pc:docMk/>
            <pc:sldMk cId="3294125710" sldId="815"/>
            <ac:spMk id="23" creationId="{D2F4E780-7B12-4B7C-84C3-7904624CF394}"/>
          </ac:spMkLst>
        </pc:spChg>
        <pc:spChg chg="add mod">
          <ac:chgData name="Siegbert Rudolph" userId="2af4d44886c067cc" providerId="LiveId" clId="{C2CA90CD-406B-48E8-B618-2AFAD5FD4253}" dt="2021-08-30T08:37:30.165" v="5620"/>
          <ac:spMkLst>
            <pc:docMk/>
            <pc:sldMk cId="3294125710" sldId="815"/>
            <ac:spMk id="23" creationId="{D7090279-10BA-42F3-A6FB-3D5BBE6B3A92}"/>
          </ac:spMkLst>
        </pc:spChg>
        <pc:spChg chg="add del mod">
          <ac:chgData name="Siegbert Rudolph" userId="2af4d44886c067cc" providerId="LiveId" clId="{C2CA90CD-406B-48E8-B618-2AFAD5FD4253}" dt="2021-08-16T06:08:31.946" v="1191" actId="478"/>
          <ac:spMkLst>
            <pc:docMk/>
            <pc:sldMk cId="3294125710" sldId="815"/>
            <ac:spMk id="25" creationId="{7F007F16-D09C-4C28-9FE3-A6D437AFA50B}"/>
          </ac:spMkLst>
        </pc:spChg>
        <pc:spChg chg="add del mod">
          <ac:chgData name="Siegbert Rudolph" userId="2af4d44886c067cc" providerId="LiveId" clId="{C2CA90CD-406B-48E8-B618-2AFAD5FD4253}" dt="2021-08-16T06:06:21.517" v="1060" actId="478"/>
          <ac:spMkLst>
            <pc:docMk/>
            <pc:sldMk cId="3294125710" sldId="815"/>
            <ac:spMk id="26" creationId="{DC5F5E74-7201-49F3-BA8D-F44E488BB56A}"/>
          </ac:spMkLst>
        </pc:spChg>
        <pc:spChg chg="add del mod">
          <ac:chgData name="Siegbert Rudolph" userId="2af4d44886c067cc" providerId="LiveId" clId="{C2CA90CD-406B-48E8-B618-2AFAD5FD4253}" dt="2021-08-16T06:08:19.900" v="1189" actId="478"/>
          <ac:spMkLst>
            <pc:docMk/>
            <pc:sldMk cId="3294125710" sldId="815"/>
            <ac:spMk id="27" creationId="{93AEAF65-0F4A-4C89-BD78-9BB8330F8DAA}"/>
          </ac:spMkLst>
        </pc:spChg>
        <pc:spChg chg="add mod">
          <ac:chgData name="Siegbert Rudolph" userId="2af4d44886c067cc" providerId="LiveId" clId="{C2CA90CD-406B-48E8-B618-2AFAD5FD4253}" dt="2021-08-16T06:08:35.345" v="1192" actId="1076"/>
          <ac:spMkLst>
            <pc:docMk/>
            <pc:sldMk cId="3294125710" sldId="815"/>
            <ac:spMk id="28" creationId="{87AA8F61-9863-4E9D-A7B2-D0923F450229}"/>
          </ac:spMkLst>
        </pc:spChg>
        <pc:spChg chg="mod">
          <ac:chgData name="Siegbert Rudolph" userId="2af4d44886c067cc" providerId="LiveId" clId="{C2CA90CD-406B-48E8-B618-2AFAD5FD4253}" dt="2021-08-16T06:09:30.273" v="1197" actId="207"/>
          <ac:spMkLst>
            <pc:docMk/>
            <pc:sldMk cId="3294125710" sldId="815"/>
            <ac:spMk id="34" creationId="{14D8D695-96DF-4C53-ABD8-1D6281F17248}"/>
          </ac:spMkLst>
        </pc:spChg>
        <pc:spChg chg="mod">
          <ac:chgData name="Siegbert Rudolph" userId="2af4d44886c067cc" providerId="LiveId" clId="{C2CA90CD-406B-48E8-B618-2AFAD5FD4253}" dt="2021-08-16T06:09:44.793" v="1200" actId="113"/>
          <ac:spMkLst>
            <pc:docMk/>
            <pc:sldMk cId="3294125710" sldId="815"/>
            <ac:spMk id="35" creationId="{BFA2659B-A583-456B-9D18-B590F26A6F08}"/>
          </ac:spMkLst>
        </pc:spChg>
        <pc:spChg chg="mod">
          <ac:chgData name="Siegbert Rudolph" userId="2af4d44886c067cc" providerId="LiveId" clId="{C2CA90CD-406B-48E8-B618-2AFAD5FD4253}" dt="2021-08-16T06:09:30.273" v="1197" actId="207"/>
          <ac:spMkLst>
            <pc:docMk/>
            <pc:sldMk cId="3294125710" sldId="815"/>
            <ac:spMk id="36" creationId="{7EBC627B-561A-4BC2-A4E4-F3DB7627446B}"/>
          </ac:spMkLst>
        </pc:spChg>
        <pc:spChg chg="mod">
          <ac:chgData name="Siegbert Rudolph" userId="2af4d44886c067cc" providerId="LiveId" clId="{C2CA90CD-406B-48E8-B618-2AFAD5FD4253}" dt="2021-08-16T06:09:30.273" v="1197" actId="207"/>
          <ac:spMkLst>
            <pc:docMk/>
            <pc:sldMk cId="3294125710" sldId="815"/>
            <ac:spMk id="37" creationId="{1BFD2AE6-4BB9-46ED-8928-A3099FDB7D3C}"/>
          </ac:spMkLst>
        </pc:spChg>
        <pc:spChg chg="mod">
          <ac:chgData name="Siegbert Rudolph" userId="2af4d44886c067cc" providerId="LiveId" clId="{C2CA90CD-406B-48E8-B618-2AFAD5FD4253}" dt="2021-08-16T06:09:48.461" v="1201" actId="113"/>
          <ac:spMkLst>
            <pc:docMk/>
            <pc:sldMk cId="3294125710" sldId="815"/>
            <ac:spMk id="38" creationId="{669B87D5-32F9-41F3-8D3D-4D930E7B59FB}"/>
          </ac:spMkLst>
        </pc:spChg>
        <pc:spChg chg="del mod">
          <ac:chgData name="Siegbert Rudolph" userId="2af4d44886c067cc" providerId="LiveId" clId="{C2CA90CD-406B-48E8-B618-2AFAD5FD4253}" dt="2021-08-16T06:05:46.968" v="1052" actId="478"/>
          <ac:spMkLst>
            <pc:docMk/>
            <pc:sldMk cId="3294125710" sldId="815"/>
            <ac:spMk id="43" creationId="{047D15F1-269B-4601-A30D-6B0DF4723211}"/>
          </ac:spMkLst>
        </pc:spChg>
        <pc:spChg chg="mod">
          <ac:chgData name="Siegbert Rudolph" userId="2af4d44886c067cc" providerId="LiveId" clId="{C2CA90CD-406B-48E8-B618-2AFAD5FD4253}" dt="2021-08-16T06:09:38.130" v="1198" actId="113"/>
          <ac:spMkLst>
            <pc:docMk/>
            <pc:sldMk cId="3294125710" sldId="815"/>
            <ac:spMk id="44" creationId="{ABECC711-BC08-468A-BFB9-4594C4AC1FEE}"/>
          </ac:spMkLst>
        </pc:spChg>
        <pc:spChg chg="del mod">
          <ac:chgData name="Siegbert Rudolph" userId="2af4d44886c067cc" providerId="LiveId" clId="{C2CA90CD-406B-48E8-B618-2AFAD5FD4253}" dt="2021-08-16T06:05:46.968" v="1052" actId="478"/>
          <ac:spMkLst>
            <pc:docMk/>
            <pc:sldMk cId="3294125710" sldId="815"/>
            <ac:spMk id="45" creationId="{A3CA9730-68D5-4E13-BDA9-FBE6522A0E46}"/>
          </ac:spMkLst>
        </pc:spChg>
        <pc:spChg chg="mod">
          <ac:chgData name="Siegbert Rudolph" userId="2af4d44886c067cc" providerId="LiveId" clId="{C2CA90CD-406B-48E8-B618-2AFAD5FD4253}" dt="2021-08-16T06:09:41.852" v="1199" actId="113"/>
          <ac:spMkLst>
            <pc:docMk/>
            <pc:sldMk cId="3294125710" sldId="815"/>
            <ac:spMk id="46" creationId="{9ADCBE12-2970-42F4-8005-42043DFC95A6}"/>
          </ac:spMkLst>
        </pc:spChg>
        <pc:spChg chg="mod">
          <ac:chgData name="Siegbert Rudolph" userId="2af4d44886c067cc" providerId="LiveId" clId="{C2CA90CD-406B-48E8-B618-2AFAD5FD4253}" dt="2021-08-16T06:09:54.297" v="1202" actId="113"/>
          <ac:spMkLst>
            <pc:docMk/>
            <pc:sldMk cId="3294125710" sldId="815"/>
            <ac:spMk id="47" creationId="{87FA11E2-64D4-4B3B-829E-82C86419A000}"/>
          </ac:spMkLst>
        </pc:spChg>
        <pc:spChg chg="del mod">
          <ac:chgData name="Siegbert Rudolph" userId="2af4d44886c067cc" providerId="LiveId" clId="{C2CA90CD-406B-48E8-B618-2AFAD5FD4253}" dt="2021-08-16T06:09:18.564" v="1196" actId="478"/>
          <ac:spMkLst>
            <pc:docMk/>
            <pc:sldMk cId="3294125710" sldId="815"/>
            <ac:spMk id="48" creationId="{65F0C155-8CAC-4402-8658-F97C36947C28}"/>
          </ac:spMkLst>
        </pc:spChg>
        <pc:spChg chg="del mod">
          <ac:chgData name="Siegbert Rudolph" userId="2af4d44886c067cc" providerId="LiveId" clId="{C2CA90CD-406B-48E8-B618-2AFAD5FD4253}" dt="2021-08-16T06:06:00.317" v="1056" actId="478"/>
          <ac:spMkLst>
            <pc:docMk/>
            <pc:sldMk cId="3294125710" sldId="815"/>
            <ac:spMk id="49" creationId="{1590C47E-DD61-4903-AFAE-1DA8759C796F}"/>
          </ac:spMkLst>
        </pc:spChg>
        <pc:spChg chg="del mod">
          <ac:chgData name="Siegbert Rudolph" userId="2af4d44886c067cc" providerId="LiveId" clId="{C2CA90CD-406B-48E8-B618-2AFAD5FD4253}" dt="2021-08-30T08:37:28.353" v="5619" actId="478"/>
          <ac:spMkLst>
            <pc:docMk/>
            <pc:sldMk cId="3294125710" sldId="815"/>
            <ac:spMk id="61" creationId="{58459579-6E3C-423E-B32D-7E794A47195E}"/>
          </ac:spMkLst>
        </pc:spChg>
        <pc:picChg chg="mod ord">
          <ac:chgData name="Siegbert Rudolph" userId="2af4d44886c067cc" providerId="LiveId" clId="{C2CA90CD-406B-48E8-B618-2AFAD5FD4253}" dt="2021-08-16T06:06:07.587" v="1058" actId="1076"/>
          <ac:picMkLst>
            <pc:docMk/>
            <pc:sldMk cId="3294125710" sldId="815"/>
            <ac:picMk id="39" creationId="{2E5CE74F-0CAB-4923-8348-EF8DAE3DCBA7}"/>
          </ac:picMkLst>
        </pc:picChg>
        <pc:picChg chg="mod">
          <ac:chgData name="Siegbert Rudolph" userId="2af4d44886c067cc" providerId="LiveId" clId="{C2CA90CD-406B-48E8-B618-2AFAD5FD4253}" dt="2021-08-16T06:06:09.705" v="1059" actId="1076"/>
          <ac:picMkLst>
            <pc:docMk/>
            <pc:sldMk cId="3294125710" sldId="815"/>
            <ac:picMk id="40" creationId="{6D2D4713-8FBC-4A91-9134-0A01446D3ACD}"/>
          </ac:picMkLst>
        </pc:picChg>
      </pc:sldChg>
      <pc:sldChg chg="add del">
        <pc:chgData name="Siegbert Rudolph" userId="2af4d44886c067cc" providerId="LiveId" clId="{C2CA90CD-406B-48E8-B618-2AFAD5FD4253}" dt="2021-08-16T09:34:11.118" v="5420" actId="47"/>
        <pc:sldMkLst>
          <pc:docMk/>
          <pc:sldMk cId="699432528" sldId="816"/>
        </pc:sldMkLst>
      </pc:sldChg>
      <pc:sldChg chg="addSp delSp modSp add mod">
        <pc:chgData name="Siegbert Rudolph" userId="2af4d44886c067cc" providerId="LiveId" clId="{C2CA90CD-406B-48E8-B618-2AFAD5FD4253}" dt="2021-09-05T05:47:37.682" v="6075" actId="20577"/>
        <pc:sldMkLst>
          <pc:docMk/>
          <pc:sldMk cId="2525589364" sldId="817"/>
        </pc:sldMkLst>
        <pc:spChg chg="del">
          <ac:chgData name="Siegbert Rudolph" userId="2af4d44886c067cc" providerId="LiveId" clId="{C2CA90CD-406B-48E8-B618-2AFAD5FD4253}" dt="2021-08-30T08:44:02.401" v="5780" actId="478"/>
          <ac:spMkLst>
            <pc:docMk/>
            <pc:sldMk cId="2525589364" sldId="817"/>
            <ac:spMk id="3" creationId="{188704B5-6FF4-4A2C-A170-0B9080C0BBA1}"/>
          </ac:spMkLst>
        </pc:spChg>
        <pc:spChg chg="mod">
          <ac:chgData name="Siegbert Rudolph" userId="2af4d44886c067cc" providerId="LiveId" clId="{C2CA90CD-406B-48E8-B618-2AFAD5FD4253}" dt="2021-08-30T11:47:03.675" v="5965" actId="1076"/>
          <ac:spMkLst>
            <pc:docMk/>
            <pc:sldMk cId="2525589364" sldId="817"/>
            <ac:spMk id="3" creationId="{8B4015FC-F474-4142-A1A3-8559F936BD21}"/>
          </ac:spMkLst>
        </pc:spChg>
        <pc:spChg chg="add mod">
          <ac:chgData name="Siegbert Rudolph" userId="2af4d44886c067cc" providerId="LiveId" clId="{C2CA90CD-406B-48E8-B618-2AFAD5FD4253}" dt="2021-09-05T05:47:37.682" v="6075" actId="20577"/>
          <ac:spMkLst>
            <pc:docMk/>
            <pc:sldMk cId="2525589364" sldId="817"/>
            <ac:spMk id="29" creationId="{A7A7B779-F0A8-44D4-87AA-1EACCCE5D073}"/>
          </ac:spMkLst>
        </pc:spChg>
        <pc:spChg chg="add mod">
          <ac:chgData name="Siegbert Rudolph" userId="2af4d44886c067cc" providerId="LiveId" clId="{C2CA90CD-406B-48E8-B618-2AFAD5FD4253}" dt="2021-08-30T08:44:04.104" v="5781"/>
          <ac:spMkLst>
            <pc:docMk/>
            <pc:sldMk cId="2525589364" sldId="817"/>
            <ac:spMk id="30" creationId="{5DFF6002-4F46-4C4B-9A70-E341990A3B89}"/>
          </ac:spMkLst>
        </pc:spChg>
        <pc:spChg chg="del mod">
          <ac:chgData name="Siegbert Rudolph" userId="2af4d44886c067cc" providerId="LiveId" clId="{C2CA90CD-406B-48E8-B618-2AFAD5FD4253}" dt="2021-08-30T08:44:00.261" v="5779" actId="478"/>
          <ac:spMkLst>
            <pc:docMk/>
            <pc:sldMk cId="2525589364" sldId="817"/>
            <ac:spMk id="61" creationId="{58459579-6E3C-423E-B32D-7E794A47195E}"/>
          </ac:spMkLst>
        </pc:spChg>
      </pc:sldChg>
      <pc:sldChg chg="addSp delSp modSp add mod addAnim delAnim modAnim">
        <pc:chgData name="Siegbert Rudolph" userId="2af4d44886c067cc" providerId="LiveId" clId="{C2CA90CD-406B-48E8-B618-2AFAD5FD4253}" dt="2021-09-05T05:47:57.249" v="6090" actId="20577"/>
        <pc:sldMkLst>
          <pc:docMk/>
          <pc:sldMk cId="368874190" sldId="818"/>
        </pc:sldMkLst>
        <pc:spChg chg="mod">
          <ac:chgData name="Siegbert Rudolph" userId="2af4d44886c067cc" providerId="LiveId" clId="{C2CA90CD-406B-48E8-B618-2AFAD5FD4253}" dt="2021-08-30T11:47:03.675" v="5980" actId="1076"/>
          <ac:spMkLst>
            <pc:docMk/>
            <pc:sldMk cId="368874190" sldId="818"/>
            <ac:spMk id="2" creationId="{EDDDFE6B-0093-47F5-9EAD-8CCFE90D4991}"/>
          </ac:spMkLst>
        </pc:spChg>
        <pc:spChg chg="add del mod">
          <ac:chgData name="Siegbert Rudolph" userId="2af4d44886c067cc" providerId="LiveId" clId="{C2CA90CD-406B-48E8-B618-2AFAD5FD4253}" dt="2021-08-16T07:05:25.304" v="2419" actId="478"/>
          <ac:spMkLst>
            <pc:docMk/>
            <pc:sldMk cId="368874190" sldId="818"/>
            <ac:spMk id="2" creationId="{F6816BAA-A0B4-40B6-A9A9-82666FBF96F6}"/>
          </ac:spMkLst>
        </pc:spChg>
        <pc:spChg chg="del">
          <ac:chgData name="Siegbert Rudolph" userId="2af4d44886c067cc" providerId="LiveId" clId="{C2CA90CD-406B-48E8-B618-2AFAD5FD4253}" dt="2021-08-30T08:38:27.996" v="5638" actId="478"/>
          <ac:spMkLst>
            <pc:docMk/>
            <pc:sldMk cId="368874190" sldId="818"/>
            <ac:spMk id="3" creationId="{188704B5-6FF4-4A2C-A170-0B9080C0BBA1}"/>
          </ac:spMkLst>
        </pc:spChg>
        <pc:spChg chg="add del">
          <ac:chgData name="Siegbert Rudolph" userId="2af4d44886c067cc" providerId="LiveId" clId="{C2CA90CD-406B-48E8-B618-2AFAD5FD4253}" dt="2021-08-30T08:38:32.792" v="5640" actId="478"/>
          <ac:spMkLst>
            <pc:docMk/>
            <pc:sldMk cId="368874190" sldId="818"/>
            <ac:spMk id="12" creationId="{E1648C09-731D-4ACA-BB29-B990DB6373CD}"/>
          </ac:spMkLst>
        </pc:spChg>
        <pc:spChg chg="add mod">
          <ac:chgData name="Siegbert Rudolph" userId="2af4d44886c067cc" providerId="LiveId" clId="{C2CA90CD-406B-48E8-B618-2AFAD5FD4253}" dt="2021-09-05T05:47:57.249" v="6090" actId="20577"/>
          <ac:spMkLst>
            <pc:docMk/>
            <pc:sldMk cId="368874190" sldId="818"/>
            <ac:spMk id="13" creationId="{CC94D66C-30E9-45C9-8B39-18EB88E085D3}"/>
          </ac:spMkLst>
        </pc:spChg>
        <pc:spChg chg="add mod">
          <ac:chgData name="Siegbert Rudolph" userId="2af4d44886c067cc" providerId="LiveId" clId="{C2CA90CD-406B-48E8-B618-2AFAD5FD4253}" dt="2021-08-30T08:39:00.707" v="5651"/>
          <ac:spMkLst>
            <pc:docMk/>
            <pc:sldMk cId="368874190" sldId="818"/>
            <ac:spMk id="14" creationId="{921D6D5B-3C29-4CEA-97E5-A3B4DA9AE11B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25" creationId="{EFA696A9-EDD6-447F-894B-0E941E731F3D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26" creationId="{8EF8C1E7-F6AA-4A0B-ABDF-57C8FA501068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27" creationId="{C29383E6-2BAD-4694-AF93-274FE4CD018F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28" creationId="{D3D8A4D7-10D3-4D8F-B42A-1045BF3A5103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29" creationId="{4AD64644-67BB-475E-ACE7-7F8C8715300F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30" creationId="{133A2FA8-2590-415C-A2B0-25F6BDCBF9FF}"/>
          </ac:spMkLst>
        </pc:spChg>
        <pc:spChg chg="del mod">
          <ac:chgData name="Siegbert Rudolph" userId="2af4d44886c067cc" providerId="LiveId" clId="{C2CA90CD-406B-48E8-B618-2AFAD5FD4253}" dt="2021-08-30T08:39:02.957" v="5652" actId="478"/>
          <ac:spMkLst>
            <pc:docMk/>
            <pc:sldMk cId="368874190" sldId="818"/>
            <ac:spMk id="31" creationId="{E7D769D5-4762-4C7C-AEA0-62C6A8986B38}"/>
          </ac:spMkLst>
        </pc:spChg>
        <pc:spChg chg="del">
          <ac:chgData name="Siegbert Rudolph" userId="2af4d44886c067cc" providerId="LiveId" clId="{C2CA90CD-406B-48E8-B618-2AFAD5FD4253}" dt="2021-08-16T06:38:08.264" v="1740" actId="478"/>
          <ac:spMkLst>
            <pc:docMk/>
            <pc:sldMk cId="368874190" sldId="818"/>
            <ac:spMk id="32" creationId="{8E57AAC8-298F-4B23-81EF-6E0CC46AF731}"/>
          </ac:spMkLst>
        </pc:spChg>
        <pc:spChg chg="del">
          <ac:chgData name="Siegbert Rudolph" userId="2af4d44886c067cc" providerId="LiveId" clId="{C2CA90CD-406B-48E8-B618-2AFAD5FD4253}" dt="2021-08-16T06:38:08.264" v="1740" actId="478"/>
          <ac:spMkLst>
            <pc:docMk/>
            <pc:sldMk cId="368874190" sldId="818"/>
            <ac:spMk id="35" creationId="{5209EBAA-92FD-4B08-B960-836DF0C610F9}"/>
          </ac:spMkLst>
        </pc:spChg>
        <pc:spChg chg="del">
          <ac:chgData name="Siegbert Rudolph" userId="2af4d44886c067cc" providerId="LiveId" clId="{C2CA90CD-406B-48E8-B618-2AFAD5FD4253}" dt="2021-08-16T06:38:08.264" v="1740" actId="478"/>
          <ac:spMkLst>
            <pc:docMk/>
            <pc:sldMk cId="368874190" sldId="818"/>
            <ac:spMk id="36" creationId="{DC297D1D-983F-491B-A2D5-C2934AEE98B7}"/>
          </ac:spMkLst>
        </pc:spChg>
        <pc:spChg chg="del">
          <ac:chgData name="Siegbert Rudolph" userId="2af4d44886c067cc" providerId="LiveId" clId="{C2CA90CD-406B-48E8-B618-2AFAD5FD4253}" dt="2021-08-16T06:38:08.264" v="1740" actId="478"/>
          <ac:spMkLst>
            <pc:docMk/>
            <pc:sldMk cId="368874190" sldId="818"/>
            <ac:spMk id="37" creationId="{C0BDAE59-EFDD-4127-BB65-2BC723D335CF}"/>
          </ac:spMkLst>
        </pc:spChg>
        <pc:spChg chg="del">
          <ac:chgData name="Siegbert Rudolph" userId="2af4d44886c067cc" providerId="LiveId" clId="{C2CA90CD-406B-48E8-B618-2AFAD5FD4253}" dt="2021-08-16T06:38:08.264" v="1740" actId="478"/>
          <ac:spMkLst>
            <pc:docMk/>
            <pc:sldMk cId="368874190" sldId="818"/>
            <ac:spMk id="38" creationId="{E25A4357-3235-410F-9556-DAEA3A1C47AE}"/>
          </ac:spMkLst>
        </pc:spChg>
        <pc:spChg chg="del">
          <ac:chgData name="Siegbert Rudolph" userId="2af4d44886c067cc" providerId="LiveId" clId="{C2CA90CD-406B-48E8-B618-2AFAD5FD4253}" dt="2021-08-16T06:38:08.264" v="1740" actId="478"/>
          <ac:spMkLst>
            <pc:docMk/>
            <pc:sldMk cId="368874190" sldId="818"/>
            <ac:spMk id="39" creationId="{96451911-90AB-4E15-A301-C97473DDD4EA}"/>
          </ac:spMkLst>
        </pc:spChg>
        <pc:spChg chg="del">
          <ac:chgData name="Siegbert Rudolph" userId="2af4d44886c067cc" providerId="LiveId" clId="{C2CA90CD-406B-48E8-B618-2AFAD5FD4253}" dt="2021-08-16T06:38:08.264" v="1740" actId="478"/>
          <ac:spMkLst>
            <pc:docMk/>
            <pc:sldMk cId="368874190" sldId="818"/>
            <ac:spMk id="40" creationId="{2B6A9DD0-2D12-45C1-A854-BC77C0AC5F8D}"/>
          </ac:spMkLst>
        </pc:spChg>
        <pc:spChg chg="del">
          <ac:chgData name="Siegbert Rudolph" userId="2af4d44886c067cc" providerId="LiveId" clId="{C2CA90CD-406B-48E8-B618-2AFAD5FD4253}" dt="2021-08-16T06:38:08.264" v="1740" actId="478"/>
          <ac:spMkLst>
            <pc:docMk/>
            <pc:sldMk cId="368874190" sldId="818"/>
            <ac:spMk id="41" creationId="{92DB80AF-DF6C-4F85-959A-243B4796AB10}"/>
          </ac:spMkLst>
        </pc:spChg>
        <pc:spChg chg="del">
          <ac:chgData name="Siegbert Rudolph" userId="2af4d44886c067cc" providerId="LiveId" clId="{C2CA90CD-406B-48E8-B618-2AFAD5FD4253}" dt="2021-08-16T06:38:08.264" v="1740" actId="478"/>
          <ac:spMkLst>
            <pc:docMk/>
            <pc:sldMk cId="368874190" sldId="818"/>
            <ac:spMk id="42" creationId="{414347F4-D083-488A-A7C0-C574F4A2A593}"/>
          </ac:spMkLst>
        </pc:spChg>
        <pc:spChg chg="del">
          <ac:chgData name="Siegbert Rudolph" userId="2af4d44886c067cc" providerId="LiveId" clId="{C2CA90CD-406B-48E8-B618-2AFAD5FD4253}" dt="2021-08-16T06:38:08.264" v="1740" actId="478"/>
          <ac:spMkLst>
            <pc:docMk/>
            <pc:sldMk cId="368874190" sldId="818"/>
            <ac:spMk id="43" creationId="{2E161E01-E3B1-48E7-9407-D01B8734C152}"/>
          </ac:spMkLst>
        </pc:spChg>
        <pc:spChg chg="del">
          <ac:chgData name="Siegbert Rudolph" userId="2af4d44886c067cc" providerId="LiveId" clId="{C2CA90CD-406B-48E8-B618-2AFAD5FD4253}" dt="2021-08-16T06:38:08.264" v="1740" actId="478"/>
          <ac:spMkLst>
            <pc:docMk/>
            <pc:sldMk cId="368874190" sldId="818"/>
            <ac:spMk id="44" creationId="{DF5EFC56-75BD-4BC2-B31D-4E1827E15399}"/>
          </ac:spMkLst>
        </pc:spChg>
        <pc:spChg chg="del">
          <ac:chgData name="Siegbert Rudolph" userId="2af4d44886c067cc" providerId="LiveId" clId="{C2CA90CD-406B-48E8-B618-2AFAD5FD4253}" dt="2021-08-16T06:38:08.264" v="1740" actId="478"/>
          <ac:spMkLst>
            <pc:docMk/>
            <pc:sldMk cId="368874190" sldId="818"/>
            <ac:spMk id="45" creationId="{3D153FF3-DCF5-47B8-8254-B619DFAD135D}"/>
          </ac:spMkLst>
        </pc:spChg>
        <pc:spChg chg="del">
          <ac:chgData name="Siegbert Rudolph" userId="2af4d44886c067cc" providerId="LiveId" clId="{C2CA90CD-406B-48E8-B618-2AFAD5FD4253}" dt="2021-08-16T06:38:08.264" v="1740" actId="478"/>
          <ac:spMkLst>
            <pc:docMk/>
            <pc:sldMk cId="368874190" sldId="818"/>
            <ac:spMk id="46" creationId="{56D8A80D-7057-4EA9-A857-ED2F8FB9F825}"/>
          </ac:spMkLst>
        </pc:spChg>
        <pc:spChg chg="del">
          <ac:chgData name="Siegbert Rudolph" userId="2af4d44886c067cc" providerId="LiveId" clId="{C2CA90CD-406B-48E8-B618-2AFAD5FD4253}" dt="2021-08-16T06:38:08.264" v="1740" actId="478"/>
          <ac:spMkLst>
            <pc:docMk/>
            <pc:sldMk cId="368874190" sldId="818"/>
            <ac:spMk id="47" creationId="{8E10F2BE-7DC5-49BF-8028-B7449D0E186D}"/>
          </ac:spMkLst>
        </pc:spChg>
        <pc:spChg chg="del">
          <ac:chgData name="Siegbert Rudolph" userId="2af4d44886c067cc" providerId="LiveId" clId="{C2CA90CD-406B-48E8-B618-2AFAD5FD4253}" dt="2021-08-16T06:38:08.264" v="1740" actId="478"/>
          <ac:spMkLst>
            <pc:docMk/>
            <pc:sldMk cId="368874190" sldId="818"/>
            <ac:spMk id="48" creationId="{F2BC782C-4638-48AD-A7BA-176E0D4318A1}"/>
          </ac:spMkLst>
        </pc:spChg>
        <pc:spChg chg="del">
          <ac:chgData name="Siegbert Rudolph" userId="2af4d44886c067cc" providerId="LiveId" clId="{C2CA90CD-406B-48E8-B618-2AFAD5FD4253}" dt="2021-08-16T06:38:08.264" v="1740" actId="478"/>
          <ac:spMkLst>
            <pc:docMk/>
            <pc:sldMk cId="368874190" sldId="818"/>
            <ac:spMk id="49" creationId="{B939CC83-B717-43A2-83E1-D279C9241D26}"/>
          </ac:spMkLst>
        </pc:spChg>
        <pc:spChg chg="del">
          <ac:chgData name="Siegbert Rudolph" userId="2af4d44886c067cc" providerId="LiveId" clId="{C2CA90CD-406B-48E8-B618-2AFAD5FD4253}" dt="2021-08-16T06:38:08.264" v="1740" actId="478"/>
          <ac:spMkLst>
            <pc:docMk/>
            <pc:sldMk cId="368874190" sldId="818"/>
            <ac:spMk id="50" creationId="{A5A2444B-94B8-4DD0-9A07-5C6F5D034B66}"/>
          </ac:spMkLst>
        </pc:spChg>
        <pc:spChg chg="del">
          <ac:chgData name="Siegbert Rudolph" userId="2af4d44886c067cc" providerId="LiveId" clId="{C2CA90CD-406B-48E8-B618-2AFAD5FD4253}" dt="2021-08-16T06:38:08.264" v="1740" actId="478"/>
          <ac:spMkLst>
            <pc:docMk/>
            <pc:sldMk cId="368874190" sldId="818"/>
            <ac:spMk id="51" creationId="{E0780DDB-578F-4D5E-81DE-70DD6FE47F43}"/>
          </ac:spMkLst>
        </pc:spChg>
        <pc:spChg chg="del">
          <ac:chgData name="Siegbert Rudolph" userId="2af4d44886c067cc" providerId="LiveId" clId="{C2CA90CD-406B-48E8-B618-2AFAD5FD4253}" dt="2021-08-16T06:38:08.264" v="1740" actId="478"/>
          <ac:spMkLst>
            <pc:docMk/>
            <pc:sldMk cId="368874190" sldId="818"/>
            <ac:spMk id="52" creationId="{C0A9A09A-E2F3-4758-BAFA-4E4A99CD1398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53" creationId="{03E38F00-3767-4DDC-8D61-02CFA7ECA01E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54" creationId="{6570F636-7A25-48C3-B8BE-D243B7D5F356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55" creationId="{FC1548C6-4764-45EB-98F2-E540F08FCD85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56" creationId="{A722CBDB-D0A1-4B5C-97F2-DEC3A371DC84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57" creationId="{23A194E1-3F73-4D85-B3BB-270ACB7361EB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58" creationId="{BAF648EB-E01A-4387-9F9D-5EC45715A863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59" creationId="{378ED639-DD30-44C2-A0A7-61C1E49DEE63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60" creationId="{8BB75E25-7971-4324-96C3-AC462A0145B2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61" creationId="{86C9CDCA-E56E-45DD-8B93-72BC3420F9EC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62" creationId="{5B460792-316F-4741-961D-986FDC8E677A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63" creationId="{37144448-0B0C-4C03-9945-7CDC02217E46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64" creationId="{1DB8F24C-E44E-462E-9111-269E8D727112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65" creationId="{C6FA078B-70BD-493D-98AF-D82D56882D4A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66" creationId="{56FC8F7A-CF83-4E8A-8C3C-796E5CC69B04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67" creationId="{F921B9CB-5AA2-4023-9C01-9AEDF608CB7A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68" creationId="{E6524527-9596-4508-9750-DF4C342E9E3B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69" creationId="{98876105-4DE8-44A3-8A99-52FB601690BC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70" creationId="{6351641C-98F1-4CA3-B831-C8E011129CDB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71" creationId="{DA4355CE-2ECA-4387-ADA5-85CAA0954D61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72" creationId="{0D9EE4D2-CD50-4A21-8D72-7AEE9FA17D2A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73" creationId="{4F4557DD-6268-4F8B-BECC-21E58C0B7ACD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74" creationId="{63AA3CEF-A5AC-4246-9811-FAE0BBA633FA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75" creationId="{BFAD59A6-D1E6-4D2A-A233-27A5B73ECF87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76" creationId="{0F0EC302-7B57-449D-846E-28BC7DF95E5C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77" creationId="{6A247AEE-2AD8-4FC1-AB60-F278D8EDBFF0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78" creationId="{2C6F5A65-41E7-4B76-A82B-618EC3809C0C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79" creationId="{15C4D1C6-2069-4651-88CB-3660596D4921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80" creationId="{7B21F2B5-1184-4868-84EE-AC4FF5E8BD5D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81" creationId="{F7139982-41C2-4920-B6D3-7209A7139F0C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82" creationId="{4434AF22-42AE-41BE-A8F4-3A4E019265D4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83" creationId="{A0F589EC-76A3-437D-8A4D-3D63A5117613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84" creationId="{56D25A64-E675-4750-A2AD-653803DE5E49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85" creationId="{67913FB7-AE7A-4090-BF21-358BEC92B9B3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86" creationId="{BE39FC98-6628-42BD-904B-FFBD44E3CD8C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87" creationId="{B4DE0D60-A52D-41E1-B37F-086EFF380355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88" creationId="{581718E8-3669-4CEE-9FAB-D2905C8E31E0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89" creationId="{31A08F60-E7B4-4575-AFC5-8071F4DDE0F5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90" creationId="{E9250658-EFA0-4DF4-A52D-D477DF53981C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91" creationId="{3E625824-5FF7-4E61-8739-DA77976C877A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92" creationId="{3301BE33-CCCB-404D-81A5-2DF66CB57A1C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93" creationId="{EC22F864-8D8E-4BB3-8468-350878C6C2D0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94" creationId="{82BB07DF-D0FD-4DDF-A82F-D97365F2A135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95" creationId="{7BA5BEC6-0AA8-4419-942C-8291144754F1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96" creationId="{579277A1-DFFB-43C4-ADA1-9DB4D76901FE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97" creationId="{6C656CB3-A9DD-4F13-AFA5-004B17EAEB5E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98" creationId="{0CFE5624-9859-4F32-8A8F-0B8D40624505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99" creationId="{D332CAD4-F968-46CB-9354-9E7913AA4AE8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100" creationId="{2D7FF148-C2A2-4A17-8682-F2CB9BE6A0AD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101" creationId="{1AF7DEE7-EEBB-4638-8AA5-C9AA9C4252D1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102" creationId="{28470427-238D-487E-9F9A-73BEA2B35688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103" creationId="{A849746A-EA22-4E86-A1DB-15EC82706034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104" creationId="{F11698A3-D22E-444E-9F34-586AFA83042F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105" creationId="{F45BB6EE-0607-4260-9B64-F992DE593860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106" creationId="{19D3F46F-62C5-4A69-BF0A-05CD7A24C656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107" creationId="{496B7CD3-54EC-4476-A039-E26EBFCF5124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108" creationId="{E913B7D1-44FE-4BB8-8B82-467F8C7FA8D3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109" creationId="{19C7E75D-4F94-408E-A80B-CB516C69C28B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110" creationId="{0CD3CEBB-05DD-47E5-AD6B-44BA0B81D866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111" creationId="{101D2751-06A6-45AC-90E8-E2FA7E734A93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112" creationId="{47315870-E9B3-4406-A644-FCDA1702F303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113" creationId="{8F3A9224-031D-45D5-849F-E2879DFBB253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114" creationId="{4BD01A70-BA9B-4543-8647-A14370F70074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115" creationId="{D520E7A6-9972-43F2-9040-7B55E0862D53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116" creationId="{0B4C6D94-7ADC-4AA4-8F09-C5B3D0EEF0AB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117" creationId="{8222A43F-E020-49E3-9B43-2FF879F8DBA7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118" creationId="{49764158-AADB-4DFF-B441-48086776D4CA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119" creationId="{7D9A0140-06B3-4DA2-91BE-D32DABB08CEA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120" creationId="{94F0A9DA-2CE4-411A-B1EA-329C354705C6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121" creationId="{61B45FAB-6C32-4AD0-A525-921FBF44BA5B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122" creationId="{7BA090E5-E1F2-4DB1-B7C9-AC15E95636FB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123" creationId="{5ECB460D-BCA6-49F0-81C6-338B3AA55158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124" creationId="{AEC82EB0-C356-4B62-B3A8-848A4CEDC795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125" creationId="{478BB61A-708D-4592-9D19-A4DDE07D84BA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126" creationId="{BDB08460-1402-41BB-A1B2-D5E5EE78A53C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127" creationId="{4D2108A4-F6E8-4C92-8715-85B6AF17A623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128" creationId="{FE3A47D2-BDBE-4E80-9E52-0ECE59812FD9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129" creationId="{09FBCFF5-CBD2-4176-BE20-B7EA7E111DA4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130" creationId="{565C562C-F92E-4741-893F-77FD9E95838B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131" creationId="{D5E84C31-878C-489E-9CE1-5E14CB8DEE37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132" creationId="{3EA550BD-DC4D-4829-BA6A-1684F3B32B71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133" creationId="{80857B5D-78C4-4B95-9B46-21A86AE76AEA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134" creationId="{F5E321B3-3B96-4263-8AB5-1F48D97BA7E3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135" creationId="{345CC2B5-3DA7-4042-88B8-EAB682BD1A1B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136" creationId="{EBED4CC1-BF08-46BD-AD6C-3DCC7081E3AB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137" creationId="{F60D186F-8E62-4FAD-A29D-13254DCFA6BF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138" creationId="{B752B6E2-087B-4316-8FF3-8A8228E8EEA1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139" creationId="{5E55C42A-2CBB-4ADC-981F-39BB456632F3}"/>
          </ac:spMkLst>
        </pc:spChg>
        <pc:spChg chg="add del mod">
          <ac:chgData name="Siegbert Rudolph" userId="2af4d44886c067cc" providerId="LiveId" clId="{C2CA90CD-406B-48E8-B618-2AFAD5FD4253}" dt="2021-08-16T06:39:41.513" v="1745" actId="478"/>
          <ac:spMkLst>
            <pc:docMk/>
            <pc:sldMk cId="368874190" sldId="818"/>
            <ac:spMk id="140" creationId="{626F8430-E9FC-48D2-BD36-A4BFA4963F4A}"/>
          </ac:spMkLst>
        </pc:spChg>
        <pc:spChg chg="add mod">
          <ac:chgData name="Siegbert Rudolph" userId="2af4d44886c067cc" providerId="LiveId" clId="{C2CA90CD-406B-48E8-B618-2AFAD5FD4253}" dt="2021-08-16T07:00:14.797" v="2378" actId="1035"/>
          <ac:spMkLst>
            <pc:docMk/>
            <pc:sldMk cId="368874190" sldId="818"/>
            <ac:spMk id="141" creationId="{EE83BD2A-85DD-4845-8BA1-871220B15720}"/>
          </ac:spMkLst>
        </pc:spChg>
        <pc:spChg chg="add mod">
          <ac:chgData name="Siegbert Rudolph" userId="2af4d44886c067cc" providerId="LiveId" clId="{C2CA90CD-406B-48E8-B618-2AFAD5FD4253}" dt="2021-08-16T07:00:14.797" v="2378" actId="1035"/>
          <ac:spMkLst>
            <pc:docMk/>
            <pc:sldMk cId="368874190" sldId="818"/>
            <ac:spMk id="142" creationId="{7927A046-0AC2-4105-ADF7-C83D06DC8264}"/>
          </ac:spMkLst>
        </pc:spChg>
        <pc:spChg chg="add mod">
          <ac:chgData name="Siegbert Rudolph" userId="2af4d44886c067cc" providerId="LiveId" clId="{C2CA90CD-406B-48E8-B618-2AFAD5FD4253}" dt="2021-08-16T07:00:14.797" v="2378" actId="1035"/>
          <ac:spMkLst>
            <pc:docMk/>
            <pc:sldMk cId="368874190" sldId="818"/>
            <ac:spMk id="143" creationId="{F58E831A-4376-4ED4-8E81-A9DF27E0671D}"/>
          </ac:spMkLst>
        </pc:spChg>
        <pc:spChg chg="add mod">
          <ac:chgData name="Siegbert Rudolph" userId="2af4d44886c067cc" providerId="LiveId" clId="{C2CA90CD-406B-48E8-B618-2AFAD5FD4253}" dt="2021-08-16T07:00:14.797" v="2378" actId="1035"/>
          <ac:spMkLst>
            <pc:docMk/>
            <pc:sldMk cId="368874190" sldId="818"/>
            <ac:spMk id="144" creationId="{56846914-F7D2-4B56-AC55-EC6AC0569C67}"/>
          </ac:spMkLst>
        </pc:spChg>
        <pc:spChg chg="add mod">
          <ac:chgData name="Siegbert Rudolph" userId="2af4d44886c067cc" providerId="LiveId" clId="{C2CA90CD-406B-48E8-B618-2AFAD5FD4253}" dt="2021-08-16T07:00:14.797" v="2378" actId="1035"/>
          <ac:spMkLst>
            <pc:docMk/>
            <pc:sldMk cId="368874190" sldId="818"/>
            <ac:spMk id="145" creationId="{A8408DCE-173F-48DD-ABE0-508A150E808F}"/>
          </ac:spMkLst>
        </pc:spChg>
        <pc:spChg chg="add mod">
          <ac:chgData name="Siegbert Rudolph" userId="2af4d44886c067cc" providerId="LiveId" clId="{C2CA90CD-406B-48E8-B618-2AFAD5FD4253}" dt="2021-08-16T07:00:14.797" v="2378" actId="1035"/>
          <ac:spMkLst>
            <pc:docMk/>
            <pc:sldMk cId="368874190" sldId="818"/>
            <ac:spMk id="146" creationId="{52F4CDC5-4EEE-44D2-A9F7-C1D54230595E}"/>
          </ac:spMkLst>
        </pc:spChg>
        <pc:spChg chg="add mod">
          <ac:chgData name="Siegbert Rudolph" userId="2af4d44886c067cc" providerId="LiveId" clId="{C2CA90CD-406B-48E8-B618-2AFAD5FD4253}" dt="2021-08-16T07:00:14.797" v="2378" actId="1035"/>
          <ac:spMkLst>
            <pc:docMk/>
            <pc:sldMk cId="368874190" sldId="818"/>
            <ac:spMk id="147" creationId="{9B5614D1-F7D4-4394-B849-461F15CDE084}"/>
          </ac:spMkLst>
        </pc:spChg>
        <pc:spChg chg="add del mod">
          <ac:chgData name="Siegbert Rudolph" userId="2af4d44886c067cc" providerId="LiveId" clId="{C2CA90CD-406B-48E8-B618-2AFAD5FD4253}" dt="2021-08-16T07:05:25.304" v="2419" actId="478"/>
          <ac:spMkLst>
            <pc:docMk/>
            <pc:sldMk cId="368874190" sldId="818"/>
            <ac:spMk id="148" creationId="{71A19919-06A9-477F-91EE-03A53EA52044}"/>
          </ac:spMkLst>
        </pc:spChg>
        <pc:spChg chg="add del mod">
          <ac:chgData name="Siegbert Rudolph" userId="2af4d44886c067cc" providerId="LiveId" clId="{C2CA90CD-406B-48E8-B618-2AFAD5FD4253}" dt="2021-08-16T07:05:25.304" v="2419" actId="478"/>
          <ac:spMkLst>
            <pc:docMk/>
            <pc:sldMk cId="368874190" sldId="818"/>
            <ac:spMk id="149" creationId="{F91ADCE5-6818-4BAE-862F-8ED727890A01}"/>
          </ac:spMkLst>
        </pc:spChg>
        <pc:spChg chg="add del mod">
          <ac:chgData name="Siegbert Rudolph" userId="2af4d44886c067cc" providerId="LiveId" clId="{C2CA90CD-406B-48E8-B618-2AFAD5FD4253}" dt="2021-08-16T07:05:25.304" v="2419" actId="478"/>
          <ac:spMkLst>
            <pc:docMk/>
            <pc:sldMk cId="368874190" sldId="818"/>
            <ac:spMk id="150" creationId="{D6CEDD0F-7832-43D3-862A-E2E1E37F78A5}"/>
          </ac:spMkLst>
        </pc:spChg>
        <pc:spChg chg="add del mod">
          <ac:chgData name="Siegbert Rudolph" userId="2af4d44886c067cc" providerId="LiveId" clId="{C2CA90CD-406B-48E8-B618-2AFAD5FD4253}" dt="2021-08-16T07:05:25.304" v="2419" actId="478"/>
          <ac:spMkLst>
            <pc:docMk/>
            <pc:sldMk cId="368874190" sldId="818"/>
            <ac:spMk id="151" creationId="{F85AD952-4E7D-44F4-BB8A-02986B22CB67}"/>
          </ac:spMkLst>
        </pc:spChg>
        <pc:spChg chg="add del mod">
          <ac:chgData name="Siegbert Rudolph" userId="2af4d44886c067cc" providerId="LiveId" clId="{C2CA90CD-406B-48E8-B618-2AFAD5FD4253}" dt="2021-08-16T07:05:25.304" v="2419" actId="478"/>
          <ac:spMkLst>
            <pc:docMk/>
            <pc:sldMk cId="368874190" sldId="818"/>
            <ac:spMk id="152" creationId="{8205BBA1-C84F-4F94-B26E-C68E9364DACE}"/>
          </ac:spMkLst>
        </pc:spChg>
        <pc:spChg chg="add del mod">
          <ac:chgData name="Siegbert Rudolph" userId="2af4d44886c067cc" providerId="LiveId" clId="{C2CA90CD-406B-48E8-B618-2AFAD5FD4253}" dt="2021-08-16T07:05:13.245" v="2416" actId="478"/>
          <ac:spMkLst>
            <pc:docMk/>
            <pc:sldMk cId="368874190" sldId="818"/>
            <ac:spMk id="153" creationId="{D03F4CD5-EF8A-49ED-8420-F3531AD009A8}"/>
          </ac:spMkLst>
        </pc:spChg>
        <pc:spChg chg="add del mod">
          <ac:chgData name="Siegbert Rudolph" userId="2af4d44886c067cc" providerId="LiveId" clId="{C2CA90CD-406B-48E8-B618-2AFAD5FD4253}" dt="2021-08-16T07:05:13.245" v="2416" actId="478"/>
          <ac:spMkLst>
            <pc:docMk/>
            <pc:sldMk cId="368874190" sldId="818"/>
            <ac:spMk id="154" creationId="{D0F11809-1E7A-43FE-8DE3-D5E0AFE26A98}"/>
          </ac:spMkLst>
        </pc:spChg>
        <pc:spChg chg="add del mod">
          <ac:chgData name="Siegbert Rudolph" userId="2af4d44886c067cc" providerId="LiveId" clId="{C2CA90CD-406B-48E8-B618-2AFAD5FD4253}" dt="2021-08-16T07:05:13.245" v="2416" actId="478"/>
          <ac:spMkLst>
            <pc:docMk/>
            <pc:sldMk cId="368874190" sldId="818"/>
            <ac:spMk id="155" creationId="{246F601B-25D6-4A00-A81A-7CB362BB3C83}"/>
          </ac:spMkLst>
        </pc:spChg>
        <pc:spChg chg="add del mod">
          <ac:chgData name="Siegbert Rudolph" userId="2af4d44886c067cc" providerId="LiveId" clId="{C2CA90CD-406B-48E8-B618-2AFAD5FD4253}" dt="2021-08-16T07:05:13.245" v="2416" actId="478"/>
          <ac:spMkLst>
            <pc:docMk/>
            <pc:sldMk cId="368874190" sldId="818"/>
            <ac:spMk id="156" creationId="{F8805158-1EE6-4896-8D63-50FDD30AE2BA}"/>
          </ac:spMkLst>
        </pc:spChg>
        <pc:spChg chg="add del mod">
          <ac:chgData name="Siegbert Rudolph" userId="2af4d44886c067cc" providerId="LiveId" clId="{C2CA90CD-406B-48E8-B618-2AFAD5FD4253}" dt="2021-08-16T07:05:13.245" v="2416" actId="478"/>
          <ac:spMkLst>
            <pc:docMk/>
            <pc:sldMk cId="368874190" sldId="818"/>
            <ac:spMk id="157" creationId="{DDE32F65-81C4-41D5-8513-EBC400EEC827}"/>
          </ac:spMkLst>
        </pc:spChg>
        <pc:spChg chg="add del mod">
          <ac:chgData name="Siegbert Rudolph" userId="2af4d44886c067cc" providerId="LiveId" clId="{C2CA90CD-406B-48E8-B618-2AFAD5FD4253}" dt="2021-08-16T07:05:13.245" v="2416" actId="478"/>
          <ac:spMkLst>
            <pc:docMk/>
            <pc:sldMk cId="368874190" sldId="818"/>
            <ac:spMk id="158" creationId="{3C23A4FA-B14E-4F9F-B967-5B66E54E4954}"/>
          </ac:spMkLst>
        </pc:spChg>
        <pc:spChg chg="add del mod">
          <ac:chgData name="Siegbert Rudolph" userId="2af4d44886c067cc" providerId="LiveId" clId="{C2CA90CD-406B-48E8-B618-2AFAD5FD4253}" dt="2021-08-16T07:05:13.245" v="2416" actId="478"/>
          <ac:spMkLst>
            <pc:docMk/>
            <pc:sldMk cId="368874190" sldId="818"/>
            <ac:spMk id="159" creationId="{996C5C43-58BC-4A8B-97A8-D5C7FA8D4DD7}"/>
          </ac:spMkLst>
        </pc:spChg>
        <pc:spChg chg="add del mod">
          <ac:chgData name="Siegbert Rudolph" userId="2af4d44886c067cc" providerId="LiveId" clId="{C2CA90CD-406B-48E8-B618-2AFAD5FD4253}" dt="2021-08-16T07:05:13.245" v="2416" actId="478"/>
          <ac:spMkLst>
            <pc:docMk/>
            <pc:sldMk cId="368874190" sldId="818"/>
            <ac:spMk id="160" creationId="{4EAC06E1-C0E5-43EA-BA2D-100F242A1970}"/>
          </ac:spMkLst>
        </pc:spChg>
        <pc:spChg chg="add del mod">
          <ac:chgData name="Siegbert Rudolph" userId="2af4d44886c067cc" providerId="LiveId" clId="{C2CA90CD-406B-48E8-B618-2AFAD5FD4253}" dt="2021-08-16T07:05:13.245" v="2416" actId="478"/>
          <ac:spMkLst>
            <pc:docMk/>
            <pc:sldMk cId="368874190" sldId="818"/>
            <ac:spMk id="161" creationId="{AA215350-3652-4C8B-8E09-9DE1AD917A66}"/>
          </ac:spMkLst>
        </pc:spChg>
        <pc:spChg chg="add del mod">
          <ac:chgData name="Siegbert Rudolph" userId="2af4d44886c067cc" providerId="LiveId" clId="{C2CA90CD-406B-48E8-B618-2AFAD5FD4253}" dt="2021-08-16T07:05:13.245" v="2416" actId="478"/>
          <ac:spMkLst>
            <pc:docMk/>
            <pc:sldMk cId="368874190" sldId="818"/>
            <ac:spMk id="162" creationId="{FE51FEE3-A29B-4627-9044-868513B47B77}"/>
          </ac:spMkLst>
        </pc:spChg>
        <pc:spChg chg="add del mod">
          <ac:chgData name="Siegbert Rudolph" userId="2af4d44886c067cc" providerId="LiveId" clId="{C2CA90CD-406B-48E8-B618-2AFAD5FD4253}" dt="2021-08-16T07:05:13.245" v="2416" actId="478"/>
          <ac:spMkLst>
            <pc:docMk/>
            <pc:sldMk cId="368874190" sldId="818"/>
            <ac:spMk id="163" creationId="{AA0A336F-442D-4C9E-9C40-B05DEF71E24C}"/>
          </ac:spMkLst>
        </pc:spChg>
        <pc:spChg chg="add del mod">
          <ac:chgData name="Siegbert Rudolph" userId="2af4d44886c067cc" providerId="LiveId" clId="{C2CA90CD-406B-48E8-B618-2AFAD5FD4253}" dt="2021-08-16T07:05:13.245" v="2416" actId="478"/>
          <ac:spMkLst>
            <pc:docMk/>
            <pc:sldMk cId="368874190" sldId="818"/>
            <ac:spMk id="164" creationId="{3A9F276B-9BA3-4139-A201-7626B5354923}"/>
          </ac:spMkLst>
        </pc:spChg>
        <pc:cxnChg chg="del">
          <ac:chgData name="Siegbert Rudolph" userId="2af4d44886c067cc" providerId="LiveId" clId="{C2CA90CD-406B-48E8-B618-2AFAD5FD4253}" dt="2021-08-16T06:38:08.264" v="1740" actId="478"/>
          <ac:cxnSpMkLst>
            <pc:docMk/>
            <pc:sldMk cId="368874190" sldId="818"/>
            <ac:cxnSpMk id="33" creationId="{5EB3874A-03BA-44D7-8CBD-34ED6D6DB434}"/>
          </ac:cxnSpMkLst>
        </pc:cxnChg>
        <pc:cxnChg chg="del">
          <ac:chgData name="Siegbert Rudolph" userId="2af4d44886c067cc" providerId="LiveId" clId="{C2CA90CD-406B-48E8-B618-2AFAD5FD4253}" dt="2021-08-16T06:38:08.264" v="1740" actId="478"/>
          <ac:cxnSpMkLst>
            <pc:docMk/>
            <pc:sldMk cId="368874190" sldId="818"/>
            <ac:cxnSpMk id="34" creationId="{454775C2-ECE2-4260-ADF2-B323BB9A49CD}"/>
          </ac:cxnSpMkLst>
        </pc:cxnChg>
      </pc:sldChg>
      <pc:sldChg chg="addSp delSp modSp add mod">
        <pc:chgData name="Siegbert Rudolph" userId="2af4d44886c067cc" providerId="LiveId" clId="{C2CA90CD-406B-48E8-B618-2AFAD5FD4253}" dt="2021-09-05T05:47:50.543" v="6085" actId="20577"/>
        <pc:sldMkLst>
          <pc:docMk/>
          <pc:sldMk cId="2725819643" sldId="819"/>
        </pc:sldMkLst>
        <pc:spChg chg="mod">
          <ac:chgData name="Siegbert Rudolph" userId="2af4d44886c067cc" providerId="LiveId" clId="{C2CA90CD-406B-48E8-B618-2AFAD5FD4253}" dt="2021-08-30T11:47:03.675" v="5975" actId="1076"/>
          <ac:spMkLst>
            <pc:docMk/>
            <pc:sldMk cId="2725819643" sldId="819"/>
            <ac:spMk id="3" creationId="{14216F61-7E6E-4175-8C17-BC0F7F796B92}"/>
          </ac:spMkLst>
        </pc:spChg>
        <pc:spChg chg="del">
          <ac:chgData name="Siegbert Rudolph" userId="2af4d44886c067cc" providerId="LiveId" clId="{C2CA90CD-406B-48E8-B618-2AFAD5FD4253}" dt="2021-08-30T08:44:19.428" v="5783" actId="478"/>
          <ac:spMkLst>
            <pc:docMk/>
            <pc:sldMk cId="2725819643" sldId="819"/>
            <ac:spMk id="3" creationId="{188704B5-6FF4-4A2C-A170-0B9080C0BBA1}"/>
          </ac:spMkLst>
        </pc:spChg>
        <pc:spChg chg="add mod">
          <ac:chgData name="Siegbert Rudolph" userId="2af4d44886c067cc" providerId="LiveId" clId="{C2CA90CD-406B-48E8-B618-2AFAD5FD4253}" dt="2021-09-05T05:47:50.543" v="6085" actId="20577"/>
          <ac:spMkLst>
            <pc:docMk/>
            <pc:sldMk cId="2725819643" sldId="819"/>
            <ac:spMk id="19" creationId="{1E649940-FB10-4B42-BCC7-44207D82820B}"/>
          </ac:spMkLst>
        </pc:spChg>
        <pc:spChg chg="add mod">
          <ac:chgData name="Siegbert Rudolph" userId="2af4d44886c067cc" providerId="LiveId" clId="{C2CA90CD-406B-48E8-B618-2AFAD5FD4253}" dt="2021-08-30T08:44:21.115" v="5784"/>
          <ac:spMkLst>
            <pc:docMk/>
            <pc:sldMk cId="2725819643" sldId="819"/>
            <ac:spMk id="20" creationId="{58240343-523E-4D2D-A428-EF6C9DE89F27}"/>
          </ac:spMkLst>
        </pc:spChg>
        <pc:spChg chg="del mod">
          <ac:chgData name="Siegbert Rudolph" userId="2af4d44886c067cc" providerId="LiveId" clId="{C2CA90CD-406B-48E8-B618-2AFAD5FD4253}" dt="2021-08-30T08:44:34.472" v="5794" actId="478"/>
          <ac:spMkLst>
            <pc:docMk/>
            <pc:sldMk cId="2725819643" sldId="819"/>
            <ac:spMk id="31" creationId="{E7D769D5-4762-4C7C-AEA0-62C6A8986B38}"/>
          </ac:spMkLst>
        </pc:spChg>
      </pc:sldChg>
      <pc:sldChg chg="addSp delSp modSp add mod modAnim">
        <pc:chgData name="Siegbert Rudolph" userId="2af4d44886c067cc" providerId="LiveId" clId="{C2CA90CD-406B-48E8-B618-2AFAD5FD4253}" dt="2021-09-05T05:48:03.840" v="6095" actId="20577"/>
        <pc:sldMkLst>
          <pc:docMk/>
          <pc:sldMk cId="918530390" sldId="820"/>
        </pc:sldMkLst>
        <pc:spChg chg="mod">
          <ac:chgData name="Siegbert Rudolph" userId="2af4d44886c067cc" providerId="LiveId" clId="{C2CA90CD-406B-48E8-B618-2AFAD5FD4253}" dt="2021-08-30T11:47:03.690" v="5985" actId="1076"/>
          <ac:spMkLst>
            <pc:docMk/>
            <pc:sldMk cId="918530390" sldId="820"/>
            <ac:spMk id="4" creationId="{0F4C23DC-103A-4C3A-A613-DA530F7C44E2}"/>
          </ac:spMkLst>
        </pc:spChg>
        <pc:spChg chg="add mod">
          <ac:chgData name="Siegbert Rudolph" userId="2af4d44886c067cc" providerId="LiveId" clId="{C2CA90CD-406B-48E8-B618-2AFAD5FD4253}" dt="2021-09-05T05:48:03.840" v="6095" actId="20577"/>
          <ac:spMkLst>
            <pc:docMk/>
            <pc:sldMk cId="918530390" sldId="820"/>
            <ac:spMk id="29" creationId="{07ED00B2-3A1A-45E7-9D0D-29A3BBEF8402}"/>
          </ac:spMkLst>
        </pc:spChg>
        <pc:spChg chg="add mod">
          <ac:chgData name="Siegbert Rudolph" userId="2af4d44886c067cc" providerId="LiveId" clId="{C2CA90CD-406B-48E8-B618-2AFAD5FD4253}" dt="2021-08-30T08:45:09.158" v="5808"/>
          <ac:spMkLst>
            <pc:docMk/>
            <pc:sldMk cId="918530390" sldId="820"/>
            <ac:spMk id="30" creationId="{D63D56B4-48BD-4CF7-86EC-484151E2861E}"/>
          </ac:spMkLst>
        </pc:spChg>
        <pc:spChg chg="add mod">
          <ac:chgData name="Siegbert Rudolph" userId="2af4d44886c067cc" providerId="LiveId" clId="{C2CA90CD-406B-48E8-B618-2AFAD5FD4253}" dt="2021-09-04T07:52:24.450" v="6047" actId="1076"/>
          <ac:spMkLst>
            <pc:docMk/>
            <pc:sldMk cId="918530390" sldId="820"/>
            <ac:spMk id="31" creationId="{CA91FA5B-C917-49C5-89DE-6A334AE53D44}"/>
          </ac:spMkLst>
        </pc:spChg>
        <pc:spChg chg="del mod">
          <ac:chgData name="Siegbert Rudolph" userId="2af4d44886c067cc" providerId="LiveId" clId="{C2CA90CD-406B-48E8-B618-2AFAD5FD4253}" dt="2021-08-30T08:45:12.080" v="5809" actId="478"/>
          <ac:spMkLst>
            <pc:docMk/>
            <pc:sldMk cId="918530390" sldId="820"/>
            <ac:spMk id="31" creationId="{E7D769D5-4762-4C7C-AEA0-62C6A8986B38}"/>
          </ac:spMkLst>
        </pc:spChg>
        <pc:spChg chg="add del mod">
          <ac:chgData name="Siegbert Rudolph" userId="2af4d44886c067cc" providerId="LiveId" clId="{C2CA90CD-406B-48E8-B618-2AFAD5FD4253}" dt="2021-08-30T08:45:00.395" v="5807"/>
          <ac:spMkLst>
            <pc:docMk/>
            <pc:sldMk cId="918530390" sldId="820"/>
            <ac:spMk id="32" creationId="{5BB3E8ED-A190-436D-9867-641501888871}"/>
          </ac:spMkLst>
        </pc:spChg>
        <pc:spChg chg="add del mod">
          <ac:chgData name="Siegbert Rudolph" userId="2af4d44886c067cc" providerId="LiveId" clId="{C2CA90CD-406B-48E8-B618-2AFAD5FD4253}" dt="2021-08-30T08:45:00.395" v="5807"/>
          <ac:spMkLst>
            <pc:docMk/>
            <pc:sldMk cId="918530390" sldId="820"/>
            <ac:spMk id="33" creationId="{6F32F9BA-D163-4A9C-9513-F4BB6551B52A}"/>
          </ac:spMkLst>
        </pc:spChg>
        <pc:picChg chg="add mod">
          <ac:chgData name="Siegbert Rudolph" userId="2af4d44886c067cc" providerId="LiveId" clId="{C2CA90CD-406B-48E8-B618-2AFAD5FD4253}" dt="2021-09-04T07:53:35.251" v="6059" actId="1035"/>
          <ac:picMkLst>
            <pc:docMk/>
            <pc:sldMk cId="918530390" sldId="820"/>
            <ac:picMk id="5" creationId="{9ECC2A1B-8319-4111-9DA7-E06B6E90CC10}"/>
          </ac:picMkLst>
        </pc:picChg>
      </pc:sldChg>
      <pc:sldChg chg="addSp delSp modSp add mod addAnim delAnim modAnim">
        <pc:chgData name="Siegbert Rudolph" userId="2af4d44886c067cc" providerId="LiveId" clId="{C2CA90CD-406B-48E8-B618-2AFAD5FD4253}" dt="2021-09-11T08:51:58.658" v="6155" actId="20577"/>
        <pc:sldMkLst>
          <pc:docMk/>
          <pc:sldMk cId="401259772" sldId="821"/>
        </pc:sldMkLst>
        <pc:spChg chg="mod">
          <ac:chgData name="Siegbert Rudolph" userId="2af4d44886c067cc" providerId="LiveId" clId="{C2CA90CD-406B-48E8-B618-2AFAD5FD4253}" dt="2021-08-30T11:47:03.690" v="5990" actId="1076"/>
          <ac:spMkLst>
            <pc:docMk/>
            <pc:sldMk cId="401259772" sldId="821"/>
            <ac:spMk id="2" creationId="{5469D3F4-F5E5-4888-9978-D88F1F04AF83}"/>
          </ac:spMkLst>
        </pc:spChg>
        <pc:spChg chg="del">
          <ac:chgData name="Siegbert Rudolph" userId="2af4d44886c067cc" providerId="LiveId" clId="{C2CA90CD-406B-48E8-B618-2AFAD5FD4253}" dt="2021-08-16T07:06:29.887" v="2536" actId="478"/>
          <ac:spMkLst>
            <pc:docMk/>
            <pc:sldMk cId="401259772" sldId="821"/>
            <ac:spMk id="2" creationId="{F6816BAA-A0B4-40B6-A9A9-82666FBF96F6}"/>
          </ac:spMkLst>
        </pc:spChg>
        <pc:spChg chg="del">
          <ac:chgData name="Siegbert Rudolph" userId="2af4d44886c067cc" providerId="LiveId" clId="{C2CA90CD-406B-48E8-B618-2AFAD5FD4253}" dt="2021-08-30T08:39:22.628" v="5656" actId="478"/>
          <ac:spMkLst>
            <pc:docMk/>
            <pc:sldMk cId="401259772" sldId="821"/>
            <ac:spMk id="3" creationId="{188704B5-6FF4-4A2C-A170-0B9080C0BBA1}"/>
          </ac:spMkLst>
        </pc:spChg>
        <pc:spChg chg="add del">
          <ac:chgData name="Siegbert Rudolph" userId="2af4d44886c067cc" providerId="LiveId" clId="{C2CA90CD-406B-48E8-B618-2AFAD5FD4253}" dt="2021-08-30T08:39:13.501" v="5655" actId="478"/>
          <ac:spMkLst>
            <pc:docMk/>
            <pc:sldMk cId="401259772" sldId="821"/>
            <ac:spMk id="20" creationId="{D52FBD4C-7AEB-479F-A0A4-109AB9A335A6}"/>
          </ac:spMkLst>
        </pc:spChg>
        <pc:spChg chg="add mod">
          <ac:chgData name="Siegbert Rudolph" userId="2af4d44886c067cc" providerId="LiveId" clId="{C2CA90CD-406B-48E8-B618-2AFAD5FD4253}" dt="2021-09-05T05:48:09.706" v="6100" actId="20577"/>
          <ac:spMkLst>
            <pc:docMk/>
            <pc:sldMk cId="401259772" sldId="821"/>
            <ac:spMk id="21" creationId="{07E71751-75E7-46E8-8ECE-D596088C7DD1}"/>
          </ac:spMkLst>
        </pc:spChg>
        <pc:spChg chg="add mod">
          <ac:chgData name="Siegbert Rudolph" userId="2af4d44886c067cc" providerId="LiveId" clId="{C2CA90CD-406B-48E8-B618-2AFAD5FD4253}" dt="2021-08-30T08:39:51.029" v="5670"/>
          <ac:spMkLst>
            <pc:docMk/>
            <pc:sldMk cId="401259772" sldId="821"/>
            <ac:spMk id="22" creationId="{9C9BDE4A-4DB3-4ADC-BCE1-867491BC8840}"/>
          </ac:spMkLst>
        </pc:spChg>
        <pc:spChg chg="add mod">
          <ac:chgData name="Siegbert Rudolph" userId="2af4d44886c067cc" providerId="LiveId" clId="{C2CA90CD-406B-48E8-B618-2AFAD5FD4253}" dt="2021-08-16T07:29:09.050" v="2664" actId="113"/>
          <ac:spMkLst>
            <pc:docMk/>
            <pc:sldMk cId="401259772" sldId="821"/>
            <ac:spMk id="29" creationId="{DBF2F781-3CB0-4795-BF79-1FC2A4F48657}"/>
          </ac:spMkLst>
        </pc:spChg>
        <pc:spChg chg="add mod">
          <ac:chgData name="Siegbert Rudolph" userId="2af4d44886c067cc" providerId="LiveId" clId="{C2CA90CD-406B-48E8-B618-2AFAD5FD4253}" dt="2021-08-20T06:55:34.327" v="5583" actId="20577"/>
          <ac:spMkLst>
            <pc:docMk/>
            <pc:sldMk cId="401259772" sldId="821"/>
            <ac:spMk id="30" creationId="{A1BAF083-7505-441D-B752-231711684B46}"/>
          </ac:spMkLst>
        </pc:spChg>
        <pc:spChg chg="del mod">
          <ac:chgData name="Siegbert Rudolph" userId="2af4d44886c067cc" providerId="LiveId" clId="{C2CA90CD-406B-48E8-B618-2AFAD5FD4253}" dt="2021-08-30T08:39:56.028" v="5671" actId="478"/>
          <ac:spMkLst>
            <pc:docMk/>
            <pc:sldMk cId="401259772" sldId="821"/>
            <ac:spMk id="31" creationId="{E7D769D5-4762-4C7C-AEA0-62C6A8986B38}"/>
          </ac:spMkLst>
        </pc:spChg>
        <pc:spChg chg="add del mod">
          <ac:chgData name="Siegbert Rudolph" userId="2af4d44886c067cc" providerId="LiveId" clId="{C2CA90CD-406B-48E8-B618-2AFAD5FD4253}" dt="2021-08-16T07:46:43.594" v="3074" actId="478"/>
          <ac:spMkLst>
            <pc:docMk/>
            <pc:sldMk cId="401259772" sldId="821"/>
            <ac:spMk id="32" creationId="{AC5F1E01-CB17-49C0-9518-36DAADE979F7}"/>
          </ac:spMkLst>
        </pc:spChg>
        <pc:spChg chg="add mod">
          <ac:chgData name="Siegbert Rudolph" userId="2af4d44886c067cc" providerId="LiveId" clId="{C2CA90CD-406B-48E8-B618-2AFAD5FD4253}" dt="2021-08-16T07:47:23.795" v="3097" actId="207"/>
          <ac:spMkLst>
            <pc:docMk/>
            <pc:sldMk cId="401259772" sldId="821"/>
            <ac:spMk id="33" creationId="{0F952FE9-A836-4161-AAB1-0AE9DBF1C02F}"/>
          </ac:spMkLst>
        </pc:spChg>
        <pc:spChg chg="add del mod">
          <ac:chgData name="Siegbert Rudolph" userId="2af4d44886c067cc" providerId="LiveId" clId="{C2CA90CD-406B-48E8-B618-2AFAD5FD4253}" dt="2021-08-20T06:55:38.001" v="5584" actId="478"/>
          <ac:spMkLst>
            <pc:docMk/>
            <pc:sldMk cId="401259772" sldId="821"/>
            <ac:spMk id="34" creationId="{04E25B98-C281-45DD-8566-494198654A11}"/>
          </ac:spMkLst>
        </pc:spChg>
        <pc:spChg chg="add del mod">
          <ac:chgData name="Siegbert Rudolph" userId="2af4d44886c067cc" providerId="LiveId" clId="{C2CA90CD-406B-48E8-B618-2AFAD5FD4253}" dt="2021-08-16T07:25:14.498" v="2570" actId="478"/>
          <ac:spMkLst>
            <pc:docMk/>
            <pc:sldMk cId="401259772" sldId="821"/>
            <ac:spMk id="35" creationId="{E15ECE03-080D-4AFA-B2D6-5B38B3D7F3EB}"/>
          </ac:spMkLst>
        </pc:spChg>
        <pc:spChg chg="add del mod">
          <ac:chgData name="Siegbert Rudolph" userId="2af4d44886c067cc" providerId="LiveId" clId="{C2CA90CD-406B-48E8-B618-2AFAD5FD4253}" dt="2021-08-16T07:28:23.566" v="2653" actId="478"/>
          <ac:spMkLst>
            <pc:docMk/>
            <pc:sldMk cId="401259772" sldId="821"/>
            <ac:spMk id="36" creationId="{67015B4C-51D3-4E2D-8308-6EDCE5E3AFA9}"/>
          </ac:spMkLst>
        </pc:spChg>
        <pc:spChg chg="add del mod">
          <ac:chgData name="Siegbert Rudolph" userId="2af4d44886c067cc" providerId="LiveId" clId="{C2CA90CD-406B-48E8-B618-2AFAD5FD4253}" dt="2021-08-16T07:28:23.566" v="2653" actId="478"/>
          <ac:spMkLst>
            <pc:docMk/>
            <pc:sldMk cId="401259772" sldId="821"/>
            <ac:spMk id="37" creationId="{2B809746-0413-4551-B20A-BA35F532266E}"/>
          </ac:spMkLst>
        </pc:spChg>
        <pc:spChg chg="add del mod">
          <ac:chgData name="Siegbert Rudolph" userId="2af4d44886c067cc" providerId="LiveId" clId="{C2CA90CD-406B-48E8-B618-2AFAD5FD4253}" dt="2021-08-16T07:28:23.566" v="2653" actId="478"/>
          <ac:spMkLst>
            <pc:docMk/>
            <pc:sldMk cId="401259772" sldId="821"/>
            <ac:spMk id="38" creationId="{CDBD6CF9-F69E-4A2E-BE93-07768C62D6DB}"/>
          </ac:spMkLst>
        </pc:spChg>
        <pc:spChg chg="add mod">
          <ac:chgData name="Siegbert Rudolph" userId="2af4d44886c067cc" providerId="LiveId" clId="{C2CA90CD-406B-48E8-B618-2AFAD5FD4253}" dt="2021-09-11T08:51:58.658" v="6155" actId="20577"/>
          <ac:spMkLst>
            <pc:docMk/>
            <pc:sldMk cId="401259772" sldId="821"/>
            <ac:spMk id="39" creationId="{3A230DBE-E3C2-4235-A43D-A5548A78D4AF}"/>
          </ac:spMkLst>
        </pc:spChg>
        <pc:spChg chg="add del mod">
          <ac:chgData name="Siegbert Rudolph" userId="2af4d44886c067cc" providerId="LiveId" clId="{C2CA90CD-406B-48E8-B618-2AFAD5FD4253}" dt="2021-08-16T07:29:47.763" v="2682" actId="478"/>
          <ac:spMkLst>
            <pc:docMk/>
            <pc:sldMk cId="401259772" sldId="821"/>
            <ac:spMk id="40" creationId="{8A26A61A-3E79-4EA8-83C8-601B48794811}"/>
          </ac:spMkLst>
        </pc:spChg>
        <pc:spChg chg="add del mod">
          <ac:chgData name="Siegbert Rudolph" userId="2af4d44886c067cc" providerId="LiveId" clId="{C2CA90CD-406B-48E8-B618-2AFAD5FD4253}" dt="2021-08-16T07:48:16.442" v="3144" actId="113"/>
          <ac:spMkLst>
            <pc:docMk/>
            <pc:sldMk cId="401259772" sldId="821"/>
            <ac:spMk id="41" creationId="{25E59181-95EE-442F-BBBC-3DA44ACBA27C}"/>
          </ac:spMkLst>
        </pc:spChg>
        <pc:spChg chg="add mod">
          <ac:chgData name="Siegbert Rudolph" userId="2af4d44886c067cc" providerId="LiveId" clId="{C2CA90CD-406B-48E8-B618-2AFAD5FD4253}" dt="2021-08-20T06:55:51.311" v="5589" actId="1037"/>
          <ac:spMkLst>
            <pc:docMk/>
            <pc:sldMk cId="401259772" sldId="821"/>
            <ac:spMk id="42" creationId="{68AA33DB-437C-4BB1-AD87-BFC8C59A7916}"/>
          </ac:spMkLst>
        </pc:spChg>
        <pc:spChg chg="add del mod">
          <ac:chgData name="Siegbert Rudolph" userId="2af4d44886c067cc" providerId="LiveId" clId="{C2CA90CD-406B-48E8-B618-2AFAD5FD4253}" dt="2021-08-16T07:47:50.623" v="3117" actId="478"/>
          <ac:spMkLst>
            <pc:docMk/>
            <pc:sldMk cId="401259772" sldId="821"/>
            <ac:spMk id="43" creationId="{241873B3-2E35-4AD9-8694-53D5DC20B687}"/>
          </ac:spMkLst>
        </pc:spChg>
        <pc:spChg chg="add mod">
          <ac:chgData name="Siegbert Rudolph" userId="2af4d44886c067cc" providerId="LiveId" clId="{C2CA90CD-406B-48E8-B618-2AFAD5FD4253}" dt="2021-08-16T07:44:45.495" v="3068" actId="20577"/>
          <ac:spMkLst>
            <pc:docMk/>
            <pc:sldMk cId="401259772" sldId="821"/>
            <ac:spMk id="44" creationId="{CEC60FD5-F1E5-41E2-A603-194B50F283D4}"/>
          </ac:spMkLst>
        </pc:spChg>
        <pc:spChg chg="add mod">
          <ac:chgData name="Siegbert Rudolph" userId="2af4d44886c067cc" providerId="LiveId" clId="{C2CA90CD-406B-48E8-B618-2AFAD5FD4253}" dt="2021-08-16T07:38:49.749" v="2973" actId="207"/>
          <ac:spMkLst>
            <pc:docMk/>
            <pc:sldMk cId="401259772" sldId="821"/>
            <ac:spMk id="45" creationId="{24A917E4-F5C3-4787-90CD-C3D147F43C60}"/>
          </ac:spMkLst>
        </pc:spChg>
        <pc:spChg chg="add mod">
          <ac:chgData name="Siegbert Rudolph" userId="2af4d44886c067cc" providerId="LiveId" clId="{C2CA90CD-406B-48E8-B618-2AFAD5FD4253}" dt="2021-08-16T07:38:38.181" v="2970" actId="108"/>
          <ac:spMkLst>
            <pc:docMk/>
            <pc:sldMk cId="401259772" sldId="821"/>
            <ac:spMk id="46" creationId="{ACDD883D-34F2-473F-BD31-2CF7A759971B}"/>
          </ac:spMkLst>
        </pc:spChg>
        <pc:spChg chg="add del mod">
          <ac:chgData name="Siegbert Rudolph" userId="2af4d44886c067cc" providerId="LiveId" clId="{C2CA90CD-406B-48E8-B618-2AFAD5FD4253}" dt="2021-08-16T07:38:55.886" v="2974" actId="478"/>
          <ac:spMkLst>
            <pc:docMk/>
            <pc:sldMk cId="401259772" sldId="821"/>
            <ac:spMk id="47" creationId="{7FFC5648-72A5-407C-8A8C-43BD0EED7BAD}"/>
          </ac:spMkLst>
        </pc:spChg>
        <pc:spChg chg="add del mod">
          <ac:chgData name="Siegbert Rudolph" userId="2af4d44886c067cc" providerId="LiveId" clId="{C2CA90CD-406B-48E8-B618-2AFAD5FD4253}" dt="2021-08-16T07:38:55.886" v="2974" actId="478"/>
          <ac:spMkLst>
            <pc:docMk/>
            <pc:sldMk cId="401259772" sldId="821"/>
            <ac:spMk id="48" creationId="{8A65B5F6-8BD3-4C1B-99AE-7FD196088797}"/>
          </ac:spMkLst>
        </pc:spChg>
        <pc:spChg chg="add mod">
          <ac:chgData name="Siegbert Rudolph" userId="2af4d44886c067cc" providerId="LiveId" clId="{C2CA90CD-406B-48E8-B618-2AFAD5FD4253}" dt="2021-08-16T07:38:40.421" v="2971" actId="108"/>
          <ac:spMkLst>
            <pc:docMk/>
            <pc:sldMk cId="401259772" sldId="821"/>
            <ac:spMk id="49" creationId="{55642786-5578-42A4-99A4-3DC4808FD16A}"/>
          </ac:spMkLst>
        </pc:spChg>
        <pc:spChg chg="add del mod">
          <ac:chgData name="Siegbert Rudolph" userId="2af4d44886c067cc" providerId="LiveId" clId="{C2CA90CD-406B-48E8-B618-2AFAD5FD4253}" dt="2021-08-16T07:38:55.886" v="2974" actId="478"/>
          <ac:spMkLst>
            <pc:docMk/>
            <pc:sldMk cId="401259772" sldId="821"/>
            <ac:spMk id="50" creationId="{6F21B835-0396-4F5F-A2DA-7D79786352E3}"/>
          </ac:spMkLst>
        </pc:spChg>
        <pc:spChg chg="add del mod">
          <ac:chgData name="Siegbert Rudolph" userId="2af4d44886c067cc" providerId="LiveId" clId="{C2CA90CD-406B-48E8-B618-2AFAD5FD4253}" dt="2021-08-16T07:38:55.886" v="2974" actId="478"/>
          <ac:spMkLst>
            <pc:docMk/>
            <pc:sldMk cId="401259772" sldId="821"/>
            <ac:spMk id="51" creationId="{CF01BB35-BB9A-450E-BA2A-BD6E7BC7B2D6}"/>
          </ac:spMkLst>
        </pc:spChg>
        <pc:spChg chg="add mod">
          <ac:chgData name="Siegbert Rudolph" userId="2af4d44886c067cc" providerId="LiveId" clId="{C2CA90CD-406B-48E8-B618-2AFAD5FD4253}" dt="2021-08-16T07:37:07.441" v="2938" actId="20577"/>
          <ac:spMkLst>
            <pc:docMk/>
            <pc:sldMk cId="401259772" sldId="821"/>
            <ac:spMk id="52" creationId="{5B0CD106-AD51-41A2-B088-B1EF297981EF}"/>
          </ac:spMkLst>
        </pc:spChg>
        <pc:spChg chg="add del mod">
          <ac:chgData name="Siegbert Rudolph" userId="2af4d44886c067cc" providerId="LiveId" clId="{C2CA90CD-406B-48E8-B618-2AFAD5FD4253}" dt="2021-08-16T07:38:55.886" v="2974" actId="478"/>
          <ac:spMkLst>
            <pc:docMk/>
            <pc:sldMk cId="401259772" sldId="821"/>
            <ac:spMk id="53" creationId="{9950E91B-8D0B-475E-A599-0F44853C440A}"/>
          </ac:spMkLst>
        </pc:spChg>
        <pc:spChg chg="add del mod">
          <ac:chgData name="Siegbert Rudolph" userId="2af4d44886c067cc" providerId="LiveId" clId="{C2CA90CD-406B-48E8-B618-2AFAD5FD4253}" dt="2021-08-16T07:38:55.886" v="2974" actId="478"/>
          <ac:spMkLst>
            <pc:docMk/>
            <pc:sldMk cId="401259772" sldId="821"/>
            <ac:spMk id="54" creationId="{45355410-522E-4E65-8AB4-C52DF00F5E76}"/>
          </ac:spMkLst>
        </pc:spChg>
        <pc:spChg chg="add del mod">
          <ac:chgData name="Siegbert Rudolph" userId="2af4d44886c067cc" providerId="LiveId" clId="{C2CA90CD-406B-48E8-B618-2AFAD5FD4253}" dt="2021-08-16T07:46:43.594" v="3074" actId="478"/>
          <ac:spMkLst>
            <pc:docMk/>
            <pc:sldMk cId="401259772" sldId="821"/>
            <ac:spMk id="55" creationId="{427086C3-9F04-40FE-AB8D-25064565C3B4}"/>
          </ac:spMkLst>
        </pc:spChg>
        <pc:spChg chg="add mod ord">
          <ac:chgData name="Siegbert Rudolph" userId="2af4d44886c067cc" providerId="LiveId" clId="{C2CA90CD-406B-48E8-B618-2AFAD5FD4253}" dt="2021-08-16T07:49:05.007" v="3199" actId="113"/>
          <ac:spMkLst>
            <pc:docMk/>
            <pc:sldMk cId="401259772" sldId="821"/>
            <ac:spMk id="56" creationId="{6714702E-2A16-4E98-8739-08D2A2A2545B}"/>
          </ac:spMkLst>
        </pc:spChg>
        <pc:spChg chg="add mod">
          <ac:chgData name="Siegbert Rudolph" userId="2af4d44886c067cc" providerId="LiveId" clId="{C2CA90CD-406B-48E8-B618-2AFAD5FD4253}" dt="2021-08-16T07:49:05.007" v="3199" actId="113"/>
          <ac:spMkLst>
            <pc:docMk/>
            <pc:sldMk cId="401259772" sldId="821"/>
            <ac:spMk id="57" creationId="{5281456A-DA9E-4FA7-B505-4FB0830C7ECE}"/>
          </ac:spMkLst>
        </pc:spChg>
        <pc:spChg chg="add mod">
          <ac:chgData name="Siegbert Rudolph" userId="2af4d44886c067cc" providerId="LiveId" clId="{C2CA90CD-406B-48E8-B618-2AFAD5FD4253}" dt="2021-08-16T07:49:05.007" v="3199" actId="113"/>
          <ac:spMkLst>
            <pc:docMk/>
            <pc:sldMk cId="401259772" sldId="821"/>
            <ac:spMk id="58" creationId="{BBD9DA1D-8342-4ABC-B0B5-0D5FD35D4733}"/>
          </ac:spMkLst>
        </pc:spChg>
        <pc:spChg chg="add mod">
          <ac:chgData name="Siegbert Rudolph" userId="2af4d44886c067cc" providerId="LiveId" clId="{C2CA90CD-406B-48E8-B618-2AFAD5FD4253}" dt="2021-08-16T07:49:05.007" v="3199" actId="113"/>
          <ac:spMkLst>
            <pc:docMk/>
            <pc:sldMk cId="401259772" sldId="821"/>
            <ac:spMk id="59" creationId="{9A0A10F7-250C-4AEE-815E-C9B7AE0ABB12}"/>
          </ac:spMkLst>
        </pc:spChg>
        <pc:spChg chg="del">
          <ac:chgData name="Siegbert Rudolph" userId="2af4d44886c067cc" providerId="LiveId" clId="{C2CA90CD-406B-48E8-B618-2AFAD5FD4253}" dt="2021-08-16T07:06:29.887" v="2536" actId="478"/>
          <ac:spMkLst>
            <pc:docMk/>
            <pc:sldMk cId="401259772" sldId="821"/>
            <ac:spMk id="141" creationId="{EE83BD2A-85DD-4845-8BA1-871220B15720}"/>
          </ac:spMkLst>
        </pc:spChg>
        <pc:spChg chg="del">
          <ac:chgData name="Siegbert Rudolph" userId="2af4d44886c067cc" providerId="LiveId" clId="{C2CA90CD-406B-48E8-B618-2AFAD5FD4253}" dt="2021-08-16T07:06:29.887" v="2536" actId="478"/>
          <ac:spMkLst>
            <pc:docMk/>
            <pc:sldMk cId="401259772" sldId="821"/>
            <ac:spMk id="142" creationId="{7927A046-0AC2-4105-ADF7-C83D06DC8264}"/>
          </ac:spMkLst>
        </pc:spChg>
        <pc:spChg chg="del">
          <ac:chgData name="Siegbert Rudolph" userId="2af4d44886c067cc" providerId="LiveId" clId="{C2CA90CD-406B-48E8-B618-2AFAD5FD4253}" dt="2021-08-16T07:06:29.887" v="2536" actId="478"/>
          <ac:spMkLst>
            <pc:docMk/>
            <pc:sldMk cId="401259772" sldId="821"/>
            <ac:spMk id="143" creationId="{F58E831A-4376-4ED4-8E81-A9DF27E0671D}"/>
          </ac:spMkLst>
        </pc:spChg>
        <pc:spChg chg="del">
          <ac:chgData name="Siegbert Rudolph" userId="2af4d44886c067cc" providerId="LiveId" clId="{C2CA90CD-406B-48E8-B618-2AFAD5FD4253}" dt="2021-08-16T07:06:29.887" v="2536" actId="478"/>
          <ac:spMkLst>
            <pc:docMk/>
            <pc:sldMk cId="401259772" sldId="821"/>
            <ac:spMk id="144" creationId="{56846914-F7D2-4B56-AC55-EC6AC0569C67}"/>
          </ac:spMkLst>
        </pc:spChg>
        <pc:spChg chg="del">
          <ac:chgData name="Siegbert Rudolph" userId="2af4d44886c067cc" providerId="LiveId" clId="{C2CA90CD-406B-48E8-B618-2AFAD5FD4253}" dt="2021-08-16T07:06:29.887" v="2536" actId="478"/>
          <ac:spMkLst>
            <pc:docMk/>
            <pc:sldMk cId="401259772" sldId="821"/>
            <ac:spMk id="145" creationId="{A8408DCE-173F-48DD-ABE0-508A150E808F}"/>
          </ac:spMkLst>
        </pc:spChg>
        <pc:spChg chg="del">
          <ac:chgData name="Siegbert Rudolph" userId="2af4d44886c067cc" providerId="LiveId" clId="{C2CA90CD-406B-48E8-B618-2AFAD5FD4253}" dt="2021-08-16T07:06:29.887" v="2536" actId="478"/>
          <ac:spMkLst>
            <pc:docMk/>
            <pc:sldMk cId="401259772" sldId="821"/>
            <ac:spMk id="146" creationId="{52F4CDC5-4EEE-44D2-A9F7-C1D54230595E}"/>
          </ac:spMkLst>
        </pc:spChg>
        <pc:spChg chg="del">
          <ac:chgData name="Siegbert Rudolph" userId="2af4d44886c067cc" providerId="LiveId" clId="{C2CA90CD-406B-48E8-B618-2AFAD5FD4253}" dt="2021-08-16T07:06:29.887" v="2536" actId="478"/>
          <ac:spMkLst>
            <pc:docMk/>
            <pc:sldMk cId="401259772" sldId="821"/>
            <ac:spMk id="147" creationId="{9B5614D1-F7D4-4394-B849-461F15CDE084}"/>
          </ac:spMkLst>
        </pc:spChg>
        <pc:spChg chg="del">
          <ac:chgData name="Siegbert Rudolph" userId="2af4d44886c067cc" providerId="LiveId" clId="{C2CA90CD-406B-48E8-B618-2AFAD5FD4253}" dt="2021-08-16T07:06:29.887" v="2536" actId="478"/>
          <ac:spMkLst>
            <pc:docMk/>
            <pc:sldMk cId="401259772" sldId="821"/>
            <ac:spMk id="148" creationId="{71A19919-06A9-477F-91EE-03A53EA52044}"/>
          </ac:spMkLst>
        </pc:spChg>
        <pc:spChg chg="del">
          <ac:chgData name="Siegbert Rudolph" userId="2af4d44886c067cc" providerId="LiveId" clId="{C2CA90CD-406B-48E8-B618-2AFAD5FD4253}" dt="2021-08-16T07:06:29.887" v="2536" actId="478"/>
          <ac:spMkLst>
            <pc:docMk/>
            <pc:sldMk cId="401259772" sldId="821"/>
            <ac:spMk id="149" creationId="{F91ADCE5-6818-4BAE-862F-8ED727890A01}"/>
          </ac:spMkLst>
        </pc:spChg>
        <pc:spChg chg="del">
          <ac:chgData name="Siegbert Rudolph" userId="2af4d44886c067cc" providerId="LiveId" clId="{C2CA90CD-406B-48E8-B618-2AFAD5FD4253}" dt="2021-08-16T07:06:29.887" v="2536" actId="478"/>
          <ac:spMkLst>
            <pc:docMk/>
            <pc:sldMk cId="401259772" sldId="821"/>
            <ac:spMk id="150" creationId="{D6CEDD0F-7832-43D3-862A-E2E1E37F78A5}"/>
          </ac:spMkLst>
        </pc:spChg>
        <pc:spChg chg="del">
          <ac:chgData name="Siegbert Rudolph" userId="2af4d44886c067cc" providerId="LiveId" clId="{C2CA90CD-406B-48E8-B618-2AFAD5FD4253}" dt="2021-08-16T07:06:29.887" v="2536" actId="478"/>
          <ac:spMkLst>
            <pc:docMk/>
            <pc:sldMk cId="401259772" sldId="821"/>
            <ac:spMk id="151" creationId="{F85AD952-4E7D-44F4-BB8A-02986B22CB67}"/>
          </ac:spMkLst>
        </pc:spChg>
        <pc:spChg chg="del">
          <ac:chgData name="Siegbert Rudolph" userId="2af4d44886c067cc" providerId="LiveId" clId="{C2CA90CD-406B-48E8-B618-2AFAD5FD4253}" dt="2021-08-16T07:06:29.887" v="2536" actId="478"/>
          <ac:spMkLst>
            <pc:docMk/>
            <pc:sldMk cId="401259772" sldId="821"/>
            <ac:spMk id="152" creationId="{8205BBA1-C84F-4F94-B26E-C68E9364DACE}"/>
          </ac:spMkLst>
        </pc:spChg>
        <pc:spChg chg="del">
          <ac:chgData name="Siegbert Rudolph" userId="2af4d44886c067cc" providerId="LiveId" clId="{C2CA90CD-406B-48E8-B618-2AFAD5FD4253}" dt="2021-08-16T07:06:29.887" v="2536" actId="478"/>
          <ac:spMkLst>
            <pc:docMk/>
            <pc:sldMk cId="401259772" sldId="821"/>
            <ac:spMk id="153" creationId="{D03F4CD5-EF8A-49ED-8420-F3531AD009A8}"/>
          </ac:spMkLst>
        </pc:spChg>
        <pc:spChg chg="del">
          <ac:chgData name="Siegbert Rudolph" userId="2af4d44886c067cc" providerId="LiveId" clId="{C2CA90CD-406B-48E8-B618-2AFAD5FD4253}" dt="2021-08-16T07:06:29.887" v="2536" actId="478"/>
          <ac:spMkLst>
            <pc:docMk/>
            <pc:sldMk cId="401259772" sldId="821"/>
            <ac:spMk id="154" creationId="{D0F11809-1E7A-43FE-8DE3-D5E0AFE26A98}"/>
          </ac:spMkLst>
        </pc:spChg>
        <pc:spChg chg="del">
          <ac:chgData name="Siegbert Rudolph" userId="2af4d44886c067cc" providerId="LiveId" clId="{C2CA90CD-406B-48E8-B618-2AFAD5FD4253}" dt="2021-08-16T07:06:29.887" v="2536" actId="478"/>
          <ac:spMkLst>
            <pc:docMk/>
            <pc:sldMk cId="401259772" sldId="821"/>
            <ac:spMk id="155" creationId="{246F601B-25D6-4A00-A81A-7CB362BB3C83}"/>
          </ac:spMkLst>
        </pc:spChg>
        <pc:spChg chg="del">
          <ac:chgData name="Siegbert Rudolph" userId="2af4d44886c067cc" providerId="LiveId" clId="{C2CA90CD-406B-48E8-B618-2AFAD5FD4253}" dt="2021-08-16T07:06:29.887" v="2536" actId="478"/>
          <ac:spMkLst>
            <pc:docMk/>
            <pc:sldMk cId="401259772" sldId="821"/>
            <ac:spMk id="156" creationId="{F8805158-1EE6-4896-8D63-50FDD30AE2BA}"/>
          </ac:spMkLst>
        </pc:spChg>
        <pc:spChg chg="del">
          <ac:chgData name="Siegbert Rudolph" userId="2af4d44886c067cc" providerId="LiveId" clId="{C2CA90CD-406B-48E8-B618-2AFAD5FD4253}" dt="2021-08-16T07:06:29.887" v="2536" actId="478"/>
          <ac:spMkLst>
            <pc:docMk/>
            <pc:sldMk cId="401259772" sldId="821"/>
            <ac:spMk id="157" creationId="{DDE32F65-81C4-41D5-8513-EBC400EEC827}"/>
          </ac:spMkLst>
        </pc:spChg>
        <pc:spChg chg="del">
          <ac:chgData name="Siegbert Rudolph" userId="2af4d44886c067cc" providerId="LiveId" clId="{C2CA90CD-406B-48E8-B618-2AFAD5FD4253}" dt="2021-08-16T07:06:29.887" v="2536" actId="478"/>
          <ac:spMkLst>
            <pc:docMk/>
            <pc:sldMk cId="401259772" sldId="821"/>
            <ac:spMk id="158" creationId="{3C23A4FA-B14E-4F9F-B967-5B66E54E4954}"/>
          </ac:spMkLst>
        </pc:spChg>
        <pc:spChg chg="del">
          <ac:chgData name="Siegbert Rudolph" userId="2af4d44886c067cc" providerId="LiveId" clId="{C2CA90CD-406B-48E8-B618-2AFAD5FD4253}" dt="2021-08-16T07:06:29.887" v="2536" actId="478"/>
          <ac:spMkLst>
            <pc:docMk/>
            <pc:sldMk cId="401259772" sldId="821"/>
            <ac:spMk id="159" creationId="{996C5C43-58BC-4A8B-97A8-D5C7FA8D4DD7}"/>
          </ac:spMkLst>
        </pc:spChg>
        <pc:spChg chg="del">
          <ac:chgData name="Siegbert Rudolph" userId="2af4d44886c067cc" providerId="LiveId" clId="{C2CA90CD-406B-48E8-B618-2AFAD5FD4253}" dt="2021-08-16T07:06:29.887" v="2536" actId="478"/>
          <ac:spMkLst>
            <pc:docMk/>
            <pc:sldMk cId="401259772" sldId="821"/>
            <ac:spMk id="160" creationId="{4EAC06E1-C0E5-43EA-BA2D-100F242A1970}"/>
          </ac:spMkLst>
        </pc:spChg>
        <pc:spChg chg="del">
          <ac:chgData name="Siegbert Rudolph" userId="2af4d44886c067cc" providerId="LiveId" clId="{C2CA90CD-406B-48E8-B618-2AFAD5FD4253}" dt="2021-08-16T07:06:29.887" v="2536" actId="478"/>
          <ac:spMkLst>
            <pc:docMk/>
            <pc:sldMk cId="401259772" sldId="821"/>
            <ac:spMk id="161" creationId="{AA215350-3652-4C8B-8E09-9DE1AD917A66}"/>
          </ac:spMkLst>
        </pc:spChg>
        <pc:spChg chg="del">
          <ac:chgData name="Siegbert Rudolph" userId="2af4d44886c067cc" providerId="LiveId" clId="{C2CA90CD-406B-48E8-B618-2AFAD5FD4253}" dt="2021-08-16T07:06:29.887" v="2536" actId="478"/>
          <ac:spMkLst>
            <pc:docMk/>
            <pc:sldMk cId="401259772" sldId="821"/>
            <ac:spMk id="162" creationId="{FE51FEE3-A29B-4627-9044-868513B47B77}"/>
          </ac:spMkLst>
        </pc:spChg>
        <pc:spChg chg="del">
          <ac:chgData name="Siegbert Rudolph" userId="2af4d44886c067cc" providerId="LiveId" clId="{C2CA90CD-406B-48E8-B618-2AFAD5FD4253}" dt="2021-08-16T07:06:29.887" v="2536" actId="478"/>
          <ac:spMkLst>
            <pc:docMk/>
            <pc:sldMk cId="401259772" sldId="821"/>
            <ac:spMk id="163" creationId="{AA0A336F-442D-4C9E-9C40-B05DEF71E24C}"/>
          </ac:spMkLst>
        </pc:spChg>
        <pc:spChg chg="del">
          <ac:chgData name="Siegbert Rudolph" userId="2af4d44886c067cc" providerId="LiveId" clId="{C2CA90CD-406B-48E8-B618-2AFAD5FD4253}" dt="2021-08-16T07:06:29.887" v="2536" actId="478"/>
          <ac:spMkLst>
            <pc:docMk/>
            <pc:sldMk cId="401259772" sldId="821"/>
            <ac:spMk id="164" creationId="{3A9F276B-9BA3-4139-A201-7626B5354923}"/>
          </ac:spMkLst>
        </pc:spChg>
      </pc:sldChg>
      <pc:sldChg chg="addSp delSp modSp add mod">
        <pc:chgData name="Siegbert Rudolph" userId="2af4d44886c067cc" providerId="LiveId" clId="{C2CA90CD-406B-48E8-B618-2AFAD5FD4253}" dt="2021-09-11T08:52:34.156" v="6159" actId="20577"/>
        <pc:sldMkLst>
          <pc:docMk/>
          <pc:sldMk cId="1066863073" sldId="822"/>
        </pc:sldMkLst>
        <pc:spChg chg="mod">
          <ac:chgData name="Siegbert Rudolph" userId="2af4d44886c067cc" providerId="LiveId" clId="{C2CA90CD-406B-48E8-B618-2AFAD5FD4253}" dt="2021-08-30T11:47:03.690" v="5995" actId="1076"/>
          <ac:spMkLst>
            <pc:docMk/>
            <pc:sldMk cId="1066863073" sldId="822"/>
            <ac:spMk id="2" creationId="{43FF54AE-478A-4C1E-BBCB-011385ABCFBC}"/>
          </ac:spMkLst>
        </pc:spChg>
        <pc:spChg chg="add mod">
          <ac:chgData name="Siegbert Rudolph" userId="2af4d44886c067cc" providerId="LiveId" clId="{C2CA90CD-406B-48E8-B618-2AFAD5FD4253}" dt="2021-09-05T05:48:18.637" v="6105" actId="20577"/>
          <ac:spMkLst>
            <pc:docMk/>
            <pc:sldMk cId="1066863073" sldId="822"/>
            <ac:spMk id="23" creationId="{749B31BA-879B-470A-86AF-65D7E320B636}"/>
          </ac:spMkLst>
        </pc:spChg>
        <pc:spChg chg="add mod">
          <ac:chgData name="Siegbert Rudolph" userId="2af4d44886c067cc" providerId="LiveId" clId="{C2CA90CD-406B-48E8-B618-2AFAD5FD4253}" dt="2021-08-30T08:45:38.964" v="5823"/>
          <ac:spMkLst>
            <pc:docMk/>
            <pc:sldMk cId="1066863073" sldId="822"/>
            <ac:spMk id="24" creationId="{5702944F-8120-4904-AFBC-07280D39D76F}"/>
          </ac:spMkLst>
        </pc:spChg>
        <pc:spChg chg="del mod">
          <ac:chgData name="Siegbert Rudolph" userId="2af4d44886c067cc" providerId="LiveId" clId="{C2CA90CD-406B-48E8-B618-2AFAD5FD4253}" dt="2021-08-30T08:45:41.479" v="5824" actId="478"/>
          <ac:spMkLst>
            <pc:docMk/>
            <pc:sldMk cId="1066863073" sldId="822"/>
            <ac:spMk id="31" creationId="{E7D769D5-4762-4C7C-AEA0-62C6A8986B38}"/>
          </ac:spMkLst>
        </pc:spChg>
        <pc:spChg chg="mod">
          <ac:chgData name="Siegbert Rudolph" userId="2af4d44886c067cc" providerId="LiveId" clId="{C2CA90CD-406B-48E8-B618-2AFAD5FD4253}" dt="2021-09-11T08:52:34.156" v="6159" actId="20577"/>
          <ac:spMkLst>
            <pc:docMk/>
            <pc:sldMk cId="1066863073" sldId="822"/>
            <ac:spMk id="39" creationId="{3A230DBE-E3C2-4235-A43D-A5548A78D4AF}"/>
          </ac:spMkLst>
        </pc:spChg>
      </pc:sldChg>
      <pc:sldChg chg="addSp delSp modSp add mod delAnim modAnim">
        <pc:chgData name="Siegbert Rudolph" userId="2af4d44886c067cc" providerId="LiveId" clId="{C2CA90CD-406B-48E8-B618-2AFAD5FD4253}" dt="2021-09-05T05:48:25.315" v="6110" actId="20577"/>
        <pc:sldMkLst>
          <pc:docMk/>
          <pc:sldMk cId="1318872880" sldId="823"/>
        </pc:sldMkLst>
        <pc:spChg chg="mod">
          <ac:chgData name="Siegbert Rudolph" userId="2af4d44886c067cc" providerId="LiveId" clId="{C2CA90CD-406B-48E8-B618-2AFAD5FD4253}" dt="2021-08-30T11:47:03.690" v="6000" actId="1076"/>
          <ac:spMkLst>
            <pc:docMk/>
            <pc:sldMk cId="1318872880" sldId="823"/>
            <ac:spMk id="2" creationId="{F0EE32A7-965F-4326-AA26-851854A5F663}"/>
          </ac:spMkLst>
        </pc:spChg>
        <pc:spChg chg="del">
          <ac:chgData name="Siegbert Rudolph" userId="2af4d44886c067cc" providerId="LiveId" clId="{C2CA90CD-406B-48E8-B618-2AFAD5FD4253}" dt="2021-08-30T08:40:13.455" v="5673" actId="478"/>
          <ac:spMkLst>
            <pc:docMk/>
            <pc:sldMk cId="1318872880" sldId="823"/>
            <ac:spMk id="3" creationId="{188704B5-6FF4-4A2C-A170-0B9080C0BBA1}"/>
          </ac:spMkLst>
        </pc:spChg>
        <pc:spChg chg="add mod">
          <ac:chgData name="Siegbert Rudolph" userId="2af4d44886c067cc" providerId="LiveId" clId="{C2CA90CD-406B-48E8-B618-2AFAD5FD4253}" dt="2021-09-05T05:48:25.315" v="6110" actId="20577"/>
          <ac:spMkLst>
            <pc:docMk/>
            <pc:sldMk cId="1318872880" sldId="823"/>
            <ac:spMk id="5" creationId="{629E3035-532E-4B32-81B2-1CEE042D4D72}"/>
          </ac:spMkLst>
        </pc:spChg>
        <pc:spChg chg="add mod">
          <ac:chgData name="Siegbert Rudolph" userId="2af4d44886c067cc" providerId="LiveId" clId="{C2CA90CD-406B-48E8-B618-2AFAD5FD4253}" dt="2021-08-30T08:40:34.622" v="5688"/>
          <ac:spMkLst>
            <pc:docMk/>
            <pc:sldMk cId="1318872880" sldId="823"/>
            <ac:spMk id="6" creationId="{F8036E29-7904-44EF-81CD-6CDDAF3049EA}"/>
          </ac:spMkLst>
        </pc:spChg>
        <pc:spChg chg="add mod">
          <ac:chgData name="Siegbert Rudolph" userId="2af4d44886c067cc" providerId="LiveId" clId="{C2CA90CD-406B-48E8-B618-2AFAD5FD4253}" dt="2021-08-16T07:51:00.162" v="3325" actId="1035"/>
          <ac:spMkLst>
            <pc:docMk/>
            <pc:sldMk cId="1318872880" sldId="823"/>
            <ac:spMk id="23" creationId="{3237E335-E09C-468F-AC0C-C8827C35511A}"/>
          </ac:spMkLst>
        </pc:spChg>
        <pc:spChg chg="add del mod">
          <ac:chgData name="Siegbert Rudolph" userId="2af4d44886c067cc" providerId="LiveId" clId="{C2CA90CD-406B-48E8-B618-2AFAD5FD4253}" dt="2021-08-16T07:51:29.637" v="3369" actId="478"/>
          <ac:spMkLst>
            <pc:docMk/>
            <pc:sldMk cId="1318872880" sldId="823"/>
            <ac:spMk id="24" creationId="{99E5BE4D-A360-4AEA-BCBE-58F8C49482AD}"/>
          </ac:spMkLst>
        </pc:spChg>
        <pc:spChg chg="add del mod">
          <ac:chgData name="Siegbert Rudolph" userId="2af4d44886c067cc" providerId="LiveId" clId="{C2CA90CD-406B-48E8-B618-2AFAD5FD4253}" dt="2021-08-16T07:55:46.723" v="3509" actId="478"/>
          <ac:spMkLst>
            <pc:docMk/>
            <pc:sldMk cId="1318872880" sldId="823"/>
            <ac:spMk id="25" creationId="{DE7628CB-586D-4062-825D-10F3EF06DD92}"/>
          </ac:spMkLst>
        </pc:spChg>
        <pc:spChg chg="add del mod">
          <ac:chgData name="Siegbert Rudolph" userId="2af4d44886c067cc" providerId="LiveId" clId="{C2CA90CD-406B-48E8-B618-2AFAD5FD4253}" dt="2021-08-16T07:51:25.642" v="3368" actId="478"/>
          <ac:spMkLst>
            <pc:docMk/>
            <pc:sldMk cId="1318872880" sldId="823"/>
            <ac:spMk id="26" creationId="{73A9C074-0598-4591-900F-91B4D84489AB}"/>
          </ac:spMkLst>
        </pc:spChg>
        <pc:spChg chg="add del mod">
          <ac:chgData name="Siegbert Rudolph" userId="2af4d44886c067cc" providerId="LiveId" clId="{C2CA90CD-406B-48E8-B618-2AFAD5FD4253}" dt="2021-08-16T07:55:46.723" v="3509" actId="478"/>
          <ac:spMkLst>
            <pc:docMk/>
            <pc:sldMk cId="1318872880" sldId="823"/>
            <ac:spMk id="27" creationId="{3F2F8767-2474-4920-9E5B-BBD2F1C0559D}"/>
          </ac:spMkLst>
        </pc:spChg>
        <pc:spChg chg="add del mod">
          <ac:chgData name="Siegbert Rudolph" userId="2af4d44886c067cc" providerId="LiveId" clId="{C2CA90CD-406B-48E8-B618-2AFAD5FD4253}" dt="2021-08-16T07:51:30.862" v="3370" actId="478"/>
          <ac:spMkLst>
            <pc:docMk/>
            <pc:sldMk cId="1318872880" sldId="823"/>
            <ac:spMk id="28" creationId="{11ECBAED-F396-4DFF-B09B-7FF40C2E84D6}"/>
          </ac:spMkLst>
        </pc:spChg>
        <pc:spChg chg="del">
          <ac:chgData name="Siegbert Rudolph" userId="2af4d44886c067cc" providerId="LiveId" clId="{C2CA90CD-406B-48E8-B618-2AFAD5FD4253}" dt="2021-08-16T07:50:13.086" v="3274" actId="478"/>
          <ac:spMkLst>
            <pc:docMk/>
            <pc:sldMk cId="1318872880" sldId="823"/>
            <ac:spMk id="29" creationId="{DBF2F781-3CB0-4795-BF79-1FC2A4F48657}"/>
          </ac:spMkLst>
        </pc:spChg>
        <pc:spChg chg="del">
          <ac:chgData name="Siegbert Rudolph" userId="2af4d44886c067cc" providerId="LiveId" clId="{C2CA90CD-406B-48E8-B618-2AFAD5FD4253}" dt="2021-08-16T07:50:13.086" v="3274" actId="478"/>
          <ac:spMkLst>
            <pc:docMk/>
            <pc:sldMk cId="1318872880" sldId="823"/>
            <ac:spMk id="30" creationId="{A1BAF083-7505-441D-B752-231711684B46}"/>
          </ac:spMkLst>
        </pc:spChg>
        <pc:spChg chg="del mod">
          <ac:chgData name="Siegbert Rudolph" userId="2af4d44886c067cc" providerId="LiveId" clId="{C2CA90CD-406B-48E8-B618-2AFAD5FD4253}" dt="2021-08-30T08:40:39.543" v="5690" actId="478"/>
          <ac:spMkLst>
            <pc:docMk/>
            <pc:sldMk cId="1318872880" sldId="823"/>
            <ac:spMk id="31" creationId="{E7D769D5-4762-4C7C-AEA0-62C6A8986B38}"/>
          </ac:spMkLst>
        </pc:spChg>
        <pc:spChg chg="del">
          <ac:chgData name="Siegbert Rudolph" userId="2af4d44886c067cc" providerId="LiveId" clId="{C2CA90CD-406B-48E8-B618-2AFAD5FD4253}" dt="2021-08-16T07:50:13.086" v="3274" actId="478"/>
          <ac:spMkLst>
            <pc:docMk/>
            <pc:sldMk cId="1318872880" sldId="823"/>
            <ac:spMk id="32" creationId="{AC5F1E01-CB17-49C0-9518-36DAADE979F7}"/>
          </ac:spMkLst>
        </pc:spChg>
        <pc:spChg chg="del">
          <ac:chgData name="Siegbert Rudolph" userId="2af4d44886c067cc" providerId="LiveId" clId="{C2CA90CD-406B-48E8-B618-2AFAD5FD4253}" dt="2021-08-16T07:50:13.086" v="3274" actId="478"/>
          <ac:spMkLst>
            <pc:docMk/>
            <pc:sldMk cId="1318872880" sldId="823"/>
            <ac:spMk id="33" creationId="{0F952FE9-A836-4161-AAB1-0AE9DBF1C02F}"/>
          </ac:spMkLst>
        </pc:spChg>
        <pc:spChg chg="del">
          <ac:chgData name="Siegbert Rudolph" userId="2af4d44886c067cc" providerId="LiveId" clId="{C2CA90CD-406B-48E8-B618-2AFAD5FD4253}" dt="2021-08-16T07:50:13.086" v="3274" actId="478"/>
          <ac:spMkLst>
            <pc:docMk/>
            <pc:sldMk cId="1318872880" sldId="823"/>
            <ac:spMk id="34" creationId="{04E25B98-C281-45DD-8566-494198654A11}"/>
          </ac:spMkLst>
        </pc:spChg>
        <pc:spChg chg="add del mod">
          <ac:chgData name="Siegbert Rudolph" userId="2af4d44886c067cc" providerId="LiveId" clId="{C2CA90CD-406B-48E8-B618-2AFAD5FD4253}" dt="2021-08-16T07:55:46.723" v="3509" actId="478"/>
          <ac:spMkLst>
            <pc:docMk/>
            <pc:sldMk cId="1318872880" sldId="823"/>
            <ac:spMk id="35" creationId="{56C641B5-1E2B-41F1-A797-FD2ABD2A5DAC}"/>
          </ac:spMkLst>
        </pc:spChg>
        <pc:spChg chg="add del mod">
          <ac:chgData name="Siegbert Rudolph" userId="2af4d44886c067cc" providerId="LiveId" clId="{C2CA90CD-406B-48E8-B618-2AFAD5FD4253}" dt="2021-08-16T07:51:25.642" v="3368" actId="478"/>
          <ac:spMkLst>
            <pc:docMk/>
            <pc:sldMk cId="1318872880" sldId="823"/>
            <ac:spMk id="36" creationId="{A5AA1CB5-80F2-4E3D-B274-4FD3DB209511}"/>
          </ac:spMkLst>
        </pc:spChg>
        <pc:spChg chg="add del mod">
          <ac:chgData name="Siegbert Rudolph" userId="2af4d44886c067cc" providerId="LiveId" clId="{C2CA90CD-406B-48E8-B618-2AFAD5FD4253}" dt="2021-08-16T07:55:46.723" v="3509" actId="478"/>
          <ac:spMkLst>
            <pc:docMk/>
            <pc:sldMk cId="1318872880" sldId="823"/>
            <ac:spMk id="37" creationId="{65981500-9EEC-44D3-A42B-D8A6B0F9442A}"/>
          </ac:spMkLst>
        </pc:spChg>
        <pc:spChg chg="add del mod">
          <ac:chgData name="Siegbert Rudolph" userId="2af4d44886c067cc" providerId="LiveId" clId="{C2CA90CD-406B-48E8-B618-2AFAD5FD4253}" dt="2021-08-16T07:51:31.670" v="3371" actId="478"/>
          <ac:spMkLst>
            <pc:docMk/>
            <pc:sldMk cId="1318872880" sldId="823"/>
            <ac:spMk id="38" creationId="{0B83C9A4-001A-4B80-BB9C-06CCACE3961E}"/>
          </ac:spMkLst>
        </pc:spChg>
        <pc:spChg chg="del">
          <ac:chgData name="Siegbert Rudolph" userId="2af4d44886c067cc" providerId="LiveId" clId="{C2CA90CD-406B-48E8-B618-2AFAD5FD4253}" dt="2021-08-16T07:50:13.086" v="3274" actId="478"/>
          <ac:spMkLst>
            <pc:docMk/>
            <pc:sldMk cId="1318872880" sldId="823"/>
            <ac:spMk id="39" creationId="{3A230DBE-E3C2-4235-A43D-A5548A78D4AF}"/>
          </ac:spMkLst>
        </pc:spChg>
        <pc:spChg chg="add del mod">
          <ac:chgData name="Siegbert Rudolph" userId="2af4d44886c067cc" providerId="LiveId" clId="{C2CA90CD-406B-48E8-B618-2AFAD5FD4253}" dt="2021-08-16T07:55:46.723" v="3509" actId="478"/>
          <ac:spMkLst>
            <pc:docMk/>
            <pc:sldMk cId="1318872880" sldId="823"/>
            <ac:spMk id="40" creationId="{436688C1-23C7-4B1B-A88C-354D6D9658F7}"/>
          </ac:spMkLst>
        </pc:spChg>
        <pc:spChg chg="del">
          <ac:chgData name="Siegbert Rudolph" userId="2af4d44886c067cc" providerId="LiveId" clId="{C2CA90CD-406B-48E8-B618-2AFAD5FD4253}" dt="2021-08-16T07:50:13.086" v="3274" actId="478"/>
          <ac:spMkLst>
            <pc:docMk/>
            <pc:sldMk cId="1318872880" sldId="823"/>
            <ac:spMk id="41" creationId="{25E59181-95EE-442F-BBBC-3DA44ACBA27C}"/>
          </ac:spMkLst>
        </pc:spChg>
        <pc:spChg chg="del">
          <ac:chgData name="Siegbert Rudolph" userId="2af4d44886c067cc" providerId="LiveId" clId="{C2CA90CD-406B-48E8-B618-2AFAD5FD4253}" dt="2021-08-16T07:50:13.086" v="3274" actId="478"/>
          <ac:spMkLst>
            <pc:docMk/>
            <pc:sldMk cId="1318872880" sldId="823"/>
            <ac:spMk id="42" creationId="{68AA33DB-437C-4BB1-AD87-BFC8C59A7916}"/>
          </ac:spMkLst>
        </pc:spChg>
        <pc:spChg chg="del">
          <ac:chgData name="Siegbert Rudolph" userId="2af4d44886c067cc" providerId="LiveId" clId="{C2CA90CD-406B-48E8-B618-2AFAD5FD4253}" dt="2021-08-16T07:50:13.086" v="3274" actId="478"/>
          <ac:spMkLst>
            <pc:docMk/>
            <pc:sldMk cId="1318872880" sldId="823"/>
            <ac:spMk id="43" creationId="{241873B3-2E35-4AD9-8694-53D5DC20B687}"/>
          </ac:spMkLst>
        </pc:spChg>
        <pc:spChg chg="del">
          <ac:chgData name="Siegbert Rudolph" userId="2af4d44886c067cc" providerId="LiveId" clId="{C2CA90CD-406B-48E8-B618-2AFAD5FD4253}" dt="2021-08-16T07:50:13.086" v="3274" actId="478"/>
          <ac:spMkLst>
            <pc:docMk/>
            <pc:sldMk cId="1318872880" sldId="823"/>
            <ac:spMk id="44" creationId="{CEC60FD5-F1E5-41E2-A603-194B50F283D4}"/>
          </ac:spMkLst>
        </pc:spChg>
        <pc:spChg chg="del">
          <ac:chgData name="Siegbert Rudolph" userId="2af4d44886c067cc" providerId="LiveId" clId="{C2CA90CD-406B-48E8-B618-2AFAD5FD4253}" dt="2021-08-16T07:50:13.086" v="3274" actId="478"/>
          <ac:spMkLst>
            <pc:docMk/>
            <pc:sldMk cId="1318872880" sldId="823"/>
            <ac:spMk id="45" creationId="{24A917E4-F5C3-4787-90CD-C3D147F43C60}"/>
          </ac:spMkLst>
        </pc:spChg>
        <pc:spChg chg="del">
          <ac:chgData name="Siegbert Rudolph" userId="2af4d44886c067cc" providerId="LiveId" clId="{C2CA90CD-406B-48E8-B618-2AFAD5FD4253}" dt="2021-08-16T07:50:13.086" v="3274" actId="478"/>
          <ac:spMkLst>
            <pc:docMk/>
            <pc:sldMk cId="1318872880" sldId="823"/>
            <ac:spMk id="46" creationId="{ACDD883D-34F2-473F-BD31-2CF7A759971B}"/>
          </ac:spMkLst>
        </pc:spChg>
        <pc:spChg chg="add del mod">
          <ac:chgData name="Siegbert Rudolph" userId="2af4d44886c067cc" providerId="LiveId" clId="{C2CA90CD-406B-48E8-B618-2AFAD5FD4253}" dt="2021-08-16T07:51:25.642" v="3368" actId="478"/>
          <ac:spMkLst>
            <pc:docMk/>
            <pc:sldMk cId="1318872880" sldId="823"/>
            <ac:spMk id="47" creationId="{5FACC0F0-8137-4913-A351-A6AB001D3EE6}"/>
          </ac:spMkLst>
        </pc:spChg>
        <pc:spChg chg="add del mod">
          <ac:chgData name="Siegbert Rudolph" userId="2af4d44886c067cc" providerId="LiveId" clId="{C2CA90CD-406B-48E8-B618-2AFAD5FD4253}" dt="2021-08-16T07:55:46.723" v="3509" actId="478"/>
          <ac:spMkLst>
            <pc:docMk/>
            <pc:sldMk cId="1318872880" sldId="823"/>
            <ac:spMk id="48" creationId="{7FD17D69-4B3E-4E25-8F77-4B2957434732}"/>
          </ac:spMkLst>
        </pc:spChg>
        <pc:spChg chg="del">
          <ac:chgData name="Siegbert Rudolph" userId="2af4d44886c067cc" providerId="LiveId" clId="{C2CA90CD-406B-48E8-B618-2AFAD5FD4253}" dt="2021-08-16T07:50:13.086" v="3274" actId="478"/>
          <ac:spMkLst>
            <pc:docMk/>
            <pc:sldMk cId="1318872880" sldId="823"/>
            <ac:spMk id="49" creationId="{55642786-5578-42A4-99A4-3DC4808FD16A}"/>
          </ac:spMkLst>
        </pc:spChg>
        <pc:spChg chg="add del mod">
          <ac:chgData name="Siegbert Rudolph" userId="2af4d44886c067cc" providerId="LiveId" clId="{C2CA90CD-406B-48E8-B618-2AFAD5FD4253}" dt="2021-08-16T07:51:32.612" v="3372" actId="478"/>
          <ac:spMkLst>
            <pc:docMk/>
            <pc:sldMk cId="1318872880" sldId="823"/>
            <ac:spMk id="50" creationId="{3778CF84-C63C-41C6-A334-226E43252378}"/>
          </ac:spMkLst>
        </pc:spChg>
        <pc:spChg chg="add del mod">
          <ac:chgData name="Siegbert Rudolph" userId="2af4d44886c067cc" providerId="LiveId" clId="{C2CA90CD-406B-48E8-B618-2AFAD5FD4253}" dt="2021-08-16T07:55:46.723" v="3509" actId="478"/>
          <ac:spMkLst>
            <pc:docMk/>
            <pc:sldMk cId="1318872880" sldId="823"/>
            <ac:spMk id="51" creationId="{C2AA7A43-2ACF-4AFF-8D60-A475FE00A908}"/>
          </ac:spMkLst>
        </pc:spChg>
        <pc:spChg chg="del">
          <ac:chgData name="Siegbert Rudolph" userId="2af4d44886c067cc" providerId="LiveId" clId="{C2CA90CD-406B-48E8-B618-2AFAD5FD4253}" dt="2021-08-16T07:50:13.086" v="3274" actId="478"/>
          <ac:spMkLst>
            <pc:docMk/>
            <pc:sldMk cId="1318872880" sldId="823"/>
            <ac:spMk id="52" creationId="{5B0CD106-AD51-41A2-B088-B1EF297981EF}"/>
          </ac:spMkLst>
        </pc:spChg>
        <pc:spChg chg="add del mod">
          <ac:chgData name="Siegbert Rudolph" userId="2af4d44886c067cc" providerId="LiveId" clId="{C2CA90CD-406B-48E8-B618-2AFAD5FD4253}" dt="2021-08-16T07:51:25.642" v="3368" actId="478"/>
          <ac:spMkLst>
            <pc:docMk/>
            <pc:sldMk cId="1318872880" sldId="823"/>
            <ac:spMk id="53" creationId="{3637501E-E68B-475C-9443-145740680380}"/>
          </ac:spMkLst>
        </pc:spChg>
        <pc:spChg chg="add del mod">
          <ac:chgData name="Siegbert Rudolph" userId="2af4d44886c067cc" providerId="LiveId" clId="{C2CA90CD-406B-48E8-B618-2AFAD5FD4253}" dt="2021-08-16T07:55:46.723" v="3509" actId="478"/>
          <ac:spMkLst>
            <pc:docMk/>
            <pc:sldMk cId="1318872880" sldId="823"/>
            <ac:spMk id="54" creationId="{2C9EA3CE-BD24-4916-B1A4-8614FCCC8396}"/>
          </ac:spMkLst>
        </pc:spChg>
        <pc:spChg chg="del">
          <ac:chgData name="Siegbert Rudolph" userId="2af4d44886c067cc" providerId="LiveId" clId="{C2CA90CD-406B-48E8-B618-2AFAD5FD4253}" dt="2021-08-16T07:50:13.086" v="3274" actId="478"/>
          <ac:spMkLst>
            <pc:docMk/>
            <pc:sldMk cId="1318872880" sldId="823"/>
            <ac:spMk id="55" creationId="{427086C3-9F04-40FE-AB8D-25064565C3B4}"/>
          </ac:spMkLst>
        </pc:spChg>
        <pc:spChg chg="del">
          <ac:chgData name="Siegbert Rudolph" userId="2af4d44886c067cc" providerId="LiveId" clId="{C2CA90CD-406B-48E8-B618-2AFAD5FD4253}" dt="2021-08-16T07:50:13.086" v="3274" actId="478"/>
          <ac:spMkLst>
            <pc:docMk/>
            <pc:sldMk cId="1318872880" sldId="823"/>
            <ac:spMk id="56" creationId="{6714702E-2A16-4E98-8739-08D2A2A2545B}"/>
          </ac:spMkLst>
        </pc:spChg>
        <pc:spChg chg="del">
          <ac:chgData name="Siegbert Rudolph" userId="2af4d44886c067cc" providerId="LiveId" clId="{C2CA90CD-406B-48E8-B618-2AFAD5FD4253}" dt="2021-08-16T07:50:13.086" v="3274" actId="478"/>
          <ac:spMkLst>
            <pc:docMk/>
            <pc:sldMk cId="1318872880" sldId="823"/>
            <ac:spMk id="57" creationId="{5281456A-DA9E-4FA7-B505-4FB0830C7ECE}"/>
          </ac:spMkLst>
        </pc:spChg>
        <pc:spChg chg="del">
          <ac:chgData name="Siegbert Rudolph" userId="2af4d44886c067cc" providerId="LiveId" clId="{C2CA90CD-406B-48E8-B618-2AFAD5FD4253}" dt="2021-08-16T07:50:13.086" v="3274" actId="478"/>
          <ac:spMkLst>
            <pc:docMk/>
            <pc:sldMk cId="1318872880" sldId="823"/>
            <ac:spMk id="58" creationId="{BBD9DA1D-8342-4ABC-B0B5-0D5FD35D4733}"/>
          </ac:spMkLst>
        </pc:spChg>
        <pc:spChg chg="del">
          <ac:chgData name="Siegbert Rudolph" userId="2af4d44886c067cc" providerId="LiveId" clId="{C2CA90CD-406B-48E8-B618-2AFAD5FD4253}" dt="2021-08-16T07:50:13.086" v="3274" actId="478"/>
          <ac:spMkLst>
            <pc:docMk/>
            <pc:sldMk cId="1318872880" sldId="823"/>
            <ac:spMk id="59" creationId="{9A0A10F7-250C-4AEE-815E-C9B7AE0ABB12}"/>
          </ac:spMkLst>
        </pc:spChg>
        <pc:spChg chg="add del mod">
          <ac:chgData name="Siegbert Rudolph" userId="2af4d44886c067cc" providerId="LiveId" clId="{C2CA90CD-406B-48E8-B618-2AFAD5FD4253}" dt="2021-08-16T07:51:33.890" v="3373" actId="478"/>
          <ac:spMkLst>
            <pc:docMk/>
            <pc:sldMk cId="1318872880" sldId="823"/>
            <ac:spMk id="60" creationId="{B7578910-0F5D-447A-B16E-BBDDC02824E6}"/>
          </ac:spMkLst>
        </pc:spChg>
        <pc:spChg chg="add del mod">
          <ac:chgData name="Siegbert Rudolph" userId="2af4d44886c067cc" providerId="LiveId" clId="{C2CA90CD-406B-48E8-B618-2AFAD5FD4253}" dt="2021-08-16T07:55:46.723" v="3509" actId="478"/>
          <ac:spMkLst>
            <pc:docMk/>
            <pc:sldMk cId="1318872880" sldId="823"/>
            <ac:spMk id="61" creationId="{F5D59304-5029-4FBB-A1BF-0CC3FC9B5486}"/>
          </ac:spMkLst>
        </pc:spChg>
        <pc:spChg chg="add del mod">
          <ac:chgData name="Siegbert Rudolph" userId="2af4d44886c067cc" providerId="LiveId" clId="{C2CA90CD-406B-48E8-B618-2AFAD5FD4253}" dt="2021-08-16T07:51:25.642" v="3368" actId="478"/>
          <ac:spMkLst>
            <pc:docMk/>
            <pc:sldMk cId="1318872880" sldId="823"/>
            <ac:spMk id="62" creationId="{80EA5B3B-D9AD-4ACF-A459-3341C0DCB523}"/>
          </ac:spMkLst>
        </pc:spChg>
        <pc:spChg chg="add del mod">
          <ac:chgData name="Siegbert Rudolph" userId="2af4d44886c067cc" providerId="LiveId" clId="{C2CA90CD-406B-48E8-B618-2AFAD5FD4253}" dt="2021-08-16T07:55:46.723" v="3509" actId="478"/>
          <ac:spMkLst>
            <pc:docMk/>
            <pc:sldMk cId="1318872880" sldId="823"/>
            <ac:spMk id="63" creationId="{9CD1CAAA-ED76-4E4F-AA54-982420B1E0FB}"/>
          </ac:spMkLst>
        </pc:spChg>
        <pc:spChg chg="add del mod">
          <ac:chgData name="Siegbert Rudolph" userId="2af4d44886c067cc" providerId="LiveId" clId="{C2CA90CD-406B-48E8-B618-2AFAD5FD4253}" dt="2021-08-16T07:51:25.642" v="3368" actId="478"/>
          <ac:spMkLst>
            <pc:docMk/>
            <pc:sldMk cId="1318872880" sldId="823"/>
            <ac:spMk id="64" creationId="{799CD89E-393F-47B4-91C0-C92C33C1263F}"/>
          </ac:spMkLst>
        </pc:spChg>
      </pc:sldChg>
      <pc:sldChg chg="addSp delSp modSp add mod modAnim">
        <pc:chgData name="Siegbert Rudolph" userId="2af4d44886c067cc" providerId="LiveId" clId="{C2CA90CD-406B-48E8-B618-2AFAD5FD4253}" dt="2021-09-05T05:48:32.030" v="6115" actId="20577"/>
        <pc:sldMkLst>
          <pc:docMk/>
          <pc:sldMk cId="3695956773" sldId="824"/>
        </pc:sldMkLst>
        <pc:spChg chg="mod">
          <ac:chgData name="Siegbert Rudolph" userId="2af4d44886c067cc" providerId="LiveId" clId="{C2CA90CD-406B-48E8-B618-2AFAD5FD4253}" dt="2021-08-30T11:47:03.690" v="6005" actId="1076"/>
          <ac:spMkLst>
            <pc:docMk/>
            <pc:sldMk cId="3695956773" sldId="824"/>
            <ac:spMk id="2" creationId="{8A612180-3367-4499-9D55-895DC8713B08}"/>
          </ac:spMkLst>
        </pc:spChg>
        <pc:spChg chg="del">
          <ac:chgData name="Siegbert Rudolph" userId="2af4d44886c067cc" providerId="LiveId" clId="{C2CA90CD-406B-48E8-B618-2AFAD5FD4253}" dt="2021-08-30T08:46:09.205" v="5828" actId="478"/>
          <ac:spMkLst>
            <pc:docMk/>
            <pc:sldMk cId="3695956773" sldId="824"/>
            <ac:spMk id="3" creationId="{188704B5-6FF4-4A2C-A170-0B9080C0BBA1}"/>
          </ac:spMkLst>
        </pc:spChg>
        <pc:spChg chg="add mod">
          <ac:chgData name="Siegbert Rudolph" userId="2af4d44886c067cc" providerId="LiveId" clId="{C2CA90CD-406B-48E8-B618-2AFAD5FD4253}" dt="2021-09-05T05:48:32.030" v="6115" actId="20577"/>
          <ac:spMkLst>
            <pc:docMk/>
            <pc:sldMk cId="3695956773" sldId="824"/>
            <ac:spMk id="15" creationId="{067ACDB3-F07C-4C93-A849-C6BD215FAAF5}"/>
          </ac:spMkLst>
        </pc:spChg>
        <pc:spChg chg="add mod">
          <ac:chgData name="Siegbert Rudolph" userId="2af4d44886c067cc" providerId="LiveId" clId="{C2CA90CD-406B-48E8-B618-2AFAD5FD4253}" dt="2021-08-30T08:46:21.132" v="5830"/>
          <ac:spMkLst>
            <pc:docMk/>
            <pc:sldMk cId="3695956773" sldId="824"/>
            <ac:spMk id="16" creationId="{8AD35225-3D3E-4A98-B711-2BCF1B6B3B6D}"/>
          </ac:spMkLst>
        </pc:spChg>
        <pc:spChg chg="add mod">
          <ac:chgData name="Siegbert Rudolph" userId="2af4d44886c067cc" providerId="LiveId" clId="{C2CA90CD-406B-48E8-B618-2AFAD5FD4253}" dt="2021-09-04T07:52:32.291" v="6048"/>
          <ac:spMkLst>
            <pc:docMk/>
            <pc:sldMk cId="3695956773" sldId="824"/>
            <ac:spMk id="17" creationId="{81B8B509-8488-4811-A528-769BF9ADC8EF}"/>
          </ac:spMkLst>
        </pc:spChg>
        <pc:spChg chg="del mod">
          <ac:chgData name="Siegbert Rudolph" userId="2af4d44886c067cc" providerId="LiveId" clId="{C2CA90CD-406B-48E8-B618-2AFAD5FD4253}" dt="2021-08-30T08:46:22.975" v="5831" actId="478"/>
          <ac:spMkLst>
            <pc:docMk/>
            <pc:sldMk cId="3695956773" sldId="824"/>
            <ac:spMk id="31" creationId="{E7D769D5-4762-4C7C-AEA0-62C6A8986B38}"/>
          </ac:spMkLst>
        </pc:spChg>
        <pc:picChg chg="add mod">
          <ac:chgData name="Siegbert Rudolph" userId="2af4d44886c067cc" providerId="LiveId" clId="{C2CA90CD-406B-48E8-B618-2AFAD5FD4253}" dt="2021-09-04T07:54:24.133" v="6063" actId="1076"/>
          <ac:picMkLst>
            <pc:docMk/>
            <pc:sldMk cId="3695956773" sldId="824"/>
            <ac:picMk id="3" creationId="{06DB8CFF-261F-411E-A157-095A1C88D941}"/>
          </ac:picMkLst>
        </pc:picChg>
      </pc:sldChg>
      <pc:sldChg chg="addSp delSp modSp add mod delAnim modAnim">
        <pc:chgData name="Siegbert Rudolph" userId="2af4d44886c067cc" providerId="LiveId" clId="{C2CA90CD-406B-48E8-B618-2AFAD5FD4253}" dt="2021-09-05T05:48:36.869" v="6118" actId="20577"/>
        <pc:sldMkLst>
          <pc:docMk/>
          <pc:sldMk cId="1698743303" sldId="825"/>
        </pc:sldMkLst>
        <pc:spChg chg="mod">
          <ac:chgData name="Siegbert Rudolph" userId="2af4d44886c067cc" providerId="LiveId" clId="{C2CA90CD-406B-48E8-B618-2AFAD5FD4253}" dt="2021-08-30T11:47:03.706" v="6010" actId="1076"/>
          <ac:spMkLst>
            <pc:docMk/>
            <pc:sldMk cId="1698743303" sldId="825"/>
            <ac:spMk id="2" creationId="{EA74EEFB-5B44-458C-9ADE-6E5738B34BF2}"/>
          </ac:spMkLst>
        </pc:spChg>
        <pc:spChg chg="add mod">
          <ac:chgData name="Siegbert Rudolph" userId="2af4d44886c067cc" providerId="LiveId" clId="{C2CA90CD-406B-48E8-B618-2AFAD5FD4253}" dt="2021-08-16T08:12:25.331" v="3973" actId="14100"/>
          <ac:spMkLst>
            <pc:docMk/>
            <pc:sldMk cId="1698743303" sldId="825"/>
            <ac:spMk id="5" creationId="{E59E7CF9-1B63-44A0-AF23-3DF369D6FB57}"/>
          </ac:spMkLst>
        </pc:spChg>
        <pc:spChg chg="add mod">
          <ac:chgData name="Siegbert Rudolph" userId="2af4d44886c067cc" providerId="LiveId" clId="{C2CA90CD-406B-48E8-B618-2AFAD5FD4253}" dt="2021-09-05T05:48:36.869" v="6118" actId="20577"/>
          <ac:spMkLst>
            <pc:docMk/>
            <pc:sldMk cId="1698743303" sldId="825"/>
            <ac:spMk id="13" creationId="{558BA4C6-8E2F-424C-9829-CB10924A28B7}"/>
          </ac:spMkLst>
        </pc:spChg>
        <pc:spChg chg="add mod">
          <ac:chgData name="Siegbert Rudolph" userId="2af4d44886c067cc" providerId="LiveId" clId="{C2CA90CD-406B-48E8-B618-2AFAD5FD4253}" dt="2021-08-30T08:41:42.210" v="5708" actId="20577"/>
          <ac:spMkLst>
            <pc:docMk/>
            <pc:sldMk cId="1698743303" sldId="825"/>
            <ac:spMk id="14" creationId="{CE7C831F-D55F-4D85-BFCA-8441F6EFF89C}"/>
          </ac:spMkLst>
        </pc:spChg>
        <pc:spChg chg="add mod">
          <ac:chgData name="Siegbert Rudolph" userId="2af4d44886c067cc" providerId="LiveId" clId="{C2CA90CD-406B-48E8-B618-2AFAD5FD4253}" dt="2021-08-16T08:04:51.623" v="3902" actId="552"/>
          <ac:spMkLst>
            <pc:docMk/>
            <pc:sldMk cId="1698743303" sldId="825"/>
            <ac:spMk id="16" creationId="{F1A95727-328C-4B28-8145-04AEFC1FC963}"/>
          </ac:spMkLst>
        </pc:spChg>
        <pc:spChg chg="add mod">
          <ac:chgData name="Siegbert Rudolph" userId="2af4d44886c067cc" providerId="LiveId" clId="{C2CA90CD-406B-48E8-B618-2AFAD5FD4253}" dt="2021-08-16T08:04:55.599" v="3903" actId="465"/>
          <ac:spMkLst>
            <pc:docMk/>
            <pc:sldMk cId="1698743303" sldId="825"/>
            <ac:spMk id="17" creationId="{2E2C1C53-8ACF-4131-BEEE-B8E57B4B8697}"/>
          </ac:spMkLst>
        </pc:spChg>
        <pc:spChg chg="add mod">
          <ac:chgData name="Siegbert Rudolph" userId="2af4d44886c067cc" providerId="LiveId" clId="{C2CA90CD-406B-48E8-B618-2AFAD5FD4253}" dt="2021-08-16T08:15:20.709" v="4095" actId="14100"/>
          <ac:spMkLst>
            <pc:docMk/>
            <pc:sldMk cId="1698743303" sldId="825"/>
            <ac:spMk id="18" creationId="{0BCEB7C0-81CA-4F8B-8FC0-225FB82BD0C6}"/>
          </ac:spMkLst>
        </pc:spChg>
        <pc:spChg chg="add mod">
          <ac:chgData name="Siegbert Rudolph" userId="2af4d44886c067cc" providerId="LiveId" clId="{C2CA90CD-406B-48E8-B618-2AFAD5FD4253}" dt="2021-08-16T08:04:55.599" v="3903" actId="465"/>
          <ac:spMkLst>
            <pc:docMk/>
            <pc:sldMk cId="1698743303" sldId="825"/>
            <ac:spMk id="19" creationId="{D69B762C-BD42-4166-BD90-35B5C57BCFDA}"/>
          </ac:spMkLst>
        </pc:spChg>
        <pc:spChg chg="add mod">
          <ac:chgData name="Siegbert Rudolph" userId="2af4d44886c067cc" providerId="LiveId" clId="{C2CA90CD-406B-48E8-B618-2AFAD5FD4253}" dt="2021-08-16T08:14:30.593" v="4084" actId="1076"/>
          <ac:spMkLst>
            <pc:docMk/>
            <pc:sldMk cId="1698743303" sldId="825"/>
            <ac:spMk id="20" creationId="{86380CA2-822B-46E2-BC57-7B7010BA6808}"/>
          </ac:spMkLst>
        </pc:spChg>
        <pc:spChg chg="add del mod">
          <ac:chgData name="Siegbert Rudolph" userId="2af4d44886c067cc" providerId="LiveId" clId="{C2CA90CD-406B-48E8-B618-2AFAD5FD4253}" dt="2021-08-16T08:18:12.395" v="4186" actId="478"/>
          <ac:spMkLst>
            <pc:docMk/>
            <pc:sldMk cId="1698743303" sldId="825"/>
            <ac:spMk id="21" creationId="{E7EC7E2B-F1E7-41A7-861B-CC4302E55914}"/>
          </ac:spMkLst>
        </pc:spChg>
        <pc:spChg chg="add del mod">
          <ac:chgData name="Siegbert Rudolph" userId="2af4d44886c067cc" providerId="LiveId" clId="{C2CA90CD-406B-48E8-B618-2AFAD5FD4253}" dt="2021-08-16T08:05:30.256" v="3906" actId="478"/>
          <ac:spMkLst>
            <pc:docMk/>
            <pc:sldMk cId="1698743303" sldId="825"/>
            <ac:spMk id="22" creationId="{19ACC578-C9EB-4C85-9C93-FF9A9FF3E49F}"/>
          </ac:spMkLst>
        </pc:spChg>
        <pc:spChg chg="del">
          <ac:chgData name="Siegbert Rudolph" userId="2af4d44886c067cc" providerId="LiveId" clId="{C2CA90CD-406B-48E8-B618-2AFAD5FD4253}" dt="2021-08-16T07:56:30.803" v="3535" actId="478"/>
          <ac:spMkLst>
            <pc:docMk/>
            <pc:sldMk cId="1698743303" sldId="825"/>
            <ac:spMk id="23" creationId="{3237E335-E09C-468F-AC0C-C8827C35511A}"/>
          </ac:spMkLst>
        </pc:spChg>
        <pc:spChg chg="add del mod">
          <ac:chgData name="Siegbert Rudolph" userId="2af4d44886c067cc" providerId="LiveId" clId="{C2CA90CD-406B-48E8-B618-2AFAD5FD4253}" dt="2021-08-16T08:18:12.395" v="4186" actId="478"/>
          <ac:spMkLst>
            <pc:docMk/>
            <pc:sldMk cId="1698743303" sldId="825"/>
            <ac:spMk id="24" creationId="{F3FDF68A-7637-42DE-A07F-BD14762566BA}"/>
          </ac:spMkLst>
        </pc:spChg>
        <pc:spChg chg="del">
          <ac:chgData name="Siegbert Rudolph" userId="2af4d44886c067cc" providerId="LiveId" clId="{C2CA90CD-406B-48E8-B618-2AFAD5FD4253}" dt="2021-08-16T07:56:30.803" v="3535" actId="478"/>
          <ac:spMkLst>
            <pc:docMk/>
            <pc:sldMk cId="1698743303" sldId="825"/>
            <ac:spMk id="25" creationId="{DE7628CB-586D-4062-825D-10F3EF06DD92}"/>
          </ac:spMkLst>
        </pc:spChg>
        <pc:spChg chg="add del mod">
          <ac:chgData name="Siegbert Rudolph" userId="2af4d44886c067cc" providerId="LiveId" clId="{C2CA90CD-406B-48E8-B618-2AFAD5FD4253}" dt="2021-08-16T08:18:12.395" v="4186" actId="478"/>
          <ac:spMkLst>
            <pc:docMk/>
            <pc:sldMk cId="1698743303" sldId="825"/>
            <ac:spMk id="26" creationId="{E1236AAB-493B-4F7D-BB71-24EE0075DD5D}"/>
          </ac:spMkLst>
        </pc:spChg>
        <pc:spChg chg="del">
          <ac:chgData name="Siegbert Rudolph" userId="2af4d44886c067cc" providerId="LiveId" clId="{C2CA90CD-406B-48E8-B618-2AFAD5FD4253}" dt="2021-08-16T07:56:30.803" v="3535" actId="478"/>
          <ac:spMkLst>
            <pc:docMk/>
            <pc:sldMk cId="1698743303" sldId="825"/>
            <ac:spMk id="27" creationId="{3F2F8767-2474-4920-9E5B-BBD2F1C0559D}"/>
          </ac:spMkLst>
        </pc:spChg>
        <pc:spChg chg="add del mod">
          <ac:chgData name="Siegbert Rudolph" userId="2af4d44886c067cc" providerId="LiveId" clId="{C2CA90CD-406B-48E8-B618-2AFAD5FD4253}" dt="2021-08-16T08:18:12.395" v="4186" actId="478"/>
          <ac:spMkLst>
            <pc:docMk/>
            <pc:sldMk cId="1698743303" sldId="825"/>
            <ac:spMk id="28" creationId="{CD7F8C24-AE36-4AC2-9551-3345B05BFB5D}"/>
          </ac:spMkLst>
        </pc:spChg>
        <pc:spChg chg="add del mod">
          <ac:chgData name="Siegbert Rudolph" userId="2af4d44886c067cc" providerId="LiveId" clId="{C2CA90CD-406B-48E8-B618-2AFAD5FD4253}" dt="2021-08-16T08:18:12.395" v="4186" actId="478"/>
          <ac:spMkLst>
            <pc:docMk/>
            <pc:sldMk cId="1698743303" sldId="825"/>
            <ac:spMk id="29" creationId="{C2D3EEF7-78A4-4F92-9900-FDFF91E5F287}"/>
          </ac:spMkLst>
        </pc:spChg>
        <pc:spChg chg="add del mod">
          <ac:chgData name="Siegbert Rudolph" userId="2af4d44886c067cc" providerId="LiveId" clId="{C2CA90CD-406B-48E8-B618-2AFAD5FD4253}" dt="2021-08-16T08:18:12.395" v="4186" actId="478"/>
          <ac:spMkLst>
            <pc:docMk/>
            <pc:sldMk cId="1698743303" sldId="825"/>
            <ac:spMk id="30" creationId="{23B082F5-3EBA-4C9E-88F6-48E8AD43FD5C}"/>
          </ac:spMkLst>
        </pc:spChg>
        <pc:spChg chg="del mod">
          <ac:chgData name="Siegbert Rudolph" userId="2af4d44886c067cc" providerId="LiveId" clId="{C2CA90CD-406B-48E8-B618-2AFAD5FD4253}" dt="2021-08-30T08:41:20.605" v="5697" actId="478"/>
          <ac:spMkLst>
            <pc:docMk/>
            <pc:sldMk cId="1698743303" sldId="825"/>
            <ac:spMk id="31" creationId="{E7D769D5-4762-4C7C-AEA0-62C6A8986B38}"/>
          </ac:spMkLst>
        </pc:spChg>
        <pc:spChg chg="add del mod">
          <ac:chgData name="Siegbert Rudolph" userId="2af4d44886c067cc" providerId="LiveId" clId="{C2CA90CD-406B-48E8-B618-2AFAD5FD4253}" dt="2021-08-16T08:18:12.395" v="4186" actId="478"/>
          <ac:spMkLst>
            <pc:docMk/>
            <pc:sldMk cId="1698743303" sldId="825"/>
            <ac:spMk id="32" creationId="{4F915F94-9D9B-4A4E-AA32-AA4AD1EAEF31}"/>
          </ac:spMkLst>
        </pc:spChg>
        <pc:spChg chg="add del mod">
          <ac:chgData name="Siegbert Rudolph" userId="2af4d44886c067cc" providerId="LiveId" clId="{C2CA90CD-406B-48E8-B618-2AFAD5FD4253}" dt="2021-08-16T08:18:12.395" v="4186" actId="478"/>
          <ac:spMkLst>
            <pc:docMk/>
            <pc:sldMk cId="1698743303" sldId="825"/>
            <ac:spMk id="33" creationId="{D5BE3F76-7E22-4627-901C-2DFB2F3174A8}"/>
          </ac:spMkLst>
        </pc:spChg>
        <pc:spChg chg="add mod">
          <ac:chgData name="Siegbert Rudolph" userId="2af4d44886c067cc" providerId="LiveId" clId="{C2CA90CD-406B-48E8-B618-2AFAD5FD4253}" dt="2021-08-16T08:13:24.768" v="4021" actId="207"/>
          <ac:spMkLst>
            <pc:docMk/>
            <pc:sldMk cId="1698743303" sldId="825"/>
            <ac:spMk id="34" creationId="{24A8B3B6-CBF5-4B14-A240-D59F043C23AF}"/>
          </ac:spMkLst>
        </pc:spChg>
        <pc:spChg chg="del">
          <ac:chgData name="Siegbert Rudolph" userId="2af4d44886c067cc" providerId="LiveId" clId="{C2CA90CD-406B-48E8-B618-2AFAD5FD4253}" dt="2021-08-16T07:56:30.803" v="3535" actId="478"/>
          <ac:spMkLst>
            <pc:docMk/>
            <pc:sldMk cId="1698743303" sldId="825"/>
            <ac:spMk id="35" creationId="{56C641B5-1E2B-41F1-A797-FD2ABD2A5DAC}"/>
          </ac:spMkLst>
        </pc:spChg>
        <pc:spChg chg="add mod">
          <ac:chgData name="Siegbert Rudolph" userId="2af4d44886c067cc" providerId="LiveId" clId="{C2CA90CD-406B-48E8-B618-2AFAD5FD4253}" dt="2021-08-16T08:14:16.404" v="4081" actId="20577"/>
          <ac:spMkLst>
            <pc:docMk/>
            <pc:sldMk cId="1698743303" sldId="825"/>
            <ac:spMk id="36" creationId="{6D82FA49-3F03-49F0-81C7-53F84D510E70}"/>
          </ac:spMkLst>
        </pc:spChg>
        <pc:spChg chg="del">
          <ac:chgData name="Siegbert Rudolph" userId="2af4d44886c067cc" providerId="LiveId" clId="{C2CA90CD-406B-48E8-B618-2AFAD5FD4253}" dt="2021-08-16T07:56:30.803" v="3535" actId="478"/>
          <ac:spMkLst>
            <pc:docMk/>
            <pc:sldMk cId="1698743303" sldId="825"/>
            <ac:spMk id="37" creationId="{65981500-9EEC-44D3-A42B-D8A6B0F9442A}"/>
          </ac:spMkLst>
        </pc:spChg>
        <pc:spChg chg="add mod">
          <ac:chgData name="Siegbert Rudolph" userId="2af4d44886c067cc" providerId="LiveId" clId="{C2CA90CD-406B-48E8-B618-2AFAD5FD4253}" dt="2021-08-16T08:14:29.979" v="4083" actId="1076"/>
          <ac:spMkLst>
            <pc:docMk/>
            <pc:sldMk cId="1698743303" sldId="825"/>
            <ac:spMk id="38" creationId="{96915848-6B6E-4C8C-A8F7-58325A72E401}"/>
          </ac:spMkLst>
        </pc:spChg>
        <pc:spChg chg="add del mod">
          <ac:chgData name="Siegbert Rudolph" userId="2af4d44886c067cc" providerId="LiveId" clId="{C2CA90CD-406B-48E8-B618-2AFAD5FD4253}" dt="2021-08-16T08:18:14.425" v="4187" actId="478"/>
          <ac:spMkLst>
            <pc:docMk/>
            <pc:sldMk cId="1698743303" sldId="825"/>
            <ac:spMk id="39" creationId="{01F01465-E822-4A41-B88A-174BC5450871}"/>
          </ac:spMkLst>
        </pc:spChg>
        <pc:spChg chg="del">
          <ac:chgData name="Siegbert Rudolph" userId="2af4d44886c067cc" providerId="LiveId" clId="{C2CA90CD-406B-48E8-B618-2AFAD5FD4253}" dt="2021-08-16T07:56:30.803" v="3535" actId="478"/>
          <ac:spMkLst>
            <pc:docMk/>
            <pc:sldMk cId="1698743303" sldId="825"/>
            <ac:spMk id="40" creationId="{436688C1-23C7-4B1B-A88C-354D6D9658F7}"/>
          </ac:spMkLst>
        </pc:spChg>
        <pc:spChg chg="add del mod">
          <ac:chgData name="Siegbert Rudolph" userId="2af4d44886c067cc" providerId="LiveId" clId="{C2CA90CD-406B-48E8-B618-2AFAD5FD4253}" dt="2021-08-16T08:18:15.786" v="4188" actId="478"/>
          <ac:spMkLst>
            <pc:docMk/>
            <pc:sldMk cId="1698743303" sldId="825"/>
            <ac:spMk id="41" creationId="{3CE62E0F-382E-4F9B-BB79-58B226C0EC5B}"/>
          </ac:spMkLst>
        </pc:spChg>
        <pc:spChg chg="del">
          <ac:chgData name="Siegbert Rudolph" userId="2af4d44886c067cc" providerId="LiveId" clId="{C2CA90CD-406B-48E8-B618-2AFAD5FD4253}" dt="2021-08-16T07:56:30.803" v="3535" actId="478"/>
          <ac:spMkLst>
            <pc:docMk/>
            <pc:sldMk cId="1698743303" sldId="825"/>
            <ac:spMk id="48" creationId="{7FD17D69-4B3E-4E25-8F77-4B2957434732}"/>
          </ac:spMkLst>
        </pc:spChg>
        <pc:spChg chg="del">
          <ac:chgData name="Siegbert Rudolph" userId="2af4d44886c067cc" providerId="LiveId" clId="{C2CA90CD-406B-48E8-B618-2AFAD5FD4253}" dt="2021-08-16T07:56:30.803" v="3535" actId="478"/>
          <ac:spMkLst>
            <pc:docMk/>
            <pc:sldMk cId="1698743303" sldId="825"/>
            <ac:spMk id="51" creationId="{C2AA7A43-2ACF-4AFF-8D60-A475FE00A908}"/>
          </ac:spMkLst>
        </pc:spChg>
        <pc:spChg chg="del">
          <ac:chgData name="Siegbert Rudolph" userId="2af4d44886c067cc" providerId="LiveId" clId="{C2CA90CD-406B-48E8-B618-2AFAD5FD4253}" dt="2021-08-16T07:56:30.803" v="3535" actId="478"/>
          <ac:spMkLst>
            <pc:docMk/>
            <pc:sldMk cId="1698743303" sldId="825"/>
            <ac:spMk id="54" creationId="{2C9EA3CE-BD24-4916-B1A4-8614FCCC8396}"/>
          </ac:spMkLst>
        </pc:spChg>
        <pc:spChg chg="del">
          <ac:chgData name="Siegbert Rudolph" userId="2af4d44886c067cc" providerId="LiveId" clId="{C2CA90CD-406B-48E8-B618-2AFAD5FD4253}" dt="2021-08-16T07:56:30.803" v="3535" actId="478"/>
          <ac:spMkLst>
            <pc:docMk/>
            <pc:sldMk cId="1698743303" sldId="825"/>
            <ac:spMk id="61" creationId="{F5D59304-5029-4FBB-A1BF-0CC3FC9B5486}"/>
          </ac:spMkLst>
        </pc:spChg>
        <pc:spChg chg="del">
          <ac:chgData name="Siegbert Rudolph" userId="2af4d44886c067cc" providerId="LiveId" clId="{C2CA90CD-406B-48E8-B618-2AFAD5FD4253}" dt="2021-08-16T07:56:30.803" v="3535" actId="478"/>
          <ac:spMkLst>
            <pc:docMk/>
            <pc:sldMk cId="1698743303" sldId="825"/>
            <ac:spMk id="63" creationId="{9CD1CAAA-ED76-4E4F-AA54-982420B1E0FB}"/>
          </ac:spMkLst>
        </pc:spChg>
      </pc:sldChg>
      <pc:sldChg chg="addSp delSp modSp add mod">
        <pc:chgData name="Siegbert Rudolph" userId="2af4d44886c067cc" providerId="LiveId" clId="{C2CA90CD-406B-48E8-B618-2AFAD5FD4253}" dt="2021-09-05T05:48:43.411" v="6121" actId="20577"/>
        <pc:sldMkLst>
          <pc:docMk/>
          <pc:sldMk cId="2899421899" sldId="826"/>
        </pc:sldMkLst>
        <pc:spChg chg="mod">
          <ac:chgData name="Siegbert Rudolph" userId="2af4d44886c067cc" providerId="LiveId" clId="{C2CA90CD-406B-48E8-B618-2AFAD5FD4253}" dt="2021-08-30T11:47:03.706" v="6015" actId="1076"/>
          <ac:spMkLst>
            <pc:docMk/>
            <pc:sldMk cId="2899421899" sldId="826"/>
            <ac:spMk id="2" creationId="{80DDEAA2-EE91-438C-947A-BF8C75E2578A}"/>
          </ac:spMkLst>
        </pc:spChg>
        <pc:spChg chg="add mod">
          <ac:chgData name="Siegbert Rudolph" userId="2af4d44886c067cc" providerId="LiveId" clId="{C2CA90CD-406B-48E8-B618-2AFAD5FD4253}" dt="2021-09-05T05:48:43.411" v="6121" actId="20577"/>
          <ac:spMkLst>
            <pc:docMk/>
            <pc:sldMk cId="2899421899" sldId="826"/>
            <ac:spMk id="23" creationId="{CC508691-D7F6-4E53-A0AB-809C097DB25D}"/>
          </ac:spMkLst>
        </pc:spChg>
        <pc:spChg chg="add mod">
          <ac:chgData name="Siegbert Rudolph" userId="2af4d44886c067cc" providerId="LiveId" clId="{C2CA90CD-406B-48E8-B618-2AFAD5FD4253}" dt="2021-08-30T08:46:49.034" v="5835"/>
          <ac:spMkLst>
            <pc:docMk/>
            <pc:sldMk cId="2899421899" sldId="826"/>
            <ac:spMk id="25" creationId="{628BC8EA-3E51-4F90-8B13-DDFFBAF2929A}"/>
          </ac:spMkLst>
        </pc:spChg>
        <pc:spChg chg="del mod">
          <ac:chgData name="Siegbert Rudolph" userId="2af4d44886c067cc" providerId="LiveId" clId="{C2CA90CD-406B-48E8-B618-2AFAD5FD4253}" dt="2021-08-30T08:46:52.831" v="5836" actId="478"/>
          <ac:spMkLst>
            <pc:docMk/>
            <pc:sldMk cId="2899421899" sldId="826"/>
            <ac:spMk id="31" creationId="{E7D769D5-4762-4C7C-AEA0-62C6A8986B38}"/>
          </ac:spMkLst>
        </pc:spChg>
      </pc:sldChg>
      <pc:sldChg chg="addSp delSp modSp add del mod delAnim modAnim">
        <pc:chgData name="Siegbert Rudolph" userId="2af4d44886c067cc" providerId="LiveId" clId="{C2CA90CD-406B-48E8-B618-2AFAD5FD4253}" dt="2021-08-20T06:47:05.696" v="5475" actId="47"/>
        <pc:sldMkLst>
          <pc:docMk/>
          <pc:sldMk cId="2575773961" sldId="827"/>
        </pc:sldMkLst>
        <pc:spChg chg="add del mod ord">
          <ac:chgData name="Siegbert Rudolph" userId="2af4d44886c067cc" providerId="LiveId" clId="{C2CA90CD-406B-48E8-B618-2AFAD5FD4253}" dt="2021-08-16T08:28:53.551" v="4215" actId="21"/>
          <ac:spMkLst>
            <pc:docMk/>
            <pc:sldMk cId="2575773961" sldId="827"/>
            <ac:spMk id="2" creationId="{FA186D10-3240-47F1-BC7E-02F637D6E40D}"/>
          </ac:spMkLst>
        </pc:spChg>
        <pc:spChg chg="del">
          <ac:chgData name="Siegbert Rudolph" userId="2af4d44886c067cc" providerId="LiveId" clId="{C2CA90CD-406B-48E8-B618-2AFAD5FD4253}" dt="2021-08-16T08:18:46.374" v="4190" actId="478"/>
          <ac:spMkLst>
            <pc:docMk/>
            <pc:sldMk cId="2575773961" sldId="827"/>
            <ac:spMk id="5" creationId="{E59E7CF9-1B63-44A0-AF23-3DF369D6FB57}"/>
          </ac:spMkLst>
        </pc:spChg>
        <pc:spChg chg="del">
          <ac:chgData name="Siegbert Rudolph" userId="2af4d44886c067cc" providerId="LiveId" clId="{C2CA90CD-406B-48E8-B618-2AFAD5FD4253}" dt="2021-08-16T08:18:46.374" v="4190" actId="478"/>
          <ac:spMkLst>
            <pc:docMk/>
            <pc:sldMk cId="2575773961" sldId="827"/>
            <ac:spMk id="16" creationId="{F1A95727-328C-4B28-8145-04AEFC1FC963}"/>
          </ac:spMkLst>
        </pc:spChg>
        <pc:spChg chg="del">
          <ac:chgData name="Siegbert Rudolph" userId="2af4d44886c067cc" providerId="LiveId" clId="{C2CA90CD-406B-48E8-B618-2AFAD5FD4253}" dt="2021-08-16T08:18:46.374" v="4190" actId="478"/>
          <ac:spMkLst>
            <pc:docMk/>
            <pc:sldMk cId="2575773961" sldId="827"/>
            <ac:spMk id="17" creationId="{2E2C1C53-8ACF-4131-BEEE-B8E57B4B8697}"/>
          </ac:spMkLst>
        </pc:spChg>
        <pc:spChg chg="del">
          <ac:chgData name="Siegbert Rudolph" userId="2af4d44886c067cc" providerId="LiveId" clId="{C2CA90CD-406B-48E8-B618-2AFAD5FD4253}" dt="2021-08-16T08:18:46.374" v="4190" actId="478"/>
          <ac:spMkLst>
            <pc:docMk/>
            <pc:sldMk cId="2575773961" sldId="827"/>
            <ac:spMk id="18" creationId="{0BCEB7C0-81CA-4F8B-8FC0-225FB82BD0C6}"/>
          </ac:spMkLst>
        </pc:spChg>
        <pc:spChg chg="del">
          <ac:chgData name="Siegbert Rudolph" userId="2af4d44886c067cc" providerId="LiveId" clId="{C2CA90CD-406B-48E8-B618-2AFAD5FD4253}" dt="2021-08-16T08:18:46.374" v="4190" actId="478"/>
          <ac:spMkLst>
            <pc:docMk/>
            <pc:sldMk cId="2575773961" sldId="827"/>
            <ac:spMk id="19" creationId="{D69B762C-BD42-4166-BD90-35B5C57BCFDA}"/>
          </ac:spMkLst>
        </pc:spChg>
        <pc:spChg chg="del">
          <ac:chgData name="Siegbert Rudolph" userId="2af4d44886c067cc" providerId="LiveId" clId="{C2CA90CD-406B-48E8-B618-2AFAD5FD4253}" dt="2021-08-16T08:18:46.374" v="4190" actId="478"/>
          <ac:spMkLst>
            <pc:docMk/>
            <pc:sldMk cId="2575773961" sldId="827"/>
            <ac:spMk id="20" creationId="{86380CA2-822B-46E2-BC57-7B7010BA6808}"/>
          </ac:spMkLst>
        </pc:spChg>
        <pc:spChg chg="del">
          <ac:chgData name="Siegbert Rudolph" userId="2af4d44886c067cc" providerId="LiveId" clId="{C2CA90CD-406B-48E8-B618-2AFAD5FD4253}" dt="2021-08-16T08:18:46.374" v="4190" actId="478"/>
          <ac:spMkLst>
            <pc:docMk/>
            <pc:sldMk cId="2575773961" sldId="827"/>
            <ac:spMk id="21" creationId="{E7EC7E2B-F1E7-41A7-861B-CC4302E55914}"/>
          </ac:spMkLst>
        </pc:spChg>
        <pc:spChg chg="del">
          <ac:chgData name="Siegbert Rudolph" userId="2af4d44886c067cc" providerId="LiveId" clId="{C2CA90CD-406B-48E8-B618-2AFAD5FD4253}" dt="2021-08-16T08:18:46.374" v="4190" actId="478"/>
          <ac:spMkLst>
            <pc:docMk/>
            <pc:sldMk cId="2575773961" sldId="827"/>
            <ac:spMk id="24" creationId="{F3FDF68A-7637-42DE-A07F-BD14762566BA}"/>
          </ac:spMkLst>
        </pc:spChg>
        <pc:spChg chg="del">
          <ac:chgData name="Siegbert Rudolph" userId="2af4d44886c067cc" providerId="LiveId" clId="{C2CA90CD-406B-48E8-B618-2AFAD5FD4253}" dt="2021-08-16T08:18:46.374" v="4190" actId="478"/>
          <ac:spMkLst>
            <pc:docMk/>
            <pc:sldMk cId="2575773961" sldId="827"/>
            <ac:spMk id="26" creationId="{E1236AAB-493B-4F7D-BB71-24EE0075DD5D}"/>
          </ac:spMkLst>
        </pc:spChg>
        <pc:spChg chg="del">
          <ac:chgData name="Siegbert Rudolph" userId="2af4d44886c067cc" providerId="LiveId" clId="{C2CA90CD-406B-48E8-B618-2AFAD5FD4253}" dt="2021-08-16T08:18:46.374" v="4190" actId="478"/>
          <ac:spMkLst>
            <pc:docMk/>
            <pc:sldMk cId="2575773961" sldId="827"/>
            <ac:spMk id="28" creationId="{CD7F8C24-AE36-4AC2-9551-3345B05BFB5D}"/>
          </ac:spMkLst>
        </pc:spChg>
        <pc:spChg chg="del">
          <ac:chgData name="Siegbert Rudolph" userId="2af4d44886c067cc" providerId="LiveId" clId="{C2CA90CD-406B-48E8-B618-2AFAD5FD4253}" dt="2021-08-16T08:18:46.374" v="4190" actId="478"/>
          <ac:spMkLst>
            <pc:docMk/>
            <pc:sldMk cId="2575773961" sldId="827"/>
            <ac:spMk id="29" creationId="{C2D3EEF7-78A4-4F92-9900-FDFF91E5F287}"/>
          </ac:spMkLst>
        </pc:spChg>
        <pc:spChg chg="del">
          <ac:chgData name="Siegbert Rudolph" userId="2af4d44886c067cc" providerId="LiveId" clId="{C2CA90CD-406B-48E8-B618-2AFAD5FD4253}" dt="2021-08-16T08:18:46.374" v="4190" actId="478"/>
          <ac:spMkLst>
            <pc:docMk/>
            <pc:sldMk cId="2575773961" sldId="827"/>
            <ac:spMk id="30" creationId="{23B082F5-3EBA-4C9E-88F6-48E8AD43FD5C}"/>
          </ac:spMkLst>
        </pc:spChg>
        <pc:spChg chg="mod">
          <ac:chgData name="Siegbert Rudolph" userId="2af4d44886c067cc" providerId="LiveId" clId="{C2CA90CD-406B-48E8-B618-2AFAD5FD4253}" dt="2021-08-16T08:31:14.072" v="4238" actId="207"/>
          <ac:spMkLst>
            <pc:docMk/>
            <pc:sldMk cId="2575773961" sldId="827"/>
            <ac:spMk id="31" creationId="{E7D769D5-4762-4C7C-AEA0-62C6A8986B38}"/>
          </ac:spMkLst>
        </pc:spChg>
        <pc:spChg chg="del">
          <ac:chgData name="Siegbert Rudolph" userId="2af4d44886c067cc" providerId="LiveId" clId="{C2CA90CD-406B-48E8-B618-2AFAD5FD4253}" dt="2021-08-16T08:18:46.374" v="4190" actId="478"/>
          <ac:spMkLst>
            <pc:docMk/>
            <pc:sldMk cId="2575773961" sldId="827"/>
            <ac:spMk id="32" creationId="{4F915F94-9D9B-4A4E-AA32-AA4AD1EAEF31}"/>
          </ac:spMkLst>
        </pc:spChg>
        <pc:spChg chg="del">
          <ac:chgData name="Siegbert Rudolph" userId="2af4d44886c067cc" providerId="LiveId" clId="{C2CA90CD-406B-48E8-B618-2AFAD5FD4253}" dt="2021-08-16T08:18:46.374" v="4190" actId="478"/>
          <ac:spMkLst>
            <pc:docMk/>
            <pc:sldMk cId="2575773961" sldId="827"/>
            <ac:spMk id="33" creationId="{D5BE3F76-7E22-4627-901C-2DFB2F3174A8}"/>
          </ac:spMkLst>
        </pc:spChg>
        <pc:spChg chg="del">
          <ac:chgData name="Siegbert Rudolph" userId="2af4d44886c067cc" providerId="LiveId" clId="{C2CA90CD-406B-48E8-B618-2AFAD5FD4253}" dt="2021-08-16T08:18:46.374" v="4190" actId="478"/>
          <ac:spMkLst>
            <pc:docMk/>
            <pc:sldMk cId="2575773961" sldId="827"/>
            <ac:spMk id="34" creationId="{24A8B3B6-CBF5-4B14-A240-D59F043C23AF}"/>
          </ac:spMkLst>
        </pc:spChg>
        <pc:spChg chg="add mod">
          <ac:chgData name="Siegbert Rudolph" userId="2af4d44886c067cc" providerId="LiveId" clId="{C2CA90CD-406B-48E8-B618-2AFAD5FD4253}" dt="2021-08-16T08:34:47.550" v="4323" actId="6549"/>
          <ac:spMkLst>
            <pc:docMk/>
            <pc:sldMk cId="2575773961" sldId="827"/>
            <ac:spMk id="35" creationId="{B9D14929-CF13-4A11-A003-DF5B87DA9B2C}"/>
          </ac:spMkLst>
        </pc:spChg>
        <pc:spChg chg="del">
          <ac:chgData name="Siegbert Rudolph" userId="2af4d44886c067cc" providerId="LiveId" clId="{C2CA90CD-406B-48E8-B618-2AFAD5FD4253}" dt="2021-08-16T08:18:46.374" v="4190" actId="478"/>
          <ac:spMkLst>
            <pc:docMk/>
            <pc:sldMk cId="2575773961" sldId="827"/>
            <ac:spMk id="36" creationId="{6D82FA49-3F03-49F0-81C7-53F84D510E70}"/>
          </ac:spMkLst>
        </pc:spChg>
        <pc:spChg chg="add mod">
          <ac:chgData name="Siegbert Rudolph" userId="2af4d44886c067cc" providerId="LiveId" clId="{C2CA90CD-406B-48E8-B618-2AFAD5FD4253}" dt="2021-08-16T08:31:21.444" v="4240" actId="14100"/>
          <ac:spMkLst>
            <pc:docMk/>
            <pc:sldMk cId="2575773961" sldId="827"/>
            <ac:spMk id="37" creationId="{8DEBA27C-18D8-4FEE-A1F2-66DDD1B09A01}"/>
          </ac:spMkLst>
        </pc:spChg>
        <pc:spChg chg="del">
          <ac:chgData name="Siegbert Rudolph" userId="2af4d44886c067cc" providerId="LiveId" clId="{C2CA90CD-406B-48E8-B618-2AFAD5FD4253}" dt="2021-08-16T08:18:46.374" v="4190" actId="478"/>
          <ac:spMkLst>
            <pc:docMk/>
            <pc:sldMk cId="2575773961" sldId="827"/>
            <ac:spMk id="38" creationId="{96915848-6B6E-4C8C-A8F7-58325A72E401}"/>
          </ac:spMkLst>
        </pc:spChg>
        <pc:spChg chg="del">
          <ac:chgData name="Siegbert Rudolph" userId="2af4d44886c067cc" providerId="LiveId" clId="{C2CA90CD-406B-48E8-B618-2AFAD5FD4253}" dt="2021-08-16T08:18:46.374" v="4190" actId="478"/>
          <ac:spMkLst>
            <pc:docMk/>
            <pc:sldMk cId="2575773961" sldId="827"/>
            <ac:spMk id="39" creationId="{01F01465-E822-4A41-B88A-174BC5450871}"/>
          </ac:spMkLst>
        </pc:spChg>
        <pc:spChg chg="add mod">
          <ac:chgData name="Siegbert Rudolph" userId="2af4d44886c067cc" providerId="LiveId" clId="{C2CA90CD-406B-48E8-B618-2AFAD5FD4253}" dt="2021-08-16T08:38:34.352" v="4355" actId="14100"/>
          <ac:spMkLst>
            <pc:docMk/>
            <pc:sldMk cId="2575773961" sldId="827"/>
            <ac:spMk id="40" creationId="{D2537439-E63D-4D75-BF00-1331C0B13E75}"/>
          </ac:spMkLst>
        </pc:spChg>
        <pc:spChg chg="del">
          <ac:chgData name="Siegbert Rudolph" userId="2af4d44886c067cc" providerId="LiveId" clId="{C2CA90CD-406B-48E8-B618-2AFAD5FD4253}" dt="2021-08-16T08:18:46.374" v="4190" actId="478"/>
          <ac:spMkLst>
            <pc:docMk/>
            <pc:sldMk cId="2575773961" sldId="827"/>
            <ac:spMk id="41" creationId="{3CE62E0F-382E-4F9B-BB79-58B226C0EC5B}"/>
          </ac:spMkLst>
        </pc:spChg>
        <pc:spChg chg="add mod">
          <ac:chgData name="Siegbert Rudolph" userId="2af4d44886c067cc" providerId="LiveId" clId="{C2CA90CD-406B-48E8-B618-2AFAD5FD4253}" dt="2021-08-16T08:37:46.828" v="4349" actId="1076"/>
          <ac:spMkLst>
            <pc:docMk/>
            <pc:sldMk cId="2575773961" sldId="827"/>
            <ac:spMk id="42" creationId="{BFA69783-EC3C-4B03-B2D2-3C750D1AA7BC}"/>
          </ac:spMkLst>
        </pc:spChg>
        <pc:spChg chg="add mod">
          <ac:chgData name="Siegbert Rudolph" userId="2af4d44886c067cc" providerId="LiveId" clId="{C2CA90CD-406B-48E8-B618-2AFAD5FD4253}" dt="2021-08-16T08:38:14.764" v="4352" actId="1076"/>
          <ac:spMkLst>
            <pc:docMk/>
            <pc:sldMk cId="2575773961" sldId="827"/>
            <ac:spMk id="43" creationId="{566A48F2-ABB6-4D1C-8DD0-D338893F5CBE}"/>
          </ac:spMkLst>
        </pc:spChg>
        <pc:spChg chg="add mod">
          <ac:chgData name="Siegbert Rudolph" userId="2af4d44886c067cc" providerId="LiveId" clId="{C2CA90CD-406B-48E8-B618-2AFAD5FD4253}" dt="2021-08-16T08:38:21.976" v="4354" actId="1076"/>
          <ac:spMkLst>
            <pc:docMk/>
            <pc:sldMk cId="2575773961" sldId="827"/>
            <ac:spMk id="44" creationId="{9409EA7B-94A6-4641-9D1A-6BD9AB57FB2E}"/>
          </ac:spMkLst>
        </pc:spChg>
        <pc:picChg chg="add mod">
          <ac:chgData name="Siegbert Rudolph" userId="2af4d44886c067cc" providerId="LiveId" clId="{C2CA90CD-406B-48E8-B618-2AFAD5FD4253}" dt="2021-08-16T08:29:02.247" v="4219" actId="14100"/>
          <ac:picMkLst>
            <pc:docMk/>
            <pc:sldMk cId="2575773961" sldId="827"/>
            <ac:picMk id="4" creationId="{B36C2A8C-78D8-45C9-B391-BE7F575ACD78}"/>
          </ac:picMkLst>
        </pc:picChg>
        <pc:picChg chg="add del mod modCrop">
          <ac:chgData name="Siegbert Rudolph" userId="2af4d44886c067cc" providerId="LiveId" clId="{C2CA90CD-406B-48E8-B618-2AFAD5FD4253}" dt="2021-08-16T08:28:53.551" v="4215" actId="21"/>
          <ac:picMkLst>
            <pc:docMk/>
            <pc:sldMk cId="2575773961" sldId="827"/>
            <ac:picMk id="23" creationId="{0342DD15-4691-4667-912F-A1A4AE0917EF}"/>
          </ac:picMkLst>
        </pc:picChg>
        <pc:picChg chg="add mod">
          <ac:chgData name="Siegbert Rudolph" userId="2af4d44886c067cc" providerId="LiveId" clId="{C2CA90CD-406B-48E8-B618-2AFAD5FD4253}" dt="2021-08-16T08:29:22.982" v="4221" actId="1076"/>
          <ac:picMkLst>
            <pc:docMk/>
            <pc:sldMk cId="2575773961" sldId="827"/>
            <ac:picMk id="27" creationId="{88C15F7D-3D4E-4877-8ADD-F2C6A419654E}"/>
          </ac:picMkLst>
        </pc:picChg>
      </pc:sldChg>
      <pc:sldChg chg="addSp delSp modSp add mod delAnim modAnim">
        <pc:chgData name="Siegbert Rudolph" userId="2af4d44886c067cc" providerId="LiveId" clId="{C2CA90CD-406B-48E8-B618-2AFAD5FD4253}" dt="2021-09-05T05:48:50.997" v="6126" actId="20577"/>
        <pc:sldMkLst>
          <pc:docMk/>
          <pc:sldMk cId="970036433" sldId="828"/>
        </pc:sldMkLst>
        <pc:spChg chg="mod">
          <ac:chgData name="Siegbert Rudolph" userId="2af4d44886c067cc" providerId="LiveId" clId="{C2CA90CD-406B-48E8-B618-2AFAD5FD4253}" dt="2021-08-30T11:47:03.706" v="6020" actId="1076"/>
          <ac:spMkLst>
            <pc:docMk/>
            <pc:sldMk cId="970036433" sldId="828"/>
            <ac:spMk id="2" creationId="{8B920BF5-8D39-4E75-B911-6CEFCF83E206}"/>
          </ac:spMkLst>
        </pc:spChg>
        <pc:spChg chg="add del mod ord">
          <ac:chgData name="Siegbert Rudolph" userId="2af4d44886c067cc" providerId="LiveId" clId="{C2CA90CD-406B-48E8-B618-2AFAD5FD4253}" dt="2021-08-16T09:12:29.958" v="4812" actId="478"/>
          <ac:spMkLst>
            <pc:docMk/>
            <pc:sldMk cId="970036433" sldId="828"/>
            <ac:spMk id="8" creationId="{D518C143-1531-41A6-823B-E114419A0EC0}"/>
          </ac:spMkLst>
        </pc:spChg>
        <pc:spChg chg="add mod">
          <ac:chgData name="Siegbert Rudolph" userId="2af4d44886c067cc" providerId="LiveId" clId="{C2CA90CD-406B-48E8-B618-2AFAD5FD4253}" dt="2021-08-16T08:46:20.911" v="4510" actId="1035"/>
          <ac:spMkLst>
            <pc:docMk/>
            <pc:sldMk cId="970036433" sldId="828"/>
            <ac:spMk id="9" creationId="{D797CE1F-4D62-43A5-8877-DDC01C2A148B}"/>
          </ac:spMkLst>
        </pc:spChg>
        <pc:spChg chg="add del mod">
          <ac:chgData name="Siegbert Rudolph" userId="2af4d44886c067cc" providerId="LiveId" clId="{C2CA90CD-406B-48E8-B618-2AFAD5FD4253}" dt="2021-08-16T09:13:38.075" v="4826" actId="478"/>
          <ac:spMkLst>
            <pc:docMk/>
            <pc:sldMk cId="970036433" sldId="828"/>
            <ac:spMk id="10" creationId="{D817638E-97EE-4D6A-858B-F226DC8AA135}"/>
          </ac:spMkLst>
        </pc:spChg>
        <pc:spChg chg="add mod">
          <ac:chgData name="Siegbert Rudolph" userId="2af4d44886c067cc" providerId="LiveId" clId="{C2CA90CD-406B-48E8-B618-2AFAD5FD4253}" dt="2021-08-16T08:46:20.911" v="4510" actId="1035"/>
          <ac:spMkLst>
            <pc:docMk/>
            <pc:sldMk cId="970036433" sldId="828"/>
            <ac:spMk id="11" creationId="{F0E7CAB0-8281-48DB-A5F3-C0A54E0BCCEC}"/>
          </ac:spMkLst>
        </pc:spChg>
        <pc:spChg chg="add mod">
          <ac:chgData name="Siegbert Rudolph" userId="2af4d44886c067cc" providerId="LiveId" clId="{C2CA90CD-406B-48E8-B618-2AFAD5FD4253}" dt="2021-08-16T08:50:39.587" v="4646" actId="1036"/>
          <ac:spMkLst>
            <pc:docMk/>
            <pc:sldMk cId="970036433" sldId="828"/>
            <ac:spMk id="12" creationId="{57308644-6325-4240-A8CB-5A91F7E329AD}"/>
          </ac:spMkLst>
        </pc:spChg>
        <pc:spChg chg="add mod">
          <ac:chgData name="Siegbert Rudolph" userId="2af4d44886c067cc" providerId="LiveId" clId="{C2CA90CD-406B-48E8-B618-2AFAD5FD4253}" dt="2021-08-16T08:50:39.587" v="4646" actId="1036"/>
          <ac:spMkLst>
            <pc:docMk/>
            <pc:sldMk cId="970036433" sldId="828"/>
            <ac:spMk id="13" creationId="{88F72C62-E949-4D1A-8888-DB844E241463}"/>
          </ac:spMkLst>
        </pc:spChg>
        <pc:spChg chg="add mod">
          <ac:chgData name="Siegbert Rudolph" userId="2af4d44886c067cc" providerId="LiveId" clId="{C2CA90CD-406B-48E8-B618-2AFAD5FD4253}" dt="2021-08-16T08:50:42.726" v="4647" actId="1036"/>
          <ac:spMkLst>
            <pc:docMk/>
            <pc:sldMk cId="970036433" sldId="828"/>
            <ac:spMk id="14" creationId="{E664A43E-26A9-4DC7-AD58-DA60FBEB72D3}"/>
          </ac:spMkLst>
        </pc:spChg>
        <pc:spChg chg="add mod">
          <ac:chgData name="Siegbert Rudolph" userId="2af4d44886c067cc" providerId="LiveId" clId="{C2CA90CD-406B-48E8-B618-2AFAD5FD4253}" dt="2021-08-16T08:52:31.363" v="4671" actId="1076"/>
          <ac:spMkLst>
            <pc:docMk/>
            <pc:sldMk cId="970036433" sldId="828"/>
            <ac:spMk id="16" creationId="{3833CBAA-288A-48F7-83E8-00C77D6A833D}"/>
          </ac:spMkLst>
        </pc:spChg>
        <pc:spChg chg="add mod">
          <ac:chgData name="Siegbert Rudolph" userId="2af4d44886c067cc" providerId="LiveId" clId="{C2CA90CD-406B-48E8-B618-2AFAD5FD4253}" dt="2021-08-16T08:46:20.911" v="4510" actId="1035"/>
          <ac:spMkLst>
            <pc:docMk/>
            <pc:sldMk cId="970036433" sldId="828"/>
            <ac:spMk id="17" creationId="{E17267F6-31D4-49A2-8695-3FD25C54DB47}"/>
          </ac:spMkLst>
        </pc:spChg>
        <pc:spChg chg="add mod">
          <ac:chgData name="Siegbert Rudolph" userId="2af4d44886c067cc" providerId="LiveId" clId="{C2CA90CD-406B-48E8-B618-2AFAD5FD4253}" dt="2021-08-16T08:50:42.726" v="4647" actId="1036"/>
          <ac:spMkLst>
            <pc:docMk/>
            <pc:sldMk cId="970036433" sldId="828"/>
            <ac:spMk id="18" creationId="{DC2CCEEF-BBA9-4773-A0F6-D012769DBD17}"/>
          </ac:spMkLst>
        </pc:spChg>
        <pc:spChg chg="add mod">
          <ac:chgData name="Siegbert Rudolph" userId="2af4d44886c067cc" providerId="LiveId" clId="{C2CA90CD-406B-48E8-B618-2AFAD5FD4253}" dt="2021-08-16T09:10:57.174" v="4788" actId="20577"/>
          <ac:spMkLst>
            <pc:docMk/>
            <pc:sldMk cId="970036433" sldId="828"/>
            <ac:spMk id="19" creationId="{50D031F4-1932-413B-842B-79AF89AD5138}"/>
          </ac:spMkLst>
        </pc:spChg>
        <pc:spChg chg="add del mod">
          <ac:chgData name="Siegbert Rudolph" userId="2af4d44886c067cc" providerId="LiveId" clId="{C2CA90CD-406B-48E8-B618-2AFAD5FD4253}" dt="2021-08-16T09:13:41.037" v="4827" actId="478"/>
          <ac:spMkLst>
            <pc:docMk/>
            <pc:sldMk cId="970036433" sldId="828"/>
            <ac:spMk id="20" creationId="{ABE442D0-FAF2-48E6-B790-1284C2C85808}"/>
          </ac:spMkLst>
        </pc:spChg>
        <pc:spChg chg="add mod">
          <ac:chgData name="Siegbert Rudolph" userId="2af4d44886c067cc" providerId="LiveId" clId="{C2CA90CD-406B-48E8-B618-2AFAD5FD4253}" dt="2021-08-16T08:50:42.726" v="4647" actId="1036"/>
          <ac:spMkLst>
            <pc:docMk/>
            <pc:sldMk cId="970036433" sldId="828"/>
            <ac:spMk id="21" creationId="{BB9C1697-43E9-4496-806E-1DAC0F9724D1}"/>
          </ac:spMkLst>
        </pc:spChg>
        <pc:spChg chg="add del mod">
          <ac:chgData name="Siegbert Rudolph" userId="2af4d44886c067cc" providerId="LiveId" clId="{C2CA90CD-406B-48E8-B618-2AFAD5FD4253}" dt="2021-08-16T08:50:29.599" v="4636" actId="478"/>
          <ac:spMkLst>
            <pc:docMk/>
            <pc:sldMk cId="970036433" sldId="828"/>
            <ac:spMk id="22" creationId="{ADB9E14F-5D0F-42EB-BE5B-23AABF632890}"/>
          </ac:spMkLst>
        </pc:spChg>
        <pc:spChg chg="add del mod">
          <ac:chgData name="Siegbert Rudolph" userId="2af4d44886c067cc" providerId="LiveId" clId="{C2CA90CD-406B-48E8-B618-2AFAD5FD4253}" dt="2021-08-16T08:50:29.599" v="4636" actId="478"/>
          <ac:spMkLst>
            <pc:docMk/>
            <pc:sldMk cId="970036433" sldId="828"/>
            <ac:spMk id="23" creationId="{55048DE2-0848-49F7-B3B0-AE9C3B460C89}"/>
          </ac:spMkLst>
        </pc:spChg>
        <pc:spChg chg="add mod">
          <ac:chgData name="Siegbert Rudolph" userId="2af4d44886c067cc" providerId="LiveId" clId="{C2CA90CD-406B-48E8-B618-2AFAD5FD4253}" dt="2021-08-16T09:11:13.631" v="4793" actId="6549"/>
          <ac:spMkLst>
            <pc:docMk/>
            <pc:sldMk cId="970036433" sldId="828"/>
            <ac:spMk id="24" creationId="{163E5061-A3BD-4189-A584-F9BC3AB87EB9}"/>
          </ac:spMkLst>
        </pc:spChg>
        <pc:spChg chg="add mod">
          <ac:chgData name="Siegbert Rudolph" userId="2af4d44886c067cc" providerId="LiveId" clId="{C2CA90CD-406B-48E8-B618-2AFAD5FD4253}" dt="2021-08-16T08:52:31.363" v="4671" actId="1076"/>
          <ac:spMkLst>
            <pc:docMk/>
            <pc:sldMk cId="970036433" sldId="828"/>
            <ac:spMk id="25" creationId="{F6304363-2E65-4CBE-B7E6-035A70A9CAF3}"/>
          </ac:spMkLst>
        </pc:spChg>
        <pc:spChg chg="add mod">
          <ac:chgData name="Siegbert Rudolph" userId="2af4d44886c067cc" providerId="LiveId" clId="{C2CA90CD-406B-48E8-B618-2AFAD5FD4253}" dt="2021-08-16T08:54:08.153" v="4686" actId="1076"/>
          <ac:spMkLst>
            <pc:docMk/>
            <pc:sldMk cId="970036433" sldId="828"/>
            <ac:spMk id="26" creationId="{5BAE895B-4BF3-4A33-8298-8B41E8D9A917}"/>
          </ac:spMkLst>
        </pc:spChg>
        <pc:spChg chg="add mod">
          <ac:chgData name="Siegbert Rudolph" userId="2af4d44886c067cc" providerId="LiveId" clId="{C2CA90CD-406B-48E8-B618-2AFAD5FD4253}" dt="2021-08-16T08:54:08.153" v="4686" actId="1076"/>
          <ac:spMkLst>
            <pc:docMk/>
            <pc:sldMk cId="970036433" sldId="828"/>
            <ac:spMk id="28" creationId="{F721F4BA-FE36-434E-BE9D-9C527F45AD4B}"/>
          </ac:spMkLst>
        </pc:spChg>
        <pc:spChg chg="add mod">
          <ac:chgData name="Siegbert Rudolph" userId="2af4d44886c067cc" providerId="LiveId" clId="{C2CA90CD-406B-48E8-B618-2AFAD5FD4253}" dt="2021-08-16T08:57:28.246" v="4715" actId="207"/>
          <ac:spMkLst>
            <pc:docMk/>
            <pc:sldMk cId="970036433" sldId="828"/>
            <ac:spMk id="29" creationId="{62EB5A86-6E0E-4579-A088-3449286CFFBC}"/>
          </ac:spMkLst>
        </pc:spChg>
        <pc:spChg chg="add mod">
          <ac:chgData name="Siegbert Rudolph" userId="2af4d44886c067cc" providerId="LiveId" clId="{C2CA90CD-406B-48E8-B618-2AFAD5FD4253}" dt="2021-08-16T08:56:59.422" v="4713" actId="1076"/>
          <ac:spMkLst>
            <pc:docMk/>
            <pc:sldMk cId="970036433" sldId="828"/>
            <ac:spMk id="30" creationId="{19F5B245-88A8-41EF-98D5-8D76B11E92AC}"/>
          </ac:spMkLst>
        </pc:spChg>
        <pc:spChg chg="del mod">
          <ac:chgData name="Siegbert Rudolph" userId="2af4d44886c067cc" providerId="LiveId" clId="{C2CA90CD-406B-48E8-B618-2AFAD5FD4253}" dt="2021-08-30T08:42:54.252" v="5758" actId="478"/>
          <ac:spMkLst>
            <pc:docMk/>
            <pc:sldMk cId="970036433" sldId="828"/>
            <ac:spMk id="31" creationId="{E7D769D5-4762-4C7C-AEA0-62C6A8986B38}"/>
          </ac:spMkLst>
        </pc:spChg>
        <pc:spChg chg="add mod">
          <ac:chgData name="Siegbert Rudolph" userId="2af4d44886c067cc" providerId="LiveId" clId="{C2CA90CD-406B-48E8-B618-2AFAD5FD4253}" dt="2021-08-16T08:56:59.422" v="4713" actId="1076"/>
          <ac:spMkLst>
            <pc:docMk/>
            <pc:sldMk cId="970036433" sldId="828"/>
            <ac:spMk id="32" creationId="{BD08C55A-354D-4EBE-AB8E-DC3690D17927}"/>
          </ac:spMkLst>
        </pc:spChg>
        <pc:spChg chg="add mod">
          <ac:chgData name="Siegbert Rudolph" userId="2af4d44886c067cc" providerId="LiveId" clId="{C2CA90CD-406B-48E8-B618-2AFAD5FD4253}" dt="2021-08-16T08:57:41.576" v="4717" actId="1076"/>
          <ac:spMkLst>
            <pc:docMk/>
            <pc:sldMk cId="970036433" sldId="828"/>
            <ac:spMk id="33" creationId="{265A915F-AC78-4CAF-B140-A7665D92041A}"/>
          </ac:spMkLst>
        </pc:spChg>
        <pc:spChg chg="add del mod">
          <ac:chgData name="Siegbert Rudolph" userId="2af4d44886c067cc" providerId="LiveId" clId="{C2CA90CD-406B-48E8-B618-2AFAD5FD4253}" dt="2021-08-16T09:13:11.386" v="4819" actId="478"/>
          <ac:spMkLst>
            <pc:docMk/>
            <pc:sldMk cId="970036433" sldId="828"/>
            <ac:spMk id="34" creationId="{36B3C626-8921-47CE-B805-9553A8F50C29}"/>
          </ac:spMkLst>
        </pc:spChg>
        <pc:spChg chg="add del">
          <ac:chgData name="Siegbert Rudolph" userId="2af4d44886c067cc" providerId="LiveId" clId="{C2CA90CD-406B-48E8-B618-2AFAD5FD4253}" dt="2021-08-30T08:41:54.942" v="5711" actId="478"/>
          <ac:spMkLst>
            <pc:docMk/>
            <pc:sldMk cId="970036433" sldId="828"/>
            <ac:spMk id="34" creationId="{83EB6F82-76BC-4A7D-BD8B-14CB242DAB23}"/>
          </ac:spMkLst>
        </pc:spChg>
        <pc:spChg chg="mod">
          <ac:chgData name="Siegbert Rudolph" userId="2af4d44886c067cc" providerId="LiveId" clId="{C2CA90CD-406B-48E8-B618-2AFAD5FD4253}" dt="2021-08-16T09:12:43.268" v="4818" actId="207"/>
          <ac:spMkLst>
            <pc:docMk/>
            <pc:sldMk cId="970036433" sldId="828"/>
            <ac:spMk id="35" creationId="{B9D14929-CF13-4A11-A003-DF5B87DA9B2C}"/>
          </ac:spMkLst>
        </pc:spChg>
        <pc:spChg chg="add mod">
          <ac:chgData name="Siegbert Rudolph" userId="2af4d44886c067cc" providerId="LiveId" clId="{C2CA90CD-406B-48E8-B618-2AFAD5FD4253}" dt="2021-09-05T05:48:50.997" v="6126" actId="20577"/>
          <ac:spMkLst>
            <pc:docMk/>
            <pc:sldMk cId="970036433" sldId="828"/>
            <ac:spMk id="36" creationId="{19791C84-D9E3-45E9-A1B7-240F80ACC9DB}"/>
          </ac:spMkLst>
        </pc:spChg>
        <pc:spChg chg="add del mod">
          <ac:chgData name="Siegbert Rudolph" userId="2af4d44886c067cc" providerId="LiveId" clId="{C2CA90CD-406B-48E8-B618-2AFAD5FD4253}" dt="2021-08-16T09:13:16.267" v="4823"/>
          <ac:spMkLst>
            <pc:docMk/>
            <pc:sldMk cId="970036433" sldId="828"/>
            <ac:spMk id="36" creationId="{D46631E5-32D2-4C90-B4B3-F6ED54C37EB4}"/>
          </ac:spMkLst>
        </pc:spChg>
        <pc:spChg chg="mod">
          <ac:chgData name="Siegbert Rudolph" userId="2af4d44886c067cc" providerId="LiveId" clId="{C2CA90CD-406B-48E8-B618-2AFAD5FD4253}" dt="2021-08-16T08:46:13.541" v="4497" actId="14100"/>
          <ac:spMkLst>
            <pc:docMk/>
            <pc:sldMk cId="970036433" sldId="828"/>
            <ac:spMk id="37" creationId="{8DEBA27C-18D8-4FEE-A1F2-66DDD1B09A01}"/>
          </ac:spMkLst>
        </pc:spChg>
        <pc:spChg chg="add mod">
          <ac:chgData name="Siegbert Rudolph" userId="2af4d44886c067cc" providerId="LiveId" clId="{C2CA90CD-406B-48E8-B618-2AFAD5FD4253}" dt="2021-08-30T08:42:48.568" v="5757"/>
          <ac:spMkLst>
            <pc:docMk/>
            <pc:sldMk cId="970036433" sldId="828"/>
            <ac:spMk id="38" creationId="{12EE454B-FD02-437C-8662-40589D5059E3}"/>
          </ac:spMkLst>
        </pc:spChg>
        <pc:spChg chg="add del mod">
          <ac:chgData name="Siegbert Rudolph" userId="2af4d44886c067cc" providerId="LiveId" clId="{C2CA90CD-406B-48E8-B618-2AFAD5FD4253}" dt="2021-08-16T09:13:18.960" v="4824" actId="478"/>
          <ac:spMkLst>
            <pc:docMk/>
            <pc:sldMk cId="970036433" sldId="828"/>
            <ac:spMk id="38" creationId="{38EFA6AA-B2BB-4236-9537-9CFDBC34E024}"/>
          </ac:spMkLst>
        </pc:spChg>
        <pc:spChg chg="add del mod">
          <ac:chgData name="Siegbert Rudolph" userId="2af4d44886c067cc" providerId="LiveId" clId="{C2CA90CD-406B-48E8-B618-2AFAD5FD4253}" dt="2021-08-16T09:13:23.893" v="4825" actId="478"/>
          <ac:spMkLst>
            <pc:docMk/>
            <pc:sldMk cId="970036433" sldId="828"/>
            <ac:spMk id="39" creationId="{37C2C215-802D-48B2-B74D-0B263DC7D3D2}"/>
          </ac:spMkLst>
        </pc:spChg>
        <pc:picChg chg="mod ord">
          <ac:chgData name="Siegbert Rudolph" userId="2af4d44886c067cc" providerId="LiveId" clId="{C2CA90CD-406B-48E8-B618-2AFAD5FD4253}" dt="2021-08-30T08:42:27.821" v="5756" actId="1037"/>
          <ac:picMkLst>
            <pc:docMk/>
            <pc:sldMk cId="970036433" sldId="828"/>
            <ac:picMk id="4" creationId="{B36C2A8C-78D8-45C9-B391-BE7F575ACD78}"/>
          </ac:picMkLst>
        </pc:picChg>
      </pc:sldChg>
      <pc:sldChg chg="addSp delSp modSp add mod delAnim modAnim">
        <pc:chgData name="Siegbert Rudolph" userId="2af4d44886c067cc" providerId="LiveId" clId="{C2CA90CD-406B-48E8-B618-2AFAD5FD4253}" dt="2021-09-05T05:49:08.582" v="6137" actId="6549"/>
        <pc:sldMkLst>
          <pc:docMk/>
          <pc:sldMk cId="2365317691" sldId="829"/>
        </pc:sldMkLst>
        <pc:spChg chg="mod">
          <ac:chgData name="Siegbert Rudolph" userId="2af4d44886c067cc" providerId="LiveId" clId="{C2CA90CD-406B-48E8-B618-2AFAD5FD4253}" dt="2021-08-30T11:47:03.706" v="6030" actId="1076"/>
          <ac:spMkLst>
            <pc:docMk/>
            <pc:sldMk cId="2365317691" sldId="829"/>
            <ac:spMk id="2" creationId="{311F510A-B6F4-4EC3-98DF-A2F2A2B25D4B}"/>
          </ac:spMkLst>
        </pc:spChg>
        <pc:spChg chg="add mod">
          <ac:chgData name="Siegbert Rudolph" userId="2af4d44886c067cc" providerId="LiveId" clId="{C2CA90CD-406B-48E8-B618-2AFAD5FD4253}" dt="2021-08-16T09:32:55.253" v="5357" actId="20577"/>
          <ac:spMkLst>
            <pc:docMk/>
            <pc:sldMk cId="2365317691" sldId="829"/>
            <ac:spMk id="8" creationId="{C85DE531-4F8D-4D32-B0BF-98E1477646C3}"/>
          </ac:spMkLst>
        </pc:spChg>
        <pc:spChg chg="add mod">
          <ac:chgData name="Siegbert Rudolph" userId="2af4d44886c067cc" providerId="LiveId" clId="{C2CA90CD-406B-48E8-B618-2AFAD5FD4253}" dt="2021-08-16T09:26:11.135" v="5158" actId="1036"/>
          <ac:spMkLst>
            <pc:docMk/>
            <pc:sldMk cId="2365317691" sldId="829"/>
            <ac:spMk id="9" creationId="{4C7E2369-AFAC-4AE0-8C00-8413F89ADFE9}"/>
          </ac:spMkLst>
        </pc:spChg>
        <pc:spChg chg="add mod">
          <ac:chgData name="Siegbert Rudolph" userId="2af4d44886c067cc" providerId="LiveId" clId="{C2CA90CD-406B-48E8-B618-2AFAD5FD4253}" dt="2021-08-16T09:26:11.135" v="5158" actId="1036"/>
          <ac:spMkLst>
            <pc:docMk/>
            <pc:sldMk cId="2365317691" sldId="829"/>
            <ac:spMk id="10" creationId="{41CDE167-5507-46BA-849D-24916B50C14E}"/>
          </ac:spMkLst>
        </pc:spChg>
        <pc:spChg chg="add del mod">
          <ac:chgData name="Siegbert Rudolph" userId="2af4d44886c067cc" providerId="LiveId" clId="{C2CA90CD-406B-48E8-B618-2AFAD5FD4253}" dt="2021-08-16T09:33:00.016" v="5358" actId="478"/>
          <ac:spMkLst>
            <pc:docMk/>
            <pc:sldMk cId="2365317691" sldId="829"/>
            <ac:spMk id="11" creationId="{D24E581D-3115-49B1-96DD-FE72C485DD34}"/>
          </ac:spMkLst>
        </pc:spChg>
        <pc:spChg chg="add del mod">
          <ac:chgData name="Siegbert Rudolph" userId="2af4d44886c067cc" providerId="LiveId" clId="{C2CA90CD-406B-48E8-B618-2AFAD5FD4253}" dt="2021-08-16T09:31:57.429" v="5299" actId="478"/>
          <ac:spMkLst>
            <pc:docMk/>
            <pc:sldMk cId="2365317691" sldId="829"/>
            <ac:spMk id="12" creationId="{A46AF4B6-FA7F-4653-BA9F-2F0960BFF7BD}"/>
          </ac:spMkLst>
        </pc:spChg>
        <pc:spChg chg="add del mod">
          <ac:chgData name="Siegbert Rudolph" userId="2af4d44886c067cc" providerId="LiveId" clId="{C2CA90CD-406B-48E8-B618-2AFAD5FD4253}" dt="2021-08-16T09:32:38.977" v="5351" actId="478"/>
          <ac:spMkLst>
            <pc:docMk/>
            <pc:sldMk cId="2365317691" sldId="829"/>
            <ac:spMk id="13" creationId="{C5284DEB-32C6-4FCD-A63F-F23322D369DC}"/>
          </ac:spMkLst>
        </pc:spChg>
        <pc:spChg chg="add del mod">
          <ac:chgData name="Siegbert Rudolph" userId="2af4d44886c067cc" providerId="LiveId" clId="{C2CA90CD-406B-48E8-B618-2AFAD5FD4253}" dt="2021-08-16T09:32:47.626" v="5353" actId="478"/>
          <ac:spMkLst>
            <pc:docMk/>
            <pc:sldMk cId="2365317691" sldId="829"/>
            <ac:spMk id="14" creationId="{77EBEAD8-4259-45B5-B1A3-8B8E69DCB5C7}"/>
          </ac:spMkLst>
        </pc:spChg>
        <pc:spChg chg="add mod">
          <ac:chgData name="Siegbert Rudolph" userId="2af4d44886c067cc" providerId="LiveId" clId="{C2CA90CD-406B-48E8-B618-2AFAD5FD4253}" dt="2021-09-05T05:49:08.582" v="6137" actId="6549"/>
          <ac:spMkLst>
            <pc:docMk/>
            <pc:sldMk cId="2365317691" sldId="829"/>
            <ac:spMk id="14" creationId="{ECF3616A-F40C-4B2D-8EA2-184B7D653097}"/>
          </ac:spMkLst>
        </pc:spChg>
        <pc:spChg chg="add del mod">
          <ac:chgData name="Siegbert Rudolph" userId="2af4d44886c067cc" providerId="LiveId" clId="{C2CA90CD-406B-48E8-B618-2AFAD5FD4253}" dt="2021-08-16T09:23:28.516" v="5094" actId="478"/>
          <ac:spMkLst>
            <pc:docMk/>
            <pc:sldMk cId="2365317691" sldId="829"/>
            <ac:spMk id="15" creationId="{183C918D-F5FB-4523-9CBF-56B1381E660B}"/>
          </ac:spMkLst>
        </pc:spChg>
        <pc:spChg chg="add mod">
          <ac:chgData name="Siegbert Rudolph" userId="2af4d44886c067cc" providerId="LiveId" clId="{C2CA90CD-406B-48E8-B618-2AFAD5FD4253}" dt="2021-08-30T08:43:16.029" v="5774" actId="20577"/>
          <ac:spMkLst>
            <pc:docMk/>
            <pc:sldMk cId="2365317691" sldId="829"/>
            <ac:spMk id="15" creationId="{BC02548D-3A14-4FD3-B99F-CA287CA65122}"/>
          </ac:spMkLst>
        </pc:spChg>
        <pc:spChg chg="add del mod">
          <ac:chgData name="Siegbert Rudolph" userId="2af4d44886c067cc" providerId="LiveId" clId="{C2CA90CD-406B-48E8-B618-2AFAD5FD4253}" dt="2021-08-16T09:23:26.892" v="5093" actId="478"/>
          <ac:spMkLst>
            <pc:docMk/>
            <pc:sldMk cId="2365317691" sldId="829"/>
            <ac:spMk id="16" creationId="{7195A3F6-E64F-4440-BF0A-DF799D099301}"/>
          </ac:spMkLst>
        </pc:spChg>
        <pc:spChg chg="add mod">
          <ac:chgData name="Siegbert Rudolph" userId="2af4d44886c067cc" providerId="LiveId" clId="{C2CA90CD-406B-48E8-B618-2AFAD5FD4253}" dt="2021-08-16T09:27:27.876" v="5193" actId="1036"/>
          <ac:spMkLst>
            <pc:docMk/>
            <pc:sldMk cId="2365317691" sldId="829"/>
            <ac:spMk id="17" creationId="{354DC1E1-59CA-48AC-A371-D42D6249811C}"/>
          </ac:spMkLst>
        </pc:spChg>
        <pc:spChg chg="add mod">
          <ac:chgData name="Siegbert Rudolph" userId="2af4d44886c067cc" providerId="LiveId" clId="{C2CA90CD-406B-48E8-B618-2AFAD5FD4253}" dt="2021-08-16T09:27:27.876" v="5193" actId="1036"/>
          <ac:spMkLst>
            <pc:docMk/>
            <pc:sldMk cId="2365317691" sldId="829"/>
            <ac:spMk id="18" creationId="{1D5EFB39-0074-4238-A918-027D9BD8CC2A}"/>
          </ac:spMkLst>
        </pc:spChg>
        <pc:spChg chg="add mod">
          <ac:chgData name="Siegbert Rudolph" userId="2af4d44886c067cc" providerId="LiveId" clId="{C2CA90CD-406B-48E8-B618-2AFAD5FD4253}" dt="2021-08-16T09:32:14.273" v="5322" actId="20577"/>
          <ac:spMkLst>
            <pc:docMk/>
            <pc:sldMk cId="2365317691" sldId="829"/>
            <ac:spMk id="19" creationId="{C6BDBC2C-D8D1-4BF3-9866-D2C9964C7137}"/>
          </ac:spMkLst>
        </pc:spChg>
        <pc:spChg chg="add mod">
          <ac:chgData name="Siegbert Rudolph" userId="2af4d44886c067cc" providerId="LiveId" clId="{C2CA90CD-406B-48E8-B618-2AFAD5FD4253}" dt="2021-08-16T09:29:58.587" v="5247" actId="1037"/>
          <ac:spMkLst>
            <pc:docMk/>
            <pc:sldMk cId="2365317691" sldId="829"/>
            <ac:spMk id="20" creationId="{046BB595-26FC-4405-A9F6-2CD382B4337B}"/>
          </ac:spMkLst>
        </pc:spChg>
        <pc:spChg chg="add mod">
          <ac:chgData name="Siegbert Rudolph" userId="2af4d44886c067cc" providerId="LiveId" clId="{C2CA90CD-406B-48E8-B618-2AFAD5FD4253}" dt="2021-08-16T09:29:56.070" v="5238" actId="1038"/>
          <ac:spMkLst>
            <pc:docMk/>
            <pc:sldMk cId="2365317691" sldId="829"/>
            <ac:spMk id="21" creationId="{F21AEB33-EDFB-47E9-9FB2-0B8FF35E82CC}"/>
          </ac:spMkLst>
        </pc:spChg>
        <pc:spChg chg="add mod">
          <ac:chgData name="Siegbert Rudolph" userId="2af4d44886c067cc" providerId="LiveId" clId="{C2CA90CD-406B-48E8-B618-2AFAD5FD4253}" dt="2021-08-16T09:33:10.571" v="5359" actId="1076"/>
          <ac:spMkLst>
            <pc:docMk/>
            <pc:sldMk cId="2365317691" sldId="829"/>
            <ac:spMk id="22" creationId="{3A31390B-E9BE-48BC-ABED-4D3BCFD36CCC}"/>
          </ac:spMkLst>
        </pc:spChg>
        <pc:spChg chg="add del mod">
          <ac:chgData name="Siegbert Rudolph" userId="2af4d44886c067cc" providerId="LiveId" clId="{C2CA90CD-406B-48E8-B618-2AFAD5FD4253}" dt="2021-08-16T09:32:04.264" v="5300" actId="478"/>
          <ac:spMkLst>
            <pc:docMk/>
            <pc:sldMk cId="2365317691" sldId="829"/>
            <ac:spMk id="23" creationId="{B6BC9328-7C40-4A28-B851-475F0B3E2F5B}"/>
          </ac:spMkLst>
        </pc:spChg>
        <pc:spChg chg="add del mod">
          <ac:chgData name="Siegbert Rudolph" userId="2af4d44886c067cc" providerId="LiveId" clId="{C2CA90CD-406B-48E8-B618-2AFAD5FD4253}" dt="2021-08-16T09:32:09.551" v="5301" actId="478"/>
          <ac:spMkLst>
            <pc:docMk/>
            <pc:sldMk cId="2365317691" sldId="829"/>
            <ac:spMk id="24" creationId="{9471D2BD-FCFD-4664-8F86-AD27F88D4EFE}"/>
          </ac:spMkLst>
        </pc:spChg>
        <pc:spChg chg="add mod">
          <ac:chgData name="Siegbert Rudolph" userId="2af4d44886c067cc" providerId="LiveId" clId="{C2CA90CD-406B-48E8-B618-2AFAD5FD4253}" dt="2021-08-16T09:30:57.215" v="5294" actId="207"/>
          <ac:spMkLst>
            <pc:docMk/>
            <pc:sldMk cId="2365317691" sldId="829"/>
            <ac:spMk id="25" creationId="{7DE8DB31-5C80-40F2-9352-309E489C6677}"/>
          </ac:spMkLst>
        </pc:spChg>
        <pc:spChg chg="del mod">
          <ac:chgData name="Siegbert Rudolph" userId="2af4d44886c067cc" providerId="LiveId" clId="{C2CA90CD-406B-48E8-B618-2AFAD5FD4253}" dt="2021-08-30T08:43:19.435" v="5775" actId="478"/>
          <ac:spMkLst>
            <pc:docMk/>
            <pc:sldMk cId="2365317691" sldId="829"/>
            <ac:spMk id="31" creationId="{E7D769D5-4762-4C7C-AEA0-62C6A8986B38}"/>
          </ac:spMkLst>
        </pc:spChg>
        <pc:spChg chg="del">
          <ac:chgData name="Siegbert Rudolph" userId="2af4d44886c067cc" providerId="LiveId" clId="{C2CA90CD-406B-48E8-B618-2AFAD5FD4253}" dt="2021-08-16T08:35:13.205" v="4327" actId="478"/>
          <ac:spMkLst>
            <pc:docMk/>
            <pc:sldMk cId="2365317691" sldId="829"/>
            <ac:spMk id="35" creationId="{B9D14929-CF13-4A11-A003-DF5B87DA9B2C}"/>
          </ac:spMkLst>
        </pc:spChg>
        <pc:spChg chg="del">
          <ac:chgData name="Siegbert Rudolph" userId="2af4d44886c067cc" providerId="LiveId" clId="{C2CA90CD-406B-48E8-B618-2AFAD5FD4253}" dt="2021-08-16T08:35:13.205" v="4327" actId="478"/>
          <ac:spMkLst>
            <pc:docMk/>
            <pc:sldMk cId="2365317691" sldId="829"/>
            <ac:spMk id="37" creationId="{8DEBA27C-18D8-4FEE-A1F2-66DDD1B09A01}"/>
          </ac:spMkLst>
        </pc:spChg>
        <pc:picChg chg="del">
          <ac:chgData name="Siegbert Rudolph" userId="2af4d44886c067cc" providerId="LiveId" clId="{C2CA90CD-406B-48E8-B618-2AFAD5FD4253}" dt="2021-08-16T09:15:03.298" v="4903" actId="478"/>
          <ac:picMkLst>
            <pc:docMk/>
            <pc:sldMk cId="2365317691" sldId="829"/>
            <ac:picMk id="4" creationId="{B36C2A8C-78D8-45C9-B391-BE7F575ACD78}"/>
          </ac:picMkLst>
        </pc:picChg>
        <pc:picChg chg="del">
          <ac:chgData name="Siegbert Rudolph" userId="2af4d44886c067cc" providerId="LiveId" clId="{C2CA90CD-406B-48E8-B618-2AFAD5FD4253}" dt="2021-08-16T08:35:13.900" v="4328" actId="478"/>
          <ac:picMkLst>
            <pc:docMk/>
            <pc:sldMk cId="2365317691" sldId="829"/>
            <ac:picMk id="27" creationId="{88C15F7D-3D4E-4877-8ADD-F2C6A419654E}"/>
          </ac:picMkLst>
        </pc:picChg>
      </pc:sldChg>
      <pc:sldChg chg="addSp delSp modSp add mod">
        <pc:chgData name="Siegbert Rudolph" userId="2af4d44886c067cc" providerId="LiveId" clId="{C2CA90CD-406B-48E8-B618-2AFAD5FD4253}" dt="2021-09-05T05:48:59.065" v="6131" actId="20577"/>
        <pc:sldMkLst>
          <pc:docMk/>
          <pc:sldMk cId="3702520180" sldId="830"/>
        </pc:sldMkLst>
        <pc:spChg chg="mod">
          <ac:chgData name="Siegbert Rudolph" userId="2af4d44886c067cc" providerId="LiveId" clId="{C2CA90CD-406B-48E8-B618-2AFAD5FD4253}" dt="2021-08-30T11:47:03.706" v="6025" actId="1076"/>
          <ac:spMkLst>
            <pc:docMk/>
            <pc:sldMk cId="3702520180" sldId="830"/>
            <ac:spMk id="2" creationId="{7D341839-7377-4CEF-A23F-9497C4057DDA}"/>
          </ac:spMkLst>
        </pc:spChg>
        <pc:spChg chg="del mod">
          <ac:chgData name="Siegbert Rudolph" userId="2af4d44886c067cc" providerId="LiveId" clId="{C2CA90CD-406B-48E8-B618-2AFAD5FD4253}" dt="2021-08-30T08:47:26.073" v="5852" actId="478"/>
          <ac:spMkLst>
            <pc:docMk/>
            <pc:sldMk cId="3702520180" sldId="830"/>
            <ac:spMk id="31" creationId="{E7D769D5-4762-4C7C-AEA0-62C6A8986B38}"/>
          </ac:spMkLst>
        </pc:spChg>
        <pc:spChg chg="add mod">
          <ac:chgData name="Siegbert Rudolph" userId="2af4d44886c067cc" providerId="LiveId" clId="{C2CA90CD-406B-48E8-B618-2AFAD5FD4253}" dt="2021-09-05T05:48:59.065" v="6131" actId="20577"/>
          <ac:spMkLst>
            <pc:docMk/>
            <pc:sldMk cId="3702520180" sldId="830"/>
            <ac:spMk id="40" creationId="{5BA2CE43-727E-4C82-BD54-F00436F5194E}"/>
          </ac:spMkLst>
        </pc:spChg>
        <pc:spChg chg="add mod">
          <ac:chgData name="Siegbert Rudolph" userId="2af4d44886c067cc" providerId="LiveId" clId="{C2CA90CD-406B-48E8-B618-2AFAD5FD4253}" dt="2021-08-30T08:47:24.151" v="5851"/>
          <ac:spMkLst>
            <pc:docMk/>
            <pc:sldMk cId="3702520180" sldId="830"/>
            <ac:spMk id="41" creationId="{23196923-CB0A-4798-927E-1FA6C965826E}"/>
          </ac:spMkLst>
        </pc:spChg>
      </pc:sldChg>
      <pc:sldChg chg="addSp delSp modSp add mod addAnim delAnim modAnim">
        <pc:chgData name="Siegbert Rudolph" userId="2af4d44886c067cc" providerId="LiveId" clId="{C2CA90CD-406B-48E8-B618-2AFAD5FD4253}" dt="2021-09-05T05:49:18.040" v="6142" actId="20577"/>
        <pc:sldMkLst>
          <pc:docMk/>
          <pc:sldMk cId="1211261074" sldId="831"/>
        </pc:sldMkLst>
        <pc:spChg chg="mod">
          <ac:chgData name="Siegbert Rudolph" userId="2af4d44886c067cc" providerId="LiveId" clId="{C2CA90CD-406B-48E8-B618-2AFAD5FD4253}" dt="2021-08-30T11:47:03.722" v="6035" actId="1076"/>
          <ac:spMkLst>
            <pc:docMk/>
            <pc:sldMk cId="1211261074" sldId="831"/>
            <ac:spMk id="2" creationId="{8D4D3EB1-A953-463E-99CC-5335D75D3F62}"/>
          </ac:spMkLst>
        </pc:spChg>
        <pc:spChg chg="mod">
          <ac:chgData name="Siegbert Rudolph" userId="2af4d44886c067cc" providerId="LiveId" clId="{C2CA90CD-406B-48E8-B618-2AFAD5FD4253}" dt="2021-08-20T07:00:52.732" v="5609" actId="1037"/>
          <ac:spMkLst>
            <pc:docMk/>
            <pc:sldMk cId="1211261074" sldId="831"/>
            <ac:spMk id="11" creationId="{D24E581D-3115-49B1-96DD-FE72C485DD34}"/>
          </ac:spMkLst>
        </pc:spChg>
        <pc:spChg chg="del">
          <ac:chgData name="Siegbert Rudolph" userId="2af4d44886c067cc" providerId="LiveId" clId="{C2CA90CD-406B-48E8-B618-2AFAD5FD4253}" dt="2021-08-20T07:00:07.882" v="5596" actId="478"/>
          <ac:spMkLst>
            <pc:docMk/>
            <pc:sldMk cId="1211261074" sldId="831"/>
            <ac:spMk id="12" creationId="{A46AF4B6-FA7F-4653-BA9F-2F0960BFF7BD}"/>
          </ac:spMkLst>
        </pc:spChg>
        <pc:spChg chg="add del mod">
          <ac:chgData name="Siegbert Rudolph" userId="2af4d44886c067cc" providerId="LiveId" clId="{C2CA90CD-406B-48E8-B618-2AFAD5FD4253}" dt="2021-08-20T07:00:40.835" v="5607" actId="478"/>
          <ac:spMkLst>
            <pc:docMk/>
            <pc:sldMk cId="1211261074" sldId="831"/>
            <ac:spMk id="13" creationId="{C5284DEB-32C6-4FCD-A63F-F23322D369DC}"/>
          </ac:spMkLst>
        </pc:spChg>
        <pc:spChg chg="add mod">
          <ac:chgData name="Siegbert Rudolph" userId="2af4d44886c067cc" providerId="LiveId" clId="{C2CA90CD-406B-48E8-B618-2AFAD5FD4253}" dt="2021-09-05T05:49:18.040" v="6142" actId="20577"/>
          <ac:spMkLst>
            <pc:docMk/>
            <pc:sldMk cId="1211261074" sldId="831"/>
            <ac:spMk id="26" creationId="{F360261F-87F4-4C67-AEB0-A1F1C69C9D66}"/>
          </ac:spMkLst>
        </pc:spChg>
        <pc:spChg chg="add mod">
          <ac:chgData name="Siegbert Rudolph" userId="2af4d44886c067cc" providerId="LiveId" clId="{C2CA90CD-406B-48E8-B618-2AFAD5FD4253}" dt="2021-08-30T08:48:13.176" v="5887"/>
          <ac:spMkLst>
            <pc:docMk/>
            <pc:sldMk cId="1211261074" sldId="831"/>
            <ac:spMk id="27" creationId="{10A66555-F0F8-4F86-A6F8-9885F569443A}"/>
          </ac:spMkLst>
        </pc:spChg>
        <pc:spChg chg="del mod">
          <ac:chgData name="Siegbert Rudolph" userId="2af4d44886c067cc" providerId="LiveId" clId="{C2CA90CD-406B-48E8-B618-2AFAD5FD4253}" dt="2021-08-30T08:48:15.567" v="5888" actId="478"/>
          <ac:spMkLst>
            <pc:docMk/>
            <pc:sldMk cId="1211261074" sldId="831"/>
            <ac:spMk id="31" creationId="{E7D769D5-4762-4C7C-AEA0-62C6A8986B38}"/>
          </ac:spMkLst>
        </pc:spChg>
      </pc:sldChg>
    </pc:docChg>
  </pc:docChgLst>
  <pc:docChgLst>
    <pc:chgData name="Siegbert Rudolph" userId="2af4d44886c067cc" providerId="LiveId" clId="{F3226CAD-8119-4AEA-9FAA-31D3EE202632}"/>
    <pc:docChg chg="undo custSel addSld delSld modSld sldOrd">
      <pc:chgData name="Siegbert Rudolph" userId="2af4d44886c067cc" providerId="LiveId" clId="{F3226CAD-8119-4AEA-9FAA-31D3EE202632}" dt="2023-12-04T12:25:48.137" v="10219" actId="1035"/>
      <pc:docMkLst>
        <pc:docMk/>
      </pc:docMkLst>
      <pc:sldChg chg="modSp mod">
        <pc:chgData name="Siegbert Rudolph" userId="2af4d44886c067cc" providerId="LiveId" clId="{F3226CAD-8119-4AEA-9FAA-31D3EE202632}" dt="2023-12-03T15:44:51.421" v="9804" actId="20577"/>
        <pc:sldMkLst>
          <pc:docMk/>
          <pc:sldMk cId="0" sldId="696"/>
        </pc:sldMkLst>
        <pc:spChg chg="mod">
          <ac:chgData name="Siegbert Rudolph" userId="2af4d44886c067cc" providerId="LiveId" clId="{F3226CAD-8119-4AEA-9FAA-31D3EE202632}" dt="2023-12-03T15:44:51.421" v="9804" actId="20577"/>
          <ac:spMkLst>
            <pc:docMk/>
            <pc:sldMk cId="0" sldId="696"/>
            <ac:spMk id="2" creationId="{0F24340D-DF09-4204-BA92-0D6ACF337D26}"/>
          </ac:spMkLst>
        </pc:spChg>
      </pc:sldChg>
      <pc:sldChg chg="add del">
        <pc:chgData name="Siegbert Rudolph" userId="2af4d44886c067cc" providerId="LiveId" clId="{F3226CAD-8119-4AEA-9FAA-31D3EE202632}" dt="2023-12-03T15:43:34.348" v="9758" actId="47"/>
        <pc:sldMkLst>
          <pc:docMk/>
          <pc:sldMk cId="555502012" sldId="797"/>
        </pc:sldMkLst>
      </pc:sldChg>
      <pc:sldChg chg="modSp mod">
        <pc:chgData name="Siegbert Rudolph" userId="2af4d44886c067cc" providerId="LiveId" clId="{F3226CAD-8119-4AEA-9FAA-31D3EE202632}" dt="2023-12-03T14:41:53.531" v="9632" actId="20577"/>
        <pc:sldMkLst>
          <pc:docMk/>
          <pc:sldMk cId="2925964597" sldId="806"/>
        </pc:sldMkLst>
        <pc:spChg chg="mod">
          <ac:chgData name="Siegbert Rudolph" userId="2af4d44886c067cc" providerId="LiveId" clId="{F3226CAD-8119-4AEA-9FAA-31D3EE202632}" dt="2023-12-03T14:41:53.531" v="9632" actId="20577"/>
          <ac:spMkLst>
            <pc:docMk/>
            <pc:sldMk cId="2925964597" sldId="806"/>
            <ac:spMk id="10" creationId="{243A14AF-A912-4A28-8A40-468EA4F6E4CD}"/>
          </ac:spMkLst>
        </pc:spChg>
      </pc:sldChg>
      <pc:sldChg chg="add del ord">
        <pc:chgData name="Siegbert Rudolph" userId="2af4d44886c067cc" providerId="LiveId" clId="{F3226CAD-8119-4AEA-9FAA-31D3EE202632}" dt="2023-12-03T15:43:34.348" v="9758" actId="47"/>
        <pc:sldMkLst>
          <pc:docMk/>
          <pc:sldMk cId="1849134360" sldId="814"/>
        </pc:sldMkLst>
      </pc:sldChg>
      <pc:sldChg chg="delSp modSp add del mod ord">
        <pc:chgData name="Siegbert Rudolph" userId="2af4d44886c067cc" providerId="LiveId" clId="{F3226CAD-8119-4AEA-9FAA-31D3EE202632}" dt="2023-12-03T15:43:34.348" v="9758" actId="47"/>
        <pc:sldMkLst>
          <pc:docMk/>
          <pc:sldMk cId="3294125710" sldId="815"/>
        </pc:sldMkLst>
        <pc:spChg chg="mod">
          <ac:chgData name="Siegbert Rudolph" userId="2af4d44886c067cc" providerId="LiveId" clId="{F3226CAD-8119-4AEA-9FAA-31D3EE202632}" dt="2023-11-30T11:09:37.202" v="518" actId="20577"/>
          <ac:spMkLst>
            <pc:docMk/>
            <pc:sldMk cId="3294125710" sldId="815"/>
            <ac:spMk id="22" creationId="{1E097B03-FEA6-488E-ADEF-FEC4B642BFB0}"/>
          </ac:spMkLst>
        </pc:spChg>
        <pc:spChg chg="del">
          <ac:chgData name="Siegbert Rudolph" userId="2af4d44886c067cc" providerId="LiveId" clId="{F3226CAD-8119-4AEA-9FAA-31D3EE202632}" dt="2023-11-30T11:09:15.137" v="504" actId="478"/>
          <ac:spMkLst>
            <pc:docMk/>
            <pc:sldMk cId="3294125710" sldId="815"/>
            <ac:spMk id="28" creationId="{87AA8F61-9863-4E9D-A7B2-D0923F450229}"/>
          </ac:spMkLst>
        </pc:spChg>
      </pc:sldChg>
      <pc:sldChg chg="addSp delSp modSp mod delAnim modAnim">
        <pc:chgData name="Siegbert Rudolph" userId="2af4d44886c067cc" providerId="LiveId" clId="{F3226CAD-8119-4AEA-9FAA-31D3EE202632}" dt="2023-12-03T08:49:01.585" v="6255" actId="207"/>
        <pc:sldMkLst>
          <pc:docMk/>
          <pc:sldMk cId="2525589364" sldId="817"/>
        </pc:sldMkLst>
        <pc:spChg chg="mod">
          <ac:chgData name="Siegbert Rudolph" userId="2af4d44886c067cc" providerId="LiveId" clId="{F3226CAD-8119-4AEA-9FAA-31D3EE202632}" dt="2023-11-30T14:00:38.779" v="1347" actId="14100"/>
          <ac:spMkLst>
            <pc:docMk/>
            <pc:sldMk cId="2525589364" sldId="817"/>
            <ac:spMk id="2" creationId="{17B4DB11-7C08-45AF-AE9F-9EFC24E09E29}"/>
          </ac:spMkLst>
        </pc:spChg>
        <pc:spChg chg="add mod ord">
          <ac:chgData name="Siegbert Rudolph" userId="2af4d44886c067cc" providerId="LiveId" clId="{F3226CAD-8119-4AEA-9FAA-31D3EE202632}" dt="2023-12-02T20:02:51.235" v="3694" actId="1035"/>
          <ac:spMkLst>
            <pc:docMk/>
            <pc:sldMk cId="2525589364" sldId="817"/>
            <ac:spMk id="4" creationId="{4760C03C-60EA-1F5A-792A-1C5B4427858C}"/>
          </ac:spMkLst>
        </pc:spChg>
        <pc:spChg chg="add del mod">
          <ac:chgData name="Siegbert Rudolph" userId="2af4d44886c067cc" providerId="LiveId" clId="{F3226CAD-8119-4AEA-9FAA-31D3EE202632}" dt="2023-11-30T10:52:19.013" v="208" actId="478"/>
          <ac:spMkLst>
            <pc:docMk/>
            <pc:sldMk cId="2525589364" sldId="817"/>
            <ac:spMk id="4" creationId="{C449C3B7-010C-1F35-9E3C-8BCA514DBA95}"/>
          </ac:spMkLst>
        </pc:spChg>
        <pc:spChg chg="mod">
          <ac:chgData name="Siegbert Rudolph" userId="2af4d44886c067cc" providerId="LiveId" clId="{F3226CAD-8119-4AEA-9FAA-31D3EE202632}" dt="2023-12-02T20:02:17.766" v="3691" actId="114"/>
          <ac:spMkLst>
            <pc:docMk/>
            <pc:sldMk cId="2525589364" sldId="817"/>
            <ac:spMk id="12" creationId="{C7F1FD2F-2E0D-FB3E-135C-7C951908EF79}"/>
          </ac:spMkLst>
        </pc:spChg>
        <pc:spChg chg="mod">
          <ac:chgData name="Siegbert Rudolph" userId="2af4d44886c067cc" providerId="LiveId" clId="{F3226CAD-8119-4AEA-9FAA-31D3EE202632}" dt="2023-12-02T10:05:50.225" v="1780" actId="1076"/>
          <ac:spMkLst>
            <pc:docMk/>
            <pc:sldMk cId="2525589364" sldId="817"/>
            <ac:spMk id="13" creationId="{23586CC4-0263-4B73-F86A-24DDA3602A76}"/>
          </ac:spMkLst>
        </pc:spChg>
        <pc:spChg chg="del">
          <ac:chgData name="Siegbert Rudolph" userId="2af4d44886c067cc" providerId="LiveId" clId="{F3226CAD-8119-4AEA-9FAA-31D3EE202632}" dt="2023-11-30T10:51:25.991" v="203" actId="478"/>
          <ac:spMkLst>
            <pc:docMk/>
            <pc:sldMk cId="2525589364" sldId="817"/>
            <ac:spMk id="14" creationId="{FF674B1A-FE89-3BE9-805C-4A1009BE89A0}"/>
          </ac:spMkLst>
        </pc:spChg>
        <pc:spChg chg="del">
          <ac:chgData name="Siegbert Rudolph" userId="2af4d44886c067cc" providerId="LiveId" clId="{F3226CAD-8119-4AEA-9FAA-31D3EE202632}" dt="2023-11-30T10:54:21.854" v="253" actId="478"/>
          <ac:spMkLst>
            <pc:docMk/>
            <pc:sldMk cId="2525589364" sldId="817"/>
            <ac:spMk id="15" creationId="{E2324E74-8A09-A437-B2BC-1F25BB8E21EC}"/>
          </ac:spMkLst>
        </pc:spChg>
        <pc:spChg chg="mod">
          <ac:chgData name="Siegbert Rudolph" userId="2af4d44886c067cc" providerId="LiveId" clId="{F3226CAD-8119-4AEA-9FAA-31D3EE202632}" dt="2023-12-02T20:02:44.534" v="3693" actId="1036"/>
          <ac:spMkLst>
            <pc:docMk/>
            <pc:sldMk cId="2525589364" sldId="817"/>
            <ac:spMk id="16" creationId="{BDA074C3-BC27-9685-DDE1-838002C24D99}"/>
          </ac:spMkLst>
        </pc:spChg>
        <pc:spChg chg="add mod">
          <ac:chgData name="Siegbert Rudolph" userId="2af4d44886c067cc" providerId="LiveId" clId="{F3226CAD-8119-4AEA-9FAA-31D3EE202632}" dt="2023-11-30T13:59:57.954" v="1336" actId="1035"/>
          <ac:spMkLst>
            <pc:docMk/>
            <pc:sldMk cId="2525589364" sldId="817"/>
            <ac:spMk id="17" creationId="{FF9D6C39-8B9C-32A3-CF56-7818A1DB4877}"/>
          </ac:spMkLst>
        </pc:spChg>
        <pc:spChg chg="mod">
          <ac:chgData name="Siegbert Rudolph" userId="2af4d44886c067cc" providerId="LiveId" clId="{F3226CAD-8119-4AEA-9FAA-31D3EE202632}" dt="2023-11-30T13:58:23.223" v="1327" actId="1036"/>
          <ac:spMkLst>
            <pc:docMk/>
            <pc:sldMk cId="2525589364" sldId="817"/>
            <ac:spMk id="18" creationId="{611E522D-B190-4821-A790-13175F6A29F0}"/>
          </ac:spMkLst>
        </pc:spChg>
        <pc:spChg chg="mod">
          <ac:chgData name="Siegbert Rudolph" userId="2af4d44886c067cc" providerId="LiveId" clId="{F3226CAD-8119-4AEA-9FAA-31D3EE202632}" dt="2023-11-30T13:58:23.223" v="1327" actId="1036"/>
          <ac:spMkLst>
            <pc:docMk/>
            <pc:sldMk cId="2525589364" sldId="817"/>
            <ac:spMk id="19" creationId="{F60F2661-37A4-492E-B687-E99050C4E9E7}"/>
          </ac:spMkLst>
        </pc:spChg>
        <pc:spChg chg="mod">
          <ac:chgData name="Siegbert Rudolph" userId="2af4d44886c067cc" providerId="LiveId" clId="{F3226CAD-8119-4AEA-9FAA-31D3EE202632}" dt="2023-11-30T13:58:23.223" v="1327" actId="1036"/>
          <ac:spMkLst>
            <pc:docMk/>
            <pc:sldMk cId="2525589364" sldId="817"/>
            <ac:spMk id="20" creationId="{70E9033F-E8BE-4A32-AF69-F31EB9407DC1}"/>
          </ac:spMkLst>
        </pc:spChg>
        <pc:spChg chg="mod">
          <ac:chgData name="Siegbert Rudolph" userId="2af4d44886c067cc" providerId="LiveId" clId="{F3226CAD-8119-4AEA-9FAA-31D3EE202632}" dt="2023-11-30T13:58:23.223" v="1327" actId="1036"/>
          <ac:spMkLst>
            <pc:docMk/>
            <pc:sldMk cId="2525589364" sldId="817"/>
            <ac:spMk id="21" creationId="{DF4B5F6D-F6C4-47F7-BCED-2CB3540DFF93}"/>
          </ac:spMkLst>
        </pc:spChg>
        <pc:spChg chg="mod">
          <ac:chgData name="Siegbert Rudolph" userId="2af4d44886c067cc" providerId="LiveId" clId="{F3226CAD-8119-4AEA-9FAA-31D3EE202632}" dt="2023-11-30T13:58:23.223" v="1327" actId="1036"/>
          <ac:spMkLst>
            <pc:docMk/>
            <pc:sldMk cId="2525589364" sldId="817"/>
            <ac:spMk id="22" creationId="{1E097B03-FEA6-488E-ADEF-FEC4B642BFB0}"/>
          </ac:spMkLst>
        </pc:spChg>
        <pc:spChg chg="mod">
          <ac:chgData name="Siegbert Rudolph" userId="2af4d44886c067cc" providerId="LiveId" clId="{F3226CAD-8119-4AEA-9FAA-31D3EE202632}" dt="2023-11-30T13:58:23.223" v="1327" actId="1036"/>
          <ac:spMkLst>
            <pc:docMk/>
            <pc:sldMk cId="2525589364" sldId="817"/>
            <ac:spMk id="23" creationId="{D2F4E780-7B12-4B7C-84C3-7904624CF394}"/>
          </ac:spMkLst>
        </pc:spChg>
        <pc:spChg chg="add mod">
          <ac:chgData name="Siegbert Rudolph" userId="2af4d44886c067cc" providerId="LiveId" clId="{F3226CAD-8119-4AEA-9FAA-31D3EE202632}" dt="2023-11-30T13:58:23.223" v="1327" actId="1036"/>
          <ac:spMkLst>
            <pc:docMk/>
            <pc:sldMk cId="2525589364" sldId="817"/>
            <ac:spMk id="24" creationId="{9F96CCF0-08F3-E4F1-4EC2-182656104773}"/>
          </ac:spMkLst>
        </pc:spChg>
        <pc:spChg chg="mod">
          <ac:chgData name="Siegbert Rudolph" userId="2af4d44886c067cc" providerId="LiveId" clId="{F3226CAD-8119-4AEA-9FAA-31D3EE202632}" dt="2023-12-02T20:02:44.534" v="3693" actId="1036"/>
          <ac:spMkLst>
            <pc:docMk/>
            <pc:sldMk cId="2525589364" sldId="817"/>
            <ac:spMk id="25" creationId="{7F007F16-D09C-4C28-9FE3-A6D437AFA50B}"/>
          </ac:spMkLst>
        </pc:spChg>
        <pc:spChg chg="mod">
          <ac:chgData name="Siegbert Rudolph" userId="2af4d44886c067cc" providerId="LiveId" clId="{F3226CAD-8119-4AEA-9FAA-31D3EE202632}" dt="2023-11-30T14:00:24.410" v="1345" actId="1076"/>
          <ac:spMkLst>
            <pc:docMk/>
            <pc:sldMk cId="2525589364" sldId="817"/>
            <ac:spMk id="26" creationId="{DC5F5E74-7201-49F3-BA8D-F44E488BB56A}"/>
          </ac:spMkLst>
        </pc:spChg>
        <pc:spChg chg="mod">
          <ac:chgData name="Siegbert Rudolph" userId="2af4d44886c067cc" providerId="LiveId" clId="{F3226CAD-8119-4AEA-9FAA-31D3EE202632}" dt="2023-11-30T13:58:23.223" v="1327" actId="1036"/>
          <ac:spMkLst>
            <pc:docMk/>
            <pc:sldMk cId="2525589364" sldId="817"/>
            <ac:spMk id="27" creationId="{93AEAF65-0F4A-4C89-BD78-9BB8330F8DAA}"/>
          </ac:spMkLst>
        </pc:spChg>
        <pc:spChg chg="mod">
          <ac:chgData name="Siegbert Rudolph" userId="2af4d44886c067cc" providerId="LiveId" clId="{F3226CAD-8119-4AEA-9FAA-31D3EE202632}" dt="2023-12-02T20:02:44.534" v="3693" actId="1036"/>
          <ac:spMkLst>
            <pc:docMk/>
            <pc:sldMk cId="2525589364" sldId="817"/>
            <ac:spMk id="28" creationId="{87AA8F61-9863-4E9D-A7B2-D0923F450229}"/>
          </ac:spMkLst>
        </pc:spChg>
        <pc:spChg chg="add del mod">
          <ac:chgData name="Siegbert Rudolph" userId="2af4d44886c067cc" providerId="LiveId" clId="{F3226CAD-8119-4AEA-9FAA-31D3EE202632}" dt="2023-11-30T10:53:34.602" v="246" actId="478"/>
          <ac:spMkLst>
            <pc:docMk/>
            <pc:sldMk cId="2525589364" sldId="817"/>
            <ac:spMk id="31" creationId="{523A50CF-6787-3DA5-7658-99901176B2DD}"/>
          </ac:spMkLst>
        </pc:spChg>
        <pc:spChg chg="mod">
          <ac:chgData name="Siegbert Rudolph" userId="2af4d44886c067cc" providerId="LiveId" clId="{F3226CAD-8119-4AEA-9FAA-31D3EE202632}" dt="2023-11-30T13:59:57.954" v="1336" actId="1035"/>
          <ac:spMkLst>
            <pc:docMk/>
            <pc:sldMk cId="2525589364" sldId="817"/>
            <ac:spMk id="34" creationId="{14D8D695-96DF-4C53-ABD8-1D6281F17248}"/>
          </ac:spMkLst>
        </pc:spChg>
        <pc:spChg chg="mod">
          <ac:chgData name="Siegbert Rudolph" userId="2af4d44886c067cc" providerId="LiveId" clId="{F3226CAD-8119-4AEA-9FAA-31D3EE202632}" dt="2023-11-30T13:59:57.954" v="1336" actId="1035"/>
          <ac:spMkLst>
            <pc:docMk/>
            <pc:sldMk cId="2525589364" sldId="817"/>
            <ac:spMk id="35" creationId="{BFA2659B-A583-456B-9D18-B590F26A6F08}"/>
          </ac:spMkLst>
        </pc:spChg>
        <pc:spChg chg="mod">
          <ac:chgData name="Siegbert Rudolph" userId="2af4d44886c067cc" providerId="LiveId" clId="{F3226CAD-8119-4AEA-9FAA-31D3EE202632}" dt="2023-11-30T13:59:57.954" v="1336" actId="1035"/>
          <ac:spMkLst>
            <pc:docMk/>
            <pc:sldMk cId="2525589364" sldId="817"/>
            <ac:spMk id="36" creationId="{7EBC627B-561A-4BC2-A4E4-F3DB7627446B}"/>
          </ac:spMkLst>
        </pc:spChg>
        <pc:spChg chg="mod">
          <ac:chgData name="Siegbert Rudolph" userId="2af4d44886c067cc" providerId="LiveId" clId="{F3226CAD-8119-4AEA-9FAA-31D3EE202632}" dt="2023-11-30T13:59:57.954" v="1336" actId="1035"/>
          <ac:spMkLst>
            <pc:docMk/>
            <pc:sldMk cId="2525589364" sldId="817"/>
            <ac:spMk id="37" creationId="{1BFD2AE6-4BB9-46ED-8928-A3099FDB7D3C}"/>
          </ac:spMkLst>
        </pc:spChg>
        <pc:spChg chg="mod">
          <ac:chgData name="Siegbert Rudolph" userId="2af4d44886c067cc" providerId="LiveId" clId="{F3226CAD-8119-4AEA-9FAA-31D3EE202632}" dt="2023-11-30T13:59:57.954" v="1336" actId="1035"/>
          <ac:spMkLst>
            <pc:docMk/>
            <pc:sldMk cId="2525589364" sldId="817"/>
            <ac:spMk id="38" creationId="{669B87D5-32F9-41F3-8D3D-4D930E7B59FB}"/>
          </ac:spMkLst>
        </pc:spChg>
        <pc:spChg chg="mod">
          <ac:chgData name="Siegbert Rudolph" userId="2af4d44886c067cc" providerId="LiveId" clId="{F3226CAD-8119-4AEA-9FAA-31D3EE202632}" dt="2023-11-30T13:59:57.954" v="1336" actId="1035"/>
          <ac:spMkLst>
            <pc:docMk/>
            <pc:sldMk cId="2525589364" sldId="817"/>
            <ac:spMk id="44" creationId="{ABECC711-BC08-468A-BFB9-4594C4AC1FEE}"/>
          </ac:spMkLst>
        </pc:spChg>
        <pc:spChg chg="mod">
          <ac:chgData name="Siegbert Rudolph" userId="2af4d44886c067cc" providerId="LiveId" clId="{F3226CAD-8119-4AEA-9FAA-31D3EE202632}" dt="2023-11-30T13:59:57.954" v="1336" actId="1035"/>
          <ac:spMkLst>
            <pc:docMk/>
            <pc:sldMk cId="2525589364" sldId="817"/>
            <ac:spMk id="46" creationId="{9ADCBE12-2970-42F4-8005-42043DFC95A6}"/>
          </ac:spMkLst>
        </pc:spChg>
        <pc:spChg chg="mod">
          <ac:chgData name="Siegbert Rudolph" userId="2af4d44886c067cc" providerId="LiveId" clId="{F3226CAD-8119-4AEA-9FAA-31D3EE202632}" dt="2023-12-03T08:49:01.585" v="6255" actId="207"/>
          <ac:spMkLst>
            <pc:docMk/>
            <pc:sldMk cId="2525589364" sldId="817"/>
            <ac:spMk id="47" creationId="{87FA11E2-64D4-4B3B-829E-82C86419A000}"/>
          </ac:spMkLst>
        </pc:spChg>
        <pc:spChg chg="mod">
          <ac:chgData name="Siegbert Rudolph" userId="2af4d44886c067cc" providerId="LiveId" clId="{F3226CAD-8119-4AEA-9FAA-31D3EE202632}" dt="2023-11-30T14:00:18.763" v="1344" actId="1036"/>
          <ac:spMkLst>
            <pc:docMk/>
            <pc:sldMk cId="2525589364" sldId="817"/>
            <ac:spMk id="48" creationId="{65F0C155-8CAC-4402-8658-F97C36947C28}"/>
          </ac:spMkLst>
        </pc:spChg>
        <pc:spChg chg="mod">
          <ac:chgData name="Siegbert Rudolph" userId="2af4d44886c067cc" providerId="LiveId" clId="{F3226CAD-8119-4AEA-9FAA-31D3EE202632}" dt="2023-11-30T13:59:57.954" v="1336" actId="1035"/>
          <ac:spMkLst>
            <pc:docMk/>
            <pc:sldMk cId="2525589364" sldId="817"/>
            <ac:spMk id="49" creationId="{1590C47E-DD61-4903-AFAE-1DA8759C796F}"/>
          </ac:spMkLst>
        </pc:spChg>
        <pc:picChg chg="mod ord">
          <ac:chgData name="Siegbert Rudolph" userId="2af4d44886c067cc" providerId="LiveId" clId="{F3226CAD-8119-4AEA-9FAA-31D3EE202632}" dt="2023-12-02T17:00:42.832" v="1816" actId="166"/>
          <ac:picMkLst>
            <pc:docMk/>
            <pc:sldMk cId="2525589364" sldId="817"/>
            <ac:picMk id="39" creationId="{2E5CE74F-0CAB-4923-8348-EF8DAE3DCBA7}"/>
          </ac:picMkLst>
        </pc:picChg>
      </pc:sldChg>
      <pc:sldChg chg="add del ord">
        <pc:chgData name="Siegbert Rudolph" userId="2af4d44886c067cc" providerId="LiveId" clId="{F3226CAD-8119-4AEA-9FAA-31D3EE202632}" dt="2023-12-03T15:43:34.348" v="9758" actId="47"/>
        <pc:sldMkLst>
          <pc:docMk/>
          <pc:sldMk cId="368874190" sldId="818"/>
        </pc:sldMkLst>
      </pc:sldChg>
      <pc:sldChg chg="addSp delSp modSp mod ord modAnim">
        <pc:chgData name="Siegbert Rudolph" userId="2af4d44886c067cc" providerId="LiveId" clId="{F3226CAD-8119-4AEA-9FAA-31D3EE202632}" dt="2023-12-04T12:25:48.137" v="10219" actId="1035"/>
        <pc:sldMkLst>
          <pc:docMk/>
          <pc:sldMk cId="2725819643" sldId="819"/>
        </pc:sldMkLst>
        <pc:spChg chg="mod">
          <ac:chgData name="Siegbert Rudolph" userId="2af4d44886c067cc" providerId="LiveId" clId="{F3226CAD-8119-4AEA-9FAA-31D3EE202632}" dt="2023-12-04T11:06:09.637" v="10139" actId="1035"/>
          <ac:spMkLst>
            <pc:docMk/>
            <pc:sldMk cId="2725819643" sldId="819"/>
            <ac:spMk id="2" creationId="{BB121E9D-EBAD-475A-BD6B-52FCC41AA556}"/>
          </ac:spMkLst>
        </pc:spChg>
        <pc:spChg chg="add mod">
          <ac:chgData name="Siegbert Rudolph" userId="2af4d44886c067cc" providerId="LiveId" clId="{F3226CAD-8119-4AEA-9FAA-31D3EE202632}" dt="2023-12-04T11:06:09.637" v="10139" actId="1035"/>
          <ac:spMkLst>
            <pc:docMk/>
            <pc:sldMk cId="2725819643" sldId="819"/>
            <ac:spMk id="11" creationId="{3ECB280D-2A7E-5865-2813-D629534326EB}"/>
          </ac:spMkLst>
        </pc:spChg>
        <pc:spChg chg="add mod">
          <ac:chgData name="Siegbert Rudolph" userId="2af4d44886c067cc" providerId="LiveId" clId="{F3226CAD-8119-4AEA-9FAA-31D3EE202632}" dt="2023-12-04T11:06:09.637" v="10139" actId="1035"/>
          <ac:spMkLst>
            <pc:docMk/>
            <pc:sldMk cId="2725819643" sldId="819"/>
            <ac:spMk id="12" creationId="{72E4EFF5-052F-4299-7483-A34464D2495C}"/>
          </ac:spMkLst>
        </pc:spChg>
        <pc:spChg chg="add mod">
          <ac:chgData name="Siegbert Rudolph" userId="2af4d44886c067cc" providerId="LiveId" clId="{F3226CAD-8119-4AEA-9FAA-31D3EE202632}" dt="2023-12-04T11:06:09.637" v="10139" actId="1035"/>
          <ac:spMkLst>
            <pc:docMk/>
            <pc:sldMk cId="2725819643" sldId="819"/>
            <ac:spMk id="13" creationId="{054AB557-238F-DD9E-5F7E-B1BF7D7D76BD}"/>
          </ac:spMkLst>
        </pc:spChg>
        <pc:spChg chg="add mod">
          <ac:chgData name="Siegbert Rudolph" userId="2af4d44886c067cc" providerId="LiveId" clId="{F3226CAD-8119-4AEA-9FAA-31D3EE202632}" dt="2023-12-04T11:06:09.637" v="10139" actId="1035"/>
          <ac:spMkLst>
            <pc:docMk/>
            <pc:sldMk cId="2725819643" sldId="819"/>
            <ac:spMk id="14" creationId="{D1038CC7-2E66-96D4-D506-1E2942DA5DEF}"/>
          </ac:spMkLst>
        </pc:spChg>
        <pc:spChg chg="add mod">
          <ac:chgData name="Siegbert Rudolph" userId="2af4d44886c067cc" providerId="LiveId" clId="{F3226CAD-8119-4AEA-9FAA-31D3EE202632}" dt="2023-12-04T11:06:17.298" v="10141" actId="1036"/>
          <ac:spMkLst>
            <pc:docMk/>
            <pc:sldMk cId="2725819643" sldId="819"/>
            <ac:spMk id="15" creationId="{1FE88AF6-C9F6-776A-6D20-07B3DC1ADEF4}"/>
          </ac:spMkLst>
        </pc:spChg>
        <pc:spChg chg="add mod">
          <ac:chgData name="Siegbert Rudolph" userId="2af4d44886c067cc" providerId="LiveId" clId="{F3226CAD-8119-4AEA-9FAA-31D3EE202632}" dt="2023-12-04T12:25:48.137" v="10219" actId="1035"/>
          <ac:spMkLst>
            <pc:docMk/>
            <pc:sldMk cId="2725819643" sldId="819"/>
            <ac:spMk id="16" creationId="{D8E3C944-BE34-C1B9-DAD1-439B76857F00}"/>
          </ac:spMkLst>
        </pc:spChg>
        <pc:spChg chg="add mod">
          <ac:chgData name="Siegbert Rudolph" userId="2af4d44886c067cc" providerId="LiveId" clId="{F3226CAD-8119-4AEA-9FAA-31D3EE202632}" dt="2023-12-04T11:01:48.124" v="10054" actId="1076"/>
          <ac:spMkLst>
            <pc:docMk/>
            <pc:sldMk cId="2725819643" sldId="819"/>
            <ac:spMk id="17" creationId="{F734A138-D7F0-C119-4C93-4FE5AB427012}"/>
          </ac:spMkLst>
        </pc:spChg>
        <pc:spChg chg="add mod">
          <ac:chgData name="Siegbert Rudolph" userId="2af4d44886c067cc" providerId="LiveId" clId="{F3226CAD-8119-4AEA-9FAA-31D3EE202632}" dt="2023-12-04T12:25:48.137" v="10219" actId="1035"/>
          <ac:spMkLst>
            <pc:docMk/>
            <pc:sldMk cId="2725819643" sldId="819"/>
            <ac:spMk id="18" creationId="{3647343E-239F-131E-C1A8-1F2F46465546}"/>
          </ac:spMkLst>
        </pc:spChg>
        <pc:spChg chg="mod">
          <ac:chgData name="Siegbert Rudolph" userId="2af4d44886c067cc" providerId="LiveId" clId="{F3226CAD-8119-4AEA-9FAA-31D3EE202632}" dt="2023-12-03T13:19:21.912" v="8465" actId="6549"/>
          <ac:spMkLst>
            <pc:docMk/>
            <pc:sldMk cId="2725819643" sldId="819"/>
            <ac:spMk id="19" creationId="{1E649940-FB10-4B42-BCC7-44207D82820B}"/>
          </ac:spMkLst>
        </pc:spChg>
        <pc:spChg chg="add mod">
          <ac:chgData name="Siegbert Rudolph" userId="2af4d44886c067cc" providerId="LiveId" clId="{F3226CAD-8119-4AEA-9FAA-31D3EE202632}" dt="2023-12-04T12:25:48.137" v="10219" actId="1035"/>
          <ac:spMkLst>
            <pc:docMk/>
            <pc:sldMk cId="2725819643" sldId="819"/>
            <ac:spMk id="21" creationId="{695EF504-C064-2A3A-3A18-9DC39DEC1390}"/>
          </ac:spMkLst>
        </pc:spChg>
        <pc:spChg chg="add del mod">
          <ac:chgData name="Siegbert Rudolph" userId="2af4d44886c067cc" providerId="LiveId" clId="{F3226CAD-8119-4AEA-9FAA-31D3EE202632}" dt="2023-12-04T12:18:09.493" v="10168" actId="478"/>
          <ac:spMkLst>
            <pc:docMk/>
            <pc:sldMk cId="2725819643" sldId="819"/>
            <ac:spMk id="22" creationId="{F58FE881-DA93-BB1D-A04E-348B17CF2287}"/>
          </ac:spMkLst>
        </pc:spChg>
        <pc:spChg chg="add mod">
          <ac:chgData name="Siegbert Rudolph" userId="2af4d44886c067cc" providerId="LiveId" clId="{F3226CAD-8119-4AEA-9FAA-31D3EE202632}" dt="2023-12-04T12:25:48.137" v="10219" actId="1035"/>
          <ac:spMkLst>
            <pc:docMk/>
            <pc:sldMk cId="2725819643" sldId="819"/>
            <ac:spMk id="23" creationId="{96571409-519E-C18C-68B4-88735CC7EF4C}"/>
          </ac:spMkLst>
        </pc:spChg>
        <pc:spChg chg="add mod">
          <ac:chgData name="Siegbert Rudolph" userId="2af4d44886c067cc" providerId="LiveId" clId="{F3226CAD-8119-4AEA-9FAA-31D3EE202632}" dt="2023-12-04T12:25:48.137" v="10219" actId="1035"/>
          <ac:spMkLst>
            <pc:docMk/>
            <pc:sldMk cId="2725819643" sldId="819"/>
            <ac:spMk id="24" creationId="{450C0991-49ED-0105-53EE-5DA76437D363}"/>
          </ac:spMkLst>
        </pc:spChg>
        <pc:spChg chg="add mod">
          <ac:chgData name="Siegbert Rudolph" userId="2af4d44886c067cc" providerId="LiveId" clId="{F3226CAD-8119-4AEA-9FAA-31D3EE202632}" dt="2023-12-04T12:25:48.137" v="10219" actId="1035"/>
          <ac:spMkLst>
            <pc:docMk/>
            <pc:sldMk cId="2725819643" sldId="819"/>
            <ac:spMk id="25" creationId="{AD36A919-C54B-47A6-BC0B-CA14882BAE08}"/>
          </ac:spMkLst>
        </pc:spChg>
        <pc:spChg chg="add mod">
          <ac:chgData name="Siegbert Rudolph" userId="2af4d44886c067cc" providerId="LiveId" clId="{F3226CAD-8119-4AEA-9FAA-31D3EE202632}" dt="2023-12-04T12:25:48.137" v="10219" actId="1035"/>
          <ac:spMkLst>
            <pc:docMk/>
            <pc:sldMk cId="2725819643" sldId="819"/>
            <ac:spMk id="26" creationId="{17A7C908-EE7F-C94D-CABB-B6084AAC91FC}"/>
          </ac:spMkLst>
        </pc:spChg>
        <pc:spChg chg="mod">
          <ac:chgData name="Siegbert Rudolph" userId="2af4d44886c067cc" providerId="LiveId" clId="{F3226CAD-8119-4AEA-9FAA-31D3EE202632}" dt="2023-12-04T11:06:09.637" v="10139" actId="1035"/>
          <ac:spMkLst>
            <pc:docMk/>
            <pc:sldMk cId="2725819643" sldId="819"/>
            <ac:spMk id="32" creationId="{8E57AAC8-298F-4B23-81EF-6E0CC46AF731}"/>
          </ac:spMkLst>
        </pc:spChg>
        <pc:spChg chg="mod">
          <ac:chgData name="Siegbert Rudolph" userId="2af4d44886c067cc" providerId="LiveId" clId="{F3226CAD-8119-4AEA-9FAA-31D3EE202632}" dt="2023-12-04T11:06:09.637" v="10139" actId="1035"/>
          <ac:spMkLst>
            <pc:docMk/>
            <pc:sldMk cId="2725819643" sldId="819"/>
            <ac:spMk id="35" creationId="{5209EBAA-92FD-4B08-B960-836DF0C610F9}"/>
          </ac:spMkLst>
        </pc:spChg>
        <pc:spChg chg="mod">
          <ac:chgData name="Siegbert Rudolph" userId="2af4d44886c067cc" providerId="LiveId" clId="{F3226CAD-8119-4AEA-9FAA-31D3EE202632}" dt="2023-12-04T11:06:09.637" v="10139" actId="1035"/>
          <ac:spMkLst>
            <pc:docMk/>
            <pc:sldMk cId="2725819643" sldId="819"/>
            <ac:spMk id="36" creationId="{DC297D1D-983F-491B-A2D5-C2934AEE98B7}"/>
          </ac:spMkLst>
        </pc:spChg>
        <pc:spChg chg="mod">
          <ac:chgData name="Siegbert Rudolph" userId="2af4d44886c067cc" providerId="LiveId" clId="{F3226CAD-8119-4AEA-9FAA-31D3EE202632}" dt="2023-12-04T11:06:09.637" v="10139" actId="1035"/>
          <ac:spMkLst>
            <pc:docMk/>
            <pc:sldMk cId="2725819643" sldId="819"/>
            <ac:spMk id="37" creationId="{C0BDAE59-EFDD-4127-BB65-2BC723D335CF}"/>
          </ac:spMkLst>
        </pc:spChg>
        <pc:spChg chg="mod">
          <ac:chgData name="Siegbert Rudolph" userId="2af4d44886c067cc" providerId="LiveId" clId="{F3226CAD-8119-4AEA-9FAA-31D3EE202632}" dt="2023-12-04T11:06:09.637" v="10139" actId="1035"/>
          <ac:spMkLst>
            <pc:docMk/>
            <pc:sldMk cId="2725819643" sldId="819"/>
            <ac:spMk id="53" creationId="{6B5A9766-4003-4623-B791-D10F7022C213}"/>
          </ac:spMkLst>
        </pc:spChg>
        <pc:spChg chg="mod">
          <ac:chgData name="Siegbert Rudolph" userId="2af4d44886c067cc" providerId="LiveId" clId="{F3226CAD-8119-4AEA-9FAA-31D3EE202632}" dt="2023-12-04T11:06:17.298" v="10141" actId="1036"/>
          <ac:spMkLst>
            <pc:docMk/>
            <pc:sldMk cId="2725819643" sldId="819"/>
            <ac:spMk id="63" creationId="{44CA8ADF-6E5A-43DF-83DD-8CEA53F4A8C7}"/>
          </ac:spMkLst>
        </pc:spChg>
        <pc:spChg chg="mod">
          <ac:chgData name="Siegbert Rudolph" userId="2af4d44886c067cc" providerId="LiveId" clId="{F3226CAD-8119-4AEA-9FAA-31D3EE202632}" dt="2023-12-04T11:06:17.298" v="10141" actId="1036"/>
          <ac:spMkLst>
            <pc:docMk/>
            <pc:sldMk cId="2725819643" sldId="819"/>
            <ac:spMk id="74" creationId="{A6B89270-B976-4A76-9B9A-D867DB0E40B3}"/>
          </ac:spMkLst>
        </pc:spChg>
        <pc:spChg chg="mod">
          <ac:chgData name="Siegbert Rudolph" userId="2af4d44886c067cc" providerId="LiveId" clId="{F3226CAD-8119-4AEA-9FAA-31D3EE202632}" dt="2023-12-04T11:06:17.298" v="10141" actId="1036"/>
          <ac:spMkLst>
            <pc:docMk/>
            <pc:sldMk cId="2725819643" sldId="819"/>
            <ac:spMk id="75" creationId="{CEB1DCC0-51F7-4F25-BDA0-E064E5F547F5}"/>
          </ac:spMkLst>
        </pc:spChg>
        <pc:spChg chg="mod">
          <ac:chgData name="Siegbert Rudolph" userId="2af4d44886c067cc" providerId="LiveId" clId="{F3226CAD-8119-4AEA-9FAA-31D3EE202632}" dt="2023-12-04T11:06:17.298" v="10141" actId="1036"/>
          <ac:spMkLst>
            <pc:docMk/>
            <pc:sldMk cId="2725819643" sldId="819"/>
            <ac:spMk id="76" creationId="{9CBBB926-7090-4BBC-9B46-B82A8439D78F}"/>
          </ac:spMkLst>
        </pc:spChg>
        <pc:spChg chg="mod">
          <ac:chgData name="Siegbert Rudolph" userId="2af4d44886c067cc" providerId="LiveId" clId="{F3226CAD-8119-4AEA-9FAA-31D3EE202632}" dt="2023-12-04T11:06:17.298" v="10141" actId="1036"/>
          <ac:spMkLst>
            <pc:docMk/>
            <pc:sldMk cId="2725819643" sldId="819"/>
            <ac:spMk id="77" creationId="{ED6EACCC-4F13-481F-BAC9-A6A252A6D1E6}"/>
          </ac:spMkLst>
        </pc:spChg>
        <pc:spChg chg="mod">
          <ac:chgData name="Siegbert Rudolph" userId="2af4d44886c067cc" providerId="LiveId" clId="{F3226CAD-8119-4AEA-9FAA-31D3EE202632}" dt="2023-12-04T11:06:17.298" v="10141" actId="1036"/>
          <ac:spMkLst>
            <pc:docMk/>
            <pc:sldMk cId="2725819643" sldId="819"/>
            <ac:spMk id="78" creationId="{45FB9004-7A17-4F08-87AE-D646FA430E78}"/>
          </ac:spMkLst>
        </pc:spChg>
        <pc:spChg chg="mod">
          <ac:chgData name="Siegbert Rudolph" userId="2af4d44886c067cc" providerId="LiveId" clId="{F3226CAD-8119-4AEA-9FAA-31D3EE202632}" dt="2023-12-04T11:06:17.298" v="10141" actId="1036"/>
          <ac:spMkLst>
            <pc:docMk/>
            <pc:sldMk cId="2725819643" sldId="819"/>
            <ac:spMk id="79" creationId="{235EF810-EE2F-4AB6-9F22-5A17B51D6B68}"/>
          </ac:spMkLst>
        </pc:spChg>
        <pc:spChg chg="mod">
          <ac:chgData name="Siegbert Rudolph" userId="2af4d44886c067cc" providerId="LiveId" clId="{F3226CAD-8119-4AEA-9FAA-31D3EE202632}" dt="2023-12-04T11:06:17.298" v="10141" actId="1036"/>
          <ac:spMkLst>
            <pc:docMk/>
            <pc:sldMk cId="2725819643" sldId="819"/>
            <ac:spMk id="80" creationId="{1AAA534F-1953-483E-BB8F-25E8EE48FDD7}"/>
          </ac:spMkLst>
        </pc:spChg>
        <pc:cxnChg chg="mod">
          <ac:chgData name="Siegbert Rudolph" userId="2af4d44886c067cc" providerId="LiveId" clId="{F3226CAD-8119-4AEA-9FAA-31D3EE202632}" dt="2023-12-04T11:06:09.637" v="10139" actId="1035"/>
          <ac:cxnSpMkLst>
            <pc:docMk/>
            <pc:sldMk cId="2725819643" sldId="819"/>
            <ac:cxnSpMk id="8" creationId="{3665DED0-5D32-4B1E-8B42-CF00B3881E6F}"/>
          </ac:cxnSpMkLst>
        </pc:cxnChg>
      </pc:sldChg>
      <pc:sldChg chg="modSp mod ord modAnim">
        <pc:chgData name="Siegbert Rudolph" userId="2af4d44886c067cc" providerId="LiveId" clId="{F3226CAD-8119-4AEA-9FAA-31D3EE202632}" dt="2023-12-03T13:19:28.402" v="8467" actId="20577"/>
        <pc:sldMkLst>
          <pc:docMk/>
          <pc:sldMk cId="918530390" sldId="820"/>
        </pc:sldMkLst>
        <pc:spChg chg="mod">
          <ac:chgData name="Siegbert Rudolph" userId="2af4d44886c067cc" providerId="LiveId" clId="{F3226CAD-8119-4AEA-9FAA-31D3EE202632}" dt="2023-12-03T13:19:28.402" v="8467" actId="20577"/>
          <ac:spMkLst>
            <pc:docMk/>
            <pc:sldMk cId="918530390" sldId="820"/>
            <ac:spMk id="29" creationId="{07ED00B2-3A1A-45E7-9D0D-29A3BBEF8402}"/>
          </ac:spMkLst>
        </pc:spChg>
      </pc:sldChg>
      <pc:sldChg chg="modSp add del mod ord">
        <pc:chgData name="Siegbert Rudolph" userId="2af4d44886c067cc" providerId="LiveId" clId="{F3226CAD-8119-4AEA-9FAA-31D3EE202632}" dt="2023-12-03T15:43:34.348" v="9758" actId="47"/>
        <pc:sldMkLst>
          <pc:docMk/>
          <pc:sldMk cId="401259772" sldId="821"/>
        </pc:sldMkLst>
        <pc:spChg chg="mod">
          <ac:chgData name="Siegbert Rudolph" userId="2af4d44886c067cc" providerId="LiveId" clId="{F3226CAD-8119-4AEA-9FAA-31D3EE202632}" dt="2023-11-30T12:54:56.926" v="1034" actId="20577"/>
          <ac:spMkLst>
            <pc:docMk/>
            <pc:sldMk cId="401259772" sldId="821"/>
            <ac:spMk id="29" creationId="{DBF2F781-3CB0-4795-BF79-1FC2A4F48657}"/>
          </ac:spMkLst>
        </pc:spChg>
        <pc:spChg chg="mod">
          <ac:chgData name="Siegbert Rudolph" userId="2af4d44886c067cc" providerId="LiveId" clId="{F3226CAD-8119-4AEA-9FAA-31D3EE202632}" dt="2023-11-30T13:52:41.605" v="1284" actId="1076"/>
          <ac:spMkLst>
            <pc:docMk/>
            <pc:sldMk cId="401259772" sldId="821"/>
            <ac:spMk id="39" creationId="{3A230DBE-E3C2-4235-A43D-A5548A78D4AF}"/>
          </ac:spMkLst>
        </pc:spChg>
      </pc:sldChg>
      <pc:sldChg chg="addSp delSp modSp mod ord delAnim modAnim">
        <pc:chgData name="Siegbert Rudolph" userId="2af4d44886c067cc" providerId="LiveId" clId="{F3226CAD-8119-4AEA-9FAA-31D3EE202632}" dt="2023-12-04T11:05:36.612" v="10136"/>
        <pc:sldMkLst>
          <pc:docMk/>
          <pc:sldMk cId="1066863073" sldId="822"/>
        </pc:sldMkLst>
        <pc:spChg chg="add mod">
          <ac:chgData name="Siegbert Rudolph" userId="2af4d44886c067cc" providerId="LiveId" clId="{F3226CAD-8119-4AEA-9FAA-31D3EE202632}" dt="2023-12-03T12:37:35.106" v="7697" actId="1036"/>
          <ac:spMkLst>
            <pc:docMk/>
            <pc:sldMk cId="1066863073" sldId="822"/>
            <ac:spMk id="4" creationId="{F4FC6130-9226-9A37-BF8A-0D243B52DECF}"/>
          </ac:spMkLst>
        </pc:spChg>
        <pc:spChg chg="add mod">
          <ac:chgData name="Siegbert Rudolph" userId="2af4d44886c067cc" providerId="LiveId" clId="{F3226CAD-8119-4AEA-9FAA-31D3EE202632}" dt="2023-12-03T12:37:35.106" v="7697" actId="1036"/>
          <ac:spMkLst>
            <pc:docMk/>
            <pc:sldMk cId="1066863073" sldId="822"/>
            <ac:spMk id="5" creationId="{5AB5BD49-4CD3-C3F5-213E-9CF3F5CA9913}"/>
          </ac:spMkLst>
        </pc:spChg>
        <pc:spChg chg="add mod">
          <ac:chgData name="Siegbert Rudolph" userId="2af4d44886c067cc" providerId="LiveId" clId="{F3226CAD-8119-4AEA-9FAA-31D3EE202632}" dt="2023-12-03T12:37:35.106" v="7697" actId="1036"/>
          <ac:spMkLst>
            <pc:docMk/>
            <pc:sldMk cId="1066863073" sldId="822"/>
            <ac:spMk id="6" creationId="{D229478D-FB69-76BA-73E2-274181495751}"/>
          </ac:spMkLst>
        </pc:spChg>
        <pc:spChg chg="add mod">
          <ac:chgData name="Siegbert Rudolph" userId="2af4d44886c067cc" providerId="LiveId" clId="{F3226CAD-8119-4AEA-9FAA-31D3EE202632}" dt="2023-12-03T12:37:35.106" v="7697" actId="1036"/>
          <ac:spMkLst>
            <pc:docMk/>
            <pc:sldMk cId="1066863073" sldId="822"/>
            <ac:spMk id="7" creationId="{499C84DE-A5E8-49A6-EA17-96CB76C4AF53}"/>
          </ac:spMkLst>
        </pc:spChg>
        <pc:spChg chg="add mod">
          <ac:chgData name="Siegbert Rudolph" userId="2af4d44886c067cc" providerId="LiveId" clId="{F3226CAD-8119-4AEA-9FAA-31D3EE202632}" dt="2023-12-04T11:04:20.796" v="10133" actId="113"/>
          <ac:spMkLst>
            <pc:docMk/>
            <pc:sldMk cId="1066863073" sldId="822"/>
            <ac:spMk id="8" creationId="{23A50C3D-4753-AC7C-7ED8-B00116E8202F}"/>
          </ac:spMkLst>
        </pc:spChg>
        <pc:spChg chg="mod">
          <ac:chgData name="Siegbert Rudolph" userId="2af4d44886c067cc" providerId="LiveId" clId="{F3226CAD-8119-4AEA-9FAA-31D3EE202632}" dt="2023-12-03T13:19:34.652" v="8469" actId="6549"/>
          <ac:spMkLst>
            <pc:docMk/>
            <pc:sldMk cId="1066863073" sldId="822"/>
            <ac:spMk id="23" creationId="{749B31BA-879B-470A-86AF-65D7E320B636}"/>
          </ac:spMkLst>
        </pc:spChg>
        <pc:spChg chg="del mod">
          <ac:chgData name="Siegbert Rudolph" userId="2af4d44886c067cc" providerId="LiveId" clId="{F3226CAD-8119-4AEA-9FAA-31D3EE202632}" dt="2023-12-03T12:37:26.289" v="7676" actId="478"/>
          <ac:spMkLst>
            <pc:docMk/>
            <pc:sldMk cId="1066863073" sldId="822"/>
            <ac:spMk id="29" creationId="{DBF2F781-3CB0-4795-BF79-1FC2A4F48657}"/>
          </ac:spMkLst>
        </pc:spChg>
        <pc:spChg chg="del mod">
          <ac:chgData name="Siegbert Rudolph" userId="2af4d44886c067cc" providerId="LiveId" clId="{F3226CAD-8119-4AEA-9FAA-31D3EE202632}" dt="2023-12-03T12:37:26.289" v="7676" actId="478"/>
          <ac:spMkLst>
            <pc:docMk/>
            <pc:sldMk cId="1066863073" sldId="822"/>
            <ac:spMk id="30" creationId="{A1BAF083-7505-441D-B752-231711684B46}"/>
          </ac:spMkLst>
        </pc:spChg>
        <pc:spChg chg="del mod">
          <ac:chgData name="Siegbert Rudolph" userId="2af4d44886c067cc" providerId="LiveId" clId="{F3226CAD-8119-4AEA-9FAA-31D3EE202632}" dt="2023-12-03T12:37:26.289" v="7676" actId="478"/>
          <ac:spMkLst>
            <pc:docMk/>
            <pc:sldMk cId="1066863073" sldId="822"/>
            <ac:spMk id="32" creationId="{AC5F1E01-CB17-49C0-9518-36DAADE979F7}"/>
          </ac:spMkLst>
        </pc:spChg>
        <pc:spChg chg="del mod">
          <ac:chgData name="Siegbert Rudolph" userId="2af4d44886c067cc" providerId="LiveId" clId="{F3226CAD-8119-4AEA-9FAA-31D3EE202632}" dt="2023-12-03T12:37:26.289" v="7676" actId="478"/>
          <ac:spMkLst>
            <pc:docMk/>
            <pc:sldMk cId="1066863073" sldId="822"/>
            <ac:spMk id="33" creationId="{0F952FE9-A836-4161-AAB1-0AE9DBF1C02F}"/>
          </ac:spMkLst>
        </pc:spChg>
        <pc:spChg chg="del mod">
          <ac:chgData name="Siegbert Rudolph" userId="2af4d44886c067cc" providerId="LiveId" clId="{F3226CAD-8119-4AEA-9FAA-31D3EE202632}" dt="2023-12-03T12:37:26.289" v="7676" actId="478"/>
          <ac:spMkLst>
            <pc:docMk/>
            <pc:sldMk cId="1066863073" sldId="822"/>
            <ac:spMk id="34" creationId="{04E25B98-C281-45DD-8566-494198654A11}"/>
          </ac:spMkLst>
        </pc:spChg>
        <pc:spChg chg="mod">
          <ac:chgData name="Siegbert Rudolph" userId="2af4d44886c067cc" providerId="LiveId" clId="{F3226CAD-8119-4AEA-9FAA-31D3EE202632}" dt="2023-12-03T12:37:35.106" v="7697" actId="1036"/>
          <ac:spMkLst>
            <pc:docMk/>
            <pc:sldMk cId="1066863073" sldId="822"/>
            <ac:spMk id="39" creationId="{3A230DBE-E3C2-4235-A43D-A5548A78D4AF}"/>
          </ac:spMkLst>
        </pc:spChg>
        <pc:spChg chg="mod">
          <ac:chgData name="Siegbert Rudolph" userId="2af4d44886c067cc" providerId="LiveId" clId="{F3226CAD-8119-4AEA-9FAA-31D3EE202632}" dt="2023-12-03T12:37:35.106" v="7697" actId="1036"/>
          <ac:spMkLst>
            <pc:docMk/>
            <pc:sldMk cId="1066863073" sldId="822"/>
            <ac:spMk id="41" creationId="{25E59181-95EE-442F-BBBC-3DA44ACBA27C}"/>
          </ac:spMkLst>
        </pc:spChg>
        <pc:spChg chg="mod">
          <ac:chgData name="Siegbert Rudolph" userId="2af4d44886c067cc" providerId="LiveId" clId="{F3226CAD-8119-4AEA-9FAA-31D3EE202632}" dt="2023-12-03T12:37:35.106" v="7697" actId="1036"/>
          <ac:spMkLst>
            <pc:docMk/>
            <pc:sldMk cId="1066863073" sldId="822"/>
            <ac:spMk id="42" creationId="{68AA33DB-437C-4BB1-AD87-BFC8C59A7916}"/>
          </ac:spMkLst>
        </pc:spChg>
        <pc:spChg chg="mod">
          <ac:chgData name="Siegbert Rudolph" userId="2af4d44886c067cc" providerId="LiveId" clId="{F3226CAD-8119-4AEA-9FAA-31D3EE202632}" dt="2023-12-03T12:37:35.106" v="7697" actId="1036"/>
          <ac:spMkLst>
            <pc:docMk/>
            <pc:sldMk cId="1066863073" sldId="822"/>
            <ac:spMk id="43" creationId="{241873B3-2E35-4AD9-8694-53D5DC20B687}"/>
          </ac:spMkLst>
        </pc:spChg>
        <pc:spChg chg="mod">
          <ac:chgData name="Siegbert Rudolph" userId="2af4d44886c067cc" providerId="LiveId" clId="{F3226CAD-8119-4AEA-9FAA-31D3EE202632}" dt="2023-12-03T12:37:35.106" v="7697" actId="1036"/>
          <ac:spMkLst>
            <pc:docMk/>
            <pc:sldMk cId="1066863073" sldId="822"/>
            <ac:spMk id="44" creationId="{CEC60FD5-F1E5-41E2-A603-194B50F283D4}"/>
          </ac:spMkLst>
        </pc:spChg>
        <pc:spChg chg="mod">
          <ac:chgData name="Siegbert Rudolph" userId="2af4d44886c067cc" providerId="LiveId" clId="{F3226CAD-8119-4AEA-9FAA-31D3EE202632}" dt="2023-12-04T11:02:57.126" v="10069" actId="114"/>
          <ac:spMkLst>
            <pc:docMk/>
            <pc:sldMk cId="1066863073" sldId="822"/>
            <ac:spMk id="45" creationId="{24A917E4-F5C3-4787-90CD-C3D147F43C60}"/>
          </ac:spMkLst>
        </pc:spChg>
        <pc:spChg chg="mod">
          <ac:chgData name="Siegbert Rudolph" userId="2af4d44886c067cc" providerId="LiveId" clId="{F3226CAD-8119-4AEA-9FAA-31D3EE202632}" dt="2023-12-03T12:37:35.106" v="7697" actId="1036"/>
          <ac:spMkLst>
            <pc:docMk/>
            <pc:sldMk cId="1066863073" sldId="822"/>
            <ac:spMk id="46" creationId="{ACDD883D-34F2-473F-BD31-2CF7A759971B}"/>
          </ac:spMkLst>
        </pc:spChg>
        <pc:spChg chg="mod">
          <ac:chgData name="Siegbert Rudolph" userId="2af4d44886c067cc" providerId="LiveId" clId="{F3226CAD-8119-4AEA-9FAA-31D3EE202632}" dt="2023-12-03T12:37:35.106" v="7697" actId="1036"/>
          <ac:spMkLst>
            <pc:docMk/>
            <pc:sldMk cId="1066863073" sldId="822"/>
            <ac:spMk id="49" creationId="{55642786-5578-42A4-99A4-3DC4808FD16A}"/>
          </ac:spMkLst>
        </pc:spChg>
        <pc:spChg chg="mod">
          <ac:chgData name="Siegbert Rudolph" userId="2af4d44886c067cc" providerId="LiveId" clId="{F3226CAD-8119-4AEA-9FAA-31D3EE202632}" dt="2023-12-03T12:37:35.106" v="7697" actId="1036"/>
          <ac:spMkLst>
            <pc:docMk/>
            <pc:sldMk cId="1066863073" sldId="822"/>
            <ac:spMk id="52" creationId="{5B0CD106-AD51-41A2-B088-B1EF297981EF}"/>
          </ac:spMkLst>
        </pc:spChg>
        <pc:spChg chg="mod">
          <ac:chgData name="Siegbert Rudolph" userId="2af4d44886c067cc" providerId="LiveId" clId="{F3226CAD-8119-4AEA-9FAA-31D3EE202632}" dt="2023-12-03T12:37:35.106" v="7697" actId="1036"/>
          <ac:spMkLst>
            <pc:docMk/>
            <pc:sldMk cId="1066863073" sldId="822"/>
            <ac:spMk id="55" creationId="{427086C3-9F04-40FE-AB8D-25064565C3B4}"/>
          </ac:spMkLst>
        </pc:spChg>
        <pc:spChg chg="mod">
          <ac:chgData name="Siegbert Rudolph" userId="2af4d44886c067cc" providerId="LiveId" clId="{F3226CAD-8119-4AEA-9FAA-31D3EE202632}" dt="2023-12-04T11:03:04.060" v="10070" actId="114"/>
          <ac:spMkLst>
            <pc:docMk/>
            <pc:sldMk cId="1066863073" sldId="822"/>
            <ac:spMk id="56" creationId="{6714702E-2A16-4E98-8739-08D2A2A2545B}"/>
          </ac:spMkLst>
        </pc:spChg>
        <pc:spChg chg="mod">
          <ac:chgData name="Siegbert Rudolph" userId="2af4d44886c067cc" providerId="LiveId" clId="{F3226CAD-8119-4AEA-9FAA-31D3EE202632}" dt="2023-12-03T12:37:35.106" v="7697" actId="1036"/>
          <ac:spMkLst>
            <pc:docMk/>
            <pc:sldMk cId="1066863073" sldId="822"/>
            <ac:spMk id="57" creationId="{5281456A-DA9E-4FA7-B505-4FB0830C7ECE}"/>
          </ac:spMkLst>
        </pc:spChg>
        <pc:spChg chg="mod">
          <ac:chgData name="Siegbert Rudolph" userId="2af4d44886c067cc" providerId="LiveId" clId="{F3226CAD-8119-4AEA-9FAA-31D3EE202632}" dt="2023-12-03T12:37:35.106" v="7697" actId="1036"/>
          <ac:spMkLst>
            <pc:docMk/>
            <pc:sldMk cId="1066863073" sldId="822"/>
            <ac:spMk id="58" creationId="{BBD9DA1D-8342-4ABC-B0B5-0D5FD35D4733}"/>
          </ac:spMkLst>
        </pc:spChg>
        <pc:spChg chg="mod">
          <ac:chgData name="Siegbert Rudolph" userId="2af4d44886c067cc" providerId="LiveId" clId="{F3226CAD-8119-4AEA-9FAA-31D3EE202632}" dt="2023-12-03T12:37:35.106" v="7697" actId="1036"/>
          <ac:spMkLst>
            <pc:docMk/>
            <pc:sldMk cId="1066863073" sldId="822"/>
            <ac:spMk id="59" creationId="{9A0A10F7-250C-4AEE-815E-C9B7AE0ABB12}"/>
          </ac:spMkLst>
        </pc:spChg>
      </pc:sldChg>
      <pc:sldChg chg="modSp add del mod ord">
        <pc:chgData name="Siegbert Rudolph" userId="2af4d44886c067cc" providerId="LiveId" clId="{F3226CAD-8119-4AEA-9FAA-31D3EE202632}" dt="2023-12-03T15:43:34.348" v="9758" actId="47"/>
        <pc:sldMkLst>
          <pc:docMk/>
          <pc:sldMk cId="1318872880" sldId="823"/>
        </pc:sldMkLst>
        <pc:spChg chg="mod">
          <ac:chgData name="Siegbert Rudolph" userId="2af4d44886c067cc" providerId="LiveId" clId="{F3226CAD-8119-4AEA-9FAA-31D3EE202632}" dt="2023-11-30T13:54:08.882" v="1307" actId="5793"/>
          <ac:spMkLst>
            <pc:docMk/>
            <pc:sldMk cId="1318872880" sldId="823"/>
            <ac:spMk id="5" creationId="{629E3035-532E-4B32-81B2-1CEE042D4D72}"/>
          </ac:spMkLst>
        </pc:spChg>
        <pc:spChg chg="mod">
          <ac:chgData name="Siegbert Rudolph" userId="2af4d44886c067cc" providerId="LiveId" clId="{F3226CAD-8119-4AEA-9FAA-31D3EE202632}" dt="2023-11-30T13:53:22.259" v="1303" actId="20577"/>
          <ac:spMkLst>
            <pc:docMk/>
            <pc:sldMk cId="1318872880" sldId="823"/>
            <ac:spMk id="6" creationId="{F8036E29-7904-44EF-81CD-6CDDAF3049EA}"/>
          </ac:spMkLst>
        </pc:spChg>
      </pc:sldChg>
      <pc:sldChg chg="addSp delSp modSp mod ord delAnim modAnim">
        <pc:chgData name="Siegbert Rudolph" userId="2af4d44886c067cc" providerId="LiveId" clId="{F3226CAD-8119-4AEA-9FAA-31D3EE202632}" dt="2023-12-03T13:19:41.250" v="8471" actId="20577"/>
        <pc:sldMkLst>
          <pc:docMk/>
          <pc:sldMk cId="3695956773" sldId="824"/>
        </pc:sldMkLst>
        <pc:spChg chg="add mod">
          <ac:chgData name="Siegbert Rudolph" userId="2af4d44886c067cc" providerId="LiveId" clId="{F3226CAD-8119-4AEA-9FAA-31D3EE202632}" dt="2023-12-03T12:42:17.316" v="7798" actId="14100"/>
          <ac:spMkLst>
            <pc:docMk/>
            <pc:sldMk cId="3695956773" sldId="824"/>
            <ac:spMk id="4" creationId="{5F6AF76C-25FC-4A13-E721-24D05B69C2F7}"/>
          </ac:spMkLst>
        </pc:spChg>
        <pc:spChg chg="add mod">
          <ac:chgData name="Siegbert Rudolph" userId="2af4d44886c067cc" providerId="LiveId" clId="{F3226CAD-8119-4AEA-9FAA-31D3EE202632}" dt="2023-12-03T12:40:36.875" v="7748" actId="1035"/>
          <ac:spMkLst>
            <pc:docMk/>
            <pc:sldMk cId="3695956773" sldId="824"/>
            <ac:spMk id="5" creationId="{AE1AB044-24E4-ED0C-559C-EFE11E20FA5A}"/>
          </ac:spMkLst>
        </pc:spChg>
        <pc:spChg chg="add mod">
          <ac:chgData name="Siegbert Rudolph" userId="2af4d44886c067cc" providerId="LiveId" clId="{F3226CAD-8119-4AEA-9FAA-31D3EE202632}" dt="2023-12-03T12:42:11.181" v="7797" actId="1037"/>
          <ac:spMkLst>
            <pc:docMk/>
            <pc:sldMk cId="3695956773" sldId="824"/>
            <ac:spMk id="6" creationId="{EE17CF20-7104-AC0E-42CB-37106A2DAB40}"/>
          </ac:spMkLst>
        </pc:spChg>
        <pc:spChg chg="add mod">
          <ac:chgData name="Siegbert Rudolph" userId="2af4d44886c067cc" providerId="LiveId" clId="{F3226CAD-8119-4AEA-9FAA-31D3EE202632}" dt="2023-12-03T12:42:03.709" v="7791" actId="14100"/>
          <ac:spMkLst>
            <pc:docMk/>
            <pc:sldMk cId="3695956773" sldId="824"/>
            <ac:spMk id="7" creationId="{0C8B24B4-B837-791B-4203-18782250F24E}"/>
          </ac:spMkLst>
        </pc:spChg>
        <pc:spChg chg="mod">
          <ac:chgData name="Siegbert Rudolph" userId="2af4d44886c067cc" providerId="LiveId" clId="{F3226CAD-8119-4AEA-9FAA-31D3EE202632}" dt="2023-12-03T13:19:41.250" v="8471" actId="20577"/>
          <ac:spMkLst>
            <pc:docMk/>
            <pc:sldMk cId="3695956773" sldId="824"/>
            <ac:spMk id="15" creationId="{067ACDB3-F07C-4C93-A849-C6BD215FAAF5}"/>
          </ac:spMkLst>
        </pc:spChg>
        <pc:spChg chg="mod">
          <ac:chgData name="Siegbert Rudolph" userId="2af4d44886c067cc" providerId="LiveId" clId="{F3226CAD-8119-4AEA-9FAA-31D3EE202632}" dt="2023-11-30T14:32:33.796" v="1636" actId="20577"/>
          <ac:spMkLst>
            <pc:docMk/>
            <pc:sldMk cId="3695956773" sldId="824"/>
            <ac:spMk id="16" creationId="{8AD35225-3D3E-4A98-B711-2BCF1B6B3B6D}"/>
          </ac:spMkLst>
        </pc:spChg>
        <pc:spChg chg="mod">
          <ac:chgData name="Siegbert Rudolph" userId="2af4d44886c067cc" providerId="LiveId" clId="{F3226CAD-8119-4AEA-9FAA-31D3EE202632}" dt="2023-12-03T12:41:28.496" v="7786" actId="20577"/>
          <ac:spMkLst>
            <pc:docMk/>
            <pc:sldMk cId="3695956773" sldId="824"/>
            <ac:spMk id="23" creationId="{3237E335-E09C-468F-AC0C-C8827C35511A}"/>
          </ac:spMkLst>
        </pc:spChg>
        <pc:spChg chg="mod">
          <ac:chgData name="Siegbert Rudolph" userId="2af4d44886c067cc" providerId="LiveId" clId="{F3226CAD-8119-4AEA-9FAA-31D3EE202632}" dt="2023-12-03T12:40:36.875" v="7748" actId="1035"/>
          <ac:spMkLst>
            <pc:docMk/>
            <pc:sldMk cId="3695956773" sldId="824"/>
            <ac:spMk id="25" creationId="{DE7628CB-586D-4062-825D-10F3EF06DD92}"/>
          </ac:spMkLst>
        </pc:spChg>
        <pc:spChg chg="mod">
          <ac:chgData name="Siegbert Rudolph" userId="2af4d44886c067cc" providerId="LiveId" clId="{F3226CAD-8119-4AEA-9FAA-31D3EE202632}" dt="2023-12-03T12:40:36.875" v="7748" actId="1035"/>
          <ac:spMkLst>
            <pc:docMk/>
            <pc:sldMk cId="3695956773" sldId="824"/>
            <ac:spMk id="27" creationId="{3F2F8767-2474-4920-9E5B-BBD2F1C0559D}"/>
          </ac:spMkLst>
        </pc:spChg>
        <pc:spChg chg="mod">
          <ac:chgData name="Siegbert Rudolph" userId="2af4d44886c067cc" providerId="LiveId" clId="{F3226CAD-8119-4AEA-9FAA-31D3EE202632}" dt="2023-12-03T12:40:36.875" v="7748" actId="1035"/>
          <ac:spMkLst>
            <pc:docMk/>
            <pc:sldMk cId="3695956773" sldId="824"/>
            <ac:spMk id="35" creationId="{56C641B5-1E2B-41F1-A797-FD2ABD2A5DAC}"/>
          </ac:spMkLst>
        </pc:spChg>
        <pc:spChg chg="mod">
          <ac:chgData name="Siegbert Rudolph" userId="2af4d44886c067cc" providerId="LiveId" clId="{F3226CAD-8119-4AEA-9FAA-31D3EE202632}" dt="2023-12-03T12:40:36.875" v="7748" actId="1035"/>
          <ac:spMkLst>
            <pc:docMk/>
            <pc:sldMk cId="3695956773" sldId="824"/>
            <ac:spMk id="37" creationId="{65981500-9EEC-44D3-A42B-D8A6B0F9442A}"/>
          </ac:spMkLst>
        </pc:spChg>
        <pc:spChg chg="mod">
          <ac:chgData name="Siegbert Rudolph" userId="2af4d44886c067cc" providerId="LiveId" clId="{F3226CAD-8119-4AEA-9FAA-31D3EE202632}" dt="2023-12-03T12:40:36.875" v="7748" actId="1035"/>
          <ac:spMkLst>
            <pc:docMk/>
            <pc:sldMk cId="3695956773" sldId="824"/>
            <ac:spMk id="40" creationId="{436688C1-23C7-4B1B-A88C-354D6D9658F7}"/>
          </ac:spMkLst>
        </pc:spChg>
        <pc:spChg chg="mod">
          <ac:chgData name="Siegbert Rudolph" userId="2af4d44886c067cc" providerId="LiveId" clId="{F3226CAD-8119-4AEA-9FAA-31D3EE202632}" dt="2023-12-03T12:43:29.978" v="7809" actId="14100"/>
          <ac:spMkLst>
            <pc:docMk/>
            <pc:sldMk cId="3695956773" sldId="824"/>
            <ac:spMk id="48" creationId="{7FD17D69-4B3E-4E25-8F77-4B2957434732}"/>
          </ac:spMkLst>
        </pc:spChg>
        <pc:spChg chg="mod">
          <ac:chgData name="Siegbert Rudolph" userId="2af4d44886c067cc" providerId="LiveId" clId="{F3226CAD-8119-4AEA-9FAA-31D3EE202632}" dt="2023-12-03T12:40:36.875" v="7748" actId="1035"/>
          <ac:spMkLst>
            <pc:docMk/>
            <pc:sldMk cId="3695956773" sldId="824"/>
            <ac:spMk id="51" creationId="{C2AA7A43-2ACF-4AFF-8D60-A475FE00A908}"/>
          </ac:spMkLst>
        </pc:spChg>
        <pc:spChg chg="mod">
          <ac:chgData name="Siegbert Rudolph" userId="2af4d44886c067cc" providerId="LiveId" clId="{F3226CAD-8119-4AEA-9FAA-31D3EE202632}" dt="2023-12-03T12:40:36.875" v="7748" actId="1035"/>
          <ac:spMkLst>
            <pc:docMk/>
            <pc:sldMk cId="3695956773" sldId="824"/>
            <ac:spMk id="54" creationId="{2C9EA3CE-BD24-4916-B1A4-8614FCCC8396}"/>
          </ac:spMkLst>
        </pc:spChg>
        <pc:spChg chg="mod">
          <ac:chgData name="Siegbert Rudolph" userId="2af4d44886c067cc" providerId="LiveId" clId="{F3226CAD-8119-4AEA-9FAA-31D3EE202632}" dt="2023-12-03T12:40:36.875" v="7748" actId="1035"/>
          <ac:spMkLst>
            <pc:docMk/>
            <pc:sldMk cId="3695956773" sldId="824"/>
            <ac:spMk id="61" creationId="{F5D59304-5029-4FBB-A1BF-0CC3FC9B5486}"/>
          </ac:spMkLst>
        </pc:spChg>
        <pc:spChg chg="mod">
          <ac:chgData name="Siegbert Rudolph" userId="2af4d44886c067cc" providerId="LiveId" clId="{F3226CAD-8119-4AEA-9FAA-31D3EE202632}" dt="2023-12-03T12:40:36.875" v="7748" actId="1035"/>
          <ac:spMkLst>
            <pc:docMk/>
            <pc:sldMk cId="3695956773" sldId="824"/>
            <ac:spMk id="63" creationId="{9CD1CAAA-ED76-4E4F-AA54-982420B1E0FB}"/>
          </ac:spMkLst>
        </pc:spChg>
        <pc:picChg chg="del mod">
          <ac:chgData name="Siegbert Rudolph" userId="2af4d44886c067cc" providerId="LiveId" clId="{F3226CAD-8119-4AEA-9FAA-31D3EE202632}" dt="2023-12-03T12:42:59.661" v="7804" actId="478"/>
          <ac:picMkLst>
            <pc:docMk/>
            <pc:sldMk cId="3695956773" sldId="824"/>
            <ac:picMk id="3" creationId="{06DB8CFF-261F-411E-A157-095A1C88D941}"/>
          </ac:picMkLst>
        </pc:picChg>
        <pc:picChg chg="add del mod">
          <ac:chgData name="Siegbert Rudolph" userId="2af4d44886c067cc" providerId="LiveId" clId="{F3226CAD-8119-4AEA-9FAA-31D3EE202632}" dt="2023-12-03T12:43:56.568" v="7813" actId="478"/>
          <ac:picMkLst>
            <pc:docMk/>
            <pc:sldMk cId="3695956773" sldId="824"/>
            <ac:picMk id="8" creationId="{9F7AA2EB-56EF-3F8E-8795-2D24B447DB14}"/>
          </ac:picMkLst>
        </pc:picChg>
        <pc:picChg chg="add mod">
          <ac:chgData name="Siegbert Rudolph" userId="2af4d44886c067cc" providerId="LiveId" clId="{F3226CAD-8119-4AEA-9FAA-31D3EE202632}" dt="2023-12-03T12:44:03.305" v="7816" actId="1037"/>
          <ac:picMkLst>
            <pc:docMk/>
            <pc:sldMk cId="3695956773" sldId="824"/>
            <ac:picMk id="9" creationId="{18987DB2-38C2-CB4A-4312-42EB984DC562}"/>
          </ac:picMkLst>
        </pc:picChg>
      </pc:sldChg>
      <pc:sldChg chg="del ord">
        <pc:chgData name="Siegbert Rudolph" userId="2af4d44886c067cc" providerId="LiveId" clId="{F3226CAD-8119-4AEA-9FAA-31D3EE202632}" dt="2023-12-03T11:17:36.012" v="7380" actId="47"/>
        <pc:sldMkLst>
          <pc:docMk/>
          <pc:sldMk cId="1698743303" sldId="825"/>
        </pc:sldMkLst>
      </pc:sldChg>
      <pc:sldChg chg="add del ord">
        <pc:chgData name="Siegbert Rudolph" userId="2af4d44886c067cc" providerId="LiveId" clId="{F3226CAD-8119-4AEA-9FAA-31D3EE202632}" dt="2023-12-03T15:43:34.348" v="9758" actId="47"/>
        <pc:sldMkLst>
          <pc:docMk/>
          <pc:sldMk cId="970036433" sldId="828"/>
        </pc:sldMkLst>
      </pc:sldChg>
      <pc:sldChg chg="add del ord">
        <pc:chgData name="Siegbert Rudolph" userId="2af4d44886c067cc" providerId="LiveId" clId="{F3226CAD-8119-4AEA-9FAA-31D3EE202632}" dt="2023-12-03T15:43:34.348" v="9758" actId="47"/>
        <pc:sldMkLst>
          <pc:docMk/>
          <pc:sldMk cId="2365317691" sldId="829"/>
        </pc:sldMkLst>
      </pc:sldChg>
      <pc:sldChg chg="modSp mod">
        <pc:chgData name="Siegbert Rudolph" userId="2af4d44886c067cc" providerId="LiveId" clId="{F3226CAD-8119-4AEA-9FAA-31D3EE202632}" dt="2023-12-03T14:00:24.214" v="9428" actId="20577"/>
        <pc:sldMkLst>
          <pc:docMk/>
          <pc:sldMk cId="3702520180" sldId="830"/>
        </pc:sldMkLst>
        <pc:spChg chg="mod">
          <ac:chgData name="Siegbert Rudolph" userId="2af4d44886c067cc" providerId="LiveId" clId="{F3226CAD-8119-4AEA-9FAA-31D3EE202632}" dt="2023-12-03T14:00:24.214" v="9428" actId="20577"/>
          <ac:spMkLst>
            <pc:docMk/>
            <pc:sldMk cId="3702520180" sldId="830"/>
            <ac:spMk id="40" creationId="{5BA2CE43-727E-4C82-BD54-F00436F5194E}"/>
          </ac:spMkLst>
        </pc:spChg>
      </pc:sldChg>
      <pc:sldChg chg="modSp mod">
        <pc:chgData name="Siegbert Rudolph" userId="2af4d44886c067cc" providerId="LiveId" clId="{F3226CAD-8119-4AEA-9FAA-31D3EE202632}" dt="2023-12-03T14:00:34.021" v="9429" actId="20577"/>
        <pc:sldMkLst>
          <pc:docMk/>
          <pc:sldMk cId="1211261074" sldId="831"/>
        </pc:sldMkLst>
        <pc:spChg chg="mod">
          <ac:chgData name="Siegbert Rudolph" userId="2af4d44886c067cc" providerId="LiveId" clId="{F3226CAD-8119-4AEA-9FAA-31D3EE202632}" dt="2023-11-30T14:53:23.921" v="1671" actId="1076"/>
          <ac:spMkLst>
            <pc:docMk/>
            <pc:sldMk cId="1211261074" sldId="831"/>
            <ac:spMk id="4" creationId="{5BE14AEC-2E28-75FE-ACD1-4987CD4B030A}"/>
          </ac:spMkLst>
        </pc:spChg>
        <pc:spChg chg="mod">
          <ac:chgData name="Siegbert Rudolph" userId="2af4d44886c067cc" providerId="LiveId" clId="{F3226CAD-8119-4AEA-9FAA-31D3EE202632}" dt="2023-11-30T14:53:50.059" v="1675" actId="20577"/>
          <ac:spMkLst>
            <pc:docMk/>
            <pc:sldMk cId="1211261074" sldId="831"/>
            <ac:spMk id="8" creationId="{C85DE531-4F8D-4D32-B0BF-98E1477646C3}"/>
          </ac:spMkLst>
        </pc:spChg>
        <pc:spChg chg="mod">
          <ac:chgData name="Siegbert Rudolph" userId="2af4d44886c067cc" providerId="LiveId" clId="{F3226CAD-8119-4AEA-9FAA-31D3EE202632}" dt="2023-11-30T14:53:15.214" v="1670" actId="1076"/>
          <ac:spMkLst>
            <pc:docMk/>
            <pc:sldMk cId="1211261074" sldId="831"/>
            <ac:spMk id="14" creationId="{77EBEAD8-4259-45B5-B1A3-8B8E69DCB5C7}"/>
          </ac:spMkLst>
        </pc:spChg>
        <pc:spChg chg="mod">
          <ac:chgData name="Siegbert Rudolph" userId="2af4d44886c067cc" providerId="LiveId" clId="{F3226CAD-8119-4AEA-9FAA-31D3EE202632}" dt="2023-11-30T14:53:42.674" v="1673" actId="1076"/>
          <ac:spMkLst>
            <pc:docMk/>
            <pc:sldMk cId="1211261074" sldId="831"/>
            <ac:spMk id="22" creationId="{3A31390B-E9BE-48BC-ABED-4D3BCFD36CCC}"/>
          </ac:spMkLst>
        </pc:spChg>
        <pc:spChg chg="mod">
          <ac:chgData name="Siegbert Rudolph" userId="2af4d44886c067cc" providerId="LiveId" clId="{F3226CAD-8119-4AEA-9FAA-31D3EE202632}" dt="2023-12-03T14:00:34.021" v="9429" actId="20577"/>
          <ac:spMkLst>
            <pc:docMk/>
            <pc:sldMk cId="1211261074" sldId="831"/>
            <ac:spMk id="26" creationId="{F360261F-87F4-4C67-AEB0-A1F1C69C9D66}"/>
          </ac:spMkLst>
        </pc:spChg>
        <pc:spChg chg="mod">
          <ac:chgData name="Siegbert Rudolph" userId="2af4d44886c067cc" providerId="LiveId" clId="{F3226CAD-8119-4AEA-9FAA-31D3EE202632}" dt="2023-11-30T14:52:19.352" v="1653" actId="20577"/>
          <ac:spMkLst>
            <pc:docMk/>
            <pc:sldMk cId="1211261074" sldId="831"/>
            <ac:spMk id="27" creationId="{10A66555-F0F8-4F86-A6F8-9885F569443A}"/>
          </ac:spMkLst>
        </pc:spChg>
      </pc:sldChg>
      <pc:sldChg chg="addSp delSp modSp mod ord modTransition delAnim modAnim">
        <pc:chgData name="Siegbert Rudolph" userId="2af4d44886c067cc" providerId="LiveId" clId="{F3226CAD-8119-4AEA-9FAA-31D3EE202632}" dt="2023-12-03T13:20:28.042" v="8478" actId="20577"/>
        <pc:sldMkLst>
          <pc:docMk/>
          <pc:sldMk cId="840724723" sldId="832"/>
        </pc:sldMkLst>
        <pc:spChg chg="add mod">
          <ac:chgData name="Siegbert Rudolph" userId="2af4d44886c067cc" providerId="LiveId" clId="{F3226CAD-8119-4AEA-9FAA-31D3EE202632}" dt="2023-12-03T09:31:37.633" v="7183" actId="1036"/>
          <ac:spMkLst>
            <pc:docMk/>
            <pc:sldMk cId="840724723" sldId="832"/>
            <ac:spMk id="4" creationId="{7B59FD60-A7FA-9B4C-7287-C5D7759DE9B1}"/>
          </ac:spMkLst>
        </pc:spChg>
        <pc:spChg chg="add mod">
          <ac:chgData name="Siegbert Rudolph" userId="2af4d44886c067cc" providerId="LiveId" clId="{F3226CAD-8119-4AEA-9FAA-31D3EE202632}" dt="2023-12-03T09:31:37.633" v="7183" actId="1036"/>
          <ac:spMkLst>
            <pc:docMk/>
            <pc:sldMk cId="840724723" sldId="832"/>
            <ac:spMk id="12" creationId="{92E9C6FC-F9E5-9488-A73F-A94D201E5C7D}"/>
          </ac:spMkLst>
        </pc:spChg>
        <pc:spChg chg="add del mod">
          <ac:chgData name="Siegbert Rudolph" userId="2af4d44886c067cc" providerId="LiveId" clId="{F3226CAD-8119-4AEA-9FAA-31D3EE202632}" dt="2023-11-30T10:26:09.392" v="59" actId="478"/>
          <ac:spMkLst>
            <pc:docMk/>
            <pc:sldMk cId="840724723" sldId="832"/>
            <ac:spMk id="12" creationId="{AA95D543-FC09-F45D-FAC5-C4E7C4AA33C2}"/>
          </ac:spMkLst>
        </pc:spChg>
        <pc:spChg chg="add del mod">
          <ac:chgData name="Siegbert Rudolph" userId="2af4d44886c067cc" providerId="LiveId" clId="{F3226CAD-8119-4AEA-9FAA-31D3EE202632}" dt="2023-11-30T10:26:09.392" v="59" actId="478"/>
          <ac:spMkLst>
            <pc:docMk/>
            <pc:sldMk cId="840724723" sldId="832"/>
            <ac:spMk id="13" creationId="{4C325374-C080-38AD-5AA9-02A626390BD0}"/>
          </ac:spMkLst>
        </pc:spChg>
        <pc:spChg chg="add mod">
          <ac:chgData name="Siegbert Rudolph" userId="2af4d44886c067cc" providerId="LiveId" clId="{F3226CAD-8119-4AEA-9FAA-31D3EE202632}" dt="2023-12-03T09:31:37.633" v="7183" actId="1036"/>
          <ac:spMkLst>
            <pc:docMk/>
            <pc:sldMk cId="840724723" sldId="832"/>
            <ac:spMk id="13" creationId="{8D978B3F-8ADD-B225-1D69-E7C08D583A22}"/>
          </ac:spMkLst>
        </pc:spChg>
        <pc:spChg chg="add del mod">
          <ac:chgData name="Siegbert Rudolph" userId="2af4d44886c067cc" providerId="LiveId" clId="{F3226CAD-8119-4AEA-9FAA-31D3EE202632}" dt="2023-11-30T10:26:09.392" v="59" actId="478"/>
          <ac:spMkLst>
            <pc:docMk/>
            <pc:sldMk cId="840724723" sldId="832"/>
            <ac:spMk id="14" creationId="{0376BB31-2C0B-200D-2336-39F2AA1F69E8}"/>
          </ac:spMkLst>
        </pc:spChg>
        <pc:spChg chg="add mod">
          <ac:chgData name="Siegbert Rudolph" userId="2af4d44886c067cc" providerId="LiveId" clId="{F3226CAD-8119-4AEA-9FAA-31D3EE202632}" dt="2023-12-03T09:31:54.018" v="7184" actId="404"/>
          <ac:spMkLst>
            <pc:docMk/>
            <pc:sldMk cId="840724723" sldId="832"/>
            <ac:spMk id="14" creationId="{E26B94A4-029F-A56C-371A-A5B133378D58}"/>
          </ac:spMkLst>
        </pc:spChg>
        <pc:spChg chg="add del mod">
          <ac:chgData name="Siegbert Rudolph" userId="2af4d44886c067cc" providerId="LiveId" clId="{F3226CAD-8119-4AEA-9FAA-31D3EE202632}" dt="2023-11-30T10:30:09.300" v="116" actId="478"/>
          <ac:spMkLst>
            <pc:docMk/>
            <pc:sldMk cId="840724723" sldId="832"/>
            <ac:spMk id="15" creationId="{C2F2EB91-FA25-9974-44FC-8E65AF5FF10B}"/>
          </ac:spMkLst>
        </pc:spChg>
        <pc:spChg chg="add del mod">
          <ac:chgData name="Siegbert Rudolph" userId="2af4d44886c067cc" providerId="LiveId" clId="{F3226CAD-8119-4AEA-9FAA-31D3EE202632}" dt="2023-11-30T10:30:09.300" v="116" actId="478"/>
          <ac:spMkLst>
            <pc:docMk/>
            <pc:sldMk cId="840724723" sldId="832"/>
            <ac:spMk id="16" creationId="{39FBDE62-21DB-EF33-BD7C-7CD3C4A7D5D6}"/>
          </ac:spMkLst>
        </pc:spChg>
        <pc:spChg chg="mod">
          <ac:chgData name="Siegbert Rudolph" userId="2af4d44886c067cc" providerId="LiveId" clId="{F3226CAD-8119-4AEA-9FAA-31D3EE202632}" dt="2023-11-30T16:04:53.210" v="1711" actId="20577"/>
          <ac:spMkLst>
            <pc:docMk/>
            <pc:sldMk cId="840724723" sldId="832"/>
            <ac:spMk id="17" creationId="{748CD4BE-206A-C3F0-5BEF-E6923F89A1AA}"/>
          </ac:spMkLst>
        </pc:spChg>
        <pc:spChg chg="add del mod">
          <ac:chgData name="Siegbert Rudolph" userId="2af4d44886c067cc" providerId="LiveId" clId="{F3226CAD-8119-4AEA-9FAA-31D3EE202632}" dt="2023-11-30T11:04:23.292" v="359" actId="478"/>
          <ac:spMkLst>
            <pc:docMk/>
            <pc:sldMk cId="840724723" sldId="832"/>
            <ac:spMk id="18" creationId="{A126CCA9-B749-DE4F-A780-E9DBFD377F07}"/>
          </ac:spMkLst>
        </pc:spChg>
        <pc:spChg chg="add mod">
          <ac:chgData name="Siegbert Rudolph" userId="2af4d44886c067cc" providerId="LiveId" clId="{F3226CAD-8119-4AEA-9FAA-31D3EE202632}" dt="2023-12-03T09:32:14.243" v="7199" actId="404"/>
          <ac:spMkLst>
            <pc:docMk/>
            <pc:sldMk cId="840724723" sldId="832"/>
            <ac:spMk id="19" creationId="{9FEB8815-4556-FFBA-8761-7BB88BE77CD0}"/>
          </ac:spMkLst>
        </pc:spChg>
        <pc:spChg chg="add mod">
          <ac:chgData name="Siegbert Rudolph" userId="2af4d44886c067cc" providerId="LiveId" clId="{F3226CAD-8119-4AEA-9FAA-31D3EE202632}" dt="2023-12-03T09:31:37.633" v="7183" actId="1036"/>
          <ac:spMkLst>
            <pc:docMk/>
            <pc:sldMk cId="840724723" sldId="832"/>
            <ac:spMk id="20" creationId="{DB9E91CC-75C1-5FA3-90D1-31776FCDF819}"/>
          </ac:spMkLst>
        </pc:spChg>
        <pc:spChg chg="add del mod">
          <ac:chgData name="Siegbert Rudolph" userId="2af4d44886c067cc" providerId="LiveId" clId="{F3226CAD-8119-4AEA-9FAA-31D3EE202632}" dt="2023-11-30T11:33:46.136" v="563" actId="478"/>
          <ac:spMkLst>
            <pc:docMk/>
            <pc:sldMk cId="840724723" sldId="832"/>
            <ac:spMk id="21" creationId="{B491FCDB-CDEF-111B-C163-A4FB3B7E1DC7}"/>
          </ac:spMkLst>
        </pc:spChg>
        <pc:spChg chg="add mod">
          <ac:chgData name="Siegbert Rudolph" userId="2af4d44886c067cc" providerId="LiveId" clId="{F3226CAD-8119-4AEA-9FAA-31D3EE202632}" dt="2023-12-03T09:31:37.633" v="7183" actId="1036"/>
          <ac:spMkLst>
            <pc:docMk/>
            <pc:sldMk cId="840724723" sldId="832"/>
            <ac:spMk id="24" creationId="{1190884B-6EC8-257F-FF02-0047089E0A96}"/>
          </ac:spMkLst>
        </pc:spChg>
        <pc:spChg chg="add mod">
          <ac:chgData name="Siegbert Rudolph" userId="2af4d44886c067cc" providerId="LiveId" clId="{F3226CAD-8119-4AEA-9FAA-31D3EE202632}" dt="2023-12-03T09:31:37.633" v="7183" actId="1036"/>
          <ac:spMkLst>
            <pc:docMk/>
            <pc:sldMk cId="840724723" sldId="832"/>
            <ac:spMk id="25" creationId="{41DDAC3B-45C7-55C5-D8FB-A08F76F6526C}"/>
          </ac:spMkLst>
        </pc:spChg>
        <pc:spChg chg="add mod">
          <ac:chgData name="Siegbert Rudolph" userId="2af4d44886c067cc" providerId="LiveId" clId="{F3226CAD-8119-4AEA-9FAA-31D3EE202632}" dt="2023-12-03T09:31:37.633" v="7183" actId="1036"/>
          <ac:spMkLst>
            <pc:docMk/>
            <pc:sldMk cId="840724723" sldId="832"/>
            <ac:spMk id="26" creationId="{937B2D8B-61CB-65AA-7609-146142DB2867}"/>
          </ac:spMkLst>
        </pc:spChg>
        <pc:spChg chg="mod">
          <ac:chgData name="Siegbert Rudolph" userId="2af4d44886c067cc" providerId="LiveId" clId="{F3226CAD-8119-4AEA-9FAA-31D3EE202632}" dt="2023-12-03T13:20:28.042" v="8478" actId="20577"/>
          <ac:spMkLst>
            <pc:docMk/>
            <pc:sldMk cId="840724723" sldId="832"/>
            <ac:spMk id="29" creationId="{A7A7B779-F0A8-44D4-87AA-1EACCCE5D073}"/>
          </ac:spMkLst>
        </pc:spChg>
        <pc:spChg chg="mod">
          <ac:chgData name="Siegbert Rudolph" userId="2af4d44886c067cc" providerId="LiveId" clId="{F3226CAD-8119-4AEA-9FAA-31D3EE202632}" dt="2023-11-30T14:17:36.802" v="1450" actId="20577"/>
          <ac:spMkLst>
            <pc:docMk/>
            <pc:sldMk cId="840724723" sldId="832"/>
            <ac:spMk id="30" creationId="{5DFF6002-4F46-4C4B-9A70-E341990A3B89}"/>
          </ac:spMkLst>
        </pc:spChg>
        <pc:spChg chg="del mod ord">
          <ac:chgData name="Siegbert Rudolph" userId="2af4d44886c067cc" providerId="LiveId" clId="{F3226CAD-8119-4AEA-9FAA-31D3EE202632}" dt="2023-12-03T09:24:19.633" v="7050" actId="478"/>
          <ac:spMkLst>
            <pc:docMk/>
            <pc:sldMk cId="840724723" sldId="832"/>
            <ac:spMk id="31" creationId="{452EE90A-6611-FA22-3365-2A1974799C91}"/>
          </ac:spMkLst>
        </pc:spChg>
        <pc:spChg chg="del mod">
          <ac:chgData name="Siegbert Rudolph" userId="2af4d44886c067cc" providerId="LiveId" clId="{F3226CAD-8119-4AEA-9FAA-31D3EE202632}" dt="2023-11-30T11:04:26.225" v="360" actId="478"/>
          <ac:spMkLst>
            <pc:docMk/>
            <pc:sldMk cId="840724723" sldId="832"/>
            <ac:spMk id="32" creationId="{BB11A3DA-0D1E-1EDE-846C-69F35D96BD7B}"/>
          </ac:spMkLst>
        </pc:spChg>
        <pc:spChg chg="mod ord">
          <ac:chgData name="Siegbert Rudolph" userId="2af4d44886c067cc" providerId="LiveId" clId="{F3226CAD-8119-4AEA-9FAA-31D3EE202632}" dt="2023-12-03T09:31:37.633" v="7183" actId="1036"/>
          <ac:spMkLst>
            <pc:docMk/>
            <pc:sldMk cId="840724723" sldId="832"/>
            <ac:spMk id="33" creationId="{36C7978C-629D-3863-6EB5-5F6FB4C1E5C9}"/>
          </ac:spMkLst>
        </pc:spChg>
        <pc:spChg chg="del mod">
          <ac:chgData name="Siegbert Rudolph" userId="2af4d44886c067cc" providerId="LiveId" clId="{F3226CAD-8119-4AEA-9FAA-31D3EE202632}" dt="2023-11-30T10:26:26.956" v="62" actId="478"/>
          <ac:spMkLst>
            <pc:docMk/>
            <pc:sldMk cId="840724723" sldId="832"/>
            <ac:spMk id="41" creationId="{E7222B30-775C-9CE1-C1B7-4AA8EB21F18B}"/>
          </ac:spMkLst>
        </pc:spChg>
        <pc:picChg chg="add mod">
          <ac:chgData name="Siegbert Rudolph" userId="2af4d44886c067cc" providerId="LiveId" clId="{F3226CAD-8119-4AEA-9FAA-31D3EE202632}" dt="2023-12-03T09:31:37.633" v="7183" actId="1036"/>
          <ac:picMkLst>
            <pc:docMk/>
            <pc:sldMk cId="840724723" sldId="832"/>
            <ac:picMk id="2" creationId="{A353B805-6DAF-B810-2653-E211195EFD9A}"/>
          </ac:picMkLst>
        </pc:picChg>
        <pc:picChg chg="del mod">
          <ac:chgData name="Siegbert Rudolph" userId="2af4d44886c067cc" providerId="LiveId" clId="{F3226CAD-8119-4AEA-9FAA-31D3EE202632}" dt="2023-11-30T10:26:23.029" v="61" actId="478"/>
          <ac:picMkLst>
            <pc:docMk/>
            <pc:sldMk cId="840724723" sldId="832"/>
            <ac:picMk id="4" creationId="{2964BD1F-90FB-E076-F30A-5EAAD0E46815}"/>
          </ac:picMkLst>
        </pc:picChg>
        <pc:picChg chg="add del mod modCrop">
          <ac:chgData name="Siegbert Rudolph" userId="2af4d44886c067cc" providerId="LiveId" clId="{F3226CAD-8119-4AEA-9FAA-31D3EE202632}" dt="2023-11-30T11:34:59.350" v="576" actId="21"/>
          <ac:picMkLst>
            <pc:docMk/>
            <pc:sldMk cId="840724723" sldId="832"/>
            <ac:picMk id="22" creationId="{3717BB0B-F1AA-805F-AC07-0846C6606E62}"/>
          </ac:picMkLst>
        </pc:picChg>
        <pc:picChg chg="add mod modCrop">
          <ac:chgData name="Siegbert Rudolph" userId="2af4d44886c067cc" providerId="LiveId" clId="{F3226CAD-8119-4AEA-9FAA-31D3EE202632}" dt="2023-12-03T11:10:48.765" v="7290" actId="1037"/>
          <ac:picMkLst>
            <pc:docMk/>
            <pc:sldMk cId="840724723" sldId="832"/>
            <ac:picMk id="23" creationId="{415C8450-8CFD-D201-A227-F2A347EC7A60}"/>
          </ac:picMkLst>
        </pc:picChg>
      </pc:sldChg>
      <pc:sldChg chg="addSp delSp modSp del mod delAnim modAnim">
        <pc:chgData name="Siegbert Rudolph" userId="2af4d44886c067cc" providerId="LiveId" clId="{F3226CAD-8119-4AEA-9FAA-31D3EE202632}" dt="2023-12-03T13:13:57.040" v="8417" actId="47"/>
        <pc:sldMkLst>
          <pc:docMk/>
          <pc:sldMk cId="2354493030" sldId="833"/>
        </pc:sldMkLst>
        <pc:spChg chg="mod">
          <ac:chgData name="Siegbert Rudolph" userId="2af4d44886c067cc" providerId="LiveId" clId="{F3226CAD-8119-4AEA-9FAA-31D3EE202632}" dt="2023-12-03T12:49:43.028" v="7922" actId="6549"/>
          <ac:spMkLst>
            <pc:docMk/>
            <pc:sldMk cId="2354493030" sldId="833"/>
            <ac:spMk id="4" creationId="{27A482A5-AD54-F00C-5894-212FBA4A65EF}"/>
          </ac:spMkLst>
        </pc:spChg>
        <pc:spChg chg="mod">
          <ac:chgData name="Siegbert Rudolph" userId="2af4d44886c067cc" providerId="LiveId" clId="{F3226CAD-8119-4AEA-9FAA-31D3EE202632}" dt="2023-12-03T13:02:56.040" v="8378" actId="1036"/>
          <ac:spMkLst>
            <pc:docMk/>
            <pc:sldMk cId="2354493030" sldId="833"/>
            <ac:spMk id="5" creationId="{4F06BCE1-CD6C-07B5-1DDB-2F2B12037591}"/>
          </ac:spMkLst>
        </pc:spChg>
        <pc:spChg chg="del mod">
          <ac:chgData name="Siegbert Rudolph" userId="2af4d44886c067cc" providerId="LiveId" clId="{F3226CAD-8119-4AEA-9FAA-31D3EE202632}" dt="2023-12-03T13:13:29.233" v="8414" actId="478"/>
          <ac:spMkLst>
            <pc:docMk/>
            <pc:sldMk cId="2354493030" sldId="833"/>
            <ac:spMk id="6" creationId="{B9131276-1480-D92D-8561-ED688AEC9B84}"/>
          </ac:spMkLst>
        </pc:spChg>
        <pc:spChg chg="mod">
          <ac:chgData name="Siegbert Rudolph" userId="2af4d44886c067cc" providerId="LiveId" clId="{F3226CAD-8119-4AEA-9FAA-31D3EE202632}" dt="2023-12-03T13:02:28.826" v="8372" actId="1036"/>
          <ac:spMkLst>
            <pc:docMk/>
            <pc:sldMk cId="2354493030" sldId="833"/>
            <ac:spMk id="7" creationId="{0B66E7A0-2028-2CAF-CC79-F868D38EFFB8}"/>
          </ac:spMkLst>
        </pc:spChg>
        <pc:spChg chg="mod">
          <ac:chgData name="Siegbert Rudolph" userId="2af4d44886c067cc" providerId="LiveId" clId="{F3226CAD-8119-4AEA-9FAA-31D3EE202632}" dt="2023-12-03T13:02:28.826" v="8372" actId="1036"/>
          <ac:spMkLst>
            <pc:docMk/>
            <pc:sldMk cId="2354493030" sldId="833"/>
            <ac:spMk id="8" creationId="{14FDE143-4BD5-96C1-AA83-D8C5B50A884C}"/>
          </ac:spMkLst>
        </pc:spChg>
        <pc:spChg chg="mod">
          <ac:chgData name="Siegbert Rudolph" userId="2af4d44886c067cc" providerId="LiveId" clId="{F3226CAD-8119-4AEA-9FAA-31D3EE202632}" dt="2023-12-03T13:02:28.826" v="8372" actId="1036"/>
          <ac:spMkLst>
            <pc:docMk/>
            <pc:sldMk cId="2354493030" sldId="833"/>
            <ac:spMk id="9" creationId="{29BAB0A8-E71E-2615-D718-805AE4A43DFE}"/>
          </ac:spMkLst>
        </pc:spChg>
        <pc:spChg chg="mod">
          <ac:chgData name="Siegbert Rudolph" userId="2af4d44886c067cc" providerId="LiveId" clId="{F3226CAD-8119-4AEA-9FAA-31D3EE202632}" dt="2023-12-03T13:02:28.826" v="8372" actId="1036"/>
          <ac:spMkLst>
            <pc:docMk/>
            <pc:sldMk cId="2354493030" sldId="833"/>
            <ac:spMk id="10" creationId="{4329A3C8-448A-933C-B95A-07AADCA9B72E}"/>
          </ac:spMkLst>
        </pc:spChg>
        <pc:spChg chg="mod">
          <ac:chgData name="Siegbert Rudolph" userId="2af4d44886c067cc" providerId="LiveId" clId="{F3226CAD-8119-4AEA-9FAA-31D3EE202632}" dt="2023-12-03T13:02:28.826" v="8372" actId="1036"/>
          <ac:spMkLst>
            <pc:docMk/>
            <pc:sldMk cId="2354493030" sldId="833"/>
            <ac:spMk id="11" creationId="{C6066411-EB7A-4315-3A2F-FC8509205B31}"/>
          </ac:spMkLst>
        </pc:spChg>
        <pc:spChg chg="mod">
          <ac:chgData name="Siegbert Rudolph" userId="2af4d44886c067cc" providerId="LiveId" clId="{F3226CAD-8119-4AEA-9FAA-31D3EE202632}" dt="2023-12-03T13:02:28.826" v="8372" actId="1036"/>
          <ac:spMkLst>
            <pc:docMk/>
            <pc:sldMk cId="2354493030" sldId="833"/>
            <ac:spMk id="12" creationId="{24536588-AC60-30B2-539B-B2CC9DE6E163}"/>
          </ac:spMkLst>
        </pc:spChg>
        <pc:spChg chg="del mod">
          <ac:chgData name="Siegbert Rudolph" userId="2af4d44886c067cc" providerId="LiveId" clId="{F3226CAD-8119-4AEA-9FAA-31D3EE202632}" dt="2023-12-03T13:12:38.616" v="8403" actId="478"/>
          <ac:spMkLst>
            <pc:docMk/>
            <pc:sldMk cId="2354493030" sldId="833"/>
            <ac:spMk id="13" creationId="{C16F2B9D-3E99-E1D2-62CB-33AD8AC2DFC0}"/>
          </ac:spMkLst>
        </pc:spChg>
        <pc:spChg chg="mod">
          <ac:chgData name="Siegbert Rudolph" userId="2af4d44886c067cc" providerId="LiveId" clId="{F3226CAD-8119-4AEA-9FAA-31D3EE202632}" dt="2023-12-03T13:02:28.826" v="8372" actId="1036"/>
          <ac:spMkLst>
            <pc:docMk/>
            <pc:sldMk cId="2354493030" sldId="833"/>
            <ac:spMk id="14" creationId="{76AA6239-09D1-3563-1B4C-690022B37AD5}"/>
          </ac:spMkLst>
        </pc:spChg>
        <pc:spChg chg="mod">
          <ac:chgData name="Siegbert Rudolph" userId="2af4d44886c067cc" providerId="LiveId" clId="{F3226CAD-8119-4AEA-9FAA-31D3EE202632}" dt="2023-12-03T13:02:28.826" v="8372" actId="1036"/>
          <ac:spMkLst>
            <pc:docMk/>
            <pc:sldMk cId="2354493030" sldId="833"/>
            <ac:spMk id="15" creationId="{112403DA-2D53-020F-ABF1-2DB122A2EA97}"/>
          </ac:spMkLst>
        </pc:spChg>
        <pc:spChg chg="mod">
          <ac:chgData name="Siegbert Rudolph" userId="2af4d44886c067cc" providerId="LiveId" clId="{F3226CAD-8119-4AEA-9FAA-31D3EE202632}" dt="2023-12-03T13:02:28.826" v="8372" actId="1036"/>
          <ac:spMkLst>
            <pc:docMk/>
            <pc:sldMk cId="2354493030" sldId="833"/>
            <ac:spMk id="16" creationId="{CA3E5D33-C9AA-C24F-F712-11FF0B45DBD6}"/>
          </ac:spMkLst>
        </pc:spChg>
        <pc:spChg chg="mod">
          <ac:chgData name="Siegbert Rudolph" userId="2af4d44886c067cc" providerId="LiveId" clId="{F3226CAD-8119-4AEA-9FAA-31D3EE202632}" dt="2023-12-03T13:02:28.826" v="8372" actId="1036"/>
          <ac:spMkLst>
            <pc:docMk/>
            <pc:sldMk cId="2354493030" sldId="833"/>
            <ac:spMk id="17" creationId="{B63D893F-5E18-3CB5-3876-CC56AC47E04A}"/>
          </ac:spMkLst>
        </pc:spChg>
        <pc:spChg chg="del mod">
          <ac:chgData name="Siegbert Rudolph" userId="2af4d44886c067cc" providerId="LiveId" clId="{F3226CAD-8119-4AEA-9FAA-31D3EE202632}" dt="2023-12-03T13:12:49.853" v="8406" actId="478"/>
          <ac:spMkLst>
            <pc:docMk/>
            <pc:sldMk cId="2354493030" sldId="833"/>
            <ac:spMk id="18" creationId="{E1FF69A1-4639-6598-6E22-050D2C3E0CB8}"/>
          </ac:spMkLst>
        </pc:spChg>
        <pc:spChg chg="del mod">
          <ac:chgData name="Siegbert Rudolph" userId="2af4d44886c067cc" providerId="LiveId" clId="{F3226CAD-8119-4AEA-9FAA-31D3EE202632}" dt="2023-12-03T13:12:52.403" v="8407" actId="478"/>
          <ac:spMkLst>
            <pc:docMk/>
            <pc:sldMk cId="2354493030" sldId="833"/>
            <ac:spMk id="19" creationId="{35A6D7FC-4844-D16C-664E-1CDD4720F16F}"/>
          </ac:spMkLst>
        </pc:spChg>
        <pc:spChg chg="del mod">
          <ac:chgData name="Siegbert Rudolph" userId="2af4d44886c067cc" providerId="LiveId" clId="{F3226CAD-8119-4AEA-9FAA-31D3EE202632}" dt="2023-12-03T13:13:23.976" v="8412" actId="478"/>
          <ac:spMkLst>
            <pc:docMk/>
            <pc:sldMk cId="2354493030" sldId="833"/>
            <ac:spMk id="20" creationId="{B67F6DD4-54C1-7AC4-1CCC-84794A737031}"/>
          </ac:spMkLst>
        </pc:spChg>
        <pc:spChg chg="del mod">
          <ac:chgData name="Siegbert Rudolph" userId="2af4d44886c067cc" providerId="LiveId" clId="{F3226CAD-8119-4AEA-9FAA-31D3EE202632}" dt="2023-12-03T13:13:23.976" v="8412" actId="478"/>
          <ac:spMkLst>
            <pc:docMk/>
            <pc:sldMk cId="2354493030" sldId="833"/>
            <ac:spMk id="21" creationId="{0845DA4D-9A71-BE62-FFFB-85BF4DEBF80D}"/>
          </ac:spMkLst>
        </pc:spChg>
        <pc:spChg chg="mod">
          <ac:chgData name="Siegbert Rudolph" userId="2af4d44886c067cc" providerId="LiveId" clId="{F3226CAD-8119-4AEA-9FAA-31D3EE202632}" dt="2023-12-03T13:02:28.826" v="8372" actId="1036"/>
          <ac:spMkLst>
            <pc:docMk/>
            <pc:sldMk cId="2354493030" sldId="833"/>
            <ac:spMk id="22" creationId="{F90299E5-B4BC-B37E-6BB5-02512F7240F9}"/>
          </ac:spMkLst>
        </pc:spChg>
        <pc:spChg chg="mod">
          <ac:chgData name="Siegbert Rudolph" userId="2af4d44886c067cc" providerId="LiveId" clId="{F3226CAD-8119-4AEA-9FAA-31D3EE202632}" dt="2023-12-03T13:02:28.826" v="8372" actId="1036"/>
          <ac:spMkLst>
            <pc:docMk/>
            <pc:sldMk cId="2354493030" sldId="833"/>
            <ac:spMk id="23" creationId="{3254F6E3-BF57-715D-6B40-F5C24DD7162E}"/>
          </ac:spMkLst>
        </pc:spChg>
        <pc:spChg chg="mod">
          <ac:chgData name="Siegbert Rudolph" userId="2af4d44886c067cc" providerId="LiveId" clId="{F3226CAD-8119-4AEA-9FAA-31D3EE202632}" dt="2023-12-03T13:02:28.826" v="8372" actId="1036"/>
          <ac:spMkLst>
            <pc:docMk/>
            <pc:sldMk cId="2354493030" sldId="833"/>
            <ac:spMk id="24" creationId="{D5AD1697-0A34-3E36-7A50-49B5F6D8CC33}"/>
          </ac:spMkLst>
        </pc:spChg>
        <pc:spChg chg="mod">
          <ac:chgData name="Siegbert Rudolph" userId="2af4d44886c067cc" providerId="LiveId" clId="{F3226CAD-8119-4AEA-9FAA-31D3EE202632}" dt="2023-12-03T13:02:28.826" v="8372" actId="1036"/>
          <ac:spMkLst>
            <pc:docMk/>
            <pc:sldMk cId="2354493030" sldId="833"/>
            <ac:spMk id="25" creationId="{11DDA6BF-548D-6AFD-94AE-C41F5787323B}"/>
          </ac:spMkLst>
        </pc:spChg>
        <pc:spChg chg="del mod">
          <ac:chgData name="Siegbert Rudolph" userId="2af4d44886c067cc" providerId="LiveId" clId="{F3226CAD-8119-4AEA-9FAA-31D3EE202632}" dt="2023-12-03T13:13:25.993" v="8413" actId="478"/>
          <ac:spMkLst>
            <pc:docMk/>
            <pc:sldMk cId="2354493030" sldId="833"/>
            <ac:spMk id="26" creationId="{91C10ECC-BF00-B804-492C-63E5A45C1E64}"/>
          </ac:spMkLst>
        </pc:spChg>
        <pc:spChg chg="mod">
          <ac:chgData name="Siegbert Rudolph" userId="2af4d44886c067cc" providerId="LiveId" clId="{F3226CAD-8119-4AEA-9FAA-31D3EE202632}" dt="2023-12-03T13:02:28.826" v="8372" actId="1036"/>
          <ac:spMkLst>
            <pc:docMk/>
            <pc:sldMk cId="2354493030" sldId="833"/>
            <ac:spMk id="27" creationId="{6FA61178-6129-AA0D-B60F-12610B7BCC1B}"/>
          </ac:spMkLst>
        </pc:spChg>
        <pc:spChg chg="mod">
          <ac:chgData name="Siegbert Rudolph" userId="2af4d44886c067cc" providerId="LiveId" clId="{F3226CAD-8119-4AEA-9FAA-31D3EE202632}" dt="2023-12-03T13:02:28.826" v="8372" actId="1036"/>
          <ac:spMkLst>
            <pc:docMk/>
            <pc:sldMk cId="2354493030" sldId="833"/>
            <ac:spMk id="28" creationId="{6C7BCF5B-8CDB-87EC-17FC-DD115531C90E}"/>
          </ac:spMkLst>
        </pc:spChg>
        <pc:spChg chg="mod">
          <ac:chgData name="Siegbert Rudolph" userId="2af4d44886c067cc" providerId="LiveId" clId="{F3226CAD-8119-4AEA-9FAA-31D3EE202632}" dt="2023-12-03T13:02:28.826" v="8372" actId="1036"/>
          <ac:spMkLst>
            <pc:docMk/>
            <pc:sldMk cId="2354493030" sldId="833"/>
            <ac:spMk id="29" creationId="{F93F61DF-C064-375E-8C17-1D081F7001DD}"/>
          </ac:spMkLst>
        </pc:spChg>
        <pc:spChg chg="mod">
          <ac:chgData name="Siegbert Rudolph" userId="2af4d44886c067cc" providerId="LiveId" clId="{F3226CAD-8119-4AEA-9FAA-31D3EE202632}" dt="2023-12-03T13:02:28.826" v="8372" actId="1036"/>
          <ac:spMkLst>
            <pc:docMk/>
            <pc:sldMk cId="2354493030" sldId="833"/>
            <ac:spMk id="30" creationId="{B89D1C07-5FC6-DD19-2AC8-3919BDC9F4C0}"/>
          </ac:spMkLst>
        </pc:spChg>
        <pc:spChg chg="del mod">
          <ac:chgData name="Siegbert Rudolph" userId="2af4d44886c067cc" providerId="LiveId" clId="{F3226CAD-8119-4AEA-9FAA-31D3EE202632}" dt="2023-12-03T13:13:19.897" v="8411" actId="478"/>
          <ac:spMkLst>
            <pc:docMk/>
            <pc:sldMk cId="2354493030" sldId="833"/>
            <ac:spMk id="31" creationId="{DCC487E9-2535-9B29-7167-BB661BB4E97D}"/>
          </ac:spMkLst>
        </pc:spChg>
        <pc:spChg chg="mod">
          <ac:chgData name="Siegbert Rudolph" userId="2af4d44886c067cc" providerId="LiveId" clId="{F3226CAD-8119-4AEA-9FAA-31D3EE202632}" dt="2023-12-03T13:02:28.826" v="8372" actId="1036"/>
          <ac:spMkLst>
            <pc:docMk/>
            <pc:sldMk cId="2354493030" sldId="833"/>
            <ac:spMk id="32" creationId="{FED504F4-00F7-084C-D5B0-8FBB65E6AB3C}"/>
          </ac:spMkLst>
        </pc:spChg>
        <pc:spChg chg="mod">
          <ac:chgData name="Siegbert Rudolph" userId="2af4d44886c067cc" providerId="LiveId" clId="{F3226CAD-8119-4AEA-9FAA-31D3EE202632}" dt="2023-12-03T13:02:28.826" v="8372" actId="1036"/>
          <ac:spMkLst>
            <pc:docMk/>
            <pc:sldMk cId="2354493030" sldId="833"/>
            <ac:spMk id="33" creationId="{58478998-E0D5-557C-5F5C-DAC0A96AF66A}"/>
          </ac:spMkLst>
        </pc:spChg>
        <pc:spChg chg="mod">
          <ac:chgData name="Siegbert Rudolph" userId="2af4d44886c067cc" providerId="LiveId" clId="{F3226CAD-8119-4AEA-9FAA-31D3EE202632}" dt="2023-12-03T13:02:28.826" v="8372" actId="1036"/>
          <ac:spMkLst>
            <pc:docMk/>
            <pc:sldMk cId="2354493030" sldId="833"/>
            <ac:spMk id="34" creationId="{4EA20C39-9337-6938-B34F-8C80560B06A5}"/>
          </ac:spMkLst>
        </pc:spChg>
        <pc:spChg chg="mod">
          <ac:chgData name="Siegbert Rudolph" userId="2af4d44886c067cc" providerId="LiveId" clId="{F3226CAD-8119-4AEA-9FAA-31D3EE202632}" dt="2023-12-03T13:02:28.826" v="8372" actId="1036"/>
          <ac:spMkLst>
            <pc:docMk/>
            <pc:sldMk cId="2354493030" sldId="833"/>
            <ac:spMk id="35" creationId="{3285D570-C337-5A0B-4354-52E15DA16001}"/>
          </ac:spMkLst>
        </pc:spChg>
        <pc:spChg chg="del mod">
          <ac:chgData name="Siegbert Rudolph" userId="2af4d44886c067cc" providerId="LiveId" clId="{F3226CAD-8119-4AEA-9FAA-31D3EE202632}" dt="2023-12-03T13:13:19.897" v="8411" actId="478"/>
          <ac:spMkLst>
            <pc:docMk/>
            <pc:sldMk cId="2354493030" sldId="833"/>
            <ac:spMk id="36" creationId="{C62DCB8E-7D51-0C1B-E40D-4CA9A92307C1}"/>
          </ac:spMkLst>
        </pc:spChg>
        <pc:spChg chg="del mod">
          <ac:chgData name="Siegbert Rudolph" userId="2af4d44886c067cc" providerId="LiveId" clId="{F3226CAD-8119-4AEA-9FAA-31D3EE202632}" dt="2023-12-03T13:13:11.948" v="8408" actId="478"/>
          <ac:spMkLst>
            <pc:docMk/>
            <pc:sldMk cId="2354493030" sldId="833"/>
            <ac:spMk id="37" creationId="{C5132C21-8959-2FEE-0DCE-DD6B03816B79}"/>
          </ac:spMkLst>
        </pc:spChg>
        <pc:spChg chg="del mod">
          <ac:chgData name="Siegbert Rudolph" userId="2af4d44886c067cc" providerId="LiveId" clId="{F3226CAD-8119-4AEA-9FAA-31D3EE202632}" dt="2023-12-03T13:13:14.770" v="8409" actId="478"/>
          <ac:spMkLst>
            <pc:docMk/>
            <pc:sldMk cId="2354493030" sldId="833"/>
            <ac:spMk id="38" creationId="{A19D7C56-2C39-DB33-C237-FC2D2AF089E2}"/>
          </ac:spMkLst>
        </pc:spChg>
        <pc:spChg chg="del mod">
          <ac:chgData name="Siegbert Rudolph" userId="2af4d44886c067cc" providerId="LiveId" clId="{F3226CAD-8119-4AEA-9FAA-31D3EE202632}" dt="2023-12-03T13:13:16.812" v="8410" actId="478"/>
          <ac:spMkLst>
            <pc:docMk/>
            <pc:sldMk cId="2354493030" sldId="833"/>
            <ac:spMk id="39" creationId="{07A622F1-17C7-D092-9FD6-518EA5314D23}"/>
          </ac:spMkLst>
        </pc:spChg>
        <pc:spChg chg="add del mod">
          <ac:chgData name="Siegbert Rudolph" userId="2af4d44886c067cc" providerId="LiveId" clId="{F3226CAD-8119-4AEA-9FAA-31D3EE202632}" dt="2023-12-03T13:13:29.233" v="8414" actId="478"/>
          <ac:spMkLst>
            <pc:docMk/>
            <pc:sldMk cId="2354493030" sldId="833"/>
            <ac:spMk id="40" creationId="{5DE54422-E565-E213-5CDA-FB7BFC11F6D9}"/>
          </ac:spMkLst>
        </pc:spChg>
        <pc:spChg chg="del">
          <ac:chgData name="Siegbert Rudolph" userId="2af4d44886c067cc" providerId="LiveId" clId="{F3226CAD-8119-4AEA-9FAA-31D3EE202632}" dt="2023-11-30T14:38:05.037" v="1644" actId="478"/>
          <ac:spMkLst>
            <pc:docMk/>
            <pc:sldMk cId="2354493030" sldId="833"/>
            <ac:spMk id="40" creationId="{7FF4B1F1-B3B9-C4C6-0CBF-2462AF784384}"/>
          </ac:spMkLst>
        </pc:spChg>
        <pc:spChg chg="add mod">
          <ac:chgData name="Siegbert Rudolph" userId="2af4d44886c067cc" providerId="LiveId" clId="{F3226CAD-8119-4AEA-9FAA-31D3EE202632}" dt="2023-11-30T14:38:09.354" v="1645" actId="1076"/>
          <ac:spMkLst>
            <pc:docMk/>
            <pc:sldMk cId="2354493030" sldId="833"/>
            <ac:spMk id="42" creationId="{DF870800-3A9C-E7DA-41AF-AD2D8C8545CC}"/>
          </ac:spMkLst>
        </pc:spChg>
        <pc:spChg chg="add mod">
          <ac:chgData name="Siegbert Rudolph" userId="2af4d44886c067cc" providerId="LiveId" clId="{F3226CAD-8119-4AEA-9FAA-31D3EE202632}" dt="2023-12-03T13:02:28.826" v="8372" actId="1036"/>
          <ac:spMkLst>
            <pc:docMk/>
            <pc:sldMk cId="2354493030" sldId="833"/>
            <ac:spMk id="43" creationId="{C88CFC9C-0085-8EEB-E9D7-9D18420DA422}"/>
          </ac:spMkLst>
        </pc:spChg>
        <pc:spChg chg="add mod">
          <ac:chgData name="Siegbert Rudolph" userId="2af4d44886c067cc" providerId="LiveId" clId="{F3226CAD-8119-4AEA-9FAA-31D3EE202632}" dt="2023-12-03T13:02:28.826" v="8372" actId="1036"/>
          <ac:spMkLst>
            <pc:docMk/>
            <pc:sldMk cId="2354493030" sldId="833"/>
            <ac:spMk id="44" creationId="{48E9EA49-F2B0-0B23-28BB-90E846D90885}"/>
          </ac:spMkLst>
        </pc:spChg>
        <pc:spChg chg="add mod">
          <ac:chgData name="Siegbert Rudolph" userId="2af4d44886c067cc" providerId="LiveId" clId="{F3226CAD-8119-4AEA-9FAA-31D3EE202632}" dt="2023-12-03T13:02:28.826" v="8372" actId="1036"/>
          <ac:spMkLst>
            <pc:docMk/>
            <pc:sldMk cId="2354493030" sldId="833"/>
            <ac:spMk id="45" creationId="{6DE91695-198E-4B0A-6206-CAC7CAD85D94}"/>
          </ac:spMkLst>
        </pc:spChg>
        <pc:spChg chg="add del mod">
          <ac:chgData name="Siegbert Rudolph" userId="2af4d44886c067cc" providerId="LiveId" clId="{F3226CAD-8119-4AEA-9FAA-31D3EE202632}" dt="2023-12-03T13:12:45.174" v="8404" actId="478"/>
          <ac:spMkLst>
            <pc:docMk/>
            <pc:sldMk cId="2354493030" sldId="833"/>
            <ac:spMk id="46" creationId="{56637786-8D70-CD8A-EF6F-7114E0906D59}"/>
          </ac:spMkLst>
        </pc:spChg>
        <pc:spChg chg="add mod">
          <ac:chgData name="Siegbert Rudolph" userId="2af4d44886c067cc" providerId="LiveId" clId="{F3226CAD-8119-4AEA-9FAA-31D3EE202632}" dt="2023-12-03T13:02:28.826" v="8372" actId="1036"/>
          <ac:spMkLst>
            <pc:docMk/>
            <pc:sldMk cId="2354493030" sldId="833"/>
            <ac:spMk id="47" creationId="{729D528D-2B3D-BC14-925B-2FDBD18EBC36}"/>
          </ac:spMkLst>
        </pc:spChg>
        <pc:spChg chg="add mod">
          <ac:chgData name="Siegbert Rudolph" userId="2af4d44886c067cc" providerId="LiveId" clId="{F3226CAD-8119-4AEA-9FAA-31D3EE202632}" dt="2023-12-03T13:02:28.826" v="8372" actId="1036"/>
          <ac:spMkLst>
            <pc:docMk/>
            <pc:sldMk cId="2354493030" sldId="833"/>
            <ac:spMk id="48" creationId="{F773E34E-93E5-C89D-F9BB-A3844A8DA35B}"/>
          </ac:spMkLst>
        </pc:spChg>
        <pc:spChg chg="add mod">
          <ac:chgData name="Siegbert Rudolph" userId="2af4d44886c067cc" providerId="LiveId" clId="{F3226CAD-8119-4AEA-9FAA-31D3EE202632}" dt="2023-12-03T13:02:28.826" v="8372" actId="1036"/>
          <ac:spMkLst>
            <pc:docMk/>
            <pc:sldMk cId="2354493030" sldId="833"/>
            <ac:spMk id="49" creationId="{20DF14C6-715F-A676-CADF-C4E4C283B454}"/>
          </ac:spMkLst>
        </pc:spChg>
        <pc:spChg chg="add del mod">
          <ac:chgData name="Siegbert Rudolph" userId="2af4d44886c067cc" providerId="LiveId" clId="{F3226CAD-8119-4AEA-9FAA-31D3EE202632}" dt="2023-12-03T13:12:47.035" v="8405" actId="478"/>
          <ac:spMkLst>
            <pc:docMk/>
            <pc:sldMk cId="2354493030" sldId="833"/>
            <ac:spMk id="50" creationId="{B27FEC2D-81B5-7387-56AB-F4E2101A53AE}"/>
          </ac:spMkLst>
        </pc:spChg>
        <pc:spChg chg="add del mod">
          <ac:chgData name="Siegbert Rudolph" userId="2af4d44886c067cc" providerId="LiveId" clId="{F3226CAD-8119-4AEA-9FAA-31D3EE202632}" dt="2023-12-03T13:13:29.233" v="8414" actId="478"/>
          <ac:spMkLst>
            <pc:docMk/>
            <pc:sldMk cId="2354493030" sldId="833"/>
            <ac:spMk id="51" creationId="{5969DC54-69D9-C768-5356-BDFECC477175}"/>
          </ac:spMkLst>
        </pc:spChg>
        <pc:picChg chg="del mod">
          <ac:chgData name="Siegbert Rudolph" userId="2af4d44886c067cc" providerId="LiveId" clId="{F3226CAD-8119-4AEA-9FAA-31D3EE202632}" dt="2023-12-03T13:12:21.486" v="8402" actId="478"/>
          <ac:picMkLst>
            <pc:docMk/>
            <pc:sldMk cId="2354493030" sldId="833"/>
            <ac:picMk id="41" creationId="{80A60D63-A561-6A25-1911-887019F7E3C3}"/>
          </ac:picMkLst>
        </pc:picChg>
        <pc:picChg chg="add del mod">
          <ac:chgData name="Siegbert Rudolph" userId="2af4d44886c067cc" providerId="LiveId" clId="{F3226CAD-8119-4AEA-9FAA-31D3EE202632}" dt="2023-11-30T14:37:24.984" v="1643" actId="478"/>
          <ac:picMkLst>
            <pc:docMk/>
            <pc:sldMk cId="2354493030" sldId="833"/>
            <ac:picMk id="43" creationId="{86A899D5-3D1E-59FD-34D3-FC7C4943B624}"/>
          </ac:picMkLst>
        </pc:picChg>
      </pc:sldChg>
      <pc:sldChg chg="addSp delSp modSp add mod ord modTransition delAnim modAnim">
        <pc:chgData name="Siegbert Rudolph" userId="2af4d44886c067cc" providerId="LiveId" clId="{F3226CAD-8119-4AEA-9FAA-31D3EE202632}" dt="2023-12-03T13:20:16.061" v="8476" actId="20577"/>
        <pc:sldMkLst>
          <pc:docMk/>
          <pc:sldMk cId="3672327939" sldId="834"/>
        </pc:sldMkLst>
        <pc:spChg chg="add mod">
          <ac:chgData name="Siegbert Rudolph" userId="2af4d44886c067cc" providerId="LiveId" clId="{F3226CAD-8119-4AEA-9FAA-31D3EE202632}" dt="2023-12-02T20:38:19.959" v="5037" actId="1037"/>
          <ac:spMkLst>
            <pc:docMk/>
            <pc:sldMk cId="3672327939" sldId="834"/>
            <ac:spMk id="2" creationId="{3EDD948B-A221-39C9-841A-9A9999827700}"/>
          </ac:spMkLst>
        </pc:spChg>
        <pc:spChg chg="add mod">
          <ac:chgData name="Siegbert Rudolph" userId="2af4d44886c067cc" providerId="LiveId" clId="{F3226CAD-8119-4AEA-9FAA-31D3EE202632}" dt="2023-12-02T20:38:19.959" v="5037" actId="1037"/>
          <ac:spMkLst>
            <pc:docMk/>
            <pc:sldMk cId="3672327939" sldId="834"/>
            <ac:spMk id="12" creationId="{FE52CCB5-A641-7A45-AE49-2BBE99ECF6F0}"/>
          </ac:spMkLst>
        </pc:spChg>
        <pc:spChg chg="mod">
          <ac:chgData name="Siegbert Rudolph" userId="2af4d44886c067cc" providerId="LiveId" clId="{F3226CAD-8119-4AEA-9FAA-31D3EE202632}" dt="2023-11-30T16:04:40.633" v="1691" actId="20577"/>
          <ac:spMkLst>
            <pc:docMk/>
            <pc:sldMk cId="3672327939" sldId="834"/>
            <ac:spMk id="17" creationId="{748CD4BE-206A-C3F0-5BEF-E6923F89A1AA}"/>
          </ac:spMkLst>
        </pc:spChg>
        <pc:spChg chg="mod">
          <ac:chgData name="Siegbert Rudolph" userId="2af4d44886c067cc" providerId="LiveId" clId="{F3226CAD-8119-4AEA-9FAA-31D3EE202632}" dt="2023-12-03T13:20:16.061" v="8476" actId="20577"/>
          <ac:spMkLst>
            <pc:docMk/>
            <pc:sldMk cId="3672327939" sldId="834"/>
            <ac:spMk id="29" creationId="{A7A7B779-F0A8-44D4-87AA-1EACCCE5D073}"/>
          </ac:spMkLst>
        </pc:spChg>
        <pc:spChg chg="mod">
          <ac:chgData name="Siegbert Rudolph" userId="2af4d44886c067cc" providerId="LiveId" clId="{F3226CAD-8119-4AEA-9FAA-31D3EE202632}" dt="2023-11-30T14:08:28.960" v="1378" actId="20577"/>
          <ac:spMkLst>
            <pc:docMk/>
            <pc:sldMk cId="3672327939" sldId="834"/>
            <ac:spMk id="30" creationId="{5DFF6002-4F46-4C4B-9A70-E341990A3B89}"/>
          </ac:spMkLst>
        </pc:spChg>
        <pc:spChg chg="mod">
          <ac:chgData name="Siegbert Rudolph" userId="2af4d44886c067cc" providerId="LiveId" clId="{F3226CAD-8119-4AEA-9FAA-31D3EE202632}" dt="2023-12-03T08:15:05.774" v="5959" actId="20577"/>
          <ac:spMkLst>
            <pc:docMk/>
            <pc:sldMk cId="3672327939" sldId="834"/>
            <ac:spMk id="31" creationId="{452EE90A-6611-FA22-3365-2A1974799C91}"/>
          </ac:spMkLst>
        </pc:spChg>
        <pc:spChg chg="del mod">
          <ac:chgData name="Siegbert Rudolph" userId="2af4d44886c067cc" providerId="LiveId" clId="{F3226CAD-8119-4AEA-9FAA-31D3EE202632}" dt="2023-11-30T10:58:16.763" v="292" actId="478"/>
          <ac:spMkLst>
            <pc:docMk/>
            <pc:sldMk cId="3672327939" sldId="834"/>
            <ac:spMk id="32" creationId="{BB11A3DA-0D1E-1EDE-846C-69F35D96BD7B}"/>
          </ac:spMkLst>
        </pc:spChg>
        <pc:spChg chg="mod">
          <ac:chgData name="Siegbert Rudolph" userId="2af4d44886c067cc" providerId="LiveId" clId="{F3226CAD-8119-4AEA-9FAA-31D3EE202632}" dt="2023-12-02T20:38:19.959" v="5037" actId="1037"/>
          <ac:spMkLst>
            <pc:docMk/>
            <pc:sldMk cId="3672327939" sldId="834"/>
            <ac:spMk id="33" creationId="{36C7978C-629D-3863-6EB5-5F6FB4C1E5C9}"/>
          </ac:spMkLst>
        </pc:spChg>
        <pc:spChg chg="mod">
          <ac:chgData name="Siegbert Rudolph" userId="2af4d44886c067cc" providerId="LiveId" clId="{F3226CAD-8119-4AEA-9FAA-31D3EE202632}" dt="2023-12-02T20:38:19.959" v="5037" actId="1037"/>
          <ac:spMkLst>
            <pc:docMk/>
            <pc:sldMk cId="3672327939" sldId="834"/>
            <ac:spMk id="41" creationId="{E7222B30-775C-9CE1-C1B7-4AA8EB21F18B}"/>
          </ac:spMkLst>
        </pc:spChg>
        <pc:picChg chg="del">
          <ac:chgData name="Siegbert Rudolph" userId="2af4d44886c067cc" providerId="LiveId" clId="{F3226CAD-8119-4AEA-9FAA-31D3EE202632}" dt="2023-11-30T10:29:27.908" v="79" actId="478"/>
          <ac:picMkLst>
            <pc:docMk/>
            <pc:sldMk cId="3672327939" sldId="834"/>
            <ac:picMk id="2" creationId="{A353B805-6DAF-B810-2653-E211195EFD9A}"/>
          </ac:picMkLst>
        </pc:picChg>
        <pc:picChg chg="mod">
          <ac:chgData name="Siegbert Rudolph" userId="2af4d44886c067cc" providerId="LiveId" clId="{F3226CAD-8119-4AEA-9FAA-31D3EE202632}" dt="2023-12-02T20:38:19.959" v="5037" actId="1037"/>
          <ac:picMkLst>
            <pc:docMk/>
            <pc:sldMk cId="3672327939" sldId="834"/>
            <ac:picMk id="4" creationId="{2964BD1F-90FB-E076-F30A-5EAAD0E46815}"/>
          </ac:picMkLst>
        </pc:picChg>
        <pc:picChg chg="add mod modCrop">
          <ac:chgData name="Siegbert Rudolph" userId="2af4d44886c067cc" providerId="LiveId" clId="{F3226CAD-8119-4AEA-9FAA-31D3EE202632}" dt="2023-12-02T20:38:19.959" v="5037" actId="1037"/>
          <ac:picMkLst>
            <pc:docMk/>
            <pc:sldMk cId="3672327939" sldId="834"/>
            <ac:picMk id="13" creationId="{1CBCAEEA-C516-0772-F9AA-617D3173D03F}"/>
          </ac:picMkLst>
        </pc:picChg>
      </pc:sldChg>
      <pc:sldChg chg="addSp delSp modSp add mod delAnim modAnim">
        <pc:chgData name="Siegbert Rudolph" userId="2af4d44886c067cc" providerId="LiveId" clId="{F3226CAD-8119-4AEA-9FAA-31D3EE202632}" dt="2023-12-03T14:56:03.794" v="9646" actId="20577"/>
        <pc:sldMkLst>
          <pc:docMk/>
          <pc:sldMk cId="256030605" sldId="835"/>
        </pc:sldMkLst>
        <pc:spChg chg="del">
          <ac:chgData name="Siegbert Rudolph" userId="2af4d44886c067cc" providerId="LiveId" clId="{F3226CAD-8119-4AEA-9FAA-31D3EE202632}" dt="2023-12-02T17:00:10.175" v="1813" actId="478"/>
          <ac:spMkLst>
            <pc:docMk/>
            <pc:sldMk cId="256030605" sldId="835"/>
            <ac:spMk id="2" creationId="{17B4DB11-7C08-45AF-AE9F-9EFC24E09E29}"/>
          </ac:spMkLst>
        </pc:spChg>
        <pc:spChg chg="add mod">
          <ac:chgData name="Siegbert Rudolph" userId="2af4d44886c067cc" providerId="LiveId" clId="{F3226CAD-8119-4AEA-9FAA-31D3EE202632}" dt="2023-12-03T08:53:44.765" v="6444" actId="1038"/>
          <ac:spMkLst>
            <pc:docMk/>
            <pc:sldMk cId="256030605" sldId="835"/>
            <ac:spMk id="2" creationId="{3EC85796-CE9D-7D35-2B5B-AF9A138307BE}"/>
          </ac:spMkLst>
        </pc:spChg>
        <pc:spChg chg="add mod">
          <ac:chgData name="Siegbert Rudolph" userId="2af4d44886c067cc" providerId="LiveId" clId="{F3226CAD-8119-4AEA-9FAA-31D3EE202632}" dt="2023-12-03T08:53:44.765" v="6444" actId="1038"/>
          <ac:spMkLst>
            <pc:docMk/>
            <pc:sldMk cId="256030605" sldId="835"/>
            <ac:spMk id="4" creationId="{466DC9D1-1413-EE98-8BC5-CD534C22CC4C}"/>
          </ac:spMkLst>
        </pc:spChg>
        <pc:spChg chg="del">
          <ac:chgData name="Siegbert Rudolph" userId="2af4d44886c067cc" providerId="LiveId" clId="{F3226CAD-8119-4AEA-9FAA-31D3EE202632}" dt="2023-12-02T17:00:10.175" v="1813" actId="478"/>
          <ac:spMkLst>
            <pc:docMk/>
            <pc:sldMk cId="256030605" sldId="835"/>
            <ac:spMk id="4" creationId="{4760C03C-60EA-1F5A-792A-1C5B4427858C}"/>
          </ac:spMkLst>
        </pc:spChg>
        <pc:spChg chg="add mod">
          <ac:chgData name="Siegbert Rudolph" userId="2af4d44886c067cc" providerId="LiveId" clId="{F3226CAD-8119-4AEA-9FAA-31D3EE202632}" dt="2023-12-03T08:53:44.765" v="6444" actId="1038"/>
          <ac:spMkLst>
            <pc:docMk/>
            <pc:sldMk cId="256030605" sldId="835"/>
            <ac:spMk id="12" creationId="{7C1DC5DE-41FA-268C-0151-10A425FFECD1}"/>
          </ac:spMkLst>
        </pc:spChg>
        <pc:spChg chg="del">
          <ac:chgData name="Siegbert Rudolph" userId="2af4d44886c067cc" providerId="LiveId" clId="{F3226CAD-8119-4AEA-9FAA-31D3EE202632}" dt="2023-12-02T17:00:10.175" v="1813" actId="478"/>
          <ac:spMkLst>
            <pc:docMk/>
            <pc:sldMk cId="256030605" sldId="835"/>
            <ac:spMk id="12" creationId="{C7F1FD2F-2E0D-FB3E-135C-7C951908EF79}"/>
          </ac:spMkLst>
        </pc:spChg>
        <pc:spChg chg="del">
          <ac:chgData name="Siegbert Rudolph" userId="2af4d44886c067cc" providerId="LiveId" clId="{F3226CAD-8119-4AEA-9FAA-31D3EE202632}" dt="2023-12-02T17:00:10.175" v="1813" actId="478"/>
          <ac:spMkLst>
            <pc:docMk/>
            <pc:sldMk cId="256030605" sldId="835"/>
            <ac:spMk id="13" creationId="{23586CC4-0263-4B73-F86A-24DDA3602A76}"/>
          </ac:spMkLst>
        </pc:spChg>
        <pc:spChg chg="add del">
          <ac:chgData name="Siegbert Rudolph" userId="2af4d44886c067cc" providerId="LiveId" clId="{F3226CAD-8119-4AEA-9FAA-31D3EE202632}" dt="2023-12-02T20:04:12.749" v="3696" actId="478"/>
          <ac:spMkLst>
            <pc:docMk/>
            <pc:sldMk cId="256030605" sldId="835"/>
            <ac:spMk id="13" creationId="{2EF87FA5-5740-EED0-3A87-92DCEEDD999F}"/>
          </ac:spMkLst>
        </pc:spChg>
        <pc:spChg chg="add del mod">
          <ac:chgData name="Siegbert Rudolph" userId="2af4d44886c067cc" providerId="LiveId" clId="{F3226CAD-8119-4AEA-9FAA-31D3EE202632}" dt="2023-12-02T20:04:59.610" v="3703" actId="478"/>
          <ac:spMkLst>
            <pc:docMk/>
            <pc:sldMk cId="256030605" sldId="835"/>
            <ac:spMk id="14" creationId="{037FECDD-A6DD-4451-3BE0-6B52A37977F4}"/>
          </ac:spMkLst>
        </pc:spChg>
        <pc:spChg chg="add del mod">
          <ac:chgData name="Siegbert Rudolph" userId="2af4d44886c067cc" providerId="LiveId" clId="{F3226CAD-8119-4AEA-9FAA-31D3EE202632}" dt="2023-12-02T17:02:01.867" v="1831" actId="478"/>
          <ac:spMkLst>
            <pc:docMk/>
            <pc:sldMk cId="256030605" sldId="835"/>
            <ac:spMk id="14" creationId="{C079FC4D-F6EA-B20C-E670-60CE61C22F60}"/>
          </ac:spMkLst>
        </pc:spChg>
        <pc:spChg chg="add del mod">
          <ac:chgData name="Siegbert Rudolph" userId="2af4d44886c067cc" providerId="LiveId" clId="{F3226CAD-8119-4AEA-9FAA-31D3EE202632}" dt="2023-12-02T17:02:01.867" v="1831" actId="478"/>
          <ac:spMkLst>
            <pc:docMk/>
            <pc:sldMk cId="256030605" sldId="835"/>
            <ac:spMk id="15" creationId="{14F46852-5AC6-33B1-00E2-4C9FAA470C0A}"/>
          </ac:spMkLst>
        </pc:spChg>
        <pc:spChg chg="add mod">
          <ac:chgData name="Siegbert Rudolph" userId="2af4d44886c067cc" providerId="LiveId" clId="{F3226CAD-8119-4AEA-9FAA-31D3EE202632}" dt="2023-12-03T08:53:44.765" v="6444" actId="1038"/>
          <ac:spMkLst>
            <pc:docMk/>
            <pc:sldMk cId="256030605" sldId="835"/>
            <ac:spMk id="16" creationId="{AE67EE73-748E-10E9-69A5-17ED2F027C02}"/>
          </ac:spMkLst>
        </pc:spChg>
        <pc:spChg chg="del">
          <ac:chgData name="Siegbert Rudolph" userId="2af4d44886c067cc" providerId="LiveId" clId="{F3226CAD-8119-4AEA-9FAA-31D3EE202632}" dt="2023-12-02T17:00:10.175" v="1813" actId="478"/>
          <ac:spMkLst>
            <pc:docMk/>
            <pc:sldMk cId="256030605" sldId="835"/>
            <ac:spMk id="16" creationId="{BDA074C3-BC27-9685-DDE1-838002C24D99}"/>
          </ac:spMkLst>
        </pc:spChg>
        <pc:spChg chg="add mod">
          <ac:chgData name="Siegbert Rudolph" userId="2af4d44886c067cc" providerId="LiveId" clId="{F3226CAD-8119-4AEA-9FAA-31D3EE202632}" dt="2023-12-03T08:53:44.765" v="6444" actId="1038"/>
          <ac:spMkLst>
            <pc:docMk/>
            <pc:sldMk cId="256030605" sldId="835"/>
            <ac:spMk id="17" creationId="{2913C442-2A6F-4217-7EC8-8F4E712AD081}"/>
          </ac:spMkLst>
        </pc:spChg>
        <pc:spChg chg="del">
          <ac:chgData name="Siegbert Rudolph" userId="2af4d44886c067cc" providerId="LiveId" clId="{F3226CAD-8119-4AEA-9FAA-31D3EE202632}" dt="2023-12-02T17:00:10.175" v="1813" actId="478"/>
          <ac:spMkLst>
            <pc:docMk/>
            <pc:sldMk cId="256030605" sldId="835"/>
            <ac:spMk id="17" creationId="{FF9D6C39-8B9C-32A3-CF56-7818A1DB4877}"/>
          </ac:spMkLst>
        </pc:spChg>
        <pc:spChg chg="add mod">
          <ac:chgData name="Siegbert Rudolph" userId="2af4d44886c067cc" providerId="LiveId" clId="{F3226CAD-8119-4AEA-9FAA-31D3EE202632}" dt="2023-12-03T08:53:44.765" v="6444" actId="1038"/>
          <ac:spMkLst>
            <pc:docMk/>
            <pc:sldMk cId="256030605" sldId="835"/>
            <ac:spMk id="18" creationId="{37A92A6A-5697-3401-91B3-59DF44CFAF97}"/>
          </ac:spMkLst>
        </pc:spChg>
        <pc:spChg chg="del">
          <ac:chgData name="Siegbert Rudolph" userId="2af4d44886c067cc" providerId="LiveId" clId="{F3226CAD-8119-4AEA-9FAA-31D3EE202632}" dt="2023-12-02T17:00:10.175" v="1813" actId="478"/>
          <ac:spMkLst>
            <pc:docMk/>
            <pc:sldMk cId="256030605" sldId="835"/>
            <ac:spMk id="18" creationId="{611E522D-B190-4821-A790-13175F6A29F0}"/>
          </ac:spMkLst>
        </pc:spChg>
        <pc:spChg chg="add mod">
          <ac:chgData name="Siegbert Rudolph" userId="2af4d44886c067cc" providerId="LiveId" clId="{F3226CAD-8119-4AEA-9FAA-31D3EE202632}" dt="2023-12-03T08:53:44.765" v="6444" actId="1038"/>
          <ac:spMkLst>
            <pc:docMk/>
            <pc:sldMk cId="256030605" sldId="835"/>
            <ac:spMk id="19" creationId="{956869E0-E872-E4AC-9E58-57DCCE3CAB3C}"/>
          </ac:spMkLst>
        </pc:spChg>
        <pc:spChg chg="del">
          <ac:chgData name="Siegbert Rudolph" userId="2af4d44886c067cc" providerId="LiveId" clId="{F3226CAD-8119-4AEA-9FAA-31D3EE202632}" dt="2023-12-02T17:00:13.129" v="1814" actId="478"/>
          <ac:spMkLst>
            <pc:docMk/>
            <pc:sldMk cId="256030605" sldId="835"/>
            <ac:spMk id="19" creationId="{F60F2661-37A4-492E-B687-E99050C4E9E7}"/>
          </ac:spMkLst>
        </pc:spChg>
        <pc:spChg chg="add mod">
          <ac:chgData name="Siegbert Rudolph" userId="2af4d44886c067cc" providerId="LiveId" clId="{F3226CAD-8119-4AEA-9FAA-31D3EE202632}" dt="2023-12-03T08:53:44.765" v="6444" actId="1038"/>
          <ac:spMkLst>
            <pc:docMk/>
            <pc:sldMk cId="256030605" sldId="835"/>
            <ac:spMk id="20" creationId="{15A1E88A-556C-6A85-E21C-578D7DE4C70A}"/>
          </ac:spMkLst>
        </pc:spChg>
        <pc:spChg chg="del">
          <ac:chgData name="Siegbert Rudolph" userId="2af4d44886c067cc" providerId="LiveId" clId="{F3226CAD-8119-4AEA-9FAA-31D3EE202632}" dt="2023-12-02T17:00:10.175" v="1813" actId="478"/>
          <ac:spMkLst>
            <pc:docMk/>
            <pc:sldMk cId="256030605" sldId="835"/>
            <ac:spMk id="20" creationId="{70E9033F-E8BE-4A32-AF69-F31EB9407DC1}"/>
          </ac:spMkLst>
        </pc:spChg>
        <pc:spChg chg="add mod">
          <ac:chgData name="Siegbert Rudolph" userId="2af4d44886c067cc" providerId="LiveId" clId="{F3226CAD-8119-4AEA-9FAA-31D3EE202632}" dt="2023-12-03T08:53:44.765" v="6444" actId="1038"/>
          <ac:spMkLst>
            <pc:docMk/>
            <pc:sldMk cId="256030605" sldId="835"/>
            <ac:spMk id="21" creationId="{2A69AC81-3BEF-433B-71F5-A885FC5DAB1B}"/>
          </ac:spMkLst>
        </pc:spChg>
        <pc:spChg chg="del">
          <ac:chgData name="Siegbert Rudolph" userId="2af4d44886c067cc" providerId="LiveId" clId="{F3226CAD-8119-4AEA-9FAA-31D3EE202632}" dt="2023-12-02T17:00:10.175" v="1813" actId="478"/>
          <ac:spMkLst>
            <pc:docMk/>
            <pc:sldMk cId="256030605" sldId="835"/>
            <ac:spMk id="21" creationId="{DF4B5F6D-F6C4-47F7-BCED-2CB3540DFF93}"/>
          </ac:spMkLst>
        </pc:spChg>
        <pc:spChg chg="del">
          <ac:chgData name="Siegbert Rudolph" userId="2af4d44886c067cc" providerId="LiveId" clId="{F3226CAD-8119-4AEA-9FAA-31D3EE202632}" dt="2023-12-02T17:00:10.175" v="1813" actId="478"/>
          <ac:spMkLst>
            <pc:docMk/>
            <pc:sldMk cId="256030605" sldId="835"/>
            <ac:spMk id="22" creationId="{1E097B03-FEA6-488E-ADEF-FEC4B642BFB0}"/>
          </ac:spMkLst>
        </pc:spChg>
        <pc:spChg chg="add mod">
          <ac:chgData name="Siegbert Rudolph" userId="2af4d44886c067cc" providerId="LiveId" clId="{F3226CAD-8119-4AEA-9FAA-31D3EE202632}" dt="2023-12-03T14:56:00.252" v="9642" actId="20577"/>
          <ac:spMkLst>
            <pc:docMk/>
            <pc:sldMk cId="256030605" sldId="835"/>
            <ac:spMk id="22" creationId="{268E2CA4-83B9-7F99-2BD8-3ECD640A78D1}"/>
          </ac:spMkLst>
        </pc:spChg>
        <pc:spChg chg="del">
          <ac:chgData name="Siegbert Rudolph" userId="2af4d44886c067cc" providerId="LiveId" clId="{F3226CAD-8119-4AEA-9FAA-31D3EE202632}" dt="2023-12-02T17:00:13.129" v="1814" actId="478"/>
          <ac:spMkLst>
            <pc:docMk/>
            <pc:sldMk cId="256030605" sldId="835"/>
            <ac:spMk id="23" creationId="{D2F4E780-7B12-4B7C-84C3-7904624CF394}"/>
          </ac:spMkLst>
        </pc:spChg>
        <pc:spChg chg="add mod">
          <ac:chgData name="Siegbert Rudolph" userId="2af4d44886c067cc" providerId="LiveId" clId="{F3226CAD-8119-4AEA-9FAA-31D3EE202632}" dt="2023-12-03T08:53:44.765" v="6444" actId="1038"/>
          <ac:spMkLst>
            <pc:docMk/>
            <pc:sldMk cId="256030605" sldId="835"/>
            <ac:spMk id="23" creationId="{FCC71877-7F21-B6F1-C04D-9EAE05B31CF8}"/>
          </ac:spMkLst>
        </pc:spChg>
        <pc:spChg chg="add mod">
          <ac:chgData name="Siegbert Rudolph" userId="2af4d44886c067cc" providerId="LiveId" clId="{F3226CAD-8119-4AEA-9FAA-31D3EE202632}" dt="2023-12-03T08:53:44.765" v="6444" actId="1038"/>
          <ac:spMkLst>
            <pc:docMk/>
            <pc:sldMk cId="256030605" sldId="835"/>
            <ac:spMk id="24" creationId="{45316BC9-CF79-0C59-4962-9A55F8961421}"/>
          </ac:spMkLst>
        </pc:spChg>
        <pc:spChg chg="del">
          <ac:chgData name="Siegbert Rudolph" userId="2af4d44886c067cc" providerId="LiveId" clId="{F3226CAD-8119-4AEA-9FAA-31D3EE202632}" dt="2023-12-02T17:00:13.129" v="1814" actId="478"/>
          <ac:spMkLst>
            <pc:docMk/>
            <pc:sldMk cId="256030605" sldId="835"/>
            <ac:spMk id="24" creationId="{9F96CCF0-08F3-E4F1-4EC2-182656104773}"/>
          </ac:spMkLst>
        </pc:spChg>
        <pc:spChg chg="del">
          <ac:chgData name="Siegbert Rudolph" userId="2af4d44886c067cc" providerId="LiveId" clId="{F3226CAD-8119-4AEA-9FAA-31D3EE202632}" dt="2023-12-02T17:00:10.175" v="1813" actId="478"/>
          <ac:spMkLst>
            <pc:docMk/>
            <pc:sldMk cId="256030605" sldId="835"/>
            <ac:spMk id="25" creationId="{7F007F16-D09C-4C28-9FE3-A6D437AFA50B}"/>
          </ac:spMkLst>
        </pc:spChg>
        <pc:spChg chg="add mod">
          <ac:chgData name="Siegbert Rudolph" userId="2af4d44886c067cc" providerId="LiveId" clId="{F3226CAD-8119-4AEA-9FAA-31D3EE202632}" dt="2023-12-03T08:53:44.765" v="6444" actId="1038"/>
          <ac:spMkLst>
            <pc:docMk/>
            <pc:sldMk cId="256030605" sldId="835"/>
            <ac:spMk id="25" creationId="{C2250372-4FA9-5D25-C0CF-6EE9FC0842D9}"/>
          </ac:spMkLst>
        </pc:spChg>
        <pc:spChg chg="add mod">
          <ac:chgData name="Siegbert Rudolph" userId="2af4d44886c067cc" providerId="LiveId" clId="{F3226CAD-8119-4AEA-9FAA-31D3EE202632}" dt="2023-12-03T08:53:44.765" v="6444" actId="1038"/>
          <ac:spMkLst>
            <pc:docMk/>
            <pc:sldMk cId="256030605" sldId="835"/>
            <ac:spMk id="26" creationId="{B484C74B-F46C-C142-4AAA-D085FA04A582}"/>
          </ac:spMkLst>
        </pc:spChg>
        <pc:spChg chg="del">
          <ac:chgData name="Siegbert Rudolph" userId="2af4d44886c067cc" providerId="LiveId" clId="{F3226CAD-8119-4AEA-9FAA-31D3EE202632}" dt="2023-12-02T17:00:10.175" v="1813" actId="478"/>
          <ac:spMkLst>
            <pc:docMk/>
            <pc:sldMk cId="256030605" sldId="835"/>
            <ac:spMk id="26" creationId="{DC5F5E74-7201-49F3-BA8D-F44E488BB56A}"/>
          </ac:spMkLst>
        </pc:spChg>
        <pc:spChg chg="del">
          <ac:chgData name="Siegbert Rudolph" userId="2af4d44886c067cc" providerId="LiveId" clId="{F3226CAD-8119-4AEA-9FAA-31D3EE202632}" dt="2023-12-02T17:00:18.560" v="1815" actId="478"/>
          <ac:spMkLst>
            <pc:docMk/>
            <pc:sldMk cId="256030605" sldId="835"/>
            <ac:spMk id="27" creationId="{93AEAF65-0F4A-4C89-BD78-9BB8330F8DAA}"/>
          </ac:spMkLst>
        </pc:spChg>
        <pc:spChg chg="add mod">
          <ac:chgData name="Siegbert Rudolph" userId="2af4d44886c067cc" providerId="LiveId" clId="{F3226CAD-8119-4AEA-9FAA-31D3EE202632}" dt="2023-12-03T08:53:44.765" v="6444" actId="1038"/>
          <ac:spMkLst>
            <pc:docMk/>
            <pc:sldMk cId="256030605" sldId="835"/>
            <ac:spMk id="27" creationId="{B7DC4C57-6F5E-84F7-56EC-5BE2032C58E5}"/>
          </ac:spMkLst>
        </pc:spChg>
        <pc:spChg chg="add mod">
          <ac:chgData name="Siegbert Rudolph" userId="2af4d44886c067cc" providerId="LiveId" clId="{F3226CAD-8119-4AEA-9FAA-31D3EE202632}" dt="2023-12-03T08:53:44.765" v="6444" actId="1038"/>
          <ac:spMkLst>
            <pc:docMk/>
            <pc:sldMk cId="256030605" sldId="835"/>
            <ac:spMk id="28" creationId="{86F06597-CD33-8F35-91E6-709F08D98281}"/>
          </ac:spMkLst>
        </pc:spChg>
        <pc:spChg chg="del">
          <ac:chgData name="Siegbert Rudolph" userId="2af4d44886c067cc" providerId="LiveId" clId="{F3226CAD-8119-4AEA-9FAA-31D3EE202632}" dt="2023-12-02T17:00:10.175" v="1813" actId="478"/>
          <ac:spMkLst>
            <pc:docMk/>
            <pc:sldMk cId="256030605" sldId="835"/>
            <ac:spMk id="28" creationId="{87AA8F61-9863-4E9D-A7B2-D0923F450229}"/>
          </ac:spMkLst>
        </pc:spChg>
        <pc:spChg chg="mod">
          <ac:chgData name="Siegbert Rudolph" userId="2af4d44886c067cc" providerId="LiveId" clId="{F3226CAD-8119-4AEA-9FAA-31D3EE202632}" dt="2023-12-03T13:19:48.382" v="8472" actId="20577"/>
          <ac:spMkLst>
            <pc:docMk/>
            <pc:sldMk cId="256030605" sldId="835"/>
            <ac:spMk id="29" creationId="{A7A7B779-F0A8-44D4-87AA-1EACCCE5D073}"/>
          </ac:spMkLst>
        </pc:spChg>
        <pc:spChg chg="mod">
          <ac:chgData name="Siegbert Rudolph" userId="2af4d44886c067cc" providerId="LiveId" clId="{F3226CAD-8119-4AEA-9FAA-31D3EE202632}" dt="2023-12-03T12:30:50.269" v="7466" actId="20577"/>
          <ac:spMkLst>
            <pc:docMk/>
            <pc:sldMk cId="256030605" sldId="835"/>
            <ac:spMk id="30" creationId="{5DFF6002-4F46-4C4B-9A70-E341990A3B89}"/>
          </ac:spMkLst>
        </pc:spChg>
        <pc:spChg chg="add mod">
          <ac:chgData name="Siegbert Rudolph" userId="2af4d44886c067cc" providerId="LiveId" clId="{F3226CAD-8119-4AEA-9FAA-31D3EE202632}" dt="2023-12-03T08:53:44.765" v="6444" actId="1038"/>
          <ac:spMkLst>
            <pc:docMk/>
            <pc:sldMk cId="256030605" sldId="835"/>
            <ac:spMk id="31" creationId="{6309D57F-E7CD-09AF-6991-85EC39B452F0}"/>
          </ac:spMkLst>
        </pc:spChg>
        <pc:spChg chg="add del mod">
          <ac:chgData name="Siegbert Rudolph" userId="2af4d44886c067cc" providerId="LiveId" clId="{F3226CAD-8119-4AEA-9FAA-31D3EE202632}" dt="2023-12-02T17:02:01.867" v="1831" actId="478"/>
          <ac:spMkLst>
            <pc:docMk/>
            <pc:sldMk cId="256030605" sldId="835"/>
            <ac:spMk id="31" creationId="{E468A056-9405-EB24-6846-6DA06F230F70}"/>
          </ac:spMkLst>
        </pc:spChg>
        <pc:spChg chg="add del mod">
          <ac:chgData name="Siegbert Rudolph" userId="2af4d44886c067cc" providerId="LiveId" clId="{F3226CAD-8119-4AEA-9FAA-31D3EE202632}" dt="2023-12-02T17:02:01.867" v="1831" actId="478"/>
          <ac:spMkLst>
            <pc:docMk/>
            <pc:sldMk cId="256030605" sldId="835"/>
            <ac:spMk id="32" creationId="{54267119-CBD2-40C9-F7D4-F75F03CD44A4}"/>
          </ac:spMkLst>
        </pc:spChg>
        <pc:spChg chg="add mod">
          <ac:chgData name="Siegbert Rudolph" userId="2af4d44886c067cc" providerId="LiveId" clId="{F3226CAD-8119-4AEA-9FAA-31D3EE202632}" dt="2023-12-03T08:53:44.765" v="6444" actId="1038"/>
          <ac:spMkLst>
            <pc:docMk/>
            <pc:sldMk cId="256030605" sldId="835"/>
            <ac:spMk id="32" creationId="{BD3C6E58-8852-47F0-813E-CA266B283659}"/>
          </ac:spMkLst>
        </pc:spChg>
        <pc:spChg chg="add mod">
          <ac:chgData name="Siegbert Rudolph" userId="2af4d44886c067cc" providerId="LiveId" clId="{F3226CAD-8119-4AEA-9FAA-31D3EE202632}" dt="2023-12-03T08:53:44.765" v="6444" actId="1038"/>
          <ac:spMkLst>
            <pc:docMk/>
            <pc:sldMk cId="256030605" sldId="835"/>
            <ac:spMk id="33" creationId="{9FE38DCD-9A7F-5BA5-DDCD-D9752096FF8D}"/>
          </ac:spMkLst>
        </pc:spChg>
        <pc:spChg chg="del">
          <ac:chgData name="Siegbert Rudolph" userId="2af4d44886c067cc" providerId="LiveId" clId="{F3226CAD-8119-4AEA-9FAA-31D3EE202632}" dt="2023-12-02T17:00:10.175" v="1813" actId="478"/>
          <ac:spMkLst>
            <pc:docMk/>
            <pc:sldMk cId="256030605" sldId="835"/>
            <ac:spMk id="34" creationId="{14D8D695-96DF-4C53-ABD8-1D6281F17248}"/>
          </ac:spMkLst>
        </pc:spChg>
        <pc:spChg chg="add mod">
          <ac:chgData name="Siegbert Rudolph" userId="2af4d44886c067cc" providerId="LiveId" clId="{F3226CAD-8119-4AEA-9FAA-31D3EE202632}" dt="2023-12-03T14:56:03.794" v="9646" actId="20577"/>
          <ac:spMkLst>
            <pc:docMk/>
            <pc:sldMk cId="256030605" sldId="835"/>
            <ac:spMk id="34" creationId="{FF23E61C-EBEB-D43B-62AE-C4E03A96B3F7}"/>
          </ac:spMkLst>
        </pc:spChg>
        <pc:spChg chg="add mod">
          <ac:chgData name="Siegbert Rudolph" userId="2af4d44886c067cc" providerId="LiveId" clId="{F3226CAD-8119-4AEA-9FAA-31D3EE202632}" dt="2023-12-03T08:53:44.765" v="6444" actId="1038"/>
          <ac:spMkLst>
            <pc:docMk/>
            <pc:sldMk cId="256030605" sldId="835"/>
            <ac:spMk id="35" creationId="{26813AB1-9842-13DE-2869-AEB0863CDE57}"/>
          </ac:spMkLst>
        </pc:spChg>
        <pc:spChg chg="del">
          <ac:chgData name="Siegbert Rudolph" userId="2af4d44886c067cc" providerId="LiveId" clId="{F3226CAD-8119-4AEA-9FAA-31D3EE202632}" dt="2023-12-02T17:00:10.175" v="1813" actId="478"/>
          <ac:spMkLst>
            <pc:docMk/>
            <pc:sldMk cId="256030605" sldId="835"/>
            <ac:spMk id="35" creationId="{BFA2659B-A583-456B-9D18-B590F26A6F08}"/>
          </ac:spMkLst>
        </pc:spChg>
        <pc:spChg chg="del">
          <ac:chgData name="Siegbert Rudolph" userId="2af4d44886c067cc" providerId="LiveId" clId="{F3226CAD-8119-4AEA-9FAA-31D3EE202632}" dt="2023-12-02T17:00:10.175" v="1813" actId="478"/>
          <ac:spMkLst>
            <pc:docMk/>
            <pc:sldMk cId="256030605" sldId="835"/>
            <ac:spMk id="36" creationId="{7EBC627B-561A-4BC2-A4E4-F3DB7627446B}"/>
          </ac:spMkLst>
        </pc:spChg>
        <pc:spChg chg="add mod">
          <ac:chgData name="Siegbert Rudolph" userId="2af4d44886c067cc" providerId="LiveId" clId="{F3226CAD-8119-4AEA-9FAA-31D3EE202632}" dt="2023-12-03T08:53:44.765" v="6444" actId="1038"/>
          <ac:spMkLst>
            <pc:docMk/>
            <pc:sldMk cId="256030605" sldId="835"/>
            <ac:spMk id="36" creationId="{FB65DDF9-9DB8-1A37-0356-DFA24EFC65E9}"/>
          </ac:spMkLst>
        </pc:spChg>
        <pc:spChg chg="del">
          <ac:chgData name="Siegbert Rudolph" userId="2af4d44886c067cc" providerId="LiveId" clId="{F3226CAD-8119-4AEA-9FAA-31D3EE202632}" dt="2023-12-02T17:00:10.175" v="1813" actId="478"/>
          <ac:spMkLst>
            <pc:docMk/>
            <pc:sldMk cId="256030605" sldId="835"/>
            <ac:spMk id="37" creationId="{1BFD2AE6-4BB9-46ED-8928-A3099FDB7D3C}"/>
          </ac:spMkLst>
        </pc:spChg>
        <pc:spChg chg="add mod">
          <ac:chgData name="Siegbert Rudolph" userId="2af4d44886c067cc" providerId="LiveId" clId="{F3226CAD-8119-4AEA-9FAA-31D3EE202632}" dt="2023-12-03T08:53:44.765" v="6444" actId="1038"/>
          <ac:spMkLst>
            <pc:docMk/>
            <pc:sldMk cId="256030605" sldId="835"/>
            <ac:spMk id="37" creationId="{53CDE133-553F-A047-59EC-5D3A6E5AE66B}"/>
          </ac:spMkLst>
        </pc:spChg>
        <pc:spChg chg="del">
          <ac:chgData name="Siegbert Rudolph" userId="2af4d44886c067cc" providerId="LiveId" clId="{F3226CAD-8119-4AEA-9FAA-31D3EE202632}" dt="2023-12-02T17:00:10.175" v="1813" actId="478"/>
          <ac:spMkLst>
            <pc:docMk/>
            <pc:sldMk cId="256030605" sldId="835"/>
            <ac:spMk id="38" creationId="{669B87D5-32F9-41F3-8D3D-4D930E7B59FB}"/>
          </ac:spMkLst>
        </pc:spChg>
        <pc:spChg chg="add del mod">
          <ac:chgData name="Siegbert Rudolph" userId="2af4d44886c067cc" providerId="LiveId" clId="{F3226CAD-8119-4AEA-9FAA-31D3EE202632}" dt="2023-12-02T19:44:18.632" v="2862" actId="478"/>
          <ac:spMkLst>
            <pc:docMk/>
            <pc:sldMk cId="256030605" sldId="835"/>
            <ac:spMk id="41" creationId="{8F091F62-C8A8-C698-B54A-730FCEE82386}"/>
          </ac:spMkLst>
        </pc:spChg>
        <pc:spChg chg="add del mod">
          <ac:chgData name="Siegbert Rudolph" userId="2af4d44886c067cc" providerId="LiveId" clId="{F3226CAD-8119-4AEA-9FAA-31D3EE202632}" dt="2023-12-02T19:12:12.430" v="2729" actId="478"/>
          <ac:spMkLst>
            <pc:docMk/>
            <pc:sldMk cId="256030605" sldId="835"/>
            <ac:spMk id="42" creationId="{62280ABB-6172-5467-B0CB-079FC0D2FF68}"/>
          </ac:spMkLst>
        </pc:spChg>
        <pc:spChg chg="add del mod">
          <ac:chgData name="Siegbert Rudolph" userId="2af4d44886c067cc" providerId="LiveId" clId="{F3226CAD-8119-4AEA-9FAA-31D3EE202632}" dt="2023-12-02T19:12:12.430" v="2729" actId="478"/>
          <ac:spMkLst>
            <pc:docMk/>
            <pc:sldMk cId="256030605" sldId="835"/>
            <ac:spMk id="43" creationId="{BBE00B8F-A187-319C-1AD5-F0B93C3D5B0C}"/>
          </ac:spMkLst>
        </pc:spChg>
        <pc:spChg chg="del">
          <ac:chgData name="Siegbert Rudolph" userId="2af4d44886c067cc" providerId="LiveId" clId="{F3226CAD-8119-4AEA-9FAA-31D3EE202632}" dt="2023-12-02T17:00:10.175" v="1813" actId="478"/>
          <ac:spMkLst>
            <pc:docMk/>
            <pc:sldMk cId="256030605" sldId="835"/>
            <ac:spMk id="44" creationId="{ABECC711-BC08-468A-BFB9-4594C4AC1FEE}"/>
          </ac:spMkLst>
        </pc:spChg>
        <pc:spChg chg="add del mod">
          <ac:chgData name="Siegbert Rudolph" userId="2af4d44886c067cc" providerId="LiveId" clId="{F3226CAD-8119-4AEA-9FAA-31D3EE202632}" dt="2023-12-02T19:44:18.632" v="2862" actId="478"/>
          <ac:spMkLst>
            <pc:docMk/>
            <pc:sldMk cId="256030605" sldId="835"/>
            <ac:spMk id="45" creationId="{87BE0782-2109-FF4F-9A6A-E4333C8C9EB9}"/>
          </ac:spMkLst>
        </pc:spChg>
        <pc:spChg chg="del">
          <ac:chgData name="Siegbert Rudolph" userId="2af4d44886c067cc" providerId="LiveId" clId="{F3226CAD-8119-4AEA-9FAA-31D3EE202632}" dt="2023-12-02T17:00:10.175" v="1813" actId="478"/>
          <ac:spMkLst>
            <pc:docMk/>
            <pc:sldMk cId="256030605" sldId="835"/>
            <ac:spMk id="46" creationId="{9ADCBE12-2970-42F4-8005-42043DFC95A6}"/>
          </ac:spMkLst>
        </pc:spChg>
        <pc:spChg chg="del">
          <ac:chgData name="Siegbert Rudolph" userId="2af4d44886c067cc" providerId="LiveId" clId="{F3226CAD-8119-4AEA-9FAA-31D3EE202632}" dt="2023-12-02T17:00:10.175" v="1813" actId="478"/>
          <ac:spMkLst>
            <pc:docMk/>
            <pc:sldMk cId="256030605" sldId="835"/>
            <ac:spMk id="47" creationId="{87FA11E2-64D4-4B3B-829E-82C86419A000}"/>
          </ac:spMkLst>
        </pc:spChg>
        <pc:spChg chg="del">
          <ac:chgData name="Siegbert Rudolph" userId="2af4d44886c067cc" providerId="LiveId" clId="{F3226CAD-8119-4AEA-9FAA-31D3EE202632}" dt="2023-12-02T17:00:10.175" v="1813" actId="478"/>
          <ac:spMkLst>
            <pc:docMk/>
            <pc:sldMk cId="256030605" sldId="835"/>
            <ac:spMk id="48" creationId="{65F0C155-8CAC-4402-8658-F97C36947C28}"/>
          </ac:spMkLst>
        </pc:spChg>
        <pc:spChg chg="del">
          <ac:chgData name="Siegbert Rudolph" userId="2af4d44886c067cc" providerId="LiveId" clId="{F3226CAD-8119-4AEA-9FAA-31D3EE202632}" dt="2023-12-02T17:00:10.175" v="1813" actId="478"/>
          <ac:spMkLst>
            <pc:docMk/>
            <pc:sldMk cId="256030605" sldId="835"/>
            <ac:spMk id="49" creationId="{1590C47E-DD61-4903-AFAE-1DA8759C796F}"/>
          </ac:spMkLst>
        </pc:spChg>
        <pc:spChg chg="add del mod">
          <ac:chgData name="Siegbert Rudolph" userId="2af4d44886c067cc" providerId="LiveId" clId="{F3226CAD-8119-4AEA-9FAA-31D3EE202632}" dt="2023-12-02T19:44:18.632" v="2862" actId="478"/>
          <ac:spMkLst>
            <pc:docMk/>
            <pc:sldMk cId="256030605" sldId="835"/>
            <ac:spMk id="50" creationId="{A49571B5-7C2F-8B0E-DB16-1CB57FAE62A0}"/>
          </ac:spMkLst>
        </pc:spChg>
        <pc:spChg chg="add del mod">
          <ac:chgData name="Siegbert Rudolph" userId="2af4d44886c067cc" providerId="LiveId" clId="{F3226CAD-8119-4AEA-9FAA-31D3EE202632}" dt="2023-12-02T19:44:18.632" v="2862" actId="478"/>
          <ac:spMkLst>
            <pc:docMk/>
            <pc:sldMk cId="256030605" sldId="835"/>
            <ac:spMk id="51" creationId="{64B332E8-933C-77FE-F37A-0A367D78FB14}"/>
          </ac:spMkLst>
        </pc:spChg>
        <pc:spChg chg="add del mod">
          <ac:chgData name="Siegbert Rudolph" userId="2af4d44886c067cc" providerId="LiveId" clId="{F3226CAD-8119-4AEA-9FAA-31D3EE202632}" dt="2023-12-02T19:44:18.632" v="2862" actId="478"/>
          <ac:spMkLst>
            <pc:docMk/>
            <pc:sldMk cId="256030605" sldId="835"/>
            <ac:spMk id="52" creationId="{195B9796-E8D2-A102-2E25-78DB283ED95A}"/>
          </ac:spMkLst>
        </pc:spChg>
        <pc:spChg chg="add del mod">
          <ac:chgData name="Siegbert Rudolph" userId="2af4d44886c067cc" providerId="LiveId" clId="{F3226CAD-8119-4AEA-9FAA-31D3EE202632}" dt="2023-12-02T19:44:18.632" v="2862" actId="478"/>
          <ac:spMkLst>
            <pc:docMk/>
            <pc:sldMk cId="256030605" sldId="835"/>
            <ac:spMk id="53" creationId="{225C0278-121C-E235-40D9-F02CC50C36B2}"/>
          </ac:spMkLst>
        </pc:spChg>
        <pc:spChg chg="add del mod">
          <ac:chgData name="Siegbert Rudolph" userId="2af4d44886c067cc" providerId="LiveId" clId="{F3226CAD-8119-4AEA-9FAA-31D3EE202632}" dt="2023-12-02T19:44:18.632" v="2862" actId="478"/>
          <ac:spMkLst>
            <pc:docMk/>
            <pc:sldMk cId="256030605" sldId="835"/>
            <ac:spMk id="54" creationId="{00F22E80-7F7A-251F-B468-E4C224D0D4F1}"/>
          </ac:spMkLst>
        </pc:spChg>
        <pc:spChg chg="add del mod">
          <ac:chgData name="Siegbert Rudolph" userId="2af4d44886c067cc" providerId="LiveId" clId="{F3226CAD-8119-4AEA-9FAA-31D3EE202632}" dt="2023-12-02T19:44:18.632" v="2862" actId="478"/>
          <ac:spMkLst>
            <pc:docMk/>
            <pc:sldMk cId="256030605" sldId="835"/>
            <ac:spMk id="55" creationId="{0BEB2604-2C3A-EB21-0233-122003114FD1}"/>
          </ac:spMkLst>
        </pc:spChg>
        <pc:spChg chg="add del mod">
          <ac:chgData name="Siegbert Rudolph" userId="2af4d44886c067cc" providerId="LiveId" clId="{F3226CAD-8119-4AEA-9FAA-31D3EE202632}" dt="2023-12-02T19:44:18.632" v="2862" actId="478"/>
          <ac:spMkLst>
            <pc:docMk/>
            <pc:sldMk cId="256030605" sldId="835"/>
            <ac:spMk id="56" creationId="{483C1350-7BBC-ABAD-02F6-8DC37B840DAA}"/>
          </ac:spMkLst>
        </pc:spChg>
        <pc:spChg chg="add del mod">
          <ac:chgData name="Siegbert Rudolph" userId="2af4d44886c067cc" providerId="LiveId" clId="{F3226CAD-8119-4AEA-9FAA-31D3EE202632}" dt="2023-12-02T19:44:18.632" v="2862" actId="478"/>
          <ac:spMkLst>
            <pc:docMk/>
            <pc:sldMk cId="256030605" sldId="835"/>
            <ac:spMk id="57" creationId="{FC52348E-98E1-5A2E-1823-8FABAE9C722F}"/>
          </ac:spMkLst>
        </pc:spChg>
        <pc:spChg chg="add del mod">
          <ac:chgData name="Siegbert Rudolph" userId="2af4d44886c067cc" providerId="LiveId" clId="{F3226CAD-8119-4AEA-9FAA-31D3EE202632}" dt="2023-12-02T19:44:18.632" v="2862" actId="478"/>
          <ac:spMkLst>
            <pc:docMk/>
            <pc:sldMk cId="256030605" sldId="835"/>
            <ac:spMk id="58" creationId="{FCB3EFCE-0BE5-4F63-1251-41E0BEFE202F}"/>
          </ac:spMkLst>
        </pc:spChg>
        <pc:spChg chg="add del mod">
          <ac:chgData name="Siegbert Rudolph" userId="2af4d44886c067cc" providerId="LiveId" clId="{F3226CAD-8119-4AEA-9FAA-31D3EE202632}" dt="2023-12-02T17:14:08.534" v="2036" actId="478"/>
          <ac:spMkLst>
            <pc:docMk/>
            <pc:sldMk cId="256030605" sldId="835"/>
            <ac:spMk id="59" creationId="{1D45A231-285C-77D8-E502-60B77F44E990}"/>
          </ac:spMkLst>
        </pc:spChg>
        <pc:spChg chg="add mod ord">
          <ac:chgData name="Siegbert Rudolph" userId="2af4d44886c067cc" providerId="LiveId" clId="{F3226CAD-8119-4AEA-9FAA-31D3EE202632}" dt="2023-12-03T08:53:44.765" v="6444" actId="1038"/>
          <ac:spMkLst>
            <pc:docMk/>
            <pc:sldMk cId="256030605" sldId="835"/>
            <ac:spMk id="61" creationId="{FAD2E5BF-A118-9182-B986-E297280BE6A8}"/>
          </ac:spMkLst>
        </pc:spChg>
        <pc:spChg chg="add mod ord">
          <ac:chgData name="Siegbert Rudolph" userId="2af4d44886c067cc" providerId="LiveId" clId="{F3226CAD-8119-4AEA-9FAA-31D3EE202632}" dt="2023-12-03T14:55:55.464" v="9638" actId="20577"/>
          <ac:spMkLst>
            <pc:docMk/>
            <pc:sldMk cId="256030605" sldId="835"/>
            <ac:spMk id="62" creationId="{671A36E9-4CF7-4764-1F4F-D4961EDCE252}"/>
          </ac:spMkLst>
        </pc:spChg>
        <pc:spChg chg="add mod ord">
          <ac:chgData name="Siegbert Rudolph" userId="2af4d44886c067cc" providerId="LiveId" clId="{F3226CAD-8119-4AEA-9FAA-31D3EE202632}" dt="2023-12-03T08:53:44.765" v="6444" actId="1038"/>
          <ac:spMkLst>
            <pc:docMk/>
            <pc:sldMk cId="256030605" sldId="835"/>
            <ac:spMk id="63" creationId="{7776C3A9-9618-ABE4-77B9-55E58D39186D}"/>
          </ac:spMkLst>
        </pc:spChg>
        <pc:spChg chg="add mod ord">
          <ac:chgData name="Siegbert Rudolph" userId="2af4d44886c067cc" providerId="LiveId" clId="{F3226CAD-8119-4AEA-9FAA-31D3EE202632}" dt="2023-12-03T08:53:44.765" v="6444" actId="1038"/>
          <ac:spMkLst>
            <pc:docMk/>
            <pc:sldMk cId="256030605" sldId="835"/>
            <ac:spMk id="64" creationId="{2C2A1067-7C62-9A40-7FD6-7EC08FADD335}"/>
          </ac:spMkLst>
        </pc:spChg>
        <pc:picChg chg="add del mod">
          <ac:chgData name="Siegbert Rudolph" userId="2af4d44886c067cc" providerId="LiveId" clId="{F3226CAD-8119-4AEA-9FAA-31D3EE202632}" dt="2023-12-02T20:20:10.723" v="4386" actId="478"/>
          <ac:picMkLst>
            <pc:docMk/>
            <pc:sldMk cId="256030605" sldId="835"/>
            <ac:picMk id="15" creationId="{E5236901-5F16-FBC5-3EEB-47BCDD5FB039}"/>
          </ac:picMkLst>
        </pc:picChg>
        <pc:picChg chg="del">
          <ac:chgData name="Siegbert Rudolph" userId="2af4d44886c067cc" providerId="LiveId" clId="{F3226CAD-8119-4AEA-9FAA-31D3EE202632}" dt="2023-12-02T17:00:10.175" v="1813" actId="478"/>
          <ac:picMkLst>
            <pc:docMk/>
            <pc:sldMk cId="256030605" sldId="835"/>
            <ac:picMk id="39" creationId="{2E5CE74F-0CAB-4923-8348-EF8DAE3DCBA7}"/>
          </ac:picMkLst>
        </pc:picChg>
        <pc:picChg chg="del">
          <ac:chgData name="Siegbert Rudolph" userId="2af4d44886c067cc" providerId="LiveId" clId="{F3226CAD-8119-4AEA-9FAA-31D3EE202632}" dt="2023-12-02T17:00:10.175" v="1813" actId="478"/>
          <ac:picMkLst>
            <pc:docMk/>
            <pc:sldMk cId="256030605" sldId="835"/>
            <ac:picMk id="40" creationId="{6D2D4713-8FBC-4A91-9134-0A01446D3ACD}"/>
          </ac:picMkLst>
        </pc:picChg>
        <pc:picChg chg="add del mod">
          <ac:chgData name="Siegbert Rudolph" userId="2af4d44886c067cc" providerId="LiveId" clId="{F3226CAD-8119-4AEA-9FAA-31D3EE202632}" dt="2023-12-02T19:12:12.430" v="2729" actId="478"/>
          <ac:picMkLst>
            <pc:docMk/>
            <pc:sldMk cId="256030605" sldId="835"/>
            <ac:picMk id="60" creationId="{06BF7554-71C2-8FE4-D9F9-E2A4842D82C3}"/>
          </ac:picMkLst>
        </pc:picChg>
      </pc:sldChg>
      <pc:sldChg chg="modSp add del mod">
        <pc:chgData name="Siegbert Rudolph" userId="2af4d44886c067cc" providerId="LiveId" clId="{F3226CAD-8119-4AEA-9FAA-31D3EE202632}" dt="2023-11-30T14:38:37.739" v="1646" actId="47"/>
        <pc:sldMkLst>
          <pc:docMk/>
          <pc:sldMk cId="1561517053" sldId="835"/>
        </pc:sldMkLst>
        <pc:picChg chg="mod">
          <ac:chgData name="Siegbert Rudolph" userId="2af4d44886c067cc" providerId="LiveId" clId="{F3226CAD-8119-4AEA-9FAA-31D3EE202632}" dt="2023-11-30T14:36:33.109" v="1639" actId="1076"/>
          <ac:picMkLst>
            <pc:docMk/>
            <pc:sldMk cId="1561517053" sldId="835"/>
            <ac:picMk id="3" creationId="{06DB8CFF-261F-411E-A157-095A1C88D941}"/>
          </ac:picMkLst>
        </pc:picChg>
      </pc:sldChg>
      <pc:sldChg chg="addSp delSp modSp add del mod delAnim modAnim">
        <pc:chgData name="Siegbert Rudolph" userId="2af4d44886c067cc" providerId="LiveId" clId="{F3226CAD-8119-4AEA-9FAA-31D3EE202632}" dt="2023-12-03T09:23:20.269" v="7043" actId="47"/>
        <pc:sldMkLst>
          <pc:docMk/>
          <pc:sldMk cId="1518254243" sldId="836"/>
        </pc:sldMkLst>
        <pc:spChg chg="add del mod">
          <ac:chgData name="Siegbert Rudolph" userId="2af4d44886c067cc" providerId="LiveId" clId="{F3226CAD-8119-4AEA-9FAA-31D3EE202632}" dt="2023-12-02T19:49:14.768" v="3136" actId="478"/>
          <ac:spMkLst>
            <pc:docMk/>
            <pc:sldMk cId="1518254243" sldId="836"/>
            <ac:spMk id="2" creationId="{794037D5-35CE-B854-E84F-32ECED973776}"/>
          </ac:spMkLst>
        </pc:spChg>
        <pc:spChg chg="add del mod">
          <ac:chgData name="Siegbert Rudolph" userId="2af4d44886c067cc" providerId="LiveId" clId="{F3226CAD-8119-4AEA-9FAA-31D3EE202632}" dt="2023-12-02T19:46:53.392" v="2984" actId="478"/>
          <ac:spMkLst>
            <pc:docMk/>
            <pc:sldMk cId="1518254243" sldId="836"/>
            <ac:spMk id="4" creationId="{0857E615-DB57-F0B1-1082-668BF8819393}"/>
          </ac:spMkLst>
        </pc:spChg>
        <pc:spChg chg="add del mod">
          <ac:chgData name="Siegbert Rudolph" userId="2af4d44886c067cc" providerId="LiveId" clId="{F3226CAD-8119-4AEA-9FAA-31D3EE202632}" dt="2023-12-02T19:46:53.392" v="2984" actId="478"/>
          <ac:spMkLst>
            <pc:docMk/>
            <pc:sldMk cId="1518254243" sldId="836"/>
            <ac:spMk id="12" creationId="{B781026E-4847-BBF8-D6DA-BD1EA2CE17DF}"/>
          </ac:spMkLst>
        </pc:spChg>
        <pc:spChg chg="add del mod">
          <ac:chgData name="Siegbert Rudolph" userId="2af4d44886c067cc" providerId="LiveId" clId="{F3226CAD-8119-4AEA-9FAA-31D3EE202632}" dt="2023-12-02T19:46:53.392" v="2984" actId="478"/>
          <ac:spMkLst>
            <pc:docMk/>
            <pc:sldMk cId="1518254243" sldId="836"/>
            <ac:spMk id="13" creationId="{3A3C4A48-C141-6306-9DC3-4E3912F3B4CE}"/>
          </ac:spMkLst>
        </pc:spChg>
        <pc:spChg chg="add del mod">
          <ac:chgData name="Siegbert Rudolph" userId="2af4d44886c067cc" providerId="LiveId" clId="{F3226CAD-8119-4AEA-9FAA-31D3EE202632}" dt="2023-12-02T19:46:53.392" v="2984" actId="478"/>
          <ac:spMkLst>
            <pc:docMk/>
            <pc:sldMk cId="1518254243" sldId="836"/>
            <ac:spMk id="14" creationId="{499A7712-8A23-AD88-CE29-C182B15DC7F0}"/>
          </ac:spMkLst>
        </pc:spChg>
        <pc:spChg chg="add del mod">
          <ac:chgData name="Siegbert Rudolph" userId="2af4d44886c067cc" providerId="LiveId" clId="{F3226CAD-8119-4AEA-9FAA-31D3EE202632}" dt="2023-12-02T19:15:32.093" v="2832" actId="478"/>
          <ac:spMkLst>
            <pc:docMk/>
            <pc:sldMk cId="1518254243" sldId="836"/>
            <ac:spMk id="15" creationId="{641BFF5A-6EF1-78DB-92A2-878587679213}"/>
          </ac:spMkLst>
        </pc:spChg>
        <pc:spChg chg="add del mod">
          <ac:chgData name="Siegbert Rudolph" userId="2af4d44886c067cc" providerId="LiveId" clId="{F3226CAD-8119-4AEA-9FAA-31D3EE202632}" dt="2023-12-02T19:46:53.392" v="2984" actId="478"/>
          <ac:spMkLst>
            <pc:docMk/>
            <pc:sldMk cId="1518254243" sldId="836"/>
            <ac:spMk id="16" creationId="{527E805B-6AB9-8A2D-BEDD-ECB893B1F5EB}"/>
          </ac:spMkLst>
        </pc:spChg>
        <pc:spChg chg="add del mod">
          <ac:chgData name="Siegbert Rudolph" userId="2af4d44886c067cc" providerId="LiveId" clId="{F3226CAD-8119-4AEA-9FAA-31D3EE202632}" dt="2023-12-02T19:46:53.392" v="2984" actId="478"/>
          <ac:spMkLst>
            <pc:docMk/>
            <pc:sldMk cId="1518254243" sldId="836"/>
            <ac:spMk id="17" creationId="{D3C3C173-BBF5-43CB-EC98-A186651FA0B8}"/>
          </ac:spMkLst>
        </pc:spChg>
        <pc:spChg chg="add del mod">
          <ac:chgData name="Siegbert Rudolph" userId="2af4d44886c067cc" providerId="LiveId" clId="{F3226CAD-8119-4AEA-9FAA-31D3EE202632}" dt="2023-12-02T19:46:53.392" v="2984" actId="478"/>
          <ac:spMkLst>
            <pc:docMk/>
            <pc:sldMk cId="1518254243" sldId="836"/>
            <ac:spMk id="18" creationId="{05217091-EBB3-C41A-759A-6EA019259D34}"/>
          </ac:spMkLst>
        </pc:spChg>
        <pc:spChg chg="add del mod">
          <ac:chgData name="Siegbert Rudolph" userId="2af4d44886c067cc" providerId="LiveId" clId="{F3226CAD-8119-4AEA-9FAA-31D3EE202632}" dt="2023-12-02T19:46:53.392" v="2984" actId="478"/>
          <ac:spMkLst>
            <pc:docMk/>
            <pc:sldMk cId="1518254243" sldId="836"/>
            <ac:spMk id="19" creationId="{2ED7D92F-AEBC-BC52-70EC-122F763651C0}"/>
          </ac:spMkLst>
        </pc:spChg>
        <pc:spChg chg="add del mod">
          <ac:chgData name="Siegbert Rudolph" userId="2af4d44886c067cc" providerId="LiveId" clId="{F3226CAD-8119-4AEA-9FAA-31D3EE202632}" dt="2023-12-02T19:46:53.392" v="2984" actId="478"/>
          <ac:spMkLst>
            <pc:docMk/>
            <pc:sldMk cId="1518254243" sldId="836"/>
            <ac:spMk id="20" creationId="{980CE9EE-FEAC-0B5F-DB84-93DC0AABD092}"/>
          </ac:spMkLst>
        </pc:spChg>
        <pc:spChg chg="add del mod">
          <ac:chgData name="Siegbert Rudolph" userId="2af4d44886c067cc" providerId="LiveId" clId="{F3226CAD-8119-4AEA-9FAA-31D3EE202632}" dt="2023-12-02T19:46:53.392" v="2984" actId="478"/>
          <ac:spMkLst>
            <pc:docMk/>
            <pc:sldMk cId="1518254243" sldId="836"/>
            <ac:spMk id="21" creationId="{10BCE7FE-4369-0D5C-FAA5-A00509FB72BE}"/>
          </ac:spMkLst>
        </pc:spChg>
        <pc:spChg chg="add del mod">
          <ac:chgData name="Siegbert Rudolph" userId="2af4d44886c067cc" providerId="LiveId" clId="{F3226CAD-8119-4AEA-9FAA-31D3EE202632}" dt="2023-12-02T19:46:53.392" v="2984" actId="478"/>
          <ac:spMkLst>
            <pc:docMk/>
            <pc:sldMk cId="1518254243" sldId="836"/>
            <ac:spMk id="22" creationId="{ACA703FD-9B0B-85B3-2D37-2CC55016CB59}"/>
          </ac:spMkLst>
        </pc:spChg>
        <pc:spChg chg="add del mod">
          <ac:chgData name="Siegbert Rudolph" userId="2af4d44886c067cc" providerId="LiveId" clId="{F3226CAD-8119-4AEA-9FAA-31D3EE202632}" dt="2023-12-02T19:46:53.392" v="2984" actId="478"/>
          <ac:spMkLst>
            <pc:docMk/>
            <pc:sldMk cId="1518254243" sldId="836"/>
            <ac:spMk id="23" creationId="{3DE67644-714A-2D22-A13A-034E5E7EDFD0}"/>
          </ac:spMkLst>
        </pc:spChg>
        <pc:spChg chg="add del mod">
          <ac:chgData name="Siegbert Rudolph" userId="2af4d44886c067cc" providerId="LiveId" clId="{F3226CAD-8119-4AEA-9FAA-31D3EE202632}" dt="2023-12-02T19:46:53.392" v="2984" actId="478"/>
          <ac:spMkLst>
            <pc:docMk/>
            <pc:sldMk cId="1518254243" sldId="836"/>
            <ac:spMk id="24" creationId="{A8E9046D-B6CA-6B4E-B905-D807932C35BD}"/>
          </ac:spMkLst>
        </pc:spChg>
        <pc:spChg chg="add del mod">
          <ac:chgData name="Siegbert Rudolph" userId="2af4d44886c067cc" providerId="LiveId" clId="{F3226CAD-8119-4AEA-9FAA-31D3EE202632}" dt="2023-12-02T19:46:53.392" v="2984" actId="478"/>
          <ac:spMkLst>
            <pc:docMk/>
            <pc:sldMk cId="1518254243" sldId="836"/>
            <ac:spMk id="25" creationId="{56C6B7A9-DE96-DA5D-26FF-657D7BA715D1}"/>
          </ac:spMkLst>
        </pc:spChg>
        <pc:spChg chg="add del mod">
          <ac:chgData name="Siegbert Rudolph" userId="2af4d44886c067cc" providerId="LiveId" clId="{F3226CAD-8119-4AEA-9FAA-31D3EE202632}" dt="2023-12-02T19:46:53.392" v="2984" actId="478"/>
          <ac:spMkLst>
            <pc:docMk/>
            <pc:sldMk cId="1518254243" sldId="836"/>
            <ac:spMk id="26" creationId="{F6FCEEB6-31C4-0BB7-FD2F-7D25A2FCDAA3}"/>
          </ac:spMkLst>
        </pc:spChg>
        <pc:spChg chg="add del mod">
          <ac:chgData name="Siegbert Rudolph" userId="2af4d44886c067cc" providerId="LiveId" clId="{F3226CAD-8119-4AEA-9FAA-31D3EE202632}" dt="2023-12-02T19:46:53.392" v="2984" actId="478"/>
          <ac:spMkLst>
            <pc:docMk/>
            <pc:sldMk cId="1518254243" sldId="836"/>
            <ac:spMk id="27" creationId="{F3E6E1EB-BF64-047E-8B0C-9C43DC99DD1D}"/>
          </ac:spMkLst>
        </pc:spChg>
        <pc:spChg chg="add del mod">
          <ac:chgData name="Siegbert Rudolph" userId="2af4d44886c067cc" providerId="LiveId" clId="{F3226CAD-8119-4AEA-9FAA-31D3EE202632}" dt="2023-12-02T17:04:44.976" v="1867"/>
          <ac:spMkLst>
            <pc:docMk/>
            <pc:sldMk cId="1518254243" sldId="836"/>
            <ac:spMk id="28" creationId="{0ECA68E1-37D2-2165-BEE4-69CC42024A6A}"/>
          </ac:spMkLst>
        </pc:spChg>
        <pc:spChg chg="add del mod ord">
          <ac:chgData name="Siegbert Rudolph" userId="2af4d44886c067cc" providerId="LiveId" clId="{F3226CAD-8119-4AEA-9FAA-31D3EE202632}" dt="2023-12-02T19:49:14.768" v="3136" actId="478"/>
          <ac:spMkLst>
            <pc:docMk/>
            <pc:sldMk cId="1518254243" sldId="836"/>
            <ac:spMk id="28" creationId="{643ECEB7-7B6B-69C0-2C35-24DD9BAF84FF}"/>
          </ac:spMkLst>
        </pc:spChg>
        <pc:spChg chg="mod">
          <ac:chgData name="Siegbert Rudolph" userId="2af4d44886c067cc" providerId="LiveId" clId="{F3226CAD-8119-4AEA-9FAA-31D3EE202632}" dt="2023-12-02T18:57:44.159" v="2356" actId="20577"/>
          <ac:spMkLst>
            <pc:docMk/>
            <pc:sldMk cId="1518254243" sldId="836"/>
            <ac:spMk id="29" creationId="{A7A7B779-F0A8-44D4-87AA-1EACCCE5D073}"/>
          </ac:spMkLst>
        </pc:spChg>
        <pc:spChg chg="mod">
          <ac:chgData name="Siegbert Rudolph" userId="2af4d44886c067cc" providerId="LiveId" clId="{F3226CAD-8119-4AEA-9FAA-31D3EE202632}" dt="2023-12-02T19:47:23.524" v="2988"/>
          <ac:spMkLst>
            <pc:docMk/>
            <pc:sldMk cId="1518254243" sldId="836"/>
            <ac:spMk id="30" creationId="{5DFF6002-4F46-4C4B-9A70-E341990A3B89}"/>
          </ac:spMkLst>
        </pc:spChg>
        <pc:spChg chg="add del mod">
          <ac:chgData name="Siegbert Rudolph" userId="2af4d44886c067cc" providerId="LiveId" clId="{F3226CAD-8119-4AEA-9FAA-31D3EE202632}" dt="2023-12-02T17:04:44.976" v="1867"/>
          <ac:spMkLst>
            <pc:docMk/>
            <pc:sldMk cId="1518254243" sldId="836"/>
            <ac:spMk id="31" creationId="{45BDB203-FB29-6FEF-B8FA-A6EC9E59708A}"/>
          </ac:spMkLst>
        </pc:spChg>
        <pc:spChg chg="add del mod">
          <ac:chgData name="Siegbert Rudolph" userId="2af4d44886c067cc" providerId="LiveId" clId="{F3226CAD-8119-4AEA-9FAA-31D3EE202632}" dt="2023-12-02T19:49:14.768" v="3136" actId="478"/>
          <ac:spMkLst>
            <pc:docMk/>
            <pc:sldMk cId="1518254243" sldId="836"/>
            <ac:spMk id="31" creationId="{8E4DD5C2-FFE6-D728-6021-45F1302CA381}"/>
          </ac:spMkLst>
        </pc:spChg>
        <pc:spChg chg="add del mod">
          <ac:chgData name="Siegbert Rudolph" userId="2af4d44886c067cc" providerId="LiveId" clId="{F3226CAD-8119-4AEA-9FAA-31D3EE202632}" dt="2023-12-02T17:04:44.976" v="1867"/>
          <ac:spMkLst>
            <pc:docMk/>
            <pc:sldMk cId="1518254243" sldId="836"/>
            <ac:spMk id="32" creationId="{F0C90C3A-2A6B-BAB2-CF6B-A025984B59A6}"/>
          </ac:spMkLst>
        </pc:spChg>
        <pc:spChg chg="add del mod">
          <ac:chgData name="Siegbert Rudolph" userId="2af4d44886c067cc" providerId="LiveId" clId="{F3226CAD-8119-4AEA-9FAA-31D3EE202632}" dt="2023-12-02T19:49:14.768" v="3136" actId="478"/>
          <ac:spMkLst>
            <pc:docMk/>
            <pc:sldMk cId="1518254243" sldId="836"/>
            <ac:spMk id="32" creationId="{FF089281-B0F5-5C25-2316-EE1978AC260E}"/>
          </ac:spMkLst>
        </pc:spChg>
        <pc:spChg chg="del">
          <ac:chgData name="Siegbert Rudolph" userId="2af4d44886c067cc" providerId="LiveId" clId="{F3226CAD-8119-4AEA-9FAA-31D3EE202632}" dt="2023-12-02T17:04:00.221" v="1842" actId="478"/>
          <ac:spMkLst>
            <pc:docMk/>
            <pc:sldMk cId="1518254243" sldId="836"/>
            <ac:spMk id="33" creationId="{9FE38DCD-9A7F-5BA5-DDCD-D9752096FF8D}"/>
          </ac:spMkLst>
        </pc:spChg>
        <pc:spChg chg="add del mod">
          <ac:chgData name="Siegbert Rudolph" userId="2af4d44886c067cc" providerId="LiveId" clId="{F3226CAD-8119-4AEA-9FAA-31D3EE202632}" dt="2023-12-02T19:49:14.768" v="3136" actId="478"/>
          <ac:spMkLst>
            <pc:docMk/>
            <pc:sldMk cId="1518254243" sldId="836"/>
            <ac:spMk id="33" creationId="{A0D48D0E-5079-C0EF-C930-F3388C2BF696}"/>
          </ac:spMkLst>
        </pc:spChg>
        <pc:spChg chg="add mod">
          <ac:chgData name="Siegbert Rudolph" userId="2af4d44886c067cc" providerId="LiveId" clId="{F3226CAD-8119-4AEA-9FAA-31D3EE202632}" dt="2023-12-02T19:48:06.527" v="3026" actId="20577"/>
          <ac:spMkLst>
            <pc:docMk/>
            <pc:sldMk cId="1518254243" sldId="836"/>
            <ac:spMk id="34" creationId="{6CFFEBDB-9B04-7DF8-BA07-05EF28EC35C8}"/>
          </ac:spMkLst>
        </pc:spChg>
        <pc:spChg chg="add del mod">
          <ac:chgData name="Siegbert Rudolph" userId="2af4d44886c067cc" providerId="LiveId" clId="{F3226CAD-8119-4AEA-9FAA-31D3EE202632}" dt="2023-12-02T17:04:44.976" v="1867"/>
          <ac:spMkLst>
            <pc:docMk/>
            <pc:sldMk cId="1518254243" sldId="836"/>
            <ac:spMk id="34" creationId="{EA6BB5A8-01F8-1332-ACCE-0812E6270A97}"/>
          </ac:spMkLst>
        </pc:spChg>
        <pc:spChg chg="add del mod">
          <ac:chgData name="Siegbert Rudolph" userId="2af4d44886c067cc" providerId="LiveId" clId="{F3226CAD-8119-4AEA-9FAA-31D3EE202632}" dt="2023-12-02T17:04:44.976" v="1867"/>
          <ac:spMkLst>
            <pc:docMk/>
            <pc:sldMk cId="1518254243" sldId="836"/>
            <ac:spMk id="35" creationId="{5D7834A5-1953-2E93-A3BC-B95613350B31}"/>
          </ac:spMkLst>
        </pc:spChg>
        <pc:spChg chg="add mod">
          <ac:chgData name="Siegbert Rudolph" userId="2af4d44886c067cc" providerId="LiveId" clId="{F3226CAD-8119-4AEA-9FAA-31D3EE202632}" dt="2023-12-02T19:48:30.147" v="3071" actId="20577"/>
          <ac:spMkLst>
            <pc:docMk/>
            <pc:sldMk cId="1518254243" sldId="836"/>
            <ac:spMk id="35" creationId="{DA32AE7C-9B0A-B1E6-CB50-247CEFE85E90}"/>
          </ac:spMkLst>
        </pc:spChg>
        <pc:spChg chg="add del mod">
          <ac:chgData name="Siegbert Rudolph" userId="2af4d44886c067cc" providerId="LiveId" clId="{F3226CAD-8119-4AEA-9FAA-31D3EE202632}" dt="2023-12-02T17:04:44.976" v="1867"/>
          <ac:spMkLst>
            <pc:docMk/>
            <pc:sldMk cId="1518254243" sldId="836"/>
            <ac:spMk id="36" creationId="{39A09459-7E8B-352B-9DF0-7776CF8C3EC1}"/>
          </ac:spMkLst>
        </pc:spChg>
        <pc:spChg chg="add mod">
          <ac:chgData name="Siegbert Rudolph" userId="2af4d44886c067cc" providerId="LiveId" clId="{F3226CAD-8119-4AEA-9FAA-31D3EE202632}" dt="2023-12-02T19:48:42.943" v="3101" actId="20577"/>
          <ac:spMkLst>
            <pc:docMk/>
            <pc:sldMk cId="1518254243" sldId="836"/>
            <ac:spMk id="36" creationId="{E9BE322C-A45B-2E5A-D0AB-0A1084D7D9CD}"/>
          </ac:spMkLst>
        </pc:spChg>
        <pc:spChg chg="add del mod">
          <ac:chgData name="Siegbert Rudolph" userId="2af4d44886c067cc" providerId="LiveId" clId="{F3226CAD-8119-4AEA-9FAA-31D3EE202632}" dt="2023-12-02T19:46:55.177" v="2985" actId="478"/>
          <ac:spMkLst>
            <pc:docMk/>
            <pc:sldMk cId="1518254243" sldId="836"/>
            <ac:spMk id="37" creationId="{32DAA700-05FD-2077-C516-2F43C130CFC8}"/>
          </ac:spMkLst>
        </pc:spChg>
        <pc:spChg chg="add del mod">
          <ac:chgData name="Siegbert Rudolph" userId="2af4d44886c067cc" providerId="LiveId" clId="{F3226CAD-8119-4AEA-9FAA-31D3EE202632}" dt="2023-12-02T19:46:53.392" v="2984" actId="478"/>
          <ac:spMkLst>
            <pc:docMk/>
            <pc:sldMk cId="1518254243" sldId="836"/>
            <ac:spMk id="38" creationId="{6BFB7FE7-54A4-9C52-D66F-7FC0F736E3C2}"/>
          </ac:spMkLst>
        </pc:spChg>
        <pc:spChg chg="add del mod">
          <ac:chgData name="Siegbert Rudolph" userId="2af4d44886c067cc" providerId="LiveId" clId="{F3226CAD-8119-4AEA-9FAA-31D3EE202632}" dt="2023-12-02T19:46:53.392" v="2984" actId="478"/>
          <ac:spMkLst>
            <pc:docMk/>
            <pc:sldMk cId="1518254243" sldId="836"/>
            <ac:spMk id="39" creationId="{EE0901CA-DBB4-A1F8-7AD6-698E6AA775F1}"/>
          </ac:spMkLst>
        </pc:spChg>
        <pc:spChg chg="add del mod">
          <ac:chgData name="Siegbert Rudolph" userId="2af4d44886c067cc" providerId="LiveId" clId="{F3226CAD-8119-4AEA-9FAA-31D3EE202632}" dt="2023-12-02T19:46:53.392" v="2984" actId="478"/>
          <ac:spMkLst>
            <pc:docMk/>
            <pc:sldMk cId="1518254243" sldId="836"/>
            <ac:spMk id="40" creationId="{8495D76F-633B-B4E9-6268-6AD01FA3BC3C}"/>
          </ac:spMkLst>
        </pc:spChg>
        <pc:spChg chg="del">
          <ac:chgData name="Siegbert Rudolph" userId="2af4d44886c067cc" providerId="LiveId" clId="{F3226CAD-8119-4AEA-9FAA-31D3EE202632}" dt="2023-12-02T17:04:00.221" v="1842" actId="478"/>
          <ac:spMkLst>
            <pc:docMk/>
            <pc:sldMk cId="1518254243" sldId="836"/>
            <ac:spMk id="41" creationId="{8F091F62-C8A8-C698-B54A-730FCEE82386}"/>
          </ac:spMkLst>
        </pc:spChg>
        <pc:spChg chg="add mod">
          <ac:chgData name="Siegbert Rudolph" userId="2af4d44886c067cc" providerId="LiveId" clId="{F3226CAD-8119-4AEA-9FAA-31D3EE202632}" dt="2023-12-02T19:49:03.219" v="3135" actId="1076"/>
          <ac:spMkLst>
            <pc:docMk/>
            <pc:sldMk cId="1518254243" sldId="836"/>
            <ac:spMk id="41" creationId="{F1193114-AADD-99E7-C625-B53E6067C790}"/>
          </ac:spMkLst>
        </pc:spChg>
        <pc:spChg chg="del">
          <ac:chgData name="Siegbert Rudolph" userId="2af4d44886c067cc" providerId="LiveId" clId="{F3226CAD-8119-4AEA-9FAA-31D3EE202632}" dt="2023-12-02T17:04:00.221" v="1842" actId="478"/>
          <ac:spMkLst>
            <pc:docMk/>
            <pc:sldMk cId="1518254243" sldId="836"/>
            <ac:spMk id="42" creationId="{62280ABB-6172-5467-B0CB-079FC0D2FF68}"/>
          </ac:spMkLst>
        </pc:spChg>
        <pc:spChg chg="add mod">
          <ac:chgData name="Siegbert Rudolph" userId="2af4d44886c067cc" providerId="LiveId" clId="{F3226CAD-8119-4AEA-9FAA-31D3EE202632}" dt="2023-12-02T19:47:48.553" v="3008"/>
          <ac:spMkLst>
            <pc:docMk/>
            <pc:sldMk cId="1518254243" sldId="836"/>
            <ac:spMk id="42" creationId="{7F82B83B-6C16-8AB7-D7C6-9307AD4AF3DF}"/>
          </ac:spMkLst>
        </pc:spChg>
        <pc:spChg chg="del">
          <ac:chgData name="Siegbert Rudolph" userId="2af4d44886c067cc" providerId="LiveId" clId="{F3226CAD-8119-4AEA-9FAA-31D3EE202632}" dt="2023-12-02T17:04:00.221" v="1842" actId="478"/>
          <ac:spMkLst>
            <pc:docMk/>
            <pc:sldMk cId="1518254243" sldId="836"/>
            <ac:spMk id="43" creationId="{BBE00B8F-A187-319C-1AD5-F0B93C3D5B0C}"/>
          </ac:spMkLst>
        </pc:spChg>
        <pc:spChg chg="add mod">
          <ac:chgData name="Siegbert Rudolph" userId="2af4d44886c067cc" providerId="LiveId" clId="{F3226CAD-8119-4AEA-9FAA-31D3EE202632}" dt="2023-12-02T19:47:48.553" v="3008"/>
          <ac:spMkLst>
            <pc:docMk/>
            <pc:sldMk cId="1518254243" sldId="836"/>
            <ac:spMk id="43" creationId="{E54CE9E0-A0B7-69A2-F19C-496B8614F2B1}"/>
          </ac:spMkLst>
        </pc:spChg>
        <pc:spChg chg="add del mod">
          <ac:chgData name="Siegbert Rudolph" userId="2af4d44886c067cc" providerId="LiveId" clId="{F3226CAD-8119-4AEA-9FAA-31D3EE202632}" dt="2023-12-02T19:46:59.807" v="2987" actId="478"/>
          <ac:spMkLst>
            <pc:docMk/>
            <pc:sldMk cId="1518254243" sldId="836"/>
            <ac:spMk id="44" creationId="{4F7091D6-0F58-8364-DD9E-6C6DB8EC5C13}"/>
          </ac:spMkLst>
        </pc:spChg>
        <pc:spChg chg="add mod">
          <ac:chgData name="Siegbert Rudolph" userId="2af4d44886c067cc" providerId="LiveId" clId="{F3226CAD-8119-4AEA-9FAA-31D3EE202632}" dt="2023-12-02T19:49:26.462" v="3151" actId="14100"/>
          <ac:spMkLst>
            <pc:docMk/>
            <pc:sldMk cId="1518254243" sldId="836"/>
            <ac:spMk id="45" creationId="{3C46C386-5251-33B7-4261-C5D6223964E1}"/>
          </ac:spMkLst>
        </pc:spChg>
        <pc:spChg chg="del">
          <ac:chgData name="Siegbert Rudolph" userId="2af4d44886c067cc" providerId="LiveId" clId="{F3226CAD-8119-4AEA-9FAA-31D3EE202632}" dt="2023-12-02T17:04:00.221" v="1842" actId="478"/>
          <ac:spMkLst>
            <pc:docMk/>
            <pc:sldMk cId="1518254243" sldId="836"/>
            <ac:spMk id="45" creationId="{87BE0782-2109-FF4F-9A6A-E4333C8C9EB9}"/>
          </ac:spMkLst>
        </pc:spChg>
        <pc:spChg chg="add del mod">
          <ac:chgData name="Siegbert Rudolph" userId="2af4d44886c067cc" providerId="LiveId" clId="{F3226CAD-8119-4AEA-9FAA-31D3EE202632}" dt="2023-12-02T19:46:57.940" v="2986" actId="478"/>
          <ac:spMkLst>
            <pc:docMk/>
            <pc:sldMk cId="1518254243" sldId="836"/>
            <ac:spMk id="46" creationId="{3727B256-A506-9CF0-B745-A445375DAE92}"/>
          </ac:spMkLst>
        </pc:spChg>
        <pc:spChg chg="add del mod">
          <ac:chgData name="Siegbert Rudolph" userId="2af4d44886c067cc" providerId="LiveId" clId="{F3226CAD-8119-4AEA-9FAA-31D3EE202632}" dt="2023-12-02T18:45:46.039" v="2163" actId="478"/>
          <ac:spMkLst>
            <pc:docMk/>
            <pc:sldMk cId="1518254243" sldId="836"/>
            <ac:spMk id="47" creationId="{CC6703AE-B0BB-B770-AB9D-95720B630474}"/>
          </ac:spMkLst>
        </pc:spChg>
        <pc:spChg chg="add mod">
          <ac:chgData name="Siegbert Rudolph" userId="2af4d44886c067cc" providerId="LiveId" clId="{F3226CAD-8119-4AEA-9FAA-31D3EE202632}" dt="2023-12-02T19:51:51.915" v="3174" actId="339"/>
          <ac:spMkLst>
            <pc:docMk/>
            <pc:sldMk cId="1518254243" sldId="836"/>
            <ac:spMk id="47" creationId="{E9B0E79E-24D0-84F1-91D1-A300EE2973BB}"/>
          </ac:spMkLst>
        </pc:spChg>
        <pc:spChg chg="add del mod ord">
          <ac:chgData name="Siegbert Rudolph" userId="2af4d44886c067cc" providerId="LiveId" clId="{F3226CAD-8119-4AEA-9FAA-31D3EE202632}" dt="2023-12-02T19:49:14.768" v="3136" actId="478"/>
          <ac:spMkLst>
            <pc:docMk/>
            <pc:sldMk cId="1518254243" sldId="836"/>
            <ac:spMk id="48" creationId="{730C12F2-3614-A6AA-04BF-DE11620CBBC2}"/>
          </ac:spMkLst>
        </pc:spChg>
        <pc:spChg chg="add del mod ord">
          <ac:chgData name="Siegbert Rudolph" userId="2af4d44886c067cc" providerId="LiveId" clId="{F3226CAD-8119-4AEA-9FAA-31D3EE202632}" dt="2023-12-02T19:49:14.768" v="3136" actId="478"/>
          <ac:spMkLst>
            <pc:docMk/>
            <pc:sldMk cId="1518254243" sldId="836"/>
            <ac:spMk id="49" creationId="{CBA47A39-BCA5-70AB-8C1E-0C5A181755AB}"/>
          </ac:spMkLst>
        </pc:spChg>
        <pc:spChg chg="del">
          <ac:chgData name="Siegbert Rudolph" userId="2af4d44886c067cc" providerId="LiveId" clId="{F3226CAD-8119-4AEA-9FAA-31D3EE202632}" dt="2023-12-02T17:04:00.221" v="1842" actId="478"/>
          <ac:spMkLst>
            <pc:docMk/>
            <pc:sldMk cId="1518254243" sldId="836"/>
            <ac:spMk id="50" creationId="{A49571B5-7C2F-8B0E-DB16-1CB57FAE62A0}"/>
          </ac:spMkLst>
        </pc:spChg>
        <pc:spChg chg="del">
          <ac:chgData name="Siegbert Rudolph" userId="2af4d44886c067cc" providerId="LiveId" clId="{F3226CAD-8119-4AEA-9FAA-31D3EE202632}" dt="2023-12-02T17:04:00.221" v="1842" actId="478"/>
          <ac:spMkLst>
            <pc:docMk/>
            <pc:sldMk cId="1518254243" sldId="836"/>
            <ac:spMk id="51" creationId="{64B332E8-933C-77FE-F37A-0A367D78FB14}"/>
          </ac:spMkLst>
        </pc:spChg>
        <pc:spChg chg="del">
          <ac:chgData name="Siegbert Rudolph" userId="2af4d44886c067cc" providerId="LiveId" clId="{F3226CAD-8119-4AEA-9FAA-31D3EE202632}" dt="2023-12-02T17:04:00.221" v="1842" actId="478"/>
          <ac:spMkLst>
            <pc:docMk/>
            <pc:sldMk cId="1518254243" sldId="836"/>
            <ac:spMk id="52" creationId="{195B9796-E8D2-A102-2E25-78DB283ED95A}"/>
          </ac:spMkLst>
        </pc:spChg>
        <pc:spChg chg="del">
          <ac:chgData name="Siegbert Rudolph" userId="2af4d44886c067cc" providerId="LiveId" clId="{F3226CAD-8119-4AEA-9FAA-31D3EE202632}" dt="2023-12-02T17:04:00.221" v="1842" actId="478"/>
          <ac:spMkLst>
            <pc:docMk/>
            <pc:sldMk cId="1518254243" sldId="836"/>
            <ac:spMk id="53" creationId="{225C0278-121C-E235-40D9-F02CC50C36B2}"/>
          </ac:spMkLst>
        </pc:spChg>
        <pc:spChg chg="del">
          <ac:chgData name="Siegbert Rudolph" userId="2af4d44886c067cc" providerId="LiveId" clId="{F3226CAD-8119-4AEA-9FAA-31D3EE202632}" dt="2023-12-02T17:04:00.221" v="1842" actId="478"/>
          <ac:spMkLst>
            <pc:docMk/>
            <pc:sldMk cId="1518254243" sldId="836"/>
            <ac:spMk id="54" creationId="{00F22E80-7F7A-251F-B468-E4C224D0D4F1}"/>
          </ac:spMkLst>
        </pc:spChg>
        <pc:spChg chg="del">
          <ac:chgData name="Siegbert Rudolph" userId="2af4d44886c067cc" providerId="LiveId" clId="{F3226CAD-8119-4AEA-9FAA-31D3EE202632}" dt="2023-12-02T17:04:00.221" v="1842" actId="478"/>
          <ac:spMkLst>
            <pc:docMk/>
            <pc:sldMk cId="1518254243" sldId="836"/>
            <ac:spMk id="55" creationId="{0BEB2604-2C3A-EB21-0233-122003114FD1}"/>
          </ac:spMkLst>
        </pc:spChg>
        <pc:spChg chg="del">
          <ac:chgData name="Siegbert Rudolph" userId="2af4d44886c067cc" providerId="LiveId" clId="{F3226CAD-8119-4AEA-9FAA-31D3EE202632}" dt="2023-12-02T17:04:00.221" v="1842" actId="478"/>
          <ac:spMkLst>
            <pc:docMk/>
            <pc:sldMk cId="1518254243" sldId="836"/>
            <ac:spMk id="56" creationId="{483C1350-7BBC-ABAD-02F6-8DC37B840DAA}"/>
          </ac:spMkLst>
        </pc:spChg>
        <pc:spChg chg="del">
          <ac:chgData name="Siegbert Rudolph" userId="2af4d44886c067cc" providerId="LiveId" clId="{F3226CAD-8119-4AEA-9FAA-31D3EE202632}" dt="2023-12-02T17:04:00.221" v="1842" actId="478"/>
          <ac:spMkLst>
            <pc:docMk/>
            <pc:sldMk cId="1518254243" sldId="836"/>
            <ac:spMk id="57" creationId="{FC52348E-98E1-5A2E-1823-8FABAE9C722F}"/>
          </ac:spMkLst>
        </pc:spChg>
        <pc:spChg chg="del">
          <ac:chgData name="Siegbert Rudolph" userId="2af4d44886c067cc" providerId="LiveId" clId="{F3226CAD-8119-4AEA-9FAA-31D3EE202632}" dt="2023-12-02T17:04:00.221" v="1842" actId="478"/>
          <ac:spMkLst>
            <pc:docMk/>
            <pc:sldMk cId="1518254243" sldId="836"/>
            <ac:spMk id="58" creationId="{FCB3EFCE-0BE5-4F63-1251-41E0BEFE202F}"/>
          </ac:spMkLst>
        </pc:spChg>
        <pc:spChg chg="add del mod">
          <ac:chgData name="Siegbert Rudolph" userId="2af4d44886c067cc" providerId="LiveId" clId="{F3226CAD-8119-4AEA-9FAA-31D3EE202632}" dt="2023-12-02T18:55:26.199" v="2320" actId="478"/>
          <ac:spMkLst>
            <pc:docMk/>
            <pc:sldMk cId="1518254243" sldId="836"/>
            <ac:spMk id="59" creationId="{4E9B4F34-2785-D351-0D96-232B3A51A7B3}"/>
          </ac:spMkLst>
        </pc:spChg>
        <pc:spChg chg="add del mod">
          <ac:chgData name="Siegbert Rudolph" userId="2af4d44886c067cc" providerId="LiveId" clId="{F3226CAD-8119-4AEA-9FAA-31D3EE202632}" dt="2023-12-02T19:15:32.093" v="2832" actId="478"/>
          <ac:spMkLst>
            <pc:docMk/>
            <pc:sldMk cId="1518254243" sldId="836"/>
            <ac:spMk id="60" creationId="{F95CC25B-2DF3-0586-6881-166735EB12A4}"/>
          </ac:spMkLst>
        </pc:spChg>
        <pc:spChg chg="add del mod ord">
          <ac:chgData name="Siegbert Rudolph" userId="2af4d44886c067cc" providerId="LiveId" clId="{F3226CAD-8119-4AEA-9FAA-31D3EE202632}" dt="2023-12-02T19:49:14.768" v="3136" actId="478"/>
          <ac:spMkLst>
            <pc:docMk/>
            <pc:sldMk cId="1518254243" sldId="836"/>
            <ac:spMk id="61" creationId="{417CCB47-A36D-A9B3-536B-B351FCBBDE13}"/>
          </ac:spMkLst>
        </pc:spChg>
        <pc:grpChg chg="mod">
          <ac:chgData name="Siegbert Rudolph" userId="2af4d44886c067cc" providerId="LiveId" clId="{F3226CAD-8119-4AEA-9FAA-31D3EE202632}" dt="2023-12-02T19:14:30.378" v="2824" actId="1036"/>
          <ac:grpSpMkLst>
            <pc:docMk/>
            <pc:sldMk cId="1518254243" sldId="836"/>
            <ac:grpSpMk id="9" creationId="{4FFE968F-0DAB-1B0E-89BD-4CC8557ED3CB}"/>
          </ac:grpSpMkLst>
        </pc:grpChg>
      </pc:sldChg>
      <pc:sldChg chg="addSp delSp modSp add mod delAnim modAnim">
        <pc:chgData name="Siegbert Rudolph" userId="2af4d44886c067cc" providerId="LiveId" clId="{F3226CAD-8119-4AEA-9FAA-31D3EE202632}" dt="2023-12-03T14:56:33.710" v="9672" actId="20577"/>
        <pc:sldMkLst>
          <pc:docMk/>
          <pc:sldMk cId="2229506262" sldId="837"/>
        </pc:sldMkLst>
        <pc:spChg chg="del">
          <ac:chgData name="Siegbert Rudolph" userId="2af4d44886c067cc" providerId="LiveId" clId="{F3226CAD-8119-4AEA-9FAA-31D3EE202632}" dt="2023-12-03T08:57:34.406" v="6447" actId="478"/>
          <ac:spMkLst>
            <pc:docMk/>
            <pc:sldMk cId="2229506262" sldId="837"/>
            <ac:spMk id="2" creationId="{3EC85796-CE9D-7D35-2B5B-AF9A138307BE}"/>
          </ac:spMkLst>
        </pc:spChg>
        <pc:spChg chg="add mod">
          <ac:chgData name="Siegbert Rudolph" userId="2af4d44886c067cc" providerId="LiveId" clId="{F3226CAD-8119-4AEA-9FAA-31D3EE202632}" dt="2023-12-03T09:38:10.053" v="7244" actId="1076"/>
          <ac:spMkLst>
            <pc:docMk/>
            <pc:sldMk cId="2229506262" sldId="837"/>
            <ac:spMk id="2" creationId="{6B41EA29-41C7-AE2D-833F-0196DD2911E5}"/>
          </ac:spMkLst>
        </pc:spChg>
        <pc:spChg chg="del">
          <ac:chgData name="Siegbert Rudolph" userId="2af4d44886c067cc" providerId="LiveId" clId="{F3226CAD-8119-4AEA-9FAA-31D3EE202632}" dt="2023-12-03T08:57:34.406" v="6447" actId="478"/>
          <ac:spMkLst>
            <pc:docMk/>
            <pc:sldMk cId="2229506262" sldId="837"/>
            <ac:spMk id="4" creationId="{466DC9D1-1413-EE98-8BC5-CD534C22CC4C}"/>
          </ac:spMkLst>
        </pc:spChg>
        <pc:spChg chg="add mod">
          <ac:chgData name="Siegbert Rudolph" userId="2af4d44886c067cc" providerId="LiveId" clId="{F3226CAD-8119-4AEA-9FAA-31D3EE202632}" dt="2023-12-03T09:38:43.450" v="7247" actId="1076"/>
          <ac:spMkLst>
            <pc:docMk/>
            <pc:sldMk cId="2229506262" sldId="837"/>
            <ac:spMk id="4" creationId="{F6D4CBC7-C98A-8DD3-1BC3-BD1AE45CB908}"/>
          </ac:spMkLst>
        </pc:spChg>
        <pc:spChg chg="del">
          <ac:chgData name="Siegbert Rudolph" userId="2af4d44886c067cc" providerId="LiveId" clId="{F3226CAD-8119-4AEA-9FAA-31D3EE202632}" dt="2023-12-03T08:57:34.406" v="6447" actId="478"/>
          <ac:spMkLst>
            <pc:docMk/>
            <pc:sldMk cId="2229506262" sldId="837"/>
            <ac:spMk id="12" creationId="{7C1DC5DE-41FA-268C-0151-10A425FFECD1}"/>
          </ac:spMkLst>
        </pc:spChg>
        <pc:spChg chg="add mod">
          <ac:chgData name="Siegbert Rudolph" userId="2af4d44886c067cc" providerId="LiveId" clId="{F3226CAD-8119-4AEA-9FAA-31D3EE202632}" dt="2023-12-03T12:31:27.378" v="7468"/>
          <ac:spMkLst>
            <pc:docMk/>
            <pc:sldMk cId="2229506262" sldId="837"/>
            <ac:spMk id="13" creationId="{63D4C94D-0EA1-60B7-2E62-8BF1EDC47A7E}"/>
          </ac:spMkLst>
        </pc:spChg>
        <pc:spChg chg="add mod">
          <ac:chgData name="Siegbert Rudolph" userId="2af4d44886c067cc" providerId="LiveId" clId="{F3226CAD-8119-4AEA-9FAA-31D3EE202632}" dt="2023-12-03T09:00:55.244" v="6595" actId="554"/>
          <ac:spMkLst>
            <pc:docMk/>
            <pc:sldMk cId="2229506262" sldId="837"/>
            <ac:spMk id="14" creationId="{745B1751-8E1E-309A-402D-0E960A468EB4}"/>
          </ac:spMkLst>
        </pc:spChg>
        <pc:spChg chg="add mod">
          <ac:chgData name="Siegbert Rudolph" userId="2af4d44886c067cc" providerId="LiveId" clId="{F3226CAD-8119-4AEA-9FAA-31D3EE202632}" dt="2023-12-03T09:00:55.244" v="6595" actId="554"/>
          <ac:spMkLst>
            <pc:docMk/>
            <pc:sldMk cId="2229506262" sldId="837"/>
            <ac:spMk id="15" creationId="{F29DAAE8-94A2-366F-8742-636ED3B70231}"/>
          </ac:spMkLst>
        </pc:spChg>
        <pc:spChg chg="add del mod">
          <ac:chgData name="Siegbert Rudolph" userId="2af4d44886c067cc" providerId="LiveId" clId="{F3226CAD-8119-4AEA-9FAA-31D3EE202632}" dt="2023-12-03T08:59:20.781" v="6571" actId="478"/>
          <ac:spMkLst>
            <pc:docMk/>
            <pc:sldMk cId="2229506262" sldId="837"/>
            <ac:spMk id="16" creationId="{8FEAD4A1-9013-07BC-7A92-F46CCF444B14}"/>
          </ac:spMkLst>
        </pc:spChg>
        <pc:spChg chg="add mod">
          <ac:chgData name="Siegbert Rudolph" userId="2af4d44886c067cc" providerId="LiveId" clId="{F3226CAD-8119-4AEA-9FAA-31D3EE202632}" dt="2023-12-03T09:00:55.244" v="6595" actId="554"/>
          <ac:spMkLst>
            <pc:docMk/>
            <pc:sldMk cId="2229506262" sldId="837"/>
            <ac:spMk id="17" creationId="{ACA9AC1A-9E61-DE17-8701-8DA2670449D0}"/>
          </ac:spMkLst>
        </pc:spChg>
        <pc:spChg chg="add mod">
          <ac:chgData name="Siegbert Rudolph" userId="2af4d44886c067cc" providerId="LiveId" clId="{F3226CAD-8119-4AEA-9FAA-31D3EE202632}" dt="2023-12-03T08:58:06.447" v="6449"/>
          <ac:spMkLst>
            <pc:docMk/>
            <pc:sldMk cId="2229506262" sldId="837"/>
            <ac:spMk id="18" creationId="{1A9D679D-C555-EB8C-C1EA-C3B0E3174E49}"/>
          </ac:spMkLst>
        </pc:spChg>
        <pc:spChg chg="add mod">
          <ac:chgData name="Siegbert Rudolph" userId="2af4d44886c067cc" providerId="LiveId" clId="{F3226CAD-8119-4AEA-9FAA-31D3EE202632}" dt="2023-12-03T14:56:26.064" v="9664" actId="20577"/>
          <ac:spMkLst>
            <pc:docMk/>
            <pc:sldMk cId="2229506262" sldId="837"/>
            <ac:spMk id="19" creationId="{759EBFC3-EFBE-DA9A-84AB-9B544FAEB89F}"/>
          </ac:spMkLst>
        </pc:spChg>
        <pc:spChg chg="add mod">
          <ac:chgData name="Siegbert Rudolph" userId="2af4d44886c067cc" providerId="LiveId" clId="{F3226CAD-8119-4AEA-9FAA-31D3EE202632}" dt="2023-12-03T08:58:06.447" v="6449"/>
          <ac:spMkLst>
            <pc:docMk/>
            <pc:sldMk cId="2229506262" sldId="837"/>
            <ac:spMk id="20" creationId="{FA659A29-5C95-8EBF-FDD3-CB05B982452D}"/>
          </ac:spMkLst>
        </pc:spChg>
        <pc:spChg chg="add mod">
          <ac:chgData name="Siegbert Rudolph" userId="2af4d44886c067cc" providerId="LiveId" clId="{F3226CAD-8119-4AEA-9FAA-31D3EE202632}" dt="2023-12-03T09:00:46.845" v="6594" actId="554"/>
          <ac:spMkLst>
            <pc:docMk/>
            <pc:sldMk cId="2229506262" sldId="837"/>
            <ac:spMk id="21" creationId="{96B0856D-6CC6-4E26-DB55-B54581C8F6AB}"/>
          </ac:spMkLst>
        </pc:spChg>
        <pc:spChg chg="add mod">
          <ac:chgData name="Siegbert Rudolph" userId="2af4d44886c067cc" providerId="LiveId" clId="{F3226CAD-8119-4AEA-9FAA-31D3EE202632}" dt="2023-12-03T09:00:46.845" v="6594" actId="554"/>
          <ac:spMkLst>
            <pc:docMk/>
            <pc:sldMk cId="2229506262" sldId="837"/>
            <ac:spMk id="22" creationId="{1286CC86-254D-AC7A-5216-A8EAE2CB7256}"/>
          </ac:spMkLst>
        </pc:spChg>
        <pc:spChg chg="add mod">
          <ac:chgData name="Siegbert Rudolph" userId="2af4d44886c067cc" providerId="LiveId" clId="{F3226CAD-8119-4AEA-9FAA-31D3EE202632}" dt="2023-12-03T09:01:55.142" v="6611" actId="20577"/>
          <ac:spMkLst>
            <pc:docMk/>
            <pc:sldMk cId="2229506262" sldId="837"/>
            <ac:spMk id="23" creationId="{0A26CB3A-F913-1928-8780-F91CB9D72A18}"/>
          </ac:spMkLst>
        </pc:spChg>
        <pc:spChg chg="add mod">
          <ac:chgData name="Siegbert Rudolph" userId="2af4d44886c067cc" providerId="LiveId" clId="{F3226CAD-8119-4AEA-9FAA-31D3EE202632}" dt="2023-12-03T09:02:15.331" v="6635" actId="1037"/>
          <ac:spMkLst>
            <pc:docMk/>
            <pc:sldMk cId="2229506262" sldId="837"/>
            <ac:spMk id="24" creationId="{2880CC8C-01B1-6039-6221-B8ECE1995F12}"/>
          </ac:spMkLst>
        </pc:spChg>
        <pc:spChg chg="add mod">
          <ac:chgData name="Siegbert Rudolph" userId="2af4d44886c067cc" providerId="LiveId" clId="{F3226CAD-8119-4AEA-9FAA-31D3EE202632}" dt="2023-12-03T09:02:15.331" v="6635" actId="1037"/>
          <ac:spMkLst>
            <pc:docMk/>
            <pc:sldMk cId="2229506262" sldId="837"/>
            <ac:spMk id="25" creationId="{37D8C0A0-0A6A-CC79-AB76-0D742CC94DDE}"/>
          </ac:spMkLst>
        </pc:spChg>
        <pc:spChg chg="add mod">
          <ac:chgData name="Siegbert Rudolph" userId="2af4d44886c067cc" providerId="LiveId" clId="{F3226CAD-8119-4AEA-9FAA-31D3EE202632}" dt="2023-12-03T09:02:15.331" v="6635" actId="1037"/>
          <ac:spMkLst>
            <pc:docMk/>
            <pc:sldMk cId="2229506262" sldId="837"/>
            <ac:spMk id="26" creationId="{D5C3E891-4A94-4BA1-4D33-5FFBA685E10B}"/>
          </ac:spMkLst>
        </pc:spChg>
        <pc:spChg chg="add mod">
          <ac:chgData name="Siegbert Rudolph" userId="2af4d44886c067cc" providerId="LiveId" clId="{F3226CAD-8119-4AEA-9FAA-31D3EE202632}" dt="2023-12-03T14:56:29.516" v="9668" actId="20577"/>
          <ac:spMkLst>
            <pc:docMk/>
            <pc:sldMk cId="2229506262" sldId="837"/>
            <ac:spMk id="27" creationId="{C698B8CC-8B8B-7AD5-AFC0-EE73DE0CBA62}"/>
          </ac:spMkLst>
        </pc:spChg>
        <pc:spChg chg="add mod">
          <ac:chgData name="Siegbert Rudolph" userId="2af4d44886c067cc" providerId="LiveId" clId="{F3226CAD-8119-4AEA-9FAA-31D3EE202632}" dt="2023-12-03T09:02:15.331" v="6635" actId="1037"/>
          <ac:spMkLst>
            <pc:docMk/>
            <pc:sldMk cId="2229506262" sldId="837"/>
            <ac:spMk id="28" creationId="{6322797A-8E45-812E-B855-0EA0C85CC07A}"/>
          </ac:spMkLst>
        </pc:spChg>
        <pc:spChg chg="mod">
          <ac:chgData name="Siegbert Rudolph" userId="2af4d44886c067cc" providerId="LiveId" clId="{F3226CAD-8119-4AEA-9FAA-31D3EE202632}" dt="2023-12-03T13:19:59.012" v="8474" actId="20577"/>
          <ac:spMkLst>
            <pc:docMk/>
            <pc:sldMk cId="2229506262" sldId="837"/>
            <ac:spMk id="29" creationId="{A7A7B779-F0A8-44D4-87AA-1EACCCE5D073}"/>
          </ac:spMkLst>
        </pc:spChg>
        <pc:spChg chg="del mod">
          <ac:chgData name="Siegbert Rudolph" userId="2af4d44886c067cc" providerId="LiveId" clId="{F3226CAD-8119-4AEA-9FAA-31D3EE202632}" dt="2023-12-03T08:57:34.406" v="6447" actId="478"/>
          <ac:spMkLst>
            <pc:docMk/>
            <pc:sldMk cId="2229506262" sldId="837"/>
            <ac:spMk id="30" creationId="{5DFF6002-4F46-4C4B-9A70-E341990A3B89}"/>
          </ac:spMkLst>
        </pc:spChg>
        <pc:spChg chg="add mod">
          <ac:chgData name="Siegbert Rudolph" userId="2af4d44886c067cc" providerId="LiveId" clId="{F3226CAD-8119-4AEA-9FAA-31D3EE202632}" dt="2023-12-03T09:02:15.331" v="6635" actId="1037"/>
          <ac:spMkLst>
            <pc:docMk/>
            <pc:sldMk cId="2229506262" sldId="837"/>
            <ac:spMk id="31" creationId="{8D3F2BBE-505B-9890-99B2-E4576626F5BB}"/>
          </ac:spMkLst>
        </pc:spChg>
        <pc:spChg chg="add mod">
          <ac:chgData name="Siegbert Rudolph" userId="2af4d44886c067cc" providerId="LiveId" clId="{F3226CAD-8119-4AEA-9FAA-31D3EE202632}" dt="2023-12-03T09:01:42.055" v="6597" actId="1076"/>
          <ac:spMkLst>
            <pc:docMk/>
            <pc:sldMk cId="2229506262" sldId="837"/>
            <ac:spMk id="32" creationId="{3878DE37-DCED-B854-2A85-DCD1D84D20B0}"/>
          </ac:spMkLst>
        </pc:spChg>
        <pc:spChg chg="del">
          <ac:chgData name="Siegbert Rudolph" userId="2af4d44886c067cc" providerId="LiveId" clId="{F3226CAD-8119-4AEA-9FAA-31D3EE202632}" dt="2023-12-03T08:57:34.406" v="6447" actId="478"/>
          <ac:spMkLst>
            <pc:docMk/>
            <pc:sldMk cId="2229506262" sldId="837"/>
            <ac:spMk id="33" creationId="{9FE38DCD-9A7F-5BA5-DDCD-D9752096FF8D}"/>
          </ac:spMkLst>
        </pc:spChg>
        <pc:spChg chg="add del mod">
          <ac:chgData name="Siegbert Rudolph" userId="2af4d44886c067cc" providerId="LiveId" clId="{F3226CAD-8119-4AEA-9FAA-31D3EE202632}" dt="2023-12-03T09:05:33.857" v="6688" actId="478"/>
          <ac:spMkLst>
            <pc:docMk/>
            <pc:sldMk cId="2229506262" sldId="837"/>
            <ac:spMk id="34" creationId="{AF882FD0-913F-ECAD-2CDA-CAED52D5041C}"/>
          </ac:spMkLst>
        </pc:spChg>
        <pc:spChg chg="add del mod">
          <ac:chgData name="Siegbert Rudolph" userId="2af4d44886c067cc" providerId="LiveId" clId="{F3226CAD-8119-4AEA-9FAA-31D3EE202632}" dt="2023-12-03T09:05:33.857" v="6688" actId="478"/>
          <ac:spMkLst>
            <pc:docMk/>
            <pc:sldMk cId="2229506262" sldId="837"/>
            <ac:spMk id="35" creationId="{8923A248-0EE8-4309-0A55-479AB03E0380}"/>
          </ac:spMkLst>
        </pc:spChg>
        <pc:spChg chg="add del mod">
          <ac:chgData name="Siegbert Rudolph" userId="2af4d44886c067cc" providerId="LiveId" clId="{F3226CAD-8119-4AEA-9FAA-31D3EE202632}" dt="2023-12-03T09:05:33.857" v="6688" actId="478"/>
          <ac:spMkLst>
            <pc:docMk/>
            <pc:sldMk cId="2229506262" sldId="837"/>
            <ac:spMk id="36" creationId="{1DBB569C-7575-28B3-256E-76058EB07FF1}"/>
          </ac:spMkLst>
        </pc:spChg>
        <pc:spChg chg="add del mod">
          <ac:chgData name="Siegbert Rudolph" userId="2af4d44886c067cc" providerId="LiveId" clId="{F3226CAD-8119-4AEA-9FAA-31D3EE202632}" dt="2023-12-03T09:05:33.857" v="6688" actId="478"/>
          <ac:spMkLst>
            <pc:docMk/>
            <pc:sldMk cId="2229506262" sldId="837"/>
            <ac:spMk id="37" creationId="{58C6FC3F-A5C1-6369-22CA-D98FE99599F5}"/>
          </ac:spMkLst>
        </pc:spChg>
        <pc:spChg chg="add del mod">
          <ac:chgData name="Siegbert Rudolph" userId="2af4d44886c067cc" providerId="LiveId" clId="{F3226CAD-8119-4AEA-9FAA-31D3EE202632}" dt="2023-12-03T09:05:33.857" v="6688" actId="478"/>
          <ac:spMkLst>
            <pc:docMk/>
            <pc:sldMk cId="2229506262" sldId="837"/>
            <ac:spMk id="38" creationId="{6CA1EE1B-BC58-D11A-A48D-7E62A40B493C}"/>
          </ac:spMkLst>
        </pc:spChg>
        <pc:spChg chg="add del mod">
          <ac:chgData name="Siegbert Rudolph" userId="2af4d44886c067cc" providerId="LiveId" clId="{F3226CAD-8119-4AEA-9FAA-31D3EE202632}" dt="2023-12-03T09:05:33.857" v="6688" actId="478"/>
          <ac:spMkLst>
            <pc:docMk/>
            <pc:sldMk cId="2229506262" sldId="837"/>
            <ac:spMk id="39" creationId="{EC8A765A-7A3C-39BE-AD58-B424FFBB37CA}"/>
          </ac:spMkLst>
        </pc:spChg>
        <pc:spChg chg="add del mod">
          <ac:chgData name="Siegbert Rudolph" userId="2af4d44886c067cc" providerId="LiveId" clId="{F3226CAD-8119-4AEA-9FAA-31D3EE202632}" dt="2023-12-03T09:05:33.857" v="6688" actId="478"/>
          <ac:spMkLst>
            <pc:docMk/>
            <pc:sldMk cId="2229506262" sldId="837"/>
            <ac:spMk id="40" creationId="{73250DDB-326F-5EF2-516C-2C48ACDA052C}"/>
          </ac:spMkLst>
        </pc:spChg>
        <pc:spChg chg="del">
          <ac:chgData name="Siegbert Rudolph" userId="2af4d44886c067cc" providerId="LiveId" clId="{F3226CAD-8119-4AEA-9FAA-31D3EE202632}" dt="2023-12-03T08:57:34.406" v="6447" actId="478"/>
          <ac:spMkLst>
            <pc:docMk/>
            <pc:sldMk cId="2229506262" sldId="837"/>
            <ac:spMk id="41" creationId="{8F091F62-C8A8-C698-B54A-730FCEE82386}"/>
          </ac:spMkLst>
        </pc:spChg>
        <pc:spChg chg="add del mod">
          <ac:chgData name="Siegbert Rudolph" userId="2af4d44886c067cc" providerId="LiveId" clId="{F3226CAD-8119-4AEA-9FAA-31D3EE202632}" dt="2023-12-03T09:05:33.857" v="6688" actId="478"/>
          <ac:spMkLst>
            <pc:docMk/>
            <pc:sldMk cId="2229506262" sldId="837"/>
            <ac:spMk id="42" creationId="{0E7EA791-0BC9-6318-893B-F2DB1F76C4C6}"/>
          </ac:spMkLst>
        </pc:spChg>
        <pc:spChg chg="add mod">
          <ac:chgData name="Siegbert Rudolph" userId="2af4d44886c067cc" providerId="LiveId" clId="{F3226CAD-8119-4AEA-9FAA-31D3EE202632}" dt="2023-12-03T09:08:41.501" v="6782" actId="554"/>
          <ac:spMkLst>
            <pc:docMk/>
            <pc:sldMk cId="2229506262" sldId="837"/>
            <ac:spMk id="43" creationId="{E5A14448-FBD6-6716-25A3-E80F1F730927}"/>
          </ac:spMkLst>
        </pc:spChg>
        <pc:spChg chg="add mod">
          <ac:chgData name="Siegbert Rudolph" userId="2af4d44886c067cc" providerId="LiveId" clId="{F3226CAD-8119-4AEA-9FAA-31D3EE202632}" dt="2023-12-03T09:14:09.467" v="6802" actId="1037"/>
          <ac:spMkLst>
            <pc:docMk/>
            <pc:sldMk cId="2229506262" sldId="837"/>
            <ac:spMk id="44" creationId="{F725D50B-097D-F4FF-1224-8486A94B93FF}"/>
          </ac:spMkLst>
        </pc:spChg>
        <pc:spChg chg="del">
          <ac:chgData name="Siegbert Rudolph" userId="2af4d44886c067cc" providerId="LiveId" clId="{F3226CAD-8119-4AEA-9FAA-31D3EE202632}" dt="2023-12-03T08:57:34.406" v="6447" actId="478"/>
          <ac:spMkLst>
            <pc:docMk/>
            <pc:sldMk cId="2229506262" sldId="837"/>
            <ac:spMk id="45" creationId="{87BE0782-2109-FF4F-9A6A-E4333C8C9EB9}"/>
          </ac:spMkLst>
        </pc:spChg>
        <pc:spChg chg="add del mod">
          <ac:chgData name="Siegbert Rudolph" userId="2af4d44886c067cc" providerId="LiveId" clId="{F3226CAD-8119-4AEA-9FAA-31D3EE202632}" dt="2023-12-03T09:06:34.653" v="6706" actId="478"/>
          <ac:spMkLst>
            <pc:docMk/>
            <pc:sldMk cId="2229506262" sldId="837"/>
            <ac:spMk id="46" creationId="{956EA04F-C508-AA06-E920-A27D0C9775DA}"/>
          </ac:spMkLst>
        </pc:spChg>
        <pc:spChg chg="add mod">
          <ac:chgData name="Siegbert Rudolph" userId="2af4d44886c067cc" providerId="LiveId" clId="{F3226CAD-8119-4AEA-9FAA-31D3EE202632}" dt="2023-12-03T09:14:13.520" v="6803" actId="1037"/>
          <ac:spMkLst>
            <pc:docMk/>
            <pc:sldMk cId="2229506262" sldId="837"/>
            <ac:spMk id="47" creationId="{02288193-A0CD-5801-8D28-19023AB702A8}"/>
          </ac:spMkLst>
        </pc:spChg>
        <pc:spChg chg="add mod">
          <ac:chgData name="Siegbert Rudolph" userId="2af4d44886c067cc" providerId="LiveId" clId="{F3226CAD-8119-4AEA-9FAA-31D3EE202632}" dt="2023-12-03T09:08:54.983" v="6789" actId="1038"/>
          <ac:spMkLst>
            <pc:docMk/>
            <pc:sldMk cId="2229506262" sldId="837"/>
            <ac:spMk id="48" creationId="{9CA270CC-E87A-AA6B-294A-8518E83CD7A8}"/>
          </ac:spMkLst>
        </pc:spChg>
        <pc:spChg chg="add mod">
          <ac:chgData name="Siegbert Rudolph" userId="2af4d44886c067cc" providerId="LiveId" clId="{F3226CAD-8119-4AEA-9FAA-31D3EE202632}" dt="2023-12-03T14:56:33.710" v="9672" actId="20577"/>
          <ac:spMkLst>
            <pc:docMk/>
            <pc:sldMk cId="2229506262" sldId="837"/>
            <ac:spMk id="49" creationId="{E5D012D1-57D4-7181-1D77-84B0F8743E02}"/>
          </ac:spMkLst>
        </pc:spChg>
        <pc:spChg chg="del">
          <ac:chgData name="Siegbert Rudolph" userId="2af4d44886c067cc" providerId="LiveId" clId="{F3226CAD-8119-4AEA-9FAA-31D3EE202632}" dt="2023-12-03T08:57:34.406" v="6447" actId="478"/>
          <ac:spMkLst>
            <pc:docMk/>
            <pc:sldMk cId="2229506262" sldId="837"/>
            <ac:spMk id="50" creationId="{A49571B5-7C2F-8B0E-DB16-1CB57FAE62A0}"/>
          </ac:spMkLst>
        </pc:spChg>
        <pc:spChg chg="del">
          <ac:chgData name="Siegbert Rudolph" userId="2af4d44886c067cc" providerId="LiveId" clId="{F3226CAD-8119-4AEA-9FAA-31D3EE202632}" dt="2023-12-03T08:57:34.406" v="6447" actId="478"/>
          <ac:spMkLst>
            <pc:docMk/>
            <pc:sldMk cId="2229506262" sldId="837"/>
            <ac:spMk id="51" creationId="{64B332E8-933C-77FE-F37A-0A367D78FB14}"/>
          </ac:spMkLst>
        </pc:spChg>
        <pc:spChg chg="del">
          <ac:chgData name="Siegbert Rudolph" userId="2af4d44886c067cc" providerId="LiveId" clId="{F3226CAD-8119-4AEA-9FAA-31D3EE202632}" dt="2023-12-03T08:57:34.406" v="6447" actId="478"/>
          <ac:spMkLst>
            <pc:docMk/>
            <pc:sldMk cId="2229506262" sldId="837"/>
            <ac:spMk id="52" creationId="{195B9796-E8D2-A102-2E25-78DB283ED95A}"/>
          </ac:spMkLst>
        </pc:spChg>
        <pc:spChg chg="del">
          <ac:chgData name="Siegbert Rudolph" userId="2af4d44886c067cc" providerId="LiveId" clId="{F3226CAD-8119-4AEA-9FAA-31D3EE202632}" dt="2023-12-03T08:57:34.406" v="6447" actId="478"/>
          <ac:spMkLst>
            <pc:docMk/>
            <pc:sldMk cId="2229506262" sldId="837"/>
            <ac:spMk id="53" creationId="{225C0278-121C-E235-40D9-F02CC50C36B2}"/>
          </ac:spMkLst>
        </pc:spChg>
        <pc:spChg chg="del">
          <ac:chgData name="Siegbert Rudolph" userId="2af4d44886c067cc" providerId="LiveId" clId="{F3226CAD-8119-4AEA-9FAA-31D3EE202632}" dt="2023-12-03T08:57:34.406" v="6447" actId="478"/>
          <ac:spMkLst>
            <pc:docMk/>
            <pc:sldMk cId="2229506262" sldId="837"/>
            <ac:spMk id="54" creationId="{00F22E80-7F7A-251F-B468-E4C224D0D4F1}"/>
          </ac:spMkLst>
        </pc:spChg>
        <pc:spChg chg="del">
          <ac:chgData name="Siegbert Rudolph" userId="2af4d44886c067cc" providerId="LiveId" clId="{F3226CAD-8119-4AEA-9FAA-31D3EE202632}" dt="2023-12-03T08:57:34.406" v="6447" actId="478"/>
          <ac:spMkLst>
            <pc:docMk/>
            <pc:sldMk cId="2229506262" sldId="837"/>
            <ac:spMk id="55" creationId="{0BEB2604-2C3A-EB21-0233-122003114FD1}"/>
          </ac:spMkLst>
        </pc:spChg>
        <pc:spChg chg="del">
          <ac:chgData name="Siegbert Rudolph" userId="2af4d44886c067cc" providerId="LiveId" clId="{F3226CAD-8119-4AEA-9FAA-31D3EE202632}" dt="2023-12-03T08:57:34.406" v="6447" actId="478"/>
          <ac:spMkLst>
            <pc:docMk/>
            <pc:sldMk cId="2229506262" sldId="837"/>
            <ac:spMk id="56" creationId="{483C1350-7BBC-ABAD-02F6-8DC37B840DAA}"/>
          </ac:spMkLst>
        </pc:spChg>
        <pc:spChg chg="del">
          <ac:chgData name="Siegbert Rudolph" userId="2af4d44886c067cc" providerId="LiveId" clId="{F3226CAD-8119-4AEA-9FAA-31D3EE202632}" dt="2023-12-03T08:57:34.406" v="6447" actId="478"/>
          <ac:spMkLst>
            <pc:docMk/>
            <pc:sldMk cId="2229506262" sldId="837"/>
            <ac:spMk id="57" creationId="{FC52348E-98E1-5A2E-1823-8FABAE9C722F}"/>
          </ac:spMkLst>
        </pc:spChg>
        <pc:spChg chg="del">
          <ac:chgData name="Siegbert Rudolph" userId="2af4d44886c067cc" providerId="LiveId" clId="{F3226CAD-8119-4AEA-9FAA-31D3EE202632}" dt="2023-12-03T08:57:34.406" v="6447" actId="478"/>
          <ac:spMkLst>
            <pc:docMk/>
            <pc:sldMk cId="2229506262" sldId="837"/>
            <ac:spMk id="58" creationId="{FCB3EFCE-0BE5-4F63-1251-41E0BEFE202F}"/>
          </ac:spMkLst>
        </pc:spChg>
        <pc:spChg chg="add mod">
          <ac:chgData name="Siegbert Rudolph" userId="2af4d44886c067cc" providerId="LiveId" clId="{F3226CAD-8119-4AEA-9FAA-31D3EE202632}" dt="2023-12-03T09:08:54.983" v="6789" actId="1038"/>
          <ac:spMkLst>
            <pc:docMk/>
            <pc:sldMk cId="2229506262" sldId="837"/>
            <ac:spMk id="59" creationId="{9BC06E9A-25F1-5AAA-F31C-2244ABC60DC6}"/>
          </ac:spMkLst>
        </pc:spChg>
        <pc:spChg chg="add mod">
          <ac:chgData name="Siegbert Rudolph" userId="2af4d44886c067cc" providerId="LiveId" clId="{F3226CAD-8119-4AEA-9FAA-31D3EE202632}" dt="2023-12-03T09:08:46.344" v="6786" actId="1038"/>
          <ac:spMkLst>
            <pc:docMk/>
            <pc:sldMk cId="2229506262" sldId="837"/>
            <ac:spMk id="60" creationId="{3ABCF7E6-84FA-8B7C-E8A0-5D773C8943E3}"/>
          </ac:spMkLst>
        </pc:spChg>
        <pc:spChg chg="del">
          <ac:chgData name="Siegbert Rudolph" userId="2af4d44886c067cc" providerId="LiveId" clId="{F3226CAD-8119-4AEA-9FAA-31D3EE202632}" dt="2023-12-03T08:57:34.406" v="6447" actId="478"/>
          <ac:spMkLst>
            <pc:docMk/>
            <pc:sldMk cId="2229506262" sldId="837"/>
            <ac:spMk id="61" creationId="{FAD2E5BF-A118-9182-B986-E297280BE6A8}"/>
          </ac:spMkLst>
        </pc:spChg>
        <pc:spChg chg="del">
          <ac:chgData name="Siegbert Rudolph" userId="2af4d44886c067cc" providerId="LiveId" clId="{F3226CAD-8119-4AEA-9FAA-31D3EE202632}" dt="2023-12-03T08:57:34.406" v="6447" actId="478"/>
          <ac:spMkLst>
            <pc:docMk/>
            <pc:sldMk cId="2229506262" sldId="837"/>
            <ac:spMk id="62" creationId="{671A36E9-4CF7-4764-1F4F-D4961EDCE252}"/>
          </ac:spMkLst>
        </pc:spChg>
        <pc:spChg chg="del">
          <ac:chgData name="Siegbert Rudolph" userId="2af4d44886c067cc" providerId="LiveId" clId="{F3226CAD-8119-4AEA-9FAA-31D3EE202632}" dt="2023-12-03T08:57:34.406" v="6447" actId="478"/>
          <ac:spMkLst>
            <pc:docMk/>
            <pc:sldMk cId="2229506262" sldId="837"/>
            <ac:spMk id="63" creationId="{7776C3A9-9618-ABE4-77B9-55E58D39186D}"/>
          </ac:spMkLst>
        </pc:spChg>
        <pc:spChg chg="del">
          <ac:chgData name="Siegbert Rudolph" userId="2af4d44886c067cc" providerId="LiveId" clId="{F3226CAD-8119-4AEA-9FAA-31D3EE202632}" dt="2023-12-03T08:57:34.406" v="6447" actId="478"/>
          <ac:spMkLst>
            <pc:docMk/>
            <pc:sldMk cId="2229506262" sldId="837"/>
            <ac:spMk id="64" creationId="{2C2A1067-7C62-9A40-7FD6-7EC08FADD335}"/>
          </ac:spMkLst>
        </pc:spChg>
        <pc:spChg chg="add mod">
          <ac:chgData name="Siegbert Rudolph" userId="2af4d44886c067cc" providerId="LiveId" clId="{F3226CAD-8119-4AEA-9FAA-31D3EE202632}" dt="2023-12-03T09:08:54.983" v="6789" actId="1038"/>
          <ac:spMkLst>
            <pc:docMk/>
            <pc:sldMk cId="2229506262" sldId="837"/>
            <ac:spMk id="65" creationId="{DE5F1A4A-418B-B049-C42E-6EBB25634D47}"/>
          </ac:spMkLst>
        </pc:spChg>
      </pc:sldChg>
      <pc:sldChg chg="add del">
        <pc:chgData name="Siegbert Rudolph" userId="2af4d44886c067cc" providerId="LiveId" clId="{F3226CAD-8119-4AEA-9FAA-31D3EE202632}" dt="2023-12-03T09:23:23.375" v="7044" actId="47"/>
        <pc:sldMkLst>
          <pc:docMk/>
          <pc:sldMk cId="4169974557" sldId="838"/>
        </pc:sldMkLst>
      </pc:sldChg>
      <pc:sldChg chg="addSp delSp modSp add mod ord delAnim modAnim">
        <pc:chgData name="Siegbert Rudolph" userId="2af4d44886c067cc" providerId="LiveId" clId="{F3226CAD-8119-4AEA-9FAA-31D3EE202632}" dt="2023-12-03T14:56:20.803" v="9660" actId="20577"/>
        <pc:sldMkLst>
          <pc:docMk/>
          <pc:sldMk cId="855581120" sldId="839"/>
        </pc:sldMkLst>
        <pc:spChg chg="mod">
          <ac:chgData name="Siegbert Rudolph" userId="2af4d44886c067cc" providerId="LiveId" clId="{F3226CAD-8119-4AEA-9FAA-31D3EE202632}" dt="2023-12-03T08:53:33.018" v="6442" actId="1038"/>
          <ac:spMkLst>
            <pc:docMk/>
            <pc:sldMk cId="855581120" sldId="839"/>
            <ac:spMk id="2" creationId="{3EC85796-CE9D-7D35-2B5B-AF9A138307BE}"/>
          </ac:spMkLst>
        </pc:spChg>
        <pc:spChg chg="mod">
          <ac:chgData name="Siegbert Rudolph" userId="2af4d44886c067cc" providerId="LiveId" clId="{F3226CAD-8119-4AEA-9FAA-31D3EE202632}" dt="2023-12-03T08:53:33.018" v="6442" actId="1038"/>
          <ac:spMkLst>
            <pc:docMk/>
            <pc:sldMk cId="855581120" sldId="839"/>
            <ac:spMk id="4" creationId="{466DC9D1-1413-EE98-8BC5-CD534C22CC4C}"/>
          </ac:spMkLst>
        </pc:spChg>
        <pc:spChg chg="mod">
          <ac:chgData name="Siegbert Rudolph" userId="2af4d44886c067cc" providerId="LiveId" clId="{F3226CAD-8119-4AEA-9FAA-31D3EE202632}" dt="2023-12-03T08:53:33.018" v="6442" actId="1038"/>
          <ac:spMkLst>
            <pc:docMk/>
            <pc:sldMk cId="855581120" sldId="839"/>
            <ac:spMk id="12" creationId="{7C1DC5DE-41FA-268C-0151-10A425FFECD1}"/>
          </ac:spMkLst>
        </pc:spChg>
        <pc:spChg chg="add mod">
          <ac:chgData name="Siegbert Rudolph" userId="2af4d44886c067cc" providerId="LiveId" clId="{F3226CAD-8119-4AEA-9FAA-31D3EE202632}" dt="2023-12-03T08:53:33.018" v="6442" actId="1038"/>
          <ac:spMkLst>
            <pc:docMk/>
            <pc:sldMk cId="855581120" sldId="839"/>
            <ac:spMk id="13" creationId="{5245B99E-C391-C617-9DE5-F8518A881BF8}"/>
          </ac:spMkLst>
        </pc:spChg>
        <pc:spChg chg="add mod">
          <ac:chgData name="Siegbert Rudolph" userId="2af4d44886c067cc" providerId="LiveId" clId="{F3226CAD-8119-4AEA-9FAA-31D3EE202632}" dt="2023-12-03T08:53:33.018" v="6442" actId="1038"/>
          <ac:spMkLst>
            <pc:docMk/>
            <pc:sldMk cId="855581120" sldId="839"/>
            <ac:spMk id="14" creationId="{9AB7B660-EDD5-5D73-DF95-6625065BCAC4}"/>
          </ac:spMkLst>
        </pc:spChg>
        <pc:spChg chg="add mod">
          <ac:chgData name="Siegbert Rudolph" userId="2af4d44886c067cc" providerId="LiveId" clId="{F3226CAD-8119-4AEA-9FAA-31D3EE202632}" dt="2023-12-03T08:53:33.018" v="6442" actId="1038"/>
          <ac:spMkLst>
            <pc:docMk/>
            <pc:sldMk cId="855581120" sldId="839"/>
            <ac:spMk id="15" creationId="{F17359EF-6293-C06C-B11B-1066A36C2D1A}"/>
          </ac:spMkLst>
        </pc:spChg>
        <pc:spChg chg="add mod">
          <ac:chgData name="Siegbert Rudolph" userId="2af4d44886c067cc" providerId="LiveId" clId="{F3226CAD-8119-4AEA-9FAA-31D3EE202632}" dt="2023-12-03T08:53:33.018" v="6442" actId="1038"/>
          <ac:spMkLst>
            <pc:docMk/>
            <pc:sldMk cId="855581120" sldId="839"/>
            <ac:spMk id="16" creationId="{7A6CA63F-49E8-7DB8-6DB2-7EF239CC5128}"/>
          </ac:spMkLst>
        </pc:spChg>
        <pc:spChg chg="add mod">
          <ac:chgData name="Siegbert Rudolph" userId="2af4d44886c067cc" providerId="LiveId" clId="{F3226CAD-8119-4AEA-9FAA-31D3EE202632}" dt="2023-12-03T08:53:33.018" v="6442" actId="1038"/>
          <ac:spMkLst>
            <pc:docMk/>
            <pc:sldMk cId="855581120" sldId="839"/>
            <ac:spMk id="17" creationId="{EA3055E6-A696-4679-F8D2-183B868081D0}"/>
          </ac:spMkLst>
        </pc:spChg>
        <pc:spChg chg="add mod">
          <ac:chgData name="Siegbert Rudolph" userId="2af4d44886c067cc" providerId="LiveId" clId="{F3226CAD-8119-4AEA-9FAA-31D3EE202632}" dt="2023-12-03T08:53:33.018" v="6442" actId="1038"/>
          <ac:spMkLst>
            <pc:docMk/>
            <pc:sldMk cId="855581120" sldId="839"/>
            <ac:spMk id="18" creationId="{DE4F0E1E-6D83-6AE9-1E00-EC04426FDF2D}"/>
          </ac:spMkLst>
        </pc:spChg>
        <pc:spChg chg="add mod">
          <ac:chgData name="Siegbert Rudolph" userId="2af4d44886c067cc" providerId="LiveId" clId="{F3226CAD-8119-4AEA-9FAA-31D3EE202632}" dt="2023-12-03T08:53:33.018" v="6442" actId="1038"/>
          <ac:spMkLst>
            <pc:docMk/>
            <pc:sldMk cId="855581120" sldId="839"/>
            <ac:spMk id="19" creationId="{57AD2095-76F4-139F-4EA5-C776A4560436}"/>
          </ac:spMkLst>
        </pc:spChg>
        <pc:spChg chg="add mod">
          <ac:chgData name="Siegbert Rudolph" userId="2af4d44886c067cc" providerId="LiveId" clId="{F3226CAD-8119-4AEA-9FAA-31D3EE202632}" dt="2023-12-03T14:56:16.930" v="9656" actId="20577"/>
          <ac:spMkLst>
            <pc:docMk/>
            <pc:sldMk cId="855581120" sldId="839"/>
            <ac:spMk id="20" creationId="{EA04B66A-7431-B32C-949D-118FA23A8E4E}"/>
          </ac:spMkLst>
        </pc:spChg>
        <pc:spChg chg="add mod">
          <ac:chgData name="Siegbert Rudolph" userId="2af4d44886c067cc" providerId="LiveId" clId="{F3226CAD-8119-4AEA-9FAA-31D3EE202632}" dt="2023-12-03T08:53:33.018" v="6442" actId="1038"/>
          <ac:spMkLst>
            <pc:docMk/>
            <pc:sldMk cId="855581120" sldId="839"/>
            <ac:spMk id="21" creationId="{F606480E-C31B-58CB-77D9-26F5E49D893E}"/>
          </ac:spMkLst>
        </pc:spChg>
        <pc:spChg chg="add mod">
          <ac:chgData name="Siegbert Rudolph" userId="2af4d44886c067cc" providerId="LiveId" clId="{F3226CAD-8119-4AEA-9FAA-31D3EE202632}" dt="2023-12-03T08:53:33.018" v="6442" actId="1038"/>
          <ac:spMkLst>
            <pc:docMk/>
            <pc:sldMk cId="855581120" sldId="839"/>
            <ac:spMk id="22" creationId="{3AF13C1F-3070-E2AE-F75C-25D11576BF72}"/>
          </ac:spMkLst>
        </pc:spChg>
        <pc:spChg chg="add mod">
          <ac:chgData name="Siegbert Rudolph" userId="2af4d44886c067cc" providerId="LiveId" clId="{F3226CAD-8119-4AEA-9FAA-31D3EE202632}" dt="2023-12-03T08:53:33.018" v="6442" actId="1038"/>
          <ac:spMkLst>
            <pc:docMk/>
            <pc:sldMk cId="855581120" sldId="839"/>
            <ac:spMk id="23" creationId="{928F6D15-851C-70F9-0D08-70FA39688CEB}"/>
          </ac:spMkLst>
        </pc:spChg>
        <pc:spChg chg="add mod">
          <ac:chgData name="Siegbert Rudolph" userId="2af4d44886c067cc" providerId="LiveId" clId="{F3226CAD-8119-4AEA-9FAA-31D3EE202632}" dt="2023-12-03T08:53:33.018" v="6442" actId="1038"/>
          <ac:spMkLst>
            <pc:docMk/>
            <pc:sldMk cId="855581120" sldId="839"/>
            <ac:spMk id="24" creationId="{5763902A-66CC-37BB-3B42-92E67E830877}"/>
          </ac:spMkLst>
        </pc:spChg>
        <pc:spChg chg="add mod">
          <ac:chgData name="Siegbert Rudolph" userId="2af4d44886c067cc" providerId="LiveId" clId="{F3226CAD-8119-4AEA-9FAA-31D3EE202632}" dt="2023-12-03T08:53:33.018" v="6442" actId="1038"/>
          <ac:spMkLst>
            <pc:docMk/>
            <pc:sldMk cId="855581120" sldId="839"/>
            <ac:spMk id="25" creationId="{8D65178A-3229-58A5-CD8C-479E3825AE4B}"/>
          </ac:spMkLst>
        </pc:spChg>
        <pc:spChg chg="add mod">
          <ac:chgData name="Siegbert Rudolph" userId="2af4d44886c067cc" providerId="LiveId" clId="{F3226CAD-8119-4AEA-9FAA-31D3EE202632}" dt="2023-12-03T08:53:33.018" v="6442" actId="1038"/>
          <ac:spMkLst>
            <pc:docMk/>
            <pc:sldMk cId="855581120" sldId="839"/>
            <ac:spMk id="26" creationId="{A30E93F6-9559-1237-AB4B-F82ADB9C8B6A}"/>
          </ac:spMkLst>
        </pc:spChg>
        <pc:spChg chg="add mod">
          <ac:chgData name="Siegbert Rudolph" userId="2af4d44886c067cc" providerId="LiveId" clId="{F3226CAD-8119-4AEA-9FAA-31D3EE202632}" dt="2023-12-03T08:53:33.018" v="6442" actId="1038"/>
          <ac:spMkLst>
            <pc:docMk/>
            <pc:sldMk cId="855581120" sldId="839"/>
            <ac:spMk id="27" creationId="{E4C83CCA-DC33-D206-543D-BE7BA9AFFF4C}"/>
          </ac:spMkLst>
        </pc:spChg>
        <pc:spChg chg="add mod">
          <ac:chgData name="Siegbert Rudolph" userId="2af4d44886c067cc" providerId="LiveId" clId="{F3226CAD-8119-4AEA-9FAA-31D3EE202632}" dt="2023-12-03T08:53:33.018" v="6442" actId="1038"/>
          <ac:spMkLst>
            <pc:docMk/>
            <pc:sldMk cId="855581120" sldId="839"/>
            <ac:spMk id="28" creationId="{11069E1D-C6F3-9F6C-D5E6-D48492E19D98}"/>
          </ac:spMkLst>
        </pc:spChg>
        <pc:spChg chg="mod">
          <ac:chgData name="Siegbert Rudolph" userId="2af4d44886c067cc" providerId="LiveId" clId="{F3226CAD-8119-4AEA-9FAA-31D3EE202632}" dt="2023-12-03T13:19:53.445" v="8473" actId="20577"/>
          <ac:spMkLst>
            <pc:docMk/>
            <pc:sldMk cId="855581120" sldId="839"/>
            <ac:spMk id="29" creationId="{A7A7B779-F0A8-44D4-87AA-1EACCCE5D073}"/>
          </ac:spMkLst>
        </pc:spChg>
        <pc:spChg chg="mod">
          <ac:chgData name="Siegbert Rudolph" userId="2af4d44886c067cc" providerId="LiveId" clId="{F3226CAD-8119-4AEA-9FAA-31D3EE202632}" dt="2023-12-03T12:31:16.763" v="7467"/>
          <ac:spMkLst>
            <pc:docMk/>
            <pc:sldMk cId="855581120" sldId="839"/>
            <ac:spMk id="30" creationId="{5DFF6002-4F46-4C4B-9A70-E341990A3B89}"/>
          </ac:spMkLst>
        </pc:spChg>
        <pc:spChg chg="add mod">
          <ac:chgData name="Siegbert Rudolph" userId="2af4d44886c067cc" providerId="LiveId" clId="{F3226CAD-8119-4AEA-9FAA-31D3EE202632}" dt="2023-12-03T14:56:20.803" v="9660" actId="20577"/>
          <ac:spMkLst>
            <pc:docMk/>
            <pc:sldMk cId="855581120" sldId="839"/>
            <ac:spMk id="31" creationId="{B9904525-B4C7-DD02-E0BA-72B2E4A5F11A}"/>
          </ac:spMkLst>
        </pc:spChg>
        <pc:spChg chg="add mod">
          <ac:chgData name="Siegbert Rudolph" userId="2af4d44886c067cc" providerId="LiveId" clId="{F3226CAD-8119-4AEA-9FAA-31D3EE202632}" dt="2023-12-03T08:53:33.018" v="6442" actId="1038"/>
          <ac:spMkLst>
            <pc:docMk/>
            <pc:sldMk cId="855581120" sldId="839"/>
            <ac:spMk id="32" creationId="{68E1F044-6730-897A-3D33-CDA492943D42}"/>
          </ac:spMkLst>
        </pc:spChg>
        <pc:spChg chg="mod">
          <ac:chgData name="Siegbert Rudolph" userId="2af4d44886c067cc" providerId="LiveId" clId="{F3226CAD-8119-4AEA-9FAA-31D3EE202632}" dt="2023-12-03T08:53:33.018" v="6442" actId="1038"/>
          <ac:spMkLst>
            <pc:docMk/>
            <pc:sldMk cId="855581120" sldId="839"/>
            <ac:spMk id="33" creationId="{9FE38DCD-9A7F-5BA5-DDCD-D9752096FF8D}"/>
          </ac:spMkLst>
        </pc:spChg>
        <pc:spChg chg="add mod">
          <ac:chgData name="Siegbert Rudolph" userId="2af4d44886c067cc" providerId="LiveId" clId="{F3226CAD-8119-4AEA-9FAA-31D3EE202632}" dt="2023-12-03T08:53:33.018" v="6442" actId="1038"/>
          <ac:spMkLst>
            <pc:docMk/>
            <pc:sldMk cId="855581120" sldId="839"/>
            <ac:spMk id="34" creationId="{DC24CE24-76A2-9458-F31C-F8778F2665FF}"/>
          </ac:spMkLst>
        </pc:spChg>
        <pc:spChg chg="add mod">
          <ac:chgData name="Siegbert Rudolph" userId="2af4d44886c067cc" providerId="LiveId" clId="{F3226CAD-8119-4AEA-9FAA-31D3EE202632}" dt="2023-12-03T08:53:33.018" v="6442" actId="1038"/>
          <ac:spMkLst>
            <pc:docMk/>
            <pc:sldMk cId="855581120" sldId="839"/>
            <ac:spMk id="35" creationId="{E9CE3E59-D472-F2C6-CA3C-77F086C7CC5F}"/>
          </ac:spMkLst>
        </pc:spChg>
        <pc:spChg chg="add mod">
          <ac:chgData name="Siegbert Rudolph" userId="2af4d44886c067cc" providerId="LiveId" clId="{F3226CAD-8119-4AEA-9FAA-31D3EE202632}" dt="2023-12-03T09:34:07.618" v="7230" actId="113"/>
          <ac:spMkLst>
            <pc:docMk/>
            <pc:sldMk cId="855581120" sldId="839"/>
            <ac:spMk id="36" creationId="{A82B6AF5-C743-A62D-C8BB-317AC8D0A3E5}"/>
          </ac:spMkLst>
        </pc:spChg>
        <pc:spChg chg="add mod">
          <ac:chgData name="Siegbert Rudolph" userId="2af4d44886c067cc" providerId="LiveId" clId="{F3226CAD-8119-4AEA-9FAA-31D3EE202632}" dt="2023-12-03T09:34:41.294" v="7233" actId="1076"/>
          <ac:spMkLst>
            <pc:docMk/>
            <pc:sldMk cId="855581120" sldId="839"/>
            <ac:spMk id="37" creationId="{E75A3AF9-5B15-EB2B-129B-9CA0A3A65F9F}"/>
          </ac:spMkLst>
        </pc:spChg>
        <pc:spChg chg="add mod">
          <ac:chgData name="Siegbert Rudolph" userId="2af4d44886c067cc" providerId="LiveId" clId="{F3226CAD-8119-4AEA-9FAA-31D3EE202632}" dt="2023-12-03T09:35:06.933" v="7236" actId="1076"/>
          <ac:spMkLst>
            <pc:docMk/>
            <pc:sldMk cId="855581120" sldId="839"/>
            <ac:spMk id="38" creationId="{91E6254E-7BC2-481D-31BC-6279D449A314}"/>
          </ac:spMkLst>
        </pc:spChg>
        <pc:spChg chg="mod">
          <ac:chgData name="Siegbert Rudolph" userId="2af4d44886c067cc" providerId="LiveId" clId="{F3226CAD-8119-4AEA-9FAA-31D3EE202632}" dt="2023-12-03T08:53:33.018" v="6442" actId="1038"/>
          <ac:spMkLst>
            <pc:docMk/>
            <pc:sldMk cId="855581120" sldId="839"/>
            <ac:spMk id="61" creationId="{FAD2E5BF-A118-9182-B986-E297280BE6A8}"/>
          </ac:spMkLst>
        </pc:spChg>
        <pc:spChg chg="mod">
          <ac:chgData name="Siegbert Rudolph" userId="2af4d44886c067cc" providerId="LiveId" clId="{F3226CAD-8119-4AEA-9FAA-31D3EE202632}" dt="2023-12-03T14:56:13.139" v="9652" actId="20577"/>
          <ac:spMkLst>
            <pc:docMk/>
            <pc:sldMk cId="855581120" sldId="839"/>
            <ac:spMk id="62" creationId="{671A36E9-4CF7-4764-1F4F-D4961EDCE252}"/>
          </ac:spMkLst>
        </pc:spChg>
        <pc:spChg chg="del mod">
          <ac:chgData name="Siegbert Rudolph" userId="2af4d44886c067cc" providerId="LiveId" clId="{F3226CAD-8119-4AEA-9FAA-31D3EE202632}" dt="2023-12-02T20:24:55.947" v="4613" actId="478"/>
          <ac:spMkLst>
            <pc:docMk/>
            <pc:sldMk cId="855581120" sldId="839"/>
            <ac:spMk id="63" creationId="{7776C3A9-9618-ABE4-77B9-55E58D39186D}"/>
          </ac:spMkLst>
        </pc:spChg>
        <pc:spChg chg="mod">
          <ac:chgData name="Siegbert Rudolph" userId="2af4d44886c067cc" providerId="LiveId" clId="{F3226CAD-8119-4AEA-9FAA-31D3EE202632}" dt="2023-12-03T08:53:33.018" v="6442" actId="1038"/>
          <ac:spMkLst>
            <pc:docMk/>
            <pc:sldMk cId="855581120" sldId="839"/>
            <ac:spMk id="64" creationId="{2C2A1067-7C62-9A40-7FD6-7EC08FADD335}"/>
          </ac:spMkLst>
        </pc:spChg>
        <pc:picChg chg="del mod">
          <ac:chgData name="Siegbert Rudolph" userId="2af4d44886c067cc" providerId="LiveId" clId="{F3226CAD-8119-4AEA-9FAA-31D3EE202632}" dt="2023-12-02T20:23:21.403" v="4516" actId="478"/>
          <ac:picMkLst>
            <pc:docMk/>
            <pc:sldMk cId="855581120" sldId="839"/>
            <ac:picMk id="15" creationId="{E5236901-5F16-FBC5-3EEB-47BCDD5FB039}"/>
          </ac:picMkLst>
        </pc:picChg>
      </pc:sldChg>
      <pc:sldChg chg="add del">
        <pc:chgData name="Siegbert Rudolph" userId="2af4d44886c067cc" providerId="LiveId" clId="{F3226CAD-8119-4AEA-9FAA-31D3EE202632}" dt="2023-12-03T09:23:17.284" v="7042" actId="47"/>
        <pc:sldMkLst>
          <pc:docMk/>
          <pc:sldMk cId="3196762647" sldId="840"/>
        </pc:sldMkLst>
      </pc:sldChg>
      <pc:sldChg chg="add del">
        <pc:chgData name="Siegbert Rudolph" userId="2af4d44886c067cc" providerId="LiveId" clId="{F3226CAD-8119-4AEA-9FAA-31D3EE202632}" dt="2023-12-03T09:09:46.828" v="6792" actId="47"/>
        <pc:sldMkLst>
          <pc:docMk/>
          <pc:sldMk cId="86150944" sldId="841"/>
        </pc:sldMkLst>
      </pc:sldChg>
      <pc:sldChg chg="addSp delSp modSp add mod delAnim modAnim">
        <pc:chgData name="Siegbert Rudolph" userId="2af4d44886c067cc" providerId="LiveId" clId="{F3226CAD-8119-4AEA-9FAA-31D3EE202632}" dt="2023-12-03T14:56:47.650" v="9684" actId="20577"/>
        <pc:sldMkLst>
          <pc:docMk/>
          <pc:sldMk cId="1696682947" sldId="841"/>
        </pc:sldMkLst>
        <pc:spChg chg="add del mod">
          <ac:chgData name="Siegbert Rudolph" userId="2af4d44886c067cc" providerId="LiveId" clId="{F3226CAD-8119-4AEA-9FAA-31D3EE202632}" dt="2023-12-03T09:16:15.855" v="6926" actId="478"/>
          <ac:spMkLst>
            <pc:docMk/>
            <pc:sldMk cId="1696682947" sldId="841"/>
            <ac:spMk id="2" creationId="{3EA1A7D3-1288-0B4A-AE6D-8DFEE00086CE}"/>
          </ac:spMkLst>
        </pc:spChg>
        <pc:spChg chg="add mod">
          <ac:chgData name="Siegbert Rudolph" userId="2af4d44886c067cc" providerId="LiveId" clId="{F3226CAD-8119-4AEA-9FAA-31D3EE202632}" dt="2023-12-03T09:40:11.635" v="7260" actId="1076"/>
          <ac:spMkLst>
            <pc:docMk/>
            <pc:sldMk cId="1696682947" sldId="841"/>
            <ac:spMk id="2" creationId="{F36EE0F3-7059-A2C8-2DB3-F7DE59E1606C}"/>
          </ac:spMkLst>
        </pc:spChg>
        <pc:spChg chg="add del mod">
          <ac:chgData name="Siegbert Rudolph" userId="2af4d44886c067cc" providerId="LiveId" clId="{F3226CAD-8119-4AEA-9FAA-31D3EE202632}" dt="2023-12-03T09:16:15.855" v="6926" actId="478"/>
          <ac:spMkLst>
            <pc:docMk/>
            <pc:sldMk cId="1696682947" sldId="841"/>
            <ac:spMk id="4" creationId="{6639F564-B5E7-A753-AC2D-B929C7BB03A1}"/>
          </ac:spMkLst>
        </pc:spChg>
        <pc:spChg chg="add del mod">
          <ac:chgData name="Siegbert Rudolph" userId="2af4d44886c067cc" providerId="LiveId" clId="{F3226CAD-8119-4AEA-9FAA-31D3EE202632}" dt="2023-12-03T09:16:15.855" v="6926" actId="478"/>
          <ac:spMkLst>
            <pc:docMk/>
            <pc:sldMk cId="1696682947" sldId="841"/>
            <ac:spMk id="12" creationId="{89C34F01-81D5-F14D-30F1-938F3EEA1A49}"/>
          </ac:spMkLst>
        </pc:spChg>
        <pc:spChg chg="mod">
          <ac:chgData name="Siegbert Rudolph" userId="2af4d44886c067cc" providerId="LiveId" clId="{F3226CAD-8119-4AEA-9FAA-31D3EE202632}" dt="2023-12-03T12:31:34.342" v="7469"/>
          <ac:spMkLst>
            <pc:docMk/>
            <pc:sldMk cId="1696682947" sldId="841"/>
            <ac:spMk id="13" creationId="{63D4C94D-0EA1-60B7-2E62-8BF1EDC47A7E}"/>
          </ac:spMkLst>
        </pc:spChg>
        <pc:spChg chg="del">
          <ac:chgData name="Siegbert Rudolph" userId="2af4d44886c067cc" providerId="LiveId" clId="{F3226CAD-8119-4AEA-9FAA-31D3EE202632}" dt="2023-12-03T09:15:00.735" v="6805" actId="478"/>
          <ac:spMkLst>
            <pc:docMk/>
            <pc:sldMk cId="1696682947" sldId="841"/>
            <ac:spMk id="14" creationId="{745B1751-8E1E-309A-402D-0E960A468EB4}"/>
          </ac:spMkLst>
        </pc:spChg>
        <pc:spChg chg="del">
          <ac:chgData name="Siegbert Rudolph" userId="2af4d44886c067cc" providerId="LiveId" clId="{F3226CAD-8119-4AEA-9FAA-31D3EE202632}" dt="2023-12-03T09:15:00.735" v="6805" actId="478"/>
          <ac:spMkLst>
            <pc:docMk/>
            <pc:sldMk cId="1696682947" sldId="841"/>
            <ac:spMk id="15" creationId="{F29DAAE8-94A2-366F-8742-636ED3B70231}"/>
          </ac:spMkLst>
        </pc:spChg>
        <pc:spChg chg="add del mod">
          <ac:chgData name="Siegbert Rudolph" userId="2af4d44886c067cc" providerId="LiveId" clId="{F3226CAD-8119-4AEA-9FAA-31D3EE202632}" dt="2023-12-03T09:16:15.855" v="6926" actId="478"/>
          <ac:spMkLst>
            <pc:docMk/>
            <pc:sldMk cId="1696682947" sldId="841"/>
            <ac:spMk id="16" creationId="{08957AD3-4419-ACCF-A9F8-D313F4FD9E12}"/>
          </ac:spMkLst>
        </pc:spChg>
        <pc:spChg chg="del">
          <ac:chgData name="Siegbert Rudolph" userId="2af4d44886c067cc" providerId="LiveId" clId="{F3226CAD-8119-4AEA-9FAA-31D3EE202632}" dt="2023-12-03T09:15:00.735" v="6805" actId="478"/>
          <ac:spMkLst>
            <pc:docMk/>
            <pc:sldMk cId="1696682947" sldId="841"/>
            <ac:spMk id="17" creationId="{ACA9AC1A-9E61-DE17-8701-8DA2670449D0}"/>
          </ac:spMkLst>
        </pc:spChg>
        <pc:spChg chg="del">
          <ac:chgData name="Siegbert Rudolph" userId="2af4d44886c067cc" providerId="LiveId" clId="{F3226CAD-8119-4AEA-9FAA-31D3EE202632}" dt="2023-12-03T09:15:00.735" v="6805" actId="478"/>
          <ac:spMkLst>
            <pc:docMk/>
            <pc:sldMk cId="1696682947" sldId="841"/>
            <ac:spMk id="18" creationId="{1A9D679D-C555-EB8C-C1EA-C3B0E3174E49}"/>
          </ac:spMkLst>
        </pc:spChg>
        <pc:spChg chg="del">
          <ac:chgData name="Siegbert Rudolph" userId="2af4d44886c067cc" providerId="LiveId" clId="{F3226CAD-8119-4AEA-9FAA-31D3EE202632}" dt="2023-12-03T09:15:00.735" v="6805" actId="478"/>
          <ac:spMkLst>
            <pc:docMk/>
            <pc:sldMk cId="1696682947" sldId="841"/>
            <ac:spMk id="19" creationId="{759EBFC3-EFBE-DA9A-84AB-9B544FAEB89F}"/>
          </ac:spMkLst>
        </pc:spChg>
        <pc:spChg chg="del">
          <ac:chgData name="Siegbert Rudolph" userId="2af4d44886c067cc" providerId="LiveId" clId="{F3226CAD-8119-4AEA-9FAA-31D3EE202632}" dt="2023-12-03T09:15:00.735" v="6805" actId="478"/>
          <ac:spMkLst>
            <pc:docMk/>
            <pc:sldMk cId="1696682947" sldId="841"/>
            <ac:spMk id="20" creationId="{FA659A29-5C95-8EBF-FDD3-CB05B982452D}"/>
          </ac:spMkLst>
        </pc:spChg>
        <pc:spChg chg="del">
          <ac:chgData name="Siegbert Rudolph" userId="2af4d44886c067cc" providerId="LiveId" clId="{F3226CAD-8119-4AEA-9FAA-31D3EE202632}" dt="2023-12-03T09:15:00.735" v="6805" actId="478"/>
          <ac:spMkLst>
            <pc:docMk/>
            <pc:sldMk cId="1696682947" sldId="841"/>
            <ac:spMk id="21" creationId="{96B0856D-6CC6-4E26-DB55-B54581C8F6AB}"/>
          </ac:spMkLst>
        </pc:spChg>
        <pc:spChg chg="del">
          <ac:chgData name="Siegbert Rudolph" userId="2af4d44886c067cc" providerId="LiveId" clId="{F3226CAD-8119-4AEA-9FAA-31D3EE202632}" dt="2023-12-03T09:15:00.735" v="6805" actId="478"/>
          <ac:spMkLst>
            <pc:docMk/>
            <pc:sldMk cId="1696682947" sldId="841"/>
            <ac:spMk id="22" creationId="{1286CC86-254D-AC7A-5216-A8EAE2CB7256}"/>
          </ac:spMkLst>
        </pc:spChg>
        <pc:spChg chg="del">
          <ac:chgData name="Siegbert Rudolph" userId="2af4d44886c067cc" providerId="LiveId" clId="{F3226CAD-8119-4AEA-9FAA-31D3EE202632}" dt="2023-12-03T09:15:00.735" v="6805" actId="478"/>
          <ac:spMkLst>
            <pc:docMk/>
            <pc:sldMk cId="1696682947" sldId="841"/>
            <ac:spMk id="23" creationId="{0A26CB3A-F913-1928-8780-F91CB9D72A18}"/>
          </ac:spMkLst>
        </pc:spChg>
        <pc:spChg chg="del">
          <ac:chgData name="Siegbert Rudolph" userId="2af4d44886c067cc" providerId="LiveId" clId="{F3226CAD-8119-4AEA-9FAA-31D3EE202632}" dt="2023-12-03T09:15:00.735" v="6805" actId="478"/>
          <ac:spMkLst>
            <pc:docMk/>
            <pc:sldMk cId="1696682947" sldId="841"/>
            <ac:spMk id="24" creationId="{2880CC8C-01B1-6039-6221-B8ECE1995F12}"/>
          </ac:spMkLst>
        </pc:spChg>
        <pc:spChg chg="del">
          <ac:chgData name="Siegbert Rudolph" userId="2af4d44886c067cc" providerId="LiveId" clId="{F3226CAD-8119-4AEA-9FAA-31D3EE202632}" dt="2023-12-03T09:15:00.735" v="6805" actId="478"/>
          <ac:spMkLst>
            <pc:docMk/>
            <pc:sldMk cId="1696682947" sldId="841"/>
            <ac:spMk id="25" creationId="{37D8C0A0-0A6A-CC79-AB76-0D742CC94DDE}"/>
          </ac:spMkLst>
        </pc:spChg>
        <pc:spChg chg="del">
          <ac:chgData name="Siegbert Rudolph" userId="2af4d44886c067cc" providerId="LiveId" clId="{F3226CAD-8119-4AEA-9FAA-31D3EE202632}" dt="2023-12-03T09:15:00.735" v="6805" actId="478"/>
          <ac:spMkLst>
            <pc:docMk/>
            <pc:sldMk cId="1696682947" sldId="841"/>
            <ac:spMk id="26" creationId="{D5C3E891-4A94-4BA1-4D33-5FFBA685E10B}"/>
          </ac:spMkLst>
        </pc:spChg>
        <pc:spChg chg="del">
          <ac:chgData name="Siegbert Rudolph" userId="2af4d44886c067cc" providerId="LiveId" clId="{F3226CAD-8119-4AEA-9FAA-31D3EE202632}" dt="2023-12-03T09:15:00.735" v="6805" actId="478"/>
          <ac:spMkLst>
            <pc:docMk/>
            <pc:sldMk cId="1696682947" sldId="841"/>
            <ac:spMk id="27" creationId="{C698B8CC-8B8B-7AD5-AFC0-EE73DE0CBA62}"/>
          </ac:spMkLst>
        </pc:spChg>
        <pc:spChg chg="del">
          <ac:chgData name="Siegbert Rudolph" userId="2af4d44886c067cc" providerId="LiveId" clId="{F3226CAD-8119-4AEA-9FAA-31D3EE202632}" dt="2023-12-03T09:15:00.735" v="6805" actId="478"/>
          <ac:spMkLst>
            <pc:docMk/>
            <pc:sldMk cId="1696682947" sldId="841"/>
            <ac:spMk id="28" creationId="{6322797A-8E45-812E-B855-0EA0C85CC07A}"/>
          </ac:spMkLst>
        </pc:spChg>
        <pc:spChg chg="mod">
          <ac:chgData name="Siegbert Rudolph" userId="2af4d44886c067cc" providerId="LiveId" clId="{F3226CAD-8119-4AEA-9FAA-31D3EE202632}" dt="2023-12-03T13:20:04.742" v="8475" actId="20577"/>
          <ac:spMkLst>
            <pc:docMk/>
            <pc:sldMk cId="1696682947" sldId="841"/>
            <ac:spMk id="29" creationId="{A7A7B779-F0A8-44D4-87AA-1EACCCE5D073}"/>
          </ac:spMkLst>
        </pc:spChg>
        <pc:spChg chg="add del mod">
          <ac:chgData name="Siegbert Rudolph" userId="2af4d44886c067cc" providerId="LiveId" clId="{F3226CAD-8119-4AEA-9FAA-31D3EE202632}" dt="2023-12-03T09:16:15.855" v="6926" actId="478"/>
          <ac:spMkLst>
            <pc:docMk/>
            <pc:sldMk cId="1696682947" sldId="841"/>
            <ac:spMk id="30" creationId="{7249C4FE-9812-A680-361E-A745DC623064}"/>
          </ac:spMkLst>
        </pc:spChg>
        <pc:spChg chg="del">
          <ac:chgData name="Siegbert Rudolph" userId="2af4d44886c067cc" providerId="LiveId" clId="{F3226CAD-8119-4AEA-9FAA-31D3EE202632}" dt="2023-12-03T09:15:00.735" v="6805" actId="478"/>
          <ac:spMkLst>
            <pc:docMk/>
            <pc:sldMk cId="1696682947" sldId="841"/>
            <ac:spMk id="31" creationId="{8D3F2BBE-505B-9890-99B2-E4576626F5BB}"/>
          </ac:spMkLst>
        </pc:spChg>
        <pc:spChg chg="del">
          <ac:chgData name="Siegbert Rudolph" userId="2af4d44886c067cc" providerId="LiveId" clId="{F3226CAD-8119-4AEA-9FAA-31D3EE202632}" dt="2023-12-03T09:15:00.735" v="6805" actId="478"/>
          <ac:spMkLst>
            <pc:docMk/>
            <pc:sldMk cId="1696682947" sldId="841"/>
            <ac:spMk id="32" creationId="{3878DE37-DCED-B854-2A85-DCD1D84D20B0}"/>
          </ac:spMkLst>
        </pc:spChg>
        <pc:spChg chg="add del mod">
          <ac:chgData name="Siegbert Rudolph" userId="2af4d44886c067cc" providerId="LiveId" clId="{F3226CAD-8119-4AEA-9FAA-31D3EE202632}" dt="2023-12-03T09:16:15.855" v="6926" actId="478"/>
          <ac:spMkLst>
            <pc:docMk/>
            <pc:sldMk cId="1696682947" sldId="841"/>
            <ac:spMk id="33" creationId="{46E1294D-F9F5-33F7-83CD-4316E1D458F4}"/>
          </ac:spMkLst>
        </pc:spChg>
        <pc:spChg chg="add del mod">
          <ac:chgData name="Siegbert Rudolph" userId="2af4d44886c067cc" providerId="LiveId" clId="{F3226CAD-8119-4AEA-9FAA-31D3EE202632}" dt="2023-12-03T09:16:15.855" v="6926" actId="478"/>
          <ac:spMkLst>
            <pc:docMk/>
            <pc:sldMk cId="1696682947" sldId="841"/>
            <ac:spMk id="34" creationId="{5CF60646-129A-38E2-0919-38DB4C3D495B}"/>
          </ac:spMkLst>
        </pc:spChg>
        <pc:spChg chg="add del mod">
          <ac:chgData name="Siegbert Rudolph" userId="2af4d44886c067cc" providerId="LiveId" clId="{F3226CAD-8119-4AEA-9FAA-31D3EE202632}" dt="2023-12-03T09:16:15.855" v="6926" actId="478"/>
          <ac:spMkLst>
            <pc:docMk/>
            <pc:sldMk cId="1696682947" sldId="841"/>
            <ac:spMk id="35" creationId="{2CE4A50B-095B-5F7C-BAF0-6F44F9325B91}"/>
          </ac:spMkLst>
        </pc:spChg>
        <pc:spChg chg="add mod">
          <ac:chgData name="Siegbert Rudolph" userId="2af4d44886c067cc" providerId="LiveId" clId="{F3226CAD-8119-4AEA-9FAA-31D3EE202632}" dt="2023-12-03T09:17:46.040" v="6942" actId="20577"/>
          <ac:spMkLst>
            <pc:docMk/>
            <pc:sldMk cId="1696682947" sldId="841"/>
            <ac:spMk id="36" creationId="{BDD08BFA-EF73-A1E1-7FB0-4232617CEBAC}"/>
          </ac:spMkLst>
        </pc:spChg>
        <pc:spChg chg="add mod">
          <ac:chgData name="Siegbert Rudolph" userId="2af4d44886c067cc" providerId="LiveId" clId="{F3226CAD-8119-4AEA-9FAA-31D3EE202632}" dt="2023-12-03T09:18:01.333" v="6965" actId="20577"/>
          <ac:spMkLst>
            <pc:docMk/>
            <pc:sldMk cId="1696682947" sldId="841"/>
            <ac:spMk id="37" creationId="{A2BA4C3F-8362-0915-253E-14A29FDD0EC5}"/>
          </ac:spMkLst>
        </pc:spChg>
        <pc:spChg chg="add mod">
          <ac:chgData name="Siegbert Rudolph" userId="2af4d44886c067cc" providerId="LiveId" clId="{F3226CAD-8119-4AEA-9FAA-31D3EE202632}" dt="2023-12-03T09:17:52.349" v="6945" actId="1038"/>
          <ac:spMkLst>
            <pc:docMk/>
            <pc:sldMk cId="1696682947" sldId="841"/>
            <ac:spMk id="38" creationId="{928AC44F-9607-BA3F-13DF-3F48AE79497B}"/>
          </ac:spMkLst>
        </pc:spChg>
        <pc:spChg chg="add mod">
          <ac:chgData name="Siegbert Rudolph" userId="2af4d44886c067cc" providerId="LiveId" clId="{F3226CAD-8119-4AEA-9FAA-31D3EE202632}" dt="2023-12-03T09:17:52.349" v="6945" actId="1038"/>
          <ac:spMkLst>
            <pc:docMk/>
            <pc:sldMk cId="1696682947" sldId="841"/>
            <ac:spMk id="39" creationId="{228DFE22-22BB-597E-40E7-6739F3D389D4}"/>
          </ac:spMkLst>
        </pc:spChg>
        <pc:spChg chg="add mod">
          <ac:chgData name="Siegbert Rudolph" userId="2af4d44886c067cc" providerId="LiveId" clId="{F3226CAD-8119-4AEA-9FAA-31D3EE202632}" dt="2023-12-03T14:56:43.670" v="9680" actId="20577"/>
          <ac:spMkLst>
            <pc:docMk/>
            <pc:sldMk cId="1696682947" sldId="841"/>
            <ac:spMk id="40" creationId="{A81365CC-F697-EE6F-EB92-528CA0B74782}"/>
          </ac:spMkLst>
        </pc:spChg>
        <pc:spChg chg="add mod">
          <ac:chgData name="Siegbert Rudolph" userId="2af4d44886c067cc" providerId="LiveId" clId="{F3226CAD-8119-4AEA-9FAA-31D3EE202632}" dt="2023-12-03T09:17:52.349" v="6945" actId="1038"/>
          <ac:spMkLst>
            <pc:docMk/>
            <pc:sldMk cId="1696682947" sldId="841"/>
            <ac:spMk id="41" creationId="{A5BFA6A6-483D-C79D-B5F9-7DB1FB171EDC}"/>
          </ac:spMkLst>
        </pc:spChg>
        <pc:spChg chg="add mod">
          <ac:chgData name="Siegbert Rudolph" userId="2af4d44886c067cc" providerId="LiveId" clId="{F3226CAD-8119-4AEA-9FAA-31D3EE202632}" dt="2023-12-03T09:17:52.349" v="6945" actId="1038"/>
          <ac:spMkLst>
            <pc:docMk/>
            <pc:sldMk cId="1696682947" sldId="841"/>
            <ac:spMk id="42" creationId="{2FFFC2AF-4D48-3096-A680-FEE1AC0DE1EF}"/>
          </ac:spMkLst>
        </pc:spChg>
        <pc:spChg chg="mod">
          <ac:chgData name="Siegbert Rudolph" userId="2af4d44886c067cc" providerId="LiveId" clId="{F3226CAD-8119-4AEA-9FAA-31D3EE202632}" dt="2023-12-03T09:15:31.336" v="6860" actId="20577"/>
          <ac:spMkLst>
            <pc:docMk/>
            <pc:sldMk cId="1696682947" sldId="841"/>
            <ac:spMk id="43" creationId="{E5A14448-FBD6-6716-25A3-E80F1F730927}"/>
          </ac:spMkLst>
        </pc:spChg>
        <pc:spChg chg="mod">
          <ac:chgData name="Siegbert Rudolph" userId="2af4d44886c067cc" providerId="LiveId" clId="{F3226CAD-8119-4AEA-9FAA-31D3EE202632}" dt="2023-12-03T09:15:56.407" v="6924" actId="20577"/>
          <ac:spMkLst>
            <pc:docMk/>
            <pc:sldMk cId="1696682947" sldId="841"/>
            <ac:spMk id="44" creationId="{F725D50B-097D-F4FF-1224-8486A94B93FF}"/>
          </ac:spMkLst>
        </pc:spChg>
        <pc:spChg chg="add mod">
          <ac:chgData name="Siegbert Rudolph" userId="2af4d44886c067cc" providerId="LiveId" clId="{F3226CAD-8119-4AEA-9FAA-31D3EE202632}" dt="2023-12-03T09:18:17.463" v="6966" actId="14100"/>
          <ac:spMkLst>
            <pc:docMk/>
            <pc:sldMk cId="1696682947" sldId="841"/>
            <ac:spMk id="45" creationId="{C41BB602-660C-CAF0-0168-C5BFCAE00D47}"/>
          </ac:spMkLst>
        </pc:spChg>
        <pc:spChg chg="add mod">
          <ac:chgData name="Siegbert Rudolph" userId="2af4d44886c067cc" providerId="LiveId" clId="{F3226CAD-8119-4AEA-9FAA-31D3EE202632}" dt="2023-12-03T09:20:49.646" v="6996" actId="20577"/>
          <ac:spMkLst>
            <pc:docMk/>
            <pc:sldMk cId="1696682947" sldId="841"/>
            <ac:spMk id="46" creationId="{821CF3BE-440D-CA6B-3D1C-97E8A3BBBE10}"/>
          </ac:spMkLst>
        </pc:spChg>
        <pc:spChg chg="mod">
          <ac:chgData name="Siegbert Rudolph" userId="2af4d44886c067cc" providerId="LiveId" clId="{F3226CAD-8119-4AEA-9FAA-31D3EE202632}" dt="2023-12-03T09:15:46.217" v="6880" actId="1038"/>
          <ac:spMkLst>
            <pc:docMk/>
            <pc:sldMk cId="1696682947" sldId="841"/>
            <ac:spMk id="47" creationId="{02288193-A0CD-5801-8D28-19023AB702A8}"/>
          </ac:spMkLst>
        </pc:spChg>
        <pc:spChg chg="mod">
          <ac:chgData name="Siegbert Rudolph" userId="2af4d44886c067cc" providerId="LiveId" clId="{F3226CAD-8119-4AEA-9FAA-31D3EE202632}" dt="2023-12-03T09:15:46.217" v="6880" actId="1038"/>
          <ac:spMkLst>
            <pc:docMk/>
            <pc:sldMk cId="1696682947" sldId="841"/>
            <ac:spMk id="48" creationId="{9CA270CC-E87A-AA6B-294A-8518E83CD7A8}"/>
          </ac:spMkLst>
        </pc:spChg>
        <pc:spChg chg="mod">
          <ac:chgData name="Siegbert Rudolph" userId="2af4d44886c067cc" providerId="LiveId" clId="{F3226CAD-8119-4AEA-9FAA-31D3EE202632}" dt="2023-12-03T14:56:39.673" v="9676" actId="20577"/>
          <ac:spMkLst>
            <pc:docMk/>
            <pc:sldMk cId="1696682947" sldId="841"/>
            <ac:spMk id="49" creationId="{E5D012D1-57D4-7181-1D77-84B0F8743E02}"/>
          </ac:spMkLst>
        </pc:spChg>
        <pc:spChg chg="add mod">
          <ac:chgData name="Siegbert Rudolph" userId="2af4d44886c067cc" providerId="LiveId" clId="{F3226CAD-8119-4AEA-9FAA-31D3EE202632}" dt="2023-12-03T09:21:51.994" v="7041" actId="1037"/>
          <ac:spMkLst>
            <pc:docMk/>
            <pc:sldMk cId="1696682947" sldId="841"/>
            <ac:spMk id="50" creationId="{019D8CD6-17AD-88B8-6028-082CC55F100D}"/>
          </ac:spMkLst>
        </pc:spChg>
        <pc:spChg chg="add mod">
          <ac:chgData name="Siegbert Rudolph" userId="2af4d44886c067cc" providerId="LiveId" clId="{F3226CAD-8119-4AEA-9FAA-31D3EE202632}" dt="2023-12-03T09:21:51.994" v="7041" actId="1037"/>
          <ac:spMkLst>
            <pc:docMk/>
            <pc:sldMk cId="1696682947" sldId="841"/>
            <ac:spMk id="51" creationId="{405A9D36-8F0B-4ED2-8584-DB99578EFA2E}"/>
          </ac:spMkLst>
        </pc:spChg>
        <pc:spChg chg="add mod">
          <ac:chgData name="Siegbert Rudolph" userId="2af4d44886c067cc" providerId="LiveId" clId="{F3226CAD-8119-4AEA-9FAA-31D3EE202632}" dt="2023-12-03T09:21:51.994" v="7041" actId="1037"/>
          <ac:spMkLst>
            <pc:docMk/>
            <pc:sldMk cId="1696682947" sldId="841"/>
            <ac:spMk id="52" creationId="{1B5AF009-216F-4B7F-D58F-26F5826524F8}"/>
          </ac:spMkLst>
        </pc:spChg>
        <pc:spChg chg="add mod">
          <ac:chgData name="Siegbert Rudolph" userId="2af4d44886c067cc" providerId="LiveId" clId="{F3226CAD-8119-4AEA-9FAA-31D3EE202632}" dt="2023-12-03T14:56:47.650" v="9684" actId="20577"/>
          <ac:spMkLst>
            <pc:docMk/>
            <pc:sldMk cId="1696682947" sldId="841"/>
            <ac:spMk id="53" creationId="{CDC5DF92-5EB0-6880-8792-500DF098819A}"/>
          </ac:spMkLst>
        </pc:spChg>
        <pc:spChg chg="add mod">
          <ac:chgData name="Siegbert Rudolph" userId="2af4d44886c067cc" providerId="LiveId" clId="{F3226CAD-8119-4AEA-9FAA-31D3EE202632}" dt="2023-12-03T09:21:51.994" v="7041" actId="1037"/>
          <ac:spMkLst>
            <pc:docMk/>
            <pc:sldMk cId="1696682947" sldId="841"/>
            <ac:spMk id="54" creationId="{B821DF9C-57E5-0F38-1874-16FA01878486}"/>
          </ac:spMkLst>
        </pc:spChg>
        <pc:spChg chg="add mod">
          <ac:chgData name="Siegbert Rudolph" userId="2af4d44886c067cc" providerId="LiveId" clId="{F3226CAD-8119-4AEA-9FAA-31D3EE202632}" dt="2023-12-03T09:21:51.994" v="7041" actId="1037"/>
          <ac:spMkLst>
            <pc:docMk/>
            <pc:sldMk cId="1696682947" sldId="841"/>
            <ac:spMk id="55" creationId="{94AA157E-64F5-2646-D5F9-9B9D0200A627}"/>
          </ac:spMkLst>
        </pc:spChg>
        <pc:spChg chg="add mod">
          <ac:chgData name="Siegbert Rudolph" userId="2af4d44886c067cc" providerId="LiveId" clId="{F3226CAD-8119-4AEA-9FAA-31D3EE202632}" dt="2023-12-03T09:21:51.994" v="7041" actId="1037"/>
          <ac:spMkLst>
            <pc:docMk/>
            <pc:sldMk cId="1696682947" sldId="841"/>
            <ac:spMk id="56" creationId="{177D713C-051F-AE5F-245E-65E1F66DC5BE}"/>
          </ac:spMkLst>
        </pc:spChg>
        <pc:spChg chg="mod">
          <ac:chgData name="Siegbert Rudolph" userId="2af4d44886c067cc" providerId="LiveId" clId="{F3226CAD-8119-4AEA-9FAA-31D3EE202632}" dt="2023-12-03T09:15:46.217" v="6880" actId="1038"/>
          <ac:spMkLst>
            <pc:docMk/>
            <pc:sldMk cId="1696682947" sldId="841"/>
            <ac:spMk id="59" creationId="{9BC06E9A-25F1-5AAA-F31C-2244ABC60DC6}"/>
          </ac:spMkLst>
        </pc:spChg>
        <pc:spChg chg="mod">
          <ac:chgData name="Siegbert Rudolph" userId="2af4d44886c067cc" providerId="LiveId" clId="{F3226CAD-8119-4AEA-9FAA-31D3EE202632}" dt="2023-12-03T09:15:46.217" v="6880" actId="1038"/>
          <ac:spMkLst>
            <pc:docMk/>
            <pc:sldMk cId="1696682947" sldId="841"/>
            <ac:spMk id="60" creationId="{3ABCF7E6-84FA-8B7C-E8A0-5D773C8943E3}"/>
          </ac:spMkLst>
        </pc:spChg>
        <pc:spChg chg="mod">
          <ac:chgData name="Siegbert Rudolph" userId="2af4d44886c067cc" providerId="LiveId" clId="{F3226CAD-8119-4AEA-9FAA-31D3EE202632}" dt="2023-12-03T09:15:46.217" v="6880" actId="1038"/>
          <ac:spMkLst>
            <pc:docMk/>
            <pc:sldMk cId="1696682947" sldId="841"/>
            <ac:spMk id="65" creationId="{DE5F1A4A-418B-B049-C42E-6EBB25634D47}"/>
          </ac:spMkLst>
        </pc:spChg>
      </pc:sldChg>
      <pc:sldChg chg="addSp delSp modSp add mod addAnim delAnim modAnim">
        <pc:chgData name="Siegbert Rudolph" userId="2af4d44886c067cc" providerId="LiveId" clId="{F3226CAD-8119-4AEA-9FAA-31D3EE202632}" dt="2023-12-03T15:11:40.840" v="9718" actId="1076"/>
        <pc:sldMkLst>
          <pc:docMk/>
          <pc:sldMk cId="1388063522" sldId="842"/>
        </pc:sldMkLst>
        <pc:spChg chg="mod">
          <ac:chgData name="Siegbert Rudolph" userId="2af4d44886c067cc" providerId="LiveId" clId="{F3226CAD-8119-4AEA-9FAA-31D3EE202632}" dt="2023-12-03T13:20:57.378" v="8480" actId="20577"/>
          <ac:spMkLst>
            <pc:docMk/>
            <pc:sldMk cId="1388063522" sldId="842"/>
            <ac:spMk id="4" creationId="{27A482A5-AD54-F00C-5894-212FBA4A65EF}"/>
          </ac:spMkLst>
        </pc:spChg>
        <pc:spChg chg="del">
          <ac:chgData name="Siegbert Rudolph" userId="2af4d44886c067cc" providerId="LiveId" clId="{F3226CAD-8119-4AEA-9FAA-31D3EE202632}" dt="2023-12-03T13:21:18.772" v="8482" actId="478"/>
          <ac:spMkLst>
            <pc:docMk/>
            <pc:sldMk cId="1388063522" sldId="842"/>
            <ac:spMk id="5" creationId="{4F06BCE1-CD6C-07B5-1DDB-2F2B12037591}"/>
          </ac:spMkLst>
        </pc:spChg>
        <pc:spChg chg="del">
          <ac:chgData name="Siegbert Rudolph" userId="2af4d44886c067cc" providerId="LiveId" clId="{F3226CAD-8119-4AEA-9FAA-31D3EE202632}" dt="2023-12-03T13:21:18.772" v="8482" actId="478"/>
          <ac:spMkLst>
            <pc:docMk/>
            <pc:sldMk cId="1388063522" sldId="842"/>
            <ac:spMk id="6" creationId="{B9131276-1480-D92D-8561-ED688AEC9B84}"/>
          </ac:spMkLst>
        </pc:spChg>
        <pc:spChg chg="del">
          <ac:chgData name="Siegbert Rudolph" userId="2af4d44886c067cc" providerId="LiveId" clId="{F3226CAD-8119-4AEA-9FAA-31D3EE202632}" dt="2023-12-03T13:21:18.772" v="8482" actId="478"/>
          <ac:spMkLst>
            <pc:docMk/>
            <pc:sldMk cId="1388063522" sldId="842"/>
            <ac:spMk id="7" creationId="{0B66E7A0-2028-2CAF-CC79-F868D38EFFB8}"/>
          </ac:spMkLst>
        </pc:spChg>
        <pc:spChg chg="del">
          <ac:chgData name="Siegbert Rudolph" userId="2af4d44886c067cc" providerId="LiveId" clId="{F3226CAD-8119-4AEA-9FAA-31D3EE202632}" dt="2023-12-03T13:21:18.772" v="8482" actId="478"/>
          <ac:spMkLst>
            <pc:docMk/>
            <pc:sldMk cId="1388063522" sldId="842"/>
            <ac:spMk id="8" creationId="{14FDE143-4BD5-96C1-AA83-D8C5B50A884C}"/>
          </ac:spMkLst>
        </pc:spChg>
        <pc:spChg chg="del mod">
          <ac:chgData name="Siegbert Rudolph" userId="2af4d44886c067cc" providerId="LiveId" clId="{F3226CAD-8119-4AEA-9FAA-31D3EE202632}" dt="2023-12-03T13:21:18.772" v="8482" actId="478"/>
          <ac:spMkLst>
            <pc:docMk/>
            <pc:sldMk cId="1388063522" sldId="842"/>
            <ac:spMk id="9" creationId="{29BAB0A8-E71E-2615-D718-805AE4A43DFE}"/>
          </ac:spMkLst>
        </pc:spChg>
        <pc:spChg chg="del mod">
          <ac:chgData name="Siegbert Rudolph" userId="2af4d44886c067cc" providerId="LiveId" clId="{F3226CAD-8119-4AEA-9FAA-31D3EE202632}" dt="2023-12-03T13:21:18.772" v="8482" actId="478"/>
          <ac:spMkLst>
            <pc:docMk/>
            <pc:sldMk cId="1388063522" sldId="842"/>
            <ac:spMk id="10" creationId="{4329A3C8-448A-933C-B95A-07AADCA9B72E}"/>
          </ac:spMkLst>
        </pc:spChg>
        <pc:spChg chg="del mod">
          <ac:chgData name="Siegbert Rudolph" userId="2af4d44886c067cc" providerId="LiveId" clId="{F3226CAD-8119-4AEA-9FAA-31D3EE202632}" dt="2023-12-03T13:21:18.772" v="8482" actId="478"/>
          <ac:spMkLst>
            <pc:docMk/>
            <pc:sldMk cId="1388063522" sldId="842"/>
            <ac:spMk id="11" creationId="{C6066411-EB7A-4315-3A2F-FC8509205B31}"/>
          </ac:spMkLst>
        </pc:spChg>
        <pc:spChg chg="del mod">
          <ac:chgData name="Siegbert Rudolph" userId="2af4d44886c067cc" providerId="LiveId" clId="{F3226CAD-8119-4AEA-9FAA-31D3EE202632}" dt="2023-12-03T13:21:18.772" v="8482" actId="478"/>
          <ac:spMkLst>
            <pc:docMk/>
            <pc:sldMk cId="1388063522" sldId="842"/>
            <ac:spMk id="12" creationId="{24536588-AC60-30B2-539B-B2CC9DE6E163}"/>
          </ac:spMkLst>
        </pc:spChg>
        <pc:spChg chg="del mod">
          <ac:chgData name="Siegbert Rudolph" userId="2af4d44886c067cc" providerId="LiveId" clId="{F3226CAD-8119-4AEA-9FAA-31D3EE202632}" dt="2023-12-03T13:21:18.772" v="8482" actId="478"/>
          <ac:spMkLst>
            <pc:docMk/>
            <pc:sldMk cId="1388063522" sldId="842"/>
            <ac:spMk id="13" creationId="{C16F2B9D-3E99-E1D2-62CB-33AD8AC2DFC0}"/>
          </ac:spMkLst>
        </pc:spChg>
        <pc:spChg chg="del">
          <ac:chgData name="Siegbert Rudolph" userId="2af4d44886c067cc" providerId="LiveId" clId="{F3226CAD-8119-4AEA-9FAA-31D3EE202632}" dt="2023-12-03T13:21:18.772" v="8482" actId="478"/>
          <ac:spMkLst>
            <pc:docMk/>
            <pc:sldMk cId="1388063522" sldId="842"/>
            <ac:spMk id="14" creationId="{76AA6239-09D1-3563-1B4C-690022B37AD5}"/>
          </ac:spMkLst>
        </pc:spChg>
        <pc:spChg chg="del mod">
          <ac:chgData name="Siegbert Rudolph" userId="2af4d44886c067cc" providerId="LiveId" clId="{F3226CAD-8119-4AEA-9FAA-31D3EE202632}" dt="2023-12-03T13:21:18.772" v="8482" actId="478"/>
          <ac:spMkLst>
            <pc:docMk/>
            <pc:sldMk cId="1388063522" sldId="842"/>
            <ac:spMk id="15" creationId="{112403DA-2D53-020F-ABF1-2DB122A2EA97}"/>
          </ac:spMkLst>
        </pc:spChg>
        <pc:spChg chg="del mod">
          <ac:chgData name="Siegbert Rudolph" userId="2af4d44886c067cc" providerId="LiveId" clId="{F3226CAD-8119-4AEA-9FAA-31D3EE202632}" dt="2023-12-03T13:21:18.772" v="8482" actId="478"/>
          <ac:spMkLst>
            <pc:docMk/>
            <pc:sldMk cId="1388063522" sldId="842"/>
            <ac:spMk id="16" creationId="{CA3E5D33-C9AA-C24F-F712-11FF0B45DBD6}"/>
          </ac:spMkLst>
        </pc:spChg>
        <pc:spChg chg="del">
          <ac:chgData name="Siegbert Rudolph" userId="2af4d44886c067cc" providerId="LiveId" clId="{F3226CAD-8119-4AEA-9FAA-31D3EE202632}" dt="2023-12-03T13:21:18.772" v="8482" actId="478"/>
          <ac:spMkLst>
            <pc:docMk/>
            <pc:sldMk cId="1388063522" sldId="842"/>
            <ac:spMk id="17" creationId="{B63D893F-5E18-3CB5-3876-CC56AC47E04A}"/>
          </ac:spMkLst>
        </pc:spChg>
        <pc:spChg chg="del mod">
          <ac:chgData name="Siegbert Rudolph" userId="2af4d44886c067cc" providerId="LiveId" clId="{F3226CAD-8119-4AEA-9FAA-31D3EE202632}" dt="2023-12-03T13:21:18.772" v="8482" actId="478"/>
          <ac:spMkLst>
            <pc:docMk/>
            <pc:sldMk cId="1388063522" sldId="842"/>
            <ac:spMk id="18" creationId="{E1FF69A1-4639-6598-6E22-050D2C3E0CB8}"/>
          </ac:spMkLst>
        </pc:spChg>
        <pc:spChg chg="del">
          <ac:chgData name="Siegbert Rudolph" userId="2af4d44886c067cc" providerId="LiveId" clId="{F3226CAD-8119-4AEA-9FAA-31D3EE202632}" dt="2023-12-03T13:21:18.772" v="8482" actId="478"/>
          <ac:spMkLst>
            <pc:docMk/>
            <pc:sldMk cId="1388063522" sldId="842"/>
            <ac:spMk id="19" creationId="{35A6D7FC-4844-D16C-664E-1CDD4720F16F}"/>
          </ac:spMkLst>
        </pc:spChg>
        <pc:spChg chg="del">
          <ac:chgData name="Siegbert Rudolph" userId="2af4d44886c067cc" providerId="LiveId" clId="{F3226CAD-8119-4AEA-9FAA-31D3EE202632}" dt="2023-12-03T13:21:18.772" v="8482" actId="478"/>
          <ac:spMkLst>
            <pc:docMk/>
            <pc:sldMk cId="1388063522" sldId="842"/>
            <ac:spMk id="20" creationId="{B67F6DD4-54C1-7AC4-1CCC-84794A737031}"/>
          </ac:spMkLst>
        </pc:spChg>
        <pc:spChg chg="del">
          <ac:chgData name="Siegbert Rudolph" userId="2af4d44886c067cc" providerId="LiveId" clId="{F3226CAD-8119-4AEA-9FAA-31D3EE202632}" dt="2023-12-03T13:21:18.772" v="8482" actId="478"/>
          <ac:spMkLst>
            <pc:docMk/>
            <pc:sldMk cId="1388063522" sldId="842"/>
            <ac:spMk id="21" creationId="{0845DA4D-9A71-BE62-FFFB-85BF4DEBF80D}"/>
          </ac:spMkLst>
        </pc:spChg>
        <pc:spChg chg="del">
          <ac:chgData name="Siegbert Rudolph" userId="2af4d44886c067cc" providerId="LiveId" clId="{F3226CAD-8119-4AEA-9FAA-31D3EE202632}" dt="2023-12-03T13:21:18.772" v="8482" actId="478"/>
          <ac:spMkLst>
            <pc:docMk/>
            <pc:sldMk cId="1388063522" sldId="842"/>
            <ac:spMk id="22" creationId="{F90299E5-B4BC-B37E-6BB5-02512F7240F9}"/>
          </ac:spMkLst>
        </pc:spChg>
        <pc:spChg chg="del mod">
          <ac:chgData name="Siegbert Rudolph" userId="2af4d44886c067cc" providerId="LiveId" clId="{F3226CAD-8119-4AEA-9FAA-31D3EE202632}" dt="2023-12-03T13:21:18.772" v="8482" actId="478"/>
          <ac:spMkLst>
            <pc:docMk/>
            <pc:sldMk cId="1388063522" sldId="842"/>
            <ac:spMk id="23" creationId="{3254F6E3-BF57-715D-6B40-F5C24DD7162E}"/>
          </ac:spMkLst>
        </pc:spChg>
        <pc:spChg chg="del mod">
          <ac:chgData name="Siegbert Rudolph" userId="2af4d44886c067cc" providerId="LiveId" clId="{F3226CAD-8119-4AEA-9FAA-31D3EE202632}" dt="2023-12-03T13:21:18.772" v="8482" actId="478"/>
          <ac:spMkLst>
            <pc:docMk/>
            <pc:sldMk cId="1388063522" sldId="842"/>
            <ac:spMk id="24" creationId="{D5AD1697-0A34-3E36-7A50-49B5F6D8CC33}"/>
          </ac:spMkLst>
        </pc:spChg>
        <pc:spChg chg="del">
          <ac:chgData name="Siegbert Rudolph" userId="2af4d44886c067cc" providerId="LiveId" clId="{F3226CAD-8119-4AEA-9FAA-31D3EE202632}" dt="2023-12-03T13:21:18.772" v="8482" actId="478"/>
          <ac:spMkLst>
            <pc:docMk/>
            <pc:sldMk cId="1388063522" sldId="842"/>
            <ac:spMk id="25" creationId="{11DDA6BF-548D-6AFD-94AE-C41F5787323B}"/>
          </ac:spMkLst>
        </pc:spChg>
        <pc:spChg chg="del">
          <ac:chgData name="Siegbert Rudolph" userId="2af4d44886c067cc" providerId="LiveId" clId="{F3226CAD-8119-4AEA-9FAA-31D3EE202632}" dt="2023-12-03T13:21:18.772" v="8482" actId="478"/>
          <ac:spMkLst>
            <pc:docMk/>
            <pc:sldMk cId="1388063522" sldId="842"/>
            <ac:spMk id="26" creationId="{91C10ECC-BF00-B804-492C-63E5A45C1E64}"/>
          </ac:spMkLst>
        </pc:spChg>
        <pc:spChg chg="del">
          <ac:chgData name="Siegbert Rudolph" userId="2af4d44886c067cc" providerId="LiveId" clId="{F3226CAD-8119-4AEA-9FAA-31D3EE202632}" dt="2023-12-03T13:21:18.772" v="8482" actId="478"/>
          <ac:spMkLst>
            <pc:docMk/>
            <pc:sldMk cId="1388063522" sldId="842"/>
            <ac:spMk id="27" creationId="{6FA61178-6129-AA0D-B60F-12610B7BCC1B}"/>
          </ac:spMkLst>
        </pc:spChg>
        <pc:spChg chg="del mod">
          <ac:chgData name="Siegbert Rudolph" userId="2af4d44886c067cc" providerId="LiveId" clId="{F3226CAD-8119-4AEA-9FAA-31D3EE202632}" dt="2023-12-03T13:21:18.772" v="8482" actId="478"/>
          <ac:spMkLst>
            <pc:docMk/>
            <pc:sldMk cId="1388063522" sldId="842"/>
            <ac:spMk id="28" creationId="{6C7BCF5B-8CDB-87EC-17FC-DD115531C90E}"/>
          </ac:spMkLst>
        </pc:spChg>
        <pc:spChg chg="del mod">
          <ac:chgData name="Siegbert Rudolph" userId="2af4d44886c067cc" providerId="LiveId" clId="{F3226CAD-8119-4AEA-9FAA-31D3EE202632}" dt="2023-12-03T13:21:18.772" v="8482" actId="478"/>
          <ac:spMkLst>
            <pc:docMk/>
            <pc:sldMk cId="1388063522" sldId="842"/>
            <ac:spMk id="29" creationId="{F93F61DF-C064-375E-8C17-1D081F7001DD}"/>
          </ac:spMkLst>
        </pc:spChg>
        <pc:spChg chg="del">
          <ac:chgData name="Siegbert Rudolph" userId="2af4d44886c067cc" providerId="LiveId" clId="{F3226CAD-8119-4AEA-9FAA-31D3EE202632}" dt="2023-12-03T13:21:18.772" v="8482" actId="478"/>
          <ac:spMkLst>
            <pc:docMk/>
            <pc:sldMk cId="1388063522" sldId="842"/>
            <ac:spMk id="30" creationId="{B89D1C07-5FC6-DD19-2AC8-3919BDC9F4C0}"/>
          </ac:spMkLst>
        </pc:spChg>
        <pc:spChg chg="del">
          <ac:chgData name="Siegbert Rudolph" userId="2af4d44886c067cc" providerId="LiveId" clId="{F3226CAD-8119-4AEA-9FAA-31D3EE202632}" dt="2023-12-03T13:21:18.772" v="8482" actId="478"/>
          <ac:spMkLst>
            <pc:docMk/>
            <pc:sldMk cId="1388063522" sldId="842"/>
            <ac:spMk id="31" creationId="{DCC487E9-2535-9B29-7167-BB661BB4E97D}"/>
          </ac:spMkLst>
        </pc:spChg>
        <pc:spChg chg="del">
          <ac:chgData name="Siegbert Rudolph" userId="2af4d44886c067cc" providerId="LiveId" clId="{F3226CAD-8119-4AEA-9FAA-31D3EE202632}" dt="2023-12-03T13:21:18.772" v="8482" actId="478"/>
          <ac:spMkLst>
            <pc:docMk/>
            <pc:sldMk cId="1388063522" sldId="842"/>
            <ac:spMk id="32" creationId="{FED504F4-00F7-084C-D5B0-8FBB65E6AB3C}"/>
          </ac:spMkLst>
        </pc:spChg>
        <pc:spChg chg="del mod">
          <ac:chgData name="Siegbert Rudolph" userId="2af4d44886c067cc" providerId="LiveId" clId="{F3226CAD-8119-4AEA-9FAA-31D3EE202632}" dt="2023-12-03T13:21:18.772" v="8482" actId="478"/>
          <ac:spMkLst>
            <pc:docMk/>
            <pc:sldMk cId="1388063522" sldId="842"/>
            <ac:spMk id="33" creationId="{58478998-E0D5-557C-5F5C-DAC0A96AF66A}"/>
          </ac:spMkLst>
        </pc:spChg>
        <pc:spChg chg="del mod">
          <ac:chgData name="Siegbert Rudolph" userId="2af4d44886c067cc" providerId="LiveId" clId="{F3226CAD-8119-4AEA-9FAA-31D3EE202632}" dt="2023-12-03T13:21:18.772" v="8482" actId="478"/>
          <ac:spMkLst>
            <pc:docMk/>
            <pc:sldMk cId="1388063522" sldId="842"/>
            <ac:spMk id="34" creationId="{4EA20C39-9337-6938-B34F-8C80560B06A5}"/>
          </ac:spMkLst>
        </pc:spChg>
        <pc:spChg chg="del mod">
          <ac:chgData name="Siegbert Rudolph" userId="2af4d44886c067cc" providerId="LiveId" clId="{F3226CAD-8119-4AEA-9FAA-31D3EE202632}" dt="2023-12-03T13:21:18.772" v="8482" actId="478"/>
          <ac:spMkLst>
            <pc:docMk/>
            <pc:sldMk cId="1388063522" sldId="842"/>
            <ac:spMk id="35" creationId="{3285D570-C337-5A0B-4354-52E15DA16001}"/>
          </ac:spMkLst>
        </pc:spChg>
        <pc:spChg chg="del">
          <ac:chgData name="Siegbert Rudolph" userId="2af4d44886c067cc" providerId="LiveId" clId="{F3226CAD-8119-4AEA-9FAA-31D3EE202632}" dt="2023-12-03T13:21:18.772" v="8482" actId="478"/>
          <ac:spMkLst>
            <pc:docMk/>
            <pc:sldMk cId="1388063522" sldId="842"/>
            <ac:spMk id="36" creationId="{C62DCB8E-7D51-0C1B-E40D-4CA9A92307C1}"/>
          </ac:spMkLst>
        </pc:spChg>
        <pc:spChg chg="del">
          <ac:chgData name="Siegbert Rudolph" userId="2af4d44886c067cc" providerId="LiveId" clId="{F3226CAD-8119-4AEA-9FAA-31D3EE202632}" dt="2023-12-03T13:21:18.772" v="8482" actId="478"/>
          <ac:spMkLst>
            <pc:docMk/>
            <pc:sldMk cId="1388063522" sldId="842"/>
            <ac:spMk id="37" creationId="{C5132C21-8959-2FEE-0DCE-DD6B03816B79}"/>
          </ac:spMkLst>
        </pc:spChg>
        <pc:spChg chg="del mod">
          <ac:chgData name="Siegbert Rudolph" userId="2af4d44886c067cc" providerId="LiveId" clId="{F3226CAD-8119-4AEA-9FAA-31D3EE202632}" dt="2023-12-03T13:21:18.772" v="8482" actId="478"/>
          <ac:spMkLst>
            <pc:docMk/>
            <pc:sldMk cId="1388063522" sldId="842"/>
            <ac:spMk id="38" creationId="{A19D7C56-2C39-DB33-C237-FC2D2AF089E2}"/>
          </ac:spMkLst>
        </pc:spChg>
        <pc:spChg chg="del mod">
          <ac:chgData name="Siegbert Rudolph" userId="2af4d44886c067cc" providerId="LiveId" clId="{F3226CAD-8119-4AEA-9FAA-31D3EE202632}" dt="2023-12-03T13:21:18.772" v="8482" actId="478"/>
          <ac:spMkLst>
            <pc:docMk/>
            <pc:sldMk cId="1388063522" sldId="842"/>
            <ac:spMk id="39" creationId="{07A622F1-17C7-D092-9FD6-518EA5314D23}"/>
          </ac:spMkLst>
        </pc:spChg>
        <pc:spChg chg="add del mod">
          <ac:chgData name="Siegbert Rudolph" userId="2af4d44886c067cc" providerId="LiveId" clId="{F3226CAD-8119-4AEA-9FAA-31D3EE202632}" dt="2023-12-03T13:25:57.001" v="8622" actId="478"/>
          <ac:spMkLst>
            <pc:docMk/>
            <pc:sldMk cId="1388063522" sldId="842"/>
            <ac:spMk id="40" creationId="{36CD71B4-F73C-C7DE-275E-6F274F3CD65C}"/>
          </ac:spMkLst>
        </pc:spChg>
        <pc:spChg chg="add del mod">
          <ac:chgData name="Siegbert Rudolph" userId="2af4d44886c067cc" providerId="LiveId" clId="{F3226CAD-8119-4AEA-9FAA-31D3EE202632}" dt="2023-12-03T13:25:57.001" v="8622" actId="478"/>
          <ac:spMkLst>
            <pc:docMk/>
            <pc:sldMk cId="1388063522" sldId="842"/>
            <ac:spMk id="43" creationId="{3401A2FF-93CC-B0CE-B8C6-6EF81FB0466D}"/>
          </ac:spMkLst>
        </pc:spChg>
        <pc:spChg chg="add del mod">
          <ac:chgData name="Siegbert Rudolph" userId="2af4d44886c067cc" providerId="LiveId" clId="{F3226CAD-8119-4AEA-9FAA-31D3EE202632}" dt="2023-12-03T13:25:57.001" v="8622" actId="478"/>
          <ac:spMkLst>
            <pc:docMk/>
            <pc:sldMk cId="1388063522" sldId="842"/>
            <ac:spMk id="44" creationId="{D69485E2-1BB5-0660-731E-D6452AF52ACC}"/>
          </ac:spMkLst>
        </pc:spChg>
        <pc:spChg chg="add del mod">
          <ac:chgData name="Siegbert Rudolph" userId="2af4d44886c067cc" providerId="LiveId" clId="{F3226CAD-8119-4AEA-9FAA-31D3EE202632}" dt="2023-12-03T13:25:57.001" v="8622" actId="478"/>
          <ac:spMkLst>
            <pc:docMk/>
            <pc:sldMk cId="1388063522" sldId="842"/>
            <ac:spMk id="45" creationId="{43F19395-CCB9-5C55-6E68-1C928D2EA572}"/>
          </ac:spMkLst>
        </pc:spChg>
        <pc:spChg chg="add del mod">
          <ac:chgData name="Siegbert Rudolph" userId="2af4d44886c067cc" providerId="LiveId" clId="{F3226CAD-8119-4AEA-9FAA-31D3EE202632}" dt="2023-12-03T13:25:57.001" v="8622" actId="478"/>
          <ac:spMkLst>
            <pc:docMk/>
            <pc:sldMk cId="1388063522" sldId="842"/>
            <ac:spMk id="46" creationId="{732CE40E-4015-2498-FF2C-A5456B35427B}"/>
          </ac:spMkLst>
        </pc:spChg>
        <pc:spChg chg="add del mod">
          <ac:chgData name="Siegbert Rudolph" userId="2af4d44886c067cc" providerId="LiveId" clId="{F3226CAD-8119-4AEA-9FAA-31D3EE202632}" dt="2023-12-03T13:25:57.001" v="8622" actId="478"/>
          <ac:spMkLst>
            <pc:docMk/>
            <pc:sldMk cId="1388063522" sldId="842"/>
            <ac:spMk id="47" creationId="{498AB8CF-B0BA-081B-8F74-40BC5B86FCDF}"/>
          </ac:spMkLst>
        </pc:spChg>
        <pc:spChg chg="add del mod">
          <ac:chgData name="Siegbert Rudolph" userId="2af4d44886c067cc" providerId="LiveId" clId="{F3226CAD-8119-4AEA-9FAA-31D3EE202632}" dt="2023-12-03T13:25:57.001" v="8622" actId="478"/>
          <ac:spMkLst>
            <pc:docMk/>
            <pc:sldMk cId="1388063522" sldId="842"/>
            <ac:spMk id="48" creationId="{A6E84A58-B2E7-9EF7-6C8D-5BDDB9E17604}"/>
          </ac:spMkLst>
        </pc:spChg>
        <pc:spChg chg="add del mod">
          <ac:chgData name="Siegbert Rudolph" userId="2af4d44886c067cc" providerId="LiveId" clId="{F3226CAD-8119-4AEA-9FAA-31D3EE202632}" dt="2023-12-03T13:25:57.001" v="8622" actId="478"/>
          <ac:spMkLst>
            <pc:docMk/>
            <pc:sldMk cId="1388063522" sldId="842"/>
            <ac:spMk id="49" creationId="{0872B844-57C5-6AFA-E78D-464206421AB6}"/>
          </ac:spMkLst>
        </pc:spChg>
        <pc:spChg chg="add del mod">
          <ac:chgData name="Siegbert Rudolph" userId="2af4d44886c067cc" providerId="LiveId" clId="{F3226CAD-8119-4AEA-9FAA-31D3EE202632}" dt="2023-12-03T13:25:57.001" v="8622" actId="478"/>
          <ac:spMkLst>
            <pc:docMk/>
            <pc:sldMk cId="1388063522" sldId="842"/>
            <ac:spMk id="50" creationId="{E849799E-811F-78E8-BE85-E46630365A03}"/>
          </ac:spMkLst>
        </pc:spChg>
        <pc:spChg chg="add del mod">
          <ac:chgData name="Siegbert Rudolph" userId="2af4d44886c067cc" providerId="LiveId" clId="{F3226CAD-8119-4AEA-9FAA-31D3EE202632}" dt="2023-12-03T13:25:57.001" v="8622" actId="478"/>
          <ac:spMkLst>
            <pc:docMk/>
            <pc:sldMk cId="1388063522" sldId="842"/>
            <ac:spMk id="51" creationId="{C7B77173-E7F6-016A-BDE4-59E39BC536F2}"/>
          </ac:spMkLst>
        </pc:spChg>
        <pc:spChg chg="add del mod">
          <ac:chgData name="Siegbert Rudolph" userId="2af4d44886c067cc" providerId="LiveId" clId="{F3226CAD-8119-4AEA-9FAA-31D3EE202632}" dt="2023-12-03T13:25:57.001" v="8622" actId="478"/>
          <ac:spMkLst>
            <pc:docMk/>
            <pc:sldMk cId="1388063522" sldId="842"/>
            <ac:spMk id="52" creationId="{6EEB50E7-1949-7359-1526-E67CEA168A9D}"/>
          </ac:spMkLst>
        </pc:spChg>
        <pc:spChg chg="add del mod">
          <ac:chgData name="Siegbert Rudolph" userId="2af4d44886c067cc" providerId="LiveId" clId="{F3226CAD-8119-4AEA-9FAA-31D3EE202632}" dt="2023-12-03T13:25:57.001" v="8622" actId="478"/>
          <ac:spMkLst>
            <pc:docMk/>
            <pc:sldMk cId="1388063522" sldId="842"/>
            <ac:spMk id="53" creationId="{20CE97DE-92C6-6B86-44F3-74C3FC2D1CEC}"/>
          </ac:spMkLst>
        </pc:spChg>
        <pc:spChg chg="add del mod">
          <ac:chgData name="Siegbert Rudolph" userId="2af4d44886c067cc" providerId="LiveId" clId="{F3226CAD-8119-4AEA-9FAA-31D3EE202632}" dt="2023-12-03T13:25:57.001" v="8622" actId="478"/>
          <ac:spMkLst>
            <pc:docMk/>
            <pc:sldMk cId="1388063522" sldId="842"/>
            <ac:spMk id="54" creationId="{294C34E3-4D1C-8510-21AC-FB5D97E4A493}"/>
          </ac:spMkLst>
        </pc:spChg>
        <pc:spChg chg="add del mod">
          <ac:chgData name="Siegbert Rudolph" userId="2af4d44886c067cc" providerId="LiveId" clId="{F3226CAD-8119-4AEA-9FAA-31D3EE202632}" dt="2023-12-03T13:25:57.001" v="8622" actId="478"/>
          <ac:spMkLst>
            <pc:docMk/>
            <pc:sldMk cId="1388063522" sldId="842"/>
            <ac:spMk id="55" creationId="{D850964F-45C8-5226-CAB7-B773798E0051}"/>
          </ac:spMkLst>
        </pc:spChg>
        <pc:spChg chg="add del mod">
          <ac:chgData name="Siegbert Rudolph" userId="2af4d44886c067cc" providerId="LiveId" clId="{F3226CAD-8119-4AEA-9FAA-31D3EE202632}" dt="2023-12-03T13:25:57.001" v="8622" actId="478"/>
          <ac:spMkLst>
            <pc:docMk/>
            <pc:sldMk cId="1388063522" sldId="842"/>
            <ac:spMk id="56" creationId="{F000E633-EBB6-3F74-B523-DC60AB4FAFE5}"/>
          </ac:spMkLst>
        </pc:spChg>
        <pc:spChg chg="add del mod">
          <ac:chgData name="Siegbert Rudolph" userId="2af4d44886c067cc" providerId="LiveId" clId="{F3226CAD-8119-4AEA-9FAA-31D3EE202632}" dt="2023-12-03T13:25:57.001" v="8622" actId="478"/>
          <ac:spMkLst>
            <pc:docMk/>
            <pc:sldMk cId="1388063522" sldId="842"/>
            <ac:spMk id="57" creationId="{5F5FD0E7-92BA-D4F5-DDE3-E509F15D9A50}"/>
          </ac:spMkLst>
        </pc:spChg>
        <pc:spChg chg="add del mod">
          <ac:chgData name="Siegbert Rudolph" userId="2af4d44886c067cc" providerId="LiveId" clId="{F3226CAD-8119-4AEA-9FAA-31D3EE202632}" dt="2023-12-03T13:25:57.001" v="8622" actId="478"/>
          <ac:spMkLst>
            <pc:docMk/>
            <pc:sldMk cId="1388063522" sldId="842"/>
            <ac:spMk id="58" creationId="{13A2628D-655E-DBE4-C0B5-1E920F69776A}"/>
          </ac:spMkLst>
        </pc:spChg>
        <pc:spChg chg="add del mod">
          <ac:chgData name="Siegbert Rudolph" userId="2af4d44886c067cc" providerId="LiveId" clId="{F3226CAD-8119-4AEA-9FAA-31D3EE202632}" dt="2023-12-03T13:25:57.001" v="8622" actId="478"/>
          <ac:spMkLst>
            <pc:docMk/>
            <pc:sldMk cId="1388063522" sldId="842"/>
            <ac:spMk id="59" creationId="{AEBAF4DB-A409-F64E-4958-0BF054AB10FD}"/>
          </ac:spMkLst>
        </pc:spChg>
        <pc:spChg chg="add del mod">
          <ac:chgData name="Siegbert Rudolph" userId="2af4d44886c067cc" providerId="LiveId" clId="{F3226CAD-8119-4AEA-9FAA-31D3EE202632}" dt="2023-12-03T13:25:57.001" v="8622" actId="478"/>
          <ac:spMkLst>
            <pc:docMk/>
            <pc:sldMk cId="1388063522" sldId="842"/>
            <ac:spMk id="60" creationId="{57FC334F-AFCE-FDC0-FBBF-5C0C7B0F98A5}"/>
          </ac:spMkLst>
        </pc:spChg>
        <pc:spChg chg="add del mod">
          <ac:chgData name="Siegbert Rudolph" userId="2af4d44886c067cc" providerId="LiveId" clId="{F3226CAD-8119-4AEA-9FAA-31D3EE202632}" dt="2023-12-03T13:25:57.001" v="8622" actId="478"/>
          <ac:spMkLst>
            <pc:docMk/>
            <pc:sldMk cId="1388063522" sldId="842"/>
            <ac:spMk id="61" creationId="{A689DE3D-57A3-97C0-55FA-42D77A5FA158}"/>
          </ac:spMkLst>
        </pc:spChg>
        <pc:spChg chg="add del mod">
          <ac:chgData name="Siegbert Rudolph" userId="2af4d44886c067cc" providerId="LiveId" clId="{F3226CAD-8119-4AEA-9FAA-31D3EE202632}" dt="2023-12-03T13:25:57.001" v="8622" actId="478"/>
          <ac:spMkLst>
            <pc:docMk/>
            <pc:sldMk cId="1388063522" sldId="842"/>
            <ac:spMk id="62" creationId="{9F001A53-DDDD-EE55-88A6-9EC8AC016D39}"/>
          </ac:spMkLst>
        </pc:spChg>
        <pc:spChg chg="add del mod">
          <ac:chgData name="Siegbert Rudolph" userId="2af4d44886c067cc" providerId="LiveId" clId="{F3226CAD-8119-4AEA-9FAA-31D3EE202632}" dt="2023-12-03T13:25:57.001" v="8622" actId="478"/>
          <ac:spMkLst>
            <pc:docMk/>
            <pc:sldMk cId="1388063522" sldId="842"/>
            <ac:spMk id="63" creationId="{835F9AAB-5990-6CED-3401-9E1E6C283297}"/>
          </ac:spMkLst>
        </pc:spChg>
        <pc:spChg chg="add del mod">
          <ac:chgData name="Siegbert Rudolph" userId="2af4d44886c067cc" providerId="LiveId" clId="{F3226CAD-8119-4AEA-9FAA-31D3EE202632}" dt="2023-12-03T13:25:57.001" v="8622" actId="478"/>
          <ac:spMkLst>
            <pc:docMk/>
            <pc:sldMk cId="1388063522" sldId="842"/>
            <ac:spMk id="64" creationId="{25BA1E17-AA2B-FA83-8327-246EBAC73619}"/>
          </ac:spMkLst>
        </pc:spChg>
        <pc:spChg chg="add del mod">
          <ac:chgData name="Siegbert Rudolph" userId="2af4d44886c067cc" providerId="LiveId" clId="{F3226CAD-8119-4AEA-9FAA-31D3EE202632}" dt="2023-12-03T13:25:57.001" v="8622" actId="478"/>
          <ac:spMkLst>
            <pc:docMk/>
            <pc:sldMk cId="1388063522" sldId="842"/>
            <ac:spMk id="65" creationId="{B3ABED92-4D26-E447-8CFA-920B52F49891}"/>
          </ac:spMkLst>
        </pc:spChg>
        <pc:spChg chg="add del mod">
          <ac:chgData name="Siegbert Rudolph" userId="2af4d44886c067cc" providerId="LiveId" clId="{F3226CAD-8119-4AEA-9FAA-31D3EE202632}" dt="2023-12-03T13:25:57.001" v="8622" actId="478"/>
          <ac:spMkLst>
            <pc:docMk/>
            <pc:sldMk cId="1388063522" sldId="842"/>
            <ac:spMk id="66" creationId="{AEEE3CF3-49F5-C3FB-14F8-093C240B3AC6}"/>
          </ac:spMkLst>
        </pc:spChg>
        <pc:spChg chg="add del mod">
          <ac:chgData name="Siegbert Rudolph" userId="2af4d44886c067cc" providerId="LiveId" clId="{F3226CAD-8119-4AEA-9FAA-31D3EE202632}" dt="2023-12-03T13:25:57.001" v="8622" actId="478"/>
          <ac:spMkLst>
            <pc:docMk/>
            <pc:sldMk cId="1388063522" sldId="842"/>
            <ac:spMk id="67" creationId="{695DAB36-0505-5D99-2564-2426A94E5DDD}"/>
          </ac:spMkLst>
        </pc:spChg>
        <pc:spChg chg="add del mod">
          <ac:chgData name="Siegbert Rudolph" userId="2af4d44886c067cc" providerId="LiveId" clId="{F3226CAD-8119-4AEA-9FAA-31D3EE202632}" dt="2023-12-03T13:25:57.001" v="8622" actId="478"/>
          <ac:spMkLst>
            <pc:docMk/>
            <pc:sldMk cId="1388063522" sldId="842"/>
            <ac:spMk id="68" creationId="{FC332AEF-6C1B-8FC8-D052-DFA86E039E67}"/>
          </ac:spMkLst>
        </pc:spChg>
        <pc:spChg chg="add del mod">
          <ac:chgData name="Siegbert Rudolph" userId="2af4d44886c067cc" providerId="LiveId" clId="{F3226CAD-8119-4AEA-9FAA-31D3EE202632}" dt="2023-12-03T13:25:57.001" v="8622" actId="478"/>
          <ac:spMkLst>
            <pc:docMk/>
            <pc:sldMk cId="1388063522" sldId="842"/>
            <ac:spMk id="69" creationId="{C36512F9-7F50-82D5-2E4F-CCE9708111B7}"/>
          </ac:spMkLst>
        </pc:spChg>
        <pc:spChg chg="add del mod">
          <ac:chgData name="Siegbert Rudolph" userId="2af4d44886c067cc" providerId="LiveId" clId="{F3226CAD-8119-4AEA-9FAA-31D3EE202632}" dt="2023-12-03T13:25:57.001" v="8622" actId="478"/>
          <ac:spMkLst>
            <pc:docMk/>
            <pc:sldMk cId="1388063522" sldId="842"/>
            <ac:spMk id="70" creationId="{42718EDB-6E20-01B9-DF5B-8B54484FDBF9}"/>
          </ac:spMkLst>
        </pc:spChg>
        <pc:spChg chg="add del mod">
          <ac:chgData name="Siegbert Rudolph" userId="2af4d44886c067cc" providerId="LiveId" clId="{F3226CAD-8119-4AEA-9FAA-31D3EE202632}" dt="2023-12-03T13:25:57.001" v="8622" actId="478"/>
          <ac:spMkLst>
            <pc:docMk/>
            <pc:sldMk cId="1388063522" sldId="842"/>
            <ac:spMk id="71" creationId="{A5FC51C9-30DB-17BE-841D-7EE839BAFA58}"/>
          </ac:spMkLst>
        </pc:spChg>
        <pc:spChg chg="add del mod">
          <ac:chgData name="Siegbert Rudolph" userId="2af4d44886c067cc" providerId="LiveId" clId="{F3226CAD-8119-4AEA-9FAA-31D3EE202632}" dt="2023-12-03T13:25:57.001" v="8622" actId="478"/>
          <ac:spMkLst>
            <pc:docMk/>
            <pc:sldMk cId="1388063522" sldId="842"/>
            <ac:spMk id="72" creationId="{C6CF8888-5AE2-8692-9585-4E0512B8D2E4}"/>
          </ac:spMkLst>
        </pc:spChg>
        <pc:spChg chg="add del mod">
          <ac:chgData name="Siegbert Rudolph" userId="2af4d44886c067cc" providerId="LiveId" clId="{F3226CAD-8119-4AEA-9FAA-31D3EE202632}" dt="2023-12-03T13:25:57.001" v="8622" actId="478"/>
          <ac:spMkLst>
            <pc:docMk/>
            <pc:sldMk cId="1388063522" sldId="842"/>
            <ac:spMk id="73" creationId="{DC6AC7D6-D51B-1A87-C3CA-2937E93ED853}"/>
          </ac:spMkLst>
        </pc:spChg>
        <pc:spChg chg="add del mod">
          <ac:chgData name="Siegbert Rudolph" userId="2af4d44886c067cc" providerId="LiveId" clId="{F3226CAD-8119-4AEA-9FAA-31D3EE202632}" dt="2023-12-03T13:25:57.001" v="8622" actId="478"/>
          <ac:spMkLst>
            <pc:docMk/>
            <pc:sldMk cId="1388063522" sldId="842"/>
            <ac:spMk id="74" creationId="{C123DD38-8A34-4E45-B026-A7FD49066F69}"/>
          </ac:spMkLst>
        </pc:spChg>
        <pc:spChg chg="add del mod">
          <ac:chgData name="Siegbert Rudolph" userId="2af4d44886c067cc" providerId="LiveId" clId="{F3226CAD-8119-4AEA-9FAA-31D3EE202632}" dt="2023-12-03T13:25:57.001" v="8622" actId="478"/>
          <ac:spMkLst>
            <pc:docMk/>
            <pc:sldMk cId="1388063522" sldId="842"/>
            <ac:spMk id="75" creationId="{9544B99E-7B9D-B154-1FC9-37C75EBF23AC}"/>
          </ac:spMkLst>
        </pc:spChg>
        <pc:spChg chg="add del mod">
          <ac:chgData name="Siegbert Rudolph" userId="2af4d44886c067cc" providerId="LiveId" clId="{F3226CAD-8119-4AEA-9FAA-31D3EE202632}" dt="2023-12-03T13:25:57.001" v="8622" actId="478"/>
          <ac:spMkLst>
            <pc:docMk/>
            <pc:sldMk cId="1388063522" sldId="842"/>
            <ac:spMk id="76" creationId="{472C97D4-0C22-75F2-0DEC-50122DE0BE1F}"/>
          </ac:spMkLst>
        </pc:spChg>
        <pc:spChg chg="add del mod">
          <ac:chgData name="Siegbert Rudolph" userId="2af4d44886c067cc" providerId="LiveId" clId="{F3226CAD-8119-4AEA-9FAA-31D3EE202632}" dt="2023-12-03T13:25:57.001" v="8622" actId="478"/>
          <ac:spMkLst>
            <pc:docMk/>
            <pc:sldMk cId="1388063522" sldId="842"/>
            <ac:spMk id="77" creationId="{B9F78310-6B7D-EE30-BD24-BFB09B53D93E}"/>
          </ac:spMkLst>
        </pc:spChg>
        <pc:spChg chg="add del mod">
          <ac:chgData name="Siegbert Rudolph" userId="2af4d44886c067cc" providerId="LiveId" clId="{F3226CAD-8119-4AEA-9FAA-31D3EE202632}" dt="2023-12-03T13:25:57.001" v="8622" actId="478"/>
          <ac:spMkLst>
            <pc:docMk/>
            <pc:sldMk cId="1388063522" sldId="842"/>
            <ac:spMk id="78" creationId="{A5C621BB-05A8-E3F0-A8AC-AC35ACE4DAD5}"/>
          </ac:spMkLst>
        </pc:spChg>
        <pc:spChg chg="add del mod">
          <ac:chgData name="Siegbert Rudolph" userId="2af4d44886c067cc" providerId="LiveId" clId="{F3226CAD-8119-4AEA-9FAA-31D3EE202632}" dt="2023-12-03T13:25:57.001" v="8622" actId="478"/>
          <ac:spMkLst>
            <pc:docMk/>
            <pc:sldMk cId="1388063522" sldId="842"/>
            <ac:spMk id="79" creationId="{224B845F-A713-5113-A2B2-578A539B7743}"/>
          </ac:spMkLst>
        </pc:spChg>
        <pc:spChg chg="add del mod">
          <ac:chgData name="Siegbert Rudolph" userId="2af4d44886c067cc" providerId="LiveId" clId="{F3226CAD-8119-4AEA-9FAA-31D3EE202632}" dt="2023-12-03T13:25:57.001" v="8622" actId="478"/>
          <ac:spMkLst>
            <pc:docMk/>
            <pc:sldMk cId="1388063522" sldId="842"/>
            <ac:spMk id="80" creationId="{AECD6ACB-67A0-2740-3D6D-51455FECE3AD}"/>
          </ac:spMkLst>
        </pc:spChg>
        <pc:spChg chg="add del mod">
          <ac:chgData name="Siegbert Rudolph" userId="2af4d44886c067cc" providerId="LiveId" clId="{F3226CAD-8119-4AEA-9FAA-31D3EE202632}" dt="2023-12-03T13:25:57.001" v="8622" actId="478"/>
          <ac:spMkLst>
            <pc:docMk/>
            <pc:sldMk cId="1388063522" sldId="842"/>
            <ac:spMk id="81" creationId="{0FD2741E-D32D-5651-6550-D0483C27EE92}"/>
          </ac:spMkLst>
        </pc:spChg>
        <pc:spChg chg="add del mod">
          <ac:chgData name="Siegbert Rudolph" userId="2af4d44886c067cc" providerId="LiveId" clId="{F3226CAD-8119-4AEA-9FAA-31D3EE202632}" dt="2023-12-03T13:25:57.001" v="8622" actId="478"/>
          <ac:spMkLst>
            <pc:docMk/>
            <pc:sldMk cId="1388063522" sldId="842"/>
            <ac:spMk id="82" creationId="{97BCB000-70B7-6834-7B58-897FD6D054D7}"/>
          </ac:spMkLst>
        </pc:spChg>
        <pc:spChg chg="add del mod">
          <ac:chgData name="Siegbert Rudolph" userId="2af4d44886c067cc" providerId="LiveId" clId="{F3226CAD-8119-4AEA-9FAA-31D3EE202632}" dt="2023-12-03T13:25:57.001" v="8622" actId="478"/>
          <ac:spMkLst>
            <pc:docMk/>
            <pc:sldMk cId="1388063522" sldId="842"/>
            <ac:spMk id="83" creationId="{F844E5EE-B622-8F60-3B3D-1D0A3EA3DF98}"/>
          </ac:spMkLst>
        </pc:spChg>
        <pc:spChg chg="add del mod">
          <ac:chgData name="Siegbert Rudolph" userId="2af4d44886c067cc" providerId="LiveId" clId="{F3226CAD-8119-4AEA-9FAA-31D3EE202632}" dt="2023-12-03T13:25:57.001" v="8622" actId="478"/>
          <ac:spMkLst>
            <pc:docMk/>
            <pc:sldMk cId="1388063522" sldId="842"/>
            <ac:spMk id="84" creationId="{8ADDCCC4-C98F-3CE0-A2BC-29D59997B256}"/>
          </ac:spMkLst>
        </pc:spChg>
        <pc:spChg chg="add del mod">
          <ac:chgData name="Siegbert Rudolph" userId="2af4d44886c067cc" providerId="LiveId" clId="{F3226CAD-8119-4AEA-9FAA-31D3EE202632}" dt="2023-12-03T13:25:57.001" v="8622" actId="478"/>
          <ac:spMkLst>
            <pc:docMk/>
            <pc:sldMk cId="1388063522" sldId="842"/>
            <ac:spMk id="85" creationId="{752BF097-151D-D61B-E7F7-F170032B2691}"/>
          </ac:spMkLst>
        </pc:spChg>
        <pc:spChg chg="add del mod">
          <ac:chgData name="Siegbert Rudolph" userId="2af4d44886c067cc" providerId="LiveId" clId="{F3226CAD-8119-4AEA-9FAA-31D3EE202632}" dt="2023-12-03T13:25:57.001" v="8622" actId="478"/>
          <ac:spMkLst>
            <pc:docMk/>
            <pc:sldMk cId="1388063522" sldId="842"/>
            <ac:spMk id="86" creationId="{AAB1DD96-B945-1DD3-58DD-197EB0A221BD}"/>
          </ac:spMkLst>
        </pc:spChg>
        <pc:spChg chg="add mod">
          <ac:chgData name="Siegbert Rudolph" userId="2af4d44886c067cc" providerId="LiveId" clId="{F3226CAD-8119-4AEA-9FAA-31D3EE202632}" dt="2023-12-03T13:59:12.135" v="9410" actId="1036"/>
          <ac:spMkLst>
            <pc:docMk/>
            <pc:sldMk cId="1388063522" sldId="842"/>
            <ac:spMk id="88" creationId="{1D082CC8-A138-348A-C2EB-57D12FFCF0C9}"/>
          </ac:spMkLst>
        </pc:spChg>
        <pc:spChg chg="add mod">
          <ac:chgData name="Siegbert Rudolph" userId="2af4d44886c067cc" providerId="LiveId" clId="{F3226CAD-8119-4AEA-9FAA-31D3EE202632}" dt="2023-12-03T13:59:12.135" v="9410" actId="1036"/>
          <ac:spMkLst>
            <pc:docMk/>
            <pc:sldMk cId="1388063522" sldId="842"/>
            <ac:spMk id="89" creationId="{21CF2DB3-BD1E-56E9-92C4-A846AD75E989}"/>
          </ac:spMkLst>
        </pc:spChg>
        <pc:spChg chg="add mod">
          <ac:chgData name="Siegbert Rudolph" userId="2af4d44886c067cc" providerId="LiveId" clId="{F3226CAD-8119-4AEA-9FAA-31D3EE202632}" dt="2023-12-03T13:59:12.135" v="9410" actId="1036"/>
          <ac:spMkLst>
            <pc:docMk/>
            <pc:sldMk cId="1388063522" sldId="842"/>
            <ac:spMk id="90" creationId="{D9584BFD-153E-2BFC-C34E-BD46453FC035}"/>
          </ac:spMkLst>
        </pc:spChg>
        <pc:spChg chg="add mod">
          <ac:chgData name="Siegbert Rudolph" userId="2af4d44886c067cc" providerId="LiveId" clId="{F3226CAD-8119-4AEA-9FAA-31D3EE202632}" dt="2023-12-03T13:59:12.135" v="9410" actId="1036"/>
          <ac:spMkLst>
            <pc:docMk/>
            <pc:sldMk cId="1388063522" sldId="842"/>
            <ac:spMk id="91" creationId="{1F85990C-18FB-1616-138F-1C047A904EB0}"/>
          </ac:spMkLst>
        </pc:spChg>
        <pc:spChg chg="add mod">
          <ac:chgData name="Siegbert Rudolph" userId="2af4d44886c067cc" providerId="LiveId" clId="{F3226CAD-8119-4AEA-9FAA-31D3EE202632}" dt="2023-12-03T13:59:12.135" v="9410" actId="1036"/>
          <ac:spMkLst>
            <pc:docMk/>
            <pc:sldMk cId="1388063522" sldId="842"/>
            <ac:spMk id="92" creationId="{AEF782BF-1D84-2C1D-5670-6D7CBBA1D929}"/>
          </ac:spMkLst>
        </pc:spChg>
        <pc:spChg chg="add mod">
          <ac:chgData name="Siegbert Rudolph" userId="2af4d44886c067cc" providerId="LiveId" clId="{F3226CAD-8119-4AEA-9FAA-31D3EE202632}" dt="2023-12-03T13:59:12.135" v="9410" actId="1036"/>
          <ac:spMkLst>
            <pc:docMk/>
            <pc:sldMk cId="1388063522" sldId="842"/>
            <ac:spMk id="93" creationId="{57F9146C-A578-234C-C48B-858DE529851E}"/>
          </ac:spMkLst>
        </pc:spChg>
        <pc:spChg chg="add mod">
          <ac:chgData name="Siegbert Rudolph" userId="2af4d44886c067cc" providerId="LiveId" clId="{F3226CAD-8119-4AEA-9FAA-31D3EE202632}" dt="2023-12-03T13:59:12.135" v="9410" actId="1036"/>
          <ac:spMkLst>
            <pc:docMk/>
            <pc:sldMk cId="1388063522" sldId="842"/>
            <ac:spMk id="94" creationId="{AC57C56E-F627-3DA1-6EF3-09BC4149A3F6}"/>
          </ac:spMkLst>
        </pc:spChg>
        <pc:spChg chg="add mod">
          <ac:chgData name="Siegbert Rudolph" userId="2af4d44886c067cc" providerId="LiveId" clId="{F3226CAD-8119-4AEA-9FAA-31D3EE202632}" dt="2023-12-03T13:59:12.135" v="9410" actId="1036"/>
          <ac:spMkLst>
            <pc:docMk/>
            <pc:sldMk cId="1388063522" sldId="842"/>
            <ac:spMk id="95" creationId="{4BFFCD23-BC48-4C49-F924-C760E30AD856}"/>
          </ac:spMkLst>
        </pc:spChg>
        <pc:spChg chg="add mod">
          <ac:chgData name="Siegbert Rudolph" userId="2af4d44886c067cc" providerId="LiveId" clId="{F3226CAD-8119-4AEA-9FAA-31D3EE202632}" dt="2023-12-03T13:59:12.135" v="9410" actId="1036"/>
          <ac:spMkLst>
            <pc:docMk/>
            <pc:sldMk cId="1388063522" sldId="842"/>
            <ac:spMk id="96" creationId="{6199D525-DDF4-12C0-13D5-FF16C2AE07F9}"/>
          </ac:spMkLst>
        </pc:spChg>
        <pc:spChg chg="add mod">
          <ac:chgData name="Siegbert Rudolph" userId="2af4d44886c067cc" providerId="LiveId" clId="{F3226CAD-8119-4AEA-9FAA-31D3EE202632}" dt="2023-12-03T13:59:12.135" v="9410" actId="1036"/>
          <ac:spMkLst>
            <pc:docMk/>
            <pc:sldMk cId="1388063522" sldId="842"/>
            <ac:spMk id="97" creationId="{E215A93E-9A84-EDBA-48DC-4F53DD11F0D0}"/>
          </ac:spMkLst>
        </pc:spChg>
        <pc:spChg chg="add mod">
          <ac:chgData name="Siegbert Rudolph" userId="2af4d44886c067cc" providerId="LiveId" clId="{F3226CAD-8119-4AEA-9FAA-31D3EE202632}" dt="2023-12-03T13:59:12.135" v="9410" actId="1036"/>
          <ac:spMkLst>
            <pc:docMk/>
            <pc:sldMk cId="1388063522" sldId="842"/>
            <ac:spMk id="98" creationId="{FE09A9AF-E32C-A74A-E846-A7EBDD79A117}"/>
          </ac:spMkLst>
        </pc:spChg>
        <pc:spChg chg="add mod">
          <ac:chgData name="Siegbert Rudolph" userId="2af4d44886c067cc" providerId="LiveId" clId="{F3226CAD-8119-4AEA-9FAA-31D3EE202632}" dt="2023-12-03T13:59:12.135" v="9410" actId="1036"/>
          <ac:spMkLst>
            <pc:docMk/>
            <pc:sldMk cId="1388063522" sldId="842"/>
            <ac:spMk id="99" creationId="{DA7C2B10-A582-BE00-F6CB-DE7931ED1CFC}"/>
          </ac:spMkLst>
        </pc:spChg>
        <pc:spChg chg="add mod">
          <ac:chgData name="Siegbert Rudolph" userId="2af4d44886c067cc" providerId="LiveId" clId="{F3226CAD-8119-4AEA-9FAA-31D3EE202632}" dt="2023-12-03T13:59:12.135" v="9410" actId="1036"/>
          <ac:spMkLst>
            <pc:docMk/>
            <pc:sldMk cId="1388063522" sldId="842"/>
            <ac:spMk id="100" creationId="{432189DC-879C-6E32-1ED7-EE3CCBC05BEE}"/>
          </ac:spMkLst>
        </pc:spChg>
        <pc:spChg chg="add mod">
          <ac:chgData name="Siegbert Rudolph" userId="2af4d44886c067cc" providerId="LiveId" clId="{F3226CAD-8119-4AEA-9FAA-31D3EE202632}" dt="2023-12-03T13:59:12.135" v="9410" actId="1036"/>
          <ac:spMkLst>
            <pc:docMk/>
            <pc:sldMk cId="1388063522" sldId="842"/>
            <ac:spMk id="101" creationId="{5D5AAAE5-F42C-D475-EE89-BC6C595DB502}"/>
          </ac:spMkLst>
        </pc:spChg>
        <pc:spChg chg="add mod">
          <ac:chgData name="Siegbert Rudolph" userId="2af4d44886c067cc" providerId="LiveId" clId="{F3226CAD-8119-4AEA-9FAA-31D3EE202632}" dt="2023-12-03T13:59:12.135" v="9410" actId="1036"/>
          <ac:spMkLst>
            <pc:docMk/>
            <pc:sldMk cId="1388063522" sldId="842"/>
            <ac:spMk id="102" creationId="{70E5B82F-E9B5-5458-D38E-3361F221864B}"/>
          </ac:spMkLst>
        </pc:spChg>
        <pc:spChg chg="add mod">
          <ac:chgData name="Siegbert Rudolph" userId="2af4d44886c067cc" providerId="LiveId" clId="{F3226CAD-8119-4AEA-9FAA-31D3EE202632}" dt="2023-12-03T13:59:12.135" v="9410" actId="1036"/>
          <ac:spMkLst>
            <pc:docMk/>
            <pc:sldMk cId="1388063522" sldId="842"/>
            <ac:spMk id="103" creationId="{99565FC8-A005-2374-F4A1-6FA31AE4AEE2}"/>
          </ac:spMkLst>
        </pc:spChg>
        <pc:spChg chg="add mod">
          <ac:chgData name="Siegbert Rudolph" userId="2af4d44886c067cc" providerId="LiveId" clId="{F3226CAD-8119-4AEA-9FAA-31D3EE202632}" dt="2023-12-03T13:59:12.135" v="9410" actId="1036"/>
          <ac:spMkLst>
            <pc:docMk/>
            <pc:sldMk cId="1388063522" sldId="842"/>
            <ac:spMk id="104" creationId="{A88ECD2D-243C-3124-8549-7139A3D1EB5C}"/>
          </ac:spMkLst>
        </pc:spChg>
        <pc:spChg chg="add mod">
          <ac:chgData name="Siegbert Rudolph" userId="2af4d44886c067cc" providerId="LiveId" clId="{F3226CAD-8119-4AEA-9FAA-31D3EE202632}" dt="2023-12-03T13:59:12.135" v="9410" actId="1036"/>
          <ac:spMkLst>
            <pc:docMk/>
            <pc:sldMk cId="1388063522" sldId="842"/>
            <ac:spMk id="105" creationId="{4EFAB0E2-8A11-DBD2-F809-877E6837920F}"/>
          </ac:spMkLst>
        </pc:spChg>
        <pc:spChg chg="add mod">
          <ac:chgData name="Siegbert Rudolph" userId="2af4d44886c067cc" providerId="LiveId" clId="{F3226CAD-8119-4AEA-9FAA-31D3EE202632}" dt="2023-12-03T13:59:12.135" v="9410" actId="1036"/>
          <ac:spMkLst>
            <pc:docMk/>
            <pc:sldMk cId="1388063522" sldId="842"/>
            <ac:spMk id="106" creationId="{078615F5-F3A3-B796-BEEC-E383048DFF9D}"/>
          </ac:spMkLst>
        </pc:spChg>
        <pc:spChg chg="add mod">
          <ac:chgData name="Siegbert Rudolph" userId="2af4d44886c067cc" providerId="LiveId" clId="{F3226CAD-8119-4AEA-9FAA-31D3EE202632}" dt="2023-12-03T13:59:12.135" v="9410" actId="1036"/>
          <ac:spMkLst>
            <pc:docMk/>
            <pc:sldMk cId="1388063522" sldId="842"/>
            <ac:spMk id="107" creationId="{04043B7E-6673-99B3-4210-5672DC6B905E}"/>
          </ac:spMkLst>
        </pc:spChg>
        <pc:spChg chg="add mod">
          <ac:chgData name="Siegbert Rudolph" userId="2af4d44886c067cc" providerId="LiveId" clId="{F3226CAD-8119-4AEA-9FAA-31D3EE202632}" dt="2023-12-03T13:59:12.135" v="9410" actId="1036"/>
          <ac:spMkLst>
            <pc:docMk/>
            <pc:sldMk cId="1388063522" sldId="842"/>
            <ac:spMk id="108" creationId="{0124C778-8F50-0C3E-1AE8-929C5AC9E89F}"/>
          </ac:spMkLst>
        </pc:spChg>
        <pc:spChg chg="add mod">
          <ac:chgData name="Siegbert Rudolph" userId="2af4d44886c067cc" providerId="LiveId" clId="{F3226CAD-8119-4AEA-9FAA-31D3EE202632}" dt="2023-12-03T13:59:12.135" v="9410" actId="1036"/>
          <ac:spMkLst>
            <pc:docMk/>
            <pc:sldMk cId="1388063522" sldId="842"/>
            <ac:spMk id="109" creationId="{13818C55-D901-E72F-BA66-0A6067CD114F}"/>
          </ac:spMkLst>
        </pc:spChg>
        <pc:spChg chg="add mod">
          <ac:chgData name="Siegbert Rudolph" userId="2af4d44886c067cc" providerId="LiveId" clId="{F3226CAD-8119-4AEA-9FAA-31D3EE202632}" dt="2023-12-03T13:59:12.135" v="9410" actId="1036"/>
          <ac:spMkLst>
            <pc:docMk/>
            <pc:sldMk cId="1388063522" sldId="842"/>
            <ac:spMk id="110" creationId="{1659446C-CEF2-8ED6-1F2C-DAC7CB3D2AE7}"/>
          </ac:spMkLst>
        </pc:spChg>
        <pc:spChg chg="add mod">
          <ac:chgData name="Siegbert Rudolph" userId="2af4d44886c067cc" providerId="LiveId" clId="{F3226CAD-8119-4AEA-9FAA-31D3EE202632}" dt="2023-12-03T13:59:12.135" v="9410" actId="1036"/>
          <ac:spMkLst>
            <pc:docMk/>
            <pc:sldMk cId="1388063522" sldId="842"/>
            <ac:spMk id="111" creationId="{D6BB99C0-DBDE-994E-AF8F-8FCAD82CAED9}"/>
          </ac:spMkLst>
        </pc:spChg>
        <pc:spChg chg="add mod">
          <ac:chgData name="Siegbert Rudolph" userId="2af4d44886c067cc" providerId="LiveId" clId="{F3226CAD-8119-4AEA-9FAA-31D3EE202632}" dt="2023-12-03T15:01:34.304" v="9686" actId="20577"/>
          <ac:spMkLst>
            <pc:docMk/>
            <pc:sldMk cId="1388063522" sldId="842"/>
            <ac:spMk id="112" creationId="{95EFA08E-6B20-A712-E49C-1FC5A7AEE00B}"/>
          </ac:spMkLst>
        </pc:spChg>
        <pc:spChg chg="add mod">
          <ac:chgData name="Siegbert Rudolph" userId="2af4d44886c067cc" providerId="LiveId" clId="{F3226CAD-8119-4AEA-9FAA-31D3EE202632}" dt="2023-12-03T13:59:12.135" v="9410" actId="1036"/>
          <ac:spMkLst>
            <pc:docMk/>
            <pc:sldMk cId="1388063522" sldId="842"/>
            <ac:spMk id="113" creationId="{ECFFD68A-D85C-E885-C297-5762F3EC18DD}"/>
          </ac:spMkLst>
        </pc:spChg>
        <pc:spChg chg="add mod">
          <ac:chgData name="Siegbert Rudolph" userId="2af4d44886c067cc" providerId="LiveId" clId="{F3226CAD-8119-4AEA-9FAA-31D3EE202632}" dt="2023-12-03T13:59:12.135" v="9410" actId="1036"/>
          <ac:spMkLst>
            <pc:docMk/>
            <pc:sldMk cId="1388063522" sldId="842"/>
            <ac:spMk id="114" creationId="{752840D1-6A12-6E92-C066-8E4A5730AA13}"/>
          </ac:spMkLst>
        </pc:spChg>
        <pc:spChg chg="add mod">
          <ac:chgData name="Siegbert Rudolph" userId="2af4d44886c067cc" providerId="LiveId" clId="{F3226CAD-8119-4AEA-9FAA-31D3EE202632}" dt="2023-12-03T13:59:12.135" v="9410" actId="1036"/>
          <ac:spMkLst>
            <pc:docMk/>
            <pc:sldMk cId="1388063522" sldId="842"/>
            <ac:spMk id="115" creationId="{92662018-F52E-FEFB-C7C2-38F87699A367}"/>
          </ac:spMkLst>
        </pc:spChg>
        <pc:spChg chg="add mod">
          <ac:chgData name="Siegbert Rudolph" userId="2af4d44886c067cc" providerId="LiveId" clId="{F3226CAD-8119-4AEA-9FAA-31D3EE202632}" dt="2023-12-03T13:59:12.135" v="9410" actId="1036"/>
          <ac:spMkLst>
            <pc:docMk/>
            <pc:sldMk cId="1388063522" sldId="842"/>
            <ac:spMk id="116" creationId="{8D768DD0-F793-724E-DB8A-9FF80E6ED4FD}"/>
          </ac:spMkLst>
        </pc:spChg>
        <pc:spChg chg="add mod">
          <ac:chgData name="Siegbert Rudolph" userId="2af4d44886c067cc" providerId="LiveId" clId="{F3226CAD-8119-4AEA-9FAA-31D3EE202632}" dt="2023-12-03T13:59:12.135" v="9410" actId="1036"/>
          <ac:spMkLst>
            <pc:docMk/>
            <pc:sldMk cId="1388063522" sldId="842"/>
            <ac:spMk id="117" creationId="{A1B65A73-9143-6747-FC08-1E3A730F566F}"/>
          </ac:spMkLst>
        </pc:spChg>
        <pc:spChg chg="add mod">
          <ac:chgData name="Siegbert Rudolph" userId="2af4d44886c067cc" providerId="LiveId" clId="{F3226CAD-8119-4AEA-9FAA-31D3EE202632}" dt="2023-12-03T13:59:12.135" v="9410" actId="1036"/>
          <ac:spMkLst>
            <pc:docMk/>
            <pc:sldMk cId="1388063522" sldId="842"/>
            <ac:spMk id="118" creationId="{89941059-4FBA-8D85-6EB4-463FA0462FEF}"/>
          </ac:spMkLst>
        </pc:spChg>
        <pc:spChg chg="add mod">
          <ac:chgData name="Siegbert Rudolph" userId="2af4d44886c067cc" providerId="LiveId" clId="{F3226CAD-8119-4AEA-9FAA-31D3EE202632}" dt="2023-12-03T13:59:12.135" v="9410" actId="1036"/>
          <ac:spMkLst>
            <pc:docMk/>
            <pc:sldMk cId="1388063522" sldId="842"/>
            <ac:spMk id="119" creationId="{41F27D8D-04DC-2E1E-9F25-48B70B42416E}"/>
          </ac:spMkLst>
        </pc:spChg>
        <pc:spChg chg="add mod">
          <ac:chgData name="Siegbert Rudolph" userId="2af4d44886c067cc" providerId="LiveId" clId="{F3226CAD-8119-4AEA-9FAA-31D3EE202632}" dt="2023-12-03T13:59:12.135" v="9410" actId="1036"/>
          <ac:spMkLst>
            <pc:docMk/>
            <pc:sldMk cId="1388063522" sldId="842"/>
            <ac:spMk id="120" creationId="{778BC02D-ED39-EFCB-CBFE-BD256FADB4D4}"/>
          </ac:spMkLst>
        </pc:spChg>
        <pc:spChg chg="add mod">
          <ac:chgData name="Siegbert Rudolph" userId="2af4d44886c067cc" providerId="LiveId" clId="{F3226CAD-8119-4AEA-9FAA-31D3EE202632}" dt="2023-12-03T13:59:12.135" v="9410" actId="1036"/>
          <ac:spMkLst>
            <pc:docMk/>
            <pc:sldMk cId="1388063522" sldId="842"/>
            <ac:spMk id="121" creationId="{53127AF2-C433-6D7C-2976-0E72E498DAEE}"/>
          </ac:spMkLst>
        </pc:spChg>
        <pc:spChg chg="add mod">
          <ac:chgData name="Siegbert Rudolph" userId="2af4d44886c067cc" providerId="LiveId" clId="{F3226CAD-8119-4AEA-9FAA-31D3EE202632}" dt="2023-12-03T13:59:12.135" v="9410" actId="1036"/>
          <ac:spMkLst>
            <pc:docMk/>
            <pc:sldMk cId="1388063522" sldId="842"/>
            <ac:spMk id="122" creationId="{3E108706-5ACF-0F84-8C51-9B4C930C5ADD}"/>
          </ac:spMkLst>
        </pc:spChg>
        <pc:spChg chg="add mod">
          <ac:chgData name="Siegbert Rudolph" userId="2af4d44886c067cc" providerId="LiveId" clId="{F3226CAD-8119-4AEA-9FAA-31D3EE202632}" dt="2023-12-03T13:59:12.135" v="9410" actId="1036"/>
          <ac:spMkLst>
            <pc:docMk/>
            <pc:sldMk cId="1388063522" sldId="842"/>
            <ac:spMk id="123" creationId="{0F66751B-9C10-34E6-6396-9BE41C8BA7A1}"/>
          </ac:spMkLst>
        </pc:spChg>
        <pc:spChg chg="add mod">
          <ac:chgData name="Siegbert Rudolph" userId="2af4d44886c067cc" providerId="LiveId" clId="{F3226CAD-8119-4AEA-9FAA-31D3EE202632}" dt="2023-12-03T13:59:12.135" v="9410" actId="1036"/>
          <ac:spMkLst>
            <pc:docMk/>
            <pc:sldMk cId="1388063522" sldId="842"/>
            <ac:spMk id="124" creationId="{9C6D2105-6600-F8AE-4634-0FCF080BEEA5}"/>
          </ac:spMkLst>
        </pc:spChg>
        <pc:spChg chg="add mod">
          <ac:chgData name="Siegbert Rudolph" userId="2af4d44886c067cc" providerId="LiveId" clId="{F3226CAD-8119-4AEA-9FAA-31D3EE202632}" dt="2023-12-03T13:59:12.135" v="9410" actId="1036"/>
          <ac:spMkLst>
            <pc:docMk/>
            <pc:sldMk cId="1388063522" sldId="842"/>
            <ac:spMk id="125" creationId="{84CD9153-45CD-904E-C2B9-0EEEA4131CD8}"/>
          </ac:spMkLst>
        </pc:spChg>
        <pc:spChg chg="add mod">
          <ac:chgData name="Siegbert Rudolph" userId="2af4d44886c067cc" providerId="LiveId" clId="{F3226CAD-8119-4AEA-9FAA-31D3EE202632}" dt="2023-12-03T13:59:12.135" v="9410" actId="1036"/>
          <ac:spMkLst>
            <pc:docMk/>
            <pc:sldMk cId="1388063522" sldId="842"/>
            <ac:spMk id="126" creationId="{B118547A-0C48-8D67-DC18-698900E9078F}"/>
          </ac:spMkLst>
        </pc:spChg>
        <pc:spChg chg="add mod">
          <ac:chgData name="Siegbert Rudolph" userId="2af4d44886c067cc" providerId="LiveId" clId="{F3226CAD-8119-4AEA-9FAA-31D3EE202632}" dt="2023-12-03T13:59:12.135" v="9410" actId="1036"/>
          <ac:spMkLst>
            <pc:docMk/>
            <pc:sldMk cId="1388063522" sldId="842"/>
            <ac:spMk id="127" creationId="{A53C694C-F980-7F69-3505-C97838E94D2A}"/>
          </ac:spMkLst>
        </pc:spChg>
        <pc:spChg chg="add mod">
          <ac:chgData name="Siegbert Rudolph" userId="2af4d44886c067cc" providerId="LiveId" clId="{F3226CAD-8119-4AEA-9FAA-31D3EE202632}" dt="2023-12-03T15:09:46.411" v="9709" actId="6549"/>
          <ac:spMkLst>
            <pc:docMk/>
            <pc:sldMk cId="1388063522" sldId="842"/>
            <ac:spMk id="128" creationId="{498C3C93-577A-0FFC-433C-BF8D92CF4A9E}"/>
          </ac:spMkLst>
        </pc:spChg>
        <pc:spChg chg="add mod">
          <ac:chgData name="Siegbert Rudolph" userId="2af4d44886c067cc" providerId="LiveId" clId="{F3226CAD-8119-4AEA-9FAA-31D3EE202632}" dt="2023-12-03T13:59:12.135" v="9410" actId="1036"/>
          <ac:spMkLst>
            <pc:docMk/>
            <pc:sldMk cId="1388063522" sldId="842"/>
            <ac:spMk id="129" creationId="{0DD868C7-A33F-E4B6-AF03-7BC636F01ECA}"/>
          </ac:spMkLst>
        </pc:spChg>
        <pc:spChg chg="add mod">
          <ac:chgData name="Siegbert Rudolph" userId="2af4d44886c067cc" providerId="LiveId" clId="{F3226CAD-8119-4AEA-9FAA-31D3EE202632}" dt="2023-12-03T13:59:12.135" v="9410" actId="1036"/>
          <ac:spMkLst>
            <pc:docMk/>
            <pc:sldMk cId="1388063522" sldId="842"/>
            <ac:spMk id="130" creationId="{F10B7104-B397-1EC5-D4E1-CE7050FEF323}"/>
          </ac:spMkLst>
        </pc:spChg>
        <pc:spChg chg="add mod">
          <ac:chgData name="Siegbert Rudolph" userId="2af4d44886c067cc" providerId="LiveId" clId="{F3226CAD-8119-4AEA-9FAA-31D3EE202632}" dt="2023-12-03T13:59:12.135" v="9410" actId="1036"/>
          <ac:spMkLst>
            <pc:docMk/>
            <pc:sldMk cId="1388063522" sldId="842"/>
            <ac:spMk id="131" creationId="{53CE35C8-C151-3DDC-6A25-EC3F8430AB89}"/>
          </ac:spMkLst>
        </pc:spChg>
        <pc:spChg chg="add mod">
          <ac:chgData name="Siegbert Rudolph" userId="2af4d44886c067cc" providerId="LiveId" clId="{F3226CAD-8119-4AEA-9FAA-31D3EE202632}" dt="2023-12-03T13:59:12.135" v="9410" actId="1036"/>
          <ac:spMkLst>
            <pc:docMk/>
            <pc:sldMk cId="1388063522" sldId="842"/>
            <ac:spMk id="132" creationId="{FEC4F173-7158-C905-081B-B4147A771EC9}"/>
          </ac:spMkLst>
        </pc:spChg>
        <pc:picChg chg="add mod">
          <ac:chgData name="Siegbert Rudolph" userId="2af4d44886c067cc" providerId="LiveId" clId="{F3226CAD-8119-4AEA-9FAA-31D3EE202632}" dt="2023-12-03T15:11:40.840" v="9718" actId="1076"/>
          <ac:picMkLst>
            <pc:docMk/>
            <pc:sldMk cId="1388063522" sldId="842"/>
            <ac:picMk id="5" creationId="{89571B29-0211-65A0-9ACE-7E4A776475F4}"/>
          </ac:picMkLst>
        </pc:picChg>
        <pc:picChg chg="add del mod">
          <ac:chgData name="Siegbert Rudolph" userId="2af4d44886c067cc" providerId="LiveId" clId="{F3226CAD-8119-4AEA-9FAA-31D3EE202632}" dt="2023-12-03T15:01:42.719" v="9687" actId="478"/>
          <ac:picMkLst>
            <pc:docMk/>
            <pc:sldMk cId="1388063522" sldId="842"/>
            <ac:picMk id="5" creationId="{9536D9DF-CE83-053D-DF50-15346A4D6C1B}"/>
          </ac:picMkLst>
        </pc:picChg>
        <pc:picChg chg="add del mod">
          <ac:chgData name="Siegbert Rudolph" userId="2af4d44886c067cc" providerId="LiveId" clId="{F3226CAD-8119-4AEA-9FAA-31D3EE202632}" dt="2023-12-03T15:09:40.406" v="9707" actId="478"/>
          <ac:picMkLst>
            <pc:docMk/>
            <pc:sldMk cId="1388063522" sldId="842"/>
            <ac:picMk id="6" creationId="{3343FE23-DB83-87E1-1EC9-86C8DD738F00}"/>
          </ac:picMkLst>
        </pc:picChg>
        <pc:picChg chg="del mod">
          <ac:chgData name="Siegbert Rudolph" userId="2af4d44886c067cc" providerId="LiveId" clId="{F3226CAD-8119-4AEA-9FAA-31D3EE202632}" dt="2023-12-03T13:21:14.002" v="8481" actId="478"/>
          <ac:picMkLst>
            <pc:docMk/>
            <pc:sldMk cId="1388063522" sldId="842"/>
            <ac:picMk id="41" creationId="{80A60D63-A561-6A25-1911-887019F7E3C3}"/>
          </ac:picMkLst>
        </pc:picChg>
        <pc:picChg chg="add del mod">
          <ac:chgData name="Siegbert Rudolph" userId="2af4d44886c067cc" providerId="LiveId" clId="{F3226CAD-8119-4AEA-9FAA-31D3EE202632}" dt="2023-12-03T13:26:16.341" v="8625" actId="478"/>
          <ac:picMkLst>
            <pc:docMk/>
            <pc:sldMk cId="1388063522" sldId="842"/>
            <ac:picMk id="87" creationId="{078319BE-6E64-C7C6-CB3A-0E6EC25CC41C}"/>
          </ac:picMkLst>
        </pc:picChg>
        <pc:picChg chg="add del mod">
          <ac:chgData name="Siegbert Rudolph" userId="2af4d44886c067cc" providerId="LiveId" clId="{F3226CAD-8119-4AEA-9FAA-31D3EE202632}" dt="2023-12-03T13:26:40.719" v="8627" actId="478"/>
          <ac:picMkLst>
            <pc:docMk/>
            <pc:sldMk cId="1388063522" sldId="842"/>
            <ac:picMk id="133" creationId="{C2E07F79-5B3B-4882-8B47-17EF84E7E162}"/>
          </ac:picMkLst>
        </pc:picChg>
      </pc:sldChg>
      <pc:sldChg chg="addSp delSp modSp add mod ord delAnim modAnim">
        <pc:chgData name="Siegbert Rudolph" userId="2af4d44886c067cc" providerId="LiveId" clId="{F3226CAD-8119-4AEA-9FAA-31D3EE202632}" dt="2023-12-03T15:11:10.060" v="9714" actId="1076"/>
        <pc:sldMkLst>
          <pc:docMk/>
          <pc:sldMk cId="3368501626" sldId="843"/>
        </pc:sldMkLst>
        <pc:spChg chg="mod">
          <ac:chgData name="Siegbert Rudolph" userId="2af4d44886c067cc" providerId="LiveId" clId="{F3226CAD-8119-4AEA-9FAA-31D3EE202632}" dt="2023-12-03T13:59:04.219" v="9409" actId="1036"/>
          <ac:spMkLst>
            <pc:docMk/>
            <pc:sldMk cId="3368501626" sldId="843"/>
            <ac:spMk id="5" creationId="{4F06BCE1-CD6C-07B5-1DDB-2F2B12037591}"/>
          </ac:spMkLst>
        </pc:spChg>
        <pc:spChg chg="mod">
          <ac:chgData name="Siegbert Rudolph" userId="2af4d44886c067cc" providerId="LiveId" clId="{F3226CAD-8119-4AEA-9FAA-31D3EE202632}" dt="2023-12-03T13:59:04.219" v="9409" actId="1036"/>
          <ac:spMkLst>
            <pc:docMk/>
            <pc:sldMk cId="3368501626" sldId="843"/>
            <ac:spMk id="6" creationId="{B9131276-1480-D92D-8561-ED688AEC9B84}"/>
          </ac:spMkLst>
        </pc:spChg>
        <pc:spChg chg="mod">
          <ac:chgData name="Siegbert Rudolph" userId="2af4d44886c067cc" providerId="LiveId" clId="{F3226CAD-8119-4AEA-9FAA-31D3EE202632}" dt="2023-12-03T13:59:04.219" v="9409" actId="1036"/>
          <ac:spMkLst>
            <pc:docMk/>
            <pc:sldMk cId="3368501626" sldId="843"/>
            <ac:spMk id="7" creationId="{0B66E7A0-2028-2CAF-CC79-F868D38EFFB8}"/>
          </ac:spMkLst>
        </pc:spChg>
        <pc:spChg chg="mod">
          <ac:chgData name="Siegbert Rudolph" userId="2af4d44886c067cc" providerId="LiveId" clId="{F3226CAD-8119-4AEA-9FAA-31D3EE202632}" dt="2023-12-03T13:59:04.219" v="9409" actId="1036"/>
          <ac:spMkLst>
            <pc:docMk/>
            <pc:sldMk cId="3368501626" sldId="843"/>
            <ac:spMk id="8" creationId="{14FDE143-4BD5-96C1-AA83-D8C5B50A884C}"/>
          </ac:spMkLst>
        </pc:spChg>
        <pc:spChg chg="mod">
          <ac:chgData name="Siegbert Rudolph" userId="2af4d44886c067cc" providerId="LiveId" clId="{F3226CAD-8119-4AEA-9FAA-31D3EE202632}" dt="2023-12-03T13:59:04.219" v="9409" actId="1036"/>
          <ac:spMkLst>
            <pc:docMk/>
            <pc:sldMk cId="3368501626" sldId="843"/>
            <ac:spMk id="9" creationId="{29BAB0A8-E71E-2615-D718-805AE4A43DFE}"/>
          </ac:spMkLst>
        </pc:spChg>
        <pc:spChg chg="mod">
          <ac:chgData name="Siegbert Rudolph" userId="2af4d44886c067cc" providerId="LiveId" clId="{F3226CAD-8119-4AEA-9FAA-31D3EE202632}" dt="2023-12-03T13:59:04.219" v="9409" actId="1036"/>
          <ac:spMkLst>
            <pc:docMk/>
            <pc:sldMk cId="3368501626" sldId="843"/>
            <ac:spMk id="10" creationId="{4329A3C8-448A-933C-B95A-07AADCA9B72E}"/>
          </ac:spMkLst>
        </pc:spChg>
        <pc:spChg chg="mod">
          <ac:chgData name="Siegbert Rudolph" userId="2af4d44886c067cc" providerId="LiveId" clId="{F3226CAD-8119-4AEA-9FAA-31D3EE202632}" dt="2023-12-03T13:59:04.219" v="9409" actId="1036"/>
          <ac:spMkLst>
            <pc:docMk/>
            <pc:sldMk cId="3368501626" sldId="843"/>
            <ac:spMk id="11" creationId="{C6066411-EB7A-4315-3A2F-FC8509205B31}"/>
          </ac:spMkLst>
        </pc:spChg>
        <pc:spChg chg="mod">
          <ac:chgData name="Siegbert Rudolph" userId="2af4d44886c067cc" providerId="LiveId" clId="{F3226CAD-8119-4AEA-9FAA-31D3EE202632}" dt="2023-12-03T13:59:04.219" v="9409" actId="1036"/>
          <ac:spMkLst>
            <pc:docMk/>
            <pc:sldMk cId="3368501626" sldId="843"/>
            <ac:spMk id="12" creationId="{24536588-AC60-30B2-539B-B2CC9DE6E163}"/>
          </ac:spMkLst>
        </pc:spChg>
        <pc:spChg chg="mod">
          <ac:chgData name="Siegbert Rudolph" userId="2af4d44886c067cc" providerId="LiveId" clId="{F3226CAD-8119-4AEA-9FAA-31D3EE202632}" dt="2023-12-03T13:59:04.219" v="9409" actId="1036"/>
          <ac:spMkLst>
            <pc:docMk/>
            <pc:sldMk cId="3368501626" sldId="843"/>
            <ac:spMk id="13" creationId="{C16F2B9D-3E99-E1D2-62CB-33AD8AC2DFC0}"/>
          </ac:spMkLst>
        </pc:spChg>
        <pc:spChg chg="mod">
          <ac:chgData name="Siegbert Rudolph" userId="2af4d44886c067cc" providerId="LiveId" clId="{F3226CAD-8119-4AEA-9FAA-31D3EE202632}" dt="2023-12-03T13:59:04.219" v="9409" actId="1036"/>
          <ac:spMkLst>
            <pc:docMk/>
            <pc:sldMk cId="3368501626" sldId="843"/>
            <ac:spMk id="14" creationId="{76AA6239-09D1-3563-1B4C-690022B37AD5}"/>
          </ac:spMkLst>
        </pc:spChg>
        <pc:spChg chg="mod">
          <ac:chgData name="Siegbert Rudolph" userId="2af4d44886c067cc" providerId="LiveId" clId="{F3226CAD-8119-4AEA-9FAA-31D3EE202632}" dt="2023-12-03T13:59:04.219" v="9409" actId="1036"/>
          <ac:spMkLst>
            <pc:docMk/>
            <pc:sldMk cId="3368501626" sldId="843"/>
            <ac:spMk id="15" creationId="{112403DA-2D53-020F-ABF1-2DB122A2EA97}"/>
          </ac:spMkLst>
        </pc:spChg>
        <pc:spChg chg="mod">
          <ac:chgData name="Siegbert Rudolph" userId="2af4d44886c067cc" providerId="LiveId" clId="{F3226CAD-8119-4AEA-9FAA-31D3EE202632}" dt="2023-12-03T13:59:04.219" v="9409" actId="1036"/>
          <ac:spMkLst>
            <pc:docMk/>
            <pc:sldMk cId="3368501626" sldId="843"/>
            <ac:spMk id="16" creationId="{CA3E5D33-C9AA-C24F-F712-11FF0B45DBD6}"/>
          </ac:spMkLst>
        </pc:spChg>
        <pc:spChg chg="mod">
          <ac:chgData name="Siegbert Rudolph" userId="2af4d44886c067cc" providerId="LiveId" clId="{F3226CAD-8119-4AEA-9FAA-31D3EE202632}" dt="2023-12-03T13:59:04.219" v="9409" actId="1036"/>
          <ac:spMkLst>
            <pc:docMk/>
            <pc:sldMk cId="3368501626" sldId="843"/>
            <ac:spMk id="17" creationId="{B63D893F-5E18-3CB5-3876-CC56AC47E04A}"/>
          </ac:spMkLst>
        </pc:spChg>
        <pc:spChg chg="mod">
          <ac:chgData name="Siegbert Rudolph" userId="2af4d44886c067cc" providerId="LiveId" clId="{F3226CAD-8119-4AEA-9FAA-31D3EE202632}" dt="2023-12-03T13:59:04.219" v="9409" actId="1036"/>
          <ac:spMkLst>
            <pc:docMk/>
            <pc:sldMk cId="3368501626" sldId="843"/>
            <ac:spMk id="18" creationId="{E1FF69A1-4639-6598-6E22-050D2C3E0CB8}"/>
          </ac:spMkLst>
        </pc:spChg>
        <pc:spChg chg="mod">
          <ac:chgData name="Siegbert Rudolph" userId="2af4d44886c067cc" providerId="LiveId" clId="{F3226CAD-8119-4AEA-9FAA-31D3EE202632}" dt="2023-12-03T13:59:04.219" v="9409" actId="1036"/>
          <ac:spMkLst>
            <pc:docMk/>
            <pc:sldMk cId="3368501626" sldId="843"/>
            <ac:spMk id="19" creationId="{35A6D7FC-4844-D16C-664E-1CDD4720F16F}"/>
          </ac:spMkLst>
        </pc:spChg>
        <pc:spChg chg="mod">
          <ac:chgData name="Siegbert Rudolph" userId="2af4d44886c067cc" providerId="LiveId" clId="{F3226CAD-8119-4AEA-9FAA-31D3EE202632}" dt="2023-12-03T13:59:04.219" v="9409" actId="1036"/>
          <ac:spMkLst>
            <pc:docMk/>
            <pc:sldMk cId="3368501626" sldId="843"/>
            <ac:spMk id="20" creationId="{B67F6DD4-54C1-7AC4-1CCC-84794A737031}"/>
          </ac:spMkLst>
        </pc:spChg>
        <pc:spChg chg="mod">
          <ac:chgData name="Siegbert Rudolph" userId="2af4d44886c067cc" providerId="LiveId" clId="{F3226CAD-8119-4AEA-9FAA-31D3EE202632}" dt="2023-12-03T13:59:04.219" v="9409" actId="1036"/>
          <ac:spMkLst>
            <pc:docMk/>
            <pc:sldMk cId="3368501626" sldId="843"/>
            <ac:spMk id="21" creationId="{0845DA4D-9A71-BE62-FFFB-85BF4DEBF80D}"/>
          </ac:spMkLst>
        </pc:spChg>
        <pc:spChg chg="mod">
          <ac:chgData name="Siegbert Rudolph" userId="2af4d44886c067cc" providerId="LiveId" clId="{F3226CAD-8119-4AEA-9FAA-31D3EE202632}" dt="2023-12-03T13:59:04.219" v="9409" actId="1036"/>
          <ac:spMkLst>
            <pc:docMk/>
            <pc:sldMk cId="3368501626" sldId="843"/>
            <ac:spMk id="22" creationId="{F90299E5-B4BC-B37E-6BB5-02512F7240F9}"/>
          </ac:spMkLst>
        </pc:spChg>
        <pc:spChg chg="mod">
          <ac:chgData name="Siegbert Rudolph" userId="2af4d44886c067cc" providerId="LiveId" clId="{F3226CAD-8119-4AEA-9FAA-31D3EE202632}" dt="2023-12-03T13:59:04.219" v="9409" actId="1036"/>
          <ac:spMkLst>
            <pc:docMk/>
            <pc:sldMk cId="3368501626" sldId="843"/>
            <ac:spMk id="23" creationId="{3254F6E3-BF57-715D-6B40-F5C24DD7162E}"/>
          </ac:spMkLst>
        </pc:spChg>
        <pc:spChg chg="mod">
          <ac:chgData name="Siegbert Rudolph" userId="2af4d44886c067cc" providerId="LiveId" clId="{F3226CAD-8119-4AEA-9FAA-31D3EE202632}" dt="2023-12-03T13:59:04.219" v="9409" actId="1036"/>
          <ac:spMkLst>
            <pc:docMk/>
            <pc:sldMk cId="3368501626" sldId="843"/>
            <ac:spMk id="24" creationId="{D5AD1697-0A34-3E36-7A50-49B5F6D8CC33}"/>
          </ac:spMkLst>
        </pc:spChg>
        <pc:spChg chg="mod">
          <ac:chgData name="Siegbert Rudolph" userId="2af4d44886c067cc" providerId="LiveId" clId="{F3226CAD-8119-4AEA-9FAA-31D3EE202632}" dt="2023-12-03T13:59:04.219" v="9409" actId="1036"/>
          <ac:spMkLst>
            <pc:docMk/>
            <pc:sldMk cId="3368501626" sldId="843"/>
            <ac:spMk id="25" creationId="{11DDA6BF-548D-6AFD-94AE-C41F5787323B}"/>
          </ac:spMkLst>
        </pc:spChg>
        <pc:spChg chg="mod">
          <ac:chgData name="Siegbert Rudolph" userId="2af4d44886c067cc" providerId="LiveId" clId="{F3226CAD-8119-4AEA-9FAA-31D3EE202632}" dt="2023-12-03T13:59:04.219" v="9409" actId="1036"/>
          <ac:spMkLst>
            <pc:docMk/>
            <pc:sldMk cId="3368501626" sldId="843"/>
            <ac:spMk id="26" creationId="{91C10ECC-BF00-B804-492C-63E5A45C1E64}"/>
          </ac:spMkLst>
        </pc:spChg>
        <pc:spChg chg="mod">
          <ac:chgData name="Siegbert Rudolph" userId="2af4d44886c067cc" providerId="LiveId" clId="{F3226CAD-8119-4AEA-9FAA-31D3EE202632}" dt="2023-12-03T13:59:04.219" v="9409" actId="1036"/>
          <ac:spMkLst>
            <pc:docMk/>
            <pc:sldMk cId="3368501626" sldId="843"/>
            <ac:spMk id="27" creationId="{6FA61178-6129-AA0D-B60F-12610B7BCC1B}"/>
          </ac:spMkLst>
        </pc:spChg>
        <pc:spChg chg="mod">
          <ac:chgData name="Siegbert Rudolph" userId="2af4d44886c067cc" providerId="LiveId" clId="{F3226CAD-8119-4AEA-9FAA-31D3EE202632}" dt="2023-12-03T13:59:04.219" v="9409" actId="1036"/>
          <ac:spMkLst>
            <pc:docMk/>
            <pc:sldMk cId="3368501626" sldId="843"/>
            <ac:spMk id="28" creationId="{6C7BCF5B-8CDB-87EC-17FC-DD115531C90E}"/>
          </ac:spMkLst>
        </pc:spChg>
        <pc:spChg chg="mod">
          <ac:chgData name="Siegbert Rudolph" userId="2af4d44886c067cc" providerId="LiveId" clId="{F3226CAD-8119-4AEA-9FAA-31D3EE202632}" dt="2023-12-03T13:59:04.219" v="9409" actId="1036"/>
          <ac:spMkLst>
            <pc:docMk/>
            <pc:sldMk cId="3368501626" sldId="843"/>
            <ac:spMk id="29" creationId="{F93F61DF-C064-375E-8C17-1D081F7001DD}"/>
          </ac:spMkLst>
        </pc:spChg>
        <pc:spChg chg="mod">
          <ac:chgData name="Siegbert Rudolph" userId="2af4d44886c067cc" providerId="LiveId" clId="{F3226CAD-8119-4AEA-9FAA-31D3EE202632}" dt="2023-12-03T13:59:04.219" v="9409" actId="1036"/>
          <ac:spMkLst>
            <pc:docMk/>
            <pc:sldMk cId="3368501626" sldId="843"/>
            <ac:spMk id="30" creationId="{B89D1C07-5FC6-DD19-2AC8-3919BDC9F4C0}"/>
          </ac:spMkLst>
        </pc:spChg>
        <pc:spChg chg="mod">
          <ac:chgData name="Siegbert Rudolph" userId="2af4d44886c067cc" providerId="LiveId" clId="{F3226CAD-8119-4AEA-9FAA-31D3EE202632}" dt="2023-12-03T13:59:04.219" v="9409" actId="1036"/>
          <ac:spMkLst>
            <pc:docMk/>
            <pc:sldMk cId="3368501626" sldId="843"/>
            <ac:spMk id="31" creationId="{DCC487E9-2535-9B29-7167-BB661BB4E97D}"/>
          </ac:spMkLst>
        </pc:spChg>
        <pc:spChg chg="mod">
          <ac:chgData name="Siegbert Rudolph" userId="2af4d44886c067cc" providerId="LiveId" clId="{F3226CAD-8119-4AEA-9FAA-31D3EE202632}" dt="2023-12-03T13:59:04.219" v="9409" actId="1036"/>
          <ac:spMkLst>
            <pc:docMk/>
            <pc:sldMk cId="3368501626" sldId="843"/>
            <ac:spMk id="32" creationId="{FED504F4-00F7-084C-D5B0-8FBB65E6AB3C}"/>
          </ac:spMkLst>
        </pc:spChg>
        <pc:spChg chg="mod">
          <ac:chgData name="Siegbert Rudolph" userId="2af4d44886c067cc" providerId="LiveId" clId="{F3226CAD-8119-4AEA-9FAA-31D3EE202632}" dt="2023-12-03T13:59:04.219" v="9409" actId="1036"/>
          <ac:spMkLst>
            <pc:docMk/>
            <pc:sldMk cId="3368501626" sldId="843"/>
            <ac:spMk id="33" creationId="{58478998-E0D5-557C-5F5C-DAC0A96AF66A}"/>
          </ac:spMkLst>
        </pc:spChg>
        <pc:spChg chg="mod">
          <ac:chgData name="Siegbert Rudolph" userId="2af4d44886c067cc" providerId="LiveId" clId="{F3226CAD-8119-4AEA-9FAA-31D3EE202632}" dt="2023-12-03T13:59:04.219" v="9409" actId="1036"/>
          <ac:spMkLst>
            <pc:docMk/>
            <pc:sldMk cId="3368501626" sldId="843"/>
            <ac:spMk id="34" creationId="{4EA20C39-9337-6938-B34F-8C80560B06A5}"/>
          </ac:spMkLst>
        </pc:spChg>
        <pc:spChg chg="mod">
          <ac:chgData name="Siegbert Rudolph" userId="2af4d44886c067cc" providerId="LiveId" clId="{F3226CAD-8119-4AEA-9FAA-31D3EE202632}" dt="2023-12-03T13:59:04.219" v="9409" actId="1036"/>
          <ac:spMkLst>
            <pc:docMk/>
            <pc:sldMk cId="3368501626" sldId="843"/>
            <ac:spMk id="35" creationId="{3285D570-C337-5A0B-4354-52E15DA16001}"/>
          </ac:spMkLst>
        </pc:spChg>
        <pc:spChg chg="mod">
          <ac:chgData name="Siegbert Rudolph" userId="2af4d44886c067cc" providerId="LiveId" clId="{F3226CAD-8119-4AEA-9FAA-31D3EE202632}" dt="2023-12-03T13:59:04.219" v="9409" actId="1036"/>
          <ac:spMkLst>
            <pc:docMk/>
            <pc:sldMk cId="3368501626" sldId="843"/>
            <ac:spMk id="36" creationId="{C62DCB8E-7D51-0C1B-E40D-4CA9A92307C1}"/>
          </ac:spMkLst>
        </pc:spChg>
        <pc:spChg chg="mod">
          <ac:chgData name="Siegbert Rudolph" userId="2af4d44886c067cc" providerId="LiveId" clId="{F3226CAD-8119-4AEA-9FAA-31D3EE202632}" dt="2023-12-03T13:59:04.219" v="9409" actId="1036"/>
          <ac:spMkLst>
            <pc:docMk/>
            <pc:sldMk cId="3368501626" sldId="843"/>
            <ac:spMk id="37" creationId="{C5132C21-8959-2FEE-0DCE-DD6B03816B79}"/>
          </ac:spMkLst>
        </pc:spChg>
        <pc:spChg chg="mod">
          <ac:chgData name="Siegbert Rudolph" userId="2af4d44886c067cc" providerId="LiveId" clId="{F3226CAD-8119-4AEA-9FAA-31D3EE202632}" dt="2023-12-03T13:59:04.219" v="9409" actId="1036"/>
          <ac:spMkLst>
            <pc:docMk/>
            <pc:sldMk cId="3368501626" sldId="843"/>
            <ac:spMk id="38" creationId="{A19D7C56-2C39-DB33-C237-FC2D2AF089E2}"/>
          </ac:spMkLst>
        </pc:spChg>
        <pc:spChg chg="mod">
          <ac:chgData name="Siegbert Rudolph" userId="2af4d44886c067cc" providerId="LiveId" clId="{F3226CAD-8119-4AEA-9FAA-31D3EE202632}" dt="2023-12-03T13:59:04.219" v="9409" actId="1036"/>
          <ac:spMkLst>
            <pc:docMk/>
            <pc:sldMk cId="3368501626" sldId="843"/>
            <ac:spMk id="39" creationId="{07A622F1-17C7-D092-9FD6-518EA5314D23}"/>
          </ac:spMkLst>
        </pc:spChg>
        <pc:spChg chg="mod">
          <ac:chgData name="Siegbert Rudolph" userId="2af4d44886c067cc" providerId="LiveId" clId="{F3226CAD-8119-4AEA-9FAA-31D3EE202632}" dt="2023-12-03T13:59:04.219" v="9409" actId="1036"/>
          <ac:spMkLst>
            <pc:docMk/>
            <pc:sldMk cId="3368501626" sldId="843"/>
            <ac:spMk id="40" creationId="{5DE54422-E565-E213-5CDA-FB7BFC11F6D9}"/>
          </ac:spMkLst>
        </pc:spChg>
        <pc:spChg chg="mod">
          <ac:chgData name="Siegbert Rudolph" userId="2af4d44886c067cc" providerId="LiveId" clId="{F3226CAD-8119-4AEA-9FAA-31D3EE202632}" dt="2023-12-03T13:59:04.219" v="9409" actId="1036"/>
          <ac:spMkLst>
            <pc:docMk/>
            <pc:sldMk cId="3368501626" sldId="843"/>
            <ac:spMk id="43" creationId="{C88CFC9C-0085-8EEB-E9D7-9D18420DA422}"/>
          </ac:spMkLst>
        </pc:spChg>
        <pc:spChg chg="mod">
          <ac:chgData name="Siegbert Rudolph" userId="2af4d44886c067cc" providerId="LiveId" clId="{F3226CAD-8119-4AEA-9FAA-31D3EE202632}" dt="2023-12-03T13:59:04.219" v="9409" actId="1036"/>
          <ac:spMkLst>
            <pc:docMk/>
            <pc:sldMk cId="3368501626" sldId="843"/>
            <ac:spMk id="44" creationId="{48E9EA49-F2B0-0B23-28BB-90E846D90885}"/>
          </ac:spMkLst>
        </pc:spChg>
        <pc:spChg chg="mod">
          <ac:chgData name="Siegbert Rudolph" userId="2af4d44886c067cc" providerId="LiveId" clId="{F3226CAD-8119-4AEA-9FAA-31D3EE202632}" dt="2023-12-03T13:59:04.219" v="9409" actId="1036"/>
          <ac:spMkLst>
            <pc:docMk/>
            <pc:sldMk cId="3368501626" sldId="843"/>
            <ac:spMk id="45" creationId="{6DE91695-198E-4B0A-6206-CAC7CAD85D94}"/>
          </ac:spMkLst>
        </pc:spChg>
        <pc:spChg chg="mod">
          <ac:chgData name="Siegbert Rudolph" userId="2af4d44886c067cc" providerId="LiveId" clId="{F3226CAD-8119-4AEA-9FAA-31D3EE202632}" dt="2023-12-03T13:59:04.219" v="9409" actId="1036"/>
          <ac:spMkLst>
            <pc:docMk/>
            <pc:sldMk cId="3368501626" sldId="843"/>
            <ac:spMk id="46" creationId="{56637786-8D70-CD8A-EF6F-7114E0906D59}"/>
          </ac:spMkLst>
        </pc:spChg>
        <pc:spChg chg="mod">
          <ac:chgData name="Siegbert Rudolph" userId="2af4d44886c067cc" providerId="LiveId" clId="{F3226CAD-8119-4AEA-9FAA-31D3EE202632}" dt="2023-12-03T15:09:28.336" v="9705" actId="6549"/>
          <ac:spMkLst>
            <pc:docMk/>
            <pc:sldMk cId="3368501626" sldId="843"/>
            <ac:spMk id="47" creationId="{729D528D-2B3D-BC14-925B-2FDBD18EBC36}"/>
          </ac:spMkLst>
        </pc:spChg>
        <pc:spChg chg="mod">
          <ac:chgData name="Siegbert Rudolph" userId="2af4d44886c067cc" providerId="LiveId" clId="{F3226CAD-8119-4AEA-9FAA-31D3EE202632}" dt="2023-12-03T15:09:33.733" v="9706" actId="1037"/>
          <ac:spMkLst>
            <pc:docMk/>
            <pc:sldMk cId="3368501626" sldId="843"/>
            <ac:spMk id="48" creationId="{F773E34E-93E5-C89D-F9BB-A3844A8DA35B}"/>
          </ac:spMkLst>
        </pc:spChg>
        <pc:spChg chg="mod">
          <ac:chgData name="Siegbert Rudolph" userId="2af4d44886c067cc" providerId="LiveId" clId="{F3226CAD-8119-4AEA-9FAA-31D3EE202632}" dt="2023-12-03T13:59:04.219" v="9409" actId="1036"/>
          <ac:spMkLst>
            <pc:docMk/>
            <pc:sldMk cId="3368501626" sldId="843"/>
            <ac:spMk id="49" creationId="{20DF14C6-715F-A676-CADF-C4E4C283B454}"/>
          </ac:spMkLst>
        </pc:spChg>
        <pc:spChg chg="mod">
          <ac:chgData name="Siegbert Rudolph" userId="2af4d44886c067cc" providerId="LiveId" clId="{F3226CAD-8119-4AEA-9FAA-31D3EE202632}" dt="2023-12-03T13:59:04.219" v="9409" actId="1036"/>
          <ac:spMkLst>
            <pc:docMk/>
            <pc:sldMk cId="3368501626" sldId="843"/>
            <ac:spMk id="50" creationId="{B27FEC2D-81B5-7387-56AB-F4E2101A53AE}"/>
          </ac:spMkLst>
        </pc:spChg>
        <pc:spChg chg="mod">
          <ac:chgData name="Siegbert Rudolph" userId="2af4d44886c067cc" providerId="LiveId" clId="{F3226CAD-8119-4AEA-9FAA-31D3EE202632}" dt="2023-12-03T13:59:04.219" v="9409" actId="1036"/>
          <ac:spMkLst>
            <pc:docMk/>
            <pc:sldMk cId="3368501626" sldId="843"/>
            <ac:spMk id="51" creationId="{5969DC54-69D9-C768-5356-BDFECC477175}"/>
          </ac:spMkLst>
        </pc:spChg>
        <pc:spChg chg="add del mod">
          <ac:chgData name="Siegbert Rudolph" userId="2af4d44886c067cc" providerId="LiveId" clId="{F3226CAD-8119-4AEA-9FAA-31D3EE202632}" dt="2023-12-03T13:17:07.752" v="8455" actId="478"/>
          <ac:spMkLst>
            <pc:docMk/>
            <pc:sldMk cId="3368501626" sldId="843"/>
            <ac:spMk id="53" creationId="{136B5BE6-AB7C-006A-E49F-F3F59C9035E8}"/>
          </ac:spMkLst>
        </pc:spChg>
        <pc:spChg chg="add del mod">
          <ac:chgData name="Siegbert Rudolph" userId="2af4d44886c067cc" providerId="LiveId" clId="{F3226CAD-8119-4AEA-9FAA-31D3EE202632}" dt="2023-12-03T13:17:07.752" v="8455" actId="478"/>
          <ac:spMkLst>
            <pc:docMk/>
            <pc:sldMk cId="3368501626" sldId="843"/>
            <ac:spMk id="54" creationId="{8A310BB9-7542-B3B4-8F8D-43D3F71E274F}"/>
          </ac:spMkLst>
        </pc:spChg>
        <pc:spChg chg="add del mod">
          <ac:chgData name="Siegbert Rudolph" userId="2af4d44886c067cc" providerId="LiveId" clId="{F3226CAD-8119-4AEA-9FAA-31D3EE202632}" dt="2023-12-03T13:17:07.752" v="8455" actId="478"/>
          <ac:spMkLst>
            <pc:docMk/>
            <pc:sldMk cId="3368501626" sldId="843"/>
            <ac:spMk id="55" creationId="{03B31569-7541-9F95-D5D6-6CE9059173A0}"/>
          </ac:spMkLst>
        </pc:spChg>
        <pc:spChg chg="add del mod">
          <ac:chgData name="Siegbert Rudolph" userId="2af4d44886c067cc" providerId="LiveId" clId="{F3226CAD-8119-4AEA-9FAA-31D3EE202632}" dt="2023-12-03T13:17:07.752" v="8455" actId="478"/>
          <ac:spMkLst>
            <pc:docMk/>
            <pc:sldMk cId="3368501626" sldId="843"/>
            <ac:spMk id="56" creationId="{459D1972-EBC7-97D6-9BFA-91B397D50EF1}"/>
          </ac:spMkLst>
        </pc:spChg>
        <pc:spChg chg="add del mod">
          <ac:chgData name="Siegbert Rudolph" userId="2af4d44886c067cc" providerId="LiveId" clId="{F3226CAD-8119-4AEA-9FAA-31D3EE202632}" dt="2023-12-03T13:17:07.752" v="8455" actId="478"/>
          <ac:spMkLst>
            <pc:docMk/>
            <pc:sldMk cId="3368501626" sldId="843"/>
            <ac:spMk id="57" creationId="{F2C94AE3-2EA2-D937-B7C7-7E3564026C13}"/>
          </ac:spMkLst>
        </pc:spChg>
        <pc:spChg chg="add del mod">
          <ac:chgData name="Siegbert Rudolph" userId="2af4d44886c067cc" providerId="LiveId" clId="{F3226CAD-8119-4AEA-9FAA-31D3EE202632}" dt="2023-12-03T13:17:07.752" v="8455" actId="478"/>
          <ac:spMkLst>
            <pc:docMk/>
            <pc:sldMk cId="3368501626" sldId="843"/>
            <ac:spMk id="58" creationId="{536E2D08-E6AB-189F-D2AC-3EF76A514D4E}"/>
          </ac:spMkLst>
        </pc:spChg>
        <pc:spChg chg="add del mod">
          <ac:chgData name="Siegbert Rudolph" userId="2af4d44886c067cc" providerId="LiveId" clId="{F3226CAD-8119-4AEA-9FAA-31D3EE202632}" dt="2023-12-03T13:17:07.752" v="8455" actId="478"/>
          <ac:spMkLst>
            <pc:docMk/>
            <pc:sldMk cId="3368501626" sldId="843"/>
            <ac:spMk id="59" creationId="{7A026B12-57FB-0C71-9E4F-D376FB81182C}"/>
          </ac:spMkLst>
        </pc:spChg>
        <pc:spChg chg="add del mod">
          <ac:chgData name="Siegbert Rudolph" userId="2af4d44886c067cc" providerId="LiveId" clId="{F3226CAD-8119-4AEA-9FAA-31D3EE202632}" dt="2023-12-03T13:17:07.752" v="8455" actId="478"/>
          <ac:spMkLst>
            <pc:docMk/>
            <pc:sldMk cId="3368501626" sldId="843"/>
            <ac:spMk id="60" creationId="{1AA342B6-511F-656F-8230-A4A5DB90A46F}"/>
          </ac:spMkLst>
        </pc:spChg>
        <pc:spChg chg="add del mod">
          <ac:chgData name="Siegbert Rudolph" userId="2af4d44886c067cc" providerId="LiveId" clId="{F3226CAD-8119-4AEA-9FAA-31D3EE202632}" dt="2023-12-03T13:17:07.752" v="8455" actId="478"/>
          <ac:spMkLst>
            <pc:docMk/>
            <pc:sldMk cId="3368501626" sldId="843"/>
            <ac:spMk id="61" creationId="{6F90A38A-AE6E-A65E-8149-ECEB7BDA7F12}"/>
          </ac:spMkLst>
        </pc:spChg>
        <pc:spChg chg="add del mod">
          <ac:chgData name="Siegbert Rudolph" userId="2af4d44886c067cc" providerId="LiveId" clId="{F3226CAD-8119-4AEA-9FAA-31D3EE202632}" dt="2023-12-03T13:17:07.752" v="8455" actId="478"/>
          <ac:spMkLst>
            <pc:docMk/>
            <pc:sldMk cId="3368501626" sldId="843"/>
            <ac:spMk id="62" creationId="{D845D09A-7103-9BCB-6421-6EDBD3C440C2}"/>
          </ac:spMkLst>
        </pc:spChg>
        <pc:spChg chg="add del mod">
          <ac:chgData name="Siegbert Rudolph" userId="2af4d44886c067cc" providerId="LiveId" clId="{F3226CAD-8119-4AEA-9FAA-31D3EE202632}" dt="2023-12-03T13:17:07.752" v="8455" actId="478"/>
          <ac:spMkLst>
            <pc:docMk/>
            <pc:sldMk cId="3368501626" sldId="843"/>
            <ac:spMk id="63" creationId="{41C350C0-BE15-AED3-A86E-EB420ABEA6F1}"/>
          </ac:spMkLst>
        </pc:spChg>
        <pc:spChg chg="add del mod">
          <ac:chgData name="Siegbert Rudolph" userId="2af4d44886c067cc" providerId="LiveId" clId="{F3226CAD-8119-4AEA-9FAA-31D3EE202632}" dt="2023-12-03T13:17:07.752" v="8455" actId="478"/>
          <ac:spMkLst>
            <pc:docMk/>
            <pc:sldMk cId="3368501626" sldId="843"/>
            <ac:spMk id="64" creationId="{78D6A00B-761B-BCDE-5086-33A11AF1BFF8}"/>
          </ac:spMkLst>
        </pc:spChg>
        <pc:spChg chg="add del mod">
          <ac:chgData name="Siegbert Rudolph" userId="2af4d44886c067cc" providerId="LiveId" clId="{F3226CAD-8119-4AEA-9FAA-31D3EE202632}" dt="2023-12-03T13:17:07.752" v="8455" actId="478"/>
          <ac:spMkLst>
            <pc:docMk/>
            <pc:sldMk cId="3368501626" sldId="843"/>
            <ac:spMk id="65" creationId="{597BD1F8-2141-677D-739D-B0FAAC0A7624}"/>
          </ac:spMkLst>
        </pc:spChg>
        <pc:spChg chg="add del mod">
          <ac:chgData name="Siegbert Rudolph" userId="2af4d44886c067cc" providerId="LiveId" clId="{F3226CAD-8119-4AEA-9FAA-31D3EE202632}" dt="2023-12-03T13:17:07.752" v="8455" actId="478"/>
          <ac:spMkLst>
            <pc:docMk/>
            <pc:sldMk cId="3368501626" sldId="843"/>
            <ac:spMk id="66" creationId="{A4B53E09-19E5-52B4-9FF9-B2CE7FFE9D03}"/>
          </ac:spMkLst>
        </pc:spChg>
        <pc:spChg chg="add del mod">
          <ac:chgData name="Siegbert Rudolph" userId="2af4d44886c067cc" providerId="LiveId" clId="{F3226CAD-8119-4AEA-9FAA-31D3EE202632}" dt="2023-12-03T13:17:07.752" v="8455" actId="478"/>
          <ac:spMkLst>
            <pc:docMk/>
            <pc:sldMk cId="3368501626" sldId="843"/>
            <ac:spMk id="67" creationId="{8E9689B1-2AEE-D1FE-9667-BDE25EABCDF9}"/>
          </ac:spMkLst>
        </pc:spChg>
        <pc:spChg chg="add del mod">
          <ac:chgData name="Siegbert Rudolph" userId="2af4d44886c067cc" providerId="LiveId" clId="{F3226CAD-8119-4AEA-9FAA-31D3EE202632}" dt="2023-12-03T13:17:07.752" v="8455" actId="478"/>
          <ac:spMkLst>
            <pc:docMk/>
            <pc:sldMk cId="3368501626" sldId="843"/>
            <ac:spMk id="68" creationId="{D006919C-7970-104E-48B7-B5A2BD5933D5}"/>
          </ac:spMkLst>
        </pc:spChg>
        <pc:spChg chg="add del mod">
          <ac:chgData name="Siegbert Rudolph" userId="2af4d44886c067cc" providerId="LiveId" clId="{F3226CAD-8119-4AEA-9FAA-31D3EE202632}" dt="2023-12-03T13:17:07.752" v="8455" actId="478"/>
          <ac:spMkLst>
            <pc:docMk/>
            <pc:sldMk cId="3368501626" sldId="843"/>
            <ac:spMk id="69" creationId="{78FC52C4-FBE4-F11C-94E1-F9AAF9DC0FC1}"/>
          </ac:spMkLst>
        </pc:spChg>
        <pc:spChg chg="add del mod">
          <ac:chgData name="Siegbert Rudolph" userId="2af4d44886c067cc" providerId="LiveId" clId="{F3226CAD-8119-4AEA-9FAA-31D3EE202632}" dt="2023-12-03T13:17:07.752" v="8455" actId="478"/>
          <ac:spMkLst>
            <pc:docMk/>
            <pc:sldMk cId="3368501626" sldId="843"/>
            <ac:spMk id="70" creationId="{A0BD0C89-C272-FD8B-727B-764CC9ABC8C5}"/>
          </ac:spMkLst>
        </pc:spChg>
        <pc:spChg chg="add del mod">
          <ac:chgData name="Siegbert Rudolph" userId="2af4d44886c067cc" providerId="LiveId" clId="{F3226CAD-8119-4AEA-9FAA-31D3EE202632}" dt="2023-12-03T13:17:07.752" v="8455" actId="478"/>
          <ac:spMkLst>
            <pc:docMk/>
            <pc:sldMk cId="3368501626" sldId="843"/>
            <ac:spMk id="71" creationId="{A084D25C-33F0-F9A1-0216-5F84205922B2}"/>
          </ac:spMkLst>
        </pc:spChg>
        <pc:spChg chg="add del mod">
          <ac:chgData name="Siegbert Rudolph" userId="2af4d44886c067cc" providerId="LiveId" clId="{F3226CAD-8119-4AEA-9FAA-31D3EE202632}" dt="2023-12-03T13:17:07.752" v="8455" actId="478"/>
          <ac:spMkLst>
            <pc:docMk/>
            <pc:sldMk cId="3368501626" sldId="843"/>
            <ac:spMk id="72" creationId="{B2DD2B5B-40AB-B799-1023-7944DCE39B8C}"/>
          </ac:spMkLst>
        </pc:spChg>
        <pc:spChg chg="add del mod">
          <ac:chgData name="Siegbert Rudolph" userId="2af4d44886c067cc" providerId="LiveId" clId="{F3226CAD-8119-4AEA-9FAA-31D3EE202632}" dt="2023-12-03T13:17:07.752" v="8455" actId="478"/>
          <ac:spMkLst>
            <pc:docMk/>
            <pc:sldMk cId="3368501626" sldId="843"/>
            <ac:spMk id="73" creationId="{614EF99F-0999-DA9C-E616-46CB8034591F}"/>
          </ac:spMkLst>
        </pc:spChg>
        <pc:spChg chg="add del mod">
          <ac:chgData name="Siegbert Rudolph" userId="2af4d44886c067cc" providerId="LiveId" clId="{F3226CAD-8119-4AEA-9FAA-31D3EE202632}" dt="2023-12-03T13:17:07.752" v="8455" actId="478"/>
          <ac:spMkLst>
            <pc:docMk/>
            <pc:sldMk cId="3368501626" sldId="843"/>
            <ac:spMk id="74" creationId="{515A6737-90F0-90D7-6836-5EA3918F409A}"/>
          </ac:spMkLst>
        </pc:spChg>
        <pc:spChg chg="add del mod">
          <ac:chgData name="Siegbert Rudolph" userId="2af4d44886c067cc" providerId="LiveId" clId="{F3226CAD-8119-4AEA-9FAA-31D3EE202632}" dt="2023-12-03T13:17:07.752" v="8455" actId="478"/>
          <ac:spMkLst>
            <pc:docMk/>
            <pc:sldMk cId="3368501626" sldId="843"/>
            <ac:spMk id="75" creationId="{7415BD0E-CEC5-CD44-EF3A-D4D47B57E9BA}"/>
          </ac:spMkLst>
        </pc:spChg>
        <pc:spChg chg="add del mod">
          <ac:chgData name="Siegbert Rudolph" userId="2af4d44886c067cc" providerId="LiveId" clId="{F3226CAD-8119-4AEA-9FAA-31D3EE202632}" dt="2023-12-03T13:17:07.752" v="8455" actId="478"/>
          <ac:spMkLst>
            <pc:docMk/>
            <pc:sldMk cId="3368501626" sldId="843"/>
            <ac:spMk id="76" creationId="{2752AF53-09B1-A78E-8A7B-2DCF5283AC42}"/>
          </ac:spMkLst>
        </pc:spChg>
        <pc:spChg chg="add del mod">
          <ac:chgData name="Siegbert Rudolph" userId="2af4d44886c067cc" providerId="LiveId" clId="{F3226CAD-8119-4AEA-9FAA-31D3EE202632}" dt="2023-12-03T13:17:07.752" v="8455" actId="478"/>
          <ac:spMkLst>
            <pc:docMk/>
            <pc:sldMk cId="3368501626" sldId="843"/>
            <ac:spMk id="77" creationId="{B6E8F973-11D8-0CD0-1B8A-4AE1E725F353}"/>
          </ac:spMkLst>
        </pc:spChg>
        <pc:spChg chg="add del mod">
          <ac:chgData name="Siegbert Rudolph" userId="2af4d44886c067cc" providerId="LiveId" clId="{F3226CAD-8119-4AEA-9FAA-31D3EE202632}" dt="2023-12-03T13:17:07.752" v="8455" actId="478"/>
          <ac:spMkLst>
            <pc:docMk/>
            <pc:sldMk cId="3368501626" sldId="843"/>
            <ac:spMk id="78" creationId="{8DAA1892-9047-25AE-4D9D-4BE6C405B66E}"/>
          </ac:spMkLst>
        </pc:spChg>
        <pc:spChg chg="add del mod">
          <ac:chgData name="Siegbert Rudolph" userId="2af4d44886c067cc" providerId="LiveId" clId="{F3226CAD-8119-4AEA-9FAA-31D3EE202632}" dt="2023-12-03T13:17:07.752" v="8455" actId="478"/>
          <ac:spMkLst>
            <pc:docMk/>
            <pc:sldMk cId="3368501626" sldId="843"/>
            <ac:spMk id="79" creationId="{53CD02AD-2420-2754-F5FB-BD765CB1FD5A}"/>
          </ac:spMkLst>
        </pc:spChg>
        <pc:spChg chg="add del mod">
          <ac:chgData name="Siegbert Rudolph" userId="2af4d44886c067cc" providerId="LiveId" clId="{F3226CAD-8119-4AEA-9FAA-31D3EE202632}" dt="2023-12-03T13:17:07.752" v="8455" actId="478"/>
          <ac:spMkLst>
            <pc:docMk/>
            <pc:sldMk cId="3368501626" sldId="843"/>
            <ac:spMk id="80" creationId="{90B12E94-D439-8E65-65A6-D64ADD8792BC}"/>
          </ac:spMkLst>
        </pc:spChg>
        <pc:spChg chg="add del mod">
          <ac:chgData name="Siegbert Rudolph" userId="2af4d44886c067cc" providerId="LiveId" clId="{F3226CAD-8119-4AEA-9FAA-31D3EE202632}" dt="2023-12-03T13:17:07.752" v="8455" actId="478"/>
          <ac:spMkLst>
            <pc:docMk/>
            <pc:sldMk cId="3368501626" sldId="843"/>
            <ac:spMk id="81" creationId="{07786439-4C65-050C-B449-C1811FA77139}"/>
          </ac:spMkLst>
        </pc:spChg>
        <pc:spChg chg="add del mod">
          <ac:chgData name="Siegbert Rudolph" userId="2af4d44886c067cc" providerId="LiveId" clId="{F3226CAD-8119-4AEA-9FAA-31D3EE202632}" dt="2023-12-03T13:17:07.752" v="8455" actId="478"/>
          <ac:spMkLst>
            <pc:docMk/>
            <pc:sldMk cId="3368501626" sldId="843"/>
            <ac:spMk id="82" creationId="{84B84A74-8B45-09B1-431E-EDCDEE55AAF9}"/>
          </ac:spMkLst>
        </pc:spChg>
        <pc:spChg chg="add del mod">
          <ac:chgData name="Siegbert Rudolph" userId="2af4d44886c067cc" providerId="LiveId" clId="{F3226CAD-8119-4AEA-9FAA-31D3EE202632}" dt="2023-12-03T13:17:07.752" v="8455" actId="478"/>
          <ac:spMkLst>
            <pc:docMk/>
            <pc:sldMk cId="3368501626" sldId="843"/>
            <ac:spMk id="83" creationId="{D7691161-1D4B-F868-8A05-E3FC5F2821E2}"/>
          </ac:spMkLst>
        </pc:spChg>
        <pc:spChg chg="add del mod">
          <ac:chgData name="Siegbert Rudolph" userId="2af4d44886c067cc" providerId="LiveId" clId="{F3226CAD-8119-4AEA-9FAA-31D3EE202632}" dt="2023-12-03T13:17:07.752" v="8455" actId="478"/>
          <ac:spMkLst>
            <pc:docMk/>
            <pc:sldMk cId="3368501626" sldId="843"/>
            <ac:spMk id="84" creationId="{64BA4287-3BAC-C4C1-1EFF-87D7F1DD51CA}"/>
          </ac:spMkLst>
        </pc:spChg>
        <pc:spChg chg="add del mod">
          <ac:chgData name="Siegbert Rudolph" userId="2af4d44886c067cc" providerId="LiveId" clId="{F3226CAD-8119-4AEA-9FAA-31D3EE202632}" dt="2023-12-03T13:17:07.752" v="8455" actId="478"/>
          <ac:spMkLst>
            <pc:docMk/>
            <pc:sldMk cId="3368501626" sldId="843"/>
            <ac:spMk id="85" creationId="{F769753D-4079-701B-3582-14ACC39AED27}"/>
          </ac:spMkLst>
        </pc:spChg>
        <pc:spChg chg="add del mod">
          <ac:chgData name="Siegbert Rudolph" userId="2af4d44886c067cc" providerId="LiveId" clId="{F3226CAD-8119-4AEA-9FAA-31D3EE202632}" dt="2023-12-03T13:17:07.752" v="8455" actId="478"/>
          <ac:spMkLst>
            <pc:docMk/>
            <pc:sldMk cId="3368501626" sldId="843"/>
            <ac:spMk id="86" creationId="{5A44335C-AFBA-0C7D-C77A-74827FA62192}"/>
          </ac:spMkLst>
        </pc:spChg>
        <pc:spChg chg="add del mod">
          <ac:chgData name="Siegbert Rudolph" userId="2af4d44886c067cc" providerId="LiveId" clId="{F3226CAD-8119-4AEA-9FAA-31D3EE202632}" dt="2023-12-03T13:17:07.752" v="8455" actId="478"/>
          <ac:spMkLst>
            <pc:docMk/>
            <pc:sldMk cId="3368501626" sldId="843"/>
            <ac:spMk id="87" creationId="{4D5FA6FD-29CE-9FFE-0C37-FCE88CB929C7}"/>
          </ac:spMkLst>
        </pc:spChg>
        <pc:spChg chg="add del mod">
          <ac:chgData name="Siegbert Rudolph" userId="2af4d44886c067cc" providerId="LiveId" clId="{F3226CAD-8119-4AEA-9FAA-31D3EE202632}" dt="2023-12-03T13:17:07.752" v="8455" actId="478"/>
          <ac:spMkLst>
            <pc:docMk/>
            <pc:sldMk cId="3368501626" sldId="843"/>
            <ac:spMk id="88" creationId="{78AFBE97-CCDB-9E14-0ED8-B4E4BF0AD8D9}"/>
          </ac:spMkLst>
        </pc:spChg>
        <pc:spChg chg="add del mod">
          <ac:chgData name="Siegbert Rudolph" userId="2af4d44886c067cc" providerId="LiveId" clId="{F3226CAD-8119-4AEA-9FAA-31D3EE202632}" dt="2023-12-03T13:17:07.752" v="8455" actId="478"/>
          <ac:spMkLst>
            <pc:docMk/>
            <pc:sldMk cId="3368501626" sldId="843"/>
            <ac:spMk id="89" creationId="{E8BD6387-31FE-18A3-3098-6A2E184CE37C}"/>
          </ac:spMkLst>
        </pc:spChg>
        <pc:spChg chg="add del mod">
          <ac:chgData name="Siegbert Rudolph" userId="2af4d44886c067cc" providerId="LiveId" clId="{F3226CAD-8119-4AEA-9FAA-31D3EE202632}" dt="2023-12-03T13:17:07.752" v="8455" actId="478"/>
          <ac:spMkLst>
            <pc:docMk/>
            <pc:sldMk cId="3368501626" sldId="843"/>
            <ac:spMk id="90" creationId="{D3F09B6C-87BD-CE50-0E8F-AC9EA4061397}"/>
          </ac:spMkLst>
        </pc:spChg>
        <pc:spChg chg="add del mod">
          <ac:chgData name="Siegbert Rudolph" userId="2af4d44886c067cc" providerId="LiveId" clId="{F3226CAD-8119-4AEA-9FAA-31D3EE202632}" dt="2023-12-03T13:17:07.752" v="8455" actId="478"/>
          <ac:spMkLst>
            <pc:docMk/>
            <pc:sldMk cId="3368501626" sldId="843"/>
            <ac:spMk id="91" creationId="{5A39E1C2-F883-2477-8CE1-5DB2041D833C}"/>
          </ac:spMkLst>
        </pc:spChg>
        <pc:spChg chg="add del mod">
          <ac:chgData name="Siegbert Rudolph" userId="2af4d44886c067cc" providerId="LiveId" clId="{F3226CAD-8119-4AEA-9FAA-31D3EE202632}" dt="2023-12-03T13:17:07.752" v="8455" actId="478"/>
          <ac:spMkLst>
            <pc:docMk/>
            <pc:sldMk cId="3368501626" sldId="843"/>
            <ac:spMk id="92" creationId="{CCD38491-4A2D-303F-B281-22C65FF7EEFC}"/>
          </ac:spMkLst>
        </pc:spChg>
        <pc:spChg chg="add del mod">
          <ac:chgData name="Siegbert Rudolph" userId="2af4d44886c067cc" providerId="LiveId" clId="{F3226CAD-8119-4AEA-9FAA-31D3EE202632}" dt="2023-12-03T13:17:07.752" v="8455" actId="478"/>
          <ac:spMkLst>
            <pc:docMk/>
            <pc:sldMk cId="3368501626" sldId="843"/>
            <ac:spMk id="93" creationId="{D31A069D-912A-4B57-B09F-82B33DBE3C7F}"/>
          </ac:spMkLst>
        </pc:spChg>
        <pc:spChg chg="add del mod">
          <ac:chgData name="Siegbert Rudolph" userId="2af4d44886c067cc" providerId="LiveId" clId="{F3226CAD-8119-4AEA-9FAA-31D3EE202632}" dt="2023-12-03T13:17:07.752" v="8455" actId="478"/>
          <ac:spMkLst>
            <pc:docMk/>
            <pc:sldMk cId="3368501626" sldId="843"/>
            <ac:spMk id="94" creationId="{1677DCA7-1081-41DD-3EBB-9B74A86942EF}"/>
          </ac:spMkLst>
        </pc:spChg>
        <pc:spChg chg="add del mod">
          <ac:chgData name="Siegbert Rudolph" userId="2af4d44886c067cc" providerId="LiveId" clId="{F3226CAD-8119-4AEA-9FAA-31D3EE202632}" dt="2023-12-03T13:17:07.752" v="8455" actId="478"/>
          <ac:spMkLst>
            <pc:docMk/>
            <pc:sldMk cId="3368501626" sldId="843"/>
            <ac:spMk id="95" creationId="{4BF69BCB-32AC-D749-59AA-A1E4DA718719}"/>
          </ac:spMkLst>
        </pc:spChg>
        <pc:spChg chg="add del mod">
          <ac:chgData name="Siegbert Rudolph" userId="2af4d44886c067cc" providerId="LiveId" clId="{F3226CAD-8119-4AEA-9FAA-31D3EE202632}" dt="2023-12-03T13:17:07.752" v="8455" actId="478"/>
          <ac:spMkLst>
            <pc:docMk/>
            <pc:sldMk cId="3368501626" sldId="843"/>
            <ac:spMk id="96" creationId="{D2E546AF-3A63-39DF-955A-B141E1AF1534}"/>
          </ac:spMkLst>
        </pc:spChg>
        <pc:spChg chg="add del mod">
          <ac:chgData name="Siegbert Rudolph" userId="2af4d44886c067cc" providerId="LiveId" clId="{F3226CAD-8119-4AEA-9FAA-31D3EE202632}" dt="2023-12-03T13:17:07.752" v="8455" actId="478"/>
          <ac:spMkLst>
            <pc:docMk/>
            <pc:sldMk cId="3368501626" sldId="843"/>
            <ac:spMk id="97" creationId="{3D623EA4-C2E6-42F5-8AAE-13637EC0B1A8}"/>
          </ac:spMkLst>
        </pc:spChg>
        <pc:picChg chg="add del mod">
          <ac:chgData name="Siegbert Rudolph" userId="2af4d44886c067cc" providerId="LiveId" clId="{F3226CAD-8119-4AEA-9FAA-31D3EE202632}" dt="2023-12-03T15:09:14.897" v="9702" actId="478"/>
          <ac:picMkLst>
            <pc:docMk/>
            <pc:sldMk cId="3368501626" sldId="843"/>
            <ac:picMk id="41" creationId="{6083D1A7-F616-372E-457D-13DF1F6E408F}"/>
          </ac:picMkLst>
        </pc:picChg>
        <pc:picChg chg="del">
          <ac:chgData name="Siegbert Rudolph" userId="2af4d44886c067cc" providerId="LiveId" clId="{F3226CAD-8119-4AEA-9FAA-31D3EE202632}" dt="2023-12-03T13:16:15.687" v="8451" actId="478"/>
          <ac:picMkLst>
            <pc:docMk/>
            <pc:sldMk cId="3368501626" sldId="843"/>
            <ac:picMk id="41" creationId="{80A60D63-A561-6A25-1911-887019F7E3C3}"/>
          </ac:picMkLst>
        </pc:picChg>
        <pc:picChg chg="add mod">
          <ac:chgData name="Siegbert Rudolph" userId="2af4d44886c067cc" providerId="LiveId" clId="{F3226CAD-8119-4AEA-9FAA-31D3EE202632}" dt="2023-12-03T15:11:10.060" v="9714" actId="1076"/>
          <ac:picMkLst>
            <pc:docMk/>
            <pc:sldMk cId="3368501626" sldId="843"/>
            <ac:picMk id="52" creationId="{48D89A32-F4EE-09A6-B1C5-255CFDACF2D3}"/>
          </ac:picMkLst>
        </pc:picChg>
        <pc:picChg chg="add del mod">
          <ac:chgData name="Siegbert Rudolph" userId="2af4d44886c067cc" providerId="LiveId" clId="{F3226CAD-8119-4AEA-9FAA-31D3EE202632}" dt="2023-12-03T13:17:50.604" v="8462" actId="478"/>
          <ac:picMkLst>
            <pc:docMk/>
            <pc:sldMk cId="3368501626" sldId="843"/>
            <ac:picMk id="52" creationId="{621E5A4E-F29A-7043-6BF6-7B0FE367A1CB}"/>
          </ac:picMkLst>
        </pc:picChg>
        <pc:picChg chg="add del mod">
          <ac:chgData name="Siegbert Rudolph" userId="2af4d44886c067cc" providerId="LiveId" clId="{F3226CAD-8119-4AEA-9FAA-31D3EE202632}" dt="2023-12-03T13:17:07.752" v="8455" actId="478"/>
          <ac:picMkLst>
            <pc:docMk/>
            <pc:sldMk cId="3368501626" sldId="843"/>
            <ac:picMk id="98" creationId="{ABEB1C35-883A-404A-8638-66454B93546D}"/>
          </ac:picMkLst>
        </pc:picChg>
        <pc:picChg chg="add del mod">
          <ac:chgData name="Siegbert Rudolph" userId="2af4d44886c067cc" providerId="LiveId" clId="{F3226CAD-8119-4AEA-9FAA-31D3EE202632}" dt="2023-12-03T13:25:04.746" v="8620" actId="478"/>
          <ac:picMkLst>
            <pc:docMk/>
            <pc:sldMk cId="3368501626" sldId="843"/>
            <ac:picMk id="99" creationId="{596C9ACD-B865-5186-8196-512BE828DADF}"/>
          </ac:picMkLst>
        </pc:picChg>
      </pc:sldChg>
      <pc:sldChg chg="add del">
        <pc:chgData name="Siegbert Rudolph" userId="2af4d44886c067cc" providerId="LiveId" clId="{F3226CAD-8119-4AEA-9FAA-31D3EE202632}" dt="2023-12-03T15:43:34.348" v="9758" actId="47"/>
        <pc:sldMkLst>
          <pc:docMk/>
          <pc:sldMk cId="879003383" sldId="844"/>
        </pc:sldMkLst>
      </pc:sldChg>
      <pc:sldChg chg="addSp delSp modSp add del mod delAnim">
        <pc:chgData name="Siegbert Rudolph" userId="2af4d44886c067cc" providerId="LiveId" clId="{F3226CAD-8119-4AEA-9FAA-31D3EE202632}" dt="2023-12-03T13:20:41.632" v="8479" actId="47"/>
        <pc:sldMkLst>
          <pc:docMk/>
          <pc:sldMk cId="2936870667" sldId="844"/>
        </pc:sldMkLst>
        <pc:spChg chg="del">
          <ac:chgData name="Siegbert Rudolph" userId="2af4d44886c067cc" providerId="LiveId" clId="{F3226CAD-8119-4AEA-9FAA-31D3EE202632}" dt="2023-12-03T13:14:15.762" v="8419" actId="478"/>
          <ac:spMkLst>
            <pc:docMk/>
            <pc:sldMk cId="2936870667" sldId="844"/>
            <ac:spMk id="5" creationId="{4F06BCE1-CD6C-07B5-1DDB-2F2B12037591}"/>
          </ac:spMkLst>
        </pc:spChg>
        <pc:spChg chg="del">
          <ac:chgData name="Siegbert Rudolph" userId="2af4d44886c067cc" providerId="LiveId" clId="{F3226CAD-8119-4AEA-9FAA-31D3EE202632}" dt="2023-12-03T13:14:19.798" v="8420" actId="478"/>
          <ac:spMkLst>
            <pc:docMk/>
            <pc:sldMk cId="2936870667" sldId="844"/>
            <ac:spMk id="17" creationId="{B63D893F-5E18-3CB5-3876-CC56AC47E04A}"/>
          </ac:spMkLst>
        </pc:spChg>
        <pc:spChg chg="del">
          <ac:chgData name="Siegbert Rudolph" userId="2af4d44886c067cc" providerId="LiveId" clId="{F3226CAD-8119-4AEA-9FAA-31D3EE202632}" dt="2023-12-03T13:14:23.204" v="8421" actId="478"/>
          <ac:spMkLst>
            <pc:docMk/>
            <pc:sldMk cId="2936870667" sldId="844"/>
            <ac:spMk id="25" creationId="{11DDA6BF-548D-6AFD-94AE-C41F5787323B}"/>
          </ac:spMkLst>
        </pc:spChg>
        <pc:spChg chg="del">
          <ac:chgData name="Siegbert Rudolph" userId="2af4d44886c067cc" providerId="LiveId" clId="{F3226CAD-8119-4AEA-9FAA-31D3EE202632}" dt="2023-12-03T13:14:25.600" v="8422" actId="478"/>
          <ac:spMkLst>
            <pc:docMk/>
            <pc:sldMk cId="2936870667" sldId="844"/>
            <ac:spMk id="30" creationId="{B89D1C07-5FC6-DD19-2AC8-3919BDC9F4C0}"/>
          </ac:spMkLst>
        </pc:spChg>
        <pc:spChg chg="del">
          <ac:chgData name="Siegbert Rudolph" userId="2af4d44886c067cc" providerId="LiveId" clId="{F3226CAD-8119-4AEA-9FAA-31D3EE202632}" dt="2023-12-03T13:14:27.241" v="8423" actId="478"/>
          <ac:spMkLst>
            <pc:docMk/>
            <pc:sldMk cId="2936870667" sldId="844"/>
            <ac:spMk id="35" creationId="{3285D570-C337-5A0B-4354-52E15DA16001}"/>
          </ac:spMkLst>
        </pc:spChg>
        <pc:picChg chg="add mod">
          <ac:chgData name="Siegbert Rudolph" userId="2af4d44886c067cc" providerId="LiveId" clId="{F3226CAD-8119-4AEA-9FAA-31D3EE202632}" dt="2023-12-03T13:15:26.381" v="8443" actId="1076"/>
          <ac:picMkLst>
            <pc:docMk/>
            <pc:sldMk cId="2936870667" sldId="844"/>
            <ac:picMk id="52" creationId="{2EC174A3-7959-37FB-F23B-8034B8C34870}"/>
          </ac:picMkLst>
        </pc:picChg>
      </pc:sldChg>
      <pc:sldChg chg="add del">
        <pc:chgData name="Siegbert Rudolph" userId="2af4d44886c067cc" providerId="LiveId" clId="{F3226CAD-8119-4AEA-9FAA-31D3EE202632}" dt="2023-12-03T15:43:34.348" v="9758" actId="47"/>
        <pc:sldMkLst>
          <pc:docMk/>
          <pc:sldMk cId="1890777987" sldId="845"/>
        </pc:sldMkLst>
      </pc:sldChg>
      <pc:sldChg chg="add del">
        <pc:chgData name="Siegbert Rudolph" userId="2af4d44886c067cc" providerId="LiveId" clId="{F3226CAD-8119-4AEA-9FAA-31D3EE202632}" dt="2023-12-03T13:18:19.792" v="8463" actId="47"/>
        <pc:sldMkLst>
          <pc:docMk/>
          <pc:sldMk cId="2323570779" sldId="845"/>
        </pc:sldMkLst>
      </pc:sldChg>
      <pc:sldChg chg="add del">
        <pc:chgData name="Siegbert Rudolph" userId="2af4d44886c067cc" providerId="LiveId" clId="{F3226CAD-8119-4AEA-9FAA-31D3EE202632}" dt="2023-12-03T15:43:34.348" v="9758" actId="47"/>
        <pc:sldMkLst>
          <pc:docMk/>
          <pc:sldMk cId="2209515633" sldId="846"/>
        </pc:sldMkLst>
      </pc:sldChg>
      <pc:sldChg chg="add del">
        <pc:chgData name="Siegbert Rudolph" userId="2af4d44886c067cc" providerId="LiveId" clId="{F3226CAD-8119-4AEA-9FAA-31D3EE202632}" dt="2023-12-03T15:43:34.348" v="9758" actId="47"/>
        <pc:sldMkLst>
          <pc:docMk/>
          <pc:sldMk cId="3810079277" sldId="847"/>
        </pc:sldMkLst>
      </pc:sldChg>
      <pc:sldChg chg="add del">
        <pc:chgData name="Siegbert Rudolph" userId="2af4d44886c067cc" providerId="LiveId" clId="{F3226CAD-8119-4AEA-9FAA-31D3EE202632}" dt="2023-12-03T15:43:34.348" v="9758" actId="47"/>
        <pc:sldMkLst>
          <pc:docMk/>
          <pc:sldMk cId="360825197" sldId="848"/>
        </pc:sldMkLst>
      </pc:sldChg>
      <pc:sldChg chg="add del">
        <pc:chgData name="Siegbert Rudolph" userId="2af4d44886c067cc" providerId="LiveId" clId="{F3226CAD-8119-4AEA-9FAA-31D3EE202632}" dt="2023-12-03T15:43:34.348" v="9758" actId="47"/>
        <pc:sldMkLst>
          <pc:docMk/>
          <pc:sldMk cId="3818931652" sldId="849"/>
        </pc:sldMkLst>
      </pc:sldChg>
      <pc:sldChg chg="add del">
        <pc:chgData name="Siegbert Rudolph" userId="2af4d44886c067cc" providerId="LiveId" clId="{F3226CAD-8119-4AEA-9FAA-31D3EE202632}" dt="2023-12-03T15:43:34.348" v="9758" actId="47"/>
        <pc:sldMkLst>
          <pc:docMk/>
          <pc:sldMk cId="503716172" sldId="850"/>
        </pc:sldMkLst>
      </pc:sldChg>
    </pc:docChg>
  </pc:docChgLst>
  <pc:docChgLst>
    <pc:chgData name="Siegbert Rudolph" userId="2af4d44886c067cc" providerId="LiveId" clId="{C240A4C3-BA59-4A16-8F7F-C6E78B2744A4}"/>
    <pc:docChg chg="modSld">
      <pc:chgData name="Siegbert Rudolph" userId="2af4d44886c067cc" providerId="LiveId" clId="{C240A4C3-BA59-4A16-8F7F-C6E78B2744A4}" dt="2022-10-30T11:08:03.944" v="43"/>
      <pc:docMkLst>
        <pc:docMk/>
      </pc:docMkLst>
      <pc:sldChg chg="addSp modSp mod">
        <pc:chgData name="Siegbert Rudolph" userId="2af4d44886c067cc" providerId="LiveId" clId="{C240A4C3-BA59-4A16-8F7F-C6E78B2744A4}" dt="2022-10-30T11:08:03.944" v="43"/>
        <pc:sldMkLst>
          <pc:docMk/>
          <pc:sldMk cId="2525589364" sldId="817"/>
        </pc:sldMkLst>
        <pc:spChg chg="mod">
          <ac:chgData name="Siegbert Rudolph" userId="2af4d44886c067cc" providerId="LiveId" clId="{C240A4C3-BA59-4A16-8F7F-C6E78B2744A4}" dt="2022-10-30T11:08:03.944" v="43"/>
          <ac:spMkLst>
            <pc:docMk/>
            <pc:sldMk cId="2525589364" sldId="817"/>
            <ac:spMk id="7" creationId="{6177A576-E94B-7F31-5110-9C6BA6048A78}"/>
          </ac:spMkLst>
        </pc:spChg>
        <pc:spChg chg="mod">
          <ac:chgData name="Siegbert Rudolph" userId="2af4d44886c067cc" providerId="LiveId" clId="{C240A4C3-BA59-4A16-8F7F-C6E78B2744A4}" dt="2022-10-30T11:08:03.944" v="43"/>
          <ac:spMkLst>
            <pc:docMk/>
            <pc:sldMk cId="2525589364" sldId="817"/>
            <ac:spMk id="8" creationId="{EEA27AD7-1A00-5BEE-3E76-EBF21A6D5D5F}"/>
          </ac:spMkLst>
        </pc:spChg>
        <pc:spChg chg="mod">
          <ac:chgData name="Siegbert Rudolph" userId="2af4d44886c067cc" providerId="LiveId" clId="{C240A4C3-BA59-4A16-8F7F-C6E78B2744A4}" dt="2022-10-30T11:08:03.944" v="43"/>
          <ac:spMkLst>
            <pc:docMk/>
            <pc:sldMk cId="2525589364" sldId="817"/>
            <ac:spMk id="10" creationId="{1B0AB609-FB73-F813-00CA-019886187089}"/>
          </ac:spMkLst>
        </pc:spChg>
        <pc:spChg chg="mod">
          <ac:chgData name="Siegbert Rudolph" userId="2af4d44886c067cc" providerId="LiveId" clId="{C240A4C3-BA59-4A16-8F7F-C6E78B2744A4}" dt="2022-10-30T11:08:03.944" v="43"/>
          <ac:spMkLst>
            <pc:docMk/>
            <pc:sldMk cId="2525589364" sldId="817"/>
            <ac:spMk id="11" creationId="{957906C0-7A13-F42D-86DF-4E74C1CC6A65}"/>
          </ac:spMkLst>
        </pc:spChg>
        <pc:grpChg chg="add mod">
          <ac:chgData name="Siegbert Rudolph" userId="2af4d44886c067cc" providerId="LiveId" clId="{C240A4C3-BA59-4A16-8F7F-C6E78B2744A4}" dt="2022-10-30T11:08:03.944" v="43"/>
          <ac:grpSpMkLst>
            <pc:docMk/>
            <pc:sldMk cId="2525589364" sldId="817"/>
            <ac:grpSpMk id="6" creationId="{44B22A5C-92C4-F8B2-EB1C-400EB4B1880E}"/>
          </ac:grpSpMkLst>
        </pc:grpChg>
        <pc:grpChg chg="add mod">
          <ac:chgData name="Siegbert Rudolph" userId="2af4d44886c067cc" providerId="LiveId" clId="{C240A4C3-BA59-4A16-8F7F-C6E78B2744A4}" dt="2022-10-30T11:08:03.944" v="43"/>
          <ac:grpSpMkLst>
            <pc:docMk/>
            <pc:sldMk cId="2525589364" sldId="817"/>
            <ac:grpSpMk id="9" creationId="{4FFE968F-0DAB-1B0E-89BD-4CC8557ED3CB}"/>
          </ac:grpSpMkLst>
        </pc:grpChg>
        <pc:picChg chg="add mod">
          <ac:chgData name="Siegbert Rudolph" userId="2af4d44886c067cc" providerId="LiveId" clId="{C240A4C3-BA59-4A16-8F7F-C6E78B2744A4}" dt="2022-10-30T11:06:26.223" v="2" actId="14100"/>
          <ac:picMkLst>
            <pc:docMk/>
            <pc:sldMk cId="2525589364" sldId="817"/>
            <ac:picMk id="5" creationId="{3572E8A1-7BD2-CE8D-0827-5F20BA97FD0B}"/>
          </ac:picMkLst>
        </pc:picChg>
      </pc:sldChg>
      <pc:sldChg chg="addSp modSp mod">
        <pc:chgData name="Siegbert Rudolph" userId="2af4d44886c067cc" providerId="LiveId" clId="{C240A4C3-BA59-4A16-8F7F-C6E78B2744A4}" dt="2022-10-30T11:07:36.889" v="42" actId="1038"/>
        <pc:sldMkLst>
          <pc:docMk/>
          <pc:sldMk cId="2725819643" sldId="819"/>
        </pc:sldMkLst>
        <pc:spChg chg="mod">
          <ac:chgData name="Siegbert Rudolph" userId="2af4d44886c067cc" providerId="LiveId" clId="{C240A4C3-BA59-4A16-8F7F-C6E78B2744A4}" dt="2022-10-30T11:07:31.443" v="3"/>
          <ac:spMkLst>
            <pc:docMk/>
            <pc:sldMk cId="2725819643" sldId="819"/>
            <ac:spMk id="5" creationId="{AB00146B-8DEC-EE0D-9AF0-AED253FF8D83}"/>
          </ac:spMkLst>
        </pc:spChg>
        <pc:spChg chg="mod">
          <ac:chgData name="Siegbert Rudolph" userId="2af4d44886c067cc" providerId="LiveId" clId="{C240A4C3-BA59-4A16-8F7F-C6E78B2744A4}" dt="2022-10-30T11:07:31.443" v="3"/>
          <ac:spMkLst>
            <pc:docMk/>
            <pc:sldMk cId="2725819643" sldId="819"/>
            <ac:spMk id="6" creationId="{8E91EBA0-620B-D6CD-9804-B6FEA1C96E9A}"/>
          </ac:spMkLst>
        </pc:spChg>
        <pc:spChg chg="mod">
          <ac:chgData name="Siegbert Rudolph" userId="2af4d44886c067cc" providerId="LiveId" clId="{C240A4C3-BA59-4A16-8F7F-C6E78B2744A4}" dt="2022-10-30T11:07:31.443" v="3"/>
          <ac:spMkLst>
            <pc:docMk/>
            <pc:sldMk cId="2725819643" sldId="819"/>
            <ac:spMk id="9" creationId="{794744B9-9379-8973-8633-851659BF829D}"/>
          </ac:spMkLst>
        </pc:spChg>
        <pc:spChg chg="mod">
          <ac:chgData name="Siegbert Rudolph" userId="2af4d44886c067cc" providerId="LiveId" clId="{C240A4C3-BA59-4A16-8F7F-C6E78B2744A4}" dt="2022-10-30T11:07:31.443" v="3"/>
          <ac:spMkLst>
            <pc:docMk/>
            <pc:sldMk cId="2725819643" sldId="819"/>
            <ac:spMk id="10" creationId="{3AF13872-CE8E-3BA4-171D-6BB5E3110F6E}"/>
          </ac:spMkLst>
        </pc:spChg>
        <pc:grpChg chg="add mod">
          <ac:chgData name="Siegbert Rudolph" userId="2af4d44886c067cc" providerId="LiveId" clId="{C240A4C3-BA59-4A16-8F7F-C6E78B2744A4}" dt="2022-10-30T11:07:36.889" v="42" actId="1038"/>
          <ac:grpSpMkLst>
            <pc:docMk/>
            <pc:sldMk cId="2725819643" sldId="819"/>
            <ac:grpSpMk id="4" creationId="{A3C20CAE-99C2-F9EF-38C4-C9DE47A9D930}"/>
          </ac:grpSpMkLst>
        </pc:grpChg>
        <pc:grpChg chg="add mod">
          <ac:chgData name="Siegbert Rudolph" userId="2af4d44886c067cc" providerId="LiveId" clId="{C240A4C3-BA59-4A16-8F7F-C6E78B2744A4}" dt="2022-10-30T11:07:36.889" v="42" actId="1038"/>
          <ac:grpSpMkLst>
            <pc:docMk/>
            <pc:sldMk cId="2725819643" sldId="819"/>
            <ac:grpSpMk id="7" creationId="{97A97BF3-5255-C44B-C282-5BBBDF7EF3EA}"/>
          </ac:grpSpMkLst>
        </pc:grpChg>
      </pc:sldChg>
    </pc:docChg>
  </pc:docChgLst>
  <pc:docChgLst>
    <pc:chgData name="Siegbert Rudolph" userId="2af4d44886c067cc" providerId="LiveId" clId="{F413B7AC-0743-46B5-B6BE-CEDE240805FE}"/>
    <pc:docChg chg="custSel addSld delSld modSld">
      <pc:chgData name="Siegbert Rudolph" userId="2af4d44886c067cc" providerId="LiveId" clId="{F413B7AC-0743-46B5-B6BE-CEDE240805FE}" dt="2023-10-22T08:54:56.264" v="205" actId="14100"/>
      <pc:docMkLst>
        <pc:docMk/>
      </pc:docMkLst>
      <pc:sldChg chg="addSp delSp modSp mod delAnim modAnim">
        <pc:chgData name="Siegbert Rudolph" userId="2af4d44886c067cc" providerId="LiveId" clId="{F413B7AC-0743-46B5-B6BE-CEDE240805FE}" dt="2023-10-22T08:49:09.796" v="131" actId="21"/>
        <pc:sldMkLst>
          <pc:docMk/>
          <pc:sldMk cId="2525589364" sldId="817"/>
        </pc:sldMkLst>
        <pc:spChg chg="mod">
          <ac:chgData name="Siegbert Rudolph" userId="2af4d44886c067cc" providerId="LiveId" clId="{F413B7AC-0743-46B5-B6BE-CEDE240805FE}" dt="2023-10-22T08:42:08.921" v="115" actId="688"/>
          <ac:spMkLst>
            <pc:docMk/>
            <pc:sldMk cId="2525589364" sldId="817"/>
            <ac:spMk id="2" creationId="{17B4DB11-7C08-45AF-AE9F-9EFC24E09E29}"/>
          </ac:spMkLst>
        </pc:spChg>
        <pc:spChg chg="add del mod">
          <ac:chgData name="Siegbert Rudolph" userId="2af4d44886c067cc" providerId="LiveId" clId="{F413B7AC-0743-46B5-B6BE-CEDE240805FE}" dt="2023-10-22T08:35:12.362" v="2" actId="478"/>
          <ac:spMkLst>
            <pc:docMk/>
            <pc:sldMk cId="2525589364" sldId="817"/>
            <ac:spMk id="4" creationId="{E2EFB6F2-466B-FA2E-351E-8F45BEB3FF9B}"/>
          </ac:spMkLst>
        </pc:spChg>
        <pc:spChg chg="add mod">
          <ac:chgData name="Siegbert Rudolph" userId="2af4d44886c067cc" providerId="LiveId" clId="{F413B7AC-0743-46B5-B6BE-CEDE240805FE}" dt="2023-10-22T08:36:56.792" v="66" actId="207"/>
          <ac:spMkLst>
            <pc:docMk/>
            <pc:sldMk cId="2525589364" sldId="817"/>
            <ac:spMk id="12" creationId="{C7F1FD2F-2E0D-FB3E-135C-7C951908EF79}"/>
          </ac:spMkLst>
        </pc:spChg>
        <pc:spChg chg="add mod">
          <ac:chgData name="Siegbert Rudolph" userId="2af4d44886c067cc" providerId="LiveId" clId="{F413B7AC-0743-46B5-B6BE-CEDE240805FE}" dt="2023-10-22T08:38:10.322" v="94" actId="1076"/>
          <ac:spMkLst>
            <pc:docMk/>
            <pc:sldMk cId="2525589364" sldId="817"/>
            <ac:spMk id="13" creationId="{23586CC4-0263-4B73-F86A-24DDA3602A76}"/>
          </ac:spMkLst>
        </pc:spChg>
        <pc:spChg chg="add mod">
          <ac:chgData name="Siegbert Rudolph" userId="2af4d44886c067cc" providerId="LiveId" clId="{F413B7AC-0743-46B5-B6BE-CEDE240805FE}" dt="2023-10-22T08:38:55.657" v="98" actId="1076"/>
          <ac:spMkLst>
            <pc:docMk/>
            <pc:sldMk cId="2525589364" sldId="817"/>
            <ac:spMk id="14" creationId="{FF674B1A-FE89-3BE9-805C-4A1009BE89A0}"/>
          </ac:spMkLst>
        </pc:spChg>
        <pc:spChg chg="add mod">
          <ac:chgData name="Siegbert Rudolph" userId="2af4d44886c067cc" providerId="LiveId" clId="{F413B7AC-0743-46B5-B6BE-CEDE240805FE}" dt="2023-10-22T08:39:26.742" v="102" actId="1076"/>
          <ac:spMkLst>
            <pc:docMk/>
            <pc:sldMk cId="2525589364" sldId="817"/>
            <ac:spMk id="15" creationId="{E2324E74-8A09-A437-B2BC-1F25BB8E21EC}"/>
          </ac:spMkLst>
        </pc:spChg>
        <pc:spChg chg="add mod">
          <ac:chgData name="Siegbert Rudolph" userId="2af4d44886c067cc" providerId="LiveId" clId="{F413B7AC-0743-46B5-B6BE-CEDE240805FE}" dt="2023-10-22T08:42:59.349" v="117" actId="1076"/>
          <ac:spMkLst>
            <pc:docMk/>
            <pc:sldMk cId="2525589364" sldId="817"/>
            <ac:spMk id="16" creationId="{BDA074C3-BC27-9685-DDE1-838002C24D99}"/>
          </ac:spMkLst>
        </pc:spChg>
        <pc:spChg chg="mod">
          <ac:chgData name="Siegbert Rudolph" userId="2af4d44886c067cc" providerId="LiveId" clId="{F413B7AC-0743-46B5-B6BE-CEDE240805FE}" dt="2023-10-22T08:37:28.163" v="70" actId="1036"/>
          <ac:spMkLst>
            <pc:docMk/>
            <pc:sldMk cId="2525589364" sldId="817"/>
            <ac:spMk id="18" creationId="{611E522D-B190-4821-A790-13175F6A29F0}"/>
          </ac:spMkLst>
        </pc:spChg>
        <pc:spChg chg="mod">
          <ac:chgData name="Siegbert Rudolph" userId="2af4d44886c067cc" providerId="LiveId" clId="{F413B7AC-0743-46B5-B6BE-CEDE240805FE}" dt="2023-10-22T08:37:28.163" v="70" actId="1036"/>
          <ac:spMkLst>
            <pc:docMk/>
            <pc:sldMk cId="2525589364" sldId="817"/>
            <ac:spMk id="19" creationId="{F60F2661-37A4-492E-B687-E99050C4E9E7}"/>
          </ac:spMkLst>
        </pc:spChg>
        <pc:spChg chg="mod">
          <ac:chgData name="Siegbert Rudolph" userId="2af4d44886c067cc" providerId="LiveId" clId="{F413B7AC-0743-46B5-B6BE-CEDE240805FE}" dt="2023-10-22T08:37:28.163" v="70" actId="1036"/>
          <ac:spMkLst>
            <pc:docMk/>
            <pc:sldMk cId="2525589364" sldId="817"/>
            <ac:spMk id="20" creationId="{70E9033F-E8BE-4A32-AF69-F31EB9407DC1}"/>
          </ac:spMkLst>
        </pc:spChg>
        <pc:spChg chg="mod">
          <ac:chgData name="Siegbert Rudolph" userId="2af4d44886c067cc" providerId="LiveId" clId="{F413B7AC-0743-46B5-B6BE-CEDE240805FE}" dt="2023-10-22T08:37:28.163" v="70" actId="1036"/>
          <ac:spMkLst>
            <pc:docMk/>
            <pc:sldMk cId="2525589364" sldId="817"/>
            <ac:spMk id="21" creationId="{DF4B5F6D-F6C4-47F7-BCED-2CB3540DFF93}"/>
          </ac:spMkLst>
        </pc:spChg>
        <pc:spChg chg="mod">
          <ac:chgData name="Siegbert Rudolph" userId="2af4d44886c067cc" providerId="LiveId" clId="{F413B7AC-0743-46B5-B6BE-CEDE240805FE}" dt="2023-10-22T08:37:28.163" v="70" actId="1036"/>
          <ac:spMkLst>
            <pc:docMk/>
            <pc:sldMk cId="2525589364" sldId="817"/>
            <ac:spMk id="22" creationId="{1E097B03-FEA6-488E-ADEF-FEC4B642BFB0}"/>
          </ac:spMkLst>
        </pc:spChg>
        <pc:spChg chg="mod">
          <ac:chgData name="Siegbert Rudolph" userId="2af4d44886c067cc" providerId="LiveId" clId="{F413B7AC-0743-46B5-B6BE-CEDE240805FE}" dt="2023-10-22T08:37:28.163" v="70" actId="1036"/>
          <ac:spMkLst>
            <pc:docMk/>
            <pc:sldMk cId="2525589364" sldId="817"/>
            <ac:spMk id="23" creationId="{D2F4E780-7B12-4B7C-84C3-7904624CF394}"/>
          </ac:spMkLst>
        </pc:spChg>
        <pc:spChg chg="mod">
          <ac:chgData name="Siegbert Rudolph" userId="2af4d44886c067cc" providerId="LiveId" clId="{F413B7AC-0743-46B5-B6BE-CEDE240805FE}" dt="2023-10-22T08:37:28.163" v="70" actId="1036"/>
          <ac:spMkLst>
            <pc:docMk/>
            <pc:sldMk cId="2525589364" sldId="817"/>
            <ac:spMk id="27" creationId="{93AEAF65-0F4A-4C89-BD78-9BB8330F8DAA}"/>
          </ac:spMkLst>
        </pc:spChg>
        <pc:spChg chg="mod">
          <ac:chgData name="Siegbert Rudolph" userId="2af4d44886c067cc" providerId="LiveId" clId="{F413B7AC-0743-46B5-B6BE-CEDE240805FE}" dt="2023-10-22T08:41:49.496" v="112" actId="1036"/>
          <ac:spMkLst>
            <pc:docMk/>
            <pc:sldMk cId="2525589364" sldId="817"/>
            <ac:spMk id="34" creationId="{14D8D695-96DF-4C53-ABD8-1D6281F17248}"/>
          </ac:spMkLst>
        </pc:spChg>
        <pc:spChg chg="mod">
          <ac:chgData name="Siegbert Rudolph" userId="2af4d44886c067cc" providerId="LiveId" clId="{F413B7AC-0743-46B5-B6BE-CEDE240805FE}" dt="2023-10-22T08:41:49.496" v="112" actId="1036"/>
          <ac:spMkLst>
            <pc:docMk/>
            <pc:sldMk cId="2525589364" sldId="817"/>
            <ac:spMk id="35" creationId="{BFA2659B-A583-456B-9D18-B590F26A6F08}"/>
          </ac:spMkLst>
        </pc:spChg>
        <pc:spChg chg="mod">
          <ac:chgData name="Siegbert Rudolph" userId="2af4d44886c067cc" providerId="LiveId" clId="{F413B7AC-0743-46B5-B6BE-CEDE240805FE}" dt="2023-10-22T08:41:49.496" v="112" actId="1036"/>
          <ac:spMkLst>
            <pc:docMk/>
            <pc:sldMk cId="2525589364" sldId="817"/>
            <ac:spMk id="36" creationId="{7EBC627B-561A-4BC2-A4E4-F3DB7627446B}"/>
          </ac:spMkLst>
        </pc:spChg>
        <pc:spChg chg="mod">
          <ac:chgData name="Siegbert Rudolph" userId="2af4d44886c067cc" providerId="LiveId" clId="{F413B7AC-0743-46B5-B6BE-CEDE240805FE}" dt="2023-10-22T08:41:49.496" v="112" actId="1036"/>
          <ac:spMkLst>
            <pc:docMk/>
            <pc:sldMk cId="2525589364" sldId="817"/>
            <ac:spMk id="37" creationId="{1BFD2AE6-4BB9-46ED-8928-A3099FDB7D3C}"/>
          </ac:spMkLst>
        </pc:spChg>
        <pc:spChg chg="mod">
          <ac:chgData name="Siegbert Rudolph" userId="2af4d44886c067cc" providerId="LiveId" clId="{F413B7AC-0743-46B5-B6BE-CEDE240805FE}" dt="2023-10-22T08:41:49.496" v="112" actId="1036"/>
          <ac:spMkLst>
            <pc:docMk/>
            <pc:sldMk cId="2525589364" sldId="817"/>
            <ac:spMk id="38" creationId="{669B87D5-32F9-41F3-8D3D-4D930E7B59FB}"/>
          </ac:spMkLst>
        </pc:spChg>
        <pc:spChg chg="mod">
          <ac:chgData name="Siegbert Rudolph" userId="2af4d44886c067cc" providerId="LiveId" clId="{F413B7AC-0743-46B5-B6BE-CEDE240805FE}" dt="2023-10-22T08:41:49.496" v="112" actId="1036"/>
          <ac:spMkLst>
            <pc:docMk/>
            <pc:sldMk cId="2525589364" sldId="817"/>
            <ac:spMk id="43" creationId="{047D15F1-269B-4601-A30D-6B0DF4723211}"/>
          </ac:spMkLst>
        </pc:spChg>
        <pc:spChg chg="mod">
          <ac:chgData name="Siegbert Rudolph" userId="2af4d44886c067cc" providerId="LiveId" clId="{F413B7AC-0743-46B5-B6BE-CEDE240805FE}" dt="2023-10-22T08:41:49.496" v="112" actId="1036"/>
          <ac:spMkLst>
            <pc:docMk/>
            <pc:sldMk cId="2525589364" sldId="817"/>
            <ac:spMk id="44" creationId="{ABECC711-BC08-468A-BFB9-4594C4AC1FEE}"/>
          </ac:spMkLst>
        </pc:spChg>
        <pc:spChg chg="mod">
          <ac:chgData name="Siegbert Rudolph" userId="2af4d44886c067cc" providerId="LiveId" clId="{F413B7AC-0743-46B5-B6BE-CEDE240805FE}" dt="2023-10-22T08:41:49.496" v="112" actId="1036"/>
          <ac:spMkLst>
            <pc:docMk/>
            <pc:sldMk cId="2525589364" sldId="817"/>
            <ac:spMk id="45" creationId="{A3CA9730-68D5-4E13-BDA9-FBE6522A0E46}"/>
          </ac:spMkLst>
        </pc:spChg>
        <pc:spChg chg="mod">
          <ac:chgData name="Siegbert Rudolph" userId="2af4d44886c067cc" providerId="LiveId" clId="{F413B7AC-0743-46B5-B6BE-CEDE240805FE}" dt="2023-10-22T08:41:49.496" v="112" actId="1036"/>
          <ac:spMkLst>
            <pc:docMk/>
            <pc:sldMk cId="2525589364" sldId="817"/>
            <ac:spMk id="46" creationId="{9ADCBE12-2970-42F4-8005-42043DFC95A6}"/>
          </ac:spMkLst>
        </pc:spChg>
        <pc:spChg chg="mod">
          <ac:chgData name="Siegbert Rudolph" userId="2af4d44886c067cc" providerId="LiveId" clId="{F413B7AC-0743-46B5-B6BE-CEDE240805FE}" dt="2023-10-22T08:41:49.496" v="112" actId="1036"/>
          <ac:spMkLst>
            <pc:docMk/>
            <pc:sldMk cId="2525589364" sldId="817"/>
            <ac:spMk id="49" creationId="{1590C47E-DD61-4903-AFAE-1DA8759C796F}"/>
          </ac:spMkLst>
        </pc:spChg>
        <pc:picChg chg="add del mod">
          <ac:chgData name="Siegbert Rudolph" userId="2af4d44886c067cc" providerId="LiveId" clId="{F413B7AC-0743-46B5-B6BE-CEDE240805FE}" dt="2023-10-22T08:49:09.796" v="131" actId="21"/>
          <ac:picMkLst>
            <pc:docMk/>
            <pc:sldMk cId="2525589364" sldId="817"/>
            <ac:picMk id="24" creationId="{351D12AE-32CB-F96E-A943-75497B186EEE}"/>
          </ac:picMkLst>
        </pc:picChg>
        <pc:picChg chg="mod">
          <ac:chgData name="Siegbert Rudolph" userId="2af4d44886c067cc" providerId="LiveId" clId="{F413B7AC-0743-46B5-B6BE-CEDE240805FE}" dt="2023-10-22T08:41:49.496" v="112" actId="1036"/>
          <ac:picMkLst>
            <pc:docMk/>
            <pc:sldMk cId="2525589364" sldId="817"/>
            <ac:picMk id="40" creationId="{6D2D4713-8FBC-4A91-9134-0A01446D3ACD}"/>
          </ac:picMkLst>
        </pc:picChg>
      </pc:sldChg>
      <pc:sldChg chg="modSp">
        <pc:chgData name="Siegbert Rudolph" userId="2af4d44886c067cc" providerId="LiveId" clId="{F413B7AC-0743-46B5-B6BE-CEDE240805FE}" dt="2023-10-22T08:54:56.264" v="205" actId="14100"/>
        <pc:sldMkLst>
          <pc:docMk/>
          <pc:sldMk cId="3702520180" sldId="830"/>
        </pc:sldMkLst>
        <pc:spChg chg="mod">
          <ac:chgData name="Siegbert Rudolph" userId="2af4d44886c067cc" providerId="LiveId" clId="{F413B7AC-0743-46B5-B6BE-CEDE240805FE}" dt="2023-10-22T08:54:56.264" v="205" actId="14100"/>
          <ac:spMkLst>
            <pc:docMk/>
            <pc:sldMk cId="3702520180" sldId="830"/>
            <ac:spMk id="40" creationId="{5BA2CE43-727E-4C82-BD54-F00436F5194E}"/>
          </ac:spMkLst>
        </pc:spChg>
      </pc:sldChg>
      <pc:sldChg chg="addSp delSp modSp add mod modTransition delAnim modAnim">
        <pc:chgData name="Siegbert Rudolph" userId="2af4d44886c067cc" providerId="LiveId" clId="{F413B7AC-0743-46B5-B6BE-CEDE240805FE}" dt="2023-10-22T08:54:30.234" v="204"/>
        <pc:sldMkLst>
          <pc:docMk/>
          <pc:sldMk cId="840724723" sldId="832"/>
        </pc:sldMkLst>
        <pc:spChg chg="del">
          <ac:chgData name="Siegbert Rudolph" userId="2af4d44886c067cc" providerId="LiveId" clId="{F413B7AC-0743-46B5-B6BE-CEDE240805FE}" dt="2023-10-22T08:49:02.051" v="130" actId="478"/>
          <ac:spMkLst>
            <pc:docMk/>
            <pc:sldMk cId="840724723" sldId="832"/>
            <ac:spMk id="2" creationId="{17B4DB11-7C08-45AF-AE9F-9EFC24E09E29}"/>
          </ac:spMkLst>
        </pc:spChg>
        <pc:spChg chg="del">
          <ac:chgData name="Siegbert Rudolph" userId="2af4d44886c067cc" providerId="LiveId" clId="{F413B7AC-0743-46B5-B6BE-CEDE240805FE}" dt="2023-10-22T08:49:02.051" v="130" actId="478"/>
          <ac:spMkLst>
            <pc:docMk/>
            <pc:sldMk cId="840724723" sldId="832"/>
            <ac:spMk id="12" creationId="{C7F1FD2F-2E0D-FB3E-135C-7C951908EF79}"/>
          </ac:spMkLst>
        </pc:spChg>
        <pc:spChg chg="del">
          <ac:chgData name="Siegbert Rudolph" userId="2af4d44886c067cc" providerId="LiveId" clId="{F413B7AC-0743-46B5-B6BE-CEDE240805FE}" dt="2023-10-22T08:49:02.051" v="130" actId="478"/>
          <ac:spMkLst>
            <pc:docMk/>
            <pc:sldMk cId="840724723" sldId="832"/>
            <ac:spMk id="13" creationId="{23586CC4-0263-4B73-F86A-24DDA3602A76}"/>
          </ac:spMkLst>
        </pc:spChg>
        <pc:spChg chg="del">
          <ac:chgData name="Siegbert Rudolph" userId="2af4d44886c067cc" providerId="LiveId" clId="{F413B7AC-0743-46B5-B6BE-CEDE240805FE}" dt="2023-10-22T08:49:02.051" v="130" actId="478"/>
          <ac:spMkLst>
            <pc:docMk/>
            <pc:sldMk cId="840724723" sldId="832"/>
            <ac:spMk id="14" creationId="{FF674B1A-FE89-3BE9-805C-4A1009BE89A0}"/>
          </ac:spMkLst>
        </pc:spChg>
        <pc:spChg chg="del">
          <ac:chgData name="Siegbert Rudolph" userId="2af4d44886c067cc" providerId="LiveId" clId="{F413B7AC-0743-46B5-B6BE-CEDE240805FE}" dt="2023-10-22T08:49:02.051" v="130" actId="478"/>
          <ac:spMkLst>
            <pc:docMk/>
            <pc:sldMk cId="840724723" sldId="832"/>
            <ac:spMk id="15" creationId="{E2324E74-8A09-A437-B2BC-1F25BB8E21EC}"/>
          </ac:spMkLst>
        </pc:spChg>
        <pc:spChg chg="del">
          <ac:chgData name="Siegbert Rudolph" userId="2af4d44886c067cc" providerId="LiveId" clId="{F413B7AC-0743-46B5-B6BE-CEDE240805FE}" dt="2023-10-22T08:49:02.051" v="130" actId="478"/>
          <ac:spMkLst>
            <pc:docMk/>
            <pc:sldMk cId="840724723" sldId="832"/>
            <ac:spMk id="16" creationId="{BDA074C3-BC27-9685-DDE1-838002C24D99}"/>
          </ac:spMkLst>
        </pc:spChg>
        <pc:spChg chg="add mod">
          <ac:chgData name="Siegbert Rudolph" userId="2af4d44886c067cc" providerId="LiveId" clId="{F413B7AC-0743-46B5-B6BE-CEDE240805FE}" dt="2023-10-22T08:49:56.831" v="167" actId="1076"/>
          <ac:spMkLst>
            <pc:docMk/>
            <pc:sldMk cId="840724723" sldId="832"/>
            <ac:spMk id="17" creationId="{748CD4BE-206A-C3F0-5BEF-E6923F89A1AA}"/>
          </ac:spMkLst>
        </pc:spChg>
        <pc:spChg chg="del">
          <ac:chgData name="Siegbert Rudolph" userId="2af4d44886c067cc" providerId="LiveId" clId="{F413B7AC-0743-46B5-B6BE-CEDE240805FE}" dt="2023-10-22T08:49:02.051" v="130" actId="478"/>
          <ac:spMkLst>
            <pc:docMk/>
            <pc:sldMk cId="840724723" sldId="832"/>
            <ac:spMk id="18" creationId="{611E522D-B190-4821-A790-13175F6A29F0}"/>
          </ac:spMkLst>
        </pc:spChg>
        <pc:spChg chg="del">
          <ac:chgData name="Siegbert Rudolph" userId="2af4d44886c067cc" providerId="LiveId" clId="{F413B7AC-0743-46B5-B6BE-CEDE240805FE}" dt="2023-10-22T08:49:02.051" v="130" actId="478"/>
          <ac:spMkLst>
            <pc:docMk/>
            <pc:sldMk cId="840724723" sldId="832"/>
            <ac:spMk id="19" creationId="{F60F2661-37A4-492E-B687-E99050C4E9E7}"/>
          </ac:spMkLst>
        </pc:spChg>
        <pc:spChg chg="del">
          <ac:chgData name="Siegbert Rudolph" userId="2af4d44886c067cc" providerId="LiveId" clId="{F413B7AC-0743-46B5-B6BE-CEDE240805FE}" dt="2023-10-22T08:49:02.051" v="130" actId="478"/>
          <ac:spMkLst>
            <pc:docMk/>
            <pc:sldMk cId="840724723" sldId="832"/>
            <ac:spMk id="20" creationId="{70E9033F-E8BE-4A32-AF69-F31EB9407DC1}"/>
          </ac:spMkLst>
        </pc:spChg>
        <pc:spChg chg="del">
          <ac:chgData name="Siegbert Rudolph" userId="2af4d44886c067cc" providerId="LiveId" clId="{F413B7AC-0743-46B5-B6BE-CEDE240805FE}" dt="2023-10-22T08:49:02.051" v="130" actId="478"/>
          <ac:spMkLst>
            <pc:docMk/>
            <pc:sldMk cId="840724723" sldId="832"/>
            <ac:spMk id="21" creationId="{DF4B5F6D-F6C4-47F7-BCED-2CB3540DFF93}"/>
          </ac:spMkLst>
        </pc:spChg>
        <pc:spChg chg="del">
          <ac:chgData name="Siegbert Rudolph" userId="2af4d44886c067cc" providerId="LiveId" clId="{F413B7AC-0743-46B5-B6BE-CEDE240805FE}" dt="2023-10-22T08:49:02.051" v="130" actId="478"/>
          <ac:spMkLst>
            <pc:docMk/>
            <pc:sldMk cId="840724723" sldId="832"/>
            <ac:spMk id="22" creationId="{1E097B03-FEA6-488E-ADEF-FEC4B642BFB0}"/>
          </ac:spMkLst>
        </pc:spChg>
        <pc:spChg chg="del">
          <ac:chgData name="Siegbert Rudolph" userId="2af4d44886c067cc" providerId="LiveId" clId="{F413B7AC-0743-46B5-B6BE-CEDE240805FE}" dt="2023-10-22T08:49:02.051" v="130" actId="478"/>
          <ac:spMkLst>
            <pc:docMk/>
            <pc:sldMk cId="840724723" sldId="832"/>
            <ac:spMk id="23" creationId="{D2F4E780-7B12-4B7C-84C3-7904624CF394}"/>
          </ac:spMkLst>
        </pc:spChg>
        <pc:spChg chg="del">
          <ac:chgData name="Siegbert Rudolph" userId="2af4d44886c067cc" providerId="LiveId" clId="{F413B7AC-0743-46B5-B6BE-CEDE240805FE}" dt="2023-10-22T08:49:02.051" v="130" actId="478"/>
          <ac:spMkLst>
            <pc:docMk/>
            <pc:sldMk cId="840724723" sldId="832"/>
            <ac:spMk id="25" creationId="{7F007F16-D09C-4C28-9FE3-A6D437AFA50B}"/>
          </ac:spMkLst>
        </pc:spChg>
        <pc:spChg chg="del">
          <ac:chgData name="Siegbert Rudolph" userId="2af4d44886c067cc" providerId="LiveId" clId="{F413B7AC-0743-46B5-B6BE-CEDE240805FE}" dt="2023-10-22T08:49:02.051" v="130" actId="478"/>
          <ac:spMkLst>
            <pc:docMk/>
            <pc:sldMk cId="840724723" sldId="832"/>
            <ac:spMk id="26" creationId="{DC5F5E74-7201-49F3-BA8D-F44E488BB56A}"/>
          </ac:spMkLst>
        </pc:spChg>
        <pc:spChg chg="del">
          <ac:chgData name="Siegbert Rudolph" userId="2af4d44886c067cc" providerId="LiveId" clId="{F413B7AC-0743-46B5-B6BE-CEDE240805FE}" dt="2023-10-22T08:49:02.051" v="130" actId="478"/>
          <ac:spMkLst>
            <pc:docMk/>
            <pc:sldMk cId="840724723" sldId="832"/>
            <ac:spMk id="27" creationId="{93AEAF65-0F4A-4C89-BD78-9BB8330F8DAA}"/>
          </ac:spMkLst>
        </pc:spChg>
        <pc:spChg chg="del">
          <ac:chgData name="Siegbert Rudolph" userId="2af4d44886c067cc" providerId="LiveId" clId="{F413B7AC-0743-46B5-B6BE-CEDE240805FE}" dt="2023-10-22T08:49:02.051" v="130" actId="478"/>
          <ac:spMkLst>
            <pc:docMk/>
            <pc:sldMk cId="840724723" sldId="832"/>
            <ac:spMk id="28" creationId="{87AA8F61-9863-4E9D-A7B2-D0923F450229}"/>
          </ac:spMkLst>
        </pc:spChg>
        <pc:spChg chg="add mod">
          <ac:chgData name="Siegbert Rudolph" userId="2af4d44886c067cc" providerId="LiveId" clId="{F413B7AC-0743-46B5-B6BE-CEDE240805FE}" dt="2023-10-22T08:52:54.333" v="188" actId="1035"/>
          <ac:spMkLst>
            <pc:docMk/>
            <pc:sldMk cId="840724723" sldId="832"/>
            <ac:spMk id="31" creationId="{452EE90A-6611-FA22-3365-2A1974799C91}"/>
          </ac:spMkLst>
        </pc:spChg>
        <pc:spChg chg="add mod">
          <ac:chgData name="Siegbert Rudolph" userId="2af4d44886c067cc" providerId="LiveId" clId="{F413B7AC-0743-46B5-B6BE-CEDE240805FE}" dt="2023-10-22T08:52:40.744" v="185" actId="1036"/>
          <ac:spMkLst>
            <pc:docMk/>
            <pc:sldMk cId="840724723" sldId="832"/>
            <ac:spMk id="32" creationId="{BB11A3DA-0D1E-1EDE-846C-69F35D96BD7B}"/>
          </ac:spMkLst>
        </pc:spChg>
        <pc:spChg chg="add mod">
          <ac:chgData name="Siegbert Rudolph" userId="2af4d44886c067cc" providerId="LiveId" clId="{F413B7AC-0743-46B5-B6BE-CEDE240805FE}" dt="2023-10-22T08:54:03.473" v="202" actId="208"/>
          <ac:spMkLst>
            <pc:docMk/>
            <pc:sldMk cId="840724723" sldId="832"/>
            <ac:spMk id="33" creationId="{36C7978C-629D-3863-6EB5-5F6FB4C1E5C9}"/>
          </ac:spMkLst>
        </pc:spChg>
        <pc:spChg chg="del">
          <ac:chgData name="Siegbert Rudolph" userId="2af4d44886c067cc" providerId="LiveId" clId="{F413B7AC-0743-46B5-B6BE-CEDE240805FE}" dt="2023-10-22T08:49:02.051" v="130" actId="478"/>
          <ac:spMkLst>
            <pc:docMk/>
            <pc:sldMk cId="840724723" sldId="832"/>
            <ac:spMk id="34" creationId="{14D8D695-96DF-4C53-ABD8-1D6281F17248}"/>
          </ac:spMkLst>
        </pc:spChg>
        <pc:spChg chg="del">
          <ac:chgData name="Siegbert Rudolph" userId="2af4d44886c067cc" providerId="LiveId" clId="{F413B7AC-0743-46B5-B6BE-CEDE240805FE}" dt="2023-10-22T08:49:02.051" v="130" actId="478"/>
          <ac:spMkLst>
            <pc:docMk/>
            <pc:sldMk cId="840724723" sldId="832"/>
            <ac:spMk id="35" creationId="{BFA2659B-A583-456B-9D18-B590F26A6F08}"/>
          </ac:spMkLst>
        </pc:spChg>
        <pc:spChg chg="del">
          <ac:chgData name="Siegbert Rudolph" userId="2af4d44886c067cc" providerId="LiveId" clId="{F413B7AC-0743-46B5-B6BE-CEDE240805FE}" dt="2023-10-22T08:49:02.051" v="130" actId="478"/>
          <ac:spMkLst>
            <pc:docMk/>
            <pc:sldMk cId="840724723" sldId="832"/>
            <ac:spMk id="36" creationId="{7EBC627B-561A-4BC2-A4E4-F3DB7627446B}"/>
          </ac:spMkLst>
        </pc:spChg>
        <pc:spChg chg="del">
          <ac:chgData name="Siegbert Rudolph" userId="2af4d44886c067cc" providerId="LiveId" clId="{F413B7AC-0743-46B5-B6BE-CEDE240805FE}" dt="2023-10-22T08:49:02.051" v="130" actId="478"/>
          <ac:spMkLst>
            <pc:docMk/>
            <pc:sldMk cId="840724723" sldId="832"/>
            <ac:spMk id="37" creationId="{1BFD2AE6-4BB9-46ED-8928-A3099FDB7D3C}"/>
          </ac:spMkLst>
        </pc:spChg>
        <pc:spChg chg="del">
          <ac:chgData name="Siegbert Rudolph" userId="2af4d44886c067cc" providerId="LiveId" clId="{F413B7AC-0743-46B5-B6BE-CEDE240805FE}" dt="2023-10-22T08:49:02.051" v="130" actId="478"/>
          <ac:spMkLst>
            <pc:docMk/>
            <pc:sldMk cId="840724723" sldId="832"/>
            <ac:spMk id="38" creationId="{669B87D5-32F9-41F3-8D3D-4D930E7B59FB}"/>
          </ac:spMkLst>
        </pc:spChg>
        <pc:spChg chg="add mod">
          <ac:chgData name="Siegbert Rudolph" userId="2af4d44886c067cc" providerId="LiveId" clId="{F413B7AC-0743-46B5-B6BE-CEDE240805FE}" dt="2023-10-22T08:54:09.497" v="203" actId="207"/>
          <ac:spMkLst>
            <pc:docMk/>
            <pc:sldMk cId="840724723" sldId="832"/>
            <ac:spMk id="41" creationId="{E7222B30-775C-9CE1-C1B7-4AA8EB21F18B}"/>
          </ac:spMkLst>
        </pc:spChg>
        <pc:spChg chg="del">
          <ac:chgData name="Siegbert Rudolph" userId="2af4d44886c067cc" providerId="LiveId" clId="{F413B7AC-0743-46B5-B6BE-CEDE240805FE}" dt="2023-10-22T08:49:02.051" v="130" actId="478"/>
          <ac:spMkLst>
            <pc:docMk/>
            <pc:sldMk cId="840724723" sldId="832"/>
            <ac:spMk id="43" creationId="{047D15F1-269B-4601-A30D-6B0DF4723211}"/>
          </ac:spMkLst>
        </pc:spChg>
        <pc:spChg chg="del">
          <ac:chgData name="Siegbert Rudolph" userId="2af4d44886c067cc" providerId="LiveId" clId="{F413B7AC-0743-46B5-B6BE-CEDE240805FE}" dt="2023-10-22T08:49:02.051" v="130" actId="478"/>
          <ac:spMkLst>
            <pc:docMk/>
            <pc:sldMk cId="840724723" sldId="832"/>
            <ac:spMk id="44" creationId="{ABECC711-BC08-468A-BFB9-4594C4AC1FEE}"/>
          </ac:spMkLst>
        </pc:spChg>
        <pc:spChg chg="del">
          <ac:chgData name="Siegbert Rudolph" userId="2af4d44886c067cc" providerId="LiveId" clId="{F413B7AC-0743-46B5-B6BE-CEDE240805FE}" dt="2023-10-22T08:49:02.051" v="130" actId="478"/>
          <ac:spMkLst>
            <pc:docMk/>
            <pc:sldMk cId="840724723" sldId="832"/>
            <ac:spMk id="45" creationId="{A3CA9730-68D5-4E13-BDA9-FBE6522A0E46}"/>
          </ac:spMkLst>
        </pc:spChg>
        <pc:spChg chg="del">
          <ac:chgData name="Siegbert Rudolph" userId="2af4d44886c067cc" providerId="LiveId" clId="{F413B7AC-0743-46B5-B6BE-CEDE240805FE}" dt="2023-10-22T08:49:02.051" v="130" actId="478"/>
          <ac:spMkLst>
            <pc:docMk/>
            <pc:sldMk cId="840724723" sldId="832"/>
            <ac:spMk id="46" creationId="{9ADCBE12-2970-42F4-8005-42043DFC95A6}"/>
          </ac:spMkLst>
        </pc:spChg>
        <pc:spChg chg="del">
          <ac:chgData name="Siegbert Rudolph" userId="2af4d44886c067cc" providerId="LiveId" clId="{F413B7AC-0743-46B5-B6BE-CEDE240805FE}" dt="2023-10-22T08:49:02.051" v="130" actId="478"/>
          <ac:spMkLst>
            <pc:docMk/>
            <pc:sldMk cId="840724723" sldId="832"/>
            <ac:spMk id="47" creationId="{87FA11E2-64D4-4B3B-829E-82C86419A000}"/>
          </ac:spMkLst>
        </pc:spChg>
        <pc:spChg chg="del">
          <ac:chgData name="Siegbert Rudolph" userId="2af4d44886c067cc" providerId="LiveId" clId="{F413B7AC-0743-46B5-B6BE-CEDE240805FE}" dt="2023-10-22T08:49:02.051" v="130" actId="478"/>
          <ac:spMkLst>
            <pc:docMk/>
            <pc:sldMk cId="840724723" sldId="832"/>
            <ac:spMk id="48" creationId="{65F0C155-8CAC-4402-8658-F97C36947C28}"/>
          </ac:spMkLst>
        </pc:spChg>
        <pc:spChg chg="del">
          <ac:chgData name="Siegbert Rudolph" userId="2af4d44886c067cc" providerId="LiveId" clId="{F413B7AC-0743-46B5-B6BE-CEDE240805FE}" dt="2023-10-22T08:49:02.051" v="130" actId="478"/>
          <ac:spMkLst>
            <pc:docMk/>
            <pc:sldMk cId="840724723" sldId="832"/>
            <ac:spMk id="49" creationId="{1590C47E-DD61-4903-AFAE-1DA8759C796F}"/>
          </ac:spMkLst>
        </pc:spChg>
        <pc:picChg chg="add mod modCrop">
          <ac:chgData name="Siegbert Rudolph" userId="2af4d44886c067cc" providerId="LiveId" clId="{F413B7AC-0743-46B5-B6BE-CEDE240805FE}" dt="2023-10-22T08:52:40.744" v="185" actId="1036"/>
          <ac:picMkLst>
            <pc:docMk/>
            <pc:sldMk cId="840724723" sldId="832"/>
            <ac:picMk id="4" creationId="{2964BD1F-90FB-E076-F30A-5EAAD0E46815}"/>
          </ac:picMkLst>
        </pc:picChg>
        <pc:picChg chg="del">
          <ac:chgData name="Siegbert Rudolph" userId="2af4d44886c067cc" providerId="LiveId" clId="{F413B7AC-0743-46B5-B6BE-CEDE240805FE}" dt="2023-10-22T08:49:20.745" v="135" actId="478"/>
          <ac:picMkLst>
            <pc:docMk/>
            <pc:sldMk cId="840724723" sldId="832"/>
            <ac:picMk id="24" creationId="{351D12AE-32CB-F96E-A943-75497B186EEE}"/>
          </ac:picMkLst>
        </pc:picChg>
        <pc:picChg chg="del">
          <ac:chgData name="Siegbert Rudolph" userId="2af4d44886c067cc" providerId="LiveId" clId="{F413B7AC-0743-46B5-B6BE-CEDE240805FE}" dt="2023-10-22T08:49:02.051" v="130" actId="478"/>
          <ac:picMkLst>
            <pc:docMk/>
            <pc:sldMk cId="840724723" sldId="832"/>
            <ac:picMk id="39" creationId="{2E5CE74F-0CAB-4923-8348-EF8DAE3DCBA7}"/>
          </ac:picMkLst>
        </pc:picChg>
        <pc:picChg chg="del">
          <ac:chgData name="Siegbert Rudolph" userId="2af4d44886c067cc" providerId="LiveId" clId="{F413B7AC-0743-46B5-B6BE-CEDE240805FE}" dt="2023-10-22T08:49:02.051" v="130" actId="478"/>
          <ac:picMkLst>
            <pc:docMk/>
            <pc:sldMk cId="840724723" sldId="832"/>
            <ac:picMk id="40" creationId="{6D2D4713-8FBC-4A91-9134-0A01446D3ACD}"/>
          </ac:picMkLst>
        </pc:picChg>
      </pc:sldChg>
      <pc:sldChg chg="new del">
        <pc:chgData name="Siegbert Rudolph" userId="2af4d44886c067cc" providerId="LiveId" clId="{F413B7AC-0743-46B5-B6BE-CEDE240805FE}" dt="2023-10-22T08:48:08.322" v="126" actId="47"/>
        <pc:sldMkLst>
          <pc:docMk/>
          <pc:sldMk cId="1616054743" sldId="832"/>
        </pc:sldMkLst>
      </pc:sldChg>
      <pc:sldChg chg="new del">
        <pc:chgData name="Siegbert Rudolph" userId="2af4d44886c067cc" providerId="LiveId" clId="{F413B7AC-0743-46B5-B6BE-CEDE240805FE}" dt="2023-10-22T08:48:51.642" v="128" actId="47"/>
        <pc:sldMkLst>
          <pc:docMk/>
          <pc:sldMk cId="3299063959" sldId="83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136" cy="4937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6023" y="0"/>
            <a:ext cx="2918136" cy="4937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890388-E142-486A-9A35-B82F9143B759}" type="datetimeFigureOut">
              <a:rPr lang="de-DE"/>
              <a:pPr>
                <a:defRPr/>
              </a:pPr>
              <a:t>04.12.2023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41363"/>
            <a:ext cx="6573837" cy="3697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0947"/>
            <a:ext cx="2918136" cy="4937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6023" y="9370947"/>
            <a:ext cx="2918136" cy="49378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0F261D31-D41E-4D5E-85A8-04A1FDF90B0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12394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261D31-D41E-4D5E-85A8-04A1FDF90B04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1136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261D31-D41E-4D5E-85A8-04A1FDF90B04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2499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261D31-D41E-4D5E-85A8-04A1FDF90B04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2240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261D31-D41E-4D5E-85A8-04A1FDF90B04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72429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261D31-D41E-4D5E-85A8-04A1FDF90B04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9348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261D31-D41E-4D5E-85A8-04A1FDF90B04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6111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261D31-D41E-4D5E-85A8-04A1FDF90B04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8298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261D31-D41E-4D5E-85A8-04A1FDF90B04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3061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261D31-D41E-4D5E-85A8-04A1FDF90B04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2889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261D31-D41E-4D5E-85A8-04A1FDF90B04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115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261D31-D41E-4D5E-85A8-04A1FDF90B04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8399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261D31-D41E-4D5E-85A8-04A1FDF90B04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5225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261D31-D41E-4D5E-85A8-04A1FDF90B04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1926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42BF58FD-A277-49CE-9644-D0623EA38B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94364" y="834527"/>
            <a:ext cx="8797636" cy="51823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latin typeface="Trebuchet MS" panose="020B0603020202020204" pitchFamily="34" charset="0"/>
              </a:defRPr>
            </a:lvl1pPr>
          </a:lstStyle>
          <a:p>
            <a:r>
              <a:rPr lang="de-DE" dirty="0" err="1"/>
              <a:t>aaa</a:t>
            </a:r>
            <a:endParaRPr lang="de-DE" dirty="0"/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3F8B6FB5-3BF6-484E-AAA5-C5C1FF7AF1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94364" y="1384568"/>
            <a:ext cx="8797636" cy="5182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1"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aaa</a:t>
            </a:r>
            <a:endParaRPr lang="de-DE" dirty="0"/>
          </a:p>
        </p:txBody>
      </p:sp>
      <p:pic>
        <p:nvPicPr>
          <p:cNvPr id="9" name="shpLesekochValidCheck" descr="lesekoch_logo_mit_Hintergrund-1.jpg">
            <a:extLst>
              <a:ext uri="{FF2B5EF4-FFF2-40B4-BE49-F238E27FC236}">
                <a16:creationId xmlns:a16="http://schemas.microsoft.com/office/drawing/2014/main" id="{8C5946BD-336B-407C-AA18-9ADEA1C91A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09" y="139285"/>
            <a:ext cx="1017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4">
            <a:extLst>
              <a:ext uri="{FF2B5EF4-FFF2-40B4-BE49-F238E27FC236}">
                <a16:creationId xmlns:a16="http://schemas.microsoft.com/office/drawing/2014/main" id="{FF2E2F63-E9BC-4B78-A36D-3A32295EE3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5839" y="834527"/>
            <a:ext cx="2523447" cy="204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de-DE" sz="2800" b="1" dirty="0">
                <a:solidFill>
                  <a:prstClr val="black"/>
                </a:solidFill>
                <a:latin typeface="Trebuchet MS" pitchFamily="34" charset="0"/>
              </a:rPr>
              <a:t>Übungsart:</a:t>
            </a:r>
          </a:p>
          <a:p>
            <a:pPr algn="r">
              <a:spcAft>
                <a:spcPts val="600"/>
              </a:spcAft>
            </a:pPr>
            <a:r>
              <a:rPr lang="de-DE" sz="2800" b="1" dirty="0">
                <a:solidFill>
                  <a:prstClr val="black"/>
                </a:solidFill>
                <a:latin typeface="Trebuchet MS" pitchFamily="34" charset="0"/>
              </a:rPr>
              <a:t>Titel:</a:t>
            </a:r>
          </a:p>
          <a:p>
            <a:pPr algn="r">
              <a:spcAft>
                <a:spcPts val="600"/>
              </a:spcAft>
            </a:pPr>
            <a:r>
              <a:rPr lang="de-DE" sz="2800" b="1" dirty="0">
                <a:solidFill>
                  <a:prstClr val="black"/>
                </a:solidFill>
                <a:latin typeface="Trebuchet MS" pitchFamily="34" charset="0"/>
              </a:rPr>
              <a:t>Textquelle:</a:t>
            </a:r>
          </a:p>
          <a:p>
            <a:pPr algn="r">
              <a:spcAft>
                <a:spcPts val="600"/>
              </a:spcAft>
            </a:pPr>
            <a:r>
              <a:rPr lang="de-DE" sz="2800" b="1" dirty="0">
                <a:solidFill>
                  <a:prstClr val="black"/>
                </a:solidFill>
                <a:latin typeface="Trebuchet MS" pitchFamily="34" charset="0"/>
              </a:rPr>
              <a:t>Leseübungen: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B395AB5-04F3-47AA-A447-FB431B499A72}"/>
              </a:ext>
            </a:extLst>
          </p:cNvPr>
          <p:cNvSpPr/>
          <p:nvPr userDrawn="1"/>
        </p:nvSpPr>
        <p:spPr>
          <a:xfrm>
            <a:off x="3394364" y="4953127"/>
            <a:ext cx="37895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Bedienung: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Makros freischalten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Präsentationsmodus starten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Mit einem Klick geht es weiter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Beenden: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Escape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-Taste drücken</a:t>
            </a:r>
          </a:p>
        </p:txBody>
      </p:sp>
      <p:sp>
        <p:nvSpPr>
          <p:cNvPr id="12" name="Rechteck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4CC55C-834A-4640-900E-FFADA277061C}"/>
              </a:ext>
            </a:extLst>
          </p:cNvPr>
          <p:cNvSpPr/>
          <p:nvPr userDrawn="1"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Seite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D7847BEE-06B1-42EE-9A66-DFFAA9478763}"/>
              </a:ext>
            </a:extLst>
          </p:cNvPr>
          <p:cNvSpPr txBox="1">
            <a:spLocks/>
          </p:cNvSpPr>
          <p:nvPr userDrawn="1"/>
        </p:nvSpPr>
        <p:spPr>
          <a:xfrm>
            <a:off x="3394364" y="1871677"/>
            <a:ext cx="8797636" cy="518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de-DE" dirty="0"/>
              <a:t>Siegbert Rudolph</a:t>
            </a:r>
          </a:p>
        </p:txBody>
      </p:sp>
      <p:sp>
        <p:nvSpPr>
          <p:cNvPr id="14" name="Untertitel 2">
            <a:extLst>
              <a:ext uri="{FF2B5EF4-FFF2-40B4-BE49-F238E27FC236}">
                <a16:creationId xmlns:a16="http://schemas.microsoft.com/office/drawing/2014/main" id="{F86E910D-8A66-4634-8E99-06C1371A71DD}"/>
              </a:ext>
            </a:extLst>
          </p:cNvPr>
          <p:cNvSpPr txBox="1">
            <a:spLocks/>
          </p:cNvSpPr>
          <p:nvPr userDrawn="1"/>
        </p:nvSpPr>
        <p:spPr>
          <a:xfrm>
            <a:off x="3394364" y="2421718"/>
            <a:ext cx="8797636" cy="518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Trebuchet MS" panose="020B0603020202020204" pitchFamily="34" charset="0"/>
              </a:rPr>
              <a:t>Siegbert Rudolph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89A57D90-1AEE-4C85-904D-33C91FBD0E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82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B1CA1-9E51-480A-A07A-0E7D8584C895}" type="datetime1">
              <a:rPr lang="de-DE"/>
              <a:pPr>
                <a:defRPr/>
              </a:pPr>
              <a:t>04.12.2023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18A62-6F58-4796-844A-1DE78E7B08B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7892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E5D90-020C-4691-B4AA-2B2F98DF81A4}" type="datetime1">
              <a:rPr lang="de-DE"/>
              <a:pPr>
                <a:defRPr/>
              </a:pPr>
              <a:t>04.12.2023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58E6B-F8B9-4C44-9A54-2ABEFBCAF65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4721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AB3F1-6151-49F2-930C-B8E038924B4C}" type="datetime1">
              <a:rPr lang="de-DE"/>
              <a:pPr>
                <a:defRPr/>
              </a:pPr>
              <a:t>04.12.2023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ADD19-B194-4F04-82D6-0605551CC20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5247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E42D4-3034-4FE5-80B3-5473AF5D48F7}" type="datetime1">
              <a:rPr lang="de-DE"/>
              <a:pPr>
                <a:defRPr/>
              </a:pPr>
              <a:t>04.12.2023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31098-89E9-4B77-B0EA-A04DD1C1697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6979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C7B1-5D8D-4B98-90C5-090B1BB35B98}" type="datetime1">
              <a:rPr lang="de-DE"/>
              <a:pPr>
                <a:defRPr/>
              </a:pPr>
              <a:t>04.12.2023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98A2F-A915-47DD-935F-2D0977E4813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4181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3C879-DCE9-4DA1-888C-FED4E28B7398}" type="datetime1">
              <a:rPr lang="de-DE"/>
              <a:pPr>
                <a:defRPr/>
              </a:pPr>
              <a:t>04.12.2023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4498E-F697-46D5-A634-5D669FDFCB9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7161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D9BF0-2A07-4E25-BC99-9A6D1FEBCA4B}" type="datetime1">
              <a:rPr lang="de-DE"/>
              <a:pPr>
                <a:defRPr/>
              </a:pPr>
              <a:t>04.12.2023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29461-5362-4DE6-86B4-14C181C0718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365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E0F1-DA2B-4525-BBBF-E45DB459B259}" type="datetime1">
              <a:rPr lang="de-DE"/>
              <a:pPr>
                <a:defRPr/>
              </a:pPr>
              <a:t>04.12.2023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45B7A-6455-4EA0-BFE3-AB17A7D6363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8674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DDC7D-8035-48FE-ACC9-596FE5DDFBFF}" type="datetime1">
              <a:rPr lang="de-DE"/>
              <a:pPr>
                <a:defRPr/>
              </a:pPr>
              <a:t>04.12.2023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0C238-4593-438D-A7A1-949D7A05CA3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5229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220DE-EED3-44F7-B1BF-2301256A44C7}" type="datetime1">
              <a:rPr lang="de-DE"/>
              <a:pPr>
                <a:defRPr/>
              </a:pPr>
              <a:t>04.12.2023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F9593-0ADA-4B15-B31C-4160C9F679B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4274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A2C0F574-B905-4917-B9E9-2241E24B6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109" y="85228"/>
            <a:ext cx="10515600" cy="4343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de-DE" dirty="0" err="1"/>
              <a:t>aaa</a:t>
            </a:r>
            <a:br>
              <a:rPr lang="de-DE" dirty="0"/>
            </a:br>
            <a:r>
              <a:rPr lang="de-DE" dirty="0" err="1"/>
              <a:t>bbb</a:t>
            </a:r>
            <a:endParaRPr lang="de-DE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91056877-43A1-41DC-8ADE-A8A2FE0CD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8691" y="9273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Trebuchet MS" panose="020B0603020202020204" pitchFamily="34" charset="0"/>
              </a:defRPr>
            </a:lvl1pPr>
          </a:lstStyle>
          <a:p>
            <a:fld id="{C9CD412D-C60F-4771-A1CB-FFD7B5773953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51E32DFC-7741-47FB-A0F2-89ED6A43B5F3}"/>
              </a:ext>
            </a:extLst>
          </p:cNvPr>
          <p:cNvCxnSpPr>
            <a:cxnSpLocks/>
          </p:cNvCxnSpPr>
          <p:nvPr userDrawn="1"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F2356A9-2F9A-4C87-9663-DCCDE279252E}"/>
              </a:ext>
            </a:extLst>
          </p:cNvPr>
          <p:cNvSpPr/>
          <p:nvPr userDrawn="1"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Seite</a:t>
            </a:r>
          </a:p>
        </p:txBody>
      </p:sp>
      <p:sp>
        <p:nvSpPr>
          <p:cNvPr id="11" name="Rechteck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11E66F3-E321-441D-AA1A-592D8D578A3E}"/>
              </a:ext>
            </a:extLst>
          </p:cNvPr>
          <p:cNvSpPr/>
          <p:nvPr userDrawn="1"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Seite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FEE64A4-5636-44BD-A158-E20B6ACBA0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sp>
        <p:nvSpPr>
          <p:cNvPr id="13" name="Textfeld 7">
            <a:extLst>
              <a:ext uri="{FF2B5EF4-FFF2-40B4-BE49-F238E27FC236}">
                <a16:creationId xmlns:a16="http://schemas.microsoft.com/office/drawing/2014/main" id="{7163376D-EC0D-4315-A2F0-425215FE83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32504" y="540802"/>
            <a:ext cx="1460656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de-DE" sz="1200" b="1" dirty="0">
                <a:latin typeface="Trebuchet MS" pitchFamily="34" charset="0"/>
              </a:rPr>
              <a:t>Bearbeitet  von:  </a:t>
            </a:r>
          </a:p>
          <a:p>
            <a:pPr>
              <a:defRPr/>
            </a:pPr>
            <a:r>
              <a:rPr lang="de-DE" sz="1200" b="1" dirty="0">
                <a:latin typeface="Trebuchet MS" pitchFamily="34" charset="0"/>
              </a:rPr>
              <a:t>Siegbert  Rudolph</a:t>
            </a:r>
          </a:p>
        </p:txBody>
      </p:sp>
    </p:spTree>
    <p:extLst>
      <p:ext uri="{BB962C8B-B14F-4D97-AF65-F5344CB8AC3E}">
        <p14:creationId xmlns:p14="http://schemas.microsoft.com/office/powerpoint/2010/main" val="4063893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1BFA1-5F37-478E-B8F9-1A44198778EA}" type="datetime1">
              <a:rPr lang="de-DE"/>
              <a:pPr>
                <a:defRPr/>
              </a:pPr>
              <a:t>04.12.2023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A5CC5-8774-4A5A-8686-958EA7333D0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85779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0B614-8E5C-4F77-BC15-F48B870A82CF}" type="datetime1">
              <a:rPr lang="de-DE"/>
              <a:pPr>
                <a:defRPr/>
              </a:pPr>
              <a:t>04.12.2023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3A889-7975-4D34-A6C1-BDF28DA09C9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3250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322E4-1D8B-4885-8EAA-2E1E9D7D833C}" type="datetime1">
              <a:rPr lang="de-DE"/>
              <a:pPr>
                <a:defRPr/>
              </a:pPr>
              <a:t>04.12.2023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C710F-E9F2-4BA2-9316-CC915B1162E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8408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0FDC2-F274-4CF1-B0C5-84AFE6028350}" type="datetime1">
              <a:rPr lang="de-DE"/>
              <a:pPr>
                <a:defRPr/>
              </a:pPr>
              <a:t>04.12.2023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48505-4B2D-4178-B894-17A1B3FA0E5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5371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5C483-569A-477A-8E1C-E0BF9864C651}" type="datetime1">
              <a:rPr lang="de-DE"/>
              <a:pPr>
                <a:defRPr/>
              </a:pPr>
              <a:t>04.12.2023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A441C-38D3-448A-8CF9-AC5A0796F39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912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DCF26-836A-4976-A17C-EEE5B272D79A}" type="datetime1">
              <a:rPr lang="de-DE"/>
              <a:pPr>
                <a:defRPr/>
              </a:pPr>
              <a:t>04.12.2023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81BA-EC12-459D-B450-9A9237DFC3A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38646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553F8-7055-45F5-B276-B318B72EE1D5}" type="datetime1">
              <a:rPr lang="de-DE"/>
              <a:pPr>
                <a:defRPr/>
              </a:pPr>
              <a:t>04.12.2023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BBCE3-A541-428A-BE62-B9EB655C70F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40399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60B53-AD61-40DB-92B9-80997BD69F3B}" type="datetime1">
              <a:rPr lang="de-DE"/>
              <a:pPr>
                <a:defRPr/>
              </a:pPr>
              <a:t>04.12.2023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76890-D58D-4D77-ABDC-0CAF59B5759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99827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A4BB6-0A96-4679-87E7-7A40DB629942}" type="datetime1">
              <a:rPr lang="de-DE"/>
              <a:pPr>
                <a:defRPr/>
              </a:pPr>
              <a:t>04.12.2023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5191B-E4FE-48D8-A236-4DCEFAD19D1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87706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1E920-9389-4CD6-9DC6-6666ACEA92FF}" type="datetime1">
              <a:rPr lang="de-DE"/>
              <a:pPr>
                <a:defRPr/>
              </a:pPr>
              <a:t>04.12.2023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208FD-A59C-44B2-B893-4D8B97E1B4A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3342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435C59-9215-41C0-A27C-6CFB826CB3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5057" y="4869160"/>
            <a:ext cx="10515600" cy="133826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1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</a:lstStyle>
          <a:p>
            <a:br>
              <a:rPr lang="de-DE" dirty="0"/>
            </a:br>
            <a:br>
              <a:rPr lang="de-DE" dirty="0"/>
            </a:br>
            <a:r>
              <a:rPr lang="de-DE" dirty="0"/>
              <a:t>Hurra, wieder ein Stück weiter!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8989F0D0-5950-47AD-888D-84400EEE5C2A}"/>
              </a:ext>
            </a:extLst>
          </p:cNvPr>
          <p:cNvCxnSpPr>
            <a:cxnSpLocks/>
          </p:cNvCxnSpPr>
          <p:nvPr userDrawn="1"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36">
            <a:extLst>
              <a:ext uri="{FF2B5EF4-FFF2-40B4-BE49-F238E27FC236}">
                <a16:creationId xmlns:a16="http://schemas.microsoft.com/office/drawing/2014/main" id="{7D7F5985-9CA6-44A4-9657-1C248A88F51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Üben verbessert die Fertigkeit.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Wer viel übt, der wird gescheit!</a:t>
            </a:r>
            <a:endParaRPr lang="de-DE" altLang="de-DE" sz="20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pic>
        <p:nvPicPr>
          <p:cNvPr id="10" name="Grafik 9" descr="Smiley böse.png">
            <a:extLst>
              <a:ext uri="{FF2B5EF4-FFF2-40B4-BE49-F238E27FC236}">
                <a16:creationId xmlns:a16="http://schemas.microsoft.com/office/drawing/2014/main" id="{66ADAD09-392E-4A74-A85E-D530CA2684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527" y="2022475"/>
            <a:ext cx="282575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0" descr="Smiley gut.png">
            <a:extLst>
              <a:ext uri="{FF2B5EF4-FFF2-40B4-BE49-F238E27FC236}">
                <a16:creationId xmlns:a16="http://schemas.microsoft.com/office/drawing/2014/main" id="{0B3BE68C-BED1-42C7-B52A-DF831DFD7B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177" y="1916113"/>
            <a:ext cx="2141538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703BC49-34F6-4EA9-AC31-3A29353BE18C}"/>
              </a:ext>
            </a:extLst>
          </p:cNvPr>
          <p:cNvSpPr/>
          <p:nvPr userDrawn="1"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/>
              <a:t>Vorherige  Seite</a:t>
            </a:r>
            <a:endParaRPr lang="de-DE" sz="1400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F2B07AC-27E2-4A7E-B277-D2B9BA37B6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7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spd="3333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7D9D2-6CD1-45D4-998A-24C649EAF81D}" type="datetime1">
              <a:rPr lang="de-DE"/>
              <a:pPr>
                <a:defRPr/>
              </a:pPr>
              <a:t>04.12.2023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11508-8875-4999-BD75-C1383906660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606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56178-5F9F-44AC-9413-92404CA4E581}" type="datetime1">
              <a:rPr lang="de-DE"/>
              <a:pPr>
                <a:defRPr/>
              </a:pPr>
              <a:t>04.12.2023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2EB19-B0AF-44E6-8560-17516E55789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82586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4A675-217C-4492-B706-92ACA8BABB46}" type="datetime1">
              <a:rPr lang="de-DE"/>
              <a:pPr>
                <a:defRPr/>
              </a:pPr>
              <a:t>04.12.2023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61B64-5F88-4809-87E9-D4072AB6197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61745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6E744-B780-442C-9424-DA4D4ED607FA}" type="datetime1">
              <a:rPr lang="de-DE"/>
              <a:pPr>
                <a:defRPr/>
              </a:pPr>
              <a:t>04.12.2023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3407E-DD7A-4A98-82F9-251228E315E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02544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106CD-E8F1-4701-9FB9-341D8845F3CB}" type="datetime1">
              <a:rPr lang="de-DE"/>
              <a:pPr>
                <a:defRPr/>
              </a:pPr>
              <a:t>04.12.2023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A0FCC-4E16-4041-9471-E3D3105CC00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9340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9E16B-293E-43BA-8D08-693653BE69B8}" type="datetime1">
              <a:rPr lang="de-DE"/>
              <a:pPr>
                <a:defRPr/>
              </a:pPr>
              <a:t>04.12.2023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946EB-9C3F-429B-AA59-23056508277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99906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170EB-6975-44CA-A302-7C3AD0D4A980}" type="datetime1">
              <a:rPr lang="de-DE"/>
              <a:pPr>
                <a:defRPr/>
              </a:pPr>
              <a:t>04.12.2023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9A403-2D7F-4220-B450-8DB2F388C67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51421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6E15F-20E6-4F16-B3C7-B774968DBB08}" type="datetime1">
              <a:rPr lang="de-DE"/>
              <a:pPr>
                <a:defRPr/>
              </a:pPr>
              <a:t>04.12.2023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28291-B488-42AB-BCDB-A3C5B209229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75388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FFA3A-8CC1-4463-85A4-B033C391805D}" type="datetime1">
              <a:rPr lang="de-DE"/>
              <a:pPr>
                <a:defRPr/>
              </a:pPr>
              <a:t>04.12.2023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87EAA-F6A1-494E-B8A9-0B934452375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30690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CC376-5B09-4C09-B192-165559B6D809}" type="datetime1">
              <a:rPr lang="de-DE"/>
              <a:pPr>
                <a:defRPr/>
              </a:pPr>
              <a:t>04.12.2023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BCFC2-1E78-41F3-9E46-FAD61E693D0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7816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9480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34A23-ED6F-4DB9-A18B-0D059A488D3F}" type="datetime1">
              <a:rPr lang="de-DE"/>
              <a:pPr>
                <a:defRPr/>
              </a:pPr>
              <a:t>04.12.2023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4BEF6-E827-4C63-85BF-5326D25BFFA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94915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AC109-B690-4A42-AA67-B777BF266CF9}" type="datetime1">
              <a:rPr lang="de-DE"/>
              <a:pPr>
                <a:defRPr/>
              </a:pPr>
              <a:t>04.12.2023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AF3C3-452A-455B-A8E8-BDFE55150CB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55464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EBF0A-E659-4940-A848-7E9FB3A0B28D}" type="datetime1">
              <a:rPr lang="de-DE"/>
              <a:pPr>
                <a:defRPr/>
              </a:pPr>
              <a:t>04.12.2023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D38EA-60FD-41C7-A7D4-2A87AE83BD2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69530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897B7-3410-4068-804D-4923B18B8C09}" type="datetime1">
              <a:rPr lang="de-DE"/>
              <a:pPr>
                <a:defRPr/>
              </a:pPr>
              <a:t>04.12.2023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D5311-C5FD-462B-AC2B-E56E6162C35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25353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6E97E-8A43-42C0-BEEE-83F0D3C90964}" type="datetime1">
              <a:rPr lang="de-DE"/>
              <a:pPr>
                <a:defRPr/>
              </a:pPr>
              <a:t>04.12.2023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18D8D-85D7-41BD-97BB-77CFC067934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45813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58B45-6C50-4722-BA48-156C26E02D32}" type="datetime1">
              <a:rPr lang="de-DE"/>
              <a:pPr>
                <a:defRPr/>
              </a:pPr>
              <a:t>04.12.2023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63C1E-5E4D-44D1-9DA1-3991D98C8C4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53166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3AC28-D511-4804-BDE7-071A20CC8739}" type="datetime1">
              <a:rPr lang="de-DE"/>
              <a:pPr>
                <a:defRPr/>
              </a:pPr>
              <a:t>04.12.2023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C3342-E34D-4A61-8702-1173E89F798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30667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EA19B-56DD-4323-A74C-F5039E58DE40}" type="datetime1">
              <a:rPr lang="de-DE"/>
              <a:pPr>
                <a:defRPr/>
              </a:pPr>
              <a:t>04.12.2023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90D9D-EAAD-4C08-895F-F7B506DAF90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67175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0D9F3-6DB6-40D7-BFA7-7B3867C7B61C}" type="datetime1">
              <a:rPr lang="de-DE"/>
              <a:pPr>
                <a:defRPr/>
              </a:pPr>
              <a:t>04.12.2023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516FB-C372-498B-8199-665BEE245E2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63583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5507C-13E3-485D-AE0A-344B7A2998EC}" type="datetime1">
              <a:rPr lang="de-DE"/>
              <a:pPr>
                <a:defRPr/>
              </a:pPr>
              <a:t>04.12.2023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38FA5-6918-4088-9CDF-164FCDABC19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5308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C5636-D9E0-4DF9-8A98-DF40A3C32D4E}" type="datetime1">
              <a:rPr lang="de-DE"/>
              <a:pPr>
                <a:defRPr/>
              </a:pPr>
              <a:t>04.12.2023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C9702-96DA-4123-80B2-C175AA516EF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20750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62057-A3B4-438C-9459-24769B7EEDC2}" type="datetime1">
              <a:rPr lang="de-DE"/>
              <a:pPr>
                <a:defRPr/>
              </a:pPr>
              <a:t>04.12.2023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8B720-27BA-4555-829F-02A03FF9A9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65094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C3D2D-EDDD-4E89-8169-F591664DF679}" type="datetime1">
              <a:rPr lang="de-DE"/>
              <a:pPr>
                <a:defRPr/>
              </a:pPr>
              <a:t>04.12.2023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5DA7E-DF07-498D-8238-20027BAED43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72196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07D9A-3A92-4219-AD30-815279F10761}" type="datetime1">
              <a:rPr lang="de-DE"/>
              <a:pPr>
                <a:defRPr/>
              </a:pPr>
              <a:t>04.12.2023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37D1C-76BF-4E86-AB49-C1AC7431582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49224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5BBD7-7F6C-4384-A7CD-1BDCF8DC0510}" type="datetime1">
              <a:rPr lang="de-DE"/>
              <a:pPr>
                <a:defRPr/>
              </a:pPr>
              <a:t>04.12.2023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FD601-93BB-468E-8314-FDBEE656D86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00024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B89E1-DFE8-4310-AE92-20AEEBC1B4F0}" type="datetime1">
              <a:rPr lang="de-DE"/>
              <a:pPr>
                <a:defRPr/>
              </a:pPr>
              <a:t>04.12.2023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F9643-44C3-467C-8E77-9EF1F996412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19320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8CE02-24D5-481E-9EBB-2A29BA0E97AC}" type="datetime1">
              <a:rPr lang="de-DE"/>
              <a:pPr>
                <a:defRPr/>
              </a:pPr>
              <a:t>04.12.2023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DBF26-7EF5-458A-8536-B007702566F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59293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42CEE-4D0F-4646-A100-CE86DF41C1AE}" type="datetime1">
              <a:rPr lang="de-DE"/>
              <a:pPr>
                <a:defRPr/>
              </a:pPr>
              <a:t>04.12.2023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7B02C-E4E8-4C67-9DF2-07D89F147DE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17005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A95A5-19E5-4312-B003-EC46CC806B7D}" type="datetime1">
              <a:rPr lang="de-DE"/>
              <a:pPr>
                <a:defRPr/>
              </a:pPr>
              <a:t>04.12.2023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50E79-CA75-405C-A677-DBB2F58C842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13213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5262C-6149-4623-9522-7E932FCBD093}" type="datetime1">
              <a:rPr lang="de-DE"/>
              <a:pPr>
                <a:defRPr/>
              </a:pPr>
              <a:t>04.12.2023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8F2B0-6039-4534-BCE4-954A2F5E421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5315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B9FD3-5C9B-4F79-A472-C313218FD229}" type="datetime1">
              <a:rPr lang="de-DE"/>
              <a:pPr>
                <a:defRPr/>
              </a:pPr>
              <a:t>04.12.2023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D10E-A5F0-4173-8445-D6E1ABEFDE1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3685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B13B5-4488-4200-BEF0-56A85EA0F7ED}" type="datetime1">
              <a:rPr lang="de-DE"/>
              <a:pPr>
                <a:defRPr/>
              </a:pPr>
              <a:t>04.12.2023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FE7D4-B6AF-41CE-B9E1-933E34E9BBA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88532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0B86D-3D81-4ADE-AA8A-834AFBCCE6DE}" type="datetime1">
              <a:rPr lang="de-DE"/>
              <a:pPr>
                <a:defRPr/>
              </a:pPr>
              <a:t>04.12.2023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DF69F-863D-49B0-A143-F4B7FA61F39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43419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D0C07-1F04-4B67-928E-7D713A595525}" type="datetime1">
              <a:rPr lang="de-DE"/>
              <a:pPr>
                <a:defRPr/>
              </a:pPr>
              <a:t>04.12.2023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85986-35F2-46CF-9599-CAF50CE527A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20909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A9FBE-D85A-4880-ACFC-F51F670A4D69}" type="datetime1">
              <a:rPr lang="de-DE"/>
              <a:pPr>
                <a:defRPr/>
              </a:pPr>
              <a:t>04.12.2023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B4F40-B29A-4947-9B4A-3A4681D1962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52153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CB07F-C3B9-4404-9085-FE38671D1E9A}" type="datetime1">
              <a:rPr lang="de-DE"/>
              <a:pPr>
                <a:defRPr/>
              </a:pPr>
              <a:t>04.12.2023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97327-9B86-481D-A896-F82E9FAFA67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12437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D0616-1371-40D0-BF0A-AE2F0478261F}" type="datetime1">
              <a:rPr lang="de-DE"/>
              <a:pPr>
                <a:defRPr/>
              </a:pPr>
              <a:t>04.12.2023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0E14A-91A1-4A68-A7E0-2CCD002D82C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32002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D5060-09BB-40A9-8382-AEF4131E2F17}" type="datetime1">
              <a:rPr lang="de-DE"/>
              <a:pPr>
                <a:defRPr/>
              </a:pPr>
              <a:t>04.12.2023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683B5-C6F3-4B7A-B3A1-BF2BB2589D3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04930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13DEA-4188-4B3F-AE6B-B78254CBDBE0}" type="datetime1">
              <a:rPr lang="de-DE"/>
              <a:pPr>
                <a:defRPr/>
              </a:pPr>
              <a:t>04.12.2023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093C7-C21B-460F-8B21-7A57A62EB26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14225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FB8A8-EE9B-4381-AB83-A7D603A03E26}" type="datetime1">
              <a:rPr lang="de-DE"/>
              <a:pPr>
                <a:defRPr/>
              </a:pPr>
              <a:t>04.12.2023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1833E-FE1F-4DC9-BB2C-0EE5F874A95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1391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9BA04-F045-46B9-87AE-7F1D0084EAAA}" type="datetime1">
              <a:rPr lang="de-DE"/>
              <a:pPr>
                <a:defRPr/>
              </a:pPr>
              <a:t>04.12.2023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BE42F-8A13-4D68-BBB1-5D2DC06043B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38434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19581-0461-4ED7-AA79-C069BE59B5FE}" type="datetime1">
              <a:rPr lang="de-DE"/>
              <a:pPr>
                <a:defRPr/>
              </a:pPr>
              <a:t>04.12.2023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C3561-2FCF-44D9-8DBA-951082F8D28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8324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602C3-5C02-47AE-993D-24947A06D9DC}" type="datetime1">
              <a:rPr lang="de-DE"/>
              <a:pPr>
                <a:defRPr/>
              </a:pPr>
              <a:t>04.12.2023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2DBC1-B71A-43A0-9608-F477DE346DD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10712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54146-41D1-4BAB-9BC4-7E9F833E9431}" type="datetime1">
              <a:rPr lang="de-DE"/>
              <a:pPr>
                <a:defRPr/>
              </a:pPr>
              <a:t>04.12.2023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ED25A-DD8A-4D41-BE4E-12C87D04FF5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60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F9DB3-BE94-402B-B33B-6188C34B44F8}" type="datetime1">
              <a:rPr lang="de-DE"/>
              <a:pPr>
                <a:defRPr/>
              </a:pPr>
              <a:t>04.12.2023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067F0-5754-424E-9D98-80FF899FF55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6440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AD44A-B7AD-4328-B227-BFE2192A381B}" type="datetime1">
              <a:rPr lang="de-DE"/>
              <a:pPr>
                <a:defRPr/>
              </a:pPr>
              <a:t>04.12.2023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2FEB4-7148-402D-A6E3-34AFF3F8374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9963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6535" r:id="rId1"/>
    <p:sldLayoutId id="2147486536" r:id="rId2"/>
    <p:sldLayoutId id="2147486545" r:id="rId3"/>
    <p:sldLayoutId id="2147486468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FDFD83-B327-4CE9-967F-633DC993C34D}" type="datetime1">
              <a:rPr lang="de-DE"/>
              <a:pPr>
                <a:defRPr/>
              </a:pPr>
              <a:t>04.12.2023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3FB691F5-B9D6-4015-BA22-92EB8E0C834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69" r:id="rId1"/>
    <p:sldLayoutId id="2147486470" r:id="rId2"/>
    <p:sldLayoutId id="2147486471" r:id="rId3"/>
    <p:sldLayoutId id="2147486472" r:id="rId4"/>
    <p:sldLayoutId id="2147486473" r:id="rId5"/>
    <p:sldLayoutId id="2147486474" r:id="rId6"/>
    <p:sldLayoutId id="2147486475" r:id="rId7"/>
    <p:sldLayoutId id="2147486476" r:id="rId8"/>
    <p:sldLayoutId id="2147486477" r:id="rId9"/>
    <p:sldLayoutId id="2147486478" r:id="rId10"/>
    <p:sldLayoutId id="214748647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platzhalt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307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4D25FE-6116-4786-BF95-9085D1D45A51}" type="datetime1">
              <a:rPr lang="de-DE"/>
              <a:pPr>
                <a:defRPr/>
              </a:pPr>
              <a:t>04.12.2023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47A83ADA-95F7-4A56-9BBA-405099FD334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80" r:id="rId1"/>
    <p:sldLayoutId id="2147486481" r:id="rId2"/>
    <p:sldLayoutId id="2147486482" r:id="rId3"/>
    <p:sldLayoutId id="2147486483" r:id="rId4"/>
    <p:sldLayoutId id="2147486484" r:id="rId5"/>
    <p:sldLayoutId id="2147486485" r:id="rId6"/>
    <p:sldLayoutId id="2147486486" r:id="rId7"/>
    <p:sldLayoutId id="2147486487" r:id="rId8"/>
    <p:sldLayoutId id="2147486488" r:id="rId9"/>
    <p:sldLayoutId id="2147486489" r:id="rId10"/>
    <p:sldLayoutId id="214748649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platzhalt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4099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CE99BF-5649-4C31-9973-21C21CA27A4F}" type="datetime1">
              <a:rPr lang="de-DE"/>
              <a:pPr>
                <a:defRPr/>
              </a:pPr>
              <a:t>04.12.2023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2804F15B-0C8C-4A88-A00D-34B62FDBFF4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91" r:id="rId1"/>
    <p:sldLayoutId id="2147486492" r:id="rId2"/>
    <p:sldLayoutId id="2147486493" r:id="rId3"/>
    <p:sldLayoutId id="2147486494" r:id="rId4"/>
    <p:sldLayoutId id="2147486495" r:id="rId5"/>
    <p:sldLayoutId id="2147486496" r:id="rId6"/>
    <p:sldLayoutId id="2147486497" r:id="rId7"/>
    <p:sldLayoutId id="2147486498" r:id="rId8"/>
    <p:sldLayoutId id="2147486499" r:id="rId9"/>
    <p:sldLayoutId id="2147486500" r:id="rId10"/>
    <p:sldLayoutId id="214748650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platzhalt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512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474A22-6DC3-4EFD-9028-97240753486F}" type="datetime1">
              <a:rPr lang="de-DE"/>
              <a:pPr>
                <a:defRPr/>
              </a:pPr>
              <a:t>04.12.2023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E713E413-FD60-4C92-993A-223DA805B1A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02" r:id="rId1"/>
    <p:sldLayoutId id="2147486503" r:id="rId2"/>
    <p:sldLayoutId id="2147486504" r:id="rId3"/>
    <p:sldLayoutId id="2147486505" r:id="rId4"/>
    <p:sldLayoutId id="2147486506" r:id="rId5"/>
    <p:sldLayoutId id="2147486507" r:id="rId6"/>
    <p:sldLayoutId id="2147486508" r:id="rId7"/>
    <p:sldLayoutId id="2147486509" r:id="rId8"/>
    <p:sldLayoutId id="2147486510" r:id="rId9"/>
    <p:sldLayoutId id="2147486511" r:id="rId10"/>
    <p:sldLayoutId id="214748651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platzhalt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614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5E5DA1-B5E4-436A-8E1E-B86D81DF06EE}" type="datetime1">
              <a:rPr lang="de-DE"/>
              <a:pPr>
                <a:defRPr/>
              </a:pPr>
              <a:t>04.12.2023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3EAC2A5C-309C-464E-A174-FF189516B5E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13" r:id="rId1"/>
    <p:sldLayoutId id="2147486514" r:id="rId2"/>
    <p:sldLayoutId id="2147486515" r:id="rId3"/>
    <p:sldLayoutId id="2147486516" r:id="rId4"/>
    <p:sldLayoutId id="2147486517" r:id="rId5"/>
    <p:sldLayoutId id="2147486518" r:id="rId6"/>
    <p:sldLayoutId id="2147486519" r:id="rId7"/>
    <p:sldLayoutId id="2147486520" r:id="rId8"/>
    <p:sldLayoutId id="2147486521" r:id="rId9"/>
    <p:sldLayoutId id="2147486522" r:id="rId10"/>
    <p:sldLayoutId id="214748652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platzhalt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717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D2AAF1-9ADB-4B22-BDAE-F09D272D1F67}" type="datetime1">
              <a:rPr lang="de-DE"/>
              <a:pPr>
                <a:defRPr/>
              </a:pPr>
              <a:t>04.12.2023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55663F3A-39C7-4BCA-A7D8-5DAF0BC3491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24" r:id="rId1"/>
    <p:sldLayoutId id="2147486525" r:id="rId2"/>
    <p:sldLayoutId id="2147486526" r:id="rId3"/>
    <p:sldLayoutId id="2147486527" r:id="rId4"/>
    <p:sldLayoutId id="2147486528" r:id="rId5"/>
    <p:sldLayoutId id="2147486529" r:id="rId6"/>
    <p:sldLayoutId id="2147486530" r:id="rId7"/>
    <p:sldLayoutId id="2147486531" r:id="rId8"/>
    <p:sldLayoutId id="2147486532" r:id="rId9"/>
    <p:sldLayoutId id="2147486533" r:id="rId10"/>
    <p:sldLayoutId id="214748653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BD5E8D6-8E87-44F3-9982-CE2190A1FDE5}"/>
              </a:ext>
            </a:extLst>
          </p:cNvPr>
          <p:cNvSpPr/>
          <p:nvPr/>
        </p:nvSpPr>
        <p:spPr>
          <a:xfrm>
            <a:off x="1055440" y="764704"/>
            <a:ext cx="3528392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shpLesekochValidCheck">
            <a:extLst>
              <a:ext uri="{FF2B5EF4-FFF2-40B4-BE49-F238E27FC236}">
                <a16:creationId xmlns:a16="http://schemas.microsoft.com/office/drawing/2014/main" id="{90329F59-6D9B-4B76-965D-88A3717BF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6888" y="573019"/>
            <a:ext cx="1460656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de-DE" sz="1200" b="1" dirty="0">
                <a:latin typeface="Trebuchet MS" pitchFamily="34" charset="0"/>
              </a:rPr>
              <a:t>Bearbeitet  von:  </a:t>
            </a:r>
          </a:p>
          <a:p>
            <a:pPr>
              <a:defRPr/>
            </a:pPr>
            <a:r>
              <a:rPr lang="de-DE" sz="1200" b="1" dirty="0">
                <a:latin typeface="Trebuchet MS" pitchFamily="34" charset="0"/>
              </a:rPr>
              <a:t>Siegbert  Rudolph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69E5718-7AF0-4F0A-992C-D915FF9FB44D}"/>
              </a:ext>
            </a:extLst>
          </p:cNvPr>
          <p:cNvSpPr txBox="1"/>
          <p:nvPr/>
        </p:nvSpPr>
        <p:spPr>
          <a:xfrm>
            <a:off x="3415228" y="1340768"/>
            <a:ext cx="1523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latin typeface="Trebuchet MS" panose="020B0603020202020204" pitchFamily="34" charset="0"/>
              </a:rPr>
              <a:t>Schule 5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F24340D-DF09-4204-BA92-0D6ACF337D26}"/>
              </a:ext>
            </a:extLst>
          </p:cNvPr>
          <p:cNvSpPr txBox="1"/>
          <p:nvPr/>
        </p:nvSpPr>
        <p:spPr>
          <a:xfrm>
            <a:off x="228728" y="1059120"/>
            <a:ext cx="11745288" cy="3200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Trebuchet MS" panose="020B0603020202020204" pitchFamily="34" charset="0"/>
              </a:rPr>
              <a:t>Das oder dass 01</a:t>
            </a:r>
          </a:p>
          <a:p>
            <a:r>
              <a:rPr lang="de-DE" sz="2800" dirty="0">
                <a:latin typeface="Trebuchet MS" panose="020B0603020202020204" pitchFamily="34" charset="0"/>
              </a:rPr>
              <a:t>Grundlage</a:t>
            </a:r>
          </a:p>
          <a:p>
            <a:endParaRPr lang="de-DE" sz="800" dirty="0">
              <a:latin typeface="Trebuchet MS" panose="020B0603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sz="2000" b="1" dirty="0">
                <a:latin typeface="Trebuchet MS" panose="020B0603020202020204" pitchFamily="34" charset="0"/>
              </a:rPr>
              <a:t>Siegbert Rudolph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000" b="1" kern="0" dirty="0">
              <a:solidFill>
                <a:sysClr val="windowText" lastClr="000000"/>
              </a:solidFill>
              <a:latin typeface="Trebuchet MS" panose="020B0603020202020204" pitchFamily="34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kern="0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Die Erläuterung soll verstanden werden. Sie ist grammatisch vereinfacht!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kern="0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Zum Beispiel verwende ich meist die deutschen Bezeichnungen für die Wortarten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kern="0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und ich unterteile die Fürwörter nicht.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000" b="1" kern="0" dirty="0">
              <a:solidFill>
                <a:sysClr val="windowText" lastClr="000000"/>
              </a:solidFill>
              <a:latin typeface="Trebuchet MS" panose="020B0603020202020204" pitchFamily="34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800" kern="0" dirty="0">
              <a:solidFill>
                <a:sysClr val="windowText" lastClr="000000"/>
              </a:solidFill>
              <a:latin typeface="Trebuchet MS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Die Arbeitsblätter und weitere Übungsdateien </a:t>
            </a:r>
            <a:r>
              <a:rPr lang="de-DE" sz="1600" dirty="0">
                <a:solidFill>
                  <a:srgbClr val="FF0000"/>
                </a:solidFill>
                <a:latin typeface="Trebuchet MS" panose="020B0603020202020204" pitchFamily="34" charset="0"/>
              </a:rPr>
              <a:t>stehen registrierten Nutzern kostenlos </a:t>
            </a:r>
            <a:r>
              <a:rPr lang="de-DE" sz="1600">
                <a:solidFill>
                  <a:srgbClr val="FF0000"/>
                </a:solidFill>
                <a:latin typeface="Trebuchet MS" panose="020B0603020202020204" pitchFamily="34" charset="0"/>
              </a:rPr>
              <a:t>zur Verfügung!</a:t>
            </a:r>
            <a:endParaRPr lang="de-DE" sz="800" dirty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8D97EB8-467B-48BE-BB9C-5F084D4F1E6C}"/>
              </a:ext>
            </a:extLst>
          </p:cNvPr>
          <p:cNvSpPr txBox="1"/>
          <p:nvPr/>
        </p:nvSpPr>
        <p:spPr>
          <a:xfrm>
            <a:off x="190500" y="6724134"/>
            <a:ext cx="4314001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C:\Users\Master\OneDrive\AA - Übungen\Rechtschreibförderung\Das oder dass\das oder dass 01 Grundlage.pptx - Seite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feld 36">
            <a:extLst>
              <a:ext uri="{FF2B5EF4-FFF2-40B4-BE49-F238E27FC236}">
                <a16:creationId xmlns:a16="http://schemas.microsoft.com/office/drawing/2014/main" id="{A7A7B779-F0A8-44D4-87AA-1EACCCE5D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09" y="19275"/>
            <a:ext cx="8140147" cy="430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200" b="1" dirty="0">
                <a:latin typeface="Trebuchet MS" panose="020B0603020202020204" pitchFamily="34" charset="0"/>
                <a:ea typeface="+mj-ea"/>
                <a:cs typeface="+mj-cs"/>
              </a:rPr>
              <a:t>09	das/dass 01 – Fürwort oder Satzverbindung</a:t>
            </a:r>
            <a:endParaRPr kumimoji="0" lang="de-DE" altLang="de-DE" sz="1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B4015FC-F474-4142-A1A3-8559F936BD21}"/>
              </a:ext>
            </a:extLst>
          </p:cNvPr>
          <p:cNvSpPr txBox="1"/>
          <p:nvPr/>
        </p:nvSpPr>
        <p:spPr>
          <a:xfrm>
            <a:off x="190500" y="6724134"/>
            <a:ext cx="4314001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C:\Users\Master\OneDrive\AA - Übungen\Rechtschreibförderung\Das oder dass\das oder dass 01 Grundlage.pptx - Seite 3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572E8A1-7BD2-CE8D-0827-5F20BA97FD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08" y="6332676"/>
            <a:ext cx="1058620" cy="416506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4B22A5C-92C4-F8B2-EB1C-400EB4B1880E}"/>
              </a:ext>
            </a:extLst>
          </p:cNvPr>
          <p:cNvGrpSpPr/>
          <p:nvPr/>
        </p:nvGrpSpPr>
        <p:grpSpPr>
          <a:xfrm>
            <a:off x="10343752" y="6469063"/>
            <a:ext cx="1512888" cy="288925"/>
            <a:chOff x="7559675" y="6469063"/>
            <a:chExt cx="1512888" cy="288925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6177A576-E94B-7F31-5110-9C6BA6048A78}"/>
                </a:ext>
              </a:extLst>
            </p:cNvPr>
            <p:cNvSpPr/>
            <p:nvPr/>
          </p:nvSpPr>
          <p:spPr>
            <a:xfrm>
              <a:off x="7667625" y="6469063"/>
              <a:ext cx="1368425" cy="2889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8" name="Rechteck 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EA27AD7-1A00-5BEE-3E76-EBF21A6D5D5F}"/>
                </a:ext>
              </a:extLst>
            </p:cNvPr>
            <p:cNvSpPr/>
            <p:nvPr/>
          </p:nvSpPr>
          <p:spPr>
            <a:xfrm>
              <a:off x="7559675" y="6470650"/>
              <a:ext cx="1512888" cy="287338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>
                  <a:solidFill>
                    <a:prstClr val="black"/>
                  </a:solidFill>
                </a:rPr>
                <a:t>Nächste Seite</a:t>
              </a:r>
              <a:endParaRPr lang="de-DE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4FFE968F-0DAB-1B0E-89BD-4CC8557ED3CB}"/>
              </a:ext>
            </a:extLst>
          </p:cNvPr>
          <p:cNvGrpSpPr/>
          <p:nvPr/>
        </p:nvGrpSpPr>
        <p:grpSpPr>
          <a:xfrm>
            <a:off x="8729265" y="6470650"/>
            <a:ext cx="1597025" cy="287338"/>
            <a:chOff x="5945188" y="6470650"/>
            <a:chExt cx="1597025" cy="287338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1B0AB609-FB73-F813-00CA-019886187089}"/>
                </a:ext>
              </a:extLst>
            </p:cNvPr>
            <p:cNvSpPr/>
            <p:nvPr/>
          </p:nvSpPr>
          <p:spPr>
            <a:xfrm>
              <a:off x="6173788" y="6470650"/>
              <a:ext cx="1368425" cy="2873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11" name="Rechteck 10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957906C0-7A13-F42D-86DF-4E74C1CC6A65}"/>
                </a:ext>
              </a:extLst>
            </p:cNvPr>
            <p:cNvSpPr/>
            <p:nvPr/>
          </p:nvSpPr>
          <p:spPr>
            <a:xfrm>
              <a:off x="5945188" y="6470650"/>
              <a:ext cx="1512887" cy="287338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>
                  <a:solidFill>
                    <a:prstClr val="black"/>
                  </a:solidFill>
                </a:rPr>
                <a:t>Vorherige Seite</a:t>
              </a:r>
              <a:endParaRPr lang="de-DE" sz="1400" dirty="0">
                <a:solidFill>
                  <a:prstClr val="black"/>
                </a:solidFill>
              </a:endParaRPr>
            </a:p>
          </p:txBody>
        </p:sp>
      </p:grpSp>
      <p:sp>
        <p:nvSpPr>
          <p:cNvPr id="13" name="Textfeld 12">
            <a:extLst>
              <a:ext uri="{FF2B5EF4-FFF2-40B4-BE49-F238E27FC236}">
                <a16:creationId xmlns:a16="http://schemas.microsoft.com/office/drawing/2014/main" id="{63D4C94D-0EA1-60B7-2E62-8BF1EDC47A7E}"/>
              </a:ext>
            </a:extLst>
          </p:cNvPr>
          <p:cNvSpPr txBox="1"/>
          <p:nvPr/>
        </p:nvSpPr>
        <p:spPr>
          <a:xfrm>
            <a:off x="260108" y="404664"/>
            <a:ext cx="10156371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00B0F0"/>
                </a:solidFill>
                <a:latin typeface="Trebuchet MS" panose="020B0603020202020204" pitchFamily="34" charset="0"/>
              </a:rPr>
              <a:t>Das Fürwort (Pronomen) </a:t>
            </a:r>
            <a:r>
              <a:rPr lang="de-DE" dirty="0">
                <a:latin typeface="Trebuchet MS" panose="020B0603020202020204" pitchFamily="34" charset="0"/>
              </a:rPr>
              <a:t>das</a:t>
            </a:r>
            <a:r>
              <a:rPr lang="de-DE" dirty="0">
                <a:solidFill>
                  <a:srgbClr val="00B0F0"/>
                </a:solidFill>
                <a:latin typeface="Trebuchet MS" panose="020B0603020202020204" pitchFamily="34" charset="0"/>
              </a:rPr>
              <a:t> wird oft mit der Satzverbindung (Konjunktion) </a:t>
            </a:r>
            <a:r>
              <a:rPr lang="de-DE" dirty="0">
                <a:latin typeface="Trebuchet MS" panose="020B0603020202020204" pitchFamily="34" charset="0"/>
              </a:rPr>
              <a:t>dass</a:t>
            </a:r>
            <a:r>
              <a:rPr lang="de-DE" dirty="0">
                <a:solidFill>
                  <a:srgbClr val="00B0F0"/>
                </a:solidFill>
                <a:latin typeface="Trebuchet MS" panose="020B0603020202020204" pitchFamily="34" charset="0"/>
              </a:rPr>
              <a:t> verwechselt. </a:t>
            </a:r>
          </a:p>
          <a:p>
            <a:r>
              <a:rPr lang="de-DE" dirty="0">
                <a:solidFill>
                  <a:srgbClr val="00B0F0"/>
                </a:solidFill>
                <a:latin typeface="Trebuchet MS" panose="020B0603020202020204" pitchFamily="34" charset="0"/>
              </a:rPr>
              <a:t>Damit beschäftigen wir uns zuerst.</a:t>
            </a:r>
          </a:p>
          <a:p>
            <a:endParaRPr lang="de-DE" sz="800" dirty="0">
              <a:solidFill>
                <a:srgbClr val="00B0F0"/>
              </a:solidFill>
              <a:latin typeface="Trebuchet MS" panose="020B0603020202020204" pitchFamily="34" charset="0"/>
            </a:endParaRPr>
          </a:p>
          <a:p>
            <a:r>
              <a:rPr lang="de-DE" sz="1800" dirty="0">
                <a:solidFill>
                  <a:srgbClr val="FF0000"/>
                </a:solidFill>
                <a:latin typeface="Trebuchet MS" panose="020B0603020202020204" pitchFamily="34" charset="0"/>
              </a:rPr>
              <a:t>Gehört hier ein Fürwort für etwas davor hin</a:t>
            </a:r>
            <a:r>
              <a:rPr lang="de-DE" dirty="0">
                <a:solidFill>
                  <a:srgbClr val="FF0000"/>
                </a:solidFill>
                <a:latin typeface="Trebuchet MS" panose="020B0603020202020204" pitchFamily="34" charset="0"/>
              </a:rPr>
              <a:t>? Klick auf </a:t>
            </a:r>
            <a:r>
              <a:rPr lang="de-DE" dirty="0">
                <a:solidFill>
                  <a:srgbClr val="00B0F0"/>
                </a:solidFill>
                <a:latin typeface="Trebuchet MS" panose="020B0603020202020204" pitchFamily="34" charset="0"/>
              </a:rPr>
              <a:t>JA </a:t>
            </a:r>
            <a:r>
              <a:rPr lang="de-DE" dirty="0">
                <a:solidFill>
                  <a:srgbClr val="FF0000"/>
                </a:solidFill>
                <a:latin typeface="Trebuchet MS" panose="020B0603020202020204" pitchFamily="34" charset="0"/>
              </a:rPr>
              <a:t>oder </a:t>
            </a:r>
            <a:r>
              <a:rPr lang="de-DE" dirty="0">
                <a:solidFill>
                  <a:srgbClr val="00B0F0"/>
                </a:solidFill>
                <a:latin typeface="Trebuchet MS" panose="020B0603020202020204" pitchFamily="34" charset="0"/>
              </a:rPr>
              <a:t>NEIN</a:t>
            </a:r>
            <a:r>
              <a:rPr lang="de-DE" dirty="0">
                <a:solidFill>
                  <a:srgbClr val="FF0000"/>
                </a:solidFill>
                <a:latin typeface="Trebuchet MS" panose="020B0603020202020204" pitchFamily="34" charset="0"/>
              </a:rPr>
              <a:t>!</a:t>
            </a:r>
            <a:endParaRPr lang="de-DE" sz="18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E5A14448-FBD6-6716-25A3-E80F1F730927}"/>
              </a:ext>
            </a:extLst>
          </p:cNvPr>
          <p:cNvSpPr txBox="1"/>
          <p:nvPr/>
        </p:nvSpPr>
        <p:spPr>
          <a:xfrm>
            <a:off x="328628" y="2305376"/>
            <a:ext cx="22076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kern="0" dirty="0">
                <a:latin typeface="Trebuchet MS" pitchFamily="34" charset="0"/>
              </a:rPr>
              <a:t>Das Geheimnis, 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F725D50B-097D-F4FF-1224-8486A94B93FF}"/>
              </a:ext>
            </a:extLst>
          </p:cNvPr>
          <p:cNvSpPr txBox="1"/>
          <p:nvPr/>
        </p:nvSpPr>
        <p:spPr>
          <a:xfrm>
            <a:off x="3071664" y="2305376"/>
            <a:ext cx="57791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kern="0" dirty="0">
                <a:latin typeface="Trebuchet MS" pitchFamily="34" charset="0"/>
              </a:rPr>
              <a:t>so gefährlich ist, wird Emma nicht verraten.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02288193-A0CD-5801-8D28-19023AB702A8}"/>
              </a:ext>
            </a:extLst>
          </p:cNvPr>
          <p:cNvSpPr txBox="1"/>
          <p:nvPr/>
        </p:nvSpPr>
        <p:spPr>
          <a:xfrm>
            <a:off x="2423592" y="2305376"/>
            <a:ext cx="620683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b="1" kern="0" dirty="0">
                <a:latin typeface="Trebuchet MS" pitchFamily="34" charset="0"/>
              </a:rPr>
              <a:t>das</a:t>
            </a:r>
            <a:endParaRPr lang="de-DE" sz="1100" kern="0" dirty="0">
              <a:latin typeface="Trebuchet MS" pitchFamily="34" charset="0"/>
            </a:endParaRP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9CA270CC-E87A-AA6B-294A-8518E83CD7A8}"/>
              </a:ext>
            </a:extLst>
          </p:cNvPr>
          <p:cNvSpPr txBox="1"/>
          <p:nvPr/>
        </p:nvSpPr>
        <p:spPr>
          <a:xfrm>
            <a:off x="1881795" y="1556792"/>
            <a:ext cx="45368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kern="0" dirty="0">
                <a:solidFill>
                  <a:srgbClr val="00B0F0"/>
                </a:solidFill>
                <a:latin typeface="Trebuchet MS" pitchFamily="34" charset="0"/>
              </a:rPr>
              <a:t>Fürwort für etwas davor?    JA </a:t>
            </a:r>
            <a:r>
              <a:rPr lang="de-DE" kern="0" dirty="0">
                <a:solidFill>
                  <a:srgbClr val="FF0000"/>
                </a:solidFill>
                <a:latin typeface="Trebuchet MS" pitchFamily="34" charset="0"/>
              </a:rPr>
              <a:t>oder</a:t>
            </a:r>
            <a:endParaRPr lang="de-DE" sz="2200" kern="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E5D012D1-57D4-7181-1D77-84B0F8743E02}"/>
              </a:ext>
            </a:extLst>
          </p:cNvPr>
          <p:cNvSpPr txBox="1"/>
          <p:nvPr/>
        </p:nvSpPr>
        <p:spPr>
          <a:xfrm>
            <a:off x="6279975" y="1567291"/>
            <a:ext cx="7729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kern="0" dirty="0">
                <a:solidFill>
                  <a:srgbClr val="00B0F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59" name="Rechteck: abgerundete Ecken 58">
            <a:extLst>
              <a:ext uri="{FF2B5EF4-FFF2-40B4-BE49-F238E27FC236}">
                <a16:creationId xmlns:a16="http://schemas.microsoft.com/office/drawing/2014/main" id="{9BC06E9A-25F1-5AAA-F31C-2244ABC60DC6}"/>
              </a:ext>
            </a:extLst>
          </p:cNvPr>
          <p:cNvSpPr/>
          <p:nvPr/>
        </p:nvSpPr>
        <p:spPr>
          <a:xfrm>
            <a:off x="5405967" y="1613935"/>
            <a:ext cx="366569" cy="33602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Pfeil: 180-Grad 59">
            <a:extLst>
              <a:ext uri="{FF2B5EF4-FFF2-40B4-BE49-F238E27FC236}">
                <a16:creationId xmlns:a16="http://schemas.microsoft.com/office/drawing/2014/main" id="{3ABCF7E6-84FA-8B7C-E8A0-5D773C8943E3}"/>
              </a:ext>
            </a:extLst>
          </p:cNvPr>
          <p:cNvSpPr/>
          <p:nvPr/>
        </p:nvSpPr>
        <p:spPr>
          <a:xfrm rot="10800000">
            <a:off x="1919533" y="2713768"/>
            <a:ext cx="864099" cy="243524"/>
          </a:xfrm>
          <a:prstGeom prst="utur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65" name="Pfeil: nach unten 64">
            <a:extLst>
              <a:ext uri="{FF2B5EF4-FFF2-40B4-BE49-F238E27FC236}">
                <a16:creationId xmlns:a16="http://schemas.microsoft.com/office/drawing/2014/main" id="{DE5F1A4A-418B-B049-C42E-6EBB25634D47}"/>
              </a:ext>
            </a:extLst>
          </p:cNvPr>
          <p:cNvSpPr/>
          <p:nvPr/>
        </p:nvSpPr>
        <p:spPr>
          <a:xfrm>
            <a:off x="2648708" y="1973199"/>
            <a:ext cx="146990" cy="33602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BDD08BFA-EF73-A1E1-7FB0-4232617CEBAC}"/>
              </a:ext>
            </a:extLst>
          </p:cNvPr>
          <p:cNvSpPr txBox="1"/>
          <p:nvPr/>
        </p:nvSpPr>
        <p:spPr>
          <a:xfrm>
            <a:off x="321826" y="3761349"/>
            <a:ext cx="25282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kern="0" dirty="0">
                <a:latin typeface="Trebuchet MS" pitchFamily="34" charset="0"/>
              </a:rPr>
              <a:t>Ich weiß nur noch,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A2BA4C3F-8362-0915-253E-14A29FDD0EC5}"/>
              </a:ext>
            </a:extLst>
          </p:cNvPr>
          <p:cNvSpPr txBox="1"/>
          <p:nvPr/>
        </p:nvSpPr>
        <p:spPr>
          <a:xfrm>
            <a:off x="3423474" y="3761349"/>
            <a:ext cx="28200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kern="0" dirty="0">
                <a:latin typeface="Trebuchet MS" pitchFamily="34" charset="0"/>
              </a:rPr>
              <a:t>ich weggelaufen bin.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928AC44F-9607-BA3F-13DF-3F48AE79497B}"/>
              </a:ext>
            </a:extLst>
          </p:cNvPr>
          <p:cNvSpPr txBox="1"/>
          <p:nvPr/>
        </p:nvSpPr>
        <p:spPr>
          <a:xfrm>
            <a:off x="2668977" y="3761349"/>
            <a:ext cx="742511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b="1" kern="0" dirty="0">
                <a:latin typeface="Trebuchet MS" pitchFamily="34" charset="0"/>
              </a:rPr>
              <a:t>dass</a:t>
            </a:r>
            <a:endParaRPr lang="de-DE" sz="1100" kern="0" dirty="0">
              <a:latin typeface="Trebuchet MS" pitchFamily="34" charset="0"/>
            </a:endParaRP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228DFE22-22BB-597E-40E7-6739F3D389D4}"/>
              </a:ext>
            </a:extLst>
          </p:cNvPr>
          <p:cNvSpPr txBox="1"/>
          <p:nvPr/>
        </p:nvSpPr>
        <p:spPr>
          <a:xfrm>
            <a:off x="2668977" y="3117488"/>
            <a:ext cx="44518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kern="0" dirty="0">
                <a:solidFill>
                  <a:srgbClr val="00B0F0"/>
                </a:solidFill>
                <a:latin typeface="Trebuchet MS" pitchFamily="34" charset="0"/>
              </a:rPr>
              <a:t>Fürwort für etwas davor?   JA </a:t>
            </a:r>
            <a:r>
              <a:rPr lang="de-DE" kern="0" dirty="0">
                <a:solidFill>
                  <a:srgbClr val="FF0000"/>
                </a:solidFill>
                <a:latin typeface="Trebuchet MS" pitchFamily="34" charset="0"/>
              </a:rPr>
              <a:t>oder</a:t>
            </a:r>
            <a:endParaRPr lang="de-DE" sz="2200" kern="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A81365CC-F697-EE6F-EB92-528CA0B74782}"/>
              </a:ext>
            </a:extLst>
          </p:cNvPr>
          <p:cNvSpPr txBox="1"/>
          <p:nvPr/>
        </p:nvSpPr>
        <p:spPr>
          <a:xfrm>
            <a:off x="7072063" y="3126842"/>
            <a:ext cx="7729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kern="0" dirty="0">
                <a:solidFill>
                  <a:srgbClr val="00B0F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41" name="Rechteck: abgerundete Ecken 40">
            <a:extLst>
              <a:ext uri="{FF2B5EF4-FFF2-40B4-BE49-F238E27FC236}">
                <a16:creationId xmlns:a16="http://schemas.microsoft.com/office/drawing/2014/main" id="{A5BFA6A6-483D-C79D-B5F9-7DB1FB171EDC}"/>
              </a:ext>
            </a:extLst>
          </p:cNvPr>
          <p:cNvSpPr/>
          <p:nvPr/>
        </p:nvSpPr>
        <p:spPr>
          <a:xfrm>
            <a:off x="7108631" y="3173486"/>
            <a:ext cx="654601" cy="33602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Pfeil: nach unten 41">
            <a:extLst>
              <a:ext uri="{FF2B5EF4-FFF2-40B4-BE49-F238E27FC236}">
                <a16:creationId xmlns:a16="http://schemas.microsoft.com/office/drawing/2014/main" id="{2FFFC2AF-4D48-3096-A680-FEE1AC0DE1EF}"/>
              </a:ext>
            </a:extLst>
          </p:cNvPr>
          <p:cNvSpPr/>
          <p:nvPr/>
        </p:nvSpPr>
        <p:spPr>
          <a:xfrm>
            <a:off x="2999656" y="3508732"/>
            <a:ext cx="146990" cy="33602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Pfeil: 180-Grad 44">
            <a:extLst>
              <a:ext uri="{FF2B5EF4-FFF2-40B4-BE49-F238E27FC236}">
                <a16:creationId xmlns:a16="http://schemas.microsoft.com/office/drawing/2014/main" id="{C41BB602-660C-CAF0-0168-C5BFCAE00D47}"/>
              </a:ext>
            </a:extLst>
          </p:cNvPr>
          <p:cNvSpPr/>
          <p:nvPr/>
        </p:nvSpPr>
        <p:spPr>
          <a:xfrm rot="10800000">
            <a:off x="1318728" y="4210413"/>
            <a:ext cx="1536912" cy="239247"/>
          </a:xfrm>
          <a:prstGeom prst="uturnArrow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821CF3BE-440D-CA6B-3D1C-97E8A3BBBE10}"/>
              </a:ext>
            </a:extLst>
          </p:cNvPr>
          <p:cNvSpPr txBox="1"/>
          <p:nvPr/>
        </p:nvSpPr>
        <p:spPr>
          <a:xfrm>
            <a:off x="328628" y="5307666"/>
            <a:ext cx="24256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kern="0" dirty="0">
                <a:latin typeface="Trebuchet MS" pitchFamily="34" charset="0"/>
              </a:rPr>
              <a:t>Er spielt ein Lied,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019D8CD6-17AD-88B8-6028-082CC55F100D}"/>
              </a:ext>
            </a:extLst>
          </p:cNvPr>
          <p:cNvSpPr txBox="1"/>
          <p:nvPr/>
        </p:nvSpPr>
        <p:spPr>
          <a:xfrm>
            <a:off x="3325429" y="5307666"/>
            <a:ext cx="34211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kern="0" dirty="0">
                <a:latin typeface="Trebuchet MS" pitchFamily="34" charset="0"/>
              </a:rPr>
              <a:t>ich noch nie gehört habe.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405A9D36-8F0B-4ED2-8584-DB99578EFA2E}"/>
              </a:ext>
            </a:extLst>
          </p:cNvPr>
          <p:cNvSpPr txBox="1"/>
          <p:nvPr/>
        </p:nvSpPr>
        <p:spPr>
          <a:xfrm>
            <a:off x="2677357" y="5307666"/>
            <a:ext cx="620683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b="1" kern="0" dirty="0">
                <a:latin typeface="Trebuchet MS" pitchFamily="34" charset="0"/>
              </a:rPr>
              <a:t>das</a:t>
            </a:r>
            <a:endParaRPr lang="de-DE" sz="1100" kern="0" dirty="0">
              <a:latin typeface="Trebuchet MS" pitchFamily="34" charset="0"/>
            </a:endParaRP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1B5AF009-216F-4B7F-D58F-26F5826524F8}"/>
              </a:ext>
            </a:extLst>
          </p:cNvPr>
          <p:cNvSpPr txBox="1"/>
          <p:nvPr/>
        </p:nvSpPr>
        <p:spPr>
          <a:xfrm>
            <a:off x="2135560" y="4559082"/>
            <a:ext cx="45368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kern="0" dirty="0">
                <a:solidFill>
                  <a:srgbClr val="00B0F0"/>
                </a:solidFill>
                <a:latin typeface="Trebuchet MS" pitchFamily="34" charset="0"/>
              </a:rPr>
              <a:t>Fürwort für etwas davor?    JA </a:t>
            </a:r>
            <a:r>
              <a:rPr lang="de-DE" kern="0" dirty="0">
                <a:solidFill>
                  <a:srgbClr val="FF0000"/>
                </a:solidFill>
                <a:latin typeface="Trebuchet MS" pitchFamily="34" charset="0"/>
              </a:rPr>
              <a:t>oder</a:t>
            </a:r>
            <a:endParaRPr lang="de-DE" sz="2200" kern="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CDC5DF92-5EB0-6880-8792-500DF098819A}"/>
              </a:ext>
            </a:extLst>
          </p:cNvPr>
          <p:cNvSpPr txBox="1"/>
          <p:nvPr/>
        </p:nvSpPr>
        <p:spPr>
          <a:xfrm>
            <a:off x="6533740" y="4569581"/>
            <a:ext cx="7729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kern="0" dirty="0">
                <a:solidFill>
                  <a:srgbClr val="00B0F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54" name="Rechteck: abgerundete Ecken 53">
            <a:extLst>
              <a:ext uri="{FF2B5EF4-FFF2-40B4-BE49-F238E27FC236}">
                <a16:creationId xmlns:a16="http://schemas.microsoft.com/office/drawing/2014/main" id="{B821DF9C-57E5-0F38-1874-16FA01878486}"/>
              </a:ext>
            </a:extLst>
          </p:cNvPr>
          <p:cNvSpPr/>
          <p:nvPr/>
        </p:nvSpPr>
        <p:spPr>
          <a:xfrm>
            <a:off x="5659732" y="4616225"/>
            <a:ext cx="366569" cy="33602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Pfeil: 180-Grad 54">
            <a:extLst>
              <a:ext uri="{FF2B5EF4-FFF2-40B4-BE49-F238E27FC236}">
                <a16:creationId xmlns:a16="http://schemas.microsoft.com/office/drawing/2014/main" id="{94AA157E-64F5-2646-D5F9-9B9D0200A627}"/>
              </a:ext>
            </a:extLst>
          </p:cNvPr>
          <p:cNvSpPr/>
          <p:nvPr/>
        </p:nvSpPr>
        <p:spPr>
          <a:xfrm rot="10800000">
            <a:off x="2173298" y="5716058"/>
            <a:ext cx="864099" cy="243524"/>
          </a:xfrm>
          <a:prstGeom prst="utur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6" name="Pfeil: nach unten 55">
            <a:extLst>
              <a:ext uri="{FF2B5EF4-FFF2-40B4-BE49-F238E27FC236}">
                <a16:creationId xmlns:a16="http://schemas.microsoft.com/office/drawing/2014/main" id="{177D713C-051F-AE5F-245E-65E1F66DC5BE}"/>
              </a:ext>
            </a:extLst>
          </p:cNvPr>
          <p:cNvSpPr/>
          <p:nvPr/>
        </p:nvSpPr>
        <p:spPr>
          <a:xfrm>
            <a:off x="2902473" y="4975489"/>
            <a:ext cx="146990" cy="33602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36EE0F3-7059-A2C8-2DB3-F7DE59E1606C}"/>
              </a:ext>
            </a:extLst>
          </p:cNvPr>
          <p:cNvSpPr txBox="1"/>
          <p:nvPr/>
        </p:nvSpPr>
        <p:spPr>
          <a:xfrm>
            <a:off x="7005039" y="3629310"/>
            <a:ext cx="43043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b="1" kern="0" dirty="0">
                <a:solidFill>
                  <a:srgbClr val="00B0F0"/>
                </a:solidFill>
                <a:latin typeface="Trebuchet MS" pitchFamily="34" charset="0"/>
              </a:rPr>
              <a:t>Zwei Sätze werden verbunden!</a:t>
            </a:r>
            <a:endParaRPr lang="de-DE" sz="2200" b="1" kern="0" dirty="0">
              <a:solidFill>
                <a:srgbClr val="FF00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68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7" grpId="0" animBg="1"/>
      <p:bldP spid="48" grpId="0"/>
      <p:bldP spid="49" grpId="0" animBg="1"/>
      <p:bldP spid="59" grpId="0" animBg="1"/>
      <p:bldP spid="60" grpId="0" animBg="1"/>
      <p:bldP spid="65" grpId="0" animBg="1"/>
      <p:bldP spid="36" grpId="0"/>
      <p:bldP spid="37" grpId="0"/>
      <p:bldP spid="38" grpId="0" animBg="1"/>
      <p:bldP spid="39" grpId="0"/>
      <p:bldP spid="40" grpId="0" animBg="1"/>
      <p:bldP spid="41" grpId="0" animBg="1"/>
      <p:bldP spid="42" grpId="0" animBg="1"/>
      <p:bldP spid="45" grpId="0" animBg="1"/>
      <p:bldP spid="46" grpId="0"/>
      <p:bldP spid="50" grpId="0"/>
      <p:bldP spid="51" grpId="0" animBg="1"/>
      <p:bldP spid="52" grpId="0"/>
      <p:bldP spid="53" grpId="0" animBg="1"/>
      <p:bldP spid="54" grpId="0" animBg="1"/>
      <p:bldP spid="55" grpId="0" animBg="1"/>
      <p:bldP spid="56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feld 36">
            <a:extLst>
              <a:ext uri="{FF2B5EF4-FFF2-40B4-BE49-F238E27FC236}">
                <a16:creationId xmlns:a16="http://schemas.microsoft.com/office/drawing/2014/main" id="{A7A7B779-F0A8-44D4-87AA-1EACCCE5D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09" y="19275"/>
            <a:ext cx="11931891" cy="430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200" b="1" dirty="0">
                <a:latin typeface="Trebuchet MS" panose="020B0603020202020204" pitchFamily="34" charset="0"/>
                <a:ea typeface="+mj-ea"/>
                <a:cs typeface="+mj-cs"/>
              </a:rPr>
              <a:t>09a	das/dass 01 – Fürwort oder Satzverbindung</a:t>
            </a:r>
            <a:endParaRPr kumimoji="0" lang="de-DE" altLang="de-DE" sz="1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5DFF6002-4F46-4C4B-9A70-E341990A3B89}"/>
              </a:ext>
            </a:extLst>
          </p:cNvPr>
          <p:cNvSpPr txBox="1"/>
          <p:nvPr/>
        </p:nvSpPr>
        <p:spPr>
          <a:xfrm>
            <a:off x="260108" y="467380"/>
            <a:ext cx="101563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>
                <a:solidFill>
                  <a:srgbClr val="FF0000"/>
                </a:solidFill>
                <a:latin typeface="Trebuchet MS" panose="020B0603020202020204" pitchFamily="34" charset="0"/>
              </a:rPr>
              <a:t>Klick auf den Fehler!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B4015FC-F474-4142-A1A3-8559F936BD21}"/>
              </a:ext>
            </a:extLst>
          </p:cNvPr>
          <p:cNvSpPr txBox="1"/>
          <p:nvPr/>
        </p:nvSpPr>
        <p:spPr>
          <a:xfrm>
            <a:off x="190500" y="6724134"/>
            <a:ext cx="4314001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C:\Users\Master\OneDrive\AA - Übungen\Rechtschreibförderung\Das oder dass\das oder dass 01 Grundlage.pptx - Seite 3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572E8A1-7BD2-CE8D-0827-5F20BA97FD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08" y="6332676"/>
            <a:ext cx="1058620" cy="416506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4B22A5C-92C4-F8B2-EB1C-400EB4B1880E}"/>
              </a:ext>
            </a:extLst>
          </p:cNvPr>
          <p:cNvGrpSpPr/>
          <p:nvPr/>
        </p:nvGrpSpPr>
        <p:grpSpPr>
          <a:xfrm>
            <a:off x="10343752" y="6469063"/>
            <a:ext cx="1512888" cy="288925"/>
            <a:chOff x="7559675" y="6469063"/>
            <a:chExt cx="1512888" cy="288925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6177A576-E94B-7F31-5110-9C6BA6048A78}"/>
                </a:ext>
              </a:extLst>
            </p:cNvPr>
            <p:cNvSpPr/>
            <p:nvPr/>
          </p:nvSpPr>
          <p:spPr>
            <a:xfrm>
              <a:off x="7667625" y="6469063"/>
              <a:ext cx="1368425" cy="2889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8" name="Rechteck 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EA27AD7-1A00-5BEE-3E76-EBF21A6D5D5F}"/>
                </a:ext>
              </a:extLst>
            </p:cNvPr>
            <p:cNvSpPr/>
            <p:nvPr/>
          </p:nvSpPr>
          <p:spPr>
            <a:xfrm>
              <a:off x="7559675" y="6470650"/>
              <a:ext cx="1512888" cy="287338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>
                  <a:solidFill>
                    <a:prstClr val="black"/>
                  </a:solidFill>
                </a:rPr>
                <a:t>Nächste Seite</a:t>
              </a:r>
              <a:endParaRPr lang="de-DE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4FFE968F-0DAB-1B0E-89BD-4CC8557ED3CB}"/>
              </a:ext>
            </a:extLst>
          </p:cNvPr>
          <p:cNvGrpSpPr/>
          <p:nvPr/>
        </p:nvGrpSpPr>
        <p:grpSpPr>
          <a:xfrm>
            <a:off x="8729265" y="6470650"/>
            <a:ext cx="1597025" cy="287338"/>
            <a:chOff x="5945188" y="6470650"/>
            <a:chExt cx="1597025" cy="287338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1B0AB609-FB73-F813-00CA-019886187089}"/>
                </a:ext>
              </a:extLst>
            </p:cNvPr>
            <p:cNvSpPr/>
            <p:nvPr/>
          </p:nvSpPr>
          <p:spPr>
            <a:xfrm>
              <a:off x="6173788" y="6470650"/>
              <a:ext cx="1368425" cy="2873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11" name="Rechteck 10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957906C0-7A13-F42D-86DF-4E74C1CC6A65}"/>
                </a:ext>
              </a:extLst>
            </p:cNvPr>
            <p:cNvSpPr/>
            <p:nvPr/>
          </p:nvSpPr>
          <p:spPr>
            <a:xfrm>
              <a:off x="5945188" y="6470650"/>
              <a:ext cx="1512887" cy="287338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>
                  <a:solidFill>
                    <a:prstClr val="black"/>
                  </a:solidFill>
                </a:rPr>
                <a:t>Vorherige Seite</a:t>
              </a:r>
              <a:endParaRPr lang="de-DE" sz="14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2964BD1F-90FB-E076-F30A-5EAAD0E468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9683"/>
          <a:stretch/>
        </p:blipFill>
        <p:spPr>
          <a:xfrm>
            <a:off x="1487488" y="2277113"/>
            <a:ext cx="5982535" cy="2612464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748CD4BE-206A-C3F0-5BEF-E6923F89A1AA}"/>
              </a:ext>
            </a:extLst>
          </p:cNvPr>
          <p:cNvSpPr/>
          <p:nvPr/>
        </p:nvSpPr>
        <p:spPr>
          <a:xfrm>
            <a:off x="190500" y="1193422"/>
            <a:ext cx="37444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200" b="1" kern="0" dirty="0">
                <a:latin typeface="Trebuchet MS" pitchFamily="34" charset="0"/>
              </a:rPr>
              <a:t>Quatsch aus dem Internet:</a:t>
            </a:r>
            <a:endParaRPr lang="de-DE" sz="2200" b="1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452EE90A-6611-FA22-3365-2A1974799C91}"/>
              </a:ext>
            </a:extLst>
          </p:cNvPr>
          <p:cNvSpPr/>
          <p:nvPr/>
        </p:nvSpPr>
        <p:spPr>
          <a:xfrm>
            <a:off x="7032104" y="1988840"/>
            <a:ext cx="4968552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2400" b="1" i="1" kern="0" dirty="0">
                <a:latin typeface="Trebuchet MS" pitchFamily="34" charset="0"/>
              </a:rPr>
              <a:t>das</a:t>
            </a:r>
            <a:r>
              <a:rPr lang="de-DE" sz="2400" b="1" kern="0" dirty="0">
                <a:latin typeface="Trebuchet MS" pitchFamily="34" charset="0"/>
              </a:rPr>
              <a:t> ist hier ein </a:t>
            </a:r>
            <a:r>
              <a:rPr lang="de-DE" sz="2400" b="1" kern="0" dirty="0">
                <a:solidFill>
                  <a:srgbClr val="00B0F0"/>
                </a:solidFill>
                <a:latin typeface="Trebuchet MS" pitchFamily="34" charset="0"/>
              </a:rPr>
              <a:t>Fürwort</a:t>
            </a:r>
            <a:r>
              <a:rPr lang="de-DE" sz="2400" b="1" kern="0" dirty="0">
                <a:latin typeface="Trebuchet MS" pitchFamily="34" charset="0"/>
              </a:rPr>
              <a:t> (</a:t>
            </a:r>
            <a:r>
              <a:rPr lang="de-DE" sz="2400" b="1" kern="0" dirty="0">
                <a:solidFill>
                  <a:srgbClr val="00B0F0"/>
                </a:solidFill>
                <a:latin typeface="Trebuchet MS" pitchFamily="34" charset="0"/>
              </a:rPr>
              <a:t>Pronomen</a:t>
            </a:r>
            <a:r>
              <a:rPr lang="de-DE" sz="2400" b="1" kern="0" dirty="0">
                <a:latin typeface="Trebuchet MS" pitchFamily="34" charset="0"/>
              </a:rPr>
              <a:t>) für das Nomen </a:t>
            </a:r>
            <a:r>
              <a:rPr lang="de-DE" sz="2400" b="1" i="1" kern="0" dirty="0">
                <a:latin typeface="Trebuchet MS" pitchFamily="34" charset="0"/>
              </a:rPr>
              <a:t>Kind</a:t>
            </a:r>
            <a:r>
              <a:rPr lang="de-DE" sz="2400" b="1" kern="0" dirty="0">
                <a:latin typeface="Trebuchet MS" pitchFamily="34" charset="0"/>
              </a:rPr>
              <a:t>!</a:t>
            </a:r>
          </a:p>
          <a:p>
            <a:r>
              <a:rPr lang="de-DE" sz="2400" b="1" kern="0" dirty="0">
                <a:latin typeface="Trebuchet MS" pitchFamily="34" charset="0"/>
              </a:rPr>
              <a:t>Der Satzteil</a:t>
            </a:r>
          </a:p>
          <a:p>
            <a:endParaRPr lang="de-DE" sz="800" b="1" i="1" kern="0" dirty="0">
              <a:latin typeface="Trebuchet MS" pitchFamily="34" charset="0"/>
            </a:endParaRPr>
          </a:p>
          <a:p>
            <a:r>
              <a:rPr lang="de-DE" sz="2400" b="1" i="1" kern="0" dirty="0">
                <a:latin typeface="Trebuchet MS" pitchFamily="34" charset="0"/>
              </a:rPr>
              <a:t>das vor 2002 geboren wurde,</a:t>
            </a:r>
          </a:p>
          <a:p>
            <a:endParaRPr lang="de-DE" sz="800" b="1" kern="0" dirty="0">
              <a:latin typeface="Trebuchet MS" pitchFamily="34" charset="0"/>
            </a:endParaRPr>
          </a:p>
          <a:p>
            <a:r>
              <a:rPr lang="de-DE" sz="2400" b="1" kern="0" dirty="0">
                <a:latin typeface="Trebuchet MS" pitchFamily="34" charset="0"/>
              </a:rPr>
              <a:t>beschreibt das gemeinte </a:t>
            </a:r>
            <a:r>
              <a:rPr lang="de-DE" sz="2400" b="1" i="1" kern="0" dirty="0">
                <a:latin typeface="Trebuchet MS" pitchFamily="34" charset="0"/>
              </a:rPr>
              <a:t>Kind </a:t>
            </a:r>
            <a:r>
              <a:rPr lang="de-DE" sz="2400" b="1" kern="0" dirty="0">
                <a:latin typeface="Trebuchet MS" pitchFamily="34" charset="0"/>
              </a:rPr>
              <a:t>näher!</a:t>
            </a:r>
          </a:p>
        </p:txBody>
      </p:sp>
      <p:sp>
        <p:nvSpPr>
          <p:cNvPr id="33" name="Rechteck: abgerundete Ecken 32">
            <a:extLst>
              <a:ext uri="{FF2B5EF4-FFF2-40B4-BE49-F238E27FC236}">
                <a16:creationId xmlns:a16="http://schemas.microsoft.com/office/drawing/2014/main" id="{36C7978C-629D-3863-6EB5-5F6FB4C1E5C9}"/>
              </a:ext>
            </a:extLst>
          </p:cNvPr>
          <p:cNvSpPr/>
          <p:nvPr/>
        </p:nvSpPr>
        <p:spPr>
          <a:xfrm>
            <a:off x="5340814" y="2623818"/>
            <a:ext cx="914400" cy="430887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E7222B30-775C-9CE1-C1B7-4AA8EB21F18B}"/>
              </a:ext>
            </a:extLst>
          </p:cNvPr>
          <p:cNvSpPr/>
          <p:nvPr/>
        </p:nvSpPr>
        <p:spPr>
          <a:xfrm>
            <a:off x="3937432" y="3583345"/>
            <a:ext cx="3493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000" b="1" kern="0" dirty="0">
                <a:solidFill>
                  <a:srgbClr val="FF0000"/>
                </a:solidFill>
                <a:latin typeface="Trebuchet MS" pitchFamily="34" charset="0"/>
              </a:rPr>
              <a:t>,</a:t>
            </a:r>
            <a:endParaRPr lang="de-DE" sz="4000" b="1" dirty="0">
              <a:solidFill>
                <a:srgbClr val="FF0000"/>
              </a:solidFill>
            </a:endParaRPr>
          </a:p>
        </p:txBody>
      </p:sp>
      <p:sp>
        <p:nvSpPr>
          <p:cNvPr id="12" name="Pfeil: gebogen 11">
            <a:extLst>
              <a:ext uri="{FF2B5EF4-FFF2-40B4-BE49-F238E27FC236}">
                <a16:creationId xmlns:a16="http://schemas.microsoft.com/office/drawing/2014/main" id="{FE52CCB5-A641-7A45-AE49-2BBE99ECF6F0}"/>
              </a:ext>
            </a:extLst>
          </p:cNvPr>
          <p:cNvSpPr/>
          <p:nvPr/>
        </p:nvSpPr>
        <p:spPr>
          <a:xfrm rot="21392848">
            <a:off x="4791033" y="2046691"/>
            <a:ext cx="978408" cy="978408"/>
          </a:xfrm>
          <a:prstGeom prst="circular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EDD948B-A221-39C9-841A-9A9999827700}"/>
              </a:ext>
            </a:extLst>
          </p:cNvPr>
          <p:cNvSpPr/>
          <p:nvPr/>
        </p:nvSpPr>
        <p:spPr>
          <a:xfrm>
            <a:off x="5376328" y="2551183"/>
            <a:ext cx="863688" cy="5177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CBCAEEA-C516-0772-F9AA-617D3173D0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398" t="12653" r="23343" b="70252"/>
          <a:stretch/>
        </p:blipFill>
        <p:spPr>
          <a:xfrm>
            <a:off x="5364845" y="2635811"/>
            <a:ext cx="864096" cy="40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2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41" grpId="0"/>
      <p:bldP spid="12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feld 36">
            <a:extLst>
              <a:ext uri="{FF2B5EF4-FFF2-40B4-BE49-F238E27FC236}">
                <a16:creationId xmlns:a16="http://schemas.microsoft.com/office/drawing/2014/main" id="{A7A7B779-F0A8-44D4-87AA-1EACCCE5D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09" y="19275"/>
            <a:ext cx="7420067" cy="430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200" b="1" dirty="0">
                <a:latin typeface="Trebuchet MS" panose="020B0603020202020204" pitchFamily="34" charset="0"/>
                <a:ea typeface="+mj-ea"/>
                <a:cs typeface="+mj-cs"/>
              </a:rPr>
              <a:t>09b	das/dass 01 – Fürwort oder Satzverbindung</a:t>
            </a:r>
            <a:endParaRPr kumimoji="0" lang="de-DE" altLang="de-DE" sz="1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5DFF6002-4F46-4C4B-9A70-E341990A3B89}"/>
              </a:ext>
            </a:extLst>
          </p:cNvPr>
          <p:cNvSpPr txBox="1"/>
          <p:nvPr/>
        </p:nvSpPr>
        <p:spPr>
          <a:xfrm>
            <a:off x="260109" y="467380"/>
            <a:ext cx="2523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>
                <a:solidFill>
                  <a:srgbClr val="FF0000"/>
                </a:solidFill>
                <a:latin typeface="Trebuchet MS" panose="020B0603020202020204" pitchFamily="34" charset="0"/>
              </a:rPr>
              <a:t>Klick auf die Fehler!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B4015FC-F474-4142-A1A3-8559F936BD21}"/>
              </a:ext>
            </a:extLst>
          </p:cNvPr>
          <p:cNvSpPr txBox="1"/>
          <p:nvPr/>
        </p:nvSpPr>
        <p:spPr>
          <a:xfrm>
            <a:off x="190500" y="6724134"/>
            <a:ext cx="4314001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C:\Users\Master\OneDrive\AA - Übungen\Rechtschreibförderung\Das oder dass\das oder dass 01 Grundlage.pptx - Seite 3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572E8A1-7BD2-CE8D-0827-5F20BA97FD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08" y="6332676"/>
            <a:ext cx="1058620" cy="416506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4B22A5C-92C4-F8B2-EB1C-400EB4B1880E}"/>
              </a:ext>
            </a:extLst>
          </p:cNvPr>
          <p:cNvGrpSpPr/>
          <p:nvPr/>
        </p:nvGrpSpPr>
        <p:grpSpPr>
          <a:xfrm>
            <a:off x="10343752" y="6469063"/>
            <a:ext cx="1512888" cy="288925"/>
            <a:chOff x="7559675" y="6469063"/>
            <a:chExt cx="1512888" cy="288925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6177A576-E94B-7F31-5110-9C6BA6048A78}"/>
                </a:ext>
              </a:extLst>
            </p:cNvPr>
            <p:cNvSpPr/>
            <p:nvPr/>
          </p:nvSpPr>
          <p:spPr>
            <a:xfrm>
              <a:off x="7667625" y="6469063"/>
              <a:ext cx="1368425" cy="2889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8" name="Rechteck 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EA27AD7-1A00-5BEE-3E76-EBF21A6D5D5F}"/>
                </a:ext>
              </a:extLst>
            </p:cNvPr>
            <p:cNvSpPr/>
            <p:nvPr/>
          </p:nvSpPr>
          <p:spPr>
            <a:xfrm>
              <a:off x="7559675" y="6470650"/>
              <a:ext cx="1512888" cy="287338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>
                  <a:solidFill>
                    <a:prstClr val="black"/>
                  </a:solidFill>
                </a:rPr>
                <a:t>Nächste Seite</a:t>
              </a:r>
              <a:endParaRPr lang="de-DE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4FFE968F-0DAB-1B0E-89BD-4CC8557ED3CB}"/>
              </a:ext>
            </a:extLst>
          </p:cNvPr>
          <p:cNvGrpSpPr/>
          <p:nvPr/>
        </p:nvGrpSpPr>
        <p:grpSpPr>
          <a:xfrm>
            <a:off x="8729265" y="6470650"/>
            <a:ext cx="1597025" cy="287338"/>
            <a:chOff x="5945188" y="6470650"/>
            <a:chExt cx="1597025" cy="287338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1B0AB609-FB73-F813-00CA-019886187089}"/>
                </a:ext>
              </a:extLst>
            </p:cNvPr>
            <p:cNvSpPr/>
            <p:nvPr/>
          </p:nvSpPr>
          <p:spPr>
            <a:xfrm>
              <a:off x="6173788" y="6470650"/>
              <a:ext cx="1368425" cy="2873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11" name="Rechteck 10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957906C0-7A13-F42D-86DF-4E74C1CC6A65}"/>
                </a:ext>
              </a:extLst>
            </p:cNvPr>
            <p:cNvSpPr/>
            <p:nvPr/>
          </p:nvSpPr>
          <p:spPr>
            <a:xfrm>
              <a:off x="5945188" y="6470650"/>
              <a:ext cx="1512887" cy="287338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>
                  <a:solidFill>
                    <a:prstClr val="black"/>
                  </a:solidFill>
                </a:rPr>
                <a:t>Vorherige Seite</a:t>
              </a:r>
              <a:endParaRPr lang="de-DE" sz="1400" dirty="0">
                <a:solidFill>
                  <a:prstClr val="black"/>
                </a:solidFill>
              </a:endParaRPr>
            </a:p>
          </p:txBody>
        </p:sp>
      </p:grpSp>
      <p:sp>
        <p:nvSpPr>
          <p:cNvPr id="17" name="Rechteck 16">
            <a:extLst>
              <a:ext uri="{FF2B5EF4-FFF2-40B4-BE49-F238E27FC236}">
                <a16:creationId xmlns:a16="http://schemas.microsoft.com/office/drawing/2014/main" id="{748CD4BE-206A-C3F0-5BEF-E6923F89A1AA}"/>
              </a:ext>
            </a:extLst>
          </p:cNvPr>
          <p:cNvSpPr/>
          <p:nvPr/>
        </p:nvSpPr>
        <p:spPr>
          <a:xfrm>
            <a:off x="190500" y="1193422"/>
            <a:ext cx="37444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200" b="1" kern="0" dirty="0">
                <a:latin typeface="Trebuchet MS" pitchFamily="34" charset="0"/>
              </a:rPr>
              <a:t>Quatsch aus dem Internet:</a:t>
            </a:r>
            <a:endParaRPr lang="de-DE" sz="2200" b="1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353B805-6DAF-B810-2653-E211195EFD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6948" y="1289183"/>
            <a:ext cx="3336960" cy="2857924"/>
          </a:xfrm>
          <a:prstGeom prst="rect">
            <a:avLst/>
          </a:prstGeom>
        </p:spPr>
      </p:pic>
      <p:sp>
        <p:nvSpPr>
          <p:cNvPr id="33" name="Rechteck: abgerundete Ecken 32">
            <a:extLst>
              <a:ext uri="{FF2B5EF4-FFF2-40B4-BE49-F238E27FC236}">
                <a16:creationId xmlns:a16="http://schemas.microsoft.com/office/drawing/2014/main" id="{36C7978C-629D-3863-6EB5-5F6FB4C1E5C9}"/>
              </a:ext>
            </a:extLst>
          </p:cNvPr>
          <p:cNvSpPr/>
          <p:nvPr/>
        </p:nvSpPr>
        <p:spPr>
          <a:xfrm>
            <a:off x="4539947" y="2885627"/>
            <a:ext cx="659626" cy="358578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9FEB8815-4556-FFBA-8761-7BB88BE77CD0}"/>
              </a:ext>
            </a:extLst>
          </p:cNvPr>
          <p:cNvSpPr/>
          <p:nvPr/>
        </p:nvSpPr>
        <p:spPr>
          <a:xfrm>
            <a:off x="7344982" y="1946443"/>
            <a:ext cx="3173830" cy="261610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2000" b="1" kern="0" dirty="0">
                <a:latin typeface="Trebuchet MS" pitchFamily="34" charset="0"/>
              </a:rPr>
              <a:t>Kein Artikel,</a:t>
            </a:r>
          </a:p>
          <a:p>
            <a:r>
              <a:rPr lang="de-DE" sz="2000" b="1" kern="0" dirty="0">
                <a:latin typeface="Trebuchet MS" pitchFamily="34" charset="0"/>
              </a:rPr>
              <a:t>kein Fürwort!</a:t>
            </a:r>
          </a:p>
          <a:p>
            <a:r>
              <a:rPr lang="de-DE" sz="2000" b="1" kern="0" dirty="0">
                <a:latin typeface="Trebuchet MS" pitchFamily="34" charset="0"/>
              </a:rPr>
              <a:t>Der weitere Satz</a:t>
            </a:r>
          </a:p>
          <a:p>
            <a:endParaRPr lang="de-DE" sz="1000" b="1" kern="0" dirty="0">
              <a:latin typeface="Trebuchet MS" pitchFamily="34" charset="0"/>
            </a:endParaRPr>
          </a:p>
          <a:p>
            <a:r>
              <a:rPr lang="de-DE" sz="2000" b="1" i="1" kern="0" dirty="0">
                <a:latin typeface="Trebuchet MS" pitchFamily="34" charset="0"/>
              </a:rPr>
              <a:t>es wird in 100 Jahren um 1,5 Grad wärmer</a:t>
            </a:r>
          </a:p>
          <a:p>
            <a:endParaRPr lang="de-DE" sz="1000" b="1" kern="0" dirty="0">
              <a:latin typeface="Trebuchet MS" pitchFamily="34" charset="0"/>
            </a:endParaRPr>
          </a:p>
          <a:p>
            <a:r>
              <a:rPr lang="de-DE" sz="2000" b="1" kern="0" dirty="0">
                <a:latin typeface="Trebuchet MS" pitchFamily="34" charset="0"/>
              </a:rPr>
              <a:t>wird mit aber/dass </a:t>
            </a:r>
          </a:p>
          <a:p>
            <a:r>
              <a:rPr lang="de-DE" sz="2000" b="1" kern="0" dirty="0">
                <a:latin typeface="Trebuchet MS" pitchFamily="34" charset="0"/>
              </a:rPr>
              <a:t>verbunden!</a:t>
            </a:r>
            <a:endParaRPr lang="de-DE" sz="2000" b="1" dirty="0"/>
          </a:p>
        </p:txBody>
      </p: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DB9E91CC-75C1-5FA3-90D1-31776FCDF819}"/>
              </a:ext>
            </a:extLst>
          </p:cNvPr>
          <p:cNvSpPr/>
          <p:nvPr/>
        </p:nvSpPr>
        <p:spPr>
          <a:xfrm>
            <a:off x="6387535" y="1976845"/>
            <a:ext cx="622797" cy="430887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415C8450-8CFD-D201-A227-F2A347EC7A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r="15218" b="33266"/>
          <a:stretch/>
        </p:blipFill>
        <p:spPr>
          <a:xfrm>
            <a:off x="5060738" y="2984227"/>
            <a:ext cx="124552" cy="166980"/>
          </a:xfrm>
          <a:prstGeom prst="rect">
            <a:avLst/>
          </a:prstGeom>
        </p:spPr>
      </p:pic>
      <p:sp>
        <p:nvSpPr>
          <p:cNvPr id="24" name="Rechteck 23">
            <a:extLst>
              <a:ext uri="{FF2B5EF4-FFF2-40B4-BE49-F238E27FC236}">
                <a16:creationId xmlns:a16="http://schemas.microsoft.com/office/drawing/2014/main" id="{1190884B-6EC8-257F-FF02-0047089E0A96}"/>
              </a:ext>
            </a:extLst>
          </p:cNvPr>
          <p:cNvSpPr/>
          <p:nvPr/>
        </p:nvSpPr>
        <p:spPr>
          <a:xfrm>
            <a:off x="6722300" y="1963372"/>
            <a:ext cx="2880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 kern="0" dirty="0">
                <a:solidFill>
                  <a:schemeClr val="bg1"/>
                </a:solidFill>
                <a:latin typeface="Trebuchet MS" pitchFamily="34" charset="0"/>
              </a:rPr>
              <a:t>s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41DDAC3B-45C7-55C5-D8FB-A08F76F6526C}"/>
              </a:ext>
            </a:extLst>
          </p:cNvPr>
          <p:cNvSpPr/>
          <p:nvPr/>
        </p:nvSpPr>
        <p:spPr>
          <a:xfrm>
            <a:off x="3828921" y="4132928"/>
            <a:ext cx="36025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kern="0" dirty="0">
                <a:latin typeface="Trebuchet MS" pitchFamily="34" charset="0"/>
              </a:rPr>
              <a:t>Dieses Deutsch ist zum Kotzen!</a:t>
            </a:r>
            <a:endParaRPr lang="de-DE" b="1" dirty="0"/>
          </a:p>
        </p:txBody>
      </p:sp>
      <p:sp>
        <p:nvSpPr>
          <p:cNvPr id="26" name="Rechteck: abgerundete Ecken 25">
            <a:extLst>
              <a:ext uri="{FF2B5EF4-FFF2-40B4-BE49-F238E27FC236}">
                <a16:creationId xmlns:a16="http://schemas.microsoft.com/office/drawing/2014/main" id="{937B2D8B-61CB-65AA-7609-146142DB2867}"/>
              </a:ext>
            </a:extLst>
          </p:cNvPr>
          <p:cNvSpPr/>
          <p:nvPr/>
        </p:nvSpPr>
        <p:spPr>
          <a:xfrm>
            <a:off x="3899585" y="3799771"/>
            <a:ext cx="3351753" cy="7024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B59FD60-A7FA-9B4C-7287-C5D7759DE9B1}"/>
              </a:ext>
            </a:extLst>
          </p:cNvPr>
          <p:cNvSpPr/>
          <p:nvPr/>
        </p:nvSpPr>
        <p:spPr>
          <a:xfrm>
            <a:off x="6387650" y="1995331"/>
            <a:ext cx="500438" cy="382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2E9C6FC-F9E5-9488-A73F-A94D201E5C7D}"/>
              </a:ext>
            </a:extLst>
          </p:cNvPr>
          <p:cNvSpPr/>
          <p:nvPr/>
        </p:nvSpPr>
        <p:spPr>
          <a:xfrm>
            <a:off x="4583832" y="2815030"/>
            <a:ext cx="623044" cy="4308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D978B3F-8ADD-B225-1D69-E7C08D583A22}"/>
              </a:ext>
            </a:extLst>
          </p:cNvPr>
          <p:cNvSpPr txBox="1"/>
          <p:nvPr/>
        </p:nvSpPr>
        <p:spPr>
          <a:xfrm>
            <a:off x="4430906" y="4480264"/>
            <a:ext cx="27094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Klick auf die 2 Fehler!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E26B94A4-029F-A56C-371A-A5B133378D58}"/>
              </a:ext>
            </a:extLst>
          </p:cNvPr>
          <p:cNvSpPr/>
          <p:nvPr/>
        </p:nvSpPr>
        <p:spPr>
          <a:xfrm>
            <a:off x="1199455" y="2933519"/>
            <a:ext cx="2600241" cy="11695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de-DE" sz="2000" b="1" kern="0" dirty="0">
                <a:latin typeface="Trebuchet MS" pitchFamily="34" charset="0"/>
              </a:rPr>
              <a:t>Fürwort für das,</a:t>
            </a:r>
          </a:p>
          <a:p>
            <a:pPr algn="r"/>
            <a:r>
              <a:rPr lang="de-DE" sz="2000" b="1" kern="0" dirty="0">
                <a:latin typeface="Trebuchet MS" pitchFamily="34" charset="0"/>
              </a:rPr>
              <a:t>was davor </a:t>
            </a:r>
          </a:p>
          <a:p>
            <a:pPr algn="r"/>
            <a:r>
              <a:rPr lang="de-DE" sz="2000" b="1" kern="0" dirty="0">
                <a:latin typeface="Trebuchet MS" pitchFamily="34" charset="0"/>
              </a:rPr>
              <a:t>gesagt wurde.</a:t>
            </a:r>
          </a:p>
          <a:p>
            <a:pPr algn="r"/>
            <a:endParaRPr lang="de-DE" sz="900" b="1" kern="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72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3" grpId="0" animBg="1"/>
      <p:bldP spid="19" grpId="0" animBg="1"/>
      <p:bldP spid="20" grpId="0" animBg="1"/>
      <p:bldP spid="24" grpId="0" animBg="1"/>
      <p:bldP spid="4" grpId="0" animBg="1"/>
      <p:bldP spid="1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39E991-59E5-1116-FBF2-825DF0503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DE" dirty="0"/>
            </a:br>
            <a:r>
              <a:rPr lang="de-DE" altLang="de-DE" sz="1800" kern="0" dirty="0">
                <a:solidFill>
                  <a:srgbClr val="FF0000"/>
                </a:solidFill>
                <a:ea typeface="+mn-ea"/>
                <a:cs typeface="Arial" charset="0"/>
              </a:rPr>
              <a:t>Was gehört in die Lücke?</a:t>
            </a:r>
            <a:r>
              <a:rPr kumimoji="0" lang="de-DE" altLang="de-DE" sz="2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 </a:t>
            </a:r>
            <a:r>
              <a:rPr kumimoji="0" lang="de-DE" altLang="de-DE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das</a:t>
            </a:r>
            <a:r>
              <a:rPr kumimoji="0" lang="de-DE" altLang="de-DE" sz="1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 oder </a:t>
            </a:r>
            <a:r>
              <a:rPr kumimoji="0" lang="de-DE" altLang="de-DE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dass</a:t>
            </a:r>
            <a:r>
              <a:rPr kumimoji="0" lang="de-DE" altLang="de-DE" sz="1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? Klick auf die richtige Wortart!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6F07197-9E71-B1BB-A720-84AEB81BB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412D-C60F-4771-A1CB-FFD7B5773953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4" name="Textfeld 36">
            <a:extLst>
              <a:ext uri="{FF2B5EF4-FFF2-40B4-BE49-F238E27FC236}">
                <a16:creationId xmlns:a16="http://schemas.microsoft.com/office/drawing/2014/main" id="{27A482A5-AD54-F00C-5894-212FBA4A6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09" y="19275"/>
            <a:ext cx="11931891" cy="430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200" b="1" dirty="0">
                <a:latin typeface="Trebuchet MS" panose="020B0603020202020204" pitchFamily="34" charset="0"/>
                <a:ea typeface="+mj-ea"/>
                <a:cs typeface="+mj-cs"/>
              </a:rPr>
              <a:t>10	das/dass 01 Artikel, Fürwort oder Satzverbindung?</a:t>
            </a:r>
            <a:endParaRPr kumimoji="0" lang="de-DE" altLang="de-DE" sz="1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F06BCE1-CD6C-07B5-1DDB-2F2B12037591}"/>
              </a:ext>
            </a:extLst>
          </p:cNvPr>
          <p:cNvSpPr txBox="1"/>
          <p:nvPr/>
        </p:nvSpPr>
        <p:spPr>
          <a:xfrm>
            <a:off x="179511" y="1756604"/>
            <a:ext cx="1175237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2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______ Haus, ______ dort steht, ist so baufällig, ______ es abgerissen werden muss.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9131276-1480-D92D-8561-ED688AEC9B84}"/>
              </a:ext>
            </a:extLst>
          </p:cNvPr>
          <p:cNvSpPr txBox="1"/>
          <p:nvPr/>
        </p:nvSpPr>
        <p:spPr>
          <a:xfrm>
            <a:off x="442361" y="1790783"/>
            <a:ext cx="82815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200" kern="0" dirty="0">
                <a:latin typeface="Trebuchet MS" pitchFamily="34" charset="0"/>
              </a:rPr>
              <a:t>Das</a:t>
            </a:r>
            <a:endParaRPr lang="de-DE" sz="22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B66E7A0-2028-2CAF-CC79-F868D38EF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1" y="1110132"/>
            <a:ext cx="954107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000" kern="0" dirty="0">
                <a:solidFill>
                  <a:srgbClr val="FF0000"/>
                </a:solidFill>
                <a:latin typeface="Trebuchet MS" pitchFamily="34" charset="0"/>
              </a:rPr>
              <a:t>Artikel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329A3C8-448A-933C-B95A-07AADCA9B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1726" y="1101342"/>
            <a:ext cx="1087157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000" kern="0" dirty="0">
                <a:solidFill>
                  <a:srgbClr val="FF0000"/>
                </a:solidFill>
                <a:latin typeface="Trebuchet MS" pitchFamily="34" charset="0"/>
              </a:rPr>
              <a:t>Fürwort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6066411-EB7A-4315-3A2F-FC8509205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7174" y="1101342"/>
            <a:ext cx="1935145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000" kern="0" dirty="0">
                <a:solidFill>
                  <a:srgbClr val="FF0000"/>
                </a:solidFill>
                <a:latin typeface="Trebuchet MS" pitchFamily="34" charset="0"/>
              </a:rPr>
              <a:t>Satzverbindung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6AA6239-09D1-3563-1B4C-690022B37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2455259"/>
            <a:ext cx="954107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000" kern="0" dirty="0">
                <a:solidFill>
                  <a:srgbClr val="FF0000"/>
                </a:solidFill>
                <a:latin typeface="Trebuchet MS" pitchFamily="34" charset="0"/>
              </a:rPr>
              <a:t>Artikel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12403DA-2D53-020F-ABF1-2DB122A2E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2455259"/>
            <a:ext cx="1087157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000" kern="0" dirty="0">
                <a:solidFill>
                  <a:srgbClr val="FF0000"/>
                </a:solidFill>
                <a:latin typeface="Trebuchet MS" pitchFamily="34" charset="0"/>
              </a:rPr>
              <a:t>Fürwort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A3E5D33-C9AA-C24F-F712-11FF0B45D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8416" y="2455259"/>
            <a:ext cx="1935145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000" kern="0" dirty="0">
                <a:solidFill>
                  <a:srgbClr val="FF0000"/>
                </a:solidFill>
                <a:latin typeface="Trebuchet MS" pitchFamily="34" charset="0"/>
              </a:rPr>
              <a:t>Satzverbindung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63D893F-5E18-3CB5-3876-CC56AC47E04A}"/>
              </a:ext>
            </a:extLst>
          </p:cNvPr>
          <p:cNvSpPr txBox="1"/>
          <p:nvPr/>
        </p:nvSpPr>
        <p:spPr>
          <a:xfrm>
            <a:off x="179511" y="2795811"/>
            <a:ext cx="1059619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2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Vater meint, ______                              ______ Wetter schlechter wird.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B67F6DD4-54C1-7AC4-1CCC-84794A737031}"/>
              </a:ext>
            </a:extLst>
          </p:cNvPr>
          <p:cNvSpPr txBox="1"/>
          <p:nvPr/>
        </p:nvSpPr>
        <p:spPr>
          <a:xfrm>
            <a:off x="2114761" y="2795811"/>
            <a:ext cx="82815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200" kern="0" dirty="0">
                <a:latin typeface="Trebuchet MS" pitchFamily="34" charset="0"/>
              </a:rPr>
              <a:t>dass</a:t>
            </a:r>
            <a:endParaRPr lang="de-DE" sz="2200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845DA4D-9A71-BE62-FFFB-85BF4DEBF80D}"/>
              </a:ext>
            </a:extLst>
          </p:cNvPr>
          <p:cNvSpPr txBox="1"/>
          <p:nvPr/>
        </p:nvSpPr>
        <p:spPr>
          <a:xfrm>
            <a:off x="5469246" y="2795811"/>
            <a:ext cx="82815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200" kern="0" dirty="0">
                <a:latin typeface="Trebuchet MS" pitchFamily="34" charset="0"/>
              </a:rPr>
              <a:t>das</a:t>
            </a:r>
            <a:endParaRPr lang="de-DE" sz="2200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F90299E5-B4BC-B37E-6BB5-02512F724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4992" y="2455259"/>
            <a:ext cx="954107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000" kern="0" dirty="0">
                <a:solidFill>
                  <a:srgbClr val="FF0000"/>
                </a:solidFill>
                <a:latin typeface="Trebuchet MS" pitchFamily="34" charset="0"/>
              </a:rPr>
              <a:t>Artikel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3254F6E3-BF57-715D-6B40-F5C24DD71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6915" y="2455259"/>
            <a:ext cx="1087157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000" kern="0" dirty="0">
                <a:solidFill>
                  <a:srgbClr val="FF0000"/>
                </a:solidFill>
                <a:latin typeface="Trebuchet MS" pitchFamily="34" charset="0"/>
              </a:rPr>
              <a:t>Fürwort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D5AD1697-0A34-3E36-7A50-49B5F6D8C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4072" y="2455259"/>
            <a:ext cx="1935145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000" kern="0" dirty="0">
                <a:solidFill>
                  <a:srgbClr val="FF0000"/>
                </a:solidFill>
                <a:latin typeface="Trebuchet MS" pitchFamily="34" charset="0"/>
              </a:rPr>
              <a:t>Satzverbindung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11DDA6BF-548D-6AFD-94AE-C41F5787323B}"/>
              </a:ext>
            </a:extLst>
          </p:cNvPr>
          <p:cNvSpPr txBox="1"/>
          <p:nvPr/>
        </p:nvSpPr>
        <p:spPr>
          <a:xfrm>
            <a:off x="179512" y="3803923"/>
            <a:ext cx="649255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2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Mutter meint, ______ Wetter ist gut genug.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91C10ECC-BF00-B804-492C-63E5A45C1E64}"/>
              </a:ext>
            </a:extLst>
          </p:cNvPr>
          <p:cNvSpPr txBox="1"/>
          <p:nvPr/>
        </p:nvSpPr>
        <p:spPr>
          <a:xfrm>
            <a:off x="2188797" y="3776114"/>
            <a:ext cx="82815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200" kern="0" dirty="0">
                <a:latin typeface="Trebuchet MS" pitchFamily="34" charset="0"/>
              </a:rPr>
              <a:t>das</a:t>
            </a:r>
            <a:endParaRPr lang="de-DE" sz="2200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6FA61178-6129-AA0D-B60F-12610B7BC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028" y="3442722"/>
            <a:ext cx="954107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000" kern="0" dirty="0">
                <a:solidFill>
                  <a:srgbClr val="FF0000"/>
                </a:solidFill>
                <a:latin typeface="Trebuchet MS" pitchFamily="34" charset="0"/>
              </a:rPr>
              <a:t>Artikel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6C7BCF5B-8CDB-87EC-17FC-DD115531C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7132" y="3442722"/>
            <a:ext cx="1087157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000" kern="0" dirty="0">
                <a:solidFill>
                  <a:srgbClr val="FF0000"/>
                </a:solidFill>
                <a:latin typeface="Trebuchet MS" pitchFamily="34" charset="0"/>
              </a:rPr>
              <a:t>Fürwort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F93F61DF-C064-375E-8C17-1D081F700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576" y="3442722"/>
            <a:ext cx="1935145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000" kern="0" dirty="0">
                <a:solidFill>
                  <a:srgbClr val="FF0000"/>
                </a:solidFill>
                <a:latin typeface="Trebuchet MS" pitchFamily="34" charset="0"/>
              </a:rPr>
              <a:t>Satzverbindung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B89D1C07-5FC6-DD19-2AC8-3919BDC9F4C0}"/>
              </a:ext>
            </a:extLst>
          </p:cNvPr>
          <p:cNvSpPr txBox="1"/>
          <p:nvPr/>
        </p:nvSpPr>
        <p:spPr>
          <a:xfrm>
            <a:off x="179511" y="4737040"/>
            <a:ext cx="460923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2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Opa meint, ______ es regnen wird.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DCC487E9-2535-9B29-7167-BB661BB4E97D}"/>
              </a:ext>
            </a:extLst>
          </p:cNvPr>
          <p:cNvSpPr txBox="1"/>
          <p:nvPr/>
        </p:nvSpPr>
        <p:spPr>
          <a:xfrm>
            <a:off x="1805322" y="4704024"/>
            <a:ext cx="82815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200" kern="0" dirty="0">
                <a:latin typeface="Trebuchet MS" pitchFamily="34" charset="0"/>
              </a:rPr>
              <a:t>dass</a:t>
            </a:r>
            <a:endParaRPr lang="de-DE" sz="2200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FED504F4-00F7-084C-D5B0-8FBB65E6A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242" y="4368718"/>
            <a:ext cx="954107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000" kern="0" dirty="0">
                <a:solidFill>
                  <a:srgbClr val="FF0000"/>
                </a:solidFill>
                <a:latin typeface="Trebuchet MS" pitchFamily="34" charset="0"/>
              </a:rPr>
              <a:t>Artikel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58478998-E0D5-557C-5F5C-DAC0A96AF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346" y="4368718"/>
            <a:ext cx="1087157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000" kern="0" dirty="0">
                <a:solidFill>
                  <a:srgbClr val="FF0000"/>
                </a:solidFill>
                <a:latin typeface="Trebuchet MS" pitchFamily="34" charset="0"/>
              </a:rPr>
              <a:t>Fürwort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4EA20C39-9337-6938-B34F-8C80560B0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3322" y="4368718"/>
            <a:ext cx="1935145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000" kern="0" dirty="0">
                <a:solidFill>
                  <a:srgbClr val="FF0000"/>
                </a:solidFill>
                <a:latin typeface="Trebuchet MS" pitchFamily="34" charset="0"/>
              </a:rPr>
              <a:t>Satzverbindung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3285D570-C337-5A0B-4354-52E15DA16001}"/>
              </a:ext>
            </a:extLst>
          </p:cNvPr>
          <p:cNvSpPr txBox="1"/>
          <p:nvPr/>
        </p:nvSpPr>
        <p:spPr>
          <a:xfrm>
            <a:off x="179512" y="5637141"/>
            <a:ext cx="828164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2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Oma meint, ______ wir zuhause bleiben sollen.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C62DCB8E-7D51-0C1B-E40D-4CA9A92307C1}"/>
              </a:ext>
            </a:extLst>
          </p:cNvPr>
          <p:cNvSpPr txBox="1"/>
          <p:nvPr/>
        </p:nvSpPr>
        <p:spPr>
          <a:xfrm>
            <a:off x="1919384" y="5619379"/>
            <a:ext cx="82815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200" kern="0" dirty="0">
                <a:latin typeface="Trebuchet MS" pitchFamily="34" charset="0"/>
              </a:rPr>
              <a:t>dass</a:t>
            </a:r>
            <a:endParaRPr lang="de-DE" sz="22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4FDE143-4BD5-96C1-AA83-D8C5B50A8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942" y="5286149"/>
            <a:ext cx="954107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000" kern="0" dirty="0">
                <a:solidFill>
                  <a:srgbClr val="FF0000"/>
                </a:solidFill>
                <a:latin typeface="Trebuchet MS" pitchFamily="34" charset="0"/>
              </a:rPr>
              <a:t>Artikel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9BAB0A8-E71E-2615-D718-805AE4A43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6046" y="5286149"/>
            <a:ext cx="1087157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000" kern="0" dirty="0">
                <a:solidFill>
                  <a:srgbClr val="FF0000"/>
                </a:solidFill>
                <a:latin typeface="Trebuchet MS" pitchFamily="34" charset="0"/>
              </a:rPr>
              <a:t>Fürwort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4536588-AC60-30B2-539B-B2CC9DE6E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9022" y="5286149"/>
            <a:ext cx="1935145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000" kern="0" dirty="0">
                <a:solidFill>
                  <a:srgbClr val="FF0000"/>
                </a:solidFill>
                <a:latin typeface="Trebuchet MS" pitchFamily="34" charset="0"/>
              </a:rPr>
              <a:t>Satzverbindung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C16F2B9D-3E99-E1D2-62CB-33AD8AC2DFC0}"/>
              </a:ext>
            </a:extLst>
          </p:cNvPr>
          <p:cNvSpPr/>
          <p:nvPr/>
        </p:nvSpPr>
        <p:spPr>
          <a:xfrm>
            <a:off x="260109" y="1145724"/>
            <a:ext cx="899029" cy="40011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E1FF69A1-4639-6598-6E22-050D2C3E0CB8}"/>
              </a:ext>
            </a:extLst>
          </p:cNvPr>
          <p:cNvSpPr/>
          <p:nvPr/>
        </p:nvSpPr>
        <p:spPr>
          <a:xfrm>
            <a:off x="2215742" y="2444137"/>
            <a:ext cx="1978880" cy="40011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35A6D7FC-4844-D16C-664E-1CDD4720F16F}"/>
              </a:ext>
            </a:extLst>
          </p:cNvPr>
          <p:cNvSpPr/>
          <p:nvPr/>
        </p:nvSpPr>
        <p:spPr>
          <a:xfrm>
            <a:off x="4785344" y="2475498"/>
            <a:ext cx="923277" cy="40011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hteck: abgerundete Ecken 36">
            <a:extLst>
              <a:ext uri="{FF2B5EF4-FFF2-40B4-BE49-F238E27FC236}">
                <a16:creationId xmlns:a16="http://schemas.microsoft.com/office/drawing/2014/main" id="{C5132C21-8959-2FEE-0DCE-DD6B03816B79}"/>
              </a:ext>
            </a:extLst>
          </p:cNvPr>
          <p:cNvSpPr/>
          <p:nvPr/>
        </p:nvSpPr>
        <p:spPr>
          <a:xfrm>
            <a:off x="339635" y="3424752"/>
            <a:ext cx="897497" cy="40011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: abgerundete Ecken 37">
            <a:extLst>
              <a:ext uri="{FF2B5EF4-FFF2-40B4-BE49-F238E27FC236}">
                <a16:creationId xmlns:a16="http://schemas.microsoft.com/office/drawing/2014/main" id="{A19D7C56-2C39-DB33-C237-FC2D2AF089E2}"/>
              </a:ext>
            </a:extLst>
          </p:cNvPr>
          <p:cNvSpPr/>
          <p:nvPr/>
        </p:nvSpPr>
        <p:spPr>
          <a:xfrm>
            <a:off x="2577012" y="4359935"/>
            <a:ext cx="1978880" cy="40011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: abgerundete Ecken 38">
            <a:extLst>
              <a:ext uri="{FF2B5EF4-FFF2-40B4-BE49-F238E27FC236}">
                <a16:creationId xmlns:a16="http://schemas.microsoft.com/office/drawing/2014/main" id="{07A622F1-17C7-D092-9FD6-518EA5314D23}"/>
              </a:ext>
            </a:extLst>
          </p:cNvPr>
          <p:cNvSpPr/>
          <p:nvPr/>
        </p:nvSpPr>
        <p:spPr>
          <a:xfrm>
            <a:off x="2768690" y="5262497"/>
            <a:ext cx="1978880" cy="40011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DF870800-3A9C-E7DA-41AF-AD2D8C8545CC}"/>
              </a:ext>
            </a:extLst>
          </p:cNvPr>
          <p:cNvSpPr txBox="1"/>
          <p:nvPr/>
        </p:nvSpPr>
        <p:spPr>
          <a:xfrm>
            <a:off x="5307132" y="6400975"/>
            <a:ext cx="31540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200" dirty="0">
                <a:solidFill>
                  <a:srgbClr val="FF0000"/>
                </a:solidFill>
                <a:latin typeface="Trebuchet MS" panose="020B0603020202020204" pitchFamily="34" charset="0"/>
              </a:rPr>
              <a:t>Gesamtlösung an/aus!</a:t>
            </a:r>
            <a:endParaRPr lang="de-DE" sz="2200" dirty="0">
              <a:latin typeface="Trebuchet MS" panose="020B0603020202020204" pitchFamily="34" charset="0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5DE54422-E565-E213-5CDA-FB7BFC11F6D9}"/>
              </a:ext>
            </a:extLst>
          </p:cNvPr>
          <p:cNvSpPr txBox="1"/>
          <p:nvPr/>
        </p:nvSpPr>
        <p:spPr>
          <a:xfrm>
            <a:off x="2219398" y="1788059"/>
            <a:ext cx="82815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200" kern="0" dirty="0">
                <a:latin typeface="Trebuchet MS" pitchFamily="34" charset="0"/>
              </a:rPr>
              <a:t>das</a:t>
            </a:r>
            <a:endParaRPr lang="de-DE" sz="2200" dirty="0"/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C88CFC9C-0085-8EEB-E9D7-9D18420DA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464" y="1469951"/>
            <a:ext cx="954107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000" kern="0" dirty="0">
                <a:solidFill>
                  <a:srgbClr val="FF0000"/>
                </a:solidFill>
                <a:latin typeface="Trebuchet MS" pitchFamily="34" charset="0"/>
              </a:rPr>
              <a:t>Artikel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48E9EA49-F2B0-0B23-28BB-90E846D90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7568" y="1461161"/>
            <a:ext cx="1087157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000" kern="0" dirty="0">
                <a:solidFill>
                  <a:srgbClr val="FF0000"/>
                </a:solidFill>
                <a:latin typeface="Trebuchet MS" pitchFamily="34" charset="0"/>
              </a:rPr>
              <a:t>Fürwort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6DE91695-198E-4B0A-6206-CAC7CAD85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5680" y="1461161"/>
            <a:ext cx="1935145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000" kern="0" dirty="0">
                <a:solidFill>
                  <a:srgbClr val="FF0000"/>
                </a:solidFill>
                <a:latin typeface="Trebuchet MS" pitchFamily="34" charset="0"/>
              </a:rPr>
              <a:t>Satzverbindung</a:t>
            </a:r>
          </a:p>
        </p:txBody>
      </p:sp>
      <p:sp>
        <p:nvSpPr>
          <p:cNvPr id="46" name="Rechteck: abgerundete Ecken 45">
            <a:extLst>
              <a:ext uri="{FF2B5EF4-FFF2-40B4-BE49-F238E27FC236}">
                <a16:creationId xmlns:a16="http://schemas.microsoft.com/office/drawing/2014/main" id="{56637786-8D70-CD8A-EF6F-7114E0906D59}"/>
              </a:ext>
            </a:extLst>
          </p:cNvPr>
          <p:cNvSpPr/>
          <p:nvPr/>
        </p:nvSpPr>
        <p:spPr>
          <a:xfrm>
            <a:off x="2224599" y="1461161"/>
            <a:ext cx="996779" cy="40011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729D528D-2B3D-BC14-925B-2FDBD18EB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8721" y="1469951"/>
            <a:ext cx="954107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000" kern="0" dirty="0">
                <a:solidFill>
                  <a:srgbClr val="FF0000"/>
                </a:solidFill>
                <a:latin typeface="Trebuchet MS" pitchFamily="34" charset="0"/>
              </a:rPr>
              <a:t>Artikel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F773E34E-93E5-C89D-F9BB-A3844A8DA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056" y="1461161"/>
            <a:ext cx="1087157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000" kern="0" dirty="0">
                <a:solidFill>
                  <a:srgbClr val="FF0000"/>
                </a:solidFill>
                <a:latin typeface="Trebuchet MS" pitchFamily="34" charset="0"/>
              </a:rPr>
              <a:t>Fürwort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20DF14C6-715F-A676-CADF-C4E4C283B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6766" y="1461161"/>
            <a:ext cx="1935145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000" kern="0" dirty="0">
                <a:solidFill>
                  <a:srgbClr val="FF0000"/>
                </a:solidFill>
                <a:latin typeface="Trebuchet MS" pitchFamily="34" charset="0"/>
              </a:rPr>
              <a:t>Satzverbindung</a:t>
            </a:r>
          </a:p>
        </p:txBody>
      </p:sp>
      <p:sp>
        <p:nvSpPr>
          <p:cNvPr id="50" name="Rechteck: abgerundete Ecken 49">
            <a:extLst>
              <a:ext uri="{FF2B5EF4-FFF2-40B4-BE49-F238E27FC236}">
                <a16:creationId xmlns:a16="http://schemas.microsoft.com/office/drawing/2014/main" id="{B27FEC2D-81B5-7387-56AB-F4E2101A53AE}"/>
              </a:ext>
            </a:extLst>
          </p:cNvPr>
          <p:cNvSpPr/>
          <p:nvPr/>
        </p:nvSpPr>
        <p:spPr>
          <a:xfrm>
            <a:off x="7730859" y="1461161"/>
            <a:ext cx="1942972" cy="40011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5969DC54-69D9-C768-5356-BDFECC477175}"/>
              </a:ext>
            </a:extLst>
          </p:cNvPr>
          <p:cNvSpPr txBox="1"/>
          <p:nvPr/>
        </p:nvSpPr>
        <p:spPr>
          <a:xfrm>
            <a:off x="6491983" y="1744472"/>
            <a:ext cx="82815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200" kern="0" dirty="0">
                <a:latin typeface="Trebuchet MS" pitchFamily="34" charset="0"/>
              </a:rPr>
              <a:t>dass</a:t>
            </a:r>
            <a:endParaRPr lang="de-DE" sz="2200" dirty="0"/>
          </a:p>
        </p:txBody>
      </p:sp>
      <p:pic>
        <p:nvPicPr>
          <p:cNvPr id="52" name="Grafik 51">
            <a:extLst>
              <a:ext uri="{FF2B5EF4-FFF2-40B4-BE49-F238E27FC236}">
                <a16:creationId xmlns:a16="http://schemas.microsoft.com/office/drawing/2014/main" id="{48D89A32-F4EE-09A6-B1C5-255CFDACF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3" y="1064265"/>
            <a:ext cx="11876037" cy="512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0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4" grpId="0"/>
      <p:bldP spid="15" grpId="0"/>
      <p:bldP spid="16" grpId="0"/>
      <p:bldP spid="17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8" grpId="0"/>
      <p:bldP spid="9" grpId="0"/>
      <p:bldP spid="12" grpId="0"/>
      <p:bldP spid="13" grpId="0" animBg="1"/>
      <p:bldP spid="18" grpId="0" animBg="1"/>
      <p:bldP spid="19" grpId="0" animBg="1"/>
      <p:bldP spid="37" grpId="0" animBg="1"/>
      <p:bldP spid="38" grpId="0" animBg="1"/>
      <p:bldP spid="39" grpId="0" animBg="1"/>
      <p:bldP spid="40" grpId="0"/>
      <p:bldP spid="43" grpId="0"/>
      <p:bldP spid="44" grpId="0"/>
      <p:bldP spid="45" grpId="0"/>
      <p:bldP spid="46" grpId="0" animBg="1"/>
      <p:bldP spid="47" grpId="0"/>
      <p:bldP spid="48" grpId="0"/>
      <p:bldP spid="49" grpId="0"/>
      <p:bldP spid="50" grpId="0" animBg="1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39E991-59E5-1116-FBF2-825DF0503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DE" dirty="0"/>
            </a:br>
            <a:r>
              <a:rPr lang="de-DE" altLang="de-DE" sz="1800" kern="0" dirty="0">
                <a:solidFill>
                  <a:srgbClr val="FF0000"/>
                </a:solidFill>
                <a:ea typeface="+mn-ea"/>
                <a:cs typeface="Arial" charset="0"/>
              </a:rPr>
              <a:t>Was gehört in die Lücke?</a:t>
            </a:r>
            <a:r>
              <a:rPr kumimoji="0" lang="de-DE" altLang="de-DE" sz="2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 </a:t>
            </a:r>
            <a:r>
              <a:rPr kumimoji="0" lang="de-DE" altLang="de-DE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das</a:t>
            </a:r>
            <a:r>
              <a:rPr kumimoji="0" lang="de-DE" altLang="de-DE" sz="1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 oder </a:t>
            </a:r>
            <a:r>
              <a:rPr kumimoji="0" lang="de-DE" altLang="de-DE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dass</a:t>
            </a:r>
            <a:r>
              <a:rPr kumimoji="0" lang="de-DE" altLang="de-DE" sz="1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? Klick auf die richtige Wortart!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6F07197-9E71-B1BB-A720-84AEB81BB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412D-C60F-4771-A1CB-FFD7B5773953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4" name="Textfeld 36">
            <a:extLst>
              <a:ext uri="{FF2B5EF4-FFF2-40B4-BE49-F238E27FC236}">
                <a16:creationId xmlns:a16="http://schemas.microsoft.com/office/drawing/2014/main" id="{27A482A5-AD54-F00C-5894-212FBA4A6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09" y="19275"/>
            <a:ext cx="11931891" cy="430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200" b="1" dirty="0">
                <a:latin typeface="Trebuchet MS" panose="020B0603020202020204" pitchFamily="34" charset="0"/>
                <a:ea typeface="+mj-ea"/>
                <a:cs typeface="+mj-cs"/>
              </a:rPr>
              <a:t>11	das/dass 01 Artikel, Pronomen oder Konjunktion?</a:t>
            </a:r>
            <a:endParaRPr kumimoji="0" lang="de-DE" altLang="de-DE" sz="1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DF870800-3A9C-E7DA-41AF-AD2D8C8545CC}"/>
              </a:ext>
            </a:extLst>
          </p:cNvPr>
          <p:cNvSpPr txBox="1"/>
          <p:nvPr/>
        </p:nvSpPr>
        <p:spPr>
          <a:xfrm>
            <a:off x="5307132" y="6400975"/>
            <a:ext cx="31540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200" dirty="0">
                <a:solidFill>
                  <a:srgbClr val="FF0000"/>
                </a:solidFill>
                <a:latin typeface="Trebuchet MS" panose="020B0603020202020204" pitchFamily="34" charset="0"/>
              </a:rPr>
              <a:t>Gesamtlösung an/aus!</a:t>
            </a:r>
            <a:endParaRPr lang="de-DE" sz="2200" dirty="0">
              <a:latin typeface="Trebuchet MS" panose="020B0603020202020204" pitchFamily="34" charset="0"/>
            </a:endParaRPr>
          </a:p>
        </p:txBody>
      </p:sp>
      <p:sp>
        <p:nvSpPr>
          <p:cNvPr id="88" name="Textfeld 87">
            <a:extLst>
              <a:ext uri="{FF2B5EF4-FFF2-40B4-BE49-F238E27FC236}">
                <a16:creationId xmlns:a16="http://schemas.microsoft.com/office/drawing/2014/main" id="{1D082CC8-A138-348A-C2EB-57D12FFCF0C9}"/>
              </a:ext>
            </a:extLst>
          </p:cNvPr>
          <p:cNvSpPr txBox="1"/>
          <p:nvPr/>
        </p:nvSpPr>
        <p:spPr>
          <a:xfrm>
            <a:off x="179511" y="1765394"/>
            <a:ext cx="1175237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2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______ Haus, ______ dort steht, ist so baufällig, ______ es abgerissen werden muss. </a:t>
            </a:r>
          </a:p>
        </p:txBody>
      </p:sp>
      <p:sp>
        <p:nvSpPr>
          <p:cNvPr id="89" name="Textfeld 88">
            <a:extLst>
              <a:ext uri="{FF2B5EF4-FFF2-40B4-BE49-F238E27FC236}">
                <a16:creationId xmlns:a16="http://schemas.microsoft.com/office/drawing/2014/main" id="{21CF2DB3-BD1E-56E9-92C4-A846AD75E989}"/>
              </a:ext>
            </a:extLst>
          </p:cNvPr>
          <p:cNvSpPr txBox="1"/>
          <p:nvPr/>
        </p:nvSpPr>
        <p:spPr>
          <a:xfrm>
            <a:off x="442361" y="1799573"/>
            <a:ext cx="82815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200" kern="0" dirty="0">
                <a:latin typeface="Trebuchet MS" pitchFamily="34" charset="0"/>
              </a:rPr>
              <a:t>Das</a:t>
            </a:r>
            <a:endParaRPr lang="de-DE" sz="2200" dirty="0"/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D9584BFD-153E-2BFC-C34E-BD46453FC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1" y="1118922"/>
            <a:ext cx="954107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000" kern="0" dirty="0">
                <a:solidFill>
                  <a:srgbClr val="FF0000"/>
                </a:solidFill>
                <a:latin typeface="Trebuchet MS" pitchFamily="34" charset="0"/>
              </a:rPr>
              <a:t>Artikel</a:t>
            </a:r>
          </a:p>
        </p:txBody>
      </p:sp>
      <p:sp>
        <p:nvSpPr>
          <p:cNvPr id="91" name="Textfeld 90">
            <a:extLst>
              <a:ext uri="{FF2B5EF4-FFF2-40B4-BE49-F238E27FC236}">
                <a16:creationId xmlns:a16="http://schemas.microsoft.com/office/drawing/2014/main" id="{1F85990C-18FB-1616-138F-1C047A904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1726" y="1110132"/>
            <a:ext cx="1334020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000" kern="0" dirty="0">
                <a:solidFill>
                  <a:srgbClr val="FF0000"/>
                </a:solidFill>
                <a:latin typeface="Trebuchet MS" pitchFamily="34" charset="0"/>
              </a:rPr>
              <a:t>Pronomen</a:t>
            </a: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AEF782BF-1D84-2C1D-5670-6D7CBBA1D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4671" y="1110132"/>
            <a:ext cx="1564852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000" kern="0" dirty="0">
                <a:solidFill>
                  <a:srgbClr val="FF0000"/>
                </a:solidFill>
                <a:latin typeface="Trebuchet MS" pitchFamily="34" charset="0"/>
              </a:rPr>
              <a:t>Konjunktion</a:t>
            </a:r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57F9146C-A578-234C-C48B-858DE5298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2464049"/>
            <a:ext cx="954107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000" kern="0" dirty="0">
                <a:solidFill>
                  <a:srgbClr val="FF0000"/>
                </a:solidFill>
                <a:latin typeface="Trebuchet MS" pitchFamily="34" charset="0"/>
              </a:rPr>
              <a:t>Artikel</a:t>
            </a:r>
          </a:p>
        </p:txBody>
      </p:sp>
      <p:sp>
        <p:nvSpPr>
          <p:cNvPr id="94" name="Textfeld 93">
            <a:extLst>
              <a:ext uri="{FF2B5EF4-FFF2-40B4-BE49-F238E27FC236}">
                <a16:creationId xmlns:a16="http://schemas.microsoft.com/office/drawing/2014/main" id="{AC57C56E-F627-3DA1-6EF3-09BC4149A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572" y="2464049"/>
            <a:ext cx="1334020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000" kern="0" dirty="0">
                <a:solidFill>
                  <a:srgbClr val="FF0000"/>
                </a:solidFill>
                <a:latin typeface="Trebuchet MS" pitchFamily="34" charset="0"/>
              </a:rPr>
              <a:t>Pronomen</a:t>
            </a: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4BFFCD23-BC48-4C49-F924-C760E30AD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6932" y="2464049"/>
            <a:ext cx="1564852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000" kern="0" dirty="0">
                <a:solidFill>
                  <a:srgbClr val="FF0000"/>
                </a:solidFill>
                <a:latin typeface="Trebuchet MS" pitchFamily="34" charset="0"/>
              </a:rPr>
              <a:t>Konjunktion</a:t>
            </a:r>
          </a:p>
        </p:txBody>
      </p:sp>
      <p:sp>
        <p:nvSpPr>
          <p:cNvPr id="96" name="Textfeld 95">
            <a:extLst>
              <a:ext uri="{FF2B5EF4-FFF2-40B4-BE49-F238E27FC236}">
                <a16:creationId xmlns:a16="http://schemas.microsoft.com/office/drawing/2014/main" id="{6199D525-DDF4-12C0-13D5-FF16C2AE07F9}"/>
              </a:ext>
            </a:extLst>
          </p:cNvPr>
          <p:cNvSpPr txBox="1"/>
          <p:nvPr/>
        </p:nvSpPr>
        <p:spPr>
          <a:xfrm>
            <a:off x="179511" y="2804601"/>
            <a:ext cx="1059619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2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Es kann sein, ______                              ______ stimmt.</a:t>
            </a:r>
          </a:p>
        </p:txBody>
      </p:sp>
      <p:sp>
        <p:nvSpPr>
          <p:cNvPr id="97" name="Textfeld 96">
            <a:extLst>
              <a:ext uri="{FF2B5EF4-FFF2-40B4-BE49-F238E27FC236}">
                <a16:creationId xmlns:a16="http://schemas.microsoft.com/office/drawing/2014/main" id="{E215A93E-9A84-EDBA-48DC-4F53DD11F0D0}"/>
              </a:ext>
            </a:extLst>
          </p:cNvPr>
          <p:cNvSpPr txBox="1"/>
          <p:nvPr/>
        </p:nvSpPr>
        <p:spPr>
          <a:xfrm>
            <a:off x="2114761" y="2804601"/>
            <a:ext cx="82815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200" kern="0" dirty="0">
                <a:latin typeface="Trebuchet MS" pitchFamily="34" charset="0"/>
              </a:rPr>
              <a:t>dass</a:t>
            </a:r>
            <a:endParaRPr lang="de-DE" sz="2200" dirty="0"/>
          </a:p>
        </p:txBody>
      </p:sp>
      <p:sp>
        <p:nvSpPr>
          <p:cNvPr id="98" name="Textfeld 97">
            <a:extLst>
              <a:ext uri="{FF2B5EF4-FFF2-40B4-BE49-F238E27FC236}">
                <a16:creationId xmlns:a16="http://schemas.microsoft.com/office/drawing/2014/main" id="{FE09A9AF-E32C-A74A-E846-A7EBDD79A117}"/>
              </a:ext>
            </a:extLst>
          </p:cNvPr>
          <p:cNvSpPr txBox="1"/>
          <p:nvPr/>
        </p:nvSpPr>
        <p:spPr>
          <a:xfrm>
            <a:off x="5469246" y="2804601"/>
            <a:ext cx="82815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200" kern="0" dirty="0">
                <a:latin typeface="Trebuchet MS" pitchFamily="34" charset="0"/>
              </a:rPr>
              <a:t>das</a:t>
            </a:r>
            <a:endParaRPr lang="de-DE" sz="2200" dirty="0"/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DA7C2B10-A582-BE00-F6CB-DE7931ED1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8084" y="2464049"/>
            <a:ext cx="1334020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000" kern="0" dirty="0">
                <a:solidFill>
                  <a:srgbClr val="FF0000"/>
                </a:solidFill>
                <a:latin typeface="Trebuchet MS" pitchFamily="34" charset="0"/>
              </a:rPr>
              <a:t>Pronomen</a:t>
            </a:r>
          </a:p>
        </p:txBody>
      </p:sp>
      <p:sp>
        <p:nvSpPr>
          <p:cNvPr id="100" name="Textfeld 99">
            <a:extLst>
              <a:ext uri="{FF2B5EF4-FFF2-40B4-BE49-F238E27FC236}">
                <a16:creationId xmlns:a16="http://schemas.microsoft.com/office/drawing/2014/main" id="{432189DC-879C-6E32-1ED7-EE3CCBC05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9856" y="2464049"/>
            <a:ext cx="954107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000" kern="0" dirty="0">
                <a:solidFill>
                  <a:srgbClr val="FF0000"/>
                </a:solidFill>
                <a:latin typeface="Trebuchet MS" pitchFamily="34" charset="0"/>
              </a:rPr>
              <a:t>Artikel</a:t>
            </a:r>
          </a:p>
        </p:txBody>
      </p:sp>
      <p:sp>
        <p:nvSpPr>
          <p:cNvPr id="101" name="Textfeld 100">
            <a:extLst>
              <a:ext uri="{FF2B5EF4-FFF2-40B4-BE49-F238E27FC236}">
                <a16:creationId xmlns:a16="http://schemas.microsoft.com/office/drawing/2014/main" id="{5D5AAAE5-F42C-D475-EE89-BC6C595DB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9167" y="2464049"/>
            <a:ext cx="1564852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000" kern="0" dirty="0">
                <a:solidFill>
                  <a:srgbClr val="FF0000"/>
                </a:solidFill>
                <a:latin typeface="Trebuchet MS" pitchFamily="34" charset="0"/>
              </a:rPr>
              <a:t>Konjunktion</a:t>
            </a:r>
          </a:p>
        </p:txBody>
      </p:sp>
      <p:sp>
        <p:nvSpPr>
          <p:cNvPr id="102" name="Textfeld 101">
            <a:extLst>
              <a:ext uri="{FF2B5EF4-FFF2-40B4-BE49-F238E27FC236}">
                <a16:creationId xmlns:a16="http://schemas.microsoft.com/office/drawing/2014/main" id="{70E5B82F-E9B5-5458-D38E-3361F221864B}"/>
              </a:ext>
            </a:extLst>
          </p:cNvPr>
          <p:cNvSpPr txBox="1"/>
          <p:nvPr/>
        </p:nvSpPr>
        <p:spPr>
          <a:xfrm>
            <a:off x="179512" y="3812713"/>
            <a:ext cx="649255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2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Mutter meint, ______ ich im Bett bleiben soll.</a:t>
            </a:r>
          </a:p>
        </p:txBody>
      </p:sp>
      <p:sp>
        <p:nvSpPr>
          <p:cNvPr id="103" name="Textfeld 102">
            <a:extLst>
              <a:ext uri="{FF2B5EF4-FFF2-40B4-BE49-F238E27FC236}">
                <a16:creationId xmlns:a16="http://schemas.microsoft.com/office/drawing/2014/main" id="{99565FC8-A005-2374-F4A1-6FA31AE4AEE2}"/>
              </a:ext>
            </a:extLst>
          </p:cNvPr>
          <p:cNvSpPr txBox="1"/>
          <p:nvPr/>
        </p:nvSpPr>
        <p:spPr>
          <a:xfrm>
            <a:off x="2188797" y="3784904"/>
            <a:ext cx="82815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200" kern="0" dirty="0">
                <a:latin typeface="Trebuchet MS" pitchFamily="34" charset="0"/>
              </a:rPr>
              <a:t>dass</a:t>
            </a:r>
            <a:endParaRPr lang="de-DE" sz="2200" dirty="0"/>
          </a:p>
        </p:txBody>
      </p:sp>
      <p:sp>
        <p:nvSpPr>
          <p:cNvPr id="104" name="Textfeld 103">
            <a:extLst>
              <a:ext uri="{FF2B5EF4-FFF2-40B4-BE49-F238E27FC236}">
                <a16:creationId xmlns:a16="http://schemas.microsoft.com/office/drawing/2014/main" id="{A88ECD2D-243C-3124-8549-7139A3D1E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16" y="3445180"/>
            <a:ext cx="1564852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000" kern="0" dirty="0">
                <a:solidFill>
                  <a:srgbClr val="FF0000"/>
                </a:solidFill>
                <a:latin typeface="Trebuchet MS" pitchFamily="34" charset="0"/>
              </a:rPr>
              <a:t>Konjunktion</a:t>
            </a:r>
          </a:p>
        </p:txBody>
      </p:sp>
      <p:sp>
        <p:nvSpPr>
          <p:cNvPr id="105" name="Textfeld 104">
            <a:extLst>
              <a:ext uri="{FF2B5EF4-FFF2-40B4-BE49-F238E27FC236}">
                <a16:creationId xmlns:a16="http://schemas.microsoft.com/office/drawing/2014/main" id="{4EFAB0E2-8A11-DBD2-F809-877E68379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7132" y="3451512"/>
            <a:ext cx="1334020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000" kern="0" dirty="0">
                <a:solidFill>
                  <a:srgbClr val="FF0000"/>
                </a:solidFill>
                <a:latin typeface="Trebuchet MS" pitchFamily="34" charset="0"/>
              </a:rPr>
              <a:t>Pronomen</a:t>
            </a:r>
          </a:p>
        </p:txBody>
      </p:sp>
      <p:sp>
        <p:nvSpPr>
          <p:cNvPr id="106" name="Textfeld 105">
            <a:extLst>
              <a:ext uri="{FF2B5EF4-FFF2-40B4-BE49-F238E27FC236}">
                <a16:creationId xmlns:a16="http://schemas.microsoft.com/office/drawing/2014/main" id="{078615F5-F3A3-B796-BEEC-E383048DF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3451512"/>
            <a:ext cx="954107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000" kern="0" dirty="0">
                <a:solidFill>
                  <a:srgbClr val="FF0000"/>
                </a:solidFill>
                <a:latin typeface="Trebuchet MS" pitchFamily="34" charset="0"/>
              </a:rPr>
              <a:t>Artikel</a:t>
            </a:r>
          </a:p>
        </p:txBody>
      </p:sp>
      <p:sp>
        <p:nvSpPr>
          <p:cNvPr id="107" name="Textfeld 106">
            <a:extLst>
              <a:ext uri="{FF2B5EF4-FFF2-40B4-BE49-F238E27FC236}">
                <a16:creationId xmlns:a16="http://schemas.microsoft.com/office/drawing/2014/main" id="{04043B7E-6673-99B3-4210-5672DC6B905E}"/>
              </a:ext>
            </a:extLst>
          </p:cNvPr>
          <p:cNvSpPr txBox="1"/>
          <p:nvPr/>
        </p:nvSpPr>
        <p:spPr>
          <a:xfrm>
            <a:off x="179511" y="4745830"/>
            <a:ext cx="460923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2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Opa meint, ______ ist genug.</a:t>
            </a:r>
          </a:p>
        </p:txBody>
      </p:sp>
      <p:sp>
        <p:nvSpPr>
          <p:cNvPr id="108" name="Textfeld 107">
            <a:extLst>
              <a:ext uri="{FF2B5EF4-FFF2-40B4-BE49-F238E27FC236}">
                <a16:creationId xmlns:a16="http://schemas.microsoft.com/office/drawing/2014/main" id="{0124C778-8F50-0C3E-1AE8-929C5AC9E89F}"/>
              </a:ext>
            </a:extLst>
          </p:cNvPr>
          <p:cNvSpPr txBox="1"/>
          <p:nvPr/>
        </p:nvSpPr>
        <p:spPr>
          <a:xfrm>
            <a:off x="1955479" y="4712814"/>
            <a:ext cx="82815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200" kern="0" dirty="0">
                <a:latin typeface="Trebuchet MS" pitchFamily="34" charset="0"/>
              </a:rPr>
              <a:t>das</a:t>
            </a:r>
            <a:endParaRPr lang="de-DE" sz="2200" dirty="0"/>
          </a:p>
        </p:txBody>
      </p:sp>
      <p:sp>
        <p:nvSpPr>
          <p:cNvPr id="109" name="Textfeld 108">
            <a:extLst>
              <a:ext uri="{FF2B5EF4-FFF2-40B4-BE49-F238E27FC236}">
                <a16:creationId xmlns:a16="http://schemas.microsoft.com/office/drawing/2014/main" id="{13818C55-D901-E72F-BA66-0A6067CD1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242" y="4377508"/>
            <a:ext cx="954107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000" kern="0" dirty="0">
                <a:solidFill>
                  <a:srgbClr val="FF0000"/>
                </a:solidFill>
                <a:latin typeface="Trebuchet MS" pitchFamily="34" charset="0"/>
              </a:rPr>
              <a:t>Artikel</a:t>
            </a:r>
          </a:p>
        </p:txBody>
      </p:sp>
      <p:sp>
        <p:nvSpPr>
          <p:cNvPr id="110" name="Textfeld 109">
            <a:extLst>
              <a:ext uri="{FF2B5EF4-FFF2-40B4-BE49-F238E27FC236}">
                <a16:creationId xmlns:a16="http://schemas.microsoft.com/office/drawing/2014/main" id="{1659446C-CEF2-8ED6-1F2C-DAC7CB3D2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672" y="4377508"/>
            <a:ext cx="1564852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000" kern="0" dirty="0">
                <a:solidFill>
                  <a:srgbClr val="FF0000"/>
                </a:solidFill>
                <a:latin typeface="Trebuchet MS" pitchFamily="34" charset="0"/>
              </a:rPr>
              <a:t>Konjunktion</a:t>
            </a:r>
          </a:p>
        </p:txBody>
      </p:sp>
      <p:sp>
        <p:nvSpPr>
          <p:cNvPr id="111" name="Textfeld 110">
            <a:extLst>
              <a:ext uri="{FF2B5EF4-FFF2-40B4-BE49-F238E27FC236}">
                <a16:creationId xmlns:a16="http://schemas.microsoft.com/office/drawing/2014/main" id="{D6BB99C0-DBDE-994E-AF8F-8FCAD82CA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504" y="4377508"/>
            <a:ext cx="1334020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000" kern="0" dirty="0">
                <a:solidFill>
                  <a:srgbClr val="FF0000"/>
                </a:solidFill>
                <a:latin typeface="Trebuchet MS" pitchFamily="34" charset="0"/>
              </a:rPr>
              <a:t>Pronomen</a:t>
            </a:r>
          </a:p>
        </p:txBody>
      </p:sp>
      <p:sp>
        <p:nvSpPr>
          <p:cNvPr id="112" name="Textfeld 111">
            <a:extLst>
              <a:ext uri="{FF2B5EF4-FFF2-40B4-BE49-F238E27FC236}">
                <a16:creationId xmlns:a16="http://schemas.microsoft.com/office/drawing/2014/main" id="{95EFA08E-6B20-A712-E49C-1FC5A7AEE00B}"/>
              </a:ext>
            </a:extLst>
          </p:cNvPr>
          <p:cNvSpPr txBox="1"/>
          <p:nvPr/>
        </p:nvSpPr>
        <p:spPr>
          <a:xfrm>
            <a:off x="179512" y="5645931"/>
            <a:ext cx="828164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2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Es regnet so stark, ______ wir zuhause bleiben müssen.</a:t>
            </a:r>
          </a:p>
        </p:txBody>
      </p:sp>
      <p:sp>
        <p:nvSpPr>
          <p:cNvPr id="113" name="Textfeld 112">
            <a:extLst>
              <a:ext uri="{FF2B5EF4-FFF2-40B4-BE49-F238E27FC236}">
                <a16:creationId xmlns:a16="http://schemas.microsoft.com/office/drawing/2014/main" id="{ECFFD68A-D85C-E885-C297-5762F3EC18DD}"/>
              </a:ext>
            </a:extLst>
          </p:cNvPr>
          <p:cNvSpPr txBox="1"/>
          <p:nvPr/>
        </p:nvSpPr>
        <p:spPr>
          <a:xfrm>
            <a:off x="2891583" y="5628169"/>
            <a:ext cx="82815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200" kern="0" dirty="0">
                <a:latin typeface="Trebuchet MS" pitchFamily="34" charset="0"/>
              </a:rPr>
              <a:t>dass</a:t>
            </a:r>
            <a:endParaRPr lang="de-DE" sz="2200" dirty="0"/>
          </a:p>
        </p:txBody>
      </p:sp>
      <p:sp>
        <p:nvSpPr>
          <p:cNvPr id="114" name="Textfeld 113">
            <a:extLst>
              <a:ext uri="{FF2B5EF4-FFF2-40B4-BE49-F238E27FC236}">
                <a16:creationId xmlns:a16="http://schemas.microsoft.com/office/drawing/2014/main" id="{752840D1-6A12-6E92-C066-8E4A5730A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942" y="5294939"/>
            <a:ext cx="954107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000" kern="0" dirty="0">
                <a:solidFill>
                  <a:srgbClr val="FF0000"/>
                </a:solidFill>
                <a:latin typeface="Trebuchet MS" pitchFamily="34" charset="0"/>
              </a:rPr>
              <a:t>Artikel</a:t>
            </a:r>
          </a:p>
        </p:txBody>
      </p:sp>
      <p:sp>
        <p:nvSpPr>
          <p:cNvPr id="115" name="Textfeld 114">
            <a:extLst>
              <a:ext uri="{FF2B5EF4-FFF2-40B4-BE49-F238E27FC236}">
                <a16:creationId xmlns:a16="http://schemas.microsoft.com/office/drawing/2014/main" id="{92662018-F52E-FEFB-C7C2-38F87699A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6046" y="5294939"/>
            <a:ext cx="1334020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000" kern="0" dirty="0">
                <a:solidFill>
                  <a:srgbClr val="FF0000"/>
                </a:solidFill>
                <a:latin typeface="Trebuchet MS" pitchFamily="34" charset="0"/>
              </a:rPr>
              <a:t>Pronomen</a:t>
            </a:r>
          </a:p>
        </p:txBody>
      </p:sp>
      <p:sp>
        <p:nvSpPr>
          <p:cNvPr id="116" name="Textfeld 115">
            <a:extLst>
              <a:ext uri="{FF2B5EF4-FFF2-40B4-BE49-F238E27FC236}">
                <a16:creationId xmlns:a16="http://schemas.microsoft.com/office/drawing/2014/main" id="{8D768DD0-F793-724E-DB8A-9FF80E6ED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7332" y="5294939"/>
            <a:ext cx="1564852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000" kern="0" dirty="0">
                <a:solidFill>
                  <a:srgbClr val="FF0000"/>
                </a:solidFill>
                <a:latin typeface="Trebuchet MS" pitchFamily="34" charset="0"/>
              </a:rPr>
              <a:t>Konjunktion</a:t>
            </a:r>
          </a:p>
        </p:txBody>
      </p:sp>
      <p:sp>
        <p:nvSpPr>
          <p:cNvPr id="117" name="Rechteck: abgerundete Ecken 116">
            <a:extLst>
              <a:ext uri="{FF2B5EF4-FFF2-40B4-BE49-F238E27FC236}">
                <a16:creationId xmlns:a16="http://schemas.microsoft.com/office/drawing/2014/main" id="{A1B65A73-9143-6747-FC08-1E3A730F566F}"/>
              </a:ext>
            </a:extLst>
          </p:cNvPr>
          <p:cNvSpPr/>
          <p:nvPr/>
        </p:nvSpPr>
        <p:spPr>
          <a:xfrm>
            <a:off x="260109" y="1154514"/>
            <a:ext cx="899029" cy="40011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Rechteck: abgerundete Ecken 117">
            <a:extLst>
              <a:ext uri="{FF2B5EF4-FFF2-40B4-BE49-F238E27FC236}">
                <a16:creationId xmlns:a16="http://schemas.microsoft.com/office/drawing/2014/main" id="{89941059-4FBA-8D85-6EB4-463FA0462FEF}"/>
              </a:ext>
            </a:extLst>
          </p:cNvPr>
          <p:cNvSpPr/>
          <p:nvPr/>
        </p:nvSpPr>
        <p:spPr>
          <a:xfrm>
            <a:off x="2547502" y="2452927"/>
            <a:ext cx="1647119" cy="40011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9" name="Rechteck: abgerundete Ecken 118">
            <a:extLst>
              <a:ext uri="{FF2B5EF4-FFF2-40B4-BE49-F238E27FC236}">
                <a16:creationId xmlns:a16="http://schemas.microsoft.com/office/drawing/2014/main" id="{41F27D8D-04DC-2E1E-9F25-48B70B42416E}"/>
              </a:ext>
            </a:extLst>
          </p:cNvPr>
          <p:cNvSpPr/>
          <p:nvPr/>
        </p:nvSpPr>
        <p:spPr>
          <a:xfrm>
            <a:off x="5739716" y="2463087"/>
            <a:ext cx="1292388" cy="40011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0" name="Rechteck: abgerundete Ecken 119">
            <a:extLst>
              <a:ext uri="{FF2B5EF4-FFF2-40B4-BE49-F238E27FC236}">
                <a16:creationId xmlns:a16="http://schemas.microsoft.com/office/drawing/2014/main" id="{778BC02D-ED39-EFCB-CBFE-BD256FADB4D4}"/>
              </a:ext>
            </a:extLst>
          </p:cNvPr>
          <p:cNvSpPr/>
          <p:nvPr/>
        </p:nvSpPr>
        <p:spPr>
          <a:xfrm>
            <a:off x="2641431" y="3433542"/>
            <a:ext cx="1501915" cy="40011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1" name="Rechteck: abgerundete Ecken 120">
            <a:extLst>
              <a:ext uri="{FF2B5EF4-FFF2-40B4-BE49-F238E27FC236}">
                <a16:creationId xmlns:a16="http://schemas.microsoft.com/office/drawing/2014/main" id="{53127AF2-C433-6D7C-2976-0E72E498DAEE}"/>
              </a:ext>
            </a:extLst>
          </p:cNvPr>
          <p:cNvSpPr/>
          <p:nvPr/>
        </p:nvSpPr>
        <p:spPr>
          <a:xfrm>
            <a:off x="1684188" y="4368725"/>
            <a:ext cx="1271534" cy="40011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Rechteck: abgerundete Ecken 121">
            <a:extLst>
              <a:ext uri="{FF2B5EF4-FFF2-40B4-BE49-F238E27FC236}">
                <a16:creationId xmlns:a16="http://schemas.microsoft.com/office/drawing/2014/main" id="{3E108706-5ACF-0F84-8C51-9B4C930C5ADD}"/>
              </a:ext>
            </a:extLst>
          </p:cNvPr>
          <p:cNvSpPr/>
          <p:nvPr/>
        </p:nvSpPr>
        <p:spPr>
          <a:xfrm>
            <a:off x="3037000" y="5271287"/>
            <a:ext cx="1555184" cy="40011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Textfeld 122">
            <a:extLst>
              <a:ext uri="{FF2B5EF4-FFF2-40B4-BE49-F238E27FC236}">
                <a16:creationId xmlns:a16="http://schemas.microsoft.com/office/drawing/2014/main" id="{0F66751B-9C10-34E6-6396-9BE41C8BA7A1}"/>
              </a:ext>
            </a:extLst>
          </p:cNvPr>
          <p:cNvSpPr txBox="1"/>
          <p:nvPr/>
        </p:nvSpPr>
        <p:spPr>
          <a:xfrm>
            <a:off x="2219398" y="1796849"/>
            <a:ext cx="82815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200" kern="0" dirty="0">
                <a:latin typeface="Trebuchet MS" pitchFamily="34" charset="0"/>
              </a:rPr>
              <a:t>das</a:t>
            </a:r>
            <a:endParaRPr lang="de-DE" sz="2200" dirty="0"/>
          </a:p>
        </p:txBody>
      </p:sp>
      <p:sp>
        <p:nvSpPr>
          <p:cNvPr id="124" name="Textfeld 123">
            <a:extLst>
              <a:ext uri="{FF2B5EF4-FFF2-40B4-BE49-F238E27FC236}">
                <a16:creationId xmlns:a16="http://schemas.microsoft.com/office/drawing/2014/main" id="{9C6D2105-6600-F8AE-4634-0FCF080BE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464" y="1478741"/>
            <a:ext cx="954107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000" kern="0" dirty="0">
                <a:solidFill>
                  <a:srgbClr val="FF0000"/>
                </a:solidFill>
                <a:latin typeface="Trebuchet MS" pitchFamily="34" charset="0"/>
              </a:rPr>
              <a:t>Artikel</a:t>
            </a:r>
          </a:p>
        </p:txBody>
      </p:sp>
      <p:sp>
        <p:nvSpPr>
          <p:cNvPr id="125" name="Textfeld 124">
            <a:extLst>
              <a:ext uri="{FF2B5EF4-FFF2-40B4-BE49-F238E27FC236}">
                <a16:creationId xmlns:a16="http://schemas.microsoft.com/office/drawing/2014/main" id="{84CD9153-45CD-904E-C2B9-0EEEA4131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7568" y="1469951"/>
            <a:ext cx="1334020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000" kern="0" dirty="0">
                <a:solidFill>
                  <a:srgbClr val="FF0000"/>
                </a:solidFill>
                <a:latin typeface="Trebuchet MS" pitchFamily="34" charset="0"/>
              </a:rPr>
              <a:t>Pronomen</a:t>
            </a:r>
          </a:p>
        </p:txBody>
      </p:sp>
      <p:sp>
        <p:nvSpPr>
          <p:cNvPr id="126" name="Textfeld 125">
            <a:extLst>
              <a:ext uri="{FF2B5EF4-FFF2-40B4-BE49-F238E27FC236}">
                <a16:creationId xmlns:a16="http://schemas.microsoft.com/office/drawing/2014/main" id="{B118547A-0C48-8D67-DC18-698900E90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3036" y="1469951"/>
            <a:ext cx="1564852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000" kern="0" dirty="0">
                <a:solidFill>
                  <a:srgbClr val="FF0000"/>
                </a:solidFill>
                <a:latin typeface="Trebuchet MS" pitchFamily="34" charset="0"/>
              </a:rPr>
              <a:t>Konjunktion</a:t>
            </a:r>
          </a:p>
        </p:txBody>
      </p:sp>
      <p:sp>
        <p:nvSpPr>
          <p:cNvPr id="127" name="Rechteck: abgerundete Ecken 126">
            <a:extLst>
              <a:ext uri="{FF2B5EF4-FFF2-40B4-BE49-F238E27FC236}">
                <a16:creationId xmlns:a16="http://schemas.microsoft.com/office/drawing/2014/main" id="{A53C694C-F980-7F69-3505-C97838E94D2A}"/>
              </a:ext>
            </a:extLst>
          </p:cNvPr>
          <p:cNvSpPr/>
          <p:nvPr/>
        </p:nvSpPr>
        <p:spPr>
          <a:xfrm>
            <a:off x="2224599" y="1469951"/>
            <a:ext cx="1309577" cy="40011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8" name="Textfeld 127">
            <a:extLst>
              <a:ext uri="{FF2B5EF4-FFF2-40B4-BE49-F238E27FC236}">
                <a16:creationId xmlns:a16="http://schemas.microsoft.com/office/drawing/2014/main" id="{498C3C93-577A-0FFC-433C-BF8D92CF4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8721" y="1478741"/>
            <a:ext cx="954107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000" kern="0" dirty="0">
                <a:solidFill>
                  <a:srgbClr val="FF0000"/>
                </a:solidFill>
                <a:latin typeface="Trebuchet MS" pitchFamily="34" charset="0"/>
              </a:rPr>
              <a:t>Artikel</a:t>
            </a:r>
          </a:p>
        </p:txBody>
      </p:sp>
      <p:sp>
        <p:nvSpPr>
          <p:cNvPr id="129" name="Textfeld 128">
            <a:extLst>
              <a:ext uri="{FF2B5EF4-FFF2-40B4-BE49-F238E27FC236}">
                <a16:creationId xmlns:a16="http://schemas.microsoft.com/office/drawing/2014/main" id="{0DD868C7-A33F-E4B6-AF03-7BC636F01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1318" y="1469951"/>
            <a:ext cx="1334020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000" kern="0" dirty="0">
                <a:solidFill>
                  <a:srgbClr val="FF0000"/>
                </a:solidFill>
                <a:latin typeface="Trebuchet MS" pitchFamily="34" charset="0"/>
              </a:rPr>
              <a:t>Pronomen</a:t>
            </a:r>
          </a:p>
        </p:txBody>
      </p:sp>
      <p:sp>
        <p:nvSpPr>
          <p:cNvPr id="130" name="Textfeld 129">
            <a:extLst>
              <a:ext uri="{FF2B5EF4-FFF2-40B4-BE49-F238E27FC236}">
                <a16:creationId xmlns:a16="http://schemas.microsoft.com/office/drawing/2014/main" id="{F10B7104-B397-1EC5-D4E1-CE7050FEF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5359" y="1469951"/>
            <a:ext cx="1564852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000" kern="0" dirty="0">
                <a:solidFill>
                  <a:srgbClr val="FF0000"/>
                </a:solidFill>
                <a:latin typeface="Trebuchet MS" pitchFamily="34" charset="0"/>
              </a:rPr>
              <a:t>Konjunktion</a:t>
            </a:r>
          </a:p>
        </p:txBody>
      </p:sp>
      <p:sp>
        <p:nvSpPr>
          <p:cNvPr id="131" name="Rechteck: abgerundete Ecken 130">
            <a:extLst>
              <a:ext uri="{FF2B5EF4-FFF2-40B4-BE49-F238E27FC236}">
                <a16:creationId xmlns:a16="http://schemas.microsoft.com/office/drawing/2014/main" id="{53CE35C8-C151-3DDC-6A25-EC3F8430AB89}"/>
              </a:ext>
            </a:extLst>
          </p:cNvPr>
          <p:cNvSpPr/>
          <p:nvPr/>
        </p:nvSpPr>
        <p:spPr>
          <a:xfrm>
            <a:off x="7969452" y="1469951"/>
            <a:ext cx="1459316" cy="40011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2" name="Textfeld 131">
            <a:extLst>
              <a:ext uri="{FF2B5EF4-FFF2-40B4-BE49-F238E27FC236}">
                <a16:creationId xmlns:a16="http://schemas.microsoft.com/office/drawing/2014/main" id="{FEC4F173-7158-C905-081B-B4147A771EC9}"/>
              </a:ext>
            </a:extLst>
          </p:cNvPr>
          <p:cNvSpPr txBox="1"/>
          <p:nvPr/>
        </p:nvSpPr>
        <p:spPr>
          <a:xfrm>
            <a:off x="6491983" y="1753262"/>
            <a:ext cx="82815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200" kern="0" dirty="0">
                <a:latin typeface="Trebuchet MS" pitchFamily="34" charset="0"/>
              </a:rPr>
              <a:t>dass</a:t>
            </a:r>
            <a:endParaRPr lang="de-DE" sz="22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9571B29-0211-65A0-9ACE-7E4A77647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3" y="1073055"/>
            <a:ext cx="11876037" cy="512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6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/>
      <p:bldP spid="124" grpId="0"/>
      <p:bldP spid="125" grpId="0"/>
      <p:bldP spid="126" grpId="0"/>
      <p:bldP spid="127" grpId="0" animBg="1"/>
      <p:bldP spid="128" grpId="0"/>
      <p:bldP spid="129" grpId="0"/>
      <p:bldP spid="130" grpId="0"/>
      <p:bldP spid="131" grpId="0" animBg="1"/>
      <p:bldP spid="1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88704B5-6FF4-4A2C-A170-0B9080C0B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412D-C60F-4771-A1CB-FFD7B5773953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27" name="Grafik 26" descr="Männchen mit Ausrufezeichen.png">
            <a:extLst>
              <a:ext uri="{FF2B5EF4-FFF2-40B4-BE49-F238E27FC236}">
                <a16:creationId xmlns:a16="http://schemas.microsoft.com/office/drawing/2014/main" id="{88C15F7D-3D4E-4877-8ADD-F2C6A419654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00456" y="3933056"/>
            <a:ext cx="1512168" cy="2274943"/>
          </a:xfrm>
          <a:prstGeom prst="rect">
            <a:avLst/>
          </a:prstGeom>
        </p:spPr>
      </p:pic>
      <p:sp>
        <p:nvSpPr>
          <p:cNvPr id="35" name="Rechteck 34">
            <a:extLst>
              <a:ext uri="{FF2B5EF4-FFF2-40B4-BE49-F238E27FC236}">
                <a16:creationId xmlns:a16="http://schemas.microsoft.com/office/drawing/2014/main" id="{B9D14929-CF13-4A11-A003-DF5B87DA9B2C}"/>
              </a:ext>
            </a:extLst>
          </p:cNvPr>
          <p:cNvSpPr/>
          <p:nvPr/>
        </p:nvSpPr>
        <p:spPr>
          <a:xfrm>
            <a:off x="4759128" y="892467"/>
            <a:ext cx="628258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de-DE" sz="2200" dirty="0">
              <a:solidFill>
                <a:srgbClr val="1F497D">
                  <a:lumMod val="60000"/>
                  <a:lumOff val="40000"/>
                </a:srgbClr>
              </a:solidFill>
              <a:latin typeface="Trebuchet MS" pitchFamily="34" charset="0"/>
            </a:endParaRPr>
          </a:p>
          <a:p>
            <a:pPr algn="ctr"/>
            <a:r>
              <a:rPr lang="de-DE" sz="2200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Wenn  du  nicht  weißt,  </a:t>
            </a:r>
            <a:br>
              <a:rPr lang="de-DE" sz="2200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</a:br>
            <a:r>
              <a:rPr lang="de-DE" sz="2200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ob  es  </a:t>
            </a:r>
            <a:r>
              <a:rPr lang="de-DE" sz="2200" b="1" i="1" dirty="0">
                <a:latin typeface="Trebuchet MS" pitchFamily="34" charset="0"/>
              </a:rPr>
              <a:t>das</a:t>
            </a:r>
            <a:r>
              <a:rPr lang="de-DE" sz="2200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 oder  </a:t>
            </a:r>
            <a:r>
              <a:rPr lang="de-DE" sz="2200" b="1" i="1" dirty="0">
                <a:latin typeface="Trebuchet MS" pitchFamily="34" charset="0"/>
              </a:rPr>
              <a:t>dass</a:t>
            </a:r>
            <a:r>
              <a:rPr lang="de-DE" sz="2200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 heißt,</a:t>
            </a:r>
            <a:br>
              <a:rPr lang="de-DE" sz="2200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</a:br>
            <a:r>
              <a:rPr lang="de-DE" sz="2200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setze  dafür  </a:t>
            </a:r>
            <a:r>
              <a:rPr lang="de-DE" sz="2200" b="1" i="1" dirty="0">
                <a:solidFill>
                  <a:srgbClr val="FF0000"/>
                </a:solidFill>
                <a:latin typeface="Trebuchet MS" pitchFamily="34" charset="0"/>
              </a:rPr>
              <a:t>dieses</a:t>
            </a:r>
            <a:r>
              <a:rPr lang="de-DE" sz="2200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 oder  </a:t>
            </a:r>
            <a:r>
              <a:rPr lang="de-DE" sz="2200" b="1" i="1" dirty="0">
                <a:solidFill>
                  <a:srgbClr val="FF0000"/>
                </a:solidFill>
                <a:latin typeface="Trebuchet MS" pitchFamily="34" charset="0"/>
              </a:rPr>
              <a:t>welches</a:t>
            </a:r>
            <a:r>
              <a:rPr lang="de-DE" sz="2200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 ein.</a:t>
            </a:r>
            <a:br>
              <a:rPr lang="de-DE" sz="2200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</a:br>
            <a:r>
              <a:rPr lang="de-DE" sz="2200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Klingt  beides  falsch,  muss  es  </a:t>
            </a:r>
            <a:r>
              <a:rPr lang="de-DE" sz="2200" b="1" i="1" dirty="0">
                <a:solidFill>
                  <a:srgbClr val="FF0000"/>
                </a:solidFill>
                <a:latin typeface="Trebuchet MS" pitchFamily="34" charset="0"/>
              </a:rPr>
              <a:t>?????</a:t>
            </a:r>
            <a:r>
              <a:rPr lang="de-DE" sz="2200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 sein!</a:t>
            </a:r>
          </a:p>
        </p:txBody>
      </p:sp>
      <p:sp>
        <p:nvSpPr>
          <p:cNvPr id="37" name="Sprechblase: rechteckig mit abgerundeten Ecken 36">
            <a:extLst>
              <a:ext uri="{FF2B5EF4-FFF2-40B4-BE49-F238E27FC236}">
                <a16:creationId xmlns:a16="http://schemas.microsoft.com/office/drawing/2014/main" id="{8DEBA27C-18D8-4FEE-A1F2-66DDD1B09A01}"/>
              </a:ext>
            </a:extLst>
          </p:cNvPr>
          <p:cNvSpPr/>
          <p:nvPr/>
        </p:nvSpPr>
        <p:spPr>
          <a:xfrm>
            <a:off x="4995958" y="1208933"/>
            <a:ext cx="5916634" cy="1465355"/>
          </a:xfrm>
          <a:prstGeom prst="wedgeRoundRectCallout">
            <a:avLst>
              <a:gd name="adj1" fmla="val 40799"/>
              <a:gd name="adj2" fmla="val 15617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518C143-1531-41A6-823B-E114419A0EC0}"/>
              </a:ext>
            </a:extLst>
          </p:cNvPr>
          <p:cNvSpPr txBox="1"/>
          <p:nvPr/>
        </p:nvSpPr>
        <p:spPr>
          <a:xfrm>
            <a:off x="9187275" y="2229052"/>
            <a:ext cx="828153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2200" kern="0" dirty="0">
                <a:latin typeface="Trebuchet MS" pitchFamily="34" charset="0"/>
              </a:rPr>
              <a:t>dass</a:t>
            </a:r>
            <a:endParaRPr lang="de-DE" sz="22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797CE1F-4D62-43A5-8877-DDC01C2A148B}"/>
              </a:ext>
            </a:extLst>
          </p:cNvPr>
          <p:cNvSpPr txBox="1"/>
          <p:nvPr/>
        </p:nvSpPr>
        <p:spPr>
          <a:xfrm>
            <a:off x="146084" y="2805622"/>
            <a:ext cx="645397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2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Oma meint, ________ wir zuhause bleiben sollen.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817638E-97EE-4D6A-858B-F226DC8AA135}"/>
              </a:ext>
            </a:extLst>
          </p:cNvPr>
          <p:cNvSpPr txBox="1"/>
          <p:nvPr/>
        </p:nvSpPr>
        <p:spPr>
          <a:xfrm>
            <a:off x="1775520" y="4241163"/>
            <a:ext cx="82815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200" kern="0" dirty="0">
                <a:latin typeface="Trebuchet MS" pitchFamily="34" charset="0"/>
              </a:rPr>
              <a:t>dass</a:t>
            </a:r>
            <a:endParaRPr lang="de-DE" sz="22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0E7CAB0-8281-48DB-A5F3-C0A54E0BCCEC}"/>
              </a:ext>
            </a:extLst>
          </p:cNvPr>
          <p:cNvSpPr txBox="1"/>
          <p:nvPr/>
        </p:nvSpPr>
        <p:spPr>
          <a:xfrm>
            <a:off x="1775520" y="2737465"/>
            <a:ext cx="2743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200" kern="0" dirty="0">
                <a:solidFill>
                  <a:srgbClr val="FF0000"/>
                </a:solidFill>
                <a:latin typeface="Trebuchet MS" pitchFamily="34" charset="0"/>
              </a:rPr>
              <a:t>dieses</a:t>
            </a:r>
          </a:p>
          <a:p>
            <a:r>
              <a:rPr lang="de-DE" sz="2200" kern="0" dirty="0">
                <a:solidFill>
                  <a:srgbClr val="FF0000"/>
                </a:solidFill>
                <a:latin typeface="Trebuchet MS" pitchFamily="34" charset="0"/>
              </a:rPr>
              <a:t>Klingt das falsch?</a:t>
            </a:r>
            <a:endParaRPr lang="de-DE" sz="2200" dirty="0">
              <a:solidFill>
                <a:srgbClr val="FF0000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7308644-6325-4240-A8CB-5A91F7E329AD}"/>
              </a:ext>
            </a:extLst>
          </p:cNvPr>
          <p:cNvSpPr txBox="1"/>
          <p:nvPr/>
        </p:nvSpPr>
        <p:spPr>
          <a:xfrm>
            <a:off x="1775520" y="3490087"/>
            <a:ext cx="249708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200" kern="0" dirty="0">
                <a:solidFill>
                  <a:srgbClr val="FF0000"/>
                </a:solidFill>
                <a:latin typeface="Trebuchet MS" pitchFamily="34" charset="0"/>
              </a:rPr>
              <a:t>welches</a:t>
            </a:r>
          </a:p>
          <a:p>
            <a:r>
              <a:rPr lang="de-DE" sz="2200" kern="0" dirty="0">
                <a:solidFill>
                  <a:srgbClr val="FF0000"/>
                </a:solidFill>
                <a:latin typeface="Trebuchet MS" pitchFamily="34" charset="0"/>
              </a:rPr>
              <a:t>Klingt das falsch?</a:t>
            </a:r>
            <a:endParaRPr lang="de-DE" sz="2200" dirty="0">
              <a:solidFill>
                <a:srgbClr val="FF0000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8F72C62-E949-4D1A-8888-DB844E241463}"/>
              </a:ext>
            </a:extLst>
          </p:cNvPr>
          <p:cNvSpPr txBox="1"/>
          <p:nvPr/>
        </p:nvSpPr>
        <p:spPr>
          <a:xfrm>
            <a:off x="146084" y="3542437"/>
            <a:ext cx="645397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2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Oma meint, ________ wir zuhause bleiben sollen.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664A43E-26A9-4DC7-AD58-DA60FBEB72D3}"/>
              </a:ext>
            </a:extLst>
          </p:cNvPr>
          <p:cNvSpPr txBox="1"/>
          <p:nvPr/>
        </p:nvSpPr>
        <p:spPr>
          <a:xfrm>
            <a:off x="146084" y="4323775"/>
            <a:ext cx="645397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2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Oma meint, ________ wir zuhause bleiben sollen.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833CBAA-288A-48F7-83E8-00C77D6A833D}"/>
              </a:ext>
            </a:extLst>
          </p:cNvPr>
          <p:cNvSpPr txBox="1"/>
          <p:nvPr/>
        </p:nvSpPr>
        <p:spPr>
          <a:xfrm>
            <a:off x="4345811" y="3102375"/>
            <a:ext cx="61890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200" dirty="0">
                <a:solidFill>
                  <a:srgbClr val="FF0000"/>
                </a:solidFill>
                <a:latin typeface="Trebuchet MS" pitchFamily="34" charset="0"/>
              </a:rPr>
              <a:t>JA</a:t>
            </a:r>
            <a:endParaRPr lang="de-DE" sz="2200" dirty="0">
              <a:solidFill>
                <a:srgbClr val="FF0000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17267F6-31D4-49A2-8695-3FD25C54DB47}"/>
              </a:ext>
            </a:extLst>
          </p:cNvPr>
          <p:cNvSpPr txBox="1"/>
          <p:nvPr/>
        </p:nvSpPr>
        <p:spPr>
          <a:xfrm>
            <a:off x="179512" y="2132856"/>
            <a:ext cx="27432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200" dirty="0">
                <a:latin typeface="Trebuchet MS" pitchFamily="34" charset="0"/>
              </a:rPr>
              <a:t>Beispiel:</a:t>
            </a:r>
            <a:endParaRPr lang="de-DE" sz="2200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C2CCEEF-BBA9-4773-A0F6-D012769DBD17}"/>
              </a:ext>
            </a:extLst>
          </p:cNvPr>
          <p:cNvSpPr txBox="1"/>
          <p:nvPr/>
        </p:nvSpPr>
        <p:spPr>
          <a:xfrm>
            <a:off x="124211" y="4950493"/>
            <a:ext cx="27432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200" dirty="0">
                <a:latin typeface="Trebuchet MS" pitchFamily="34" charset="0"/>
              </a:rPr>
              <a:t>Beispiel:</a:t>
            </a:r>
            <a:endParaRPr lang="de-DE" sz="2200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0D031F4-1932-413B-842B-79AF89AD5138}"/>
              </a:ext>
            </a:extLst>
          </p:cNvPr>
          <p:cNvSpPr txBox="1"/>
          <p:nvPr/>
        </p:nvSpPr>
        <p:spPr>
          <a:xfrm>
            <a:off x="1291734" y="4964324"/>
            <a:ext cx="645397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2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Opa meint, ________ Wetter wird schlecht.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BE442D0-FAF2-48E6-B790-1284C2C85808}"/>
              </a:ext>
            </a:extLst>
          </p:cNvPr>
          <p:cNvSpPr txBox="1"/>
          <p:nvPr/>
        </p:nvSpPr>
        <p:spPr>
          <a:xfrm>
            <a:off x="2936668" y="5518393"/>
            <a:ext cx="82815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200" kern="0" dirty="0">
                <a:latin typeface="Trebuchet MS" pitchFamily="34" charset="0"/>
              </a:rPr>
              <a:t>das</a:t>
            </a:r>
            <a:endParaRPr lang="de-DE" sz="2200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BB9C1697-43E9-4496-806E-1DAC0F9724D1}"/>
              </a:ext>
            </a:extLst>
          </p:cNvPr>
          <p:cNvSpPr txBox="1"/>
          <p:nvPr/>
        </p:nvSpPr>
        <p:spPr>
          <a:xfrm>
            <a:off x="2921170" y="4896167"/>
            <a:ext cx="2743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200" kern="0" dirty="0">
                <a:solidFill>
                  <a:srgbClr val="FF0000"/>
                </a:solidFill>
                <a:latin typeface="Trebuchet MS" pitchFamily="34" charset="0"/>
              </a:rPr>
              <a:t>dieses</a:t>
            </a:r>
          </a:p>
          <a:p>
            <a:r>
              <a:rPr lang="de-DE" sz="2200" kern="0" dirty="0">
                <a:solidFill>
                  <a:srgbClr val="FF0000"/>
                </a:solidFill>
                <a:latin typeface="Trebuchet MS" pitchFamily="34" charset="0"/>
              </a:rPr>
              <a:t>Klingt das falsch?</a:t>
            </a:r>
            <a:endParaRPr lang="de-DE" sz="2200" dirty="0">
              <a:solidFill>
                <a:srgbClr val="FF0000"/>
              </a:solidFill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163E5061-A3BD-4189-A584-F9BC3AB87EB9}"/>
              </a:ext>
            </a:extLst>
          </p:cNvPr>
          <p:cNvSpPr txBox="1"/>
          <p:nvPr/>
        </p:nvSpPr>
        <p:spPr>
          <a:xfrm>
            <a:off x="1291734" y="5557828"/>
            <a:ext cx="645397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2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Opa meint, ________ Wetter wird schlecht.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F6304363-2E65-4CBE-B7E6-035A70A9CAF3}"/>
              </a:ext>
            </a:extLst>
          </p:cNvPr>
          <p:cNvSpPr txBox="1"/>
          <p:nvPr/>
        </p:nvSpPr>
        <p:spPr>
          <a:xfrm>
            <a:off x="5065891" y="3102374"/>
            <a:ext cx="97894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200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  <a:endParaRPr lang="de-DE" sz="2200" dirty="0">
              <a:solidFill>
                <a:srgbClr val="FF0000"/>
              </a:solidFill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5BAE895B-4BF3-4A33-8298-8B41E8D9A917}"/>
              </a:ext>
            </a:extLst>
          </p:cNvPr>
          <p:cNvSpPr txBox="1"/>
          <p:nvPr/>
        </p:nvSpPr>
        <p:spPr>
          <a:xfrm>
            <a:off x="4346306" y="3858810"/>
            <a:ext cx="61890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200" dirty="0">
                <a:solidFill>
                  <a:srgbClr val="FF0000"/>
                </a:solidFill>
                <a:latin typeface="Trebuchet MS" pitchFamily="34" charset="0"/>
              </a:rPr>
              <a:t>JA</a:t>
            </a:r>
            <a:endParaRPr lang="de-DE" sz="2200" dirty="0">
              <a:solidFill>
                <a:srgbClr val="FF0000"/>
              </a:solidFill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F721F4BA-FE36-434E-BE9D-9C527F45AD4B}"/>
              </a:ext>
            </a:extLst>
          </p:cNvPr>
          <p:cNvSpPr txBox="1"/>
          <p:nvPr/>
        </p:nvSpPr>
        <p:spPr>
          <a:xfrm>
            <a:off x="5066386" y="3858809"/>
            <a:ext cx="97894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200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  <a:endParaRPr lang="de-DE" sz="2200" dirty="0">
              <a:solidFill>
                <a:srgbClr val="FF0000"/>
              </a:solidFill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62EB5A86-6E0E-4579-A088-3449286CFFBC}"/>
              </a:ext>
            </a:extLst>
          </p:cNvPr>
          <p:cNvSpPr txBox="1"/>
          <p:nvPr/>
        </p:nvSpPr>
        <p:spPr>
          <a:xfrm>
            <a:off x="146084" y="4014391"/>
            <a:ext cx="82815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200" b="1" kern="0" dirty="0">
                <a:latin typeface="Trebuchet MS" pitchFamily="34" charset="0"/>
              </a:rPr>
              <a:t>Also: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19F5B245-88A8-41EF-98D5-8D76B11E92AC}"/>
              </a:ext>
            </a:extLst>
          </p:cNvPr>
          <p:cNvSpPr txBox="1"/>
          <p:nvPr/>
        </p:nvSpPr>
        <p:spPr>
          <a:xfrm>
            <a:off x="5591750" y="5218510"/>
            <a:ext cx="61890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200" dirty="0">
                <a:solidFill>
                  <a:srgbClr val="FF0000"/>
                </a:solidFill>
                <a:latin typeface="Trebuchet MS" pitchFamily="34" charset="0"/>
              </a:rPr>
              <a:t>JA</a:t>
            </a:r>
            <a:endParaRPr lang="de-DE" sz="2200" dirty="0">
              <a:solidFill>
                <a:srgbClr val="FF0000"/>
              </a:solidFill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BD08C55A-354D-4EBE-AB8E-DC3690D17927}"/>
              </a:ext>
            </a:extLst>
          </p:cNvPr>
          <p:cNvSpPr txBox="1"/>
          <p:nvPr/>
        </p:nvSpPr>
        <p:spPr>
          <a:xfrm>
            <a:off x="6311830" y="5218509"/>
            <a:ext cx="97894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200" dirty="0">
                <a:solidFill>
                  <a:srgbClr val="FF0000"/>
                </a:solidFill>
                <a:latin typeface="Trebuchet MS" pitchFamily="34" charset="0"/>
              </a:rPr>
              <a:t>NEIN</a:t>
            </a:r>
            <a:endParaRPr lang="de-DE" sz="2200" dirty="0">
              <a:solidFill>
                <a:srgbClr val="FF0000"/>
              </a:solidFill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265A915F-AC78-4CAF-B140-A7665D92041A}"/>
              </a:ext>
            </a:extLst>
          </p:cNvPr>
          <p:cNvSpPr txBox="1"/>
          <p:nvPr/>
        </p:nvSpPr>
        <p:spPr>
          <a:xfrm>
            <a:off x="532490" y="5543997"/>
            <a:ext cx="82815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200" b="1" kern="0" dirty="0">
                <a:latin typeface="Trebuchet MS" pitchFamily="34" charset="0"/>
              </a:rPr>
              <a:t>Also: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36B3C626-8921-47CE-B805-9553A8F50C29}"/>
              </a:ext>
            </a:extLst>
          </p:cNvPr>
          <p:cNvSpPr txBox="1"/>
          <p:nvPr/>
        </p:nvSpPr>
        <p:spPr>
          <a:xfrm>
            <a:off x="4666616" y="3137856"/>
            <a:ext cx="41891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200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  <a:sym typeface="Wingdings" panose="05000000000000000000" pitchFamily="2" charset="2"/>
              </a:rPr>
              <a:t></a:t>
            </a:r>
            <a:endParaRPr lang="de-DE" sz="2200" dirty="0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D46631E5-32D2-4C90-B4B3-F6ED54C37EB4}"/>
              </a:ext>
            </a:extLst>
          </p:cNvPr>
          <p:cNvSpPr txBox="1"/>
          <p:nvPr/>
        </p:nvSpPr>
        <p:spPr>
          <a:xfrm>
            <a:off x="4681354" y="3908703"/>
            <a:ext cx="41891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200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  <a:sym typeface="Wingdings" panose="05000000000000000000" pitchFamily="2" charset="2"/>
              </a:rPr>
              <a:t></a:t>
            </a:r>
            <a:endParaRPr lang="de-DE" sz="2200" dirty="0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38EFA6AA-B2BB-4236-9537-9CFDBC34E024}"/>
              </a:ext>
            </a:extLst>
          </p:cNvPr>
          <p:cNvSpPr txBox="1"/>
          <p:nvPr/>
        </p:nvSpPr>
        <p:spPr>
          <a:xfrm>
            <a:off x="6930805" y="5263336"/>
            <a:ext cx="41891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200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  <a:sym typeface="Wingdings" panose="05000000000000000000" pitchFamily="2" charset="2"/>
              </a:rPr>
              <a:t></a:t>
            </a:r>
            <a:endParaRPr lang="de-DE" sz="2200" dirty="0"/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37C2C215-802D-48B2-B74D-0B263DC7D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8369" y="4374461"/>
            <a:ext cx="628698" cy="2769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9pPr>
          </a:lstStyle>
          <a:p>
            <a:r>
              <a:rPr lang="de-DE" altLang="de-DE" dirty="0"/>
              <a:t>weiter</a:t>
            </a:r>
          </a:p>
        </p:txBody>
      </p:sp>
      <p:sp>
        <p:nvSpPr>
          <p:cNvPr id="40" name="Textfeld 36">
            <a:extLst>
              <a:ext uri="{FF2B5EF4-FFF2-40B4-BE49-F238E27FC236}">
                <a16:creationId xmlns:a16="http://schemas.microsoft.com/office/drawing/2014/main" id="{5BA2CE43-727E-4C82-BD54-F00436F51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09" y="19275"/>
            <a:ext cx="7485597" cy="430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200" b="1" dirty="0">
                <a:latin typeface="Trebuchet MS" panose="020B0603020202020204" pitchFamily="34" charset="0"/>
                <a:ea typeface="+mj-ea"/>
                <a:cs typeface="+mj-cs"/>
              </a:rPr>
              <a:t>12	das/dass 01 - Eselsbrücke</a:t>
            </a:r>
            <a:endParaRPr kumimoji="0" lang="de-DE" altLang="de-DE" sz="1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23196923-CB0A-4798-927E-1FA6C965826E}"/>
              </a:ext>
            </a:extLst>
          </p:cNvPr>
          <p:cNvSpPr txBox="1"/>
          <p:nvPr/>
        </p:nvSpPr>
        <p:spPr>
          <a:xfrm>
            <a:off x="260108" y="404664"/>
            <a:ext cx="106524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Beantworte die Fragen!</a:t>
            </a:r>
          </a:p>
          <a:p>
            <a:pPr eaLnBrk="0" fontAlgn="auto" hangingPunct="0">
              <a:spcAft>
                <a:spcPts val="0"/>
              </a:spcAft>
              <a:defRPr/>
            </a:pPr>
            <a:r>
              <a:rPr lang="de-DE" altLang="de-DE" kern="0" spc="-100" dirty="0">
                <a:solidFill>
                  <a:srgbClr val="FF0000"/>
                </a:solidFill>
                <a:latin typeface="Trebuchet MS" pitchFamily="34" charset="0"/>
              </a:rPr>
              <a:t>Ich hoffe, dass Sie diese Seite überspringen können! Ich habe die Regel erst im Ruhestand kennengelernt.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D341839-7377-4CEF-A23F-9497C4057DDA}"/>
              </a:ext>
            </a:extLst>
          </p:cNvPr>
          <p:cNvSpPr txBox="1"/>
          <p:nvPr/>
        </p:nvSpPr>
        <p:spPr>
          <a:xfrm>
            <a:off x="190500" y="6724134"/>
            <a:ext cx="4354077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C:\Users\Master\OneDrive\AA - Übungen\Rechtschreibförderung\Das oder dass\das oder dass 01 Grundlage.pptx - Seite 15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36C2A8C-78D8-45C9-B391-BE7F575AC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830" y="28243"/>
            <a:ext cx="569302" cy="71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52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4" grpId="0"/>
      <p:bldP spid="25" grpId="0"/>
      <p:bldP spid="26" grpId="0"/>
      <p:bldP spid="28" grpId="0"/>
      <p:bldP spid="29" grpId="0"/>
      <p:bldP spid="30" grpId="0"/>
      <p:bldP spid="32" grpId="0"/>
      <p:bldP spid="33" grpId="0"/>
      <p:bldP spid="34" grpId="0"/>
      <p:bldP spid="36" grpId="0"/>
      <p:bldP spid="38" grpId="0"/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88704B5-6FF4-4A2C-A170-0B9080C0B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412D-C60F-4771-A1CB-FFD7B5773953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85DE531-4F8D-4D32-B0BF-98E147764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43" y="1077197"/>
            <a:ext cx="8377614" cy="196207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de-DE" sz="2200" kern="0" dirty="0">
                <a:solidFill>
                  <a:srgbClr val="FF0000"/>
                </a:solidFill>
                <a:latin typeface="Trebuchet MS" pitchFamily="34" charset="0"/>
              </a:rPr>
              <a:t>Muss es hier</a:t>
            </a:r>
            <a:r>
              <a:rPr lang="de-DE" sz="22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 </a:t>
            </a:r>
            <a:r>
              <a:rPr lang="de-DE" sz="2200" kern="0" dirty="0">
                <a:latin typeface="Trebuchet MS" pitchFamily="34" charset="0"/>
              </a:rPr>
              <a:t>das</a:t>
            </a:r>
            <a:r>
              <a:rPr lang="de-DE" sz="22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 </a:t>
            </a:r>
            <a:r>
              <a:rPr lang="de-DE" sz="2200" kern="0" dirty="0">
                <a:solidFill>
                  <a:srgbClr val="FF0000"/>
                </a:solidFill>
                <a:latin typeface="Trebuchet MS" pitchFamily="34" charset="0"/>
              </a:rPr>
              <a:t>oder</a:t>
            </a:r>
            <a:r>
              <a:rPr lang="de-DE" sz="22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 </a:t>
            </a:r>
            <a:r>
              <a:rPr lang="de-DE" sz="2200" kern="0" dirty="0">
                <a:latin typeface="Trebuchet MS" pitchFamily="34" charset="0"/>
              </a:rPr>
              <a:t>dass</a:t>
            </a:r>
            <a:r>
              <a:rPr lang="de-DE" sz="22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 </a:t>
            </a:r>
            <a:r>
              <a:rPr lang="de-DE" sz="2200" kern="0" dirty="0">
                <a:solidFill>
                  <a:srgbClr val="FF0000"/>
                </a:solidFill>
                <a:latin typeface="Trebuchet MS" pitchFamily="34" charset="0"/>
              </a:rPr>
              <a:t>heißen?</a:t>
            </a:r>
          </a:p>
          <a:p>
            <a:pPr lvl="0" eaLnBrk="1" fontAlgn="auto" hangingPunct="1"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de-DE" sz="1050" kern="0" dirty="0">
              <a:solidFill>
                <a:prstClr val="black"/>
              </a:solidFill>
              <a:latin typeface="Trebuchet MS" pitchFamily="34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de-DE" sz="2200" kern="0" dirty="0">
                <a:solidFill>
                  <a:prstClr val="black"/>
                </a:solidFill>
                <a:latin typeface="Trebuchet MS" pitchFamily="34" charset="0"/>
              </a:rPr>
              <a:t>Max konnte das Glück, </a:t>
            </a:r>
            <a:r>
              <a:rPr lang="de-DE" sz="2200" b="1" kern="0" dirty="0">
                <a:solidFill>
                  <a:srgbClr val="FF0000"/>
                </a:solidFill>
                <a:latin typeface="Trebuchet MS" pitchFamily="34" charset="0"/>
              </a:rPr>
              <a:t>______ </a:t>
            </a:r>
            <a:r>
              <a:rPr lang="de-DE" sz="2200" kern="0" dirty="0">
                <a:solidFill>
                  <a:prstClr val="black"/>
                </a:solidFill>
                <a:latin typeface="Trebuchet MS" pitchFamily="34" charset="0"/>
              </a:rPr>
              <a:t>er gewonnen hatte, nicht fassen.</a:t>
            </a:r>
          </a:p>
          <a:p>
            <a:pPr eaLnBrk="1" fontAlgn="auto" hangingPunct="1"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de-DE" sz="1050" kern="0" dirty="0">
              <a:solidFill>
                <a:srgbClr val="FF0000"/>
              </a:solidFill>
              <a:latin typeface="Trebuchet MS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de-DE" sz="2200" kern="0" dirty="0">
                <a:solidFill>
                  <a:srgbClr val="FF0000"/>
                </a:solidFill>
                <a:latin typeface="Trebuchet MS" pitchFamily="34" charset="0"/>
              </a:rPr>
              <a:t>Klick auf </a:t>
            </a:r>
          </a:p>
          <a:p>
            <a:pPr eaLnBrk="1" fontAlgn="auto" hangingPunct="1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de-DE" sz="2200" kern="0" dirty="0">
                <a:solidFill>
                  <a:srgbClr val="FF0000"/>
                </a:solidFill>
                <a:latin typeface="Trebuchet MS" pitchFamily="34" charset="0"/>
              </a:rPr>
              <a:t>die Lösung! </a:t>
            </a:r>
            <a:r>
              <a:rPr lang="de-DE" sz="2200" kern="0" dirty="0">
                <a:solidFill>
                  <a:prstClr val="black"/>
                </a:solidFill>
                <a:latin typeface="Trebuchet MS" pitchFamily="34" charset="0"/>
              </a:rPr>
              <a:t>	</a:t>
            </a:r>
            <a:r>
              <a:rPr lang="de-DE" sz="2200" kern="0" dirty="0">
                <a:solidFill>
                  <a:srgbClr val="FF0000"/>
                </a:solidFill>
                <a:latin typeface="Trebuchet MS" pitchFamily="34" charset="0"/>
              </a:rPr>
              <a:t>das	dass	beides wäre möglich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C7E2369-AFAC-4AE0-8C00-8413F89AD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43" y="3577791"/>
            <a:ext cx="11846513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de-DE" sz="2200" kern="0" dirty="0">
                <a:solidFill>
                  <a:prstClr val="black"/>
                </a:solidFill>
                <a:latin typeface="Trebuchet MS" pitchFamily="34" charset="0"/>
              </a:rPr>
              <a:t>Max hat eine neue Freundin. Er konnte das Glück, </a:t>
            </a:r>
            <a:r>
              <a:rPr lang="de-DE" sz="2200" b="1" kern="0" dirty="0">
                <a:solidFill>
                  <a:srgbClr val="FF0000"/>
                </a:solidFill>
                <a:latin typeface="Trebuchet MS" pitchFamily="34" charset="0"/>
              </a:rPr>
              <a:t>______ </a:t>
            </a:r>
            <a:r>
              <a:rPr lang="de-DE" sz="2200" kern="0" dirty="0">
                <a:solidFill>
                  <a:prstClr val="black"/>
                </a:solidFill>
                <a:latin typeface="Trebuchet MS" pitchFamily="34" charset="0"/>
              </a:rPr>
              <a:t>er gewonnen hatte, nicht fassen.</a:t>
            </a:r>
            <a:endParaRPr lang="de-DE" sz="2200" kern="0" dirty="0">
              <a:solidFill>
                <a:srgbClr val="1F497D">
                  <a:lumMod val="60000"/>
                  <a:lumOff val="40000"/>
                </a:srgbClr>
              </a:solidFill>
              <a:latin typeface="Trebuchet MS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1CDE167-5507-46BA-849D-24916B50C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4949733"/>
            <a:ext cx="11391260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de-DE" sz="2200" kern="0" dirty="0">
                <a:solidFill>
                  <a:prstClr val="black"/>
                </a:solidFill>
                <a:latin typeface="Trebuchet MS" pitchFamily="34" charset="0"/>
              </a:rPr>
              <a:t>Max wurde erster Sieger. Er konnte das Glück, </a:t>
            </a:r>
            <a:r>
              <a:rPr lang="de-DE" sz="2200" b="1" kern="0" dirty="0">
                <a:solidFill>
                  <a:srgbClr val="FF0000"/>
                </a:solidFill>
                <a:latin typeface="Trebuchet MS" pitchFamily="34" charset="0"/>
              </a:rPr>
              <a:t>______ </a:t>
            </a:r>
            <a:r>
              <a:rPr lang="de-DE" sz="2200" kern="0" dirty="0">
                <a:solidFill>
                  <a:prstClr val="black"/>
                </a:solidFill>
                <a:latin typeface="Trebuchet MS" pitchFamily="34" charset="0"/>
              </a:rPr>
              <a:t>er gewonnen hatte, nicht fassen.</a:t>
            </a:r>
            <a:endParaRPr lang="de-DE" sz="2200" kern="0" dirty="0">
              <a:solidFill>
                <a:srgbClr val="1F497D">
                  <a:lumMod val="60000"/>
                  <a:lumOff val="40000"/>
                </a:srgbClr>
              </a:solidFill>
              <a:latin typeface="Trebuchet MS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7EBEAD8-4259-45B5-B1A3-8B8E69DCB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6890" y="2252015"/>
            <a:ext cx="5344473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200" b="1" kern="0" dirty="0">
                <a:solidFill>
                  <a:srgbClr val="FF0000"/>
                </a:solidFill>
                <a:latin typeface="Trebuchet MS" pitchFamily="34" charset="0"/>
              </a:rPr>
              <a:t>Ja! 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200" b="1" kern="0" dirty="0">
                <a:solidFill>
                  <a:srgbClr val="FF0000"/>
                </a:solidFill>
                <a:latin typeface="Trebuchet MS" pitchFamily="34" charset="0"/>
              </a:rPr>
              <a:t>Es kommt darauf an, was gemeint ist!</a:t>
            </a:r>
            <a:endParaRPr lang="de-DE" sz="2200" kern="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354DC1E1-59CA-48AC-A371-D42D62498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4545" y="3178207"/>
            <a:ext cx="603050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200" kern="0" dirty="0">
                <a:solidFill>
                  <a:srgbClr val="FF0000"/>
                </a:solidFill>
                <a:latin typeface="Trebuchet MS" pitchFamily="34" charset="0"/>
              </a:rPr>
              <a:t>das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1D5EFB39-0074-4238-A918-027D9BD8C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5321" y="3178207"/>
            <a:ext cx="716863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200" kern="0" dirty="0">
                <a:solidFill>
                  <a:srgbClr val="FF0000"/>
                </a:solidFill>
                <a:latin typeface="Trebuchet MS" pitchFamily="34" charset="0"/>
              </a:rPr>
              <a:t>dass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6BDBC2C-D8D1-4BF3-9866-D2C9964C7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9188" y="4042229"/>
            <a:ext cx="3769128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200" b="1" kern="0" dirty="0">
                <a:solidFill>
                  <a:srgbClr val="FF0000"/>
                </a:solidFill>
                <a:latin typeface="Trebuchet MS" pitchFamily="34" charset="0"/>
              </a:rPr>
              <a:t>Pronomen für das Glück!</a:t>
            </a:r>
            <a:endParaRPr lang="de-DE" sz="2200" kern="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046BB595-26FC-4405-A9F6-2CD382B43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8048" y="4570807"/>
            <a:ext cx="716863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200" kern="0" dirty="0">
                <a:solidFill>
                  <a:srgbClr val="FF0000"/>
                </a:solidFill>
                <a:latin typeface="Trebuchet MS" pitchFamily="34" charset="0"/>
              </a:rPr>
              <a:t>dass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F21AEB33-EDFB-47E9-9FB2-0B8FF35E8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4998" y="4570807"/>
            <a:ext cx="603050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200" kern="0" dirty="0">
                <a:solidFill>
                  <a:srgbClr val="FF0000"/>
                </a:solidFill>
                <a:latin typeface="Trebuchet MS" pitchFamily="34" charset="0"/>
              </a:rPr>
              <a:t>das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3A31390B-E9BE-48BC-ABED-4D3BCFD36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5264" y="5380620"/>
            <a:ext cx="3769128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200" b="1" kern="0" dirty="0">
                <a:solidFill>
                  <a:srgbClr val="FF0000"/>
                </a:solidFill>
                <a:latin typeface="Trebuchet MS" pitchFamily="34" charset="0"/>
              </a:rPr>
              <a:t>Konjunktion</a:t>
            </a:r>
            <a:endParaRPr lang="de-DE" sz="2200" kern="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B6BC9328-7C40-4A28-B851-475F0B3E2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6890" y="3526371"/>
            <a:ext cx="620683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2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das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471D2BD-FCFD-4664-8F86-AD27F88D4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7639" y="4883941"/>
            <a:ext cx="742511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2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dass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7DE8DB31-5C80-40F2-9352-309E489C6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4764" y="5950441"/>
            <a:ext cx="7425527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2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Manchmal kommt es auf den Zusammenhang an!</a:t>
            </a:r>
            <a:endParaRPr lang="de-DE" sz="2200" kern="0" dirty="0">
              <a:solidFill>
                <a:schemeClr val="tx2">
                  <a:lumMod val="60000"/>
                  <a:lumOff val="4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6" name="Textfeld 36">
            <a:extLst>
              <a:ext uri="{FF2B5EF4-FFF2-40B4-BE49-F238E27FC236}">
                <a16:creationId xmlns:a16="http://schemas.microsoft.com/office/drawing/2014/main" id="{F360261F-87F4-4C67-AEB0-A1F1C69C9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09" y="19275"/>
            <a:ext cx="11931891" cy="430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200" b="1" dirty="0">
                <a:latin typeface="Trebuchet MS" panose="020B0603020202020204" pitchFamily="34" charset="0"/>
                <a:ea typeface="+mj-ea"/>
                <a:cs typeface="+mj-cs"/>
              </a:rPr>
              <a:t>13	das/dass 01 - i-Tüpfelchen für Spitzenkönner</a:t>
            </a:r>
            <a:endParaRPr kumimoji="0" lang="de-DE" altLang="de-DE" sz="1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10A66555-F0F8-4F86-A6F8-9885F569443A}"/>
              </a:ext>
            </a:extLst>
          </p:cNvPr>
          <p:cNvSpPr txBox="1"/>
          <p:nvPr/>
        </p:nvSpPr>
        <p:spPr>
          <a:xfrm>
            <a:off x="260108" y="391178"/>
            <a:ext cx="101563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kern="0" spc="-100" dirty="0">
                <a:solidFill>
                  <a:srgbClr val="FF0000"/>
                </a:solidFill>
                <a:latin typeface="Trebuchet MS" pitchFamily="34" charset="0"/>
              </a:rPr>
              <a:t>Diese Übung eventuell in einer späteren Stunde machen, weil es sich um eine seltene Ausnahme handelt!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D4D3EB1-A953-463E-99CC-5335D75D3F62}"/>
              </a:ext>
            </a:extLst>
          </p:cNvPr>
          <p:cNvSpPr txBox="1"/>
          <p:nvPr/>
        </p:nvSpPr>
        <p:spPr>
          <a:xfrm>
            <a:off x="190500" y="6724134"/>
            <a:ext cx="4354077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C:\Users\Master\OneDrive\AA - Übungen\Rechtschreibförderung\Das oder dass\das oder dass 01 Grundlage.pptx - Seite 17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BE14AEC-2E28-75FE-ACD1-4987CD4B030A}"/>
              </a:ext>
            </a:extLst>
          </p:cNvPr>
          <p:cNvSpPr/>
          <p:nvPr/>
        </p:nvSpPr>
        <p:spPr>
          <a:xfrm>
            <a:off x="3804237" y="2636735"/>
            <a:ext cx="2736304" cy="38511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126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88704B5-6FF4-4A2C-A170-0B9080C0B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7313" y="168458"/>
            <a:ext cx="2743200" cy="365125"/>
          </a:xfrm>
        </p:spPr>
        <p:txBody>
          <a:bodyPr/>
          <a:lstStyle/>
          <a:p>
            <a:fld id="{C9CD412D-C60F-4771-A1CB-FFD7B5773953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15" name="Ovale Legende 5">
            <a:extLst>
              <a:ext uri="{FF2B5EF4-FFF2-40B4-BE49-F238E27FC236}">
                <a16:creationId xmlns:a16="http://schemas.microsoft.com/office/drawing/2014/main" id="{FA0CC2D8-3EC6-4915-8118-1072E8F9B210}"/>
              </a:ext>
            </a:extLst>
          </p:cNvPr>
          <p:cNvSpPr/>
          <p:nvPr/>
        </p:nvSpPr>
        <p:spPr>
          <a:xfrm>
            <a:off x="2649337" y="1700808"/>
            <a:ext cx="5098569" cy="2906180"/>
          </a:xfrm>
          <a:prstGeom prst="wedgeEllipseCallout">
            <a:avLst>
              <a:gd name="adj1" fmla="val -65587"/>
              <a:gd name="adj2" fmla="val 4218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1B548220-BC5F-403B-83E5-4759C1ED3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3800384"/>
            <a:ext cx="1677443" cy="2447094"/>
          </a:xfrm>
          <a:prstGeom prst="rect">
            <a:avLst/>
          </a:prstGeom>
        </p:spPr>
      </p:pic>
      <p:pic>
        <p:nvPicPr>
          <p:cNvPr id="17" name="Grafik 16" descr="Smiley böse.png">
            <a:extLst>
              <a:ext uri="{FF2B5EF4-FFF2-40B4-BE49-F238E27FC236}">
                <a16:creationId xmlns:a16="http://schemas.microsoft.com/office/drawing/2014/main" id="{130B6DD8-504A-467C-8EC6-021BD08B62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588" y="3885762"/>
            <a:ext cx="850340" cy="568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Grafik 17" descr="Smiley gut.png">
            <a:extLst>
              <a:ext uri="{FF2B5EF4-FFF2-40B4-BE49-F238E27FC236}">
                <a16:creationId xmlns:a16="http://schemas.microsoft.com/office/drawing/2014/main" id="{654731A4-CA93-4737-9B8E-0CCA818EF9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303" y="3861048"/>
            <a:ext cx="644443" cy="65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709EA35A-685D-4CB7-A0E4-2D75EDE22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9499" y="2230724"/>
            <a:ext cx="4302781" cy="156966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</a:pPr>
            <a:r>
              <a:rPr lang="de-DE" sz="2400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Pronomen oder Konjunktion?</a:t>
            </a:r>
          </a:p>
          <a:p>
            <a:pPr lvl="0" algn="ctr" eaLnBrk="1" hangingPunct="1">
              <a:spcBef>
                <a:spcPct val="0"/>
              </a:spcBef>
              <a:buNone/>
            </a:pPr>
            <a:r>
              <a:rPr lang="de-DE" sz="2400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Wen juckt das schon?</a:t>
            </a:r>
          </a:p>
          <a:p>
            <a:pPr lvl="0" algn="ctr" eaLnBrk="1" hangingPunct="1">
              <a:spcBef>
                <a:spcPct val="0"/>
              </a:spcBef>
              <a:buNone/>
            </a:pPr>
            <a:r>
              <a:rPr lang="de-DE" sz="2400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Ich streich da nicht die Segel,</a:t>
            </a:r>
          </a:p>
          <a:p>
            <a:pPr lvl="0" algn="ctr" eaLnBrk="1" hangingPunct="1">
              <a:spcBef>
                <a:spcPct val="0"/>
              </a:spcBef>
              <a:buNone/>
            </a:pPr>
            <a:r>
              <a:rPr lang="de-DE" sz="2400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denn ich kenn die Regel.</a:t>
            </a:r>
            <a:endParaRPr kumimoji="0" lang="de-DE" sz="24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10" name="Textfeld 36">
            <a:extLst>
              <a:ext uri="{FF2B5EF4-FFF2-40B4-BE49-F238E27FC236}">
                <a16:creationId xmlns:a16="http://schemas.microsoft.com/office/drawing/2014/main" id="{243A14AF-A912-4A28-8A40-468EA4F6E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09" y="19275"/>
            <a:ext cx="11931891" cy="430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200" b="1" dirty="0">
                <a:latin typeface="Trebuchet MS" panose="020B0603020202020204" pitchFamily="34" charset="0"/>
                <a:ea typeface="+mj-ea"/>
                <a:cs typeface="+mj-cs"/>
              </a:rPr>
              <a:t>14	das/dass 01 </a:t>
            </a:r>
            <a:endParaRPr kumimoji="0" lang="de-DE" altLang="de-DE" sz="1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78F7ABE-DBE7-4947-BB58-99973CD8257A}"/>
              </a:ext>
            </a:extLst>
          </p:cNvPr>
          <p:cNvSpPr txBox="1"/>
          <p:nvPr/>
        </p:nvSpPr>
        <p:spPr>
          <a:xfrm>
            <a:off x="260108" y="467380"/>
            <a:ext cx="101563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Üben macht gescheit!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9382F39-9D44-4837-9E61-B0E9D2D66E37}"/>
              </a:ext>
            </a:extLst>
          </p:cNvPr>
          <p:cNvSpPr txBox="1"/>
          <p:nvPr/>
        </p:nvSpPr>
        <p:spPr>
          <a:xfrm>
            <a:off x="190500" y="6724134"/>
            <a:ext cx="4354077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C:\Users\Master\OneDrive\AA - Übungen\Rechtschreibförderung\Das oder dass\das oder dass 01 Grundlage.pptx - Seite 18</a:t>
            </a:r>
          </a:p>
        </p:txBody>
      </p:sp>
    </p:spTree>
    <p:extLst>
      <p:ext uri="{BB962C8B-B14F-4D97-AF65-F5344CB8AC3E}">
        <p14:creationId xmlns:p14="http://schemas.microsoft.com/office/powerpoint/2010/main" val="292596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feld 33">
            <a:extLst>
              <a:ext uri="{FF2B5EF4-FFF2-40B4-BE49-F238E27FC236}">
                <a16:creationId xmlns:a16="http://schemas.microsoft.com/office/drawing/2014/main" id="{14D8D695-96DF-4C53-ABD8-1D6281F17248}"/>
              </a:ext>
            </a:extLst>
          </p:cNvPr>
          <p:cNvSpPr txBox="1"/>
          <p:nvPr/>
        </p:nvSpPr>
        <p:spPr>
          <a:xfrm>
            <a:off x="1631504" y="1556794"/>
            <a:ext cx="16273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200" b="1" kern="0" dirty="0">
                <a:solidFill>
                  <a:srgbClr val="FF0000"/>
                </a:solidFill>
                <a:latin typeface="Trebuchet MS" pitchFamily="34" charset="0"/>
              </a:rPr>
              <a:t>? Wortart ?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BFA2659B-A583-456B-9D18-B590F26A6F08}"/>
              </a:ext>
            </a:extLst>
          </p:cNvPr>
          <p:cNvSpPr txBox="1"/>
          <p:nvPr/>
        </p:nvSpPr>
        <p:spPr>
          <a:xfrm>
            <a:off x="1631504" y="1556793"/>
            <a:ext cx="1758815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b="1" kern="0" dirty="0">
                <a:latin typeface="Trebuchet MS" pitchFamily="34" charset="0"/>
              </a:rPr>
              <a:t>Artikel        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7EBC627B-561A-4BC2-A4E4-F3DB7627446B}"/>
              </a:ext>
            </a:extLst>
          </p:cNvPr>
          <p:cNvSpPr/>
          <p:nvPr/>
        </p:nvSpPr>
        <p:spPr>
          <a:xfrm>
            <a:off x="263352" y="1900020"/>
            <a:ext cx="7799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200" b="1" kern="0" dirty="0">
                <a:latin typeface="Trebuchet MS" pitchFamily="34" charset="0"/>
              </a:rPr>
              <a:t>das</a:t>
            </a:r>
            <a:endParaRPr lang="de-DE" sz="2200" b="1" dirty="0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1BFD2AE6-4BB9-46ED-8928-A3099FDB7D3C}"/>
              </a:ext>
            </a:extLst>
          </p:cNvPr>
          <p:cNvSpPr txBox="1"/>
          <p:nvPr/>
        </p:nvSpPr>
        <p:spPr>
          <a:xfrm>
            <a:off x="1631504" y="2260061"/>
            <a:ext cx="16273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200" b="1" kern="0" dirty="0">
                <a:solidFill>
                  <a:srgbClr val="FF0000"/>
                </a:solidFill>
                <a:latin typeface="Trebuchet MS" pitchFamily="34" charset="0"/>
              </a:rPr>
              <a:t>? Wortart 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669B87D5-32F9-41F3-8D3D-4D930E7B59FB}"/>
              </a:ext>
            </a:extLst>
          </p:cNvPr>
          <p:cNvSpPr txBox="1"/>
          <p:nvPr/>
        </p:nvSpPr>
        <p:spPr>
          <a:xfrm>
            <a:off x="1631504" y="2260060"/>
            <a:ext cx="288732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b="1" kern="0" dirty="0">
                <a:latin typeface="Trebuchet MS" pitchFamily="34" charset="0"/>
              </a:rPr>
              <a:t>Pronomen (Fürwort)</a:t>
            </a:r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6D2D4713-8FBC-4A91-9134-0A01446D3A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35" t="21223" r="7662" b="17046"/>
          <a:stretch/>
        </p:blipFill>
        <p:spPr>
          <a:xfrm>
            <a:off x="8761702" y="1065739"/>
            <a:ext cx="1629041" cy="1429466"/>
          </a:xfrm>
          <a:prstGeom prst="rect">
            <a:avLst/>
          </a:prstGeom>
        </p:spPr>
      </p:pic>
      <p:sp>
        <p:nvSpPr>
          <p:cNvPr id="44" name="Textfeld 43">
            <a:extLst>
              <a:ext uri="{FF2B5EF4-FFF2-40B4-BE49-F238E27FC236}">
                <a16:creationId xmlns:a16="http://schemas.microsoft.com/office/drawing/2014/main" id="{ABECC711-BC08-468A-BFB9-4594C4AC1FEE}"/>
              </a:ext>
            </a:extLst>
          </p:cNvPr>
          <p:cNvSpPr txBox="1"/>
          <p:nvPr/>
        </p:nvSpPr>
        <p:spPr>
          <a:xfrm>
            <a:off x="4943872" y="1556792"/>
            <a:ext cx="30203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Wir spielen </a:t>
            </a:r>
            <a:r>
              <a:rPr lang="de-DE" sz="2200" b="1" kern="0" dirty="0">
                <a:latin typeface="Trebuchet MS" pitchFamily="34" charset="0"/>
              </a:rPr>
              <a:t>das</a:t>
            </a:r>
            <a:r>
              <a:rPr lang="de-DE" sz="22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 Spiel.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9ADCBE12-2970-42F4-8005-42043DFC95A6}"/>
              </a:ext>
            </a:extLst>
          </p:cNvPr>
          <p:cNvSpPr txBox="1"/>
          <p:nvPr/>
        </p:nvSpPr>
        <p:spPr>
          <a:xfrm>
            <a:off x="4943872" y="2260060"/>
            <a:ext cx="5107488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Wir spielen das Spiel, </a:t>
            </a:r>
            <a:r>
              <a:rPr lang="de-DE" sz="2200" b="1" kern="0" dirty="0">
                <a:latin typeface="Trebuchet MS" pitchFamily="34" charset="0"/>
              </a:rPr>
              <a:t>das</a:t>
            </a:r>
            <a:r>
              <a:rPr lang="de-DE" sz="22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 uns gefällt.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87FA11E2-64D4-4B3B-829E-82C86419A000}"/>
              </a:ext>
            </a:extLst>
          </p:cNvPr>
          <p:cNvSpPr txBox="1"/>
          <p:nvPr/>
        </p:nvSpPr>
        <p:spPr>
          <a:xfrm>
            <a:off x="179512" y="3440033"/>
            <a:ext cx="5984331" cy="126188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Das Wort </a:t>
            </a:r>
            <a:r>
              <a:rPr lang="de-DE" sz="2200" b="1" kern="0" dirty="0">
                <a:latin typeface="Trebuchet MS" pitchFamily="34" charset="0"/>
              </a:rPr>
              <a:t>das</a:t>
            </a:r>
            <a:r>
              <a:rPr lang="de-DE" sz="22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 wechselt die      </a:t>
            </a:r>
            <a:r>
              <a:rPr lang="de-DE" sz="2200" b="1" kern="0" dirty="0">
                <a:solidFill>
                  <a:srgbClr val="FF0000"/>
                </a:solidFill>
                <a:latin typeface="Trebuchet MS" pitchFamily="34" charset="0"/>
              </a:rPr>
              <a:t>?????</a:t>
            </a:r>
            <a:r>
              <a:rPr lang="de-DE" sz="22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000" b="1" kern="0" dirty="0">
              <a:solidFill>
                <a:schemeClr val="tx2">
                  <a:lumMod val="60000"/>
                  <a:lumOff val="40000"/>
                </a:schemeClr>
              </a:solidFill>
              <a:latin typeface="Trebuchet MS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		wie ein Chamäleon die Farbe!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		Das tun auch </a:t>
            </a:r>
            <a:r>
              <a:rPr lang="de-DE" sz="2200" b="1" kern="0" dirty="0">
                <a:latin typeface="Trebuchet MS" pitchFamily="34" charset="0"/>
              </a:rPr>
              <a:t>der</a:t>
            </a:r>
            <a:r>
              <a:rPr lang="de-DE" sz="22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 und </a:t>
            </a:r>
            <a:r>
              <a:rPr lang="de-DE" sz="2200" b="1" kern="0" dirty="0">
                <a:latin typeface="Trebuchet MS" pitchFamily="34" charset="0"/>
              </a:rPr>
              <a:t>die</a:t>
            </a:r>
            <a:r>
              <a:rPr lang="de-DE" sz="22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!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65F0C155-8CAC-4402-8658-F97C36947C28}"/>
              </a:ext>
            </a:extLst>
          </p:cNvPr>
          <p:cNvSpPr txBox="1"/>
          <p:nvPr/>
        </p:nvSpPr>
        <p:spPr>
          <a:xfrm>
            <a:off x="3913539" y="3440033"/>
            <a:ext cx="1210588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b="1" kern="0" dirty="0">
                <a:latin typeface="Trebuchet MS" pitchFamily="34" charset="0"/>
              </a:rPr>
              <a:t>Wortart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1590C47E-DD61-4903-AFAE-1DA8759C7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0126" y="2337003"/>
            <a:ext cx="628698" cy="2769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rPr>
              <a:t>weiter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11E522D-B190-4821-A790-13175F6A29F0}"/>
              </a:ext>
            </a:extLst>
          </p:cNvPr>
          <p:cNvSpPr txBox="1"/>
          <p:nvPr/>
        </p:nvSpPr>
        <p:spPr>
          <a:xfrm>
            <a:off x="1631504" y="5531465"/>
            <a:ext cx="16273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200" b="1" kern="0" dirty="0">
                <a:solidFill>
                  <a:srgbClr val="FF0000"/>
                </a:solidFill>
                <a:latin typeface="Trebuchet MS" pitchFamily="34" charset="0"/>
              </a:rPr>
              <a:t>? Wortart ?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F60F2661-37A4-492E-B687-E99050C4E9E7}"/>
              </a:ext>
            </a:extLst>
          </p:cNvPr>
          <p:cNvSpPr txBox="1"/>
          <p:nvPr/>
        </p:nvSpPr>
        <p:spPr>
          <a:xfrm>
            <a:off x="1631504" y="5531465"/>
            <a:ext cx="2225289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b="1" kern="0" dirty="0">
                <a:latin typeface="Trebuchet MS" pitchFamily="34" charset="0"/>
              </a:rPr>
              <a:t>Satzverbindung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b="1" kern="0" dirty="0">
                <a:latin typeface="Trebuchet MS" pitchFamily="34" charset="0"/>
              </a:rPr>
              <a:t>(</a:t>
            </a:r>
            <a:r>
              <a:rPr lang="de-DE" sz="2200" b="1" kern="0" dirty="0">
                <a:solidFill>
                  <a:srgbClr val="FF0000"/>
                </a:solidFill>
                <a:latin typeface="Trebuchet MS" pitchFamily="34" charset="0"/>
              </a:rPr>
              <a:t>Fachwort</a:t>
            </a:r>
            <a:r>
              <a:rPr lang="de-DE" sz="2200" b="1" kern="0" dirty="0">
                <a:latin typeface="Trebuchet MS" pitchFamily="34" charset="0"/>
              </a:rPr>
              <a:t>)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70E9033F-E8BE-4A32-AF69-F31EB9407DC1}"/>
              </a:ext>
            </a:extLst>
          </p:cNvPr>
          <p:cNvSpPr/>
          <p:nvPr/>
        </p:nvSpPr>
        <p:spPr>
          <a:xfrm>
            <a:off x="263352" y="5531465"/>
            <a:ext cx="7799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200" b="1" kern="0" dirty="0">
                <a:latin typeface="Trebuchet MS" pitchFamily="34" charset="0"/>
              </a:rPr>
              <a:t>dass</a:t>
            </a:r>
            <a:endParaRPr lang="de-DE" sz="2200" b="1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F4B5F6D-F6C4-47F7-BCED-2CB3540DFF93}"/>
              </a:ext>
            </a:extLst>
          </p:cNvPr>
          <p:cNvSpPr txBox="1"/>
          <p:nvPr/>
        </p:nvSpPr>
        <p:spPr>
          <a:xfrm>
            <a:off x="4943872" y="5531465"/>
            <a:ext cx="16337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200" b="1" kern="0" dirty="0">
                <a:solidFill>
                  <a:srgbClr val="FF0000"/>
                </a:solidFill>
                <a:latin typeface="Trebuchet MS" pitchFamily="34" charset="0"/>
              </a:rPr>
              <a:t>? Beispiel ?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E097B03-FEA6-488E-ADEF-FEC4B642BFB0}"/>
              </a:ext>
            </a:extLst>
          </p:cNvPr>
          <p:cNvSpPr txBox="1"/>
          <p:nvPr/>
        </p:nvSpPr>
        <p:spPr>
          <a:xfrm>
            <a:off x="4943872" y="5531465"/>
            <a:ext cx="6914072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Max war so krank, </a:t>
            </a:r>
            <a:r>
              <a:rPr lang="de-DE" sz="2200" b="1" kern="0" dirty="0">
                <a:latin typeface="Trebuchet MS" pitchFamily="34" charset="0"/>
              </a:rPr>
              <a:t>dass</a:t>
            </a:r>
            <a:r>
              <a:rPr lang="de-DE" sz="22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 er im Bett bleiben musste.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D2F4E780-7B12-4B7C-84C3-7904624CF394}"/>
              </a:ext>
            </a:extLst>
          </p:cNvPr>
          <p:cNvSpPr/>
          <p:nvPr/>
        </p:nvSpPr>
        <p:spPr>
          <a:xfrm>
            <a:off x="1571420" y="5878433"/>
            <a:ext cx="1939023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2200" kern="0" dirty="0">
                <a:latin typeface="Trebuchet MS" pitchFamily="34" charset="0"/>
              </a:rPr>
              <a:t>(Konjunktion)</a:t>
            </a:r>
            <a:endParaRPr lang="de-DE" sz="2200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7F007F16-D09C-4C28-9FE3-A6D437AFA50B}"/>
              </a:ext>
            </a:extLst>
          </p:cNvPr>
          <p:cNvSpPr/>
          <p:nvPr/>
        </p:nvSpPr>
        <p:spPr>
          <a:xfrm>
            <a:off x="8054482" y="3883695"/>
            <a:ext cx="3304342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22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      </a:t>
            </a:r>
            <a:r>
              <a:rPr lang="de-DE" sz="2200" b="1" kern="0" dirty="0">
                <a:solidFill>
                  <a:srgbClr val="FF0000"/>
                </a:solidFill>
                <a:latin typeface="Trebuchet MS" pitchFamily="34" charset="0"/>
              </a:rPr>
              <a:t>?????</a:t>
            </a:r>
          </a:p>
          <a:p>
            <a:r>
              <a:rPr lang="de-DE" sz="2200" b="1" kern="0" dirty="0">
                <a:solidFill>
                  <a:srgbClr val="FF0000"/>
                </a:solidFill>
                <a:latin typeface="Trebuchet MS" pitchFamily="34" charset="0"/>
              </a:rPr>
              <a:t>für Ungeübte!</a:t>
            </a:r>
            <a:endParaRPr lang="de-DE" sz="2200" b="1" dirty="0">
              <a:solidFill>
                <a:srgbClr val="FF0000"/>
              </a:solidFill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DC5F5E74-7201-49F3-BA8D-F44E488BB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911" y="4333818"/>
            <a:ext cx="628698" cy="2769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rPr>
              <a:t>weiter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93AEAF65-0F4A-4C89-BD78-9BB8330F8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0126" y="6032321"/>
            <a:ext cx="628698" cy="2769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rPr>
              <a:t>weiter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87AA8F61-9863-4E9D-A7B2-D0923F450229}"/>
              </a:ext>
            </a:extLst>
          </p:cNvPr>
          <p:cNvSpPr/>
          <p:nvPr/>
        </p:nvSpPr>
        <p:spPr>
          <a:xfrm>
            <a:off x="8131433" y="3846684"/>
            <a:ext cx="3076485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2200" b="1" kern="0" dirty="0">
                <a:solidFill>
                  <a:srgbClr val="FF0000"/>
                </a:solidFill>
                <a:latin typeface="Trebuchet MS" pitchFamily="34" charset="0"/>
              </a:rPr>
              <a:t>Verwechslungsgefahr</a:t>
            </a:r>
            <a:endParaRPr lang="de-DE" sz="2200" b="1" dirty="0">
              <a:solidFill>
                <a:srgbClr val="FF0000"/>
              </a:solidFill>
            </a:endParaRPr>
          </a:p>
        </p:txBody>
      </p:sp>
      <p:sp>
        <p:nvSpPr>
          <p:cNvPr id="2" name="Pfeil: nach oben und unten 1">
            <a:extLst>
              <a:ext uri="{FF2B5EF4-FFF2-40B4-BE49-F238E27FC236}">
                <a16:creationId xmlns:a16="http://schemas.microsoft.com/office/drawing/2014/main" id="{17B4DB11-7C08-45AF-AE9F-9EFC24E09E29}"/>
              </a:ext>
            </a:extLst>
          </p:cNvPr>
          <p:cNvSpPr/>
          <p:nvPr/>
        </p:nvSpPr>
        <p:spPr>
          <a:xfrm rot="430222">
            <a:off x="7777118" y="2680821"/>
            <a:ext cx="365233" cy="2911583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36">
            <a:extLst>
              <a:ext uri="{FF2B5EF4-FFF2-40B4-BE49-F238E27FC236}">
                <a16:creationId xmlns:a16="http://schemas.microsoft.com/office/drawing/2014/main" id="{A7A7B779-F0A8-44D4-87AA-1EACCCE5D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09" y="19275"/>
            <a:ext cx="11931891" cy="430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200" b="1" dirty="0">
                <a:latin typeface="Trebuchet MS" panose="020B0603020202020204" pitchFamily="34" charset="0"/>
                <a:ea typeface="+mj-ea"/>
                <a:cs typeface="+mj-cs"/>
              </a:rPr>
              <a:t>01	das/dass 01 - Einführung</a:t>
            </a:r>
            <a:endParaRPr kumimoji="0" lang="de-DE" altLang="de-DE" sz="1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5DFF6002-4F46-4C4B-9A70-E341990A3B89}"/>
              </a:ext>
            </a:extLst>
          </p:cNvPr>
          <p:cNvSpPr txBox="1"/>
          <p:nvPr/>
        </p:nvSpPr>
        <p:spPr>
          <a:xfrm>
            <a:off x="260108" y="467380"/>
            <a:ext cx="101563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>
                <a:solidFill>
                  <a:srgbClr val="FF0000"/>
                </a:solidFill>
                <a:latin typeface="Trebuchet MS" panose="020B0603020202020204" pitchFamily="34" charset="0"/>
              </a:rPr>
              <a:t>Klick!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B4015FC-F474-4142-A1A3-8559F936BD21}"/>
              </a:ext>
            </a:extLst>
          </p:cNvPr>
          <p:cNvSpPr txBox="1"/>
          <p:nvPr/>
        </p:nvSpPr>
        <p:spPr>
          <a:xfrm>
            <a:off x="190500" y="6724134"/>
            <a:ext cx="4314001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C:\Users\Master\OneDrive\AA - Übungen\Rechtschreibförderung\Das oder dass\das oder dass 01 Grundlage.pptx - Seite 3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572E8A1-7BD2-CE8D-0827-5F20BA97FD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08" y="6332676"/>
            <a:ext cx="1058620" cy="416506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4B22A5C-92C4-F8B2-EB1C-400EB4B1880E}"/>
              </a:ext>
            </a:extLst>
          </p:cNvPr>
          <p:cNvGrpSpPr/>
          <p:nvPr/>
        </p:nvGrpSpPr>
        <p:grpSpPr>
          <a:xfrm>
            <a:off x="10343752" y="6469063"/>
            <a:ext cx="1512888" cy="288925"/>
            <a:chOff x="7559675" y="6469063"/>
            <a:chExt cx="1512888" cy="288925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6177A576-E94B-7F31-5110-9C6BA6048A78}"/>
                </a:ext>
              </a:extLst>
            </p:cNvPr>
            <p:cNvSpPr/>
            <p:nvPr/>
          </p:nvSpPr>
          <p:spPr>
            <a:xfrm>
              <a:off x="7667625" y="6469063"/>
              <a:ext cx="1368425" cy="2889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8" name="Rechteck 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EA27AD7-1A00-5BEE-3E76-EBF21A6D5D5F}"/>
                </a:ext>
              </a:extLst>
            </p:cNvPr>
            <p:cNvSpPr/>
            <p:nvPr/>
          </p:nvSpPr>
          <p:spPr>
            <a:xfrm>
              <a:off x="7559675" y="6470650"/>
              <a:ext cx="1512888" cy="287338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>
                  <a:solidFill>
                    <a:prstClr val="black"/>
                  </a:solidFill>
                </a:rPr>
                <a:t>Nächste Seite</a:t>
              </a:r>
              <a:endParaRPr lang="de-DE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4FFE968F-0DAB-1B0E-89BD-4CC8557ED3CB}"/>
              </a:ext>
            </a:extLst>
          </p:cNvPr>
          <p:cNvGrpSpPr/>
          <p:nvPr/>
        </p:nvGrpSpPr>
        <p:grpSpPr>
          <a:xfrm>
            <a:off x="8729265" y="6470650"/>
            <a:ext cx="1597025" cy="287338"/>
            <a:chOff x="5945188" y="6470650"/>
            <a:chExt cx="1597025" cy="287338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1B0AB609-FB73-F813-00CA-019886187089}"/>
                </a:ext>
              </a:extLst>
            </p:cNvPr>
            <p:cNvSpPr/>
            <p:nvPr/>
          </p:nvSpPr>
          <p:spPr>
            <a:xfrm>
              <a:off x="6173788" y="6470650"/>
              <a:ext cx="1368425" cy="2873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11" name="Rechteck 10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957906C0-7A13-F42D-86DF-4E74C1CC6A65}"/>
                </a:ext>
              </a:extLst>
            </p:cNvPr>
            <p:cNvSpPr/>
            <p:nvPr/>
          </p:nvSpPr>
          <p:spPr>
            <a:xfrm>
              <a:off x="5945188" y="6470650"/>
              <a:ext cx="1512887" cy="287338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>
                  <a:solidFill>
                    <a:prstClr val="black"/>
                  </a:solidFill>
                </a:rPr>
                <a:t>Vorherige Seite</a:t>
              </a:r>
              <a:endParaRPr lang="de-DE" sz="1400" dirty="0">
                <a:solidFill>
                  <a:prstClr val="black"/>
                </a:solidFill>
              </a:endParaRPr>
            </a:p>
          </p:txBody>
        </p:sp>
      </p:grpSp>
      <p:sp>
        <p:nvSpPr>
          <p:cNvPr id="12" name="Rechteck 11">
            <a:extLst>
              <a:ext uri="{FF2B5EF4-FFF2-40B4-BE49-F238E27FC236}">
                <a16:creationId xmlns:a16="http://schemas.microsoft.com/office/drawing/2014/main" id="{C7F1FD2F-2E0D-FB3E-135C-7C951908EF79}"/>
              </a:ext>
            </a:extLst>
          </p:cNvPr>
          <p:cNvSpPr/>
          <p:nvPr/>
        </p:nvSpPr>
        <p:spPr>
          <a:xfrm>
            <a:off x="5447928" y="2916564"/>
            <a:ext cx="5232130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2000" b="1" i="1" kern="0" dirty="0">
                <a:latin typeface="Trebuchet MS" pitchFamily="34" charset="0"/>
              </a:rPr>
              <a:t>das</a:t>
            </a:r>
            <a:r>
              <a:rPr lang="de-DE" sz="2000" b="1" kern="0" dirty="0">
                <a:latin typeface="Trebuchet MS" pitchFamily="34" charset="0"/>
              </a:rPr>
              <a:t> ist hier Fürwort für das Nomen Spiel!</a:t>
            </a:r>
          </a:p>
          <a:p>
            <a:r>
              <a:rPr lang="de-DE" sz="2000" b="1" i="1" kern="0" dirty="0">
                <a:latin typeface="Trebuchet MS" pitchFamily="34" charset="0"/>
              </a:rPr>
              <a:t>das uns gefällt </a:t>
            </a:r>
            <a:r>
              <a:rPr lang="de-DE" sz="2000" b="1" kern="0" dirty="0">
                <a:latin typeface="Trebuchet MS" pitchFamily="34" charset="0"/>
              </a:rPr>
              <a:t>ist eine Beifügung zum Nomen Spiel!</a:t>
            </a:r>
            <a:endParaRPr lang="de-DE" sz="2000" b="1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23586CC4-0263-4B73-F86A-24DDA3602A76}"/>
              </a:ext>
            </a:extLst>
          </p:cNvPr>
          <p:cNvSpPr/>
          <p:nvPr/>
        </p:nvSpPr>
        <p:spPr>
          <a:xfrm>
            <a:off x="5519936" y="4615412"/>
            <a:ext cx="598433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2000" b="1" kern="0" dirty="0">
                <a:latin typeface="Trebuchet MS" pitchFamily="34" charset="0"/>
              </a:rPr>
              <a:t>Weiterer Satz (Er musste im Bett bleiben.),</a:t>
            </a:r>
          </a:p>
          <a:p>
            <a:r>
              <a:rPr lang="de-DE" sz="2000" b="1" kern="0" dirty="0">
                <a:latin typeface="Trebuchet MS" pitchFamily="34" charset="0"/>
              </a:rPr>
              <a:t>der sich auf den anderen Satz bezieht!</a:t>
            </a:r>
            <a:endParaRPr lang="de-DE" sz="2000" b="1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DA074C3-BC27-9685-DDE1-838002C24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1360" y="4299290"/>
            <a:ext cx="628698" cy="2769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rPr>
              <a:t>weiter</a:t>
            </a:r>
          </a:p>
        </p:txBody>
      </p:sp>
      <p:sp>
        <p:nvSpPr>
          <p:cNvPr id="17" name="Pfeil: gebogen 16">
            <a:extLst>
              <a:ext uri="{FF2B5EF4-FFF2-40B4-BE49-F238E27FC236}">
                <a16:creationId xmlns:a16="http://schemas.microsoft.com/office/drawing/2014/main" id="{FF9D6C39-8B9C-32A3-CF56-7818A1DB4877}"/>
              </a:ext>
            </a:extLst>
          </p:cNvPr>
          <p:cNvSpPr/>
          <p:nvPr/>
        </p:nvSpPr>
        <p:spPr>
          <a:xfrm rot="21392848">
            <a:off x="7263862" y="1766489"/>
            <a:ext cx="978408" cy="978408"/>
          </a:xfrm>
          <a:prstGeom prst="circular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4" name="Pfeil: nach oben gekrümmt 23">
            <a:extLst>
              <a:ext uri="{FF2B5EF4-FFF2-40B4-BE49-F238E27FC236}">
                <a16:creationId xmlns:a16="http://schemas.microsoft.com/office/drawing/2014/main" id="{9F96CCF0-08F3-E4F1-4EC2-182656104773}"/>
              </a:ext>
            </a:extLst>
          </p:cNvPr>
          <p:cNvSpPr/>
          <p:nvPr/>
        </p:nvSpPr>
        <p:spPr>
          <a:xfrm>
            <a:off x="6397203" y="5962352"/>
            <a:ext cx="1446163" cy="346968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2E5CE74F-0CAB-4923-8348-EF8DAE3DCB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5709" y="2777137"/>
            <a:ext cx="1625284" cy="1429466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760C03C-60EA-1F5A-792A-1C5B44278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9546" y="3573016"/>
            <a:ext cx="628698" cy="2769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rPr>
              <a:t>weiter</a:t>
            </a:r>
          </a:p>
        </p:txBody>
      </p:sp>
    </p:spTree>
    <p:extLst>
      <p:ext uri="{BB962C8B-B14F-4D97-AF65-F5344CB8AC3E}">
        <p14:creationId xmlns:p14="http://schemas.microsoft.com/office/powerpoint/2010/main" val="252558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5" grpId="0" animBg="1"/>
      <p:bldP spid="37" grpId="0"/>
      <p:bldP spid="38" grpId="0" animBg="1"/>
      <p:bldP spid="44" grpId="0" animBg="1"/>
      <p:bldP spid="46" grpId="0" animBg="1"/>
      <p:bldP spid="47" grpId="0" animBg="1"/>
      <p:bldP spid="48" grpId="0" animBg="1"/>
      <p:bldP spid="49" grpId="0" animBg="1"/>
      <p:bldP spid="18" grpId="0"/>
      <p:bldP spid="19" grpId="0" animBg="1"/>
      <p:bldP spid="20" grpId="0"/>
      <p:bldP spid="21" grpId="0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" grpId="0" animBg="1"/>
      <p:bldP spid="12" grpId="0" animBg="1"/>
      <p:bldP spid="13" grpId="0" animBg="1"/>
      <p:bldP spid="16" grpId="0" animBg="1"/>
      <p:bldP spid="17" grpId="0" animBg="1"/>
      <p:bldP spid="24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feld 31">
            <a:extLst>
              <a:ext uri="{FF2B5EF4-FFF2-40B4-BE49-F238E27FC236}">
                <a16:creationId xmlns:a16="http://schemas.microsoft.com/office/drawing/2014/main" id="{8E57AAC8-298F-4B23-81EF-6E0CC46AF731}"/>
              </a:ext>
            </a:extLst>
          </p:cNvPr>
          <p:cNvSpPr txBox="1"/>
          <p:nvPr/>
        </p:nvSpPr>
        <p:spPr>
          <a:xfrm>
            <a:off x="278416" y="2026732"/>
            <a:ext cx="80634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200" kern="0" dirty="0">
                <a:latin typeface="Trebuchet MS" pitchFamily="34" charset="0"/>
              </a:rPr>
              <a:t>Mutter sagt: „Du hast </a:t>
            </a:r>
            <a:r>
              <a:rPr lang="de-DE" sz="2200" b="1" kern="0" dirty="0">
                <a:solidFill>
                  <a:srgbClr val="00B0F0"/>
                </a:solidFill>
                <a:latin typeface="Trebuchet MS" pitchFamily="34" charset="0"/>
              </a:rPr>
              <a:t>das</a:t>
            </a:r>
            <a:r>
              <a:rPr lang="de-DE" sz="2200" kern="0" dirty="0">
                <a:latin typeface="Trebuchet MS" pitchFamily="34" charset="0"/>
              </a:rPr>
              <a:t> Zimmer aufgeräumt, </a:t>
            </a:r>
            <a:r>
              <a:rPr lang="de-DE" sz="2200" b="1" kern="0" dirty="0">
                <a:solidFill>
                  <a:srgbClr val="00B0F0"/>
                </a:solidFill>
                <a:latin typeface="Trebuchet MS" pitchFamily="34" charset="0"/>
              </a:rPr>
              <a:t>das</a:t>
            </a:r>
            <a:r>
              <a:rPr lang="de-DE" sz="2200" kern="0" dirty="0">
                <a:latin typeface="Trebuchet MS" pitchFamily="34" charset="0"/>
              </a:rPr>
              <a:t> ist schön.“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5209EBAA-92FD-4B08-B960-836DF0C61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5214" y="1268760"/>
            <a:ext cx="1032655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200" kern="0" dirty="0">
                <a:solidFill>
                  <a:srgbClr val="FF0000"/>
                </a:solidFill>
                <a:latin typeface="Trebuchet MS" pitchFamily="34" charset="0"/>
              </a:rPr>
              <a:t>Artikel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DC297D1D-983F-491B-A2D5-C2934AEE9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1918" y="2561783"/>
            <a:ext cx="628698" cy="2769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9pPr>
          </a:lstStyle>
          <a:p>
            <a:r>
              <a:rPr lang="de-DE" altLang="de-DE" dirty="0"/>
              <a:t>weiter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C0BDAE59-EFDD-4127-BB65-2BC723D33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5214" y="1626840"/>
            <a:ext cx="6105402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200" b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Fürwort</a:t>
            </a:r>
            <a:r>
              <a:rPr lang="de-DE" sz="22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 für das Aufräumen des Zimmers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6B5A9766-4003-4623-B791-D10F7022C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1052" y="1268760"/>
            <a:ext cx="2587568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200" kern="0" dirty="0">
                <a:solidFill>
                  <a:srgbClr val="FF0000"/>
                </a:solidFill>
                <a:latin typeface="Trebuchet MS" pitchFamily="34" charset="0"/>
              </a:rPr>
              <a:t>Fürwort/Pronomen</a:t>
            </a:r>
          </a:p>
        </p:txBody>
      </p:sp>
      <p:sp>
        <p:nvSpPr>
          <p:cNvPr id="2" name="Pfeil: 180-Grad 1">
            <a:extLst>
              <a:ext uri="{FF2B5EF4-FFF2-40B4-BE49-F238E27FC236}">
                <a16:creationId xmlns:a16="http://schemas.microsoft.com/office/drawing/2014/main" id="{BB121E9D-EBAD-475A-BD6B-52FCC41AA556}"/>
              </a:ext>
            </a:extLst>
          </p:cNvPr>
          <p:cNvSpPr/>
          <p:nvPr/>
        </p:nvSpPr>
        <p:spPr>
          <a:xfrm rot="10800000">
            <a:off x="5004892" y="2504310"/>
            <a:ext cx="1728192" cy="276998"/>
          </a:xfrm>
          <a:prstGeom prst="utur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3665DED0-5D32-4B1E-8B42-CF00B3881E6F}"/>
              </a:ext>
            </a:extLst>
          </p:cNvPr>
          <p:cNvCxnSpPr>
            <a:cxnSpLocks/>
          </p:cNvCxnSpPr>
          <p:nvPr/>
        </p:nvCxnSpPr>
        <p:spPr>
          <a:xfrm>
            <a:off x="4036930" y="2547564"/>
            <a:ext cx="191505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feld 62">
            <a:extLst>
              <a:ext uri="{FF2B5EF4-FFF2-40B4-BE49-F238E27FC236}">
                <a16:creationId xmlns:a16="http://schemas.microsoft.com/office/drawing/2014/main" id="{44CA8ADF-6E5A-43DF-83DD-8CEA53F4A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15" y="5353634"/>
            <a:ext cx="8650125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200" b="1" kern="0" dirty="0">
                <a:solidFill>
                  <a:srgbClr val="00B0F0"/>
                </a:solidFill>
                <a:latin typeface="Trebuchet MS" pitchFamily="34" charset="0"/>
              </a:rPr>
              <a:t>Das</a:t>
            </a:r>
            <a:r>
              <a:rPr lang="de-DE" sz="2200" kern="0" dirty="0">
                <a:solidFill>
                  <a:prstClr val="black"/>
                </a:solidFill>
                <a:latin typeface="Trebuchet MS" pitchFamily="34" charset="0"/>
              </a:rPr>
              <a:t> Problem, 				</a:t>
            </a:r>
            <a:r>
              <a:rPr lang="de-DE" sz="2200" b="1" kern="0" dirty="0">
                <a:solidFill>
                  <a:srgbClr val="00B0F0"/>
                </a:solidFill>
                <a:latin typeface="Trebuchet MS" pitchFamily="34" charset="0"/>
              </a:rPr>
              <a:t>das</a:t>
            </a:r>
            <a:r>
              <a:rPr lang="de-DE" sz="2200" kern="0" dirty="0">
                <a:solidFill>
                  <a:prstClr val="black"/>
                </a:solidFill>
                <a:latin typeface="Trebuchet MS" pitchFamily="34" charset="0"/>
              </a:rPr>
              <a:t> zu lösen ist, ist völlig neu.</a:t>
            </a:r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A6B89270-B976-4A76-9B9A-D867DB0E4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15" y="4560385"/>
            <a:ext cx="1032655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200" kern="0" dirty="0">
                <a:solidFill>
                  <a:srgbClr val="FF0000"/>
                </a:solidFill>
                <a:latin typeface="Trebuchet MS" pitchFamily="34" charset="0"/>
              </a:rPr>
              <a:t>Artikel</a:t>
            </a:r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CEB1DCC0-51F7-4F25-BDA0-E064E5F54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416" y="4939630"/>
            <a:ext cx="3676006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200" b="1" kern="0" spc="-100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Artikel </a:t>
            </a:r>
            <a:r>
              <a:rPr lang="de-DE" sz="2200" kern="0" spc="-100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zum Nomen </a:t>
            </a:r>
            <a:r>
              <a:rPr lang="de-DE" sz="2200" kern="0" dirty="0">
                <a:latin typeface="Trebuchet MS" pitchFamily="34" charset="0"/>
              </a:rPr>
              <a:t>Problem</a:t>
            </a:r>
          </a:p>
        </p:txBody>
      </p:sp>
      <p:sp>
        <p:nvSpPr>
          <p:cNvPr id="76" name="Textfeld 75">
            <a:extLst>
              <a:ext uri="{FF2B5EF4-FFF2-40B4-BE49-F238E27FC236}">
                <a16:creationId xmlns:a16="http://schemas.microsoft.com/office/drawing/2014/main" id="{9CBBB926-7090-4BBC-9B46-B82A8439D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4853" y="4560385"/>
            <a:ext cx="1447832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200" kern="0" dirty="0">
                <a:solidFill>
                  <a:srgbClr val="FF0000"/>
                </a:solidFill>
                <a:latin typeface="Trebuchet MS" pitchFamily="34" charset="0"/>
              </a:rPr>
              <a:t>Pronomen</a:t>
            </a:r>
          </a:p>
        </p:txBody>
      </p:sp>
      <p:sp>
        <p:nvSpPr>
          <p:cNvPr id="77" name="Textfeld 76">
            <a:extLst>
              <a:ext uri="{FF2B5EF4-FFF2-40B4-BE49-F238E27FC236}">
                <a16:creationId xmlns:a16="http://schemas.microsoft.com/office/drawing/2014/main" id="{ED6EACCC-4F13-481F-BAC9-A6A252A6D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596" y="4560385"/>
            <a:ext cx="1032655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200" kern="0" dirty="0">
                <a:solidFill>
                  <a:srgbClr val="FF0000"/>
                </a:solidFill>
                <a:latin typeface="Trebuchet MS" pitchFamily="34" charset="0"/>
              </a:rPr>
              <a:t>Artikel</a:t>
            </a:r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45FB9004-7A17-4F08-87AE-D646FA430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997" y="4939630"/>
            <a:ext cx="3921266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200" b="1" kern="0" spc="-100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Fürwort </a:t>
            </a:r>
            <a:r>
              <a:rPr lang="de-DE" sz="2200" kern="0" spc="-100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für das Nomen </a:t>
            </a:r>
            <a:r>
              <a:rPr lang="de-DE" sz="2200" kern="0" spc="-100" dirty="0">
                <a:latin typeface="Trebuchet MS" pitchFamily="34" charset="0"/>
              </a:rPr>
              <a:t>Problem</a:t>
            </a:r>
            <a:endParaRPr lang="de-DE" sz="2200" kern="0" dirty="0">
              <a:latin typeface="Trebuchet MS" pitchFamily="34" charset="0"/>
            </a:endParaRPr>
          </a:p>
        </p:txBody>
      </p:sp>
      <p:sp>
        <p:nvSpPr>
          <p:cNvPr id="79" name="Textfeld 78">
            <a:extLst>
              <a:ext uri="{FF2B5EF4-FFF2-40B4-BE49-F238E27FC236}">
                <a16:creationId xmlns:a16="http://schemas.microsoft.com/office/drawing/2014/main" id="{235EF810-EE2F-4AB6-9F22-5A17B51D6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434" y="4560385"/>
            <a:ext cx="2587568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200" kern="0" dirty="0">
                <a:solidFill>
                  <a:srgbClr val="FF0000"/>
                </a:solidFill>
                <a:latin typeface="Trebuchet MS" pitchFamily="34" charset="0"/>
              </a:rPr>
              <a:t>Fürwort/Pronomen</a:t>
            </a:r>
          </a:p>
        </p:txBody>
      </p:sp>
      <p:sp>
        <p:nvSpPr>
          <p:cNvPr id="80" name="Pfeil: 180-Grad 79">
            <a:extLst>
              <a:ext uri="{FF2B5EF4-FFF2-40B4-BE49-F238E27FC236}">
                <a16:creationId xmlns:a16="http://schemas.microsoft.com/office/drawing/2014/main" id="{1AAA534F-1953-483E-BB8F-25E8EE48FDD7}"/>
              </a:ext>
            </a:extLst>
          </p:cNvPr>
          <p:cNvSpPr/>
          <p:nvPr/>
        </p:nvSpPr>
        <p:spPr>
          <a:xfrm rot="10800000">
            <a:off x="1354853" y="5835494"/>
            <a:ext cx="3767240" cy="257801"/>
          </a:xfrm>
          <a:prstGeom prst="utur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9" name="Textfeld 36">
            <a:extLst>
              <a:ext uri="{FF2B5EF4-FFF2-40B4-BE49-F238E27FC236}">
                <a16:creationId xmlns:a16="http://schemas.microsoft.com/office/drawing/2014/main" id="{1E649940-FB10-4B42-BCC7-44207D828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09" y="19275"/>
            <a:ext cx="7420067" cy="430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200" b="1" dirty="0">
                <a:latin typeface="Trebuchet MS" panose="020B0603020202020204" pitchFamily="34" charset="0"/>
                <a:ea typeface="+mj-ea"/>
                <a:cs typeface="+mj-cs"/>
              </a:rPr>
              <a:t>02	das/dass 01 – Fürwort (Pronomen) oder Artikel</a:t>
            </a:r>
            <a:endParaRPr kumimoji="0" lang="de-DE" altLang="de-DE" sz="1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58240343-523E-4D2D-A428-EF6C9DE89F27}"/>
              </a:ext>
            </a:extLst>
          </p:cNvPr>
          <p:cNvSpPr txBox="1"/>
          <p:nvPr/>
        </p:nvSpPr>
        <p:spPr>
          <a:xfrm>
            <a:off x="260108" y="467380"/>
            <a:ext cx="101563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>
                <a:solidFill>
                  <a:srgbClr val="FF0000"/>
                </a:solidFill>
                <a:latin typeface="Trebuchet MS" panose="020B0603020202020204" pitchFamily="34" charset="0"/>
              </a:rPr>
              <a:t>Klick!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4216F61-7E6E-4175-8C17-BC0F7F796B92}"/>
              </a:ext>
            </a:extLst>
          </p:cNvPr>
          <p:cNvSpPr txBox="1"/>
          <p:nvPr/>
        </p:nvSpPr>
        <p:spPr>
          <a:xfrm>
            <a:off x="190500" y="6724134"/>
            <a:ext cx="4314001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C:\Users\Master\OneDrive\AA - Übungen\Rechtschreibförderung\Das oder dass\das oder dass 01 Grundlage.pptx - Seite 5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A3C20CAE-99C2-F9EF-38C4-C9DE47A9D930}"/>
              </a:ext>
            </a:extLst>
          </p:cNvPr>
          <p:cNvGrpSpPr/>
          <p:nvPr/>
        </p:nvGrpSpPr>
        <p:grpSpPr>
          <a:xfrm>
            <a:off x="10343752" y="6469063"/>
            <a:ext cx="1512888" cy="288925"/>
            <a:chOff x="7559675" y="6469063"/>
            <a:chExt cx="1512888" cy="288925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AB00146B-8DEC-EE0D-9AF0-AED253FF8D83}"/>
                </a:ext>
              </a:extLst>
            </p:cNvPr>
            <p:cNvSpPr/>
            <p:nvPr/>
          </p:nvSpPr>
          <p:spPr>
            <a:xfrm>
              <a:off x="7667625" y="6469063"/>
              <a:ext cx="1368425" cy="2889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6" name="Rechteck 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E91EBA0-620B-D6CD-9804-B6FEA1C96E9A}"/>
                </a:ext>
              </a:extLst>
            </p:cNvPr>
            <p:cNvSpPr/>
            <p:nvPr/>
          </p:nvSpPr>
          <p:spPr>
            <a:xfrm>
              <a:off x="7559675" y="6470650"/>
              <a:ext cx="1512888" cy="287338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>
                  <a:solidFill>
                    <a:prstClr val="black"/>
                  </a:solidFill>
                </a:rPr>
                <a:t>Nächste Seite</a:t>
              </a:r>
              <a:endParaRPr lang="de-DE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97A97BF3-5255-C44B-C282-5BBBDF7EF3EA}"/>
              </a:ext>
            </a:extLst>
          </p:cNvPr>
          <p:cNvGrpSpPr/>
          <p:nvPr/>
        </p:nvGrpSpPr>
        <p:grpSpPr>
          <a:xfrm>
            <a:off x="8729265" y="6470650"/>
            <a:ext cx="1597025" cy="287338"/>
            <a:chOff x="5945188" y="6470650"/>
            <a:chExt cx="1597025" cy="287338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794744B9-9379-8973-8633-851659BF829D}"/>
                </a:ext>
              </a:extLst>
            </p:cNvPr>
            <p:cNvSpPr/>
            <p:nvPr/>
          </p:nvSpPr>
          <p:spPr>
            <a:xfrm>
              <a:off x="6173788" y="6470650"/>
              <a:ext cx="1368425" cy="2873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10" name="Rechteck 9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AF13872-CE8E-3BA4-171D-6BB5E3110F6E}"/>
                </a:ext>
              </a:extLst>
            </p:cNvPr>
            <p:cNvSpPr/>
            <p:nvPr/>
          </p:nvSpPr>
          <p:spPr>
            <a:xfrm>
              <a:off x="5945188" y="6470650"/>
              <a:ext cx="1512887" cy="287338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>
                  <a:solidFill>
                    <a:prstClr val="black"/>
                  </a:solidFill>
                </a:rPr>
                <a:t>Vorherige Seite</a:t>
              </a:r>
              <a:endParaRPr lang="de-DE" sz="1400" dirty="0">
                <a:solidFill>
                  <a:prstClr val="black"/>
                </a:solidFill>
              </a:endParaRPr>
            </a:p>
          </p:txBody>
        </p:sp>
      </p:grpSp>
      <p:sp>
        <p:nvSpPr>
          <p:cNvPr id="11" name="Textfeld 10">
            <a:extLst>
              <a:ext uri="{FF2B5EF4-FFF2-40B4-BE49-F238E27FC236}">
                <a16:creationId xmlns:a16="http://schemas.microsoft.com/office/drawing/2014/main" id="{3ECB280D-2A7E-5865-2813-D62953432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0280" y="1274996"/>
            <a:ext cx="2587568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200" kern="0" dirty="0">
                <a:solidFill>
                  <a:srgbClr val="FF0000"/>
                </a:solidFill>
                <a:latin typeface="Trebuchet MS" pitchFamily="34" charset="0"/>
              </a:rPr>
              <a:t>Fürwort/Pronomen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2E4EFF5-052F-4299-7483-A34464D24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496" y="1633076"/>
            <a:ext cx="2952328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200" b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Artikel zu Zimmer</a:t>
            </a:r>
            <a:endParaRPr lang="de-DE" sz="2200" kern="0" dirty="0">
              <a:solidFill>
                <a:srgbClr val="1F497D">
                  <a:lumMod val="60000"/>
                  <a:lumOff val="40000"/>
                </a:srgbClr>
              </a:solidFill>
              <a:latin typeface="Trebuchet MS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54AB557-238F-DD9E-5F7E-B1BF7D7D7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625" y="1271907"/>
            <a:ext cx="1032655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200" kern="0" dirty="0">
                <a:solidFill>
                  <a:srgbClr val="FF0000"/>
                </a:solidFill>
                <a:latin typeface="Trebuchet MS" pitchFamily="34" charset="0"/>
              </a:rPr>
              <a:t>Artikel</a:t>
            </a:r>
          </a:p>
        </p:txBody>
      </p:sp>
      <p:sp>
        <p:nvSpPr>
          <p:cNvPr id="14" name="Pfeil: 180-Grad 13">
            <a:extLst>
              <a:ext uri="{FF2B5EF4-FFF2-40B4-BE49-F238E27FC236}">
                <a16:creationId xmlns:a16="http://schemas.microsoft.com/office/drawing/2014/main" id="{D1038CC7-2E66-96D4-D506-1E2942DA5DEF}"/>
              </a:ext>
            </a:extLst>
          </p:cNvPr>
          <p:cNvSpPr/>
          <p:nvPr/>
        </p:nvSpPr>
        <p:spPr>
          <a:xfrm rot="10800000">
            <a:off x="3391546" y="2422043"/>
            <a:ext cx="562876" cy="157252"/>
          </a:xfrm>
          <a:prstGeom prst="uturnArrow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5" name="Pfeil: 180-Grad 14">
            <a:extLst>
              <a:ext uri="{FF2B5EF4-FFF2-40B4-BE49-F238E27FC236}">
                <a16:creationId xmlns:a16="http://schemas.microsoft.com/office/drawing/2014/main" id="{1FE88AF6-C9F6-776A-6D20-07B3DC1ADEF4}"/>
              </a:ext>
            </a:extLst>
          </p:cNvPr>
          <p:cNvSpPr/>
          <p:nvPr/>
        </p:nvSpPr>
        <p:spPr>
          <a:xfrm rot="10800000">
            <a:off x="551147" y="5805264"/>
            <a:ext cx="556478" cy="182851"/>
          </a:xfrm>
          <a:prstGeom prst="uturnArrow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8E3C944-BE34-C1B9-DAD1-439B76857F00}"/>
              </a:ext>
            </a:extLst>
          </p:cNvPr>
          <p:cNvSpPr txBox="1"/>
          <p:nvPr/>
        </p:nvSpPr>
        <p:spPr>
          <a:xfrm>
            <a:off x="278416" y="3140968"/>
            <a:ext cx="1094722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200" kern="0" dirty="0">
                <a:latin typeface="Trebuchet MS" pitchFamily="34" charset="0"/>
              </a:rPr>
              <a:t>Das Wort </a:t>
            </a:r>
            <a:r>
              <a:rPr lang="de-DE" sz="2200" b="1" i="1" kern="0" dirty="0">
                <a:latin typeface="Trebuchet MS" pitchFamily="34" charset="0"/>
              </a:rPr>
              <a:t>Pronomen</a:t>
            </a:r>
            <a:r>
              <a:rPr lang="de-DE" sz="2200" kern="0" dirty="0">
                <a:latin typeface="Trebuchet MS" pitchFamily="34" charset="0"/>
              </a:rPr>
              <a:t> setzt sich aus </a:t>
            </a:r>
            <a:r>
              <a:rPr lang="de-DE" sz="2200" b="1" i="1" kern="0" dirty="0">
                <a:latin typeface="Trebuchet MS" pitchFamily="34" charset="0"/>
              </a:rPr>
              <a:t>pro</a:t>
            </a:r>
            <a:r>
              <a:rPr lang="de-DE" sz="2200" kern="0" dirty="0">
                <a:latin typeface="Trebuchet MS" pitchFamily="34" charset="0"/>
              </a:rPr>
              <a:t> und </a:t>
            </a:r>
            <a:r>
              <a:rPr lang="de-DE" sz="2200" b="1" i="1" kern="0" dirty="0">
                <a:latin typeface="Trebuchet MS" pitchFamily="34" charset="0"/>
              </a:rPr>
              <a:t>Nomen</a:t>
            </a:r>
            <a:r>
              <a:rPr lang="de-DE" sz="2200" kern="0" dirty="0">
                <a:latin typeface="Trebuchet MS" pitchFamily="34" charset="0"/>
              </a:rPr>
              <a:t> zusammen.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200" b="1" i="1" kern="0" dirty="0">
                <a:latin typeface="Trebuchet MS" pitchFamily="34" charset="0"/>
              </a:rPr>
              <a:t>Pro</a:t>
            </a:r>
            <a:r>
              <a:rPr lang="de-DE" sz="2200" kern="0" dirty="0">
                <a:latin typeface="Trebuchet MS" pitchFamily="34" charset="0"/>
              </a:rPr>
              <a:t> bedeutet </a:t>
            </a:r>
            <a:r>
              <a:rPr lang="de-DE" sz="2200" b="1" kern="0" dirty="0">
                <a:solidFill>
                  <a:srgbClr val="FF0000"/>
                </a:solidFill>
                <a:latin typeface="Trebuchet MS" pitchFamily="34" charset="0"/>
              </a:rPr>
              <a:t>????</a:t>
            </a:r>
            <a:r>
              <a:rPr lang="de-DE" sz="2200" b="1" kern="0" dirty="0">
                <a:latin typeface="Trebuchet MS" pitchFamily="34" charset="0"/>
              </a:rPr>
              <a:t>. </a:t>
            </a:r>
            <a:r>
              <a:rPr lang="de-DE" sz="2200" kern="0" dirty="0">
                <a:latin typeface="Trebuchet MS" pitchFamily="34" charset="0"/>
              </a:rPr>
              <a:t>Ein </a:t>
            </a:r>
            <a:r>
              <a:rPr lang="de-DE" sz="2200" b="1" i="1" kern="0" dirty="0">
                <a:latin typeface="Trebuchet MS" pitchFamily="34" charset="0"/>
              </a:rPr>
              <a:t>Pronomen</a:t>
            </a:r>
            <a:r>
              <a:rPr lang="de-DE" sz="2200" kern="0" dirty="0">
                <a:latin typeface="Trebuchet MS" pitchFamily="34" charset="0"/>
              </a:rPr>
              <a:t> steht also </a:t>
            </a:r>
            <a:r>
              <a:rPr lang="de-DE" sz="2200" b="1" kern="0" dirty="0">
                <a:solidFill>
                  <a:srgbClr val="FF0000"/>
                </a:solidFill>
                <a:latin typeface="Trebuchet MS" pitchFamily="34" charset="0"/>
              </a:rPr>
              <a:t>????</a:t>
            </a:r>
            <a:r>
              <a:rPr lang="de-DE" sz="2200" kern="0" dirty="0">
                <a:latin typeface="Trebuchet MS" pitchFamily="34" charset="0"/>
              </a:rPr>
              <a:t> ein </a:t>
            </a:r>
            <a:r>
              <a:rPr lang="de-DE" sz="2200" b="1" i="1" kern="0" dirty="0">
                <a:latin typeface="Trebuchet MS" pitchFamily="34" charset="0"/>
              </a:rPr>
              <a:t>Nomen</a:t>
            </a:r>
            <a:r>
              <a:rPr lang="de-DE" sz="2200" kern="0" dirty="0">
                <a:latin typeface="Trebuchet MS" pitchFamily="34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200" b="1" i="1" kern="0" dirty="0">
                <a:latin typeface="Trebuchet MS" pitchFamily="34" charset="0"/>
              </a:rPr>
              <a:t>Pronomen</a:t>
            </a:r>
            <a:r>
              <a:rPr lang="de-DE" sz="2200" kern="0" dirty="0">
                <a:latin typeface="Trebuchet MS" pitchFamily="34" charset="0"/>
              </a:rPr>
              <a:t> sind die Stellvertreter von </a:t>
            </a:r>
            <a:r>
              <a:rPr lang="de-DE" sz="2200" b="1" kern="0" dirty="0">
                <a:solidFill>
                  <a:srgbClr val="FF0000"/>
                </a:solidFill>
                <a:latin typeface="Trebuchet MS" pitchFamily="34" charset="0"/>
              </a:rPr>
              <a:t>??????????</a:t>
            </a:r>
            <a:r>
              <a:rPr lang="de-DE" sz="2200" kern="0" dirty="0">
                <a:latin typeface="Trebuchet MS" pitchFamily="34" charset="0"/>
              </a:rPr>
              <a:t> und werden immer kleingeschrieben.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734A138-D7F0-C119-4C93-4FE5AB427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1918" y="4424963"/>
            <a:ext cx="628698" cy="2769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9pPr>
          </a:lstStyle>
          <a:p>
            <a:r>
              <a:rPr lang="de-DE" altLang="de-DE" dirty="0"/>
              <a:t>weiter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3647343E-239F-131E-C1A8-1F2F46465546}"/>
              </a:ext>
            </a:extLst>
          </p:cNvPr>
          <p:cNvSpPr/>
          <p:nvPr/>
        </p:nvSpPr>
        <p:spPr>
          <a:xfrm>
            <a:off x="2082964" y="3502169"/>
            <a:ext cx="628660" cy="4308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95EF504-C064-2A3A-3A18-9DC39DEC1390}"/>
              </a:ext>
            </a:extLst>
          </p:cNvPr>
          <p:cNvSpPr txBox="1"/>
          <p:nvPr/>
        </p:nvSpPr>
        <p:spPr>
          <a:xfrm>
            <a:off x="2114676" y="3466209"/>
            <a:ext cx="68800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200" b="1" i="1" kern="0" dirty="0">
                <a:latin typeface="Trebuchet MS" pitchFamily="34" charset="0"/>
              </a:rPr>
              <a:t>für.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96571409-519E-C18C-68B4-88735CC7EF4C}"/>
              </a:ext>
            </a:extLst>
          </p:cNvPr>
          <p:cNvSpPr/>
          <p:nvPr/>
        </p:nvSpPr>
        <p:spPr>
          <a:xfrm>
            <a:off x="5920272" y="3521670"/>
            <a:ext cx="628660" cy="4308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450C0991-49ED-0105-53EE-5DA76437D363}"/>
              </a:ext>
            </a:extLst>
          </p:cNvPr>
          <p:cNvSpPr txBox="1"/>
          <p:nvPr/>
        </p:nvSpPr>
        <p:spPr>
          <a:xfrm>
            <a:off x="5951984" y="3485710"/>
            <a:ext cx="583814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200" b="1" i="1" kern="0" dirty="0">
                <a:latin typeface="Trebuchet MS" pitchFamily="34" charset="0"/>
              </a:rPr>
              <a:t>für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D36A919-C54B-47A6-BC0B-CA14882BAE08}"/>
              </a:ext>
            </a:extLst>
          </p:cNvPr>
          <p:cNvSpPr/>
          <p:nvPr/>
        </p:nvSpPr>
        <p:spPr>
          <a:xfrm>
            <a:off x="5083196" y="3846428"/>
            <a:ext cx="1300836" cy="4308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17A7C908-EE7F-C94D-CABB-B6084AAC91FC}"/>
              </a:ext>
            </a:extLst>
          </p:cNvPr>
          <p:cNvSpPr txBox="1"/>
          <p:nvPr/>
        </p:nvSpPr>
        <p:spPr>
          <a:xfrm>
            <a:off x="5107073" y="3811986"/>
            <a:ext cx="1249060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200" b="1" i="1" kern="0" dirty="0">
                <a:latin typeface="Trebuchet MS" pitchFamily="34" charset="0"/>
              </a:rPr>
              <a:t> Nomen </a:t>
            </a:r>
          </a:p>
        </p:txBody>
      </p:sp>
    </p:spTree>
    <p:extLst>
      <p:ext uri="{BB962C8B-B14F-4D97-AF65-F5344CB8AC3E}">
        <p14:creationId xmlns:p14="http://schemas.microsoft.com/office/powerpoint/2010/main" val="272581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5" grpId="0"/>
      <p:bldP spid="36" grpId="0" animBg="1"/>
      <p:bldP spid="37" grpId="0"/>
      <p:bldP spid="53" grpId="0"/>
      <p:bldP spid="2" grpId="0" animBg="1"/>
      <p:bldP spid="63" grpId="0"/>
      <p:bldP spid="74" grpId="0"/>
      <p:bldP spid="75" grpId="0"/>
      <p:bldP spid="76" grpId="0"/>
      <p:bldP spid="77" grpId="0"/>
      <p:bldP spid="78" grpId="0"/>
      <p:bldP spid="79" grpId="0"/>
      <p:bldP spid="80" grpId="0" animBg="1"/>
      <p:bldP spid="12" grpId="0"/>
      <p:bldP spid="14" grpId="0" animBg="1"/>
      <p:bldP spid="15" grpId="0" animBg="1"/>
      <p:bldP spid="16" grpId="0"/>
      <p:bldP spid="17" grpId="0" animBg="1"/>
      <p:bldP spid="18" grpId="0" animBg="1"/>
      <p:bldP spid="21" grpId="0"/>
      <p:bldP spid="23" grpId="0" animBg="1"/>
      <p:bldP spid="24" grpId="0"/>
      <p:bldP spid="25" grpId="0" animBg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88704B5-6FF4-4A2C-A170-0B9080C0B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412D-C60F-4771-A1CB-FFD7B5773953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141" name="Textfeld 140">
            <a:extLst>
              <a:ext uri="{FF2B5EF4-FFF2-40B4-BE49-F238E27FC236}">
                <a16:creationId xmlns:a16="http://schemas.microsoft.com/office/drawing/2014/main" id="{EE83BD2A-85DD-4845-8BA1-871220B15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03" y="1268760"/>
            <a:ext cx="5713424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200" kern="0" dirty="0">
                <a:latin typeface="Trebuchet MS" pitchFamily="34" charset="0"/>
              </a:rPr>
              <a:t>Das Spiel gefällt mir, das werde ich kaufen.</a:t>
            </a:r>
            <a:endParaRPr lang="de-DE" sz="2200" kern="0" dirty="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142" name="Textfeld 141">
            <a:extLst>
              <a:ext uri="{FF2B5EF4-FFF2-40B4-BE49-F238E27FC236}">
                <a16:creationId xmlns:a16="http://schemas.microsoft.com/office/drawing/2014/main" id="{7927A046-0AC2-4105-ADF7-C83D06DC8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03" y="2001035"/>
            <a:ext cx="5211683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200" kern="0" dirty="0">
                <a:latin typeface="Trebuchet MS" pitchFamily="34" charset="0"/>
              </a:rPr>
              <a:t>„Kommst du mit?“ – „Das tu ich gerne.“</a:t>
            </a:r>
            <a:endParaRPr lang="de-DE" sz="2200" kern="0" dirty="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143" name="Textfeld 142">
            <a:extLst>
              <a:ext uri="{FF2B5EF4-FFF2-40B4-BE49-F238E27FC236}">
                <a16:creationId xmlns:a16="http://schemas.microsoft.com/office/drawing/2014/main" id="{F58E831A-4376-4ED4-8E81-A9DF27E06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03" y="2733310"/>
            <a:ext cx="4716356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200" kern="0" dirty="0">
                <a:latin typeface="Trebuchet MS" pitchFamily="34" charset="0"/>
              </a:rPr>
              <a:t>Der Hund, der bellt, stört die Ruhe.</a:t>
            </a:r>
            <a:endParaRPr lang="de-DE" sz="2200" kern="0" dirty="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144" name="Textfeld 143">
            <a:extLst>
              <a:ext uri="{FF2B5EF4-FFF2-40B4-BE49-F238E27FC236}">
                <a16:creationId xmlns:a16="http://schemas.microsoft.com/office/drawing/2014/main" id="{56846914-F7D2-4B56-AC55-EC6AC0569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03" y="3465585"/>
            <a:ext cx="7965642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200" kern="0" dirty="0">
                <a:latin typeface="Trebuchet MS" pitchFamily="34" charset="0"/>
              </a:rPr>
              <a:t>Wir gehen nach der Schule in das Bad, das am nächsten liegt.</a:t>
            </a:r>
            <a:endParaRPr lang="de-DE" sz="2200" kern="0" dirty="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145" name="Textfeld 144">
            <a:extLst>
              <a:ext uri="{FF2B5EF4-FFF2-40B4-BE49-F238E27FC236}">
                <a16:creationId xmlns:a16="http://schemas.microsoft.com/office/drawing/2014/main" id="{A8408DCE-173F-48DD-ABE0-508A150E8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03" y="4197860"/>
            <a:ext cx="6984604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200" kern="0" dirty="0">
                <a:latin typeface="Trebuchet MS" pitchFamily="34" charset="0"/>
              </a:rPr>
              <a:t>Wir essen das Gemüse, das bei uns im Garten wächst.</a:t>
            </a:r>
            <a:endParaRPr lang="de-DE" sz="2200" kern="0" dirty="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146" name="Textfeld 145">
            <a:extLst>
              <a:ext uri="{FF2B5EF4-FFF2-40B4-BE49-F238E27FC236}">
                <a16:creationId xmlns:a16="http://schemas.microsoft.com/office/drawing/2014/main" id="{52F4CDC5-4EEE-44D2-A9F7-C1D542305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03" y="4930135"/>
            <a:ext cx="7329251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200" kern="0" dirty="0">
                <a:latin typeface="Trebuchet MS" pitchFamily="34" charset="0"/>
              </a:rPr>
              <a:t>Der Lehrer, der uns das Problem erklärt, den lieben wir.</a:t>
            </a:r>
            <a:endParaRPr lang="de-DE" sz="2200" kern="0" dirty="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147" name="Textfeld 146">
            <a:extLst>
              <a:ext uri="{FF2B5EF4-FFF2-40B4-BE49-F238E27FC236}">
                <a16:creationId xmlns:a16="http://schemas.microsoft.com/office/drawing/2014/main" id="{9B5614D1-F7D4-4394-B849-461F15CDE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03" y="5662409"/>
            <a:ext cx="7511993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200" kern="0" dirty="0">
                <a:latin typeface="Trebuchet MS" pitchFamily="34" charset="0"/>
              </a:rPr>
              <a:t>Das Spiel, das wir gewonnen haben, das war anstrengend.</a:t>
            </a:r>
            <a:endParaRPr lang="de-DE" sz="2200" kern="0" dirty="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F6816BAA-A0B4-40B6-A9A9-82666FBF96F6}"/>
              </a:ext>
            </a:extLst>
          </p:cNvPr>
          <p:cNvSpPr/>
          <p:nvPr/>
        </p:nvSpPr>
        <p:spPr>
          <a:xfrm>
            <a:off x="2887100" y="1269248"/>
            <a:ext cx="628660" cy="4308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8" name="Pfeil: 180-Grad 147">
            <a:extLst>
              <a:ext uri="{FF2B5EF4-FFF2-40B4-BE49-F238E27FC236}">
                <a16:creationId xmlns:a16="http://schemas.microsoft.com/office/drawing/2014/main" id="{71A19919-06A9-477F-91EE-03A53EA52044}"/>
              </a:ext>
            </a:extLst>
          </p:cNvPr>
          <p:cNvSpPr/>
          <p:nvPr/>
        </p:nvSpPr>
        <p:spPr>
          <a:xfrm rot="10800000">
            <a:off x="1096612" y="1638378"/>
            <a:ext cx="2088232" cy="184927"/>
          </a:xfrm>
          <a:prstGeom prst="utur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49" name="Rechteck 148">
            <a:extLst>
              <a:ext uri="{FF2B5EF4-FFF2-40B4-BE49-F238E27FC236}">
                <a16:creationId xmlns:a16="http://schemas.microsoft.com/office/drawing/2014/main" id="{F91ADCE5-6818-4BAE-862F-8ED727890A01}"/>
              </a:ext>
            </a:extLst>
          </p:cNvPr>
          <p:cNvSpPr/>
          <p:nvPr/>
        </p:nvSpPr>
        <p:spPr>
          <a:xfrm>
            <a:off x="2887997" y="2049371"/>
            <a:ext cx="628660" cy="4308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0" name="Pfeil: 180-Grad 149">
            <a:extLst>
              <a:ext uri="{FF2B5EF4-FFF2-40B4-BE49-F238E27FC236}">
                <a16:creationId xmlns:a16="http://schemas.microsoft.com/office/drawing/2014/main" id="{D6CEDD0F-7832-43D3-862A-E2E1E37F78A5}"/>
              </a:ext>
            </a:extLst>
          </p:cNvPr>
          <p:cNvSpPr/>
          <p:nvPr/>
        </p:nvSpPr>
        <p:spPr>
          <a:xfrm rot="10800000">
            <a:off x="1097509" y="2418501"/>
            <a:ext cx="2088232" cy="184927"/>
          </a:xfrm>
          <a:prstGeom prst="utur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51" name="Rechteck 150">
            <a:extLst>
              <a:ext uri="{FF2B5EF4-FFF2-40B4-BE49-F238E27FC236}">
                <a16:creationId xmlns:a16="http://schemas.microsoft.com/office/drawing/2014/main" id="{F85AD952-4E7D-44F4-BB8A-02986B22CB67}"/>
              </a:ext>
            </a:extLst>
          </p:cNvPr>
          <p:cNvSpPr/>
          <p:nvPr/>
        </p:nvSpPr>
        <p:spPr>
          <a:xfrm>
            <a:off x="1549784" y="2747775"/>
            <a:ext cx="628660" cy="4308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2" name="Pfeil: 180-Grad 151">
            <a:extLst>
              <a:ext uri="{FF2B5EF4-FFF2-40B4-BE49-F238E27FC236}">
                <a16:creationId xmlns:a16="http://schemas.microsoft.com/office/drawing/2014/main" id="{8205BBA1-C84F-4F94-B26E-C68E9364DACE}"/>
              </a:ext>
            </a:extLst>
          </p:cNvPr>
          <p:cNvSpPr/>
          <p:nvPr/>
        </p:nvSpPr>
        <p:spPr>
          <a:xfrm rot="10800000">
            <a:off x="983432" y="3116904"/>
            <a:ext cx="864096" cy="168079"/>
          </a:xfrm>
          <a:prstGeom prst="utur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53" name="Rechteck 152">
            <a:extLst>
              <a:ext uri="{FF2B5EF4-FFF2-40B4-BE49-F238E27FC236}">
                <a16:creationId xmlns:a16="http://schemas.microsoft.com/office/drawing/2014/main" id="{D03F4CD5-EF8A-49ED-8420-F3531AD009A8}"/>
              </a:ext>
            </a:extLst>
          </p:cNvPr>
          <p:cNvSpPr/>
          <p:nvPr/>
        </p:nvSpPr>
        <p:spPr>
          <a:xfrm>
            <a:off x="5076056" y="3497245"/>
            <a:ext cx="628660" cy="4308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4" name="Pfeil: 180-Grad 153">
            <a:extLst>
              <a:ext uri="{FF2B5EF4-FFF2-40B4-BE49-F238E27FC236}">
                <a16:creationId xmlns:a16="http://schemas.microsoft.com/office/drawing/2014/main" id="{D0F11809-1E7A-43FE-8DE3-D5E0AFE26A98}"/>
              </a:ext>
            </a:extLst>
          </p:cNvPr>
          <p:cNvSpPr/>
          <p:nvPr/>
        </p:nvSpPr>
        <p:spPr>
          <a:xfrm rot="10800000">
            <a:off x="4583832" y="3866373"/>
            <a:ext cx="789968" cy="210700"/>
          </a:xfrm>
          <a:prstGeom prst="utur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55" name="Rechteck 154">
            <a:extLst>
              <a:ext uri="{FF2B5EF4-FFF2-40B4-BE49-F238E27FC236}">
                <a16:creationId xmlns:a16="http://schemas.microsoft.com/office/drawing/2014/main" id="{246F601B-25D6-4A00-A81A-7CB362BB3C83}"/>
              </a:ext>
            </a:extLst>
          </p:cNvPr>
          <p:cNvSpPr/>
          <p:nvPr/>
        </p:nvSpPr>
        <p:spPr>
          <a:xfrm>
            <a:off x="3184844" y="4205826"/>
            <a:ext cx="628660" cy="4308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6" name="Pfeil: 180-Grad 155">
            <a:extLst>
              <a:ext uri="{FF2B5EF4-FFF2-40B4-BE49-F238E27FC236}">
                <a16:creationId xmlns:a16="http://schemas.microsoft.com/office/drawing/2014/main" id="{F8805158-1EE6-4896-8D63-50FDD30AE2BA}"/>
              </a:ext>
            </a:extLst>
          </p:cNvPr>
          <p:cNvSpPr/>
          <p:nvPr/>
        </p:nvSpPr>
        <p:spPr>
          <a:xfrm rot="10800000">
            <a:off x="2692620" y="4574954"/>
            <a:ext cx="789968" cy="210700"/>
          </a:xfrm>
          <a:prstGeom prst="utur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57" name="Rechteck 156">
            <a:extLst>
              <a:ext uri="{FF2B5EF4-FFF2-40B4-BE49-F238E27FC236}">
                <a16:creationId xmlns:a16="http://schemas.microsoft.com/office/drawing/2014/main" id="{DDE32F65-81C4-41D5-8513-EBC400EEC827}"/>
              </a:ext>
            </a:extLst>
          </p:cNvPr>
          <p:cNvSpPr/>
          <p:nvPr/>
        </p:nvSpPr>
        <p:spPr>
          <a:xfrm>
            <a:off x="1654270" y="4955924"/>
            <a:ext cx="628660" cy="4308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8" name="Pfeil: 180-Grad 157">
            <a:extLst>
              <a:ext uri="{FF2B5EF4-FFF2-40B4-BE49-F238E27FC236}">
                <a16:creationId xmlns:a16="http://schemas.microsoft.com/office/drawing/2014/main" id="{3C23A4FA-B14E-4F9F-B967-5B66E54E4954}"/>
              </a:ext>
            </a:extLst>
          </p:cNvPr>
          <p:cNvSpPr/>
          <p:nvPr/>
        </p:nvSpPr>
        <p:spPr>
          <a:xfrm rot="10800000">
            <a:off x="1162046" y="5325052"/>
            <a:ext cx="789968" cy="210700"/>
          </a:xfrm>
          <a:prstGeom prst="utur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59" name="Rechteck 158">
            <a:extLst>
              <a:ext uri="{FF2B5EF4-FFF2-40B4-BE49-F238E27FC236}">
                <a16:creationId xmlns:a16="http://schemas.microsoft.com/office/drawing/2014/main" id="{996C5C43-58BC-4A8B-97A8-D5C7FA8D4DD7}"/>
              </a:ext>
            </a:extLst>
          </p:cNvPr>
          <p:cNvSpPr/>
          <p:nvPr/>
        </p:nvSpPr>
        <p:spPr>
          <a:xfrm>
            <a:off x="5231904" y="4960206"/>
            <a:ext cx="787142" cy="4221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0" name="Pfeil: 180-Grad 159">
            <a:extLst>
              <a:ext uri="{FF2B5EF4-FFF2-40B4-BE49-F238E27FC236}">
                <a16:creationId xmlns:a16="http://schemas.microsoft.com/office/drawing/2014/main" id="{4EAC06E1-C0E5-43EA-BA2D-100F242A1970}"/>
              </a:ext>
            </a:extLst>
          </p:cNvPr>
          <p:cNvSpPr/>
          <p:nvPr/>
        </p:nvSpPr>
        <p:spPr>
          <a:xfrm rot="10800000">
            <a:off x="1162046" y="5329333"/>
            <a:ext cx="4526084" cy="206419"/>
          </a:xfrm>
          <a:prstGeom prst="utur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61" name="Rechteck 160">
            <a:extLst>
              <a:ext uri="{FF2B5EF4-FFF2-40B4-BE49-F238E27FC236}">
                <a16:creationId xmlns:a16="http://schemas.microsoft.com/office/drawing/2014/main" id="{AA215350-3652-4C8B-8E09-9DE1AD917A66}"/>
              </a:ext>
            </a:extLst>
          </p:cNvPr>
          <p:cNvSpPr/>
          <p:nvPr/>
        </p:nvSpPr>
        <p:spPr>
          <a:xfrm>
            <a:off x="1504210" y="5658321"/>
            <a:ext cx="628660" cy="4308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2" name="Pfeil: 180-Grad 161">
            <a:extLst>
              <a:ext uri="{FF2B5EF4-FFF2-40B4-BE49-F238E27FC236}">
                <a16:creationId xmlns:a16="http://schemas.microsoft.com/office/drawing/2014/main" id="{FE51FEE3-A29B-4627-9044-868513B47B77}"/>
              </a:ext>
            </a:extLst>
          </p:cNvPr>
          <p:cNvSpPr/>
          <p:nvPr/>
        </p:nvSpPr>
        <p:spPr>
          <a:xfrm rot="10800000">
            <a:off x="1011986" y="6027449"/>
            <a:ext cx="789968" cy="210700"/>
          </a:xfrm>
          <a:prstGeom prst="utur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63" name="Rechteck 162">
            <a:extLst>
              <a:ext uri="{FF2B5EF4-FFF2-40B4-BE49-F238E27FC236}">
                <a16:creationId xmlns:a16="http://schemas.microsoft.com/office/drawing/2014/main" id="{AA0A336F-442D-4C9E-9C40-B05DEF71E24C}"/>
              </a:ext>
            </a:extLst>
          </p:cNvPr>
          <p:cNvSpPr/>
          <p:nvPr/>
        </p:nvSpPr>
        <p:spPr>
          <a:xfrm>
            <a:off x="4761726" y="5690573"/>
            <a:ext cx="628660" cy="4308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4" name="Pfeil: 180-Grad 163">
            <a:extLst>
              <a:ext uri="{FF2B5EF4-FFF2-40B4-BE49-F238E27FC236}">
                <a16:creationId xmlns:a16="http://schemas.microsoft.com/office/drawing/2014/main" id="{3A9F276B-9BA3-4139-A201-7626B5354923}"/>
              </a:ext>
            </a:extLst>
          </p:cNvPr>
          <p:cNvSpPr/>
          <p:nvPr/>
        </p:nvSpPr>
        <p:spPr>
          <a:xfrm rot="10800000">
            <a:off x="1011986" y="6059701"/>
            <a:ext cx="4047484" cy="152075"/>
          </a:xfrm>
          <a:prstGeom prst="utur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9" name="Textfeld 36">
            <a:extLst>
              <a:ext uri="{FF2B5EF4-FFF2-40B4-BE49-F238E27FC236}">
                <a16:creationId xmlns:a16="http://schemas.microsoft.com/office/drawing/2014/main" id="{07ED00B2-3A1A-45E7-9D0D-29A3BBEF8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09" y="19275"/>
            <a:ext cx="11931891" cy="430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200" b="1" dirty="0">
                <a:latin typeface="Trebuchet MS" panose="020B0603020202020204" pitchFamily="34" charset="0"/>
                <a:ea typeface="+mj-ea"/>
                <a:cs typeface="+mj-cs"/>
              </a:rPr>
              <a:t>03	das/dass 01 – Fürwörter (Pronomen)</a:t>
            </a:r>
            <a:endParaRPr kumimoji="0" lang="de-DE" altLang="de-DE" sz="1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D63D56B4-48BD-4CF7-86EC-484151E2861E}"/>
              </a:ext>
            </a:extLst>
          </p:cNvPr>
          <p:cNvSpPr txBox="1"/>
          <p:nvPr/>
        </p:nvSpPr>
        <p:spPr>
          <a:xfrm>
            <a:off x="260108" y="467380"/>
            <a:ext cx="101563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Klick in der richtigen Reihenfolge auf </a:t>
            </a:r>
            <a:r>
              <a:rPr lang="de-DE" altLang="de-DE" sz="1800" kern="0" dirty="0">
                <a:solidFill>
                  <a:srgbClr val="FF0000"/>
                </a:solidFill>
                <a:latin typeface="Trebuchet MS" pitchFamily="34" charset="0"/>
              </a:rPr>
              <a:t>die </a:t>
            </a:r>
            <a:r>
              <a:rPr lang="de-DE" altLang="de-DE" sz="1800" kern="0">
                <a:solidFill>
                  <a:srgbClr val="FF0000"/>
                </a:solidFill>
                <a:latin typeface="Trebuchet MS" pitchFamily="34" charset="0"/>
              </a:rPr>
              <a:t>Pronomen </a:t>
            </a:r>
            <a:r>
              <a:rPr lang="de-DE" altLang="de-DE" sz="1800" kern="0">
                <a:latin typeface="Trebuchet MS" pitchFamily="34" charset="0"/>
              </a:rPr>
              <a:t>das, der</a:t>
            </a:r>
            <a:r>
              <a:rPr lang="de-DE" altLang="de-DE" sz="1800" kern="0">
                <a:solidFill>
                  <a:srgbClr val="FF0000"/>
                </a:solidFill>
                <a:latin typeface="Trebuchet MS" pitchFamily="34" charset="0"/>
              </a:rPr>
              <a:t> und </a:t>
            </a:r>
            <a:r>
              <a:rPr lang="de-DE" altLang="de-DE" sz="1800" kern="0">
                <a:latin typeface="Trebuchet MS" pitchFamily="34" charset="0"/>
              </a:rPr>
              <a:t>den</a:t>
            </a:r>
            <a:r>
              <a:rPr kumimoji="0" lang="de-DE" altLang="de-DE" sz="1800" i="0" u="none" strike="noStrike" kern="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!</a:t>
            </a:r>
            <a:endParaRPr kumimoji="0" lang="de-DE" altLang="de-DE" sz="18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F4C23DC-103A-4C3A-A613-DA530F7C44E2}"/>
              </a:ext>
            </a:extLst>
          </p:cNvPr>
          <p:cNvSpPr txBox="1"/>
          <p:nvPr/>
        </p:nvSpPr>
        <p:spPr>
          <a:xfrm>
            <a:off x="190500" y="6724134"/>
            <a:ext cx="4314001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C:\Users\Master\OneDrive\AA - Übungen\Rechtschreibförderung\Das oder dass\das oder dass 01 Grundlage.pptx - Seite 7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CA91FA5B-C917-49C5-89DE-6A334AE53D44}"/>
              </a:ext>
            </a:extLst>
          </p:cNvPr>
          <p:cNvSpPr txBox="1"/>
          <p:nvPr/>
        </p:nvSpPr>
        <p:spPr>
          <a:xfrm>
            <a:off x="5606274" y="6460176"/>
            <a:ext cx="308201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200" dirty="0">
                <a:solidFill>
                  <a:srgbClr val="FF0000"/>
                </a:solidFill>
                <a:latin typeface="Trebuchet MS" panose="020B0603020202020204" pitchFamily="34" charset="0"/>
              </a:rPr>
              <a:t>Gesamtlösung an/aus!</a:t>
            </a:r>
            <a:endParaRPr lang="de-DE" sz="2200" dirty="0">
              <a:latin typeface="Trebuchet MS" panose="020B0603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ECC2A1B-8319-4111-9DA7-E06B6E90C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1" y="1208972"/>
            <a:ext cx="8047417" cy="50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53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42" grpId="0"/>
      <p:bldP spid="143" grpId="0"/>
      <p:bldP spid="144" grpId="0"/>
      <p:bldP spid="145" grpId="0"/>
      <p:bldP spid="146" grpId="0"/>
      <p:bldP spid="147" grpId="0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88704B5-6FF4-4A2C-A170-0B9080C0B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412D-C60F-4771-A1CB-FFD7B5773953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3A230DBE-E3C2-4235-A43D-A5548A78D4AF}"/>
              </a:ext>
            </a:extLst>
          </p:cNvPr>
          <p:cNvSpPr txBox="1"/>
          <p:nvPr/>
        </p:nvSpPr>
        <p:spPr>
          <a:xfrm>
            <a:off x="368018" y="1953051"/>
            <a:ext cx="50722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2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Es ist wahr, </a:t>
            </a:r>
            <a:r>
              <a:rPr lang="de-DE" sz="2200" b="1" kern="0" dirty="0">
                <a:solidFill>
                  <a:srgbClr val="FF0000"/>
                </a:solidFill>
                <a:latin typeface="Trebuchet MS" pitchFamily="34" charset="0"/>
              </a:rPr>
              <a:t>dass</a:t>
            </a:r>
            <a:r>
              <a:rPr lang="de-DE" sz="22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 das sehr einfach ist!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25E59181-95EE-442F-BBBC-3DA44ACBA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553" y="1599654"/>
            <a:ext cx="4665242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200" b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Satzverbindung (</a:t>
            </a:r>
            <a:r>
              <a:rPr lang="de-DE" sz="2200" b="1" kern="0" dirty="0">
                <a:solidFill>
                  <a:srgbClr val="FF0000"/>
                </a:solidFill>
                <a:latin typeface="Trebuchet MS" pitchFamily="34" charset="0"/>
              </a:rPr>
              <a:t>??????????????</a:t>
            </a:r>
            <a:r>
              <a:rPr lang="de-DE" sz="2200" b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)</a:t>
            </a:r>
            <a:endParaRPr lang="de-DE" sz="2200" kern="0" dirty="0">
              <a:solidFill>
                <a:srgbClr val="1F497D">
                  <a:lumMod val="60000"/>
                  <a:lumOff val="40000"/>
                </a:srgbClr>
              </a:solidFill>
              <a:latin typeface="Trebuchet MS" pitchFamily="34" charset="0"/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68AA33DB-437C-4BB1-AD87-BFC8C59A7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553" y="1241574"/>
            <a:ext cx="1269899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200" kern="0" dirty="0">
                <a:solidFill>
                  <a:srgbClr val="FF0000"/>
                </a:solidFill>
                <a:latin typeface="Trebuchet MS" pitchFamily="34" charset="0"/>
              </a:rPr>
              <a:t>Wortart?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241873B3-2E35-4AD9-8694-53D5DC20B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8487" y="1614312"/>
            <a:ext cx="2376264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2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(Konjunktion)</a:t>
            </a: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CEC60FD5-F1E5-41E2-A603-194B50F283D4}"/>
              </a:ext>
            </a:extLst>
          </p:cNvPr>
          <p:cNvSpPr/>
          <p:nvPr/>
        </p:nvSpPr>
        <p:spPr>
          <a:xfrm>
            <a:off x="2057121" y="4726305"/>
            <a:ext cx="773160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2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Das sind          	</a:t>
            </a:r>
            <a:r>
              <a:rPr lang="de-DE" sz="2200" b="1" kern="0" dirty="0">
                <a:solidFill>
                  <a:srgbClr val="FF0000"/>
                </a:solidFill>
                <a:latin typeface="Trebuchet MS" pitchFamily="34" charset="0"/>
              </a:rPr>
              <a:t>?????</a:t>
            </a:r>
            <a:r>
              <a:rPr lang="de-DE" sz="22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	       mit Umsteigemöglichkeit.</a:t>
            </a:r>
            <a:endParaRPr lang="de-DE" sz="2200" kern="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24A917E4-F5C3-4787-90CD-C3D147F43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045" y="3000532"/>
            <a:ext cx="2731838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200" b="1" i="1" kern="0" dirty="0">
                <a:latin typeface="Trebuchet MS" pitchFamily="34" charset="0"/>
              </a:rPr>
              <a:t>Kon</a:t>
            </a:r>
            <a:r>
              <a:rPr lang="de-DE" sz="2200" kern="0" dirty="0">
                <a:latin typeface="Trebuchet MS" pitchFamily="34" charset="0"/>
              </a:rPr>
              <a:t> </a:t>
            </a:r>
            <a:r>
              <a:rPr lang="de-DE" sz="22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bedeutet </a:t>
            </a:r>
            <a:r>
              <a:rPr lang="de-DE" sz="2200" b="1" kern="0" dirty="0">
                <a:solidFill>
                  <a:srgbClr val="FF0000"/>
                </a:solidFill>
                <a:latin typeface="Trebuchet MS" pitchFamily="34" charset="0"/>
              </a:rPr>
              <a:t>?????!</a:t>
            </a:r>
            <a:endParaRPr lang="de-DE" sz="2200" kern="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ACDD883D-34F2-473F-BD31-2CF7A7599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3699" y="3431376"/>
            <a:ext cx="5876930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2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Der </a:t>
            </a:r>
            <a:r>
              <a:rPr lang="de-DE" sz="2200" b="1" i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Kon</a:t>
            </a:r>
            <a:r>
              <a:rPr lang="de-DE" sz="22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rektor einer Schule ist also ein </a:t>
            </a:r>
            <a:r>
              <a:rPr lang="de-DE" sz="2200" b="1" kern="0" dirty="0">
                <a:solidFill>
                  <a:srgbClr val="FF0000"/>
                </a:solidFill>
                <a:latin typeface="Trebuchet MS" pitchFamily="34" charset="0"/>
              </a:rPr>
              <a:t>?????.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55642786-5578-42A4-99A4-3DC4808FD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045" y="3822809"/>
            <a:ext cx="4834978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2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In Englisch bedeutet Junktion: </a:t>
            </a:r>
            <a:r>
              <a:rPr lang="de-DE" sz="2200" b="1" kern="0" dirty="0">
                <a:solidFill>
                  <a:srgbClr val="FF0000"/>
                </a:solidFill>
                <a:latin typeface="Trebuchet MS" pitchFamily="34" charset="0"/>
              </a:rPr>
              <a:t>?????.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5B0CD106-AD51-41A2-B088-B1EF29798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573" y="4303493"/>
            <a:ext cx="7951216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2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In England gibt es viele Bahnhöfe mit dem Zusatz </a:t>
            </a:r>
            <a:r>
              <a:rPr lang="de-DE" sz="2200" kern="0" dirty="0" err="1">
                <a:latin typeface="Trebuchet MS" pitchFamily="34" charset="0"/>
              </a:rPr>
              <a:t>junction</a:t>
            </a:r>
            <a:r>
              <a:rPr lang="de-DE" sz="2200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.</a:t>
            </a:r>
            <a:endParaRPr lang="de-DE" sz="2200" kern="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427086C3-9F04-40FE-AB8D-25064565C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5494" y="2008969"/>
            <a:ext cx="628698" cy="2769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de-DE"/>
            </a:defPPr>
            <a:lvl1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9pPr>
          </a:lstStyle>
          <a:p>
            <a:r>
              <a:rPr lang="de-DE" altLang="de-DE" dirty="0"/>
              <a:t>weiter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6714702E-2A16-4E98-8739-08D2A2A25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4573" y="2998241"/>
            <a:ext cx="1067921" cy="430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200" b="1" i="1" kern="0" dirty="0">
                <a:latin typeface="Trebuchet MS" pitchFamily="34" charset="0"/>
              </a:rPr>
              <a:t>mit</a:t>
            </a:r>
            <a:r>
              <a:rPr lang="de-DE" sz="2200" b="1" kern="0" dirty="0">
                <a:latin typeface="Trebuchet MS" pitchFamily="34" charset="0"/>
              </a:rPr>
              <a:t>!    </a:t>
            </a:r>
            <a:endParaRPr lang="de-DE" sz="2200" kern="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5281456A-DA9E-4FA7-B505-4FB0830C7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95" y="3429128"/>
            <a:ext cx="1524776" cy="430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200" b="1" kern="0" dirty="0">
                <a:latin typeface="Trebuchet MS" pitchFamily="34" charset="0"/>
              </a:rPr>
              <a:t>Mitrektor!</a:t>
            </a:r>
            <a:endParaRPr lang="de-DE" sz="2200" kern="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BBD9DA1D-8342-4ABC-B0B5-0D5FD35D4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6174" y="3818772"/>
            <a:ext cx="1798890" cy="430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200" b="1" kern="0" dirty="0">
                <a:latin typeface="Trebuchet MS" pitchFamily="34" charset="0"/>
              </a:rPr>
              <a:t>Verbindung!</a:t>
            </a:r>
            <a:endParaRPr lang="de-DE" sz="2200" kern="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9A0A10F7-250C-4AEE-815E-C9B7AE0AB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1083" y="4720754"/>
            <a:ext cx="2898550" cy="430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200" kern="0" dirty="0">
                <a:latin typeface="Trebuchet MS" pitchFamily="34" charset="0"/>
              </a:rPr>
              <a:t>Verbindungsbahnhöfe</a:t>
            </a:r>
            <a:endParaRPr lang="de-DE" sz="2200" kern="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23" name="Textfeld 36">
            <a:extLst>
              <a:ext uri="{FF2B5EF4-FFF2-40B4-BE49-F238E27FC236}">
                <a16:creationId xmlns:a16="http://schemas.microsoft.com/office/drawing/2014/main" id="{749B31BA-879B-470A-86AF-65D7E320B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09" y="19275"/>
            <a:ext cx="8500187" cy="430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200" b="1" dirty="0">
                <a:latin typeface="Trebuchet MS" panose="020B0603020202020204" pitchFamily="34" charset="0"/>
                <a:ea typeface="+mj-ea"/>
                <a:cs typeface="+mj-cs"/>
              </a:rPr>
              <a:t>04	das/dass 01 – Satzverbindung (Konjunktion)</a:t>
            </a:r>
            <a:endParaRPr kumimoji="0" lang="de-DE" altLang="de-DE" sz="1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5702944F-8120-4904-AFBC-07280D39D76F}"/>
              </a:ext>
            </a:extLst>
          </p:cNvPr>
          <p:cNvSpPr txBox="1"/>
          <p:nvPr/>
        </p:nvSpPr>
        <p:spPr>
          <a:xfrm>
            <a:off x="260108" y="467380"/>
            <a:ext cx="101563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Klick</a:t>
            </a:r>
            <a:r>
              <a:rPr kumimoji="0" lang="de-DE" altLang="de-DE" sz="180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!</a:t>
            </a:r>
            <a:endParaRPr kumimoji="0" lang="de-DE" altLang="de-DE" sz="18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3FF54AE-478A-4C1E-BBCB-011385ABCFBC}"/>
              </a:ext>
            </a:extLst>
          </p:cNvPr>
          <p:cNvSpPr txBox="1"/>
          <p:nvPr/>
        </p:nvSpPr>
        <p:spPr>
          <a:xfrm>
            <a:off x="190500" y="6724134"/>
            <a:ext cx="4314001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C:\Users\Master\OneDrive\AA - Übungen\Rechtschreibförderung\Das oder dass\das oder dass 01 Grundlage.pptx - Seite 9</a:t>
            </a:r>
          </a:p>
        </p:txBody>
      </p:sp>
      <p:sp>
        <p:nvSpPr>
          <p:cNvPr id="4" name="Geschweifte Klammer links 3">
            <a:extLst>
              <a:ext uri="{FF2B5EF4-FFF2-40B4-BE49-F238E27FC236}">
                <a16:creationId xmlns:a16="http://schemas.microsoft.com/office/drawing/2014/main" id="{F4FC6130-9226-9A37-BF8A-0D243B52DECF}"/>
              </a:ext>
            </a:extLst>
          </p:cNvPr>
          <p:cNvSpPr/>
          <p:nvPr/>
        </p:nvSpPr>
        <p:spPr>
          <a:xfrm rot="16200000">
            <a:off x="988259" y="1961937"/>
            <a:ext cx="184666" cy="1058416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5" name="Geschweifte Klammer links 4">
            <a:extLst>
              <a:ext uri="{FF2B5EF4-FFF2-40B4-BE49-F238E27FC236}">
                <a16:creationId xmlns:a16="http://schemas.microsoft.com/office/drawing/2014/main" id="{5AB5BD49-4CD3-C3F5-213E-9CF3F5CA9913}"/>
              </a:ext>
            </a:extLst>
          </p:cNvPr>
          <p:cNvSpPr/>
          <p:nvPr/>
        </p:nvSpPr>
        <p:spPr>
          <a:xfrm rot="16200000">
            <a:off x="3805661" y="1295265"/>
            <a:ext cx="123285" cy="2330380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229478D-FB69-76BA-73E2-274181495751}"/>
              </a:ext>
            </a:extLst>
          </p:cNvPr>
          <p:cNvSpPr txBox="1"/>
          <p:nvPr/>
        </p:nvSpPr>
        <p:spPr>
          <a:xfrm>
            <a:off x="725291" y="2419157"/>
            <a:ext cx="9476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200" kern="0" dirty="0">
                <a:solidFill>
                  <a:srgbClr val="FF0000"/>
                </a:solidFill>
                <a:latin typeface="Trebuchet MS" pitchFamily="34" charset="0"/>
              </a:rPr>
              <a:t>Satz 1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99C84DE-A5E8-49A6-EA17-96CB76C4AF53}"/>
              </a:ext>
            </a:extLst>
          </p:cNvPr>
          <p:cNvSpPr txBox="1"/>
          <p:nvPr/>
        </p:nvSpPr>
        <p:spPr>
          <a:xfrm>
            <a:off x="1739677" y="2419157"/>
            <a:ext cx="37000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200" kern="0" dirty="0">
                <a:solidFill>
                  <a:srgbClr val="FF0000"/>
                </a:solidFill>
                <a:latin typeface="Trebuchet MS" pitchFamily="34" charset="0"/>
              </a:rPr>
              <a:t>Satz 2: Das ist sehr einfach.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3A50C3D-4753-AC7C-7ED8-B00116E8202F}"/>
              </a:ext>
            </a:extLst>
          </p:cNvPr>
          <p:cNvSpPr/>
          <p:nvPr/>
        </p:nvSpPr>
        <p:spPr>
          <a:xfrm>
            <a:off x="2057121" y="5211513"/>
            <a:ext cx="754244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2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Eine Konjunktion </a:t>
            </a:r>
            <a:r>
              <a:rPr lang="de-DE" sz="2200" b="1" i="1" kern="0" dirty="0">
                <a:latin typeface="Trebuchet MS" pitchFamily="34" charset="0"/>
              </a:rPr>
              <a:t>verbindet</a:t>
            </a:r>
            <a:r>
              <a:rPr lang="de-DE" sz="22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 also zwei Sätze </a:t>
            </a:r>
            <a:r>
              <a:rPr lang="de-DE" sz="2200" b="1" i="1" kern="0" dirty="0">
                <a:latin typeface="Trebuchet MS" pitchFamily="34" charset="0"/>
              </a:rPr>
              <a:t>miteinander</a:t>
            </a:r>
            <a:r>
              <a:rPr lang="de-DE" sz="22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!</a:t>
            </a:r>
            <a:endParaRPr lang="de-DE" sz="2200" kern="0" dirty="0">
              <a:solidFill>
                <a:srgbClr val="FF00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86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2" grpId="0"/>
      <p:bldP spid="43" grpId="0" animBg="1"/>
      <p:bldP spid="44" grpId="0"/>
      <p:bldP spid="45" grpId="0"/>
      <p:bldP spid="46" grpId="0"/>
      <p:bldP spid="49" grpId="0"/>
      <p:bldP spid="52" grpId="0"/>
      <p:bldP spid="55" grpId="0" animBg="1"/>
      <p:bldP spid="56" grpId="0" animBg="1"/>
      <p:bldP spid="57" grpId="0" animBg="1"/>
      <p:bldP spid="58" grpId="0" animBg="1"/>
      <p:bldP spid="59" grpId="0" animBg="1"/>
      <p:bldP spid="4" grpId="0" animBg="1"/>
      <p:bldP spid="5" grpId="0" animBg="1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feld 22">
            <a:extLst>
              <a:ext uri="{FF2B5EF4-FFF2-40B4-BE49-F238E27FC236}">
                <a16:creationId xmlns:a16="http://schemas.microsoft.com/office/drawing/2014/main" id="{3237E335-E09C-468F-AC0C-C8827C35511A}"/>
              </a:ext>
            </a:extLst>
          </p:cNvPr>
          <p:cNvSpPr txBox="1"/>
          <p:nvPr/>
        </p:nvSpPr>
        <p:spPr>
          <a:xfrm>
            <a:off x="574164" y="1341870"/>
            <a:ext cx="6970178" cy="4493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2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Peter geht nach Hause und spielt dort Ball.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200" kern="0" dirty="0">
              <a:solidFill>
                <a:schemeClr val="tx2">
                  <a:lumMod val="60000"/>
                  <a:lumOff val="40000"/>
                </a:schemeClr>
              </a:solidFill>
              <a:latin typeface="Trebuchet MS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2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Susi möchte einen Hund, aber Mutter ist dagegen.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200" kern="0" dirty="0">
              <a:solidFill>
                <a:schemeClr val="tx2">
                  <a:lumMod val="60000"/>
                  <a:lumOff val="40000"/>
                </a:schemeClr>
              </a:solidFill>
              <a:latin typeface="Trebuchet MS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2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Max ist krank, deshalb bleibt er zuhause.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200" kern="0" dirty="0">
              <a:solidFill>
                <a:schemeClr val="tx2">
                  <a:lumMod val="60000"/>
                  <a:lumOff val="40000"/>
                </a:schemeClr>
              </a:solidFill>
              <a:latin typeface="Trebuchet MS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2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Gerda war so krank, dass sie zuhause bleiben musste.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200" kern="0" dirty="0">
              <a:solidFill>
                <a:schemeClr val="tx2">
                  <a:lumMod val="60000"/>
                  <a:lumOff val="40000"/>
                </a:schemeClr>
              </a:solidFill>
              <a:latin typeface="Trebuchet MS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2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Wir fahren weg oder wir bleiben zuhause.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200" kern="0" dirty="0">
              <a:solidFill>
                <a:schemeClr val="tx2">
                  <a:lumMod val="60000"/>
                  <a:lumOff val="40000"/>
                </a:schemeClr>
              </a:solidFill>
              <a:latin typeface="Trebuchet MS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2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Wir wollen nicht, doch wir müssen.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200" kern="0" dirty="0">
              <a:solidFill>
                <a:schemeClr val="tx2">
                  <a:lumMod val="60000"/>
                  <a:lumOff val="40000"/>
                </a:schemeClr>
              </a:solidFill>
              <a:latin typeface="Trebuchet MS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2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Wir gehen, weil es schon spät ist.</a:t>
            </a:r>
            <a:endParaRPr lang="de-DE" sz="2200" kern="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DE7628CB-586D-4062-825D-10F3EF06DD92}"/>
              </a:ext>
            </a:extLst>
          </p:cNvPr>
          <p:cNvSpPr/>
          <p:nvPr/>
        </p:nvSpPr>
        <p:spPr>
          <a:xfrm>
            <a:off x="3527133" y="1357085"/>
            <a:ext cx="642331" cy="40324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3F2F8767-2474-4920-9E5B-BBD2F1C0559D}"/>
              </a:ext>
            </a:extLst>
          </p:cNvPr>
          <p:cNvSpPr/>
          <p:nvPr/>
        </p:nvSpPr>
        <p:spPr>
          <a:xfrm>
            <a:off x="3501822" y="1350775"/>
            <a:ext cx="642331" cy="409560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200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56C641B5-1E2B-41F1-A797-FD2ABD2A5DAC}"/>
              </a:ext>
            </a:extLst>
          </p:cNvPr>
          <p:cNvSpPr/>
          <p:nvPr/>
        </p:nvSpPr>
        <p:spPr>
          <a:xfrm>
            <a:off x="3834789" y="2016402"/>
            <a:ext cx="682517" cy="3865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7" name="Rechteck: abgerundete Ecken 36">
            <a:extLst>
              <a:ext uri="{FF2B5EF4-FFF2-40B4-BE49-F238E27FC236}">
                <a16:creationId xmlns:a16="http://schemas.microsoft.com/office/drawing/2014/main" id="{65981500-9EEC-44D3-A42B-D8A6B0F9442A}"/>
              </a:ext>
            </a:extLst>
          </p:cNvPr>
          <p:cNvSpPr/>
          <p:nvPr/>
        </p:nvSpPr>
        <p:spPr>
          <a:xfrm>
            <a:off x="3834788" y="2016402"/>
            <a:ext cx="642331" cy="334606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200"/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436688C1-23C7-4B1B-A88C-354D6D9658F7}"/>
              </a:ext>
            </a:extLst>
          </p:cNvPr>
          <p:cNvSpPr/>
          <p:nvPr/>
        </p:nvSpPr>
        <p:spPr>
          <a:xfrm>
            <a:off x="2464605" y="2691022"/>
            <a:ext cx="1189682" cy="3865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8" name="Rechteck: abgerundete Ecken 47">
            <a:extLst>
              <a:ext uri="{FF2B5EF4-FFF2-40B4-BE49-F238E27FC236}">
                <a16:creationId xmlns:a16="http://schemas.microsoft.com/office/drawing/2014/main" id="{7FD17D69-4B3E-4E25-8F77-4B2957434732}"/>
              </a:ext>
            </a:extLst>
          </p:cNvPr>
          <p:cNvSpPr/>
          <p:nvPr/>
        </p:nvSpPr>
        <p:spPr>
          <a:xfrm>
            <a:off x="2464605" y="2691022"/>
            <a:ext cx="992614" cy="334606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200"/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C2AA7A43-2ACF-4AFF-8D60-A475FE00A908}"/>
              </a:ext>
            </a:extLst>
          </p:cNvPr>
          <p:cNvSpPr/>
          <p:nvPr/>
        </p:nvSpPr>
        <p:spPr>
          <a:xfrm>
            <a:off x="3237745" y="3384554"/>
            <a:ext cx="682517" cy="3865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4" name="Rechteck: abgerundete Ecken 53">
            <a:extLst>
              <a:ext uri="{FF2B5EF4-FFF2-40B4-BE49-F238E27FC236}">
                <a16:creationId xmlns:a16="http://schemas.microsoft.com/office/drawing/2014/main" id="{2C9EA3CE-BD24-4916-B1A4-8614FCCC8396}"/>
              </a:ext>
            </a:extLst>
          </p:cNvPr>
          <p:cNvSpPr/>
          <p:nvPr/>
        </p:nvSpPr>
        <p:spPr>
          <a:xfrm>
            <a:off x="3237744" y="3384554"/>
            <a:ext cx="642331" cy="334606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200"/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F5D59304-5029-4FBB-A1BF-0CC3FC9B5486}"/>
              </a:ext>
            </a:extLst>
          </p:cNvPr>
          <p:cNvSpPr/>
          <p:nvPr/>
        </p:nvSpPr>
        <p:spPr>
          <a:xfrm>
            <a:off x="2633595" y="4075604"/>
            <a:ext cx="823623" cy="3865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63" name="Rechteck: abgerundete Ecken 62">
            <a:extLst>
              <a:ext uri="{FF2B5EF4-FFF2-40B4-BE49-F238E27FC236}">
                <a16:creationId xmlns:a16="http://schemas.microsoft.com/office/drawing/2014/main" id="{9CD1CAAA-ED76-4E4F-AA54-982420B1E0FB}"/>
              </a:ext>
            </a:extLst>
          </p:cNvPr>
          <p:cNvSpPr/>
          <p:nvPr/>
        </p:nvSpPr>
        <p:spPr>
          <a:xfrm>
            <a:off x="2633594" y="4075604"/>
            <a:ext cx="642331" cy="334606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200"/>
          </a:p>
        </p:txBody>
      </p:sp>
      <p:sp>
        <p:nvSpPr>
          <p:cNvPr id="15" name="Textfeld 36">
            <a:extLst>
              <a:ext uri="{FF2B5EF4-FFF2-40B4-BE49-F238E27FC236}">
                <a16:creationId xmlns:a16="http://schemas.microsoft.com/office/drawing/2014/main" id="{067ACDB3-F07C-4C93-A849-C6BD215FA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09" y="19275"/>
            <a:ext cx="11931891" cy="430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200" b="1" dirty="0">
                <a:latin typeface="Trebuchet MS" panose="020B0603020202020204" pitchFamily="34" charset="0"/>
                <a:ea typeface="+mj-ea"/>
                <a:cs typeface="+mj-cs"/>
              </a:rPr>
              <a:t>05	das/dass 01 – Satzverbindungen (Konjunktionen) </a:t>
            </a:r>
            <a:endParaRPr kumimoji="0" lang="de-DE" altLang="de-DE" sz="1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AD35225-3D3E-4A98-B711-2BCF1B6B3B6D}"/>
              </a:ext>
            </a:extLst>
          </p:cNvPr>
          <p:cNvSpPr txBox="1"/>
          <p:nvPr/>
        </p:nvSpPr>
        <p:spPr>
          <a:xfrm>
            <a:off x="260108" y="467380"/>
            <a:ext cx="101563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Klick </a:t>
            </a:r>
            <a:r>
              <a:rPr lang="de-DE" altLang="de-DE" sz="1800" kern="0" dirty="0">
                <a:solidFill>
                  <a:srgbClr val="FF0000"/>
                </a:solidFill>
                <a:latin typeface="Trebuchet MS" pitchFamily="34" charset="0"/>
              </a:rPr>
              <a:t>auf die Satzverbindungen (Konjunktionen)!</a:t>
            </a:r>
            <a:endParaRPr kumimoji="0" lang="de-DE" altLang="de-DE" sz="18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A612180-3367-4499-9D55-895DC8713B08}"/>
              </a:ext>
            </a:extLst>
          </p:cNvPr>
          <p:cNvSpPr txBox="1"/>
          <p:nvPr/>
        </p:nvSpPr>
        <p:spPr>
          <a:xfrm>
            <a:off x="190500" y="6724134"/>
            <a:ext cx="4354077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C:\Users\Master\OneDrive\AA - Übungen\Rechtschreibförderung\Das oder dass\das oder dass 01 Grundlage.pptx - Seite 11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1B8B509-8488-4811-A528-769BF9ADC8EF}"/>
              </a:ext>
            </a:extLst>
          </p:cNvPr>
          <p:cNvSpPr txBox="1"/>
          <p:nvPr/>
        </p:nvSpPr>
        <p:spPr>
          <a:xfrm>
            <a:off x="5606274" y="6460176"/>
            <a:ext cx="31540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200" dirty="0">
                <a:solidFill>
                  <a:srgbClr val="FF0000"/>
                </a:solidFill>
                <a:latin typeface="Trebuchet MS" panose="020B0603020202020204" pitchFamily="34" charset="0"/>
              </a:rPr>
              <a:t>Gesamtlösung an/aus!</a:t>
            </a:r>
            <a:endParaRPr lang="de-DE" sz="2200" dirty="0">
              <a:latin typeface="Trebuchet MS" panose="020B0603020202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F6AF76C-25FC-4A13-E721-24D05B69C2F7}"/>
              </a:ext>
            </a:extLst>
          </p:cNvPr>
          <p:cNvSpPr/>
          <p:nvPr/>
        </p:nvSpPr>
        <p:spPr>
          <a:xfrm>
            <a:off x="2884804" y="4766653"/>
            <a:ext cx="699436" cy="3865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AE1AB044-24E4-ED0C-559C-EFE11E20FA5A}"/>
              </a:ext>
            </a:extLst>
          </p:cNvPr>
          <p:cNvSpPr/>
          <p:nvPr/>
        </p:nvSpPr>
        <p:spPr>
          <a:xfrm>
            <a:off x="2884802" y="4766653"/>
            <a:ext cx="642331" cy="334606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20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E17CF20-7104-AC0E-42CB-37106A2DAB40}"/>
              </a:ext>
            </a:extLst>
          </p:cNvPr>
          <p:cNvSpPr/>
          <p:nvPr/>
        </p:nvSpPr>
        <p:spPr>
          <a:xfrm>
            <a:off x="2078603" y="5416839"/>
            <a:ext cx="642331" cy="3865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0C8B24B4-B837-791B-4203-18782250F24E}"/>
              </a:ext>
            </a:extLst>
          </p:cNvPr>
          <p:cNvSpPr/>
          <p:nvPr/>
        </p:nvSpPr>
        <p:spPr>
          <a:xfrm>
            <a:off x="2070301" y="5404310"/>
            <a:ext cx="563294" cy="334606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20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8987DB2-38C2-CB4A-4312-42EB984DC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195" y="1346865"/>
            <a:ext cx="2450804" cy="445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95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3" grpId="0"/>
      <p:bldP spid="25" grpId="0" animBg="1"/>
      <p:bldP spid="27" grpId="0" animBg="1"/>
      <p:bldP spid="35" grpId="0" animBg="1"/>
      <p:bldP spid="37" grpId="0" animBg="1"/>
      <p:bldP spid="40" grpId="0" animBg="1"/>
      <p:bldP spid="48" grpId="0" animBg="1"/>
      <p:bldP spid="51" grpId="0" animBg="1"/>
      <p:bldP spid="54" grpId="0" animBg="1"/>
      <p:bldP spid="61" grpId="0" animBg="1"/>
      <p:bldP spid="6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feld 36">
            <a:extLst>
              <a:ext uri="{FF2B5EF4-FFF2-40B4-BE49-F238E27FC236}">
                <a16:creationId xmlns:a16="http://schemas.microsoft.com/office/drawing/2014/main" id="{A7A7B779-F0A8-44D4-87AA-1EACCCE5D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09" y="19275"/>
            <a:ext cx="11931891" cy="430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200" b="1" dirty="0">
                <a:latin typeface="Trebuchet MS" panose="020B0603020202020204" pitchFamily="34" charset="0"/>
                <a:ea typeface="+mj-ea"/>
                <a:cs typeface="+mj-cs"/>
              </a:rPr>
              <a:t>06	das/dass 01 – Fürwort oder Satzverbindung</a:t>
            </a:r>
            <a:endParaRPr kumimoji="0" lang="de-DE" altLang="de-DE" sz="1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5DFF6002-4F46-4C4B-9A70-E341990A3B89}"/>
              </a:ext>
            </a:extLst>
          </p:cNvPr>
          <p:cNvSpPr txBox="1"/>
          <p:nvPr/>
        </p:nvSpPr>
        <p:spPr>
          <a:xfrm>
            <a:off x="260108" y="404664"/>
            <a:ext cx="10156371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00B0F0"/>
                </a:solidFill>
                <a:latin typeface="Trebuchet MS" panose="020B0603020202020204" pitchFamily="34" charset="0"/>
              </a:rPr>
              <a:t>Das Fürwort (Pronomen) </a:t>
            </a:r>
            <a:r>
              <a:rPr lang="de-DE" dirty="0">
                <a:latin typeface="Trebuchet MS" panose="020B0603020202020204" pitchFamily="34" charset="0"/>
              </a:rPr>
              <a:t>das</a:t>
            </a:r>
            <a:r>
              <a:rPr lang="de-DE" dirty="0">
                <a:solidFill>
                  <a:srgbClr val="00B0F0"/>
                </a:solidFill>
                <a:latin typeface="Trebuchet MS" panose="020B0603020202020204" pitchFamily="34" charset="0"/>
              </a:rPr>
              <a:t> wird oft mit der Satzverbindung (Konjunktion) </a:t>
            </a:r>
            <a:r>
              <a:rPr lang="de-DE" dirty="0">
                <a:latin typeface="Trebuchet MS" panose="020B0603020202020204" pitchFamily="34" charset="0"/>
              </a:rPr>
              <a:t>dass</a:t>
            </a:r>
            <a:r>
              <a:rPr lang="de-DE" dirty="0">
                <a:solidFill>
                  <a:srgbClr val="00B0F0"/>
                </a:solidFill>
                <a:latin typeface="Trebuchet MS" panose="020B0603020202020204" pitchFamily="34" charset="0"/>
              </a:rPr>
              <a:t> verwechselt. </a:t>
            </a:r>
          </a:p>
          <a:p>
            <a:r>
              <a:rPr lang="de-DE" dirty="0">
                <a:solidFill>
                  <a:srgbClr val="00B0F0"/>
                </a:solidFill>
                <a:latin typeface="Trebuchet MS" panose="020B0603020202020204" pitchFamily="34" charset="0"/>
              </a:rPr>
              <a:t>Damit beschäftigen wir uns zuerst.</a:t>
            </a:r>
          </a:p>
          <a:p>
            <a:endParaRPr lang="de-DE" sz="800" dirty="0">
              <a:solidFill>
                <a:srgbClr val="00B0F0"/>
              </a:solidFill>
              <a:latin typeface="Trebuchet MS" panose="020B0603020202020204" pitchFamily="34" charset="0"/>
            </a:endParaRPr>
          </a:p>
          <a:p>
            <a:r>
              <a:rPr lang="de-DE" sz="1800" dirty="0">
                <a:solidFill>
                  <a:srgbClr val="FF0000"/>
                </a:solidFill>
                <a:latin typeface="Trebuchet MS" panose="020B0603020202020204" pitchFamily="34" charset="0"/>
              </a:rPr>
              <a:t>Gehört hier ein Fürwort für etwas davor hin</a:t>
            </a:r>
            <a:r>
              <a:rPr lang="de-DE" dirty="0">
                <a:solidFill>
                  <a:srgbClr val="FF0000"/>
                </a:solidFill>
                <a:latin typeface="Trebuchet MS" panose="020B0603020202020204" pitchFamily="34" charset="0"/>
              </a:rPr>
              <a:t>? Klick auf </a:t>
            </a:r>
            <a:r>
              <a:rPr lang="de-DE" dirty="0">
                <a:solidFill>
                  <a:srgbClr val="00B0F0"/>
                </a:solidFill>
                <a:latin typeface="Trebuchet MS" panose="020B0603020202020204" pitchFamily="34" charset="0"/>
              </a:rPr>
              <a:t>JA </a:t>
            </a:r>
            <a:r>
              <a:rPr lang="de-DE" dirty="0">
                <a:solidFill>
                  <a:srgbClr val="FF0000"/>
                </a:solidFill>
                <a:latin typeface="Trebuchet MS" panose="020B0603020202020204" pitchFamily="34" charset="0"/>
              </a:rPr>
              <a:t>oder </a:t>
            </a:r>
            <a:r>
              <a:rPr lang="de-DE" dirty="0">
                <a:solidFill>
                  <a:srgbClr val="00B0F0"/>
                </a:solidFill>
                <a:latin typeface="Trebuchet MS" panose="020B0603020202020204" pitchFamily="34" charset="0"/>
              </a:rPr>
              <a:t>NEIN</a:t>
            </a:r>
            <a:r>
              <a:rPr lang="de-DE" dirty="0">
                <a:solidFill>
                  <a:srgbClr val="FF0000"/>
                </a:solidFill>
                <a:latin typeface="Trebuchet MS" panose="020B0603020202020204" pitchFamily="34" charset="0"/>
              </a:rPr>
              <a:t>!</a:t>
            </a:r>
            <a:endParaRPr lang="de-DE" sz="18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B4015FC-F474-4142-A1A3-8559F936BD21}"/>
              </a:ext>
            </a:extLst>
          </p:cNvPr>
          <p:cNvSpPr txBox="1"/>
          <p:nvPr/>
        </p:nvSpPr>
        <p:spPr>
          <a:xfrm>
            <a:off x="190500" y="6724134"/>
            <a:ext cx="4314001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C:\Users\Master\OneDrive\AA - Übungen\Rechtschreibförderung\Das oder dass\das oder dass 01 Grundlage.pptx - Seite 3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572E8A1-7BD2-CE8D-0827-5F20BA97FD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08" y="6332676"/>
            <a:ext cx="1058620" cy="416506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4B22A5C-92C4-F8B2-EB1C-400EB4B1880E}"/>
              </a:ext>
            </a:extLst>
          </p:cNvPr>
          <p:cNvGrpSpPr/>
          <p:nvPr/>
        </p:nvGrpSpPr>
        <p:grpSpPr>
          <a:xfrm>
            <a:off x="10343752" y="6469063"/>
            <a:ext cx="1512888" cy="288925"/>
            <a:chOff x="7559675" y="6469063"/>
            <a:chExt cx="1512888" cy="288925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6177A576-E94B-7F31-5110-9C6BA6048A78}"/>
                </a:ext>
              </a:extLst>
            </p:cNvPr>
            <p:cNvSpPr/>
            <p:nvPr/>
          </p:nvSpPr>
          <p:spPr>
            <a:xfrm>
              <a:off x="7667625" y="6469063"/>
              <a:ext cx="1368425" cy="2889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8" name="Rechteck 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EA27AD7-1A00-5BEE-3E76-EBF21A6D5D5F}"/>
                </a:ext>
              </a:extLst>
            </p:cNvPr>
            <p:cNvSpPr/>
            <p:nvPr/>
          </p:nvSpPr>
          <p:spPr>
            <a:xfrm>
              <a:off x="7559675" y="6470650"/>
              <a:ext cx="1512888" cy="287338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>
                  <a:solidFill>
                    <a:prstClr val="black"/>
                  </a:solidFill>
                </a:rPr>
                <a:t>Nächste Seite</a:t>
              </a:r>
              <a:endParaRPr lang="de-DE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4FFE968F-0DAB-1B0E-89BD-4CC8557ED3CB}"/>
              </a:ext>
            </a:extLst>
          </p:cNvPr>
          <p:cNvGrpSpPr/>
          <p:nvPr/>
        </p:nvGrpSpPr>
        <p:grpSpPr>
          <a:xfrm>
            <a:off x="8729265" y="6470650"/>
            <a:ext cx="1597025" cy="287338"/>
            <a:chOff x="5945188" y="6470650"/>
            <a:chExt cx="1597025" cy="287338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1B0AB609-FB73-F813-00CA-019886187089}"/>
                </a:ext>
              </a:extLst>
            </p:cNvPr>
            <p:cNvSpPr/>
            <p:nvPr/>
          </p:nvSpPr>
          <p:spPr>
            <a:xfrm>
              <a:off x="6173788" y="6470650"/>
              <a:ext cx="1368425" cy="2873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11" name="Rechteck 10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957906C0-7A13-F42D-86DF-4E74C1CC6A65}"/>
                </a:ext>
              </a:extLst>
            </p:cNvPr>
            <p:cNvSpPr/>
            <p:nvPr/>
          </p:nvSpPr>
          <p:spPr>
            <a:xfrm>
              <a:off x="5945188" y="6470650"/>
              <a:ext cx="1512887" cy="287338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>
                  <a:solidFill>
                    <a:prstClr val="black"/>
                  </a:solidFill>
                </a:rPr>
                <a:t>Vorherige Seite</a:t>
              </a:r>
              <a:endParaRPr lang="de-DE" sz="1400" dirty="0">
                <a:solidFill>
                  <a:prstClr val="black"/>
                </a:solidFill>
              </a:endParaRPr>
            </a:p>
          </p:txBody>
        </p:sp>
      </p:grpSp>
      <p:sp>
        <p:nvSpPr>
          <p:cNvPr id="33" name="Textfeld 32">
            <a:extLst>
              <a:ext uri="{FF2B5EF4-FFF2-40B4-BE49-F238E27FC236}">
                <a16:creationId xmlns:a16="http://schemas.microsoft.com/office/drawing/2014/main" id="{9FE38DCD-9A7F-5BA5-DDCD-D9752096FF8D}"/>
              </a:ext>
            </a:extLst>
          </p:cNvPr>
          <p:cNvSpPr txBox="1"/>
          <p:nvPr/>
        </p:nvSpPr>
        <p:spPr>
          <a:xfrm>
            <a:off x="389282" y="2268723"/>
            <a:ext cx="29434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kern="0" dirty="0">
                <a:latin typeface="Trebuchet MS" pitchFamily="34" charset="0"/>
              </a:rPr>
              <a:t>Wir kaufen das Spiel,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EC85796-CE9D-7D35-2B5B-AF9A138307BE}"/>
              </a:ext>
            </a:extLst>
          </p:cNvPr>
          <p:cNvSpPr txBox="1"/>
          <p:nvPr/>
        </p:nvSpPr>
        <p:spPr>
          <a:xfrm>
            <a:off x="3128064" y="2163984"/>
            <a:ext cx="21242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kern="0" dirty="0">
                <a:solidFill>
                  <a:srgbClr val="00B0F0"/>
                </a:solidFill>
                <a:latin typeface="Trebuchet MS" pitchFamily="34" charset="0"/>
              </a:rPr>
              <a:t>das</a:t>
            </a:r>
            <a:r>
              <a:rPr lang="de-DE" sz="2200" kern="0" dirty="0">
                <a:latin typeface="Trebuchet MS" pitchFamily="34" charset="0"/>
              </a:rPr>
              <a:t> uns gefällt.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66DC9D1-1413-EE98-8BC5-CD534C22CC4C}"/>
              </a:ext>
            </a:extLst>
          </p:cNvPr>
          <p:cNvSpPr txBox="1"/>
          <p:nvPr/>
        </p:nvSpPr>
        <p:spPr>
          <a:xfrm>
            <a:off x="3122698" y="2488592"/>
            <a:ext cx="22381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kern="0" dirty="0">
                <a:solidFill>
                  <a:srgbClr val="00B0F0"/>
                </a:solidFill>
                <a:latin typeface="Trebuchet MS" pitchFamily="34" charset="0"/>
              </a:rPr>
              <a:t>dass</a:t>
            </a:r>
            <a:r>
              <a:rPr lang="de-DE" sz="2200" kern="0" dirty="0">
                <a:latin typeface="Trebuchet MS" pitchFamily="34" charset="0"/>
              </a:rPr>
              <a:t> uns gefällt.</a:t>
            </a: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2C2A1067-7C62-9A40-7FD6-7EC08FADD335}"/>
              </a:ext>
            </a:extLst>
          </p:cNvPr>
          <p:cNvSpPr txBox="1"/>
          <p:nvPr/>
        </p:nvSpPr>
        <p:spPr>
          <a:xfrm>
            <a:off x="3200571" y="2096666"/>
            <a:ext cx="2124299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100" kern="0" dirty="0">
              <a:latin typeface="Trebuchet MS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b="1" kern="0" dirty="0">
                <a:latin typeface="Trebuchet MS" pitchFamily="34" charset="0"/>
              </a:rPr>
              <a:t>das</a:t>
            </a:r>
            <a:r>
              <a:rPr lang="de-DE" sz="2200" kern="0" dirty="0">
                <a:latin typeface="Trebuchet MS" pitchFamily="34" charset="0"/>
              </a:rPr>
              <a:t> uns gefällt.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100" kern="0" dirty="0">
              <a:latin typeface="Trebuchet MS" pitchFamily="34" charset="0"/>
            </a:endParaRP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FAD2E5BF-A118-9182-B986-E297280BE6A8}"/>
              </a:ext>
            </a:extLst>
          </p:cNvPr>
          <p:cNvSpPr txBox="1"/>
          <p:nvPr/>
        </p:nvSpPr>
        <p:spPr>
          <a:xfrm>
            <a:off x="2993878" y="1521284"/>
            <a:ext cx="45368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kern="0" dirty="0">
                <a:solidFill>
                  <a:srgbClr val="00B0F0"/>
                </a:solidFill>
                <a:latin typeface="Trebuchet MS" pitchFamily="34" charset="0"/>
              </a:rPr>
              <a:t>Fürwort für etwas davor?    JA </a:t>
            </a:r>
            <a:r>
              <a:rPr lang="de-DE" kern="0" dirty="0">
                <a:solidFill>
                  <a:srgbClr val="FF0000"/>
                </a:solidFill>
                <a:latin typeface="Trebuchet MS" pitchFamily="34" charset="0"/>
              </a:rPr>
              <a:t>oder</a:t>
            </a:r>
            <a:endParaRPr lang="de-DE" sz="2200" kern="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671A36E9-4CF7-4764-1F4F-D4961EDCE252}"/>
              </a:ext>
            </a:extLst>
          </p:cNvPr>
          <p:cNvSpPr txBox="1"/>
          <p:nvPr/>
        </p:nvSpPr>
        <p:spPr>
          <a:xfrm>
            <a:off x="7432103" y="1530638"/>
            <a:ext cx="7729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kern="0" dirty="0">
                <a:solidFill>
                  <a:srgbClr val="00B0F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7C1DC5DE-41FA-268C-0151-10A425FFECD1}"/>
              </a:ext>
            </a:extLst>
          </p:cNvPr>
          <p:cNvSpPr/>
          <p:nvPr/>
        </p:nvSpPr>
        <p:spPr>
          <a:xfrm>
            <a:off x="6558095" y="1577282"/>
            <a:ext cx="366569" cy="33602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Pfeil: 180-Grad 62">
            <a:extLst>
              <a:ext uri="{FF2B5EF4-FFF2-40B4-BE49-F238E27FC236}">
                <a16:creationId xmlns:a16="http://schemas.microsoft.com/office/drawing/2014/main" id="{7776C3A9-9618-ABE4-77B9-55E58D39186D}"/>
              </a:ext>
            </a:extLst>
          </p:cNvPr>
          <p:cNvSpPr/>
          <p:nvPr/>
        </p:nvSpPr>
        <p:spPr>
          <a:xfrm rot="10800000">
            <a:off x="2624770" y="2677115"/>
            <a:ext cx="864099" cy="243524"/>
          </a:xfrm>
          <a:prstGeom prst="utur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6" name="Pfeil: nach unten 15">
            <a:extLst>
              <a:ext uri="{FF2B5EF4-FFF2-40B4-BE49-F238E27FC236}">
                <a16:creationId xmlns:a16="http://schemas.microsoft.com/office/drawing/2014/main" id="{AE67EE73-748E-10E9-69A5-17ED2F027C02}"/>
              </a:ext>
            </a:extLst>
          </p:cNvPr>
          <p:cNvSpPr/>
          <p:nvPr/>
        </p:nvSpPr>
        <p:spPr>
          <a:xfrm>
            <a:off x="3439173" y="1936546"/>
            <a:ext cx="146990" cy="33602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913C442-2A6F-4217-7EC8-8F4E712AD081}"/>
              </a:ext>
            </a:extLst>
          </p:cNvPr>
          <p:cNvSpPr txBox="1"/>
          <p:nvPr/>
        </p:nvSpPr>
        <p:spPr>
          <a:xfrm>
            <a:off x="389282" y="3955851"/>
            <a:ext cx="32015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kern="0" dirty="0">
                <a:latin typeface="Trebuchet MS" pitchFamily="34" charset="0"/>
              </a:rPr>
              <a:t>Ich wohne in dem Haus,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7A92A6A-5697-3401-91B3-59DF44CFAF97}"/>
              </a:ext>
            </a:extLst>
          </p:cNvPr>
          <p:cNvSpPr txBox="1"/>
          <p:nvPr/>
        </p:nvSpPr>
        <p:spPr>
          <a:xfrm>
            <a:off x="3537534" y="3851112"/>
            <a:ext cx="34756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kern="0" dirty="0">
                <a:solidFill>
                  <a:srgbClr val="00B0F0"/>
                </a:solidFill>
                <a:latin typeface="Trebuchet MS" pitchFamily="34" charset="0"/>
              </a:rPr>
              <a:t>das</a:t>
            </a:r>
            <a:r>
              <a:rPr lang="de-DE" sz="2200" kern="0" dirty="0">
                <a:latin typeface="Trebuchet MS" pitchFamily="34" charset="0"/>
              </a:rPr>
              <a:t> meinen Eltern gehört.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56869E0-E872-E4AC-9E58-57DCCE3CAB3C}"/>
              </a:ext>
            </a:extLst>
          </p:cNvPr>
          <p:cNvSpPr txBox="1"/>
          <p:nvPr/>
        </p:nvSpPr>
        <p:spPr>
          <a:xfrm>
            <a:off x="3532168" y="4175720"/>
            <a:ext cx="35894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kern="0" dirty="0">
                <a:solidFill>
                  <a:srgbClr val="00B0F0"/>
                </a:solidFill>
                <a:latin typeface="Trebuchet MS" pitchFamily="34" charset="0"/>
              </a:rPr>
              <a:t>dass</a:t>
            </a:r>
            <a:r>
              <a:rPr lang="de-DE" sz="2200" kern="0" dirty="0">
                <a:latin typeface="Trebuchet MS" pitchFamily="34" charset="0"/>
              </a:rPr>
              <a:t> meinen Eltern gehört.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15A1E88A-556C-6A85-E21C-578D7DE4C70A}"/>
              </a:ext>
            </a:extLst>
          </p:cNvPr>
          <p:cNvSpPr txBox="1"/>
          <p:nvPr/>
        </p:nvSpPr>
        <p:spPr>
          <a:xfrm>
            <a:off x="3560611" y="3793777"/>
            <a:ext cx="3560590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100" kern="0" dirty="0">
              <a:latin typeface="Trebuchet MS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b="1" kern="0" dirty="0">
                <a:latin typeface="Trebuchet MS" pitchFamily="34" charset="0"/>
              </a:rPr>
              <a:t>das</a:t>
            </a:r>
            <a:r>
              <a:rPr lang="de-DE" sz="2200" kern="0" dirty="0">
                <a:latin typeface="Trebuchet MS" pitchFamily="34" charset="0"/>
              </a:rPr>
              <a:t> meinen Eltern gehört.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100" kern="0" dirty="0">
              <a:latin typeface="Trebuchet MS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2A69AC81-3BEF-433B-71F5-A885FC5DAB1B}"/>
              </a:ext>
            </a:extLst>
          </p:cNvPr>
          <p:cNvSpPr txBox="1"/>
          <p:nvPr/>
        </p:nvSpPr>
        <p:spPr>
          <a:xfrm>
            <a:off x="3033923" y="3207267"/>
            <a:ext cx="45368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kern="0" dirty="0">
                <a:solidFill>
                  <a:srgbClr val="00B0F0"/>
                </a:solidFill>
                <a:latin typeface="Trebuchet MS" pitchFamily="34" charset="0"/>
              </a:rPr>
              <a:t>Fürwort für etwas davor?    JA </a:t>
            </a:r>
            <a:r>
              <a:rPr lang="de-DE" kern="0" dirty="0">
                <a:solidFill>
                  <a:srgbClr val="FF0000"/>
                </a:solidFill>
                <a:latin typeface="Trebuchet MS" pitchFamily="34" charset="0"/>
              </a:rPr>
              <a:t>oder</a:t>
            </a:r>
            <a:endParaRPr lang="de-DE" sz="2200" kern="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268E2CA4-83B9-7F99-2BD8-3ECD640A78D1}"/>
              </a:ext>
            </a:extLst>
          </p:cNvPr>
          <p:cNvSpPr txBox="1"/>
          <p:nvPr/>
        </p:nvSpPr>
        <p:spPr>
          <a:xfrm>
            <a:off x="7432103" y="3217766"/>
            <a:ext cx="7729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kern="0" dirty="0">
                <a:solidFill>
                  <a:srgbClr val="00B0F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FCC71877-7F21-B6F1-C04D-9EAE05B31CF8}"/>
              </a:ext>
            </a:extLst>
          </p:cNvPr>
          <p:cNvSpPr/>
          <p:nvPr/>
        </p:nvSpPr>
        <p:spPr>
          <a:xfrm>
            <a:off x="6558095" y="3264410"/>
            <a:ext cx="366569" cy="33602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Pfeil: 180-Grad 23">
            <a:extLst>
              <a:ext uri="{FF2B5EF4-FFF2-40B4-BE49-F238E27FC236}">
                <a16:creationId xmlns:a16="http://schemas.microsoft.com/office/drawing/2014/main" id="{45316BC9-CF79-0C59-4962-9A55F8961421}"/>
              </a:ext>
            </a:extLst>
          </p:cNvPr>
          <p:cNvSpPr/>
          <p:nvPr/>
        </p:nvSpPr>
        <p:spPr>
          <a:xfrm rot="10800000">
            <a:off x="2984548" y="4364243"/>
            <a:ext cx="864099" cy="243524"/>
          </a:xfrm>
          <a:prstGeom prst="utur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5" name="Pfeil: nach unten 24">
            <a:extLst>
              <a:ext uri="{FF2B5EF4-FFF2-40B4-BE49-F238E27FC236}">
                <a16:creationId xmlns:a16="http://schemas.microsoft.com/office/drawing/2014/main" id="{C2250372-4FA9-5D25-C0CF-6EE9FC0842D9}"/>
              </a:ext>
            </a:extLst>
          </p:cNvPr>
          <p:cNvSpPr/>
          <p:nvPr/>
        </p:nvSpPr>
        <p:spPr>
          <a:xfrm>
            <a:off x="3735520" y="3623674"/>
            <a:ext cx="146990" cy="33602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B484C74B-F46C-C142-4AAA-D085FA04A582}"/>
              </a:ext>
            </a:extLst>
          </p:cNvPr>
          <p:cNvSpPr txBox="1"/>
          <p:nvPr/>
        </p:nvSpPr>
        <p:spPr>
          <a:xfrm>
            <a:off x="329189" y="5657404"/>
            <a:ext cx="32303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kern="0" dirty="0">
                <a:latin typeface="Trebuchet MS" pitchFamily="34" charset="0"/>
              </a:rPr>
              <a:t>Ich zahle mit dem Geld,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B7DC4C57-6F5E-84F7-56EC-5BE2032C58E5}"/>
              </a:ext>
            </a:extLst>
          </p:cNvPr>
          <p:cNvSpPr txBox="1"/>
          <p:nvPr/>
        </p:nvSpPr>
        <p:spPr>
          <a:xfrm>
            <a:off x="3477441" y="5552665"/>
            <a:ext cx="32191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kern="0" dirty="0">
                <a:solidFill>
                  <a:srgbClr val="00B0F0"/>
                </a:solidFill>
                <a:latin typeface="Trebuchet MS" pitchFamily="34" charset="0"/>
              </a:rPr>
              <a:t>das</a:t>
            </a:r>
            <a:r>
              <a:rPr lang="de-DE" sz="2200" kern="0" dirty="0">
                <a:latin typeface="Trebuchet MS" pitchFamily="34" charset="0"/>
              </a:rPr>
              <a:t> ich gewonnen habe.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86F06597-CD33-8F35-91E6-709F08D98281}"/>
              </a:ext>
            </a:extLst>
          </p:cNvPr>
          <p:cNvSpPr txBox="1"/>
          <p:nvPr/>
        </p:nvSpPr>
        <p:spPr>
          <a:xfrm>
            <a:off x="3472075" y="5877273"/>
            <a:ext cx="33329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kern="0" dirty="0">
                <a:solidFill>
                  <a:srgbClr val="00B0F0"/>
                </a:solidFill>
                <a:latin typeface="Trebuchet MS" pitchFamily="34" charset="0"/>
              </a:rPr>
              <a:t>dass</a:t>
            </a:r>
            <a:r>
              <a:rPr lang="de-DE" sz="2200" kern="0" dirty="0">
                <a:latin typeface="Trebuchet MS" pitchFamily="34" charset="0"/>
              </a:rPr>
              <a:t> ich gewonnen habe.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6309D57F-E7CD-09AF-6991-85EC39B452F0}"/>
              </a:ext>
            </a:extLst>
          </p:cNvPr>
          <p:cNvSpPr txBox="1"/>
          <p:nvPr/>
        </p:nvSpPr>
        <p:spPr>
          <a:xfrm>
            <a:off x="3488603" y="5493563"/>
            <a:ext cx="3219151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100" kern="0" dirty="0">
              <a:latin typeface="Trebuchet MS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b="1" kern="0" dirty="0">
                <a:latin typeface="Trebuchet MS" pitchFamily="34" charset="0"/>
              </a:rPr>
              <a:t>das</a:t>
            </a:r>
            <a:r>
              <a:rPr lang="de-DE" sz="2200" kern="0" dirty="0">
                <a:latin typeface="Trebuchet MS" pitchFamily="34" charset="0"/>
              </a:rPr>
              <a:t> ich gewonnen habe.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100" kern="0" dirty="0">
              <a:latin typeface="Trebuchet MS" pitchFamily="34" charset="0"/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BD3C6E58-8852-47F0-813E-CA266B283659}"/>
              </a:ext>
            </a:extLst>
          </p:cNvPr>
          <p:cNvSpPr txBox="1"/>
          <p:nvPr/>
        </p:nvSpPr>
        <p:spPr>
          <a:xfrm>
            <a:off x="2973830" y="4908820"/>
            <a:ext cx="45368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kern="0" dirty="0">
                <a:solidFill>
                  <a:srgbClr val="00B0F0"/>
                </a:solidFill>
                <a:latin typeface="Trebuchet MS" pitchFamily="34" charset="0"/>
              </a:rPr>
              <a:t>Fürwort für etwas davor?    JA </a:t>
            </a:r>
            <a:r>
              <a:rPr lang="de-DE" kern="0" dirty="0">
                <a:solidFill>
                  <a:srgbClr val="FF0000"/>
                </a:solidFill>
                <a:latin typeface="Trebuchet MS" pitchFamily="34" charset="0"/>
              </a:rPr>
              <a:t>oder</a:t>
            </a:r>
            <a:endParaRPr lang="de-DE" sz="2200" kern="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FF23E61C-EBEB-D43B-62AE-C4E03A96B3F7}"/>
              </a:ext>
            </a:extLst>
          </p:cNvPr>
          <p:cNvSpPr txBox="1"/>
          <p:nvPr/>
        </p:nvSpPr>
        <p:spPr>
          <a:xfrm>
            <a:off x="7372010" y="4919319"/>
            <a:ext cx="7729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kern="0" dirty="0">
                <a:solidFill>
                  <a:srgbClr val="00B0F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35" name="Rechteck: abgerundete Ecken 34">
            <a:extLst>
              <a:ext uri="{FF2B5EF4-FFF2-40B4-BE49-F238E27FC236}">
                <a16:creationId xmlns:a16="http://schemas.microsoft.com/office/drawing/2014/main" id="{26813AB1-9842-13DE-2869-AEB0863CDE57}"/>
              </a:ext>
            </a:extLst>
          </p:cNvPr>
          <p:cNvSpPr/>
          <p:nvPr/>
        </p:nvSpPr>
        <p:spPr>
          <a:xfrm>
            <a:off x="6498002" y="4965963"/>
            <a:ext cx="366569" cy="33602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Pfeil: 180-Grad 35">
            <a:extLst>
              <a:ext uri="{FF2B5EF4-FFF2-40B4-BE49-F238E27FC236}">
                <a16:creationId xmlns:a16="http://schemas.microsoft.com/office/drawing/2014/main" id="{FB65DDF9-9DB8-1A37-0356-DFA24EFC65E9}"/>
              </a:ext>
            </a:extLst>
          </p:cNvPr>
          <p:cNvSpPr/>
          <p:nvPr/>
        </p:nvSpPr>
        <p:spPr>
          <a:xfrm rot="10800000">
            <a:off x="2924455" y="6065796"/>
            <a:ext cx="864099" cy="243524"/>
          </a:xfrm>
          <a:prstGeom prst="utur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7" name="Pfeil: nach unten 36">
            <a:extLst>
              <a:ext uri="{FF2B5EF4-FFF2-40B4-BE49-F238E27FC236}">
                <a16:creationId xmlns:a16="http://schemas.microsoft.com/office/drawing/2014/main" id="{53CDE133-553F-A047-59EC-5D3A6E5AE66B}"/>
              </a:ext>
            </a:extLst>
          </p:cNvPr>
          <p:cNvSpPr/>
          <p:nvPr/>
        </p:nvSpPr>
        <p:spPr>
          <a:xfrm>
            <a:off x="3740743" y="5325227"/>
            <a:ext cx="146990" cy="33602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03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3" grpId="0"/>
      <p:bldP spid="2" grpId="0"/>
      <p:bldP spid="4" grpId="0"/>
      <p:bldP spid="64" grpId="0" animBg="1"/>
      <p:bldP spid="61" grpId="0"/>
      <p:bldP spid="62" grpId="0" animBg="1"/>
      <p:bldP spid="12" grpId="0" animBg="1"/>
      <p:bldP spid="63" grpId="0" animBg="1"/>
      <p:bldP spid="17" grpId="0"/>
      <p:bldP spid="18" grpId="0"/>
      <p:bldP spid="19" grpId="0"/>
      <p:bldP spid="20" grpId="0" animBg="1"/>
      <p:bldP spid="21" grpId="0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31" grpId="0" animBg="1"/>
      <p:bldP spid="32" grpId="0"/>
      <p:bldP spid="34" grpId="0" animBg="1"/>
      <p:bldP spid="35" grpId="0" animBg="1"/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feld 36">
            <a:extLst>
              <a:ext uri="{FF2B5EF4-FFF2-40B4-BE49-F238E27FC236}">
                <a16:creationId xmlns:a16="http://schemas.microsoft.com/office/drawing/2014/main" id="{A7A7B779-F0A8-44D4-87AA-1EACCCE5D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09" y="19275"/>
            <a:ext cx="11931891" cy="430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200" b="1" dirty="0">
                <a:latin typeface="Trebuchet MS" panose="020B0603020202020204" pitchFamily="34" charset="0"/>
                <a:ea typeface="+mj-ea"/>
                <a:cs typeface="+mj-cs"/>
              </a:rPr>
              <a:t>07	das/dass 01 – Fürwort oder Satzverbindung</a:t>
            </a:r>
            <a:endParaRPr kumimoji="0" lang="de-DE" altLang="de-DE" sz="1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5DFF6002-4F46-4C4B-9A70-E341990A3B89}"/>
              </a:ext>
            </a:extLst>
          </p:cNvPr>
          <p:cNvSpPr txBox="1"/>
          <p:nvPr/>
        </p:nvSpPr>
        <p:spPr>
          <a:xfrm>
            <a:off x="260108" y="404664"/>
            <a:ext cx="10156371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00B0F0"/>
                </a:solidFill>
                <a:latin typeface="Trebuchet MS" panose="020B0603020202020204" pitchFamily="34" charset="0"/>
              </a:rPr>
              <a:t>Das Fürwort (Pronomen) </a:t>
            </a:r>
            <a:r>
              <a:rPr lang="de-DE" dirty="0">
                <a:latin typeface="Trebuchet MS" panose="020B0603020202020204" pitchFamily="34" charset="0"/>
              </a:rPr>
              <a:t>das</a:t>
            </a:r>
            <a:r>
              <a:rPr lang="de-DE" dirty="0">
                <a:solidFill>
                  <a:srgbClr val="00B0F0"/>
                </a:solidFill>
                <a:latin typeface="Trebuchet MS" panose="020B0603020202020204" pitchFamily="34" charset="0"/>
              </a:rPr>
              <a:t> wird oft mit der Satzverbindung (Konjunktion) </a:t>
            </a:r>
            <a:r>
              <a:rPr lang="de-DE" dirty="0">
                <a:latin typeface="Trebuchet MS" panose="020B0603020202020204" pitchFamily="34" charset="0"/>
              </a:rPr>
              <a:t>dass</a:t>
            </a:r>
            <a:r>
              <a:rPr lang="de-DE" dirty="0">
                <a:solidFill>
                  <a:srgbClr val="00B0F0"/>
                </a:solidFill>
                <a:latin typeface="Trebuchet MS" panose="020B0603020202020204" pitchFamily="34" charset="0"/>
              </a:rPr>
              <a:t> verwechselt. </a:t>
            </a:r>
          </a:p>
          <a:p>
            <a:r>
              <a:rPr lang="de-DE" dirty="0">
                <a:solidFill>
                  <a:srgbClr val="00B0F0"/>
                </a:solidFill>
                <a:latin typeface="Trebuchet MS" panose="020B0603020202020204" pitchFamily="34" charset="0"/>
              </a:rPr>
              <a:t>Damit beschäftigen wir uns zuerst.</a:t>
            </a:r>
          </a:p>
          <a:p>
            <a:endParaRPr lang="de-DE" sz="800" dirty="0">
              <a:solidFill>
                <a:srgbClr val="00B0F0"/>
              </a:solidFill>
              <a:latin typeface="Trebuchet MS" panose="020B0603020202020204" pitchFamily="34" charset="0"/>
            </a:endParaRPr>
          </a:p>
          <a:p>
            <a:r>
              <a:rPr lang="de-DE" sz="1800" dirty="0">
                <a:solidFill>
                  <a:srgbClr val="FF0000"/>
                </a:solidFill>
                <a:latin typeface="Trebuchet MS" panose="020B0603020202020204" pitchFamily="34" charset="0"/>
              </a:rPr>
              <a:t>Gehört hier ein Fürwort für etwas davor hin</a:t>
            </a:r>
            <a:r>
              <a:rPr lang="de-DE" dirty="0">
                <a:solidFill>
                  <a:srgbClr val="FF0000"/>
                </a:solidFill>
                <a:latin typeface="Trebuchet MS" panose="020B0603020202020204" pitchFamily="34" charset="0"/>
              </a:rPr>
              <a:t>? Klick auf </a:t>
            </a:r>
            <a:r>
              <a:rPr lang="de-DE" dirty="0">
                <a:solidFill>
                  <a:srgbClr val="00B0F0"/>
                </a:solidFill>
                <a:latin typeface="Trebuchet MS" panose="020B0603020202020204" pitchFamily="34" charset="0"/>
              </a:rPr>
              <a:t>JA </a:t>
            </a:r>
            <a:r>
              <a:rPr lang="de-DE" dirty="0">
                <a:solidFill>
                  <a:srgbClr val="FF0000"/>
                </a:solidFill>
                <a:latin typeface="Trebuchet MS" panose="020B0603020202020204" pitchFamily="34" charset="0"/>
              </a:rPr>
              <a:t>oder </a:t>
            </a:r>
            <a:r>
              <a:rPr lang="de-DE" dirty="0">
                <a:solidFill>
                  <a:srgbClr val="00B0F0"/>
                </a:solidFill>
                <a:latin typeface="Trebuchet MS" panose="020B0603020202020204" pitchFamily="34" charset="0"/>
              </a:rPr>
              <a:t>NEIN</a:t>
            </a:r>
            <a:r>
              <a:rPr lang="de-DE" dirty="0">
                <a:solidFill>
                  <a:srgbClr val="FF0000"/>
                </a:solidFill>
                <a:latin typeface="Trebuchet MS" panose="020B0603020202020204" pitchFamily="34" charset="0"/>
              </a:rPr>
              <a:t>!</a:t>
            </a:r>
            <a:endParaRPr lang="de-DE" sz="18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B4015FC-F474-4142-A1A3-8559F936BD21}"/>
              </a:ext>
            </a:extLst>
          </p:cNvPr>
          <p:cNvSpPr txBox="1"/>
          <p:nvPr/>
        </p:nvSpPr>
        <p:spPr>
          <a:xfrm>
            <a:off x="190500" y="6724134"/>
            <a:ext cx="4314001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C:\Users\Master\OneDrive\AA - Übungen\Rechtschreibförderung\Das oder dass\das oder dass 01 Grundlage.pptx - Seite 3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572E8A1-7BD2-CE8D-0827-5F20BA97FD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08" y="6332676"/>
            <a:ext cx="1058620" cy="416506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4B22A5C-92C4-F8B2-EB1C-400EB4B1880E}"/>
              </a:ext>
            </a:extLst>
          </p:cNvPr>
          <p:cNvGrpSpPr/>
          <p:nvPr/>
        </p:nvGrpSpPr>
        <p:grpSpPr>
          <a:xfrm>
            <a:off x="10343752" y="6469063"/>
            <a:ext cx="1512888" cy="288925"/>
            <a:chOff x="7559675" y="6469063"/>
            <a:chExt cx="1512888" cy="288925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6177A576-E94B-7F31-5110-9C6BA6048A78}"/>
                </a:ext>
              </a:extLst>
            </p:cNvPr>
            <p:cNvSpPr/>
            <p:nvPr/>
          </p:nvSpPr>
          <p:spPr>
            <a:xfrm>
              <a:off x="7667625" y="6469063"/>
              <a:ext cx="1368425" cy="2889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8" name="Rechteck 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EA27AD7-1A00-5BEE-3E76-EBF21A6D5D5F}"/>
                </a:ext>
              </a:extLst>
            </p:cNvPr>
            <p:cNvSpPr/>
            <p:nvPr/>
          </p:nvSpPr>
          <p:spPr>
            <a:xfrm>
              <a:off x="7559675" y="6470650"/>
              <a:ext cx="1512888" cy="287338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>
                  <a:solidFill>
                    <a:prstClr val="black"/>
                  </a:solidFill>
                </a:rPr>
                <a:t>Nächste Seite</a:t>
              </a:r>
              <a:endParaRPr lang="de-DE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4FFE968F-0DAB-1B0E-89BD-4CC8557ED3CB}"/>
              </a:ext>
            </a:extLst>
          </p:cNvPr>
          <p:cNvGrpSpPr/>
          <p:nvPr/>
        </p:nvGrpSpPr>
        <p:grpSpPr>
          <a:xfrm>
            <a:off x="8729265" y="6470650"/>
            <a:ext cx="1597025" cy="287338"/>
            <a:chOff x="5945188" y="6470650"/>
            <a:chExt cx="1597025" cy="287338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1B0AB609-FB73-F813-00CA-019886187089}"/>
                </a:ext>
              </a:extLst>
            </p:cNvPr>
            <p:cNvSpPr/>
            <p:nvPr/>
          </p:nvSpPr>
          <p:spPr>
            <a:xfrm>
              <a:off x="6173788" y="6470650"/>
              <a:ext cx="1368425" cy="2873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11" name="Rechteck 10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957906C0-7A13-F42D-86DF-4E74C1CC6A65}"/>
                </a:ext>
              </a:extLst>
            </p:cNvPr>
            <p:cNvSpPr/>
            <p:nvPr/>
          </p:nvSpPr>
          <p:spPr>
            <a:xfrm>
              <a:off x="5945188" y="6470650"/>
              <a:ext cx="1512887" cy="287338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>
                  <a:solidFill>
                    <a:prstClr val="black"/>
                  </a:solidFill>
                </a:rPr>
                <a:t>Vorherige Seite</a:t>
              </a:r>
              <a:endParaRPr lang="de-DE" sz="1400" dirty="0">
                <a:solidFill>
                  <a:prstClr val="black"/>
                </a:solidFill>
              </a:endParaRPr>
            </a:p>
          </p:txBody>
        </p:sp>
      </p:grpSp>
      <p:sp>
        <p:nvSpPr>
          <p:cNvPr id="33" name="Textfeld 32">
            <a:extLst>
              <a:ext uri="{FF2B5EF4-FFF2-40B4-BE49-F238E27FC236}">
                <a16:creationId xmlns:a16="http://schemas.microsoft.com/office/drawing/2014/main" id="{9FE38DCD-9A7F-5BA5-DDCD-D9752096FF8D}"/>
              </a:ext>
            </a:extLst>
          </p:cNvPr>
          <p:cNvSpPr txBox="1"/>
          <p:nvPr/>
        </p:nvSpPr>
        <p:spPr>
          <a:xfrm>
            <a:off x="436729" y="2292586"/>
            <a:ext cx="25442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kern="0" dirty="0">
                <a:latin typeface="Trebuchet MS" pitchFamily="34" charset="0"/>
              </a:rPr>
              <a:t>Max war so krank,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EC85796-CE9D-7D35-2B5B-AF9A138307BE}"/>
              </a:ext>
            </a:extLst>
          </p:cNvPr>
          <p:cNvSpPr txBox="1"/>
          <p:nvPr/>
        </p:nvSpPr>
        <p:spPr>
          <a:xfrm>
            <a:off x="2893611" y="2187847"/>
            <a:ext cx="40687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kern="0" dirty="0">
                <a:latin typeface="Trebuchet MS" pitchFamily="34" charset="0"/>
              </a:rPr>
              <a:t>das er im Bett bleiben musste.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66DC9D1-1413-EE98-8BC5-CD534C22CC4C}"/>
              </a:ext>
            </a:extLst>
          </p:cNvPr>
          <p:cNvSpPr txBox="1"/>
          <p:nvPr/>
        </p:nvSpPr>
        <p:spPr>
          <a:xfrm>
            <a:off x="2888245" y="2512455"/>
            <a:ext cx="41825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kern="0" dirty="0">
                <a:latin typeface="Trebuchet MS" pitchFamily="34" charset="0"/>
              </a:rPr>
              <a:t>dass er im Bett bleiben musste.</a:t>
            </a: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2C2A1067-7C62-9A40-7FD6-7EC08FADD335}"/>
              </a:ext>
            </a:extLst>
          </p:cNvPr>
          <p:cNvSpPr txBox="1"/>
          <p:nvPr/>
        </p:nvSpPr>
        <p:spPr>
          <a:xfrm>
            <a:off x="2799637" y="2123308"/>
            <a:ext cx="4182555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100" kern="0" dirty="0">
              <a:latin typeface="Trebuchet MS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b="1" kern="0" dirty="0">
                <a:latin typeface="Trebuchet MS" pitchFamily="34" charset="0"/>
              </a:rPr>
              <a:t>dass</a:t>
            </a:r>
            <a:r>
              <a:rPr lang="de-DE" sz="2200" kern="0" dirty="0">
                <a:latin typeface="Trebuchet MS" pitchFamily="34" charset="0"/>
              </a:rPr>
              <a:t> er im Bett bleiben musste.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100" kern="0" dirty="0">
              <a:latin typeface="Trebuchet MS" pitchFamily="34" charset="0"/>
            </a:endParaRP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FAD2E5BF-A118-9182-B986-E297280BE6A8}"/>
              </a:ext>
            </a:extLst>
          </p:cNvPr>
          <p:cNvSpPr txBox="1"/>
          <p:nvPr/>
        </p:nvSpPr>
        <p:spPr>
          <a:xfrm>
            <a:off x="2596969" y="1543986"/>
            <a:ext cx="44518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kern="0" dirty="0">
                <a:solidFill>
                  <a:srgbClr val="00B0F0"/>
                </a:solidFill>
                <a:latin typeface="Trebuchet MS" pitchFamily="34" charset="0"/>
              </a:rPr>
              <a:t>Fürwort für etwas davor?   JA </a:t>
            </a:r>
            <a:r>
              <a:rPr lang="de-DE" kern="0" dirty="0">
                <a:solidFill>
                  <a:srgbClr val="FF0000"/>
                </a:solidFill>
                <a:latin typeface="Trebuchet MS" pitchFamily="34" charset="0"/>
              </a:rPr>
              <a:t>oder</a:t>
            </a:r>
            <a:endParaRPr lang="de-DE" sz="2200" kern="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671A36E9-4CF7-4764-1F4F-D4961EDCE252}"/>
              </a:ext>
            </a:extLst>
          </p:cNvPr>
          <p:cNvSpPr txBox="1"/>
          <p:nvPr/>
        </p:nvSpPr>
        <p:spPr>
          <a:xfrm>
            <a:off x="7000055" y="1553340"/>
            <a:ext cx="7729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kern="0" dirty="0">
                <a:solidFill>
                  <a:srgbClr val="00B0F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7C1DC5DE-41FA-268C-0151-10A425FFECD1}"/>
              </a:ext>
            </a:extLst>
          </p:cNvPr>
          <p:cNvSpPr/>
          <p:nvPr/>
        </p:nvSpPr>
        <p:spPr>
          <a:xfrm>
            <a:off x="7036623" y="1599984"/>
            <a:ext cx="654601" cy="33602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: nach unten 12">
            <a:extLst>
              <a:ext uri="{FF2B5EF4-FFF2-40B4-BE49-F238E27FC236}">
                <a16:creationId xmlns:a16="http://schemas.microsoft.com/office/drawing/2014/main" id="{5245B99E-C391-C617-9DE5-F8518A881BF8}"/>
              </a:ext>
            </a:extLst>
          </p:cNvPr>
          <p:cNvSpPr/>
          <p:nvPr/>
        </p:nvSpPr>
        <p:spPr>
          <a:xfrm>
            <a:off x="3170059" y="1935230"/>
            <a:ext cx="146990" cy="33602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: 180-Grad 13">
            <a:extLst>
              <a:ext uri="{FF2B5EF4-FFF2-40B4-BE49-F238E27FC236}">
                <a16:creationId xmlns:a16="http://schemas.microsoft.com/office/drawing/2014/main" id="{9AB7B660-EDD5-5D73-DF95-6625065BCAC4}"/>
              </a:ext>
            </a:extLst>
          </p:cNvPr>
          <p:cNvSpPr/>
          <p:nvPr/>
        </p:nvSpPr>
        <p:spPr>
          <a:xfrm rot="10800000">
            <a:off x="1790161" y="2788012"/>
            <a:ext cx="1362020" cy="207316"/>
          </a:xfrm>
          <a:prstGeom prst="uturnArrow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17359EF-6293-C06C-B11B-1066A36C2D1A}"/>
              </a:ext>
            </a:extLst>
          </p:cNvPr>
          <p:cNvSpPr txBox="1"/>
          <p:nvPr/>
        </p:nvSpPr>
        <p:spPr>
          <a:xfrm>
            <a:off x="436729" y="3929556"/>
            <a:ext cx="21098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kern="0" dirty="0">
                <a:latin typeface="Trebuchet MS" pitchFamily="34" charset="0"/>
              </a:rPr>
              <a:t>Es war so kalt,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A6CA63F-49E8-7DB8-6DB2-7EF239CC5128}"/>
              </a:ext>
            </a:extLst>
          </p:cNvPr>
          <p:cNvSpPr txBox="1"/>
          <p:nvPr/>
        </p:nvSpPr>
        <p:spPr>
          <a:xfrm>
            <a:off x="2386311" y="3824817"/>
            <a:ext cx="33281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kern="0" dirty="0">
                <a:latin typeface="Trebuchet MS" pitchFamily="34" charset="0"/>
              </a:rPr>
              <a:t>das wir furchtbar froren.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A3055E6-A696-4679-F8D2-183B868081D0}"/>
              </a:ext>
            </a:extLst>
          </p:cNvPr>
          <p:cNvSpPr txBox="1"/>
          <p:nvPr/>
        </p:nvSpPr>
        <p:spPr>
          <a:xfrm>
            <a:off x="2380945" y="4149425"/>
            <a:ext cx="34419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kern="0" dirty="0">
                <a:latin typeface="Trebuchet MS" pitchFamily="34" charset="0"/>
              </a:rPr>
              <a:t>dass wir furchtbar froren.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E4F0E1E-6D83-6AE9-1E00-EC04426FDF2D}"/>
              </a:ext>
            </a:extLst>
          </p:cNvPr>
          <p:cNvSpPr txBox="1"/>
          <p:nvPr/>
        </p:nvSpPr>
        <p:spPr>
          <a:xfrm>
            <a:off x="2329404" y="3765707"/>
            <a:ext cx="3441968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100" kern="0" dirty="0">
              <a:latin typeface="Trebuchet MS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b="1" kern="0" dirty="0">
                <a:latin typeface="Trebuchet MS" pitchFamily="34" charset="0"/>
              </a:rPr>
              <a:t>dass</a:t>
            </a:r>
            <a:r>
              <a:rPr lang="de-DE" sz="2200" kern="0" dirty="0">
                <a:latin typeface="Trebuchet MS" pitchFamily="34" charset="0"/>
              </a:rPr>
              <a:t> wir furchtbar froren.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100" kern="0" dirty="0">
              <a:latin typeface="Trebuchet MS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7AD2095-76F4-139F-4EA5-C776A4560436}"/>
              </a:ext>
            </a:extLst>
          </p:cNvPr>
          <p:cNvSpPr txBox="1"/>
          <p:nvPr/>
        </p:nvSpPr>
        <p:spPr>
          <a:xfrm>
            <a:off x="2596969" y="3180956"/>
            <a:ext cx="44518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kern="0" dirty="0">
                <a:solidFill>
                  <a:srgbClr val="00B0F0"/>
                </a:solidFill>
                <a:latin typeface="Trebuchet MS" pitchFamily="34" charset="0"/>
              </a:rPr>
              <a:t>Fürwort für etwas davor?   JA </a:t>
            </a:r>
            <a:r>
              <a:rPr lang="de-DE" kern="0" dirty="0">
                <a:solidFill>
                  <a:srgbClr val="FF0000"/>
                </a:solidFill>
                <a:latin typeface="Trebuchet MS" pitchFamily="34" charset="0"/>
              </a:rPr>
              <a:t>oder</a:t>
            </a:r>
            <a:endParaRPr lang="de-DE" sz="2200" kern="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A04B66A-7431-B32C-949D-118FA23A8E4E}"/>
              </a:ext>
            </a:extLst>
          </p:cNvPr>
          <p:cNvSpPr txBox="1"/>
          <p:nvPr/>
        </p:nvSpPr>
        <p:spPr>
          <a:xfrm>
            <a:off x="7000055" y="3190310"/>
            <a:ext cx="7729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kern="0" dirty="0">
                <a:solidFill>
                  <a:srgbClr val="00B0F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F606480E-C31B-58CB-77D9-26F5E49D893E}"/>
              </a:ext>
            </a:extLst>
          </p:cNvPr>
          <p:cNvSpPr/>
          <p:nvPr/>
        </p:nvSpPr>
        <p:spPr>
          <a:xfrm>
            <a:off x="7036623" y="3236954"/>
            <a:ext cx="654601" cy="33602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Pfeil: nach unten 21">
            <a:extLst>
              <a:ext uri="{FF2B5EF4-FFF2-40B4-BE49-F238E27FC236}">
                <a16:creationId xmlns:a16="http://schemas.microsoft.com/office/drawing/2014/main" id="{3AF13C1F-3070-E2AE-F75C-25D11576BF72}"/>
              </a:ext>
            </a:extLst>
          </p:cNvPr>
          <p:cNvSpPr/>
          <p:nvPr/>
        </p:nvSpPr>
        <p:spPr>
          <a:xfrm>
            <a:off x="2668977" y="3572200"/>
            <a:ext cx="146990" cy="33602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Pfeil: 180-Grad 22">
            <a:extLst>
              <a:ext uri="{FF2B5EF4-FFF2-40B4-BE49-F238E27FC236}">
                <a16:creationId xmlns:a16="http://schemas.microsoft.com/office/drawing/2014/main" id="{928F6D15-851C-70F9-0D08-70FA39688CEB}"/>
              </a:ext>
            </a:extLst>
          </p:cNvPr>
          <p:cNvSpPr/>
          <p:nvPr/>
        </p:nvSpPr>
        <p:spPr>
          <a:xfrm rot="10800000">
            <a:off x="1564112" y="4424982"/>
            <a:ext cx="1112955" cy="169276"/>
          </a:xfrm>
          <a:prstGeom prst="uturnArrow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5763902A-66CC-37BB-3B42-92E67E830877}"/>
              </a:ext>
            </a:extLst>
          </p:cNvPr>
          <p:cNvSpPr txBox="1"/>
          <p:nvPr/>
        </p:nvSpPr>
        <p:spPr>
          <a:xfrm>
            <a:off x="426131" y="5643582"/>
            <a:ext cx="22509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kern="0" dirty="0">
                <a:latin typeface="Trebuchet MS" pitchFamily="34" charset="0"/>
              </a:rPr>
              <a:t>Es war so schön,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8D65178A-3229-58A5-CD8C-479E3825AE4B}"/>
              </a:ext>
            </a:extLst>
          </p:cNvPr>
          <p:cNvSpPr txBox="1"/>
          <p:nvPr/>
        </p:nvSpPr>
        <p:spPr>
          <a:xfrm>
            <a:off x="2602335" y="5538843"/>
            <a:ext cx="26789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kern="0" dirty="0">
                <a:latin typeface="Trebuchet MS" pitchFamily="34" charset="0"/>
              </a:rPr>
              <a:t>das ich gerne blieb.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A30E93F6-9559-1237-AB4B-F82ADB9C8B6A}"/>
              </a:ext>
            </a:extLst>
          </p:cNvPr>
          <p:cNvSpPr txBox="1"/>
          <p:nvPr/>
        </p:nvSpPr>
        <p:spPr>
          <a:xfrm>
            <a:off x="2596969" y="5863451"/>
            <a:ext cx="27927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kern="0" dirty="0">
                <a:latin typeface="Trebuchet MS" pitchFamily="34" charset="0"/>
              </a:rPr>
              <a:t>dass ich gerne blieb.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E4C83CCA-DC33-D206-543D-BE7BA9AFFF4C}"/>
              </a:ext>
            </a:extLst>
          </p:cNvPr>
          <p:cNvSpPr txBox="1"/>
          <p:nvPr/>
        </p:nvSpPr>
        <p:spPr>
          <a:xfrm>
            <a:off x="2596969" y="5474304"/>
            <a:ext cx="2792752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100" kern="0" dirty="0">
              <a:latin typeface="Trebuchet MS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b="1" kern="0" dirty="0">
                <a:latin typeface="Trebuchet MS" pitchFamily="34" charset="0"/>
              </a:rPr>
              <a:t>dass</a:t>
            </a:r>
            <a:r>
              <a:rPr lang="de-DE" sz="2200" kern="0" dirty="0">
                <a:latin typeface="Trebuchet MS" pitchFamily="34" charset="0"/>
              </a:rPr>
              <a:t> ich gerne blieb.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100" kern="0" dirty="0">
              <a:latin typeface="Trebuchet MS" pitchFamily="34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1069E1D-C6F3-9F6C-D5E6-D48492E19D98}"/>
              </a:ext>
            </a:extLst>
          </p:cNvPr>
          <p:cNvSpPr txBox="1"/>
          <p:nvPr/>
        </p:nvSpPr>
        <p:spPr>
          <a:xfrm>
            <a:off x="2586371" y="4894982"/>
            <a:ext cx="44518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kern="0" dirty="0">
                <a:solidFill>
                  <a:srgbClr val="00B0F0"/>
                </a:solidFill>
                <a:latin typeface="Trebuchet MS" pitchFamily="34" charset="0"/>
              </a:rPr>
              <a:t>Fürwort für etwas davor?   JA </a:t>
            </a:r>
            <a:r>
              <a:rPr lang="de-DE" kern="0" dirty="0">
                <a:solidFill>
                  <a:srgbClr val="FF0000"/>
                </a:solidFill>
                <a:latin typeface="Trebuchet MS" pitchFamily="34" charset="0"/>
              </a:rPr>
              <a:t>oder</a:t>
            </a:r>
            <a:endParaRPr lang="de-DE" sz="2200" kern="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B9904525-B4C7-DD02-E0BA-72B2E4A5F11A}"/>
              </a:ext>
            </a:extLst>
          </p:cNvPr>
          <p:cNvSpPr txBox="1"/>
          <p:nvPr/>
        </p:nvSpPr>
        <p:spPr>
          <a:xfrm>
            <a:off x="6989457" y="4904336"/>
            <a:ext cx="7729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kern="0" dirty="0">
                <a:solidFill>
                  <a:srgbClr val="00B0F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32" name="Rechteck: abgerundete Ecken 31">
            <a:extLst>
              <a:ext uri="{FF2B5EF4-FFF2-40B4-BE49-F238E27FC236}">
                <a16:creationId xmlns:a16="http://schemas.microsoft.com/office/drawing/2014/main" id="{68E1F044-6730-897A-3D33-CDA492943D42}"/>
              </a:ext>
            </a:extLst>
          </p:cNvPr>
          <p:cNvSpPr/>
          <p:nvPr/>
        </p:nvSpPr>
        <p:spPr>
          <a:xfrm>
            <a:off x="7026025" y="4950980"/>
            <a:ext cx="654601" cy="33602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Pfeil: nach unten 33">
            <a:extLst>
              <a:ext uri="{FF2B5EF4-FFF2-40B4-BE49-F238E27FC236}">
                <a16:creationId xmlns:a16="http://schemas.microsoft.com/office/drawing/2014/main" id="{DC24CE24-76A2-9458-F31C-F8778F2665FF}"/>
              </a:ext>
            </a:extLst>
          </p:cNvPr>
          <p:cNvSpPr/>
          <p:nvPr/>
        </p:nvSpPr>
        <p:spPr>
          <a:xfrm>
            <a:off x="2885001" y="5286226"/>
            <a:ext cx="146990" cy="33602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Pfeil: 180-Grad 34">
            <a:extLst>
              <a:ext uri="{FF2B5EF4-FFF2-40B4-BE49-F238E27FC236}">
                <a16:creationId xmlns:a16="http://schemas.microsoft.com/office/drawing/2014/main" id="{E9CE3E59-D472-F2C6-CA3C-77F086C7CC5F}"/>
              </a:ext>
            </a:extLst>
          </p:cNvPr>
          <p:cNvSpPr/>
          <p:nvPr/>
        </p:nvSpPr>
        <p:spPr>
          <a:xfrm rot="10800000">
            <a:off x="1516849" y="6174012"/>
            <a:ext cx="1362020" cy="207316"/>
          </a:xfrm>
          <a:prstGeom prst="uturnArrow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A82B6AF5-C743-A62D-C8BB-317AC8D0A3E5}"/>
              </a:ext>
            </a:extLst>
          </p:cNvPr>
          <p:cNvSpPr txBox="1"/>
          <p:nvPr/>
        </p:nvSpPr>
        <p:spPr>
          <a:xfrm>
            <a:off x="6962354" y="1967530"/>
            <a:ext cx="43043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b="1" kern="0" dirty="0">
                <a:solidFill>
                  <a:srgbClr val="00B0F0"/>
                </a:solidFill>
                <a:latin typeface="Trebuchet MS" pitchFamily="34" charset="0"/>
              </a:rPr>
              <a:t>Zwei Sätze werden verbunden!</a:t>
            </a:r>
            <a:endParaRPr lang="de-DE" sz="2200" b="1" kern="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E75A3AF9-5B15-EB2B-129B-9CA0A3A65F9F}"/>
              </a:ext>
            </a:extLst>
          </p:cNvPr>
          <p:cNvSpPr txBox="1"/>
          <p:nvPr/>
        </p:nvSpPr>
        <p:spPr>
          <a:xfrm>
            <a:off x="6949648" y="3652721"/>
            <a:ext cx="43043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b="1" kern="0" dirty="0">
                <a:solidFill>
                  <a:srgbClr val="00B0F0"/>
                </a:solidFill>
                <a:latin typeface="Trebuchet MS" pitchFamily="34" charset="0"/>
              </a:rPr>
              <a:t>Zwei Sätze werden verbunden!</a:t>
            </a:r>
            <a:endParaRPr lang="de-DE" sz="2200" b="1" kern="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91E6254E-7BC2-481D-31BC-6279D449A314}"/>
              </a:ext>
            </a:extLst>
          </p:cNvPr>
          <p:cNvSpPr txBox="1"/>
          <p:nvPr/>
        </p:nvSpPr>
        <p:spPr>
          <a:xfrm>
            <a:off x="6949648" y="5366747"/>
            <a:ext cx="43043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b="1" kern="0" dirty="0">
                <a:solidFill>
                  <a:srgbClr val="00B0F0"/>
                </a:solidFill>
                <a:latin typeface="Trebuchet MS" pitchFamily="34" charset="0"/>
              </a:rPr>
              <a:t>Zwei Sätze werden verbunden!</a:t>
            </a:r>
            <a:endParaRPr lang="de-DE" sz="2200" b="1" kern="0" dirty="0">
              <a:solidFill>
                <a:srgbClr val="FF00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58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3" grpId="0"/>
      <p:bldP spid="2" grpId="0"/>
      <p:bldP spid="4" grpId="0"/>
      <p:bldP spid="64" grpId="0" animBg="1"/>
      <p:bldP spid="61" grpId="0"/>
      <p:bldP spid="62" grpId="0" animBg="1"/>
      <p:bldP spid="12" grpId="0" animBg="1"/>
      <p:bldP spid="14" grpId="0" animBg="1"/>
      <p:bldP spid="15" grpId="0"/>
      <p:bldP spid="16" grpId="0"/>
      <p:bldP spid="17" grpId="0"/>
      <p:bldP spid="18" grpId="0" animBg="1"/>
      <p:bldP spid="19" grpId="0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 animBg="1"/>
      <p:bldP spid="28" grpId="0"/>
      <p:bldP spid="31" grpId="0" animBg="1"/>
      <p:bldP spid="32" grpId="0" animBg="1"/>
      <p:bldP spid="34" grpId="0" animBg="1"/>
      <p:bldP spid="35" grpId="0" animBg="1"/>
      <p:bldP spid="36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feld 36">
            <a:extLst>
              <a:ext uri="{FF2B5EF4-FFF2-40B4-BE49-F238E27FC236}">
                <a16:creationId xmlns:a16="http://schemas.microsoft.com/office/drawing/2014/main" id="{A7A7B779-F0A8-44D4-87AA-1EACCCE5D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09" y="19275"/>
            <a:ext cx="11931891" cy="430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200" b="1" dirty="0">
                <a:latin typeface="Trebuchet MS" panose="020B0603020202020204" pitchFamily="34" charset="0"/>
                <a:ea typeface="+mj-ea"/>
                <a:cs typeface="+mj-cs"/>
              </a:rPr>
              <a:t>08	das/dass 01 – Fürwort oder Satzverbindung</a:t>
            </a:r>
            <a:endParaRPr kumimoji="0" lang="de-DE" altLang="de-DE" sz="1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B4015FC-F474-4142-A1A3-8559F936BD21}"/>
              </a:ext>
            </a:extLst>
          </p:cNvPr>
          <p:cNvSpPr txBox="1"/>
          <p:nvPr/>
        </p:nvSpPr>
        <p:spPr>
          <a:xfrm>
            <a:off x="190500" y="6724134"/>
            <a:ext cx="4314001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C:\Users\Master\OneDrive\AA - Übungen\Rechtschreibförderung\Das oder dass\das oder dass 01 Grundlage.pptx - Seite 3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572E8A1-7BD2-CE8D-0827-5F20BA97FD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08" y="6332676"/>
            <a:ext cx="1058620" cy="416506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4B22A5C-92C4-F8B2-EB1C-400EB4B1880E}"/>
              </a:ext>
            </a:extLst>
          </p:cNvPr>
          <p:cNvGrpSpPr/>
          <p:nvPr/>
        </p:nvGrpSpPr>
        <p:grpSpPr>
          <a:xfrm>
            <a:off x="10343752" y="6469063"/>
            <a:ext cx="1512888" cy="288925"/>
            <a:chOff x="7559675" y="6469063"/>
            <a:chExt cx="1512888" cy="288925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6177A576-E94B-7F31-5110-9C6BA6048A78}"/>
                </a:ext>
              </a:extLst>
            </p:cNvPr>
            <p:cNvSpPr/>
            <p:nvPr/>
          </p:nvSpPr>
          <p:spPr>
            <a:xfrm>
              <a:off x="7667625" y="6469063"/>
              <a:ext cx="1368425" cy="2889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8" name="Rechteck 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EA27AD7-1A00-5BEE-3E76-EBF21A6D5D5F}"/>
                </a:ext>
              </a:extLst>
            </p:cNvPr>
            <p:cNvSpPr/>
            <p:nvPr/>
          </p:nvSpPr>
          <p:spPr>
            <a:xfrm>
              <a:off x="7559675" y="6470650"/>
              <a:ext cx="1512888" cy="287338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>
                  <a:solidFill>
                    <a:prstClr val="black"/>
                  </a:solidFill>
                </a:rPr>
                <a:t>Nächste Seite</a:t>
              </a:r>
              <a:endParaRPr lang="de-DE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4FFE968F-0DAB-1B0E-89BD-4CC8557ED3CB}"/>
              </a:ext>
            </a:extLst>
          </p:cNvPr>
          <p:cNvGrpSpPr/>
          <p:nvPr/>
        </p:nvGrpSpPr>
        <p:grpSpPr>
          <a:xfrm>
            <a:off x="8729265" y="6470650"/>
            <a:ext cx="1597025" cy="287338"/>
            <a:chOff x="5945188" y="6470650"/>
            <a:chExt cx="1597025" cy="287338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1B0AB609-FB73-F813-00CA-019886187089}"/>
                </a:ext>
              </a:extLst>
            </p:cNvPr>
            <p:cNvSpPr/>
            <p:nvPr/>
          </p:nvSpPr>
          <p:spPr>
            <a:xfrm>
              <a:off x="6173788" y="6470650"/>
              <a:ext cx="1368425" cy="2873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11" name="Rechteck 10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957906C0-7A13-F42D-86DF-4E74C1CC6A65}"/>
                </a:ext>
              </a:extLst>
            </p:cNvPr>
            <p:cNvSpPr/>
            <p:nvPr/>
          </p:nvSpPr>
          <p:spPr>
            <a:xfrm>
              <a:off x="5945188" y="6470650"/>
              <a:ext cx="1512887" cy="287338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>
                  <a:solidFill>
                    <a:prstClr val="black"/>
                  </a:solidFill>
                </a:rPr>
                <a:t>Vorherige Seite</a:t>
              </a:r>
              <a:endParaRPr lang="de-DE" sz="1400" dirty="0">
                <a:solidFill>
                  <a:prstClr val="black"/>
                </a:solidFill>
              </a:endParaRPr>
            </a:p>
          </p:txBody>
        </p:sp>
      </p:grpSp>
      <p:sp>
        <p:nvSpPr>
          <p:cNvPr id="13" name="Textfeld 12">
            <a:extLst>
              <a:ext uri="{FF2B5EF4-FFF2-40B4-BE49-F238E27FC236}">
                <a16:creationId xmlns:a16="http://schemas.microsoft.com/office/drawing/2014/main" id="{63D4C94D-0EA1-60B7-2E62-8BF1EDC47A7E}"/>
              </a:ext>
            </a:extLst>
          </p:cNvPr>
          <p:cNvSpPr txBox="1"/>
          <p:nvPr/>
        </p:nvSpPr>
        <p:spPr>
          <a:xfrm>
            <a:off x="260108" y="404664"/>
            <a:ext cx="10156371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00B0F0"/>
                </a:solidFill>
                <a:latin typeface="Trebuchet MS" panose="020B0603020202020204" pitchFamily="34" charset="0"/>
              </a:rPr>
              <a:t>Das Fürwort (Pronomen) </a:t>
            </a:r>
            <a:r>
              <a:rPr lang="de-DE" dirty="0">
                <a:latin typeface="Trebuchet MS" panose="020B0603020202020204" pitchFamily="34" charset="0"/>
              </a:rPr>
              <a:t>das</a:t>
            </a:r>
            <a:r>
              <a:rPr lang="de-DE" dirty="0">
                <a:solidFill>
                  <a:srgbClr val="00B0F0"/>
                </a:solidFill>
                <a:latin typeface="Trebuchet MS" panose="020B0603020202020204" pitchFamily="34" charset="0"/>
              </a:rPr>
              <a:t> wird oft mit der Satzverbindung (Konjunktion) </a:t>
            </a:r>
            <a:r>
              <a:rPr lang="de-DE" dirty="0">
                <a:latin typeface="Trebuchet MS" panose="020B0603020202020204" pitchFamily="34" charset="0"/>
              </a:rPr>
              <a:t>dass</a:t>
            </a:r>
            <a:r>
              <a:rPr lang="de-DE" dirty="0">
                <a:solidFill>
                  <a:srgbClr val="00B0F0"/>
                </a:solidFill>
                <a:latin typeface="Trebuchet MS" panose="020B0603020202020204" pitchFamily="34" charset="0"/>
              </a:rPr>
              <a:t> verwechselt. </a:t>
            </a:r>
          </a:p>
          <a:p>
            <a:r>
              <a:rPr lang="de-DE" dirty="0">
                <a:solidFill>
                  <a:srgbClr val="00B0F0"/>
                </a:solidFill>
                <a:latin typeface="Trebuchet MS" panose="020B0603020202020204" pitchFamily="34" charset="0"/>
              </a:rPr>
              <a:t>Damit beschäftigen wir uns zuerst.</a:t>
            </a:r>
          </a:p>
          <a:p>
            <a:endParaRPr lang="de-DE" sz="800" dirty="0">
              <a:solidFill>
                <a:srgbClr val="00B0F0"/>
              </a:solidFill>
              <a:latin typeface="Trebuchet MS" panose="020B0603020202020204" pitchFamily="34" charset="0"/>
            </a:endParaRPr>
          </a:p>
          <a:p>
            <a:r>
              <a:rPr lang="de-DE" sz="1800" dirty="0">
                <a:solidFill>
                  <a:srgbClr val="FF0000"/>
                </a:solidFill>
                <a:latin typeface="Trebuchet MS" panose="020B0603020202020204" pitchFamily="34" charset="0"/>
              </a:rPr>
              <a:t>Gehört hier ein Fürwort für etwas davor hin</a:t>
            </a:r>
            <a:r>
              <a:rPr lang="de-DE" dirty="0">
                <a:solidFill>
                  <a:srgbClr val="FF0000"/>
                </a:solidFill>
                <a:latin typeface="Trebuchet MS" panose="020B0603020202020204" pitchFamily="34" charset="0"/>
              </a:rPr>
              <a:t>? Klick auf </a:t>
            </a:r>
            <a:r>
              <a:rPr lang="de-DE" dirty="0">
                <a:solidFill>
                  <a:srgbClr val="00B0F0"/>
                </a:solidFill>
                <a:latin typeface="Trebuchet MS" panose="020B0603020202020204" pitchFamily="34" charset="0"/>
              </a:rPr>
              <a:t>JA </a:t>
            </a:r>
            <a:r>
              <a:rPr lang="de-DE" dirty="0">
                <a:solidFill>
                  <a:srgbClr val="FF0000"/>
                </a:solidFill>
                <a:latin typeface="Trebuchet MS" panose="020B0603020202020204" pitchFamily="34" charset="0"/>
              </a:rPr>
              <a:t>oder </a:t>
            </a:r>
            <a:r>
              <a:rPr lang="de-DE" dirty="0">
                <a:solidFill>
                  <a:srgbClr val="00B0F0"/>
                </a:solidFill>
                <a:latin typeface="Trebuchet MS" panose="020B0603020202020204" pitchFamily="34" charset="0"/>
              </a:rPr>
              <a:t>NEIN</a:t>
            </a:r>
            <a:r>
              <a:rPr lang="de-DE" dirty="0">
                <a:solidFill>
                  <a:srgbClr val="FF0000"/>
                </a:solidFill>
                <a:latin typeface="Trebuchet MS" panose="020B0603020202020204" pitchFamily="34" charset="0"/>
              </a:rPr>
              <a:t>!</a:t>
            </a:r>
            <a:endParaRPr lang="de-DE" sz="18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45B1751-8E1E-309A-402D-0E960A468EB4}"/>
              </a:ext>
            </a:extLst>
          </p:cNvPr>
          <p:cNvSpPr txBox="1"/>
          <p:nvPr/>
        </p:nvSpPr>
        <p:spPr>
          <a:xfrm>
            <a:off x="436729" y="2187847"/>
            <a:ext cx="22525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kern="0" dirty="0">
                <a:latin typeface="Trebuchet MS" pitchFamily="34" charset="0"/>
              </a:rPr>
              <a:t>Ich habe gesagt,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29DAAE8-94A2-366F-8742-636ED3B70231}"/>
              </a:ext>
            </a:extLst>
          </p:cNvPr>
          <p:cNvSpPr txBox="1"/>
          <p:nvPr/>
        </p:nvSpPr>
        <p:spPr>
          <a:xfrm>
            <a:off x="3351466" y="2187847"/>
            <a:ext cx="26725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kern="0" dirty="0">
                <a:latin typeface="Trebuchet MS" pitchFamily="34" charset="0"/>
              </a:rPr>
              <a:t>du aufpassen sollst.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CA9AC1A-9E61-DE17-8701-8DA2670449D0}"/>
              </a:ext>
            </a:extLst>
          </p:cNvPr>
          <p:cNvSpPr txBox="1"/>
          <p:nvPr/>
        </p:nvSpPr>
        <p:spPr>
          <a:xfrm>
            <a:off x="2596969" y="2187847"/>
            <a:ext cx="742511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b="1" kern="0" dirty="0">
                <a:latin typeface="Trebuchet MS" pitchFamily="34" charset="0"/>
              </a:rPr>
              <a:t>dass</a:t>
            </a:r>
            <a:endParaRPr lang="de-DE" sz="1100" kern="0" dirty="0">
              <a:latin typeface="Trebuchet MS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1A9D679D-C555-EB8C-C1EA-C3B0E3174E49}"/>
              </a:ext>
            </a:extLst>
          </p:cNvPr>
          <p:cNvSpPr txBox="1"/>
          <p:nvPr/>
        </p:nvSpPr>
        <p:spPr>
          <a:xfrm>
            <a:off x="2596969" y="1543986"/>
            <a:ext cx="44518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kern="0" dirty="0">
                <a:solidFill>
                  <a:srgbClr val="00B0F0"/>
                </a:solidFill>
                <a:latin typeface="Trebuchet MS" pitchFamily="34" charset="0"/>
              </a:rPr>
              <a:t>Fürwort für etwas davor?   JA </a:t>
            </a:r>
            <a:r>
              <a:rPr lang="de-DE" kern="0" dirty="0">
                <a:solidFill>
                  <a:srgbClr val="FF0000"/>
                </a:solidFill>
                <a:latin typeface="Trebuchet MS" pitchFamily="34" charset="0"/>
              </a:rPr>
              <a:t>oder</a:t>
            </a:r>
            <a:endParaRPr lang="de-DE" sz="2200" kern="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759EBFC3-EFBE-DA9A-84AB-9B544FAEB89F}"/>
              </a:ext>
            </a:extLst>
          </p:cNvPr>
          <p:cNvSpPr txBox="1"/>
          <p:nvPr/>
        </p:nvSpPr>
        <p:spPr>
          <a:xfrm>
            <a:off x="7000055" y="1553340"/>
            <a:ext cx="7729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kern="0" dirty="0">
                <a:solidFill>
                  <a:srgbClr val="00B0F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FA659A29-5C95-8EBF-FDD3-CB05B982452D}"/>
              </a:ext>
            </a:extLst>
          </p:cNvPr>
          <p:cNvSpPr/>
          <p:nvPr/>
        </p:nvSpPr>
        <p:spPr>
          <a:xfrm>
            <a:off x="7036623" y="1599984"/>
            <a:ext cx="654601" cy="33602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Pfeil: nach unten 20">
            <a:extLst>
              <a:ext uri="{FF2B5EF4-FFF2-40B4-BE49-F238E27FC236}">
                <a16:creationId xmlns:a16="http://schemas.microsoft.com/office/drawing/2014/main" id="{96B0856D-6CC6-4E26-DB55-B54581C8F6AB}"/>
              </a:ext>
            </a:extLst>
          </p:cNvPr>
          <p:cNvSpPr/>
          <p:nvPr/>
        </p:nvSpPr>
        <p:spPr>
          <a:xfrm>
            <a:off x="2927648" y="1935230"/>
            <a:ext cx="146990" cy="33602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Pfeil: 180-Grad 21">
            <a:extLst>
              <a:ext uri="{FF2B5EF4-FFF2-40B4-BE49-F238E27FC236}">
                <a16:creationId xmlns:a16="http://schemas.microsoft.com/office/drawing/2014/main" id="{1286CC86-254D-AC7A-5216-A8EAE2CB7256}"/>
              </a:ext>
            </a:extLst>
          </p:cNvPr>
          <p:cNvSpPr/>
          <p:nvPr/>
        </p:nvSpPr>
        <p:spPr>
          <a:xfrm rot="10800000">
            <a:off x="1925668" y="2636912"/>
            <a:ext cx="857964" cy="184666"/>
          </a:xfrm>
          <a:prstGeom prst="uturnArrow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0A26CB3A-F913-1928-8780-F91CB9D72A18}"/>
              </a:ext>
            </a:extLst>
          </p:cNvPr>
          <p:cNvSpPr txBox="1"/>
          <p:nvPr/>
        </p:nvSpPr>
        <p:spPr>
          <a:xfrm>
            <a:off x="436729" y="3621465"/>
            <a:ext cx="20489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kern="0" dirty="0">
                <a:latin typeface="Trebuchet MS" pitchFamily="34" charset="0"/>
              </a:rPr>
              <a:t>Emma ist froh,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2880CC8C-01B1-6039-6221-B8ECE1995F12}"/>
              </a:ext>
            </a:extLst>
          </p:cNvPr>
          <p:cNvSpPr txBox="1"/>
          <p:nvPr/>
        </p:nvSpPr>
        <p:spPr>
          <a:xfrm>
            <a:off x="3250097" y="3621465"/>
            <a:ext cx="29562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kern="0" dirty="0">
                <a:latin typeface="Trebuchet MS" pitchFamily="34" charset="0"/>
              </a:rPr>
              <a:t>sie eine Freundin hat.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37D8C0A0-0A6A-CC79-AB76-0D742CC94DDE}"/>
              </a:ext>
            </a:extLst>
          </p:cNvPr>
          <p:cNvSpPr txBox="1"/>
          <p:nvPr/>
        </p:nvSpPr>
        <p:spPr>
          <a:xfrm>
            <a:off x="2495600" y="3621465"/>
            <a:ext cx="742511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b="1" kern="0" dirty="0">
                <a:latin typeface="Trebuchet MS" pitchFamily="34" charset="0"/>
              </a:rPr>
              <a:t>dass</a:t>
            </a:r>
            <a:endParaRPr lang="de-DE" sz="1100" kern="0" dirty="0">
              <a:latin typeface="Trebuchet MS" pitchFamily="34" charset="0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D5C3E891-4A94-4BA1-4D33-5FFBA685E10B}"/>
              </a:ext>
            </a:extLst>
          </p:cNvPr>
          <p:cNvSpPr txBox="1"/>
          <p:nvPr/>
        </p:nvSpPr>
        <p:spPr>
          <a:xfrm>
            <a:off x="2495600" y="2977604"/>
            <a:ext cx="44518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kern="0" dirty="0">
                <a:solidFill>
                  <a:srgbClr val="00B0F0"/>
                </a:solidFill>
                <a:latin typeface="Trebuchet MS" pitchFamily="34" charset="0"/>
              </a:rPr>
              <a:t>Fürwort für etwas davor?   JA </a:t>
            </a:r>
            <a:r>
              <a:rPr lang="de-DE" kern="0" dirty="0">
                <a:solidFill>
                  <a:srgbClr val="FF0000"/>
                </a:solidFill>
                <a:latin typeface="Trebuchet MS" pitchFamily="34" charset="0"/>
              </a:rPr>
              <a:t>oder</a:t>
            </a:r>
            <a:endParaRPr lang="de-DE" sz="2200" kern="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C698B8CC-8B8B-7AD5-AFC0-EE73DE0CBA62}"/>
              </a:ext>
            </a:extLst>
          </p:cNvPr>
          <p:cNvSpPr txBox="1"/>
          <p:nvPr/>
        </p:nvSpPr>
        <p:spPr>
          <a:xfrm>
            <a:off x="6898686" y="2986958"/>
            <a:ext cx="7729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kern="0" dirty="0">
                <a:solidFill>
                  <a:srgbClr val="00B0F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6322797A-8E45-812E-B855-0EA0C85CC07A}"/>
              </a:ext>
            </a:extLst>
          </p:cNvPr>
          <p:cNvSpPr/>
          <p:nvPr/>
        </p:nvSpPr>
        <p:spPr>
          <a:xfrm>
            <a:off x="6935254" y="3033602"/>
            <a:ext cx="654601" cy="33602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Pfeil: nach unten 30">
            <a:extLst>
              <a:ext uri="{FF2B5EF4-FFF2-40B4-BE49-F238E27FC236}">
                <a16:creationId xmlns:a16="http://schemas.microsoft.com/office/drawing/2014/main" id="{8D3F2BBE-505B-9890-99B2-E4576626F5BB}"/>
              </a:ext>
            </a:extLst>
          </p:cNvPr>
          <p:cNvSpPr/>
          <p:nvPr/>
        </p:nvSpPr>
        <p:spPr>
          <a:xfrm>
            <a:off x="2826279" y="3368848"/>
            <a:ext cx="146990" cy="33602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Pfeil: 180-Grad 31">
            <a:extLst>
              <a:ext uri="{FF2B5EF4-FFF2-40B4-BE49-F238E27FC236}">
                <a16:creationId xmlns:a16="http://schemas.microsoft.com/office/drawing/2014/main" id="{3878DE37-DCED-B854-2A85-DCD1D84D20B0}"/>
              </a:ext>
            </a:extLst>
          </p:cNvPr>
          <p:cNvSpPr/>
          <p:nvPr/>
        </p:nvSpPr>
        <p:spPr>
          <a:xfrm rot="10800000">
            <a:off x="1925668" y="4070530"/>
            <a:ext cx="857964" cy="184666"/>
          </a:xfrm>
          <a:prstGeom prst="uturnArrow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E5A14448-FBD6-6716-25A3-E80F1F730927}"/>
              </a:ext>
            </a:extLst>
          </p:cNvPr>
          <p:cNvSpPr txBox="1"/>
          <p:nvPr/>
        </p:nvSpPr>
        <p:spPr>
          <a:xfrm>
            <a:off x="328628" y="5150635"/>
            <a:ext cx="34355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kern="0" dirty="0">
                <a:latin typeface="Trebuchet MS" pitchFamily="34" charset="0"/>
              </a:rPr>
              <a:t>Wir fahren mit dem Auto,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F725D50B-097D-F4FF-1224-8486A94B93FF}"/>
              </a:ext>
            </a:extLst>
          </p:cNvPr>
          <p:cNvSpPr txBox="1"/>
          <p:nvPr/>
        </p:nvSpPr>
        <p:spPr>
          <a:xfrm>
            <a:off x="4367808" y="5150635"/>
            <a:ext cx="19607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kern="0" dirty="0">
                <a:latin typeface="Trebuchet MS" pitchFamily="34" charset="0"/>
              </a:rPr>
              <a:t>Emma gehört.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02288193-A0CD-5801-8D28-19023AB702A8}"/>
              </a:ext>
            </a:extLst>
          </p:cNvPr>
          <p:cNvSpPr txBox="1"/>
          <p:nvPr/>
        </p:nvSpPr>
        <p:spPr>
          <a:xfrm>
            <a:off x="3719736" y="5150635"/>
            <a:ext cx="620683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b="1" kern="0" dirty="0">
                <a:latin typeface="Trebuchet MS" pitchFamily="34" charset="0"/>
              </a:rPr>
              <a:t>das</a:t>
            </a:r>
            <a:endParaRPr lang="de-DE" sz="1100" kern="0" dirty="0">
              <a:latin typeface="Trebuchet MS" pitchFamily="34" charset="0"/>
            </a:endParaRP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9CA270CC-E87A-AA6B-294A-8518E83CD7A8}"/>
              </a:ext>
            </a:extLst>
          </p:cNvPr>
          <p:cNvSpPr txBox="1"/>
          <p:nvPr/>
        </p:nvSpPr>
        <p:spPr>
          <a:xfrm>
            <a:off x="3177939" y="4402051"/>
            <a:ext cx="45368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kern="0" dirty="0">
                <a:solidFill>
                  <a:srgbClr val="00B0F0"/>
                </a:solidFill>
                <a:latin typeface="Trebuchet MS" pitchFamily="34" charset="0"/>
              </a:rPr>
              <a:t>Fürwort für etwas davor?    JA </a:t>
            </a:r>
            <a:r>
              <a:rPr lang="de-DE" kern="0" dirty="0">
                <a:solidFill>
                  <a:srgbClr val="FF0000"/>
                </a:solidFill>
                <a:latin typeface="Trebuchet MS" pitchFamily="34" charset="0"/>
              </a:rPr>
              <a:t>oder</a:t>
            </a:r>
            <a:endParaRPr lang="de-DE" sz="2200" kern="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E5D012D1-57D4-7181-1D77-84B0F8743E02}"/>
              </a:ext>
            </a:extLst>
          </p:cNvPr>
          <p:cNvSpPr txBox="1"/>
          <p:nvPr/>
        </p:nvSpPr>
        <p:spPr>
          <a:xfrm>
            <a:off x="7576119" y="4412550"/>
            <a:ext cx="7729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kern="0" dirty="0">
                <a:solidFill>
                  <a:srgbClr val="00B0F0"/>
                </a:solidFill>
                <a:latin typeface="Trebuchet MS" pitchFamily="34" charset="0"/>
              </a:rPr>
              <a:t>NEIN</a:t>
            </a:r>
          </a:p>
        </p:txBody>
      </p:sp>
      <p:sp>
        <p:nvSpPr>
          <p:cNvPr id="59" name="Rechteck: abgerundete Ecken 58">
            <a:extLst>
              <a:ext uri="{FF2B5EF4-FFF2-40B4-BE49-F238E27FC236}">
                <a16:creationId xmlns:a16="http://schemas.microsoft.com/office/drawing/2014/main" id="{9BC06E9A-25F1-5AAA-F31C-2244ABC60DC6}"/>
              </a:ext>
            </a:extLst>
          </p:cNvPr>
          <p:cNvSpPr/>
          <p:nvPr/>
        </p:nvSpPr>
        <p:spPr>
          <a:xfrm>
            <a:off x="6702111" y="4459194"/>
            <a:ext cx="366569" cy="33602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Pfeil: 180-Grad 59">
            <a:extLst>
              <a:ext uri="{FF2B5EF4-FFF2-40B4-BE49-F238E27FC236}">
                <a16:creationId xmlns:a16="http://schemas.microsoft.com/office/drawing/2014/main" id="{3ABCF7E6-84FA-8B7C-E8A0-5D773C8943E3}"/>
              </a:ext>
            </a:extLst>
          </p:cNvPr>
          <p:cNvSpPr/>
          <p:nvPr/>
        </p:nvSpPr>
        <p:spPr>
          <a:xfrm rot="10800000">
            <a:off x="3215677" y="5559027"/>
            <a:ext cx="864099" cy="243524"/>
          </a:xfrm>
          <a:prstGeom prst="utur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65" name="Pfeil: nach unten 64">
            <a:extLst>
              <a:ext uri="{FF2B5EF4-FFF2-40B4-BE49-F238E27FC236}">
                <a16:creationId xmlns:a16="http://schemas.microsoft.com/office/drawing/2014/main" id="{DE5F1A4A-418B-B049-C42E-6EBB25634D47}"/>
              </a:ext>
            </a:extLst>
          </p:cNvPr>
          <p:cNvSpPr/>
          <p:nvPr/>
        </p:nvSpPr>
        <p:spPr>
          <a:xfrm>
            <a:off x="3944852" y="4818458"/>
            <a:ext cx="146990" cy="33602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B41EA29-41C7-AE2D-833F-0196DD2911E5}"/>
              </a:ext>
            </a:extLst>
          </p:cNvPr>
          <p:cNvSpPr txBox="1"/>
          <p:nvPr/>
        </p:nvSpPr>
        <p:spPr>
          <a:xfrm>
            <a:off x="6906068" y="1993149"/>
            <a:ext cx="43043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b="1" kern="0" dirty="0">
                <a:solidFill>
                  <a:srgbClr val="00B0F0"/>
                </a:solidFill>
                <a:latin typeface="Trebuchet MS" pitchFamily="34" charset="0"/>
              </a:rPr>
              <a:t>Zwei Sätze werden verbunden!</a:t>
            </a:r>
            <a:endParaRPr lang="de-DE" sz="2200" b="1" kern="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6D4CBC7-C98A-8DD3-1BC3-BD1AE45CB908}"/>
              </a:ext>
            </a:extLst>
          </p:cNvPr>
          <p:cNvSpPr txBox="1"/>
          <p:nvPr/>
        </p:nvSpPr>
        <p:spPr>
          <a:xfrm>
            <a:off x="6831531" y="3472712"/>
            <a:ext cx="43043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b="1" kern="0" dirty="0">
                <a:solidFill>
                  <a:srgbClr val="00B0F0"/>
                </a:solidFill>
                <a:latin typeface="Trebuchet MS" pitchFamily="34" charset="0"/>
              </a:rPr>
              <a:t>Zwei Sätze werden verbunden!</a:t>
            </a:r>
            <a:endParaRPr lang="de-DE" sz="2200" b="1" kern="0" dirty="0">
              <a:solidFill>
                <a:srgbClr val="FF00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50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 animBg="1"/>
      <p:bldP spid="18" grpId="0"/>
      <p:bldP spid="19" grpId="0" animBg="1"/>
      <p:bldP spid="20" grpId="0" animBg="1"/>
      <p:bldP spid="22" grpId="0" animBg="1"/>
      <p:bldP spid="23" grpId="0"/>
      <p:bldP spid="24" grpId="0"/>
      <p:bldP spid="25" grpId="0" animBg="1"/>
      <p:bldP spid="26" grpId="0"/>
      <p:bldP spid="27" grpId="0" animBg="1"/>
      <p:bldP spid="28" grpId="0" animBg="1"/>
      <p:bldP spid="31" grpId="0" animBg="1"/>
      <p:bldP spid="32" grpId="0" animBg="1"/>
      <p:bldP spid="43" grpId="0"/>
      <p:bldP spid="44" grpId="0"/>
      <p:bldP spid="47" grpId="0" animBg="1"/>
      <p:bldP spid="48" grpId="0"/>
      <p:bldP spid="49" grpId="0" animBg="1"/>
      <p:bldP spid="59" grpId="0" animBg="1"/>
      <p:bldP spid="60" grpId="0" animBg="1"/>
      <p:bldP spid="65" grpId="0" animBg="1"/>
      <p:bldP spid="2" grpId="0"/>
      <p:bldP spid="4" grpId="0"/>
    </p:bldLst>
  </p:timing>
</p:sld>
</file>

<file path=ppt/theme/theme1.xml><?xml version="1.0" encoding="utf-8"?>
<a:theme xmlns:a="http://schemas.openxmlformats.org/drawingml/2006/main" name="Z2 Lesekoch Mastervorlag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Z2 Lesekoch Mastervorlage</Template>
  <TotalTime>0</TotalTime>
  <Words>2232</Words>
  <Application>Microsoft Office PowerPoint</Application>
  <PresentationFormat>Breitbild</PresentationFormat>
  <Paragraphs>432</Paragraphs>
  <Slides>17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7</vt:i4>
      </vt:variant>
      <vt:variant>
        <vt:lpstr>Folientitel</vt:lpstr>
      </vt:variant>
      <vt:variant>
        <vt:i4>17</vt:i4>
      </vt:variant>
    </vt:vector>
  </HeadingPairs>
  <TitlesOfParts>
    <vt:vector size="27" baseType="lpstr">
      <vt:lpstr>Arial</vt:lpstr>
      <vt:lpstr>Calibri</vt:lpstr>
      <vt:lpstr>Trebuchet MS</vt:lpstr>
      <vt:lpstr>Z2 Lesekoch Mastervorlage</vt:lpstr>
      <vt:lpstr>5_Benutzerdefiniertes Design</vt:lpstr>
      <vt:lpstr>4_Benutzerdefiniertes Design</vt:lpstr>
      <vt:lpstr>3_Benutzerdefiniertes Design</vt:lpstr>
      <vt:lpstr>2_Benutzerdefiniertes Design</vt:lpstr>
      <vt:lpstr>1_Benutzerdefiniertes Design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Was gehört in die Lücke? das oder dass? Klick auf die richtige Wortart!</vt:lpstr>
      <vt:lpstr> Was gehört in die Lücke? das oder dass? Klick auf die richtige Wortart!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Rudolph</dc:creator>
  <cp:lastModifiedBy>Siegbert Rudolph</cp:lastModifiedBy>
  <cp:revision>2320</cp:revision>
  <cp:lastPrinted>2021-08-10T15:00:49Z</cp:lastPrinted>
  <dcterms:created xsi:type="dcterms:W3CDTF">2012-08-26T07:44:46Z</dcterms:created>
  <dcterms:modified xsi:type="dcterms:W3CDTF">2023-12-04T12:25:52Z</dcterms:modified>
</cp:coreProperties>
</file>