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</p:sldMasterIdLst>
  <p:notesMasterIdLst>
    <p:notesMasterId r:id="rId22"/>
  </p:notesMasterIdLst>
  <p:sldIdLst>
    <p:sldId id="1258" r:id="rId8"/>
    <p:sldId id="1263" r:id="rId9"/>
    <p:sldId id="1259" r:id="rId10"/>
    <p:sldId id="1264" r:id="rId11"/>
    <p:sldId id="1257" r:id="rId12"/>
    <p:sldId id="1266" r:id="rId13"/>
    <p:sldId id="636" r:id="rId14"/>
    <p:sldId id="1260" r:id="rId15"/>
    <p:sldId id="1194" r:id="rId16"/>
    <p:sldId id="1262" r:id="rId17"/>
    <p:sldId id="1234" r:id="rId18"/>
    <p:sldId id="1265" r:id="rId19"/>
    <p:sldId id="1267" r:id="rId20"/>
    <p:sldId id="1268" r:id="rId21"/>
  </p:sldIdLst>
  <p:sldSz cx="12192000" cy="6858000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Sokaliwska" initials="MS" lastIdx="1" clrIdx="0"/>
  <p:cmAuthor id="2" name="Siegbert Rudolph" initials="SR" lastIdx="1" clrIdx="1">
    <p:extLst>
      <p:ext uri="{19B8F6BF-5375-455C-9EA6-DF929625EA0E}">
        <p15:presenceInfo xmlns:p15="http://schemas.microsoft.com/office/powerpoint/2012/main" userId="2af4d44886c067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2F"/>
    <a:srgbClr val="FF4343"/>
    <a:srgbClr val="0070C0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17" autoAdjust="0"/>
    <p:restoredTop sz="94692" autoAdjust="0"/>
  </p:normalViewPr>
  <p:slideViewPr>
    <p:cSldViewPr>
      <p:cViewPr varScale="1">
        <p:scale>
          <a:sx n="78" d="100"/>
          <a:sy n="78" d="100"/>
        </p:scale>
        <p:origin x="108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78" y="-108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" userId="2af4d44886c067cc" providerId="LiveId" clId="{59728424-5940-4831-9136-9BE26045B0F4}"/>
    <pc:docChg chg="modSld">
      <pc:chgData name="Siegbert" userId="2af4d44886c067cc" providerId="LiveId" clId="{59728424-5940-4831-9136-9BE26045B0F4}" dt="2023-08-11T13:06:00.447" v="455" actId="1036"/>
      <pc:docMkLst>
        <pc:docMk/>
      </pc:docMkLst>
      <pc:sldChg chg="modSp">
        <pc:chgData name="Siegbert" userId="2af4d44886c067cc" providerId="LiveId" clId="{59728424-5940-4831-9136-9BE26045B0F4}" dt="2023-08-04T09:13:05.399" v="424" actId="1035"/>
        <pc:sldMkLst>
          <pc:docMk/>
          <pc:sldMk cId="835329205" sldId="1259"/>
        </pc:sldMkLst>
        <pc:spChg chg="mod">
          <ac:chgData name="Siegbert" userId="2af4d44886c067cc" providerId="LiveId" clId="{59728424-5940-4831-9136-9BE26045B0F4}" dt="2023-08-04T09:13:05.399" v="424" actId="1035"/>
          <ac:spMkLst>
            <pc:docMk/>
            <pc:sldMk cId="835329205" sldId="1259"/>
            <ac:spMk id="11" creationId="{7DEEE2BA-3005-EA82-FBC6-608EBD252A26}"/>
          </ac:spMkLst>
        </pc:spChg>
      </pc:sldChg>
      <pc:sldChg chg="modSp mod">
        <pc:chgData name="Siegbert" userId="2af4d44886c067cc" providerId="LiveId" clId="{59728424-5940-4831-9136-9BE26045B0F4}" dt="2023-08-11T13:06:00.447" v="455" actId="1036"/>
        <pc:sldMkLst>
          <pc:docMk/>
          <pc:sldMk cId="4191627755" sldId="1263"/>
        </pc:sldMkLst>
        <pc:spChg chg="mod">
          <ac:chgData name="Siegbert" userId="2af4d44886c067cc" providerId="LiveId" clId="{59728424-5940-4831-9136-9BE26045B0F4}" dt="2023-08-11T13:05:49.435" v="433" actId="1036"/>
          <ac:spMkLst>
            <pc:docMk/>
            <pc:sldMk cId="4191627755" sldId="1263"/>
            <ac:spMk id="7" creationId="{C04385B8-0B0F-3EA4-C5AE-11206BF52C2A}"/>
          </ac:spMkLst>
        </pc:spChg>
        <pc:spChg chg="mod">
          <ac:chgData name="Siegbert" userId="2af4d44886c067cc" providerId="LiveId" clId="{59728424-5940-4831-9136-9BE26045B0F4}" dt="2023-08-11T13:06:00.447" v="455" actId="1036"/>
          <ac:spMkLst>
            <pc:docMk/>
            <pc:sldMk cId="4191627755" sldId="1263"/>
            <ac:spMk id="8" creationId="{BC8DC52B-6D8A-585E-5928-D4288F55178E}"/>
          </ac:spMkLst>
        </pc:spChg>
      </pc:sldChg>
    </pc:docChg>
  </pc:docChgLst>
  <pc:docChgLst>
    <pc:chgData name="Siegbert Rudolph" userId="2af4d44886c067cc" providerId="LiveId" clId="{80F9636B-DC09-4F7B-905B-65DBAE169DC8}"/>
    <pc:docChg chg="modSld">
      <pc:chgData name="Siegbert Rudolph" userId="2af4d44886c067cc" providerId="LiveId" clId="{80F9636B-DC09-4F7B-905B-65DBAE169DC8}" dt="2023-07-28T13:09:03.346" v="170" actId="1036"/>
      <pc:docMkLst>
        <pc:docMk/>
      </pc:docMkLst>
      <pc:sldChg chg="modSp mod">
        <pc:chgData name="Siegbert Rudolph" userId="2af4d44886c067cc" providerId="LiveId" clId="{80F9636B-DC09-4F7B-905B-65DBAE169DC8}" dt="2023-05-15T09:04:32.528" v="165" actId="1036"/>
        <pc:sldMkLst>
          <pc:docMk/>
          <pc:sldMk cId="2720026672" sldId="1257"/>
        </pc:sldMkLst>
        <pc:spChg chg="mod">
          <ac:chgData name="Siegbert Rudolph" userId="2af4d44886c067cc" providerId="LiveId" clId="{80F9636B-DC09-4F7B-905B-65DBAE169DC8}" dt="2023-05-15T09:04:26.358" v="159" actId="1035"/>
          <ac:spMkLst>
            <pc:docMk/>
            <pc:sldMk cId="2720026672" sldId="1257"/>
            <ac:spMk id="4" creationId="{5E43B6DB-9AAA-C342-BAFC-68660A1A6B41}"/>
          </ac:spMkLst>
        </pc:spChg>
        <pc:spChg chg="mod">
          <ac:chgData name="Siegbert Rudolph" userId="2af4d44886c067cc" providerId="LiveId" clId="{80F9636B-DC09-4F7B-905B-65DBAE169DC8}" dt="2023-05-15T09:04:32.528" v="165" actId="1036"/>
          <ac:spMkLst>
            <pc:docMk/>
            <pc:sldMk cId="2720026672" sldId="1257"/>
            <ac:spMk id="7" creationId="{A7F7C731-3F38-0728-A337-6339EBF1CB8C}"/>
          </ac:spMkLst>
        </pc:spChg>
      </pc:sldChg>
      <pc:sldChg chg="modSp mod">
        <pc:chgData name="Siegbert Rudolph" userId="2af4d44886c067cc" providerId="LiveId" clId="{80F9636B-DC09-4F7B-905B-65DBAE169DC8}" dt="2023-07-28T13:09:03.346" v="170" actId="1036"/>
        <pc:sldMkLst>
          <pc:docMk/>
          <pc:sldMk cId="835329205" sldId="1259"/>
        </pc:sldMkLst>
        <pc:spChg chg="mod">
          <ac:chgData name="Siegbert Rudolph" userId="2af4d44886c067cc" providerId="LiveId" clId="{80F9636B-DC09-4F7B-905B-65DBAE169DC8}" dt="2023-05-15T09:03:45.951" v="136" actId="1035"/>
          <ac:spMkLst>
            <pc:docMk/>
            <pc:sldMk cId="835329205" sldId="1259"/>
            <ac:spMk id="9" creationId="{687605D6-9EBA-BF14-FA4B-2A93C7B90B26}"/>
          </ac:spMkLst>
        </pc:spChg>
        <pc:spChg chg="mod">
          <ac:chgData name="Siegbert Rudolph" userId="2af4d44886c067cc" providerId="LiveId" clId="{80F9636B-DC09-4F7B-905B-65DBAE169DC8}" dt="2023-07-28T13:09:03.346" v="170" actId="1036"/>
          <ac:spMkLst>
            <pc:docMk/>
            <pc:sldMk cId="835329205" sldId="1259"/>
            <ac:spMk id="11" creationId="{7DEEE2BA-3005-EA82-FBC6-608EBD252A26}"/>
          </ac:spMkLst>
        </pc:spChg>
      </pc:sldChg>
      <pc:sldChg chg="modSp mod">
        <pc:chgData name="Siegbert Rudolph" userId="2af4d44886c067cc" providerId="LiveId" clId="{80F9636B-DC09-4F7B-905B-65DBAE169DC8}" dt="2023-05-15T09:03:35.431" v="114" actId="1035"/>
        <pc:sldMkLst>
          <pc:docMk/>
          <pc:sldMk cId="4191627755" sldId="1263"/>
        </pc:sldMkLst>
        <pc:spChg chg="mod">
          <ac:chgData name="Siegbert Rudolph" userId="2af4d44886c067cc" providerId="LiveId" clId="{80F9636B-DC09-4F7B-905B-65DBAE169DC8}" dt="2023-05-15T09:00:45.562" v="102" actId="1036"/>
          <ac:spMkLst>
            <pc:docMk/>
            <pc:sldMk cId="4191627755" sldId="1263"/>
            <ac:spMk id="7" creationId="{C04385B8-0B0F-3EA4-C5AE-11206BF52C2A}"/>
          </ac:spMkLst>
        </pc:spChg>
        <pc:spChg chg="mod">
          <ac:chgData name="Siegbert Rudolph" userId="2af4d44886c067cc" providerId="LiveId" clId="{80F9636B-DC09-4F7B-905B-65DBAE169DC8}" dt="2023-05-15T09:03:35.431" v="114" actId="1035"/>
          <ac:spMkLst>
            <pc:docMk/>
            <pc:sldMk cId="4191627755" sldId="1263"/>
            <ac:spMk id="8" creationId="{BC8DC52B-6D8A-585E-5928-D4288F55178E}"/>
          </ac:spMkLst>
        </pc:spChg>
      </pc:sldChg>
      <pc:sldChg chg="modSp mod">
        <pc:chgData name="Siegbert Rudolph" userId="2af4d44886c067cc" providerId="LiveId" clId="{80F9636B-DC09-4F7B-905B-65DBAE169DC8}" dt="2023-05-15T09:04:12.271" v="151" actId="1035"/>
        <pc:sldMkLst>
          <pc:docMk/>
          <pc:sldMk cId="2385095978" sldId="1264"/>
        </pc:sldMkLst>
        <pc:spChg chg="mod">
          <ac:chgData name="Siegbert Rudolph" userId="2af4d44886c067cc" providerId="LiveId" clId="{80F9636B-DC09-4F7B-905B-65DBAE169DC8}" dt="2023-05-15T09:04:12.271" v="151" actId="1035"/>
          <ac:spMkLst>
            <pc:docMk/>
            <pc:sldMk cId="2385095978" sldId="1264"/>
            <ac:spMk id="7" creationId="{7CB293F6-A5F8-626F-91A3-E926733352BB}"/>
          </ac:spMkLst>
        </pc:spChg>
      </pc:sldChg>
    </pc:docChg>
  </pc:docChgLst>
  <pc:docChgLst>
    <pc:chgData name="Siegbert Rudolph" userId="2af4d44886c067cc" providerId="LiveId" clId="{D360A549-1D0F-4B05-9B30-1112FB3C54D4}"/>
    <pc:docChg chg="custSel addSld delSld modSld sldOrd">
      <pc:chgData name="Siegbert Rudolph" userId="2af4d44886c067cc" providerId="LiveId" clId="{D360A549-1D0F-4B05-9B30-1112FB3C54D4}" dt="2023-04-15T11:59:46.153" v="3282" actId="1076"/>
      <pc:docMkLst>
        <pc:docMk/>
      </pc:docMkLst>
      <pc:sldChg chg="modSp del mod">
        <pc:chgData name="Siegbert Rudolph" userId="2af4d44886c067cc" providerId="LiveId" clId="{D360A549-1D0F-4B05-9B30-1112FB3C54D4}" dt="2023-04-13T12:04:15.373" v="42" actId="47"/>
        <pc:sldMkLst>
          <pc:docMk/>
          <pc:sldMk cId="0" sldId="444"/>
        </pc:sldMkLst>
        <pc:spChg chg="mod">
          <ac:chgData name="Siegbert Rudolph" userId="2af4d44886c067cc" providerId="LiveId" clId="{D360A549-1D0F-4B05-9B30-1112FB3C54D4}" dt="2023-04-13T12:00:08.275" v="25" actId="20577"/>
          <ac:spMkLst>
            <pc:docMk/>
            <pc:sldMk cId="0" sldId="444"/>
            <ac:spMk id="2" creationId="{0F24340D-DF09-4204-BA92-0D6ACF337D26}"/>
          </ac:spMkLst>
        </pc:spChg>
        <pc:spChg chg="mod">
          <ac:chgData name="Siegbert Rudolph" userId="2af4d44886c067cc" providerId="LiveId" clId="{D360A549-1D0F-4B05-9B30-1112FB3C54D4}" dt="2023-04-13T12:01:08.578" v="41" actId="1076"/>
          <ac:spMkLst>
            <pc:docMk/>
            <pc:sldMk cId="0" sldId="444"/>
            <ac:spMk id="9" creationId="{F69E5718-7AF0-4F0A-992C-D915FF9FB44D}"/>
          </ac:spMkLst>
        </pc:spChg>
      </pc:sldChg>
      <pc:sldChg chg="delSp modSp mod">
        <pc:chgData name="Siegbert Rudolph" userId="2af4d44886c067cc" providerId="LiveId" clId="{D360A549-1D0F-4B05-9B30-1112FB3C54D4}" dt="2023-04-15T11:59:46.128" v="3247" actId="1076"/>
        <pc:sldMkLst>
          <pc:docMk/>
          <pc:sldMk cId="1373295691" sldId="636"/>
        </pc:sldMkLst>
        <pc:spChg chg="del">
          <ac:chgData name="Siegbert Rudolph" userId="2af4d44886c067cc" providerId="LiveId" clId="{D360A549-1D0F-4B05-9B30-1112FB3C54D4}" dt="2023-04-15T11:59:46.128" v="3242" actId="478"/>
          <ac:spMkLst>
            <pc:docMk/>
            <pc:sldMk cId="1373295691" sldId="636"/>
            <ac:spMk id="2" creationId="{F97D812A-B517-B817-F1AD-205DA7EE93B8}"/>
          </ac:spMkLst>
        </pc:spChg>
        <pc:spChg chg="mod">
          <ac:chgData name="Siegbert Rudolph" userId="2af4d44886c067cc" providerId="LiveId" clId="{D360A549-1D0F-4B05-9B30-1112FB3C54D4}" dt="2023-04-15T11:59:46.128" v="3247" actId="1076"/>
          <ac:spMkLst>
            <pc:docMk/>
            <pc:sldMk cId="1373295691" sldId="636"/>
            <ac:spMk id="3" creationId="{12AD0750-6111-5054-2640-9EBD4576891B}"/>
          </ac:spMkLst>
        </pc:spChg>
      </pc:sldChg>
      <pc:sldChg chg="delSp modSp mod ord">
        <pc:chgData name="Siegbert Rudolph" userId="2af4d44886c067cc" providerId="LiveId" clId="{D360A549-1D0F-4B05-9B30-1112FB3C54D4}" dt="2023-04-15T11:59:46.128" v="3259" actId="1076"/>
        <pc:sldMkLst>
          <pc:docMk/>
          <pc:sldMk cId="3014757169" sldId="1194"/>
        </pc:sldMkLst>
        <pc:spChg chg="mod">
          <ac:chgData name="Siegbert Rudolph" userId="2af4d44886c067cc" providerId="LiveId" clId="{D360A549-1D0F-4B05-9B30-1112FB3C54D4}" dt="2023-04-13T13:42:52.039" v="570" actId="20577"/>
          <ac:spMkLst>
            <pc:docMk/>
            <pc:sldMk cId="3014757169" sldId="1194"/>
            <ac:spMk id="2" creationId="{DE64B889-3D89-4C79-8DA1-331FE21E5F75}"/>
          </ac:spMkLst>
        </pc:spChg>
        <pc:spChg chg="mod">
          <ac:chgData name="Siegbert Rudolph" userId="2af4d44886c067cc" providerId="LiveId" clId="{D360A549-1D0F-4B05-9B30-1112FB3C54D4}" dt="2023-04-13T13:44:42.226" v="623" actId="14100"/>
          <ac:spMkLst>
            <pc:docMk/>
            <pc:sldMk cId="3014757169" sldId="1194"/>
            <ac:spMk id="4" creationId="{35F9E68B-4EBC-BB82-0739-C57C31016260}"/>
          </ac:spMkLst>
        </pc:spChg>
        <pc:spChg chg="del">
          <ac:chgData name="Siegbert Rudolph" userId="2af4d44886c067cc" providerId="LiveId" clId="{D360A549-1D0F-4B05-9B30-1112FB3C54D4}" dt="2023-04-15T11:59:46.128" v="3254" actId="478"/>
          <ac:spMkLst>
            <pc:docMk/>
            <pc:sldMk cId="3014757169" sldId="1194"/>
            <ac:spMk id="5" creationId="{65D2F377-8805-C6B5-7115-255FF3321CEC}"/>
          </ac:spMkLst>
        </pc:spChg>
        <pc:spChg chg="mod">
          <ac:chgData name="Siegbert Rudolph" userId="2af4d44886c067cc" providerId="LiveId" clId="{D360A549-1D0F-4B05-9B30-1112FB3C54D4}" dt="2023-04-15T11:59:46.128" v="3259" actId="1076"/>
          <ac:spMkLst>
            <pc:docMk/>
            <pc:sldMk cId="3014757169" sldId="1194"/>
            <ac:spMk id="7" creationId="{B3F118FE-FDBE-29A5-2075-789DBC7C7F29}"/>
          </ac:spMkLst>
        </pc:spChg>
        <pc:spChg chg="mod">
          <ac:chgData name="Siegbert Rudolph" userId="2af4d44886c067cc" providerId="LiveId" clId="{D360A549-1D0F-4B05-9B30-1112FB3C54D4}" dt="2023-04-13T13:44:35.863" v="621" actId="1076"/>
          <ac:spMkLst>
            <pc:docMk/>
            <pc:sldMk cId="3014757169" sldId="1194"/>
            <ac:spMk id="9" creationId="{687605D6-9EBA-BF14-FA4B-2A93C7B90B26}"/>
          </ac:spMkLst>
        </pc:spChg>
        <pc:spChg chg="mod">
          <ac:chgData name="Siegbert Rudolph" userId="2af4d44886c067cc" providerId="LiveId" clId="{D360A549-1D0F-4B05-9B30-1112FB3C54D4}" dt="2023-04-13T13:45:05.447" v="626" actId="14100"/>
          <ac:spMkLst>
            <pc:docMk/>
            <pc:sldMk cId="3014757169" sldId="1194"/>
            <ac:spMk id="11" creationId="{7DEEE2BA-3005-EA82-FBC6-608EBD252A26}"/>
          </ac:spMkLst>
        </pc:spChg>
      </pc:sldChg>
      <pc:sldChg chg="del">
        <pc:chgData name="Siegbert Rudolph" userId="2af4d44886c067cc" providerId="LiveId" clId="{D360A549-1D0F-4B05-9B30-1112FB3C54D4}" dt="2023-04-13T11:59:30.061" v="1" actId="47"/>
        <pc:sldMkLst>
          <pc:docMk/>
          <pc:sldMk cId="1844658188" sldId="1223"/>
        </pc:sldMkLst>
      </pc:sldChg>
      <pc:sldChg chg="delSp modSp mod">
        <pc:chgData name="Siegbert Rudolph" userId="2af4d44886c067cc" providerId="LiveId" clId="{D360A549-1D0F-4B05-9B30-1112FB3C54D4}" dt="2023-04-15T11:59:46.144" v="3271" actId="1076"/>
        <pc:sldMkLst>
          <pc:docMk/>
          <pc:sldMk cId="1599133145" sldId="1234"/>
        </pc:sldMkLst>
        <pc:spChg chg="del">
          <ac:chgData name="Siegbert Rudolph" userId="2af4d44886c067cc" providerId="LiveId" clId="{D360A549-1D0F-4B05-9B30-1112FB3C54D4}" dt="2023-04-15T11:59:46.128" v="3266" actId="478"/>
          <ac:spMkLst>
            <pc:docMk/>
            <pc:sldMk cId="1599133145" sldId="1234"/>
            <ac:spMk id="5" creationId="{65D2F377-8805-C6B5-7115-255FF3321CEC}"/>
          </ac:spMkLst>
        </pc:spChg>
        <pc:spChg chg="mod">
          <ac:chgData name="Siegbert Rudolph" userId="2af4d44886c067cc" providerId="LiveId" clId="{D360A549-1D0F-4B05-9B30-1112FB3C54D4}" dt="2023-04-15T11:59:46.144" v="3271" actId="1076"/>
          <ac:spMkLst>
            <pc:docMk/>
            <pc:sldMk cId="1599133145" sldId="1234"/>
            <ac:spMk id="11" creationId="{D3CC7902-FC7C-D216-6F4C-1C0359977D18}"/>
          </ac:spMkLst>
        </pc:spChg>
      </pc:sldChg>
      <pc:sldChg chg="del">
        <pc:chgData name="Siegbert Rudolph" userId="2af4d44886c067cc" providerId="LiveId" clId="{D360A549-1D0F-4B05-9B30-1112FB3C54D4}" dt="2023-04-13T11:59:31.064" v="3" actId="47"/>
        <pc:sldMkLst>
          <pc:docMk/>
          <pc:sldMk cId="3546734325" sldId="1237"/>
        </pc:sldMkLst>
      </pc:sldChg>
      <pc:sldChg chg="del">
        <pc:chgData name="Siegbert Rudolph" userId="2af4d44886c067cc" providerId="LiveId" clId="{D360A549-1D0F-4B05-9B30-1112FB3C54D4}" dt="2023-04-13T11:59:31.547" v="4" actId="47"/>
        <pc:sldMkLst>
          <pc:docMk/>
          <pc:sldMk cId="1389248934" sldId="1238"/>
        </pc:sldMkLst>
      </pc:sldChg>
      <pc:sldChg chg="del">
        <pc:chgData name="Siegbert Rudolph" userId="2af4d44886c067cc" providerId="LiveId" clId="{D360A549-1D0F-4B05-9B30-1112FB3C54D4}" dt="2023-04-13T11:59:32.049" v="5" actId="47"/>
        <pc:sldMkLst>
          <pc:docMk/>
          <pc:sldMk cId="2140923684" sldId="1239"/>
        </pc:sldMkLst>
      </pc:sldChg>
      <pc:sldChg chg="del">
        <pc:chgData name="Siegbert Rudolph" userId="2af4d44886c067cc" providerId="LiveId" clId="{D360A549-1D0F-4B05-9B30-1112FB3C54D4}" dt="2023-04-13T11:59:32.552" v="6" actId="47"/>
        <pc:sldMkLst>
          <pc:docMk/>
          <pc:sldMk cId="1396995207" sldId="1240"/>
        </pc:sldMkLst>
      </pc:sldChg>
      <pc:sldChg chg="del">
        <pc:chgData name="Siegbert Rudolph" userId="2af4d44886c067cc" providerId="LiveId" clId="{D360A549-1D0F-4B05-9B30-1112FB3C54D4}" dt="2023-04-13T11:59:33.054" v="7" actId="47"/>
        <pc:sldMkLst>
          <pc:docMk/>
          <pc:sldMk cId="3803692142" sldId="1241"/>
        </pc:sldMkLst>
      </pc:sldChg>
      <pc:sldChg chg="del">
        <pc:chgData name="Siegbert Rudolph" userId="2af4d44886c067cc" providerId="LiveId" clId="{D360A549-1D0F-4B05-9B30-1112FB3C54D4}" dt="2023-04-13T11:59:33.479" v="8" actId="47"/>
        <pc:sldMkLst>
          <pc:docMk/>
          <pc:sldMk cId="2856984212" sldId="1242"/>
        </pc:sldMkLst>
      </pc:sldChg>
      <pc:sldChg chg="del">
        <pc:chgData name="Siegbert Rudolph" userId="2af4d44886c067cc" providerId="LiveId" clId="{D360A549-1D0F-4B05-9B30-1112FB3C54D4}" dt="2023-04-13T11:59:33.949" v="9" actId="47"/>
        <pc:sldMkLst>
          <pc:docMk/>
          <pc:sldMk cId="1865080359" sldId="1243"/>
        </pc:sldMkLst>
      </pc:sldChg>
      <pc:sldChg chg="del">
        <pc:chgData name="Siegbert Rudolph" userId="2af4d44886c067cc" providerId="LiveId" clId="{D360A549-1D0F-4B05-9B30-1112FB3C54D4}" dt="2023-04-13T11:59:34.436" v="10" actId="47"/>
        <pc:sldMkLst>
          <pc:docMk/>
          <pc:sldMk cId="261355161" sldId="1244"/>
        </pc:sldMkLst>
      </pc:sldChg>
      <pc:sldChg chg="del">
        <pc:chgData name="Siegbert Rudolph" userId="2af4d44886c067cc" providerId="LiveId" clId="{D360A549-1D0F-4B05-9B30-1112FB3C54D4}" dt="2023-04-13T11:59:34.955" v="11" actId="47"/>
        <pc:sldMkLst>
          <pc:docMk/>
          <pc:sldMk cId="1828621879" sldId="1245"/>
        </pc:sldMkLst>
      </pc:sldChg>
      <pc:sldChg chg="del">
        <pc:chgData name="Siegbert Rudolph" userId="2af4d44886c067cc" providerId="LiveId" clId="{D360A549-1D0F-4B05-9B30-1112FB3C54D4}" dt="2023-04-13T11:59:35.536" v="12" actId="47"/>
        <pc:sldMkLst>
          <pc:docMk/>
          <pc:sldMk cId="3222110240" sldId="1246"/>
        </pc:sldMkLst>
      </pc:sldChg>
      <pc:sldChg chg="del">
        <pc:chgData name="Siegbert Rudolph" userId="2af4d44886c067cc" providerId="LiveId" clId="{D360A549-1D0F-4B05-9B30-1112FB3C54D4}" dt="2023-04-13T11:59:36.055" v="13" actId="47"/>
        <pc:sldMkLst>
          <pc:docMk/>
          <pc:sldMk cId="613793687" sldId="1247"/>
        </pc:sldMkLst>
      </pc:sldChg>
      <pc:sldChg chg="del">
        <pc:chgData name="Siegbert Rudolph" userId="2af4d44886c067cc" providerId="LiveId" clId="{D360A549-1D0F-4B05-9B30-1112FB3C54D4}" dt="2023-04-13T11:59:36.527" v="14" actId="47"/>
        <pc:sldMkLst>
          <pc:docMk/>
          <pc:sldMk cId="3199418515" sldId="1248"/>
        </pc:sldMkLst>
      </pc:sldChg>
      <pc:sldChg chg="del">
        <pc:chgData name="Siegbert Rudolph" userId="2af4d44886c067cc" providerId="LiveId" clId="{D360A549-1D0F-4B05-9B30-1112FB3C54D4}" dt="2023-04-13T11:59:37.234" v="15" actId="47"/>
        <pc:sldMkLst>
          <pc:docMk/>
          <pc:sldMk cId="107170782" sldId="1249"/>
        </pc:sldMkLst>
      </pc:sldChg>
      <pc:sldChg chg="del">
        <pc:chgData name="Siegbert Rudolph" userId="2af4d44886c067cc" providerId="LiveId" clId="{D360A549-1D0F-4B05-9B30-1112FB3C54D4}" dt="2023-04-13T11:59:37.926" v="16" actId="47"/>
        <pc:sldMkLst>
          <pc:docMk/>
          <pc:sldMk cId="2308851270" sldId="1250"/>
        </pc:sldMkLst>
      </pc:sldChg>
      <pc:sldChg chg="del">
        <pc:chgData name="Siegbert Rudolph" userId="2af4d44886c067cc" providerId="LiveId" clId="{D360A549-1D0F-4B05-9B30-1112FB3C54D4}" dt="2023-04-13T11:59:38.682" v="17" actId="47"/>
        <pc:sldMkLst>
          <pc:docMk/>
          <pc:sldMk cId="1289070686" sldId="1251"/>
        </pc:sldMkLst>
      </pc:sldChg>
      <pc:sldChg chg="del">
        <pc:chgData name="Siegbert Rudolph" userId="2af4d44886c067cc" providerId="LiveId" clId="{D360A549-1D0F-4B05-9B30-1112FB3C54D4}" dt="2023-04-13T11:59:39.389" v="18" actId="47"/>
        <pc:sldMkLst>
          <pc:docMk/>
          <pc:sldMk cId="3508711207" sldId="1252"/>
        </pc:sldMkLst>
      </pc:sldChg>
      <pc:sldChg chg="del">
        <pc:chgData name="Siegbert Rudolph" userId="2af4d44886c067cc" providerId="LiveId" clId="{D360A549-1D0F-4B05-9B30-1112FB3C54D4}" dt="2023-04-13T11:59:39.923" v="19" actId="47"/>
        <pc:sldMkLst>
          <pc:docMk/>
          <pc:sldMk cId="3660107085" sldId="1253"/>
        </pc:sldMkLst>
      </pc:sldChg>
      <pc:sldChg chg="del">
        <pc:chgData name="Siegbert Rudolph" userId="2af4d44886c067cc" providerId="LiveId" clId="{D360A549-1D0F-4B05-9B30-1112FB3C54D4}" dt="2023-04-13T11:59:40.552" v="20" actId="47"/>
        <pc:sldMkLst>
          <pc:docMk/>
          <pc:sldMk cId="3626443983" sldId="1254"/>
        </pc:sldMkLst>
      </pc:sldChg>
      <pc:sldChg chg="del">
        <pc:chgData name="Siegbert Rudolph" userId="2af4d44886c067cc" providerId="LiveId" clId="{D360A549-1D0F-4B05-9B30-1112FB3C54D4}" dt="2023-04-13T11:59:41.260" v="21" actId="47"/>
        <pc:sldMkLst>
          <pc:docMk/>
          <pc:sldMk cId="484737053" sldId="1255"/>
        </pc:sldMkLst>
      </pc:sldChg>
      <pc:sldChg chg="del">
        <pc:chgData name="Siegbert Rudolph" userId="2af4d44886c067cc" providerId="LiveId" clId="{D360A549-1D0F-4B05-9B30-1112FB3C54D4}" dt="2023-04-13T11:59:30.653" v="2" actId="47"/>
        <pc:sldMkLst>
          <pc:docMk/>
          <pc:sldMk cId="3411997113" sldId="1256"/>
        </pc:sldMkLst>
      </pc:sldChg>
      <pc:sldChg chg="delSp modSp add mod">
        <pc:chgData name="Siegbert Rudolph" userId="2af4d44886c067cc" providerId="LiveId" clId="{D360A549-1D0F-4B05-9B30-1112FB3C54D4}" dt="2023-04-15T11:59:46.113" v="3235" actId="1076"/>
        <pc:sldMkLst>
          <pc:docMk/>
          <pc:sldMk cId="2720026672" sldId="1257"/>
        </pc:sldMkLst>
        <pc:spChg chg="mod">
          <ac:chgData name="Siegbert Rudolph" userId="2af4d44886c067cc" providerId="LiveId" clId="{D360A549-1D0F-4B05-9B30-1112FB3C54D4}" dt="2023-04-14T08:17:09.190" v="2996" actId="20577"/>
          <ac:spMkLst>
            <pc:docMk/>
            <pc:sldMk cId="2720026672" sldId="1257"/>
            <ac:spMk id="2" creationId="{DE64B889-3D89-4C79-8DA1-331FE21E5F75}"/>
          </ac:spMkLst>
        </pc:spChg>
        <pc:spChg chg="mod">
          <ac:chgData name="Siegbert Rudolph" userId="2af4d44886c067cc" providerId="LiveId" clId="{D360A549-1D0F-4B05-9B30-1112FB3C54D4}" dt="2023-04-13T12:05:24.437" v="531" actId="1036"/>
          <ac:spMkLst>
            <pc:docMk/>
            <pc:sldMk cId="2720026672" sldId="1257"/>
            <ac:spMk id="4" creationId="{5E43B6DB-9AAA-C342-BAFC-68660A1A6B41}"/>
          </ac:spMkLst>
        </pc:spChg>
        <pc:spChg chg="del">
          <ac:chgData name="Siegbert Rudolph" userId="2af4d44886c067cc" providerId="LiveId" clId="{D360A549-1D0F-4B05-9B30-1112FB3C54D4}" dt="2023-04-15T11:59:46.113" v="3230" actId="478"/>
          <ac:spMkLst>
            <pc:docMk/>
            <pc:sldMk cId="2720026672" sldId="1257"/>
            <ac:spMk id="5" creationId="{65D2F377-8805-C6B5-7115-255FF3321CEC}"/>
          </ac:spMkLst>
        </pc:spChg>
        <pc:spChg chg="mod">
          <ac:chgData name="Siegbert Rudolph" userId="2af4d44886c067cc" providerId="LiveId" clId="{D360A549-1D0F-4B05-9B30-1112FB3C54D4}" dt="2023-04-13T13:53:48.032" v="862" actId="1035"/>
          <ac:spMkLst>
            <pc:docMk/>
            <pc:sldMk cId="2720026672" sldId="1257"/>
            <ac:spMk id="8" creationId="{887A3053-E16C-07A4-D4F2-8A293A258657}"/>
          </ac:spMkLst>
        </pc:spChg>
        <pc:spChg chg="mod">
          <ac:chgData name="Siegbert Rudolph" userId="2af4d44886c067cc" providerId="LiveId" clId="{D360A549-1D0F-4B05-9B30-1112FB3C54D4}" dt="2023-04-15T11:59:46.113" v="3235" actId="1076"/>
          <ac:spMkLst>
            <pc:docMk/>
            <pc:sldMk cId="2720026672" sldId="1257"/>
            <ac:spMk id="11" creationId="{190CC852-6AE0-B5AD-7771-05D48F256A48}"/>
          </ac:spMkLst>
        </pc:spChg>
      </pc:sldChg>
      <pc:sldChg chg="delSp modSp mod">
        <pc:chgData name="Siegbert Rudolph" userId="2af4d44886c067cc" providerId="LiveId" clId="{D360A549-1D0F-4B05-9B30-1112FB3C54D4}" dt="2023-04-15T11:59:46.113" v="3211" actId="1076"/>
        <pc:sldMkLst>
          <pc:docMk/>
          <pc:sldMk cId="0" sldId="1258"/>
        </pc:sldMkLst>
        <pc:spChg chg="del">
          <ac:chgData name="Siegbert Rudolph" userId="2af4d44886c067cc" providerId="LiveId" clId="{D360A549-1D0F-4B05-9B30-1112FB3C54D4}" dt="2023-04-15T11:59:46.097" v="3206" actId="478"/>
          <ac:spMkLst>
            <pc:docMk/>
            <pc:sldMk cId="0" sldId="1258"/>
            <ac:spMk id="3" creationId="{1ADAAF0D-7522-CDA4-AC50-7F4F250F35BF}"/>
          </ac:spMkLst>
        </pc:spChg>
        <pc:spChg chg="mod">
          <ac:chgData name="Siegbert Rudolph" userId="2af4d44886c067cc" providerId="LiveId" clId="{D360A549-1D0F-4B05-9B30-1112FB3C54D4}" dt="2023-04-15T11:59:46.113" v="3211" actId="1076"/>
          <ac:spMkLst>
            <pc:docMk/>
            <pc:sldMk cId="0" sldId="1258"/>
            <ac:spMk id="4" creationId="{86D5BB0E-D9CF-3B96-BA52-66D7D3CFDCED}"/>
          </ac:spMkLst>
        </pc:spChg>
        <pc:spChg chg="mod">
          <ac:chgData name="Siegbert Rudolph" userId="2af4d44886c067cc" providerId="LiveId" clId="{D360A549-1D0F-4B05-9B30-1112FB3C54D4}" dt="2023-04-13T17:21:45.518" v="1309" actId="20577"/>
          <ac:spMkLst>
            <pc:docMk/>
            <pc:sldMk cId="0" sldId="1258"/>
            <ac:spMk id="9" creationId="{F69E5718-7AF0-4F0A-992C-D915FF9FB44D}"/>
          </ac:spMkLst>
        </pc:spChg>
      </pc:sldChg>
      <pc:sldChg chg="delSp modSp mod">
        <pc:chgData name="Siegbert Rudolph" userId="2af4d44886c067cc" providerId="LiveId" clId="{D360A549-1D0F-4B05-9B30-1112FB3C54D4}" dt="2023-04-15T11:59:46.113" v="3223" actId="1076"/>
        <pc:sldMkLst>
          <pc:docMk/>
          <pc:sldMk cId="835329205" sldId="1259"/>
        </pc:sldMkLst>
        <pc:spChg chg="mod">
          <ac:chgData name="Siegbert Rudolph" userId="2af4d44886c067cc" providerId="LiveId" clId="{D360A549-1D0F-4B05-9B30-1112FB3C54D4}" dt="2023-04-13T13:47:35.728" v="701" actId="20577"/>
          <ac:spMkLst>
            <pc:docMk/>
            <pc:sldMk cId="835329205" sldId="1259"/>
            <ac:spMk id="2" creationId="{DE64B889-3D89-4C79-8DA1-331FE21E5F75}"/>
          </ac:spMkLst>
        </pc:spChg>
        <pc:spChg chg="mod">
          <ac:chgData name="Siegbert Rudolph" userId="2af4d44886c067cc" providerId="LiveId" clId="{D360A549-1D0F-4B05-9B30-1112FB3C54D4}" dt="2023-04-13T13:46:14.943" v="642" actId="1037"/>
          <ac:spMkLst>
            <pc:docMk/>
            <pc:sldMk cId="835329205" sldId="1259"/>
            <ac:spMk id="4" creationId="{35F9E68B-4EBC-BB82-0739-C57C31016260}"/>
          </ac:spMkLst>
        </pc:spChg>
        <pc:spChg chg="del">
          <ac:chgData name="Siegbert Rudolph" userId="2af4d44886c067cc" providerId="LiveId" clId="{D360A549-1D0F-4B05-9B30-1112FB3C54D4}" dt="2023-04-15T11:59:46.113" v="3218" actId="478"/>
          <ac:spMkLst>
            <pc:docMk/>
            <pc:sldMk cId="835329205" sldId="1259"/>
            <ac:spMk id="5" creationId="{65D2F377-8805-C6B5-7115-255FF3321CEC}"/>
          </ac:spMkLst>
        </pc:spChg>
        <pc:spChg chg="mod">
          <ac:chgData name="Siegbert Rudolph" userId="2af4d44886c067cc" providerId="LiveId" clId="{D360A549-1D0F-4B05-9B30-1112FB3C54D4}" dt="2023-04-15T11:59:46.113" v="3223" actId="1076"/>
          <ac:spMkLst>
            <pc:docMk/>
            <pc:sldMk cId="835329205" sldId="1259"/>
            <ac:spMk id="7" creationId="{F2A37742-0242-EA24-EEA7-5E9DC0BC60E0}"/>
          </ac:spMkLst>
        </pc:spChg>
        <pc:spChg chg="mod">
          <ac:chgData name="Siegbert Rudolph" userId="2af4d44886c067cc" providerId="LiveId" clId="{D360A549-1D0F-4B05-9B30-1112FB3C54D4}" dt="2023-04-14T07:59:49.766" v="2881" actId="1035"/>
          <ac:spMkLst>
            <pc:docMk/>
            <pc:sldMk cId="835329205" sldId="1259"/>
            <ac:spMk id="9" creationId="{687605D6-9EBA-BF14-FA4B-2A93C7B90B26}"/>
          </ac:spMkLst>
        </pc:spChg>
        <pc:spChg chg="mod">
          <ac:chgData name="Siegbert Rudolph" userId="2af4d44886c067cc" providerId="LiveId" clId="{D360A549-1D0F-4B05-9B30-1112FB3C54D4}" dt="2023-04-14T07:54:18.866" v="1817" actId="1035"/>
          <ac:spMkLst>
            <pc:docMk/>
            <pc:sldMk cId="835329205" sldId="1259"/>
            <ac:spMk id="11" creationId="{7DEEE2BA-3005-EA82-FBC6-608EBD252A26}"/>
          </ac:spMkLst>
        </pc:spChg>
      </pc:sldChg>
      <pc:sldChg chg="addSp delSp modSp add mod ord">
        <pc:chgData name="Siegbert Rudolph" userId="2af4d44886c067cc" providerId="LiveId" clId="{D360A549-1D0F-4B05-9B30-1112FB3C54D4}" dt="2023-04-15T11:59:46.128" v="3253" actId="1076"/>
        <pc:sldMkLst>
          <pc:docMk/>
          <pc:sldMk cId="3795593104" sldId="1260"/>
        </pc:sldMkLst>
        <pc:spChg chg="mod">
          <ac:chgData name="Siegbert Rudolph" userId="2af4d44886c067cc" providerId="LiveId" clId="{D360A549-1D0F-4B05-9B30-1112FB3C54D4}" dt="2023-04-13T13:52:47.316" v="810" actId="1076"/>
          <ac:spMkLst>
            <pc:docMk/>
            <pc:sldMk cId="3795593104" sldId="1260"/>
            <ac:spMk id="4" creationId="{35F9E68B-4EBC-BB82-0739-C57C31016260}"/>
          </ac:spMkLst>
        </pc:spChg>
        <pc:spChg chg="del">
          <ac:chgData name="Siegbert Rudolph" userId="2af4d44886c067cc" providerId="LiveId" clId="{D360A549-1D0F-4B05-9B30-1112FB3C54D4}" dt="2023-04-15T11:59:46.128" v="3248" actId="478"/>
          <ac:spMkLst>
            <pc:docMk/>
            <pc:sldMk cId="3795593104" sldId="1260"/>
            <ac:spMk id="5" creationId="{65D2F377-8805-C6B5-7115-255FF3321CEC}"/>
          </ac:spMkLst>
        </pc:spChg>
        <pc:spChg chg="add mod">
          <ac:chgData name="Siegbert Rudolph" userId="2af4d44886c067cc" providerId="LiveId" clId="{D360A549-1D0F-4B05-9B30-1112FB3C54D4}" dt="2023-04-13T13:51:30.435" v="772" actId="1076"/>
          <ac:spMkLst>
            <pc:docMk/>
            <pc:sldMk cId="3795593104" sldId="1260"/>
            <ac:spMk id="7" creationId="{C04385B8-0B0F-3EA4-C5AE-11206BF52C2A}"/>
          </ac:spMkLst>
        </pc:spChg>
        <pc:spChg chg="add mod">
          <ac:chgData name="Siegbert Rudolph" userId="2af4d44886c067cc" providerId="LiveId" clId="{D360A549-1D0F-4B05-9B30-1112FB3C54D4}" dt="2023-04-13T13:52:41.249" v="809" actId="14100"/>
          <ac:spMkLst>
            <pc:docMk/>
            <pc:sldMk cId="3795593104" sldId="1260"/>
            <ac:spMk id="8" creationId="{BC8DC52B-6D8A-585E-5928-D4288F55178E}"/>
          </ac:spMkLst>
        </pc:spChg>
        <pc:spChg chg="mod">
          <ac:chgData name="Siegbert Rudolph" userId="2af4d44886c067cc" providerId="LiveId" clId="{D360A549-1D0F-4B05-9B30-1112FB3C54D4}" dt="2023-04-15T11:59:46.128" v="3253" actId="1076"/>
          <ac:spMkLst>
            <pc:docMk/>
            <pc:sldMk cId="3795593104" sldId="1260"/>
            <ac:spMk id="9" creationId="{58ED024E-EEAC-A70A-92F1-D5CEFDB88804}"/>
          </ac:spMkLst>
        </pc:spChg>
        <pc:spChg chg="del">
          <ac:chgData name="Siegbert Rudolph" userId="2af4d44886c067cc" providerId="LiveId" clId="{D360A549-1D0F-4B05-9B30-1112FB3C54D4}" dt="2023-04-13T13:47:03.884" v="689" actId="478"/>
          <ac:spMkLst>
            <pc:docMk/>
            <pc:sldMk cId="3795593104" sldId="1260"/>
            <ac:spMk id="9" creationId="{687605D6-9EBA-BF14-FA4B-2A93C7B90B26}"/>
          </ac:spMkLst>
        </pc:spChg>
        <pc:spChg chg="del">
          <ac:chgData name="Siegbert Rudolph" userId="2af4d44886c067cc" providerId="LiveId" clId="{D360A549-1D0F-4B05-9B30-1112FB3C54D4}" dt="2023-04-13T13:47:04.979" v="690" actId="478"/>
          <ac:spMkLst>
            <pc:docMk/>
            <pc:sldMk cId="3795593104" sldId="1260"/>
            <ac:spMk id="11" creationId="{7DEEE2BA-3005-EA82-FBC6-608EBD252A26}"/>
          </ac:spMkLst>
        </pc:spChg>
        <pc:spChg chg="add del mod">
          <ac:chgData name="Siegbert Rudolph" userId="2af4d44886c067cc" providerId="LiveId" clId="{D360A549-1D0F-4B05-9B30-1112FB3C54D4}" dt="2023-04-13T13:48:03.623" v="705" actId="478"/>
          <ac:spMkLst>
            <pc:docMk/>
            <pc:sldMk cId="3795593104" sldId="1260"/>
            <ac:spMk id="12" creationId="{55A8088B-9DD8-BE96-EE27-CC1C1FD22C18}"/>
          </ac:spMkLst>
        </pc:spChg>
      </pc:sldChg>
      <pc:sldChg chg="delSp add del mod ord">
        <pc:chgData name="Siegbert Rudolph" userId="2af4d44886c067cc" providerId="LiveId" clId="{D360A549-1D0F-4B05-9B30-1112FB3C54D4}" dt="2023-04-13T13:49:11.873" v="716" actId="47"/>
        <pc:sldMkLst>
          <pc:docMk/>
          <pc:sldMk cId="86238928" sldId="1261"/>
        </pc:sldMkLst>
        <pc:spChg chg="del">
          <ac:chgData name="Siegbert Rudolph" userId="2af4d44886c067cc" providerId="LiveId" clId="{D360A549-1D0F-4B05-9B30-1112FB3C54D4}" dt="2023-04-13T13:48:27.263" v="709" actId="478"/>
          <ac:spMkLst>
            <pc:docMk/>
            <pc:sldMk cId="86238928" sldId="1261"/>
            <ac:spMk id="4" creationId="{35F9E68B-4EBC-BB82-0739-C57C31016260}"/>
          </ac:spMkLst>
        </pc:spChg>
        <pc:spChg chg="del">
          <ac:chgData name="Siegbert Rudolph" userId="2af4d44886c067cc" providerId="LiveId" clId="{D360A549-1D0F-4B05-9B30-1112FB3C54D4}" dt="2023-04-13T13:48:29.731" v="710" actId="478"/>
          <ac:spMkLst>
            <pc:docMk/>
            <pc:sldMk cId="86238928" sldId="1261"/>
            <ac:spMk id="6" creationId="{0037F5D2-0C81-9307-F00E-44E46998AC89}"/>
          </ac:spMkLst>
        </pc:spChg>
        <pc:spChg chg="del">
          <ac:chgData name="Siegbert Rudolph" userId="2af4d44886c067cc" providerId="LiveId" clId="{D360A549-1D0F-4B05-9B30-1112FB3C54D4}" dt="2023-04-13T13:48:27.263" v="709" actId="478"/>
          <ac:spMkLst>
            <pc:docMk/>
            <pc:sldMk cId="86238928" sldId="1261"/>
            <ac:spMk id="7" creationId="{C04385B8-0B0F-3EA4-C5AE-11206BF52C2A}"/>
          </ac:spMkLst>
        </pc:spChg>
        <pc:spChg chg="del">
          <ac:chgData name="Siegbert Rudolph" userId="2af4d44886c067cc" providerId="LiveId" clId="{D360A549-1D0F-4B05-9B30-1112FB3C54D4}" dt="2023-04-13T13:48:27.263" v="709" actId="478"/>
          <ac:spMkLst>
            <pc:docMk/>
            <pc:sldMk cId="86238928" sldId="1261"/>
            <ac:spMk id="8" creationId="{BC8DC52B-6D8A-585E-5928-D4288F55178E}"/>
          </ac:spMkLst>
        </pc:spChg>
        <pc:spChg chg="del">
          <ac:chgData name="Siegbert Rudolph" userId="2af4d44886c067cc" providerId="LiveId" clId="{D360A549-1D0F-4B05-9B30-1112FB3C54D4}" dt="2023-04-13T13:48:29.731" v="710" actId="478"/>
          <ac:spMkLst>
            <pc:docMk/>
            <pc:sldMk cId="86238928" sldId="1261"/>
            <ac:spMk id="10" creationId="{A4A31382-E871-F1D7-EC67-C7900A6498A0}"/>
          </ac:spMkLst>
        </pc:spChg>
      </pc:sldChg>
      <pc:sldChg chg="addSp delSp modSp add mod">
        <pc:chgData name="Siegbert Rudolph" userId="2af4d44886c067cc" providerId="LiveId" clId="{D360A549-1D0F-4B05-9B30-1112FB3C54D4}" dt="2023-04-15T11:59:46.128" v="3265" actId="1076"/>
        <pc:sldMkLst>
          <pc:docMk/>
          <pc:sldMk cId="3442970503" sldId="1262"/>
        </pc:sldMkLst>
        <pc:spChg chg="add mod">
          <ac:chgData name="Siegbert Rudolph" userId="2af4d44886c067cc" providerId="LiveId" clId="{D360A549-1D0F-4B05-9B30-1112FB3C54D4}" dt="2023-04-13T14:43:37.665" v="1029" actId="1038"/>
          <ac:spMkLst>
            <pc:docMk/>
            <pc:sldMk cId="3442970503" sldId="1262"/>
            <ac:spMk id="4" creationId="{A7207A74-9F7D-1FE9-FDA3-5AA9011AC213}"/>
          </ac:spMkLst>
        </pc:spChg>
        <pc:spChg chg="del">
          <ac:chgData name="Siegbert Rudolph" userId="2af4d44886c067cc" providerId="LiveId" clId="{D360A549-1D0F-4B05-9B30-1112FB3C54D4}" dt="2023-04-15T11:59:46.128" v="3260" actId="478"/>
          <ac:spMkLst>
            <pc:docMk/>
            <pc:sldMk cId="3442970503" sldId="1262"/>
            <ac:spMk id="5" creationId="{65D2F377-8805-C6B5-7115-255FF3321CEC}"/>
          </ac:spMkLst>
        </pc:spChg>
        <pc:spChg chg="add mod">
          <ac:chgData name="Siegbert Rudolph" userId="2af4d44886c067cc" providerId="LiveId" clId="{D360A549-1D0F-4B05-9B30-1112FB3C54D4}" dt="2023-04-13T14:43:46.924" v="1059" actId="1038"/>
          <ac:spMkLst>
            <pc:docMk/>
            <pc:sldMk cId="3442970503" sldId="1262"/>
            <ac:spMk id="6" creationId="{1C42E269-9D8A-0AAF-09AE-EEC1531D7C71}"/>
          </ac:spMkLst>
        </pc:spChg>
        <pc:spChg chg="add mod">
          <ac:chgData name="Siegbert Rudolph" userId="2af4d44886c067cc" providerId="LiveId" clId="{D360A549-1D0F-4B05-9B30-1112FB3C54D4}" dt="2023-04-13T14:43:42.225" v="1045" actId="1038"/>
          <ac:spMkLst>
            <pc:docMk/>
            <pc:sldMk cId="3442970503" sldId="1262"/>
            <ac:spMk id="7" creationId="{7CB293F6-A5F8-626F-91A3-E926733352BB}"/>
          </ac:spMkLst>
        </pc:spChg>
        <pc:spChg chg="add mod">
          <ac:chgData name="Siegbert Rudolph" userId="2af4d44886c067cc" providerId="LiveId" clId="{D360A549-1D0F-4B05-9B30-1112FB3C54D4}" dt="2023-04-13T14:44:15.228" v="1071" actId="1036"/>
          <ac:spMkLst>
            <pc:docMk/>
            <pc:sldMk cId="3442970503" sldId="1262"/>
            <ac:spMk id="8" creationId="{71F50DDF-F29B-891E-8E13-00998FBD784D}"/>
          </ac:spMkLst>
        </pc:spChg>
        <pc:spChg chg="mod">
          <ac:chgData name="Siegbert Rudolph" userId="2af4d44886c067cc" providerId="LiveId" clId="{D360A549-1D0F-4B05-9B30-1112FB3C54D4}" dt="2023-04-15T11:59:46.128" v="3265" actId="1076"/>
          <ac:spMkLst>
            <pc:docMk/>
            <pc:sldMk cId="3442970503" sldId="1262"/>
            <ac:spMk id="9" creationId="{736C36E3-DC44-1FB3-18EA-175710A3092A}"/>
          </ac:spMkLst>
        </pc:spChg>
      </pc:sldChg>
      <pc:sldChg chg="delSp modSp mod">
        <pc:chgData name="Siegbert Rudolph" userId="2af4d44886c067cc" providerId="LiveId" clId="{D360A549-1D0F-4B05-9B30-1112FB3C54D4}" dt="2023-04-15T11:59:46.113" v="3217" actId="1076"/>
        <pc:sldMkLst>
          <pc:docMk/>
          <pc:sldMk cId="4191627755" sldId="1263"/>
        </pc:sldMkLst>
        <pc:spChg chg="mod">
          <ac:chgData name="Siegbert Rudolph" userId="2af4d44886c067cc" providerId="LiveId" clId="{D360A549-1D0F-4B05-9B30-1112FB3C54D4}" dt="2023-04-13T13:53:14.981" v="830" actId="20577"/>
          <ac:spMkLst>
            <pc:docMk/>
            <pc:sldMk cId="4191627755" sldId="1263"/>
            <ac:spMk id="2" creationId="{DE64B889-3D89-4C79-8DA1-331FE21E5F75}"/>
          </ac:spMkLst>
        </pc:spChg>
        <pc:spChg chg="mod">
          <ac:chgData name="Siegbert Rudolph" userId="2af4d44886c067cc" providerId="LiveId" clId="{D360A549-1D0F-4B05-9B30-1112FB3C54D4}" dt="2023-04-13T13:53:33.463" v="840" actId="1035"/>
          <ac:spMkLst>
            <pc:docMk/>
            <pc:sldMk cId="4191627755" sldId="1263"/>
            <ac:spMk id="4" creationId="{35F9E68B-4EBC-BB82-0739-C57C31016260}"/>
          </ac:spMkLst>
        </pc:spChg>
        <pc:spChg chg="del">
          <ac:chgData name="Siegbert Rudolph" userId="2af4d44886c067cc" providerId="LiveId" clId="{D360A549-1D0F-4B05-9B30-1112FB3C54D4}" dt="2023-04-15T11:59:46.113" v="3212" actId="478"/>
          <ac:spMkLst>
            <pc:docMk/>
            <pc:sldMk cId="4191627755" sldId="1263"/>
            <ac:spMk id="5" creationId="{65D2F377-8805-C6B5-7115-255FF3321CEC}"/>
          </ac:spMkLst>
        </pc:spChg>
        <pc:spChg chg="mod">
          <ac:chgData name="Siegbert Rudolph" userId="2af4d44886c067cc" providerId="LiveId" clId="{D360A549-1D0F-4B05-9B30-1112FB3C54D4}" dt="2023-04-14T07:31:57.601" v="1493" actId="1036"/>
          <ac:spMkLst>
            <pc:docMk/>
            <pc:sldMk cId="4191627755" sldId="1263"/>
            <ac:spMk id="7" creationId="{C04385B8-0B0F-3EA4-C5AE-11206BF52C2A}"/>
          </ac:spMkLst>
        </pc:spChg>
        <pc:spChg chg="mod">
          <ac:chgData name="Siegbert Rudolph" userId="2af4d44886c067cc" providerId="LiveId" clId="{D360A549-1D0F-4B05-9B30-1112FB3C54D4}" dt="2023-04-14T07:31:38.696" v="1455" actId="1035"/>
          <ac:spMkLst>
            <pc:docMk/>
            <pc:sldMk cId="4191627755" sldId="1263"/>
            <ac:spMk id="8" creationId="{BC8DC52B-6D8A-585E-5928-D4288F55178E}"/>
          </ac:spMkLst>
        </pc:spChg>
        <pc:spChg chg="mod">
          <ac:chgData name="Siegbert Rudolph" userId="2af4d44886c067cc" providerId="LiveId" clId="{D360A549-1D0F-4B05-9B30-1112FB3C54D4}" dt="2023-04-15T11:59:46.113" v="3217" actId="1076"/>
          <ac:spMkLst>
            <pc:docMk/>
            <pc:sldMk cId="4191627755" sldId="1263"/>
            <ac:spMk id="9" creationId="{D382689E-36B2-0AB7-D798-CB508977A5E0}"/>
          </ac:spMkLst>
        </pc:spChg>
      </pc:sldChg>
      <pc:sldChg chg="addSp delSp modSp mod">
        <pc:chgData name="Siegbert Rudolph" userId="2af4d44886c067cc" providerId="LiveId" clId="{D360A549-1D0F-4B05-9B30-1112FB3C54D4}" dt="2023-04-15T11:59:46.113" v="3229" actId="1076"/>
        <pc:sldMkLst>
          <pc:docMk/>
          <pc:sldMk cId="2385095978" sldId="1264"/>
        </pc:sldMkLst>
        <pc:spChg chg="mod">
          <ac:chgData name="Siegbert Rudolph" userId="2af4d44886c067cc" providerId="LiveId" clId="{D360A549-1D0F-4B05-9B30-1112FB3C54D4}" dt="2023-04-13T14:45:02.848" v="1100" actId="20577"/>
          <ac:spMkLst>
            <pc:docMk/>
            <pc:sldMk cId="2385095978" sldId="1264"/>
            <ac:spMk id="2" creationId="{DE64B889-3D89-4C79-8DA1-331FE21E5F75}"/>
          </ac:spMkLst>
        </pc:spChg>
        <pc:spChg chg="del">
          <ac:chgData name="Siegbert Rudolph" userId="2af4d44886c067cc" providerId="LiveId" clId="{D360A549-1D0F-4B05-9B30-1112FB3C54D4}" dt="2023-04-15T11:59:46.113" v="3224" actId="478"/>
          <ac:spMkLst>
            <pc:docMk/>
            <pc:sldMk cId="2385095978" sldId="1264"/>
            <ac:spMk id="5" creationId="{65D2F377-8805-C6B5-7115-255FF3321CEC}"/>
          </ac:spMkLst>
        </pc:spChg>
        <pc:spChg chg="mod">
          <ac:chgData name="Siegbert Rudolph" userId="2af4d44886c067cc" providerId="LiveId" clId="{D360A549-1D0F-4B05-9B30-1112FB3C54D4}" dt="2023-04-14T08:57:34.817" v="3181" actId="1035"/>
          <ac:spMkLst>
            <pc:docMk/>
            <pc:sldMk cId="2385095978" sldId="1264"/>
            <ac:spMk id="6" creationId="{1C42E269-9D8A-0AAF-09AE-EEC1531D7C71}"/>
          </ac:spMkLst>
        </pc:spChg>
        <pc:spChg chg="mod">
          <ac:chgData name="Siegbert Rudolph" userId="2af4d44886c067cc" providerId="LiveId" clId="{D360A549-1D0F-4B05-9B30-1112FB3C54D4}" dt="2023-04-14T08:57:29.367" v="3178" actId="1035"/>
          <ac:spMkLst>
            <pc:docMk/>
            <pc:sldMk cId="2385095978" sldId="1264"/>
            <ac:spMk id="7" creationId="{7CB293F6-A5F8-626F-91A3-E926733352BB}"/>
          </ac:spMkLst>
        </pc:spChg>
        <pc:spChg chg="mod">
          <ac:chgData name="Siegbert Rudolph" userId="2af4d44886c067cc" providerId="LiveId" clId="{D360A549-1D0F-4B05-9B30-1112FB3C54D4}" dt="2023-04-15T11:59:46.113" v="3229" actId="1076"/>
          <ac:spMkLst>
            <pc:docMk/>
            <pc:sldMk cId="2385095978" sldId="1264"/>
            <ac:spMk id="9" creationId="{C069D07E-1C76-796C-45C8-DBEDCD9E8238}"/>
          </ac:spMkLst>
        </pc:spChg>
        <pc:spChg chg="add del">
          <ac:chgData name="Siegbert Rudolph" userId="2af4d44886c067cc" providerId="LiveId" clId="{D360A549-1D0F-4B05-9B30-1112FB3C54D4}" dt="2023-04-14T08:58:01.645" v="3183" actId="478"/>
          <ac:spMkLst>
            <pc:docMk/>
            <pc:sldMk cId="2385095978" sldId="1264"/>
            <ac:spMk id="10" creationId="{A7F7E149-6A9D-0284-FE8C-E7F2A534AC94}"/>
          </ac:spMkLst>
        </pc:spChg>
        <pc:picChg chg="add mod">
          <ac:chgData name="Siegbert Rudolph" userId="2af4d44886c067cc" providerId="LiveId" clId="{D360A549-1D0F-4B05-9B30-1112FB3C54D4}" dt="2023-04-14T08:58:28.167" v="3198" actId="14100"/>
          <ac:picMkLst>
            <pc:docMk/>
            <pc:sldMk cId="2385095978" sldId="1264"/>
            <ac:picMk id="12" creationId="{AC142ABA-3A24-35A7-2B13-8C7859C8E74A}"/>
          </ac:picMkLst>
        </pc:picChg>
      </pc:sldChg>
      <pc:sldChg chg="delSp modSp add mod">
        <pc:chgData name="Siegbert Rudolph" userId="2af4d44886c067cc" providerId="LiveId" clId="{D360A549-1D0F-4B05-9B30-1112FB3C54D4}" dt="2023-04-15T11:59:46.144" v="3277" actId="1076"/>
        <pc:sldMkLst>
          <pc:docMk/>
          <pc:sldMk cId="3592773184" sldId="1265"/>
        </pc:sldMkLst>
        <pc:spChg chg="del">
          <ac:chgData name="Siegbert Rudolph" userId="2af4d44886c067cc" providerId="LiveId" clId="{D360A549-1D0F-4B05-9B30-1112FB3C54D4}" dt="2023-04-14T08:10:41.769" v="2883" actId="478"/>
          <ac:spMkLst>
            <pc:docMk/>
            <pc:sldMk cId="3592773184" sldId="1265"/>
            <ac:spMk id="4" creationId="{5E43B6DB-9AAA-C342-BAFC-68660A1A6B41}"/>
          </ac:spMkLst>
        </pc:spChg>
        <pc:spChg chg="mod">
          <ac:chgData name="Siegbert Rudolph" userId="2af4d44886c067cc" providerId="LiveId" clId="{D360A549-1D0F-4B05-9B30-1112FB3C54D4}" dt="2023-04-15T11:59:46.144" v="3277" actId="1076"/>
          <ac:spMkLst>
            <pc:docMk/>
            <pc:sldMk cId="3592773184" sldId="1265"/>
            <ac:spMk id="4" creationId="{766FD930-BB0C-0681-4D8E-027FF3679AFC}"/>
          </ac:spMkLst>
        </pc:spChg>
        <pc:spChg chg="del">
          <ac:chgData name="Siegbert Rudolph" userId="2af4d44886c067cc" providerId="LiveId" clId="{D360A549-1D0F-4B05-9B30-1112FB3C54D4}" dt="2023-04-15T11:59:46.144" v="3272" actId="478"/>
          <ac:spMkLst>
            <pc:docMk/>
            <pc:sldMk cId="3592773184" sldId="1265"/>
            <ac:spMk id="5" creationId="{65D2F377-8805-C6B5-7115-255FF3321CEC}"/>
          </ac:spMkLst>
        </pc:spChg>
        <pc:spChg chg="mod">
          <ac:chgData name="Siegbert Rudolph" userId="2af4d44886c067cc" providerId="LiveId" clId="{D360A549-1D0F-4B05-9B30-1112FB3C54D4}" dt="2023-04-14T08:16:35.451" v="2974" actId="1036"/>
          <ac:spMkLst>
            <pc:docMk/>
            <pc:sldMk cId="3592773184" sldId="1265"/>
            <ac:spMk id="7" creationId="{A7F7C731-3F38-0728-A337-6339EBF1CB8C}"/>
          </ac:spMkLst>
        </pc:spChg>
        <pc:spChg chg="mod">
          <ac:chgData name="Siegbert Rudolph" userId="2af4d44886c067cc" providerId="LiveId" clId="{D360A549-1D0F-4B05-9B30-1112FB3C54D4}" dt="2023-04-14T08:10:51.702" v="2885" actId="14100"/>
          <ac:spMkLst>
            <pc:docMk/>
            <pc:sldMk cId="3592773184" sldId="1265"/>
            <ac:spMk id="8" creationId="{887A3053-E16C-07A4-D4F2-8A293A258657}"/>
          </ac:spMkLst>
        </pc:spChg>
      </pc:sldChg>
      <pc:sldChg chg="delSp modSp mod">
        <pc:chgData name="Siegbert Rudolph" userId="2af4d44886c067cc" providerId="LiveId" clId="{D360A549-1D0F-4B05-9B30-1112FB3C54D4}" dt="2023-04-15T11:59:46.128" v="3241" actId="1076"/>
        <pc:sldMkLst>
          <pc:docMk/>
          <pc:sldMk cId="508472183" sldId="1266"/>
        </pc:sldMkLst>
        <pc:spChg chg="mod">
          <ac:chgData name="Siegbert Rudolph" userId="2af4d44886c067cc" providerId="LiveId" clId="{D360A549-1D0F-4B05-9B30-1112FB3C54D4}" dt="2023-04-14T08:17:19.440" v="3012" actId="20577"/>
          <ac:spMkLst>
            <pc:docMk/>
            <pc:sldMk cId="508472183" sldId="1266"/>
            <ac:spMk id="2" creationId="{DE64B889-3D89-4C79-8DA1-331FE21E5F75}"/>
          </ac:spMkLst>
        </pc:spChg>
        <pc:spChg chg="mod">
          <ac:chgData name="Siegbert Rudolph" userId="2af4d44886c067cc" providerId="LiveId" clId="{D360A549-1D0F-4B05-9B30-1112FB3C54D4}" dt="2023-04-15T11:59:46.128" v="3241" actId="1076"/>
          <ac:spMkLst>
            <pc:docMk/>
            <pc:sldMk cId="508472183" sldId="1266"/>
            <ac:spMk id="4" creationId="{79928AC3-B15D-2B98-8C31-ACCF6E7AE6C7}"/>
          </ac:spMkLst>
        </pc:spChg>
        <pc:spChg chg="del">
          <ac:chgData name="Siegbert Rudolph" userId="2af4d44886c067cc" providerId="LiveId" clId="{D360A549-1D0F-4B05-9B30-1112FB3C54D4}" dt="2023-04-15T11:59:46.113" v="3236" actId="478"/>
          <ac:spMkLst>
            <pc:docMk/>
            <pc:sldMk cId="508472183" sldId="1266"/>
            <ac:spMk id="5" creationId="{65D2F377-8805-C6B5-7115-255FF3321CEC}"/>
          </ac:spMkLst>
        </pc:spChg>
        <pc:spChg chg="mod">
          <ac:chgData name="Siegbert Rudolph" userId="2af4d44886c067cc" providerId="LiveId" clId="{D360A549-1D0F-4B05-9B30-1112FB3C54D4}" dt="2023-04-14T08:21:21.723" v="3151" actId="20577"/>
          <ac:spMkLst>
            <pc:docMk/>
            <pc:sldMk cId="508472183" sldId="1266"/>
            <ac:spMk id="7" creationId="{A7F7C731-3F38-0728-A337-6339EBF1CB8C}"/>
          </ac:spMkLst>
        </pc:spChg>
      </pc:sldChg>
      <pc:sldChg chg="addSp modSp new mod">
        <pc:chgData name="Siegbert Rudolph" userId="2af4d44886c067cc" providerId="LiveId" clId="{D360A549-1D0F-4B05-9B30-1112FB3C54D4}" dt="2023-04-15T11:59:46.153" v="3282" actId="1076"/>
        <pc:sldMkLst>
          <pc:docMk/>
          <pc:sldMk cId="572847004" sldId="1267"/>
        </pc:sldMkLst>
        <pc:spChg chg="mod">
          <ac:chgData name="Siegbert Rudolph" userId="2af4d44886c067cc" providerId="LiveId" clId="{D360A549-1D0F-4B05-9B30-1112FB3C54D4}" dt="2023-04-15T11:59:46.153" v="3282" actId="1076"/>
          <ac:spMkLst>
            <pc:docMk/>
            <pc:sldMk cId="572847004" sldId="1267"/>
            <ac:spMk id="4" creationId="{A9B52F90-0CFB-566A-F093-47E93DB83A04}"/>
          </ac:spMkLst>
        </pc:spChg>
        <pc:picChg chg="add mod modCrop">
          <ac:chgData name="Siegbert Rudolph" userId="2af4d44886c067cc" providerId="LiveId" clId="{D360A549-1D0F-4B05-9B30-1112FB3C54D4}" dt="2023-04-14T08:59:56.645" v="3205" actId="1076"/>
          <ac:picMkLst>
            <pc:docMk/>
            <pc:sldMk cId="572847004" sldId="1267"/>
            <ac:picMk id="5" creationId="{BB1119EB-59C4-E690-15E5-39C374DE9C91}"/>
          </ac:picMkLst>
        </pc:picChg>
      </pc:sldChg>
    </pc:docChg>
  </pc:docChgLst>
  <pc:docChgLst>
    <pc:chgData name="Siegbert Rudolph" userId="2af4d44886c067cc" providerId="LiveId" clId="{66B23150-9652-45D4-BAA8-A038A1A64522}"/>
    <pc:docChg chg="modSld">
      <pc:chgData name="Siegbert Rudolph" userId="2af4d44886c067cc" providerId="LiveId" clId="{66B23150-9652-45D4-BAA8-A038A1A64522}" dt="2023-05-19T12:56:00.649" v="2087" actId="1035"/>
      <pc:docMkLst>
        <pc:docMk/>
      </pc:docMkLst>
      <pc:sldChg chg="modSp mod">
        <pc:chgData name="Siegbert Rudolph" userId="2af4d44886c067cc" providerId="LiveId" clId="{66B23150-9652-45D4-BAA8-A038A1A64522}" dt="2023-05-19T12:56:00.649" v="2087" actId="1035"/>
        <pc:sldMkLst>
          <pc:docMk/>
          <pc:sldMk cId="835329205" sldId="1259"/>
        </pc:sldMkLst>
        <pc:spChg chg="mod">
          <ac:chgData name="Siegbert Rudolph" userId="2af4d44886c067cc" providerId="LiveId" clId="{66B23150-9652-45D4-BAA8-A038A1A64522}" dt="2023-05-19T12:55:31.931" v="1926" actId="1036"/>
          <ac:spMkLst>
            <pc:docMk/>
            <pc:sldMk cId="835329205" sldId="1259"/>
            <ac:spMk id="9" creationId="{687605D6-9EBA-BF14-FA4B-2A93C7B90B26}"/>
          </ac:spMkLst>
        </pc:spChg>
        <pc:spChg chg="mod">
          <ac:chgData name="Siegbert Rudolph" userId="2af4d44886c067cc" providerId="LiveId" clId="{66B23150-9652-45D4-BAA8-A038A1A64522}" dt="2023-05-19T12:56:00.649" v="2087" actId="1035"/>
          <ac:spMkLst>
            <pc:docMk/>
            <pc:sldMk cId="835329205" sldId="1259"/>
            <ac:spMk id="11" creationId="{7DEEE2BA-3005-EA82-FBC6-608EBD252A26}"/>
          </ac:spMkLst>
        </pc:spChg>
      </pc:sldChg>
      <pc:sldChg chg="modSp mod">
        <pc:chgData name="Siegbert Rudolph" userId="2af4d44886c067cc" providerId="LiveId" clId="{66B23150-9652-45D4-BAA8-A038A1A64522}" dt="2023-05-15T12:37:24.025" v="706" actId="1035"/>
        <pc:sldMkLst>
          <pc:docMk/>
          <pc:sldMk cId="4191627755" sldId="1263"/>
        </pc:sldMkLst>
        <pc:spChg chg="mod">
          <ac:chgData name="Siegbert Rudolph" userId="2af4d44886c067cc" providerId="LiveId" clId="{66B23150-9652-45D4-BAA8-A038A1A64522}" dt="2023-05-15T12:37:24.025" v="706" actId="1035"/>
          <ac:spMkLst>
            <pc:docMk/>
            <pc:sldMk cId="4191627755" sldId="1263"/>
            <ac:spMk id="7" creationId="{C04385B8-0B0F-3EA4-C5AE-11206BF52C2A}"/>
          </ac:spMkLst>
        </pc:spChg>
        <pc:spChg chg="mod">
          <ac:chgData name="Siegbert Rudolph" userId="2af4d44886c067cc" providerId="LiveId" clId="{66B23150-9652-45D4-BAA8-A038A1A64522}" dt="2023-05-15T12:35:42.459" v="383" actId="1035"/>
          <ac:spMkLst>
            <pc:docMk/>
            <pc:sldMk cId="4191627755" sldId="1263"/>
            <ac:spMk id="8" creationId="{BC8DC52B-6D8A-585E-5928-D4288F55178E}"/>
          </ac:spMkLst>
        </pc:spChg>
      </pc:sldChg>
      <pc:sldChg chg="modSp mod">
        <pc:chgData name="Siegbert Rudolph" userId="2af4d44886c067cc" providerId="LiveId" clId="{66B23150-9652-45D4-BAA8-A038A1A64522}" dt="2023-05-19T12:53:17.695" v="1614" actId="1036"/>
        <pc:sldMkLst>
          <pc:docMk/>
          <pc:sldMk cId="2385095978" sldId="1264"/>
        </pc:sldMkLst>
        <pc:spChg chg="mod">
          <ac:chgData name="Siegbert Rudolph" userId="2af4d44886c067cc" providerId="LiveId" clId="{66B23150-9652-45D4-BAA8-A038A1A64522}" dt="2023-05-19T12:52:25.085" v="1537" actId="1036"/>
          <ac:spMkLst>
            <pc:docMk/>
            <pc:sldMk cId="2385095978" sldId="1264"/>
            <ac:spMk id="4" creationId="{A7207A74-9F7D-1FE9-FDA3-5AA9011AC213}"/>
          </ac:spMkLst>
        </pc:spChg>
        <pc:spChg chg="mod">
          <ac:chgData name="Siegbert Rudolph" userId="2af4d44886c067cc" providerId="LiveId" clId="{66B23150-9652-45D4-BAA8-A038A1A64522}" dt="2023-05-19T12:53:04.067" v="1575" actId="1036"/>
          <ac:spMkLst>
            <pc:docMk/>
            <pc:sldMk cId="2385095978" sldId="1264"/>
            <ac:spMk id="6" creationId="{1C42E269-9D8A-0AAF-09AE-EEC1531D7C71}"/>
          </ac:spMkLst>
        </pc:spChg>
        <pc:spChg chg="mod">
          <ac:chgData name="Siegbert Rudolph" userId="2af4d44886c067cc" providerId="LiveId" clId="{66B23150-9652-45D4-BAA8-A038A1A64522}" dt="2023-05-19T12:53:17.695" v="1614" actId="1036"/>
          <ac:spMkLst>
            <pc:docMk/>
            <pc:sldMk cId="2385095978" sldId="1264"/>
            <ac:spMk id="7" creationId="{7CB293F6-A5F8-626F-91A3-E926733352BB}"/>
          </ac:spMkLst>
        </pc:spChg>
      </pc:sldChg>
      <pc:sldChg chg="modSp mod">
        <pc:chgData name="Siegbert Rudolph" userId="2af4d44886c067cc" providerId="LiveId" clId="{66B23150-9652-45D4-BAA8-A038A1A64522}" dt="2023-05-19T12:54:17.662" v="1771" actId="1035"/>
        <pc:sldMkLst>
          <pc:docMk/>
          <pc:sldMk cId="508472183" sldId="1266"/>
        </pc:sldMkLst>
        <pc:spChg chg="mod">
          <ac:chgData name="Siegbert Rudolph" userId="2af4d44886c067cc" providerId="LiveId" clId="{66B23150-9652-45D4-BAA8-A038A1A64522}" dt="2023-05-19T12:53:53.419" v="1664" actId="1036"/>
          <ac:spMkLst>
            <pc:docMk/>
            <pc:sldMk cId="508472183" sldId="1266"/>
            <ac:spMk id="7" creationId="{A7F7C731-3F38-0728-A337-6339EBF1CB8C}"/>
          </ac:spMkLst>
        </pc:spChg>
        <pc:spChg chg="mod">
          <ac:chgData name="Siegbert Rudolph" userId="2af4d44886c067cc" providerId="LiveId" clId="{66B23150-9652-45D4-BAA8-A038A1A64522}" dt="2023-05-19T12:54:17.662" v="1771" actId="1035"/>
          <ac:spMkLst>
            <pc:docMk/>
            <pc:sldMk cId="508472183" sldId="1266"/>
            <ac:spMk id="9" creationId="{FE618FBF-90A8-456D-A67C-A75C90BF151A}"/>
          </ac:spMkLst>
        </pc:spChg>
      </pc:sldChg>
    </pc:docChg>
  </pc:docChgLst>
  <pc:docChgLst>
    <pc:chgData name="Siegbert Rudolph" userId="2af4d44886c067cc" providerId="LiveId" clId="{69E39EA7-CBCA-431D-B7C4-B0B66E35B353}"/>
    <pc:docChg chg="addSld modSld">
      <pc:chgData name="Siegbert Rudolph" userId="2af4d44886c067cc" providerId="LiveId" clId="{69E39EA7-CBCA-431D-B7C4-B0B66E35B353}" dt="2023-09-17T07:56:28.777" v="337" actId="1076"/>
      <pc:docMkLst>
        <pc:docMk/>
      </pc:docMkLst>
      <pc:sldChg chg="modSp mod">
        <pc:chgData name="Siegbert Rudolph" userId="2af4d44886c067cc" providerId="LiveId" clId="{69E39EA7-CBCA-431D-B7C4-B0B66E35B353}" dt="2023-09-11T07:36:33.730" v="328" actId="1035"/>
        <pc:sldMkLst>
          <pc:docMk/>
          <pc:sldMk cId="4191627755" sldId="1263"/>
        </pc:sldMkLst>
        <pc:spChg chg="mod">
          <ac:chgData name="Siegbert Rudolph" userId="2af4d44886c067cc" providerId="LiveId" clId="{69E39EA7-CBCA-431D-B7C4-B0B66E35B353}" dt="2023-09-11T07:36:26.928" v="263" actId="1035"/>
          <ac:spMkLst>
            <pc:docMk/>
            <pc:sldMk cId="4191627755" sldId="1263"/>
            <ac:spMk id="7" creationId="{C04385B8-0B0F-3EA4-C5AE-11206BF52C2A}"/>
          </ac:spMkLst>
        </pc:spChg>
        <pc:spChg chg="mod">
          <ac:chgData name="Siegbert Rudolph" userId="2af4d44886c067cc" providerId="LiveId" clId="{69E39EA7-CBCA-431D-B7C4-B0B66E35B353}" dt="2023-09-11T07:36:33.730" v="328" actId="1035"/>
          <ac:spMkLst>
            <pc:docMk/>
            <pc:sldMk cId="4191627755" sldId="1263"/>
            <ac:spMk id="8" creationId="{BC8DC52B-6D8A-585E-5928-D4288F55178E}"/>
          </ac:spMkLst>
        </pc:spChg>
      </pc:sldChg>
      <pc:sldChg chg="modSp mod">
        <pc:chgData name="Siegbert Rudolph" userId="2af4d44886c067cc" providerId="LiveId" clId="{69E39EA7-CBCA-431D-B7C4-B0B66E35B353}" dt="2023-09-17T07:54:11.102" v="333" actId="2711"/>
        <pc:sldMkLst>
          <pc:docMk/>
          <pc:sldMk cId="2385095978" sldId="1264"/>
        </pc:sldMkLst>
        <pc:spChg chg="mod">
          <ac:chgData name="Siegbert Rudolph" userId="2af4d44886c067cc" providerId="LiveId" clId="{69E39EA7-CBCA-431D-B7C4-B0B66E35B353}" dt="2023-09-17T07:54:11.102" v="333" actId="2711"/>
          <ac:spMkLst>
            <pc:docMk/>
            <pc:sldMk cId="2385095978" sldId="1264"/>
            <ac:spMk id="6" creationId="{1C42E269-9D8A-0AAF-09AE-EEC1531D7C71}"/>
          </ac:spMkLst>
        </pc:spChg>
        <pc:spChg chg="mod">
          <ac:chgData name="Siegbert Rudolph" userId="2af4d44886c067cc" providerId="LiveId" clId="{69E39EA7-CBCA-431D-B7C4-B0B66E35B353}" dt="2023-09-17T07:53:36.445" v="332" actId="2711"/>
          <ac:spMkLst>
            <pc:docMk/>
            <pc:sldMk cId="2385095978" sldId="1264"/>
            <ac:spMk id="8" creationId="{71F50DDF-F29B-891E-8E13-00998FBD784D}"/>
          </ac:spMkLst>
        </pc:spChg>
      </pc:sldChg>
      <pc:sldChg chg="addSp modSp new mod">
        <pc:chgData name="Siegbert Rudolph" userId="2af4d44886c067cc" providerId="LiveId" clId="{69E39EA7-CBCA-431D-B7C4-B0B66E35B353}" dt="2023-09-17T07:56:28.777" v="337" actId="1076"/>
        <pc:sldMkLst>
          <pc:docMk/>
          <pc:sldMk cId="3146745720" sldId="1268"/>
        </pc:sldMkLst>
        <pc:picChg chg="add mod">
          <ac:chgData name="Siegbert Rudolph" userId="2af4d44886c067cc" providerId="LiveId" clId="{69E39EA7-CBCA-431D-B7C4-B0B66E35B353}" dt="2023-09-17T07:56:28.777" v="337" actId="1076"/>
          <ac:picMkLst>
            <pc:docMk/>
            <pc:sldMk cId="3146745720" sldId="1268"/>
            <ac:picMk id="5" creationId="{6885B64F-56CE-D9E7-C8D6-1F8E8E3913E0}"/>
          </ac:picMkLst>
        </pc:picChg>
      </pc:sldChg>
    </pc:docChg>
  </pc:docChgLst>
  <pc:docChgLst>
    <pc:chgData name="Siegbert Rudolph" userId="2af4d44886c067cc" providerId="LiveId" clId="{4480BC1C-BE86-4D12-84C5-AD87883A9DA3}"/>
    <pc:docChg chg="custSel modSld">
      <pc:chgData name="Siegbert Rudolph" userId="2af4d44886c067cc" providerId="LiveId" clId="{4480BC1C-BE86-4D12-84C5-AD87883A9DA3}" dt="2024-03-26T15:48:54.821" v="458" actId="1076"/>
      <pc:docMkLst>
        <pc:docMk/>
      </pc:docMkLst>
      <pc:sldChg chg="delSp modSp mod">
        <pc:chgData name="Siegbert Rudolph" userId="2af4d44886c067cc" providerId="LiveId" clId="{4480BC1C-BE86-4D12-84C5-AD87883A9DA3}" dt="2024-03-26T15:48:54.790" v="417" actId="1076"/>
        <pc:sldMkLst>
          <pc:docMk/>
          <pc:sldMk cId="1373295691" sldId="636"/>
        </pc:sldMkLst>
        <pc:spChg chg="del mod">
          <ac:chgData name="Siegbert Rudolph" userId="2af4d44886c067cc" providerId="LiveId" clId="{4480BC1C-BE86-4D12-84C5-AD87883A9DA3}" dt="2024-03-26T15:48:54.774" v="412" actId="478"/>
          <ac:spMkLst>
            <pc:docMk/>
            <pc:sldMk cId="1373295691" sldId="636"/>
            <ac:spMk id="2" creationId="{60C8B496-6592-2623-54E8-17F879C52349}"/>
          </ac:spMkLst>
        </pc:spChg>
        <pc:spChg chg="del">
          <ac:chgData name="Siegbert Rudolph" userId="2af4d44886c067cc" providerId="LiveId" clId="{4480BC1C-BE86-4D12-84C5-AD87883A9DA3}" dt="2023-08-18T13:43:35.382" v="334" actId="478"/>
          <ac:spMkLst>
            <pc:docMk/>
            <pc:sldMk cId="1373295691" sldId="636"/>
            <ac:spMk id="3" creationId="{12AD0750-6111-5054-2640-9EBD4576891B}"/>
          </ac:spMkLst>
        </pc:spChg>
        <pc:spChg chg="mod">
          <ac:chgData name="Siegbert Rudolph" userId="2af4d44886c067cc" providerId="LiveId" clId="{4480BC1C-BE86-4D12-84C5-AD87883A9DA3}" dt="2024-03-26T15:48:54.790" v="417" actId="1076"/>
          <ac:spMkLst>
            <pc:docMk/>
            <pc:sldMk cId="1373295691" sldId="636"/>
            <ac:spMk id="3" creationId="{245AD083-5F5B-6E12-25BC-44BDAD68C861}"/>
          </ac:spMkLst>
        </pc:spChg>
      </pc:sldChg>
      <pc:sldChg chg="delSp modSp mod">
        <pc:chgData name="Siegbert Rudolph" userId="2af4d44886c067cc" providerId="LiveId" clId="{4480BC1C-BE86-4D12-84C5-AD87883A9DA3}" dt="2024-03-26T15:48:54.790" v="429" actId="1076"/>
        <pc:sldMkLst>
          <pc:docMk/>
          <pc:sldMk cId="3014757169" sldId="1194"/>
        </pc:sldMkLst>
        <pc:spChg chg="del mod">
          <ac:chgData name="Siegbert Rudolph" userId="2af4d44886c067cc" providerId="LiveId" clId="{4480BC1C-BE86-4D12-84C5-AD87883A9DA3}" dt="2024-03-26T15:48:54.790" v="424" actId="478"/>
          <ac:spMkLst>
            <pc:docMk/>
            <pc:sldMk cId="3014757169" sldId="1194"/>
            <ac:spMk id="5" creationId="{5D06976F-D30F-5972-CB0F-1B2FBC2B5FB5}"/>
          </ac:spMkLst>
        </pc:spChg>
        <pc:spChg chg="mod">
          <ac:chgData name="Siegbert Rudolph" userId="2af4d44886c067cc" providerId="LiveId" clId="{4480BC1C-BE86-4D12-84C5-AD87883A9DA3}" dt="2024-03-26T15:48:54.790" v="429" actId="1076"/>
          <ac:spMkLst>
            <pc:docMk/>
            <pc:sldMk cId="3014757169" sldId="1194"/>
            <ac:spMk id="7" creationId="{322495AA-6554-234E-F4EB-2A19FB8CF217}"/>
          </ac:spMkLst>
        </pc:spChg>
        <pc:spChg chg="del">
          <ac:chgData name="Siegbert Rudolph" userId="2af4d44886c067cc" providerId="LiveId" clId="{4480BC1C-BE86-4D12-84C5-AD87883A9DA3}" dt="2023-08-18T13:43:35.382" v="346" actId="478"/>
          <ac:spMkLst>
            <pc:docMk/>
            <pc:sldMk cId="3014757169" sldId="1194"/>
            <ac:spMk id="7" creationId="{B3F118FE-FDBE-29A5-2075-789DBC7C7F29}"/>
          </ac:spMkLst>
        </pc:spChg>
      </pc:sldChg>
      <pc:sldChg chg="delSp modSp mod">
        <pc:chgData name="Siegbert Rudolph" userId="2af4d44886c067cc" providerId="LiveId" clId="{4480BC1C-BE86-4D12-84C5-AD87883A9DA3}" dt="2024-03-26T15:48:54.805" v="441" actId="1076"/>
        <pc:sldMkLst>
          <pc:docMk/>
          <pc:sldMk cId="1599133145" sldId="1234"/>
        </pc:sldMkLst>
        <pc:spChg chg="del mod">
          <ac:chgData name="Siegbert Rudolph" userId="2af4d44886c067cc" providerId="LiveId" clId="{4480BC1C-BE86-4D12-84C5-AD87883A9DA3}" dt="2024-03-26T15:48:54.790" v="436" actId="478"/>
          <ac:spMkLst>
            <pc:docMk/>
            <pc:sldMk cId="1599133145" sldId="1234"/>
            <ac:spMk id="5" creationId="{61DA7985-E72C-A412-64B5-3EB99307E20A}"/>
          </ac:spMkLst>
        </pc:spChg>
        <pc:spChg chg="mod">
          <ac:chgData name="Siegbert Rudolph" userId="2af4d44886c067cc" providerId="LiveId" clId="{4480BC1C-BE86-4D12-84C5-AD87883A9DA3}" dt="2024-03-26T15:48:54.805" v="441" actId="1076"/>
          <ac:spMkLst>
            <pc:docMk/>
            <pc:sldMk cId="1599133145" sldId="1234"/>
            <ac:spMk id="11" creationId="{226219F0-7041-97DB-F617-1CB5EDD31813}"/>
          </ac:spMkLst>
        </pc:spChg>
        <pc:spChg chg="del">
          <ac:chgData name="Siegbert Rudolph" userId="2af4d44886c067cc" providerId="LiveId" clId="{4480BC1C-BE86-4D12-84C5-AD87883A9DA3}" dt="2023-08-18T13:43:35.398" v="358" actId="478"/>
          <ac:spMkLst>
            <pc:docMk/>
            <pc:sldMk cId="1599133145" sldId="1234"/>
            <ac:spMk id="11" creationId="{D3CC7902-FC7C-D216-6F4C-1C0359977D18}"/>
          </ac:spMkLst>
        </pc:spChg>
      </pc:sldChg>
      <pc:sldChg chg="delSp modSp mod">
        <pc:chgData name="Siegbert Rudolph" userId="2af4d44886c067cc" providerId="LiveId" clId="{4480BC1C-BE86-4D12-84C5-AD87883A9DA3}" dt="2024-03-26T15:48:54.774" v="405" actId="1076"/>
        <pc:sldMkLst>
          <pc:docMk/>
          <pc:sldMk cId="2720026672" sldId="1257"/>
        </pc:sldMkLst>
        <pc:spChg chg="mod">
          <ac:chgData name="Siegbert Rudolph" userId="2af4d44886c067cc" providerId="LiveId" clId="{4480BC1C-BE86-4D12-84C5-AD87883A9DA3}" dt="2023-05-13T16:41:28.337" v="6" actId="20577"/>
          <ac:spMkLst>
            <pc:docMk/>
            <pc:sldMk cId="2720026672" sldId="1257"/>
            <ac:spMk id="2" creationId="{DE64B889-3D89-4C79-8DA1-331FE21E5F75}"/>
          </ac:spMkLst>
        </pc:spChg>
        <pc:spChg chg="del mod">
          <ac:chgData name="Siegbert Rudolph" userId="2af4d44886c067cc" providerId="LiveId" clId="{4480BC1C-BE86-4D12-84C5-AD87883A9DA3}" dt="2024-03-26T15:48:54.774" v="400" actId="478"/>
          <ac:spMkLst>
            <pc:docMk/>
            <pc:sldMk cId="2720026672" sldId="1257"/>
            <ac:spMk id="5" creationId="{7478C779-7924-E836-A459-74F7464C679A}"/>
          </ac:spMkLst>
        </pc:spChg>
        <pc:spChg chg="mod">
          <ac:chgData name="Siegbert Rudolph" userId="2af4d44886c067cc" providerId="LiveId" clId="{4480BC1C-BE86-4D12-84C5-AD87883A9DA3}" dt="2024-03-26T15:48:54.774" v="405" actId="1076"/>
          <ac:spMkLst>
            <pc:docMk/>
            <pc:sldMk cId="2720026672" sldId="1257"/>
            <ac:spMk id="11" creationId="{11DB2CC7-7B97-771F-A685-9DDF05C83AD0}"/>
          </ac:spMkLst>
        </pc:spChg>
        <pc:spChg chg="del">
          <ac:chgData name="Siegbert Rudolph" userId="2af4d44886c067cc" providerId="LiveId" clId="{4480BC1C-BE86-4D12-84C5-AD87883A9DA3}" dt="2023-08-18T13:43:35.367" v="322" actId="478"/>
          <ac:spMkLst>
            <pc:docMk/>
            <pc:sldMk cId="2720026672" sldId="1257"/>
            <ac:spMk id="11" creationId="{190CC852-6AE0-B5AD-7771-05D48F256A48}"/>
          </ac:spMkLst>
        </pc:spChg>
      </pc:sldChg>
      <pc:sldChg chg="delSp modSp mod">
        <pc:chgData name="Siegbert Rudolph" userId="2af4d44886c067cc" providerId="LiveId" clId="{4480BC1C-BE86-4D12-84C5-AD87883A9DA3}" dt="2024-03-26T15:48:54.759" v="381" actId="1076"/>
        <pc:sldMkLst>
          <pc:docMk/>
          <pc:sldMk cId="0" sldId="1258"/>
        </pc:sldMkLst>
        <pc:spChg chg="del mod">
          <ac:chgData name="Siegbert Rudolph" userId="2af4d44886c067cc" providerId="LiveId" clId="{4480BC1C-BE86-4D12-84C5-AD87883A9DA3}" dt="2024-03-26T15:48:54.759" v="376" actId="478"/>
          <ac:spMkLst>
            <pc:docMk/>
            <pc:sldMk cId="0" sldId="1258"/>
            <ac:spMk id="3" creationId="{E72190FC-10C7-4CBE-BFF9-97089E063BEA}"/>
          </ac:spMkLst>
        </pc:spChg>
        <pc:spChg chg="mod">
          <ac:chgData name="Siegbert Rudolph" userId="2af4d44886c067cc" providerId="LiveId" clId="{4480BC1C-BE86-4D12-84C5-AD87883A9DA3}" dt="2024-03-26T15:48:54.759" v="381" actId="1076"/>
          <ac:spMkLst>
            <pc:docMk/>
            <pc:sldMk cId="0" sldId="1258"/>
            <ac:spMk id="4" creationId="{8096CB49-D11A-49BB-323F-55CD93A068F1}"/>
          </ac:spMkLst>
        </pc:spChg>
        <pc:spChg chg="del">
          <ac:chgData name="Siegbert Rudolph" userId="2af4d44886c067cc" providerId="LiveId" clId="{4480BC1C-BE86-4D12-84C5-AD87883A9DA3}" dt="2023-08-18T13:43:35.336" v="298" actId="478"/>
          <ac:spMkLst>
            <pc:docMk/>
            <pc:sldMk cId="0" sldId="1258"/>
            <ac:spMk id="4" creationId="{86D5BB0E-D9CF-3B96-BA52-66D7D3CFDCED}"/>
          </ac:spMkLst>
        </pc:spChg>
      </pc:sldChg>
      <pc:sldChg chg="delSp modSp mod">
        <pc:chgData name="Siegbert Rudolph" userId="2af4d44886c067cc" providerId="LiveId" clId="{4480BC1C-BE86-4D12-84C5-AD87883A9DA3}" dt="2024-03-26T15:48:54.774" v="393" actId="1076"/>
        <pc:sldMkLst>
          <pc:docMk/>
          <pc:sldMk cId="835329205" sldId="1259"/>
        </pc:sldMkLst>
        <pc:spChg chg="mod">
          <ac:chgData name="Siegbert Rudolph" userId="2af4d44886c067cc" providerId="LiveId" clId="{4480BC1C-BE86-4D12-84C5-AD87883A9DA3}" dt="2023-05-13T16:41:08.759" v="3" actId="20577"/>
          <ac:spMkLst>
            <pc:docMk/>
            <pc:sldMk cId="835329205" sldId="1259"/>
            <ac:spMk id="2" creationId="{DE64B889-3D89-4C79-8DA1-331FE21E5F75}"/>
          </ac:spMkLst>
        </pc:spChg>
        <pc:spChg chg="del mod">
          <ac:chgData name="Siegbert Rudolph" userId="2af4d44886c067cc" providerId="LiveId" clId="{4480BC1C-BE86-4D12-84C5-AD87883A9DA3}" dt="2024-03-26T15:48:54.759" v="388" actId="478"/>
          <ac:spMkLst>
            <pc:docMk/>
            <pc:sldMk cId="835329205" sldId="1259"/>
            <ac:spMk id="5" creationId="{CD07DAA5-A1AE-49DA-E678-E36D681B56C1}"/>
          </ac:spMkLst>
        </pc:spChg>
        <pc:spChg chg="mod">
          <ac:chgData name="Siegbert Rudolph" userId="2af4d44886c067cc" providerId="LiveId" clId="{4480BC1C-BE86-4D12-84C5-AD87883A9DA3}" dt="2024-03-26T15:48:54.774" v="393" actId="1076"/>
          <ac:spMkLst>
            <pc:docMk/>
            <pc:sldMk cId="835329205" sldId="1259"/>
            <ac:spMk id="7" creationId="{81B0523C-8DCE-2A57-143F-8150C89DA9C8}"/>
          </ac:spMkLst>
        </pc:spChg>
        <pc:spChg chg="del">
          <ac:chgData name="Siegbert Rudolph" userId="2af4d44886c067cc" providerId="LiveId" clId="{4480BC1C-BE86-4D12-84C5-AD87883A9DA3}" dt="2023-08-18T13:43:35.351" v="310" actId="478"/>
          <ac:spMkLst>
            <pc:docMk/>
            <pc:sldMk cId="835329205" sldId="1259"/>
            <ac:spMk id="7" creationId="{F2A37742-0242-EA24-EEA7-5E9DC0BC60E0}"/>
          </ac:spMkLst>
        </pc:spChg>
        <pc:spChg chg="mod">
          <ac:chgData name="Siegbert Rudolph" userId="2af4d44886c067cc" providerId="LiveId" clId="{4480BC1C-BE86-4D12-84C5-AD87883A9DA3}" dt="2023-05-13T16:42:42.936" v="111" actId="1036"/>
          <ac:spMkLst>
            <pc:docMk/>
            <pc:sldMk cId="835329205" sldId="1259"/>
            <ac:spMk id="9" creationId="{687605D6-9EBA-BF14-FA4B-2A93C7B90B26}"/>
          </ac:spMkLst>
        </pc:spChg>
        <pc:spChg chg="mod">
          <ac:chgData name="Siegbert Rudolph" userId="2af4d44886c067cc" providerId="LiveId" clId="{4480BC1C-BE86-4D12-84C5-AD87883A9DA3}" dt="2023-05-13T16:43:00.209" v="297" actId="1035"/>
          <ac:spMkLst>
            <pc:docMk/>
            <pc:sldMk cId="835329205" sldId="1259"/>
            <ac:spMk id="11" creationId="{7DEEE2BA-3005-EA82-FBC6-608EBD252A26}"/>
          </ac:spMkLst>
        </pc:spChg>
      </pc:sldChg>
      <pc:sldChg chg="delSp modSp mod">
        <pc:chgData name="Siegbert Rudolph" userId="2af4d44886c067cc" providerId="LiveId" clId="{4480BC1C-BE86-4D12-84C5-AD87883A9DA3}" dt="2024-03-26T15:48:54.790" v="423" actId="1076"/>
        <pc:sldMkLst>
          <pc:docMk/>
          <pc:sldMk cId="3795593104" sldId="1260"/>
        </pc:sldMkLst>
        <pc:spChg chg="del mod">
          <ac:chgData name="Siegbert Rudolph" userId="2af4d44886c067cc" providerId="LiveId" clId="{4480BC1C-BE86-4D12-84C5-AD87883A9DA3}" dt="2024-03-26T15:48:54.790" v="418" actId="478"/>
          <ac:spMkLst>
            <pc:docMk/>
            <pc:sldMk cId="3795593104" sldId="1260"/>
            <ac:spMk id="5" creationId="{B9F13726-2C92-FC10-5915-F3156F215931}"/>
          </ac:spMkLst>
        </pc:spChg>
        <pc:spChg chg="del">
          <ac:chgData name="Siegbert Rudolph" userId="2af4d44886c067cc" providerId="LiveId" clId="{4480BC1C-BE86-4D12-84C5-AD87883A9DA3}" dt="2023-08-18T13:43:35.382" v="340" actId="478"/>
          <ac:spMkLst>
            <pc:docMk/>
            <pc:sldMk cId="3795593104" sldId="1260"/>
            <ac:spMk id="9" creationId="{58ED024E-EEAC-A70A-92F1-D5CEFDB88804}"/>
          </ac:spMkLst>
        </pc:spChg>
        <pc:spChg chg="mod">
          <ac:chgData name="Siegbert Rudolph" userId="2af4d44886c067cc" providerId="LiveId" clId="{4480BC1C-BE86-4D12-84C5-AD87883A9DA3}" dt="2024-03-26T15:48:54.790" v="423" actId="1076"/>
          <ac:spMkLst>
            <pc:docMk/>
            <pc:sldMk cId="3795593104" sldId="1260"/>
            <ac:spMk id="9" creationId="{D7AD44D8-CDD1-96CD-9143-F7F7F25596CF}"/>
          </ac:spMkLst>
        </pc:spChg>
      </pc:sldChg>
      <pc:sldChg chg="delSp modSp mod">
        <pc:chgData name="Siegbert Rudolph" userId="2af4d44886c067cc" providerId="LiveId" clId="{4480BC1C-BE86-4D12-84C5-AD87883A9DA3}" dt="2024-03-26T15:48:54.790" v="435" actId="1076"/>
        <pc:sldMkLst>
          <pc:docMk/>
          <pc:sldMk cId="3442970503" sldId="1262"/>
        </pc:sldMkLst>
        <pc:spChg chg="del mod">
          <ac:chgData name="Siegbert Rudolph" userId="2af4d44886c067cc" providerId="LiveId" clId="{4480BC1C-BE86-4D12-84C5-AD87883A9DA3}" dt="2024-03-26T15:48:54.790" v="430" actId="478"/>
          <ac:spMkLst>
            <pc:docMk/>
            <pc:sldMk cId="3442970503" sldId="1262"/>
            <ac:spMk id="5" creationId="{BADF0141-C3A6-A7E4-D2DB-81ED98D0F4B6}"/>
          </ac:spMkLst>
        </pc:spChg>
        <pc:spChg chg="del">
          <ac:chgData name="Siegbert Rudolph" userId="2af4d44886c067cc" providerId="LiveId" clId="{4480BC1C-BE86-4D12-84C5-AD87883A9DA3}" dt="2023-08-18T13:43:35.398" v="352" actId="478"/>
          <ac:spMkLst>
            <pc:docMk/>
            <pc:sldMk cId="3442970503" sldId="1262"/>
            <ac:spMk id="9" creationId="{736C36E3-DC44-1FB3-18EA-175710A3092A}"/>
          </ac:spMkLst>
        </pc:spChg>
        <pc:spChg chg="mod">
          <ac:chgData name="Siegbert Rudolph" userId="2af4d44886c067cc" providerId="LiveId" clId="{4480BC1C-BE86-4D12-84C5-AD87883A9DA3}" dt="2024-03-26T15:48:54.790" v="435" actId="1076"/>
          <ac:spMkLst>
            <pc:docMk/>
            <pc:sldMk cId="3442970503" sldId="1262"/>
            <ac:spMk id="9" creationId="{829318D1-551D-8AB1-43F7-D72F13DF9B3F}"/>
          </ac:spMkLst>
        </pc:spChg>
      </pc:sldChg>
      <pc:sldChg chg="delSp modSp mod">
        <pc:chgData name="Siegbert Rudolph" userId="2af4d44886c067cc" providerId="LiveId" clId="{4480BC1C-BE86-4D12-84C5-AD87883A9DA3}" dt="2024-03-26T15:48:54.759" v="387" actId="1076"/>
        <pc:sldMkLst>
          <pc:docMk/>
          <pc:sldMk cId="4191627755" sldId="1263"/>
        </pc:sldMkLst>
        <pc:spChg chg="mod">
          <ac:chgData name="Siegbert Rudolph" userId="2af4d44886c067cc" providerId="LiveId" clId="{4480BC1C-BE86-4D12-84C5-AD87883A9DA3}" dt="2023-05-13T16:40:58.636" v="2" actId="20577"/>
          <ac:spMkLst>
            <pc:docMk/>
            <pc:sldMk cId="4191627755" sldId="1263"/>
            <ac:spMk id="2" creationId="{DE64B889-3D89-4C79-8DA1-331FE21E5F75}"/>
          </ac:spMkLst>
        </pc:spChg>
        <pc:spChg chg="del mod">
          <ac:chgData name="Siegbert Rudolph" userId="2af4d44886c067cc" providerId="LiveId" clId="{4480BC1C-BE86-4D12-84C5-AD87883A9DA3}" dt="2024-03-26T15:48:54.759" v="382" actId="478"/>
          <ac:spMkLst>
            <pc:docMk/>
            <pc:sldMk cId="4191627755" sldId="1263"/>
            <ac:spMk id="5" creationId="{4F17FD43-3ADE-6472-3A82-7FC26524B62A}"/>
          </ac:spMkLst>
        </pc:spChg>
        <pc:spChg chg="mod">
          <ac:chgData name="Siegbert Rudolph" userId="2af4d44886c067cc" providerId="LiveId" clId="{4480BC1C-BE86-4D12-84C5-AD87883A9DA3}" dt="2023-05-13T16:42:27.724" v="69" actId="1035"/>
          <ac:spMkLst>
            <pc:docMk/>
            <pc:sldMk cId="4191627755" sldId="1263"/>
            <ac:spMk id="7" creationId="{C04385B8-0B0F-3EA4-C5AE-11206BF52C2A}"/>
          </ac:spMkLst>
        </pc:spChg>
        <pc:spChg chg="mod">
          <ac:chgData name="Siegbert Rudolph" userId="2af4d44886c067cc" providerId="LiveId" clId="{4480BC1C-BE86-4D12-84C5-AD87883A9DA3}" dt="2024-03-26T15:48:54.759" v="387" actId="1076"/>
          <ac:spMkLst>
            <pc:docMk/>
            <pc:sldMk cId="4191627755" sldId="1263"/>
            <ac:spMk id="9" creationId="{315CE534-5DD7-2E3A-CEC9-C5A4C2ABB170}"/>
          </ac:spMkLst>
        </pc:spChg>
        <pc:spChg chg="del">
          <ac:chgData name="Siegbert Rudolph" userId="2af4d44886c067cc" providerId="LiveId" clId="{4480BC1C-BE86-4D12-84C5-AD87883A9DA3}" dt="2023-08-18T13:43:35.351" v="304" actId="478"/>
          <ac:spMkLst>
            <pc:docMk/>
            <pc:sldMk cId="4191627755" sldId="1263"/>
            <ac:spMk id="9" creationId="{D382689E-36B2-0AB7-D798-CB508977A5E0}"/>
          </ac:spMkLst>
        </pc:spChg>
      </pc:sldChg>
      <pc:sldChg chg="delSp modSp mod">
        <pc:chgData name="Siegbert Rudolph" userId="2af4d44886c067cc" providerId="LiveId" clId="{4480BC1C-BE86-4D12-84C5-AD87883A9DA3}" dt="2024-03-26T15:48:54.774" v="399" actId="1076"/>
        <pc:sldMkLst>
          <pc:docMk/>
          <pc:sldMk cId="2385095978" sldId="1264"/>
        </pc:sldMkLst>
        <pc:spChg chg="mod">
          <ac:chgData name="Siegbert Rudolph" userId="2af4d44886c067cc" providerId="LiveId" clId="{4480BC1C-BE86-4D12-84C5-AD87883A9DA3}" dt="2023-05-13T16:41:17.522" v="4" actId="20577"/>
          <ac:spMkLst>
            <pc:docMk/>
            <pc:sldMk cId="2385095978" sldId="1264"/>
            <ac:spMk id="2" creationId="{DE64B889-3D89-4C79-8DA1-331FE21E5F75}"/>
          </ac:spMkLst>
        </pc:spChg>
        <pc:spChg chg="del mod">
          <ac:chgData name="Siegbert Rudolph" userId="2af4d44886c067cc" providerId="LiveId" clId="{4480BC1C-BE86-4D12-84C5-AD87883A9DA3}" dt="2024-03-26T15:48:54.774" v="394" actId="478"/>
          <ac:spMkLst>
            <pc:docMk/>
            <pc:sldMk cId="2385095978" sldId="1264"/>
            <ac:spMk id="5" creationId="{40FCCE9A-7BD1-5E92-956E-E5553AC96E2A}"/>
          </ac:spMkLst>
        </pc:spChg>
        <pc:spChg chg="del">
          <ac:chgData name="Siegbert Rudolph" userId="2af4d44886c067cc" providerId="LiveId" clId="{4480BC1C-BE86-4D12-84C5-AD87883A9DA3}" dt="2023-08-18T13:43:35.367" v="316" actId="478"/>
          <ac:spMkLst>
            <pc:docMk/>
            <pc:sldMk cId="2385095978" sldId="1264"/>
            <ac:spMk id="9" creationId="{C069D07E-1C76-796C-45C8-DBEDCD9E8238}"/>
          </ac:spMkLst>
        </pc:spChg>
        <pc:spChg chg="mod">
          <ac:chgData name="Siegbert Rudolph" userId="2af4d44886c067cc" providerId="LiveId" clId="{4480BC1C-BE86-4D12-84C5-AD87883A9DA3}" dt="2024-03-26T15:48:54.774" v="399" actId="1076"/>
          <ac:spMkLst>
            <pc:docMk/>
            <pc:sldMk cId="2385095978" sldId="1264"/>
            <ac:spMk id="9" creationId="{D737B8AA-3FBA-4B7D-BEC7-BAE5790E4F88}"/>
          </ac:spMkLst>
        </pc:spChg>
      </pc:sldChg>
      <pc:sldChg chg="delSp modSp mod">
        <pc:chgData name="Siegbert Rudolph" userId="2af4d44886c067cc" providerId="LiveId" clId="{4480BC1C-BE86-4D12-84C5-AD87883A9DA3}" dt="2024-03-26T15:48:54.805" v="447" actId="1076"/>
        <pc:sldMkLst>
          <pc:docMk/>
          <pc:sldMk cId="3592773184" sldId="1265"/>
        </pc:sldMkLst>
        <pc:spChg chg="mod">
          <ac:chgData name="Siegbert Rudolph" userId="2af4d44886c067cc" providerId="LiveId" clId="{4480BC1C-BE86-4D12-84C5-AD87883A9DA3}" dt="2024-03-26T15:48:54.805" v="447" actId="1076"/>
          <ac:spMkLst>
            <pc:docMk/>
            <pc:sldMk cId="3592773184" sldId="1265"/>
            <ac:spMk id="4" creationId="{2182EEA4-6424-9A90-469B-39FBDADB4E23}"/>
          </ac:spMkLst>
        </pc:spChg>
        <pc:spChg chg="del">
          <ac:chgData name="Siegbert Rudolph" userId="2af4d44886c067cc" providerId="LiveId" clId="{4480BC1C-BE86-4D12-84C5-AD87883A9DA3}" dt="2023-08-18T13:43:35.398" v="364" actId="478"/>
          <ac:spMkLst>
            <pc:docMk/>
            <pc:sldMk cId="3592773184" sldId="1265"/>
            <ac:spMk id="4" creationId="{766FD930-BB0C-0681-4D8E-027FF3679AFC}"/>
          </ac:spMkLst>
        </pc:spChg>
        <pc:spChg chg="del mod">
          <ac:chgData name="Siegbert Rudolph" userId="2af4d44886c067cc" providerId="LiveId" clId="{4480BC1C-BE86-4D12-84C5-AD87883A9DA3}" dt="2024-03-26T15:48:54.805" v="442" actId="478"/>
          <ac:spMkLst>
            <pc:docMk/>
            <pc:sldMk cId="3592773184" sldId="1265"/>
            <ac:spMk id="5" creationId="{6BB2255F-B7F2-0E2A-F9EB-3FA1FB649F11}"/>
          </ac:spMkLst>
        </pc:spChg>
      </pc:sldChg>
      <pc:sldChg chg="delSp modSp mod">
        <pc:chgData name="Siegbert Rudolph" userId="2af4d44886c067cc" providerId="LiveId" clId="{4480BC1C-BE86-4D12-84C5-AD87883A9DA3}" dt="2024-03-26T15:48:54.774" v="411" actId="1076"/>
        <pc:sldMkLst>
          <pc:docMk/>
          <pc:sldMk cId="508472183" sldId="1266"/>
        </pc:sldMkLst>
        <pc:spChg chg="mod">
          <ac:chgData name="Siegbert Rudolph" userId="2af4d44886c067cc" providerId="LiveId" clId="{4480BC1C-BE86-4D12-84C5-AD87883A9DA3}" dt="2023-05-13T16:41:39.056" v="8" actId="20577"/>
          <ac:spMkLst>
            <pc:docMk/>
            <pc:sldMk cId="508472183" sldId="1266"/>
            <ac:spMk id="2" creationId="{DE64B889-3D89-4C79-8DA1-331FE21E5F75}"/>
          </ac:spMkLst>
        </pc:spChg>
        <pc:spChg chg="del">
          <ac:chgData name="Siegbert Rudolph" userId="2af4d44886c067cc" providerId="LiveId" clId="{4480BC1C-BE86-4D12-84C5-AD87883A9DA3}" dt="2023-08-18T13:43:35.367" v="328" actId="478"/>
          <ac:spMkLst>
            <pc:docMk/>
            <pc:sldMk cId="508472183" sldId="1266"/>
            <ac:spMk id="4" creationId="{79928AC3-B15D-2B98-8C31-ACCF6E7AE6C7}"/>
          </ac:spMkLst>
        </pc:spChg>
        <pc:spChg chg="mod">
          <ac:chgData name="Siegbert Rudolph" userId="2af4d44886c067cc" providerId="LiveId" clId="{4480BC1C-BE86-4D12-84C5-AD87883A9DA3}" dt="2024-03-26T15:48:54.774" v="411" actId="1076"/>
          <ac:spMkLst>
            <pc:docMk/>
            <pc:sldMk cId="508472183" sldId="1266"/>
            <ac:spMk id="4" creationId="{FF57A912-3589-81FA-AB8C-6BC606A7740B}"/>
          </ac:spMkLst>
        </pc:spChg>
        <pc:spChg chg="del mod">
          <ac:chgData name="Siegbert Rudolph" userId="2af4d44886c067cc" providerId="LiveId" clId="{4480BC1C-BE86-4D12-84C5-AD87883A9DA3}" dt="2024-03-26T15:48:54.774" v="406" actId="478"/>
          <ac:spMkLst>
            <pc:docMk/>
            <pc:sldMk cId="508472183" sldId="1266"/>
            <ac:spMk id="5" creationId="{777662A5-184A-13C9-4D7C-5800BF76BCD5}"/>
          </ac:spMkLst>
        </pc:spChg>
      </pc:sldChg>
      <pc:sldChg chg="delSp modSp mod">
        <pc:chgData name="Siegbert Rudolph" userId="2af4d44886c067cc" providerId="LiveId" clId="{4480BC1C-BE86-4D12-84C5-AD87883A9DA3}" dt="2024-03-26T15:48:54.805" v="453" actId="1076"/>
        <pc:sldMkLst>
          <pc:docMk/>
          <pc:sldMk cId="572847004" sldId="1267"/>
        </pc:sldMkLst>
        <pc:spChg chg="mod">
          <ac:chgData name="Siegbert Rudolph" userId="2af4d44886c067cc" providerId="LiveId" clId="{4480BC1C-BE86-4D12-84C5-AD87883A9DA3}" dt="2024-03-26T15:48:54.805" v="453" actId="1076"/>
          <ac:spMkLst>
            <pc:docMk/>
            <pc:sldMk cId="572847004" sldId="1267"/>
            <ac:spMk id="4" creationId="{0A5D97EC-8F3E-140F-B20D-DD0CDB2245DA}"/>
          </ac:spMkLst>
        </pc:spChg>
        <pc:spChg chg="del">
          <ac:chgData name="Siegbert Rudolph" userId="2af4d44886c067cc" providerId="LiveId" clId="{4480BC1C-BE86-4D12-84C5-AD87883A9DA3}" dt="2023-08-18T13:43:35.414" v="370" actId="478"/>
          <ac:spMkLst>
            <pc:docMk/>
            <pc:sldMk cId="572847004" sldId="1267"/>
            <ac:spMk id="4" creationId="{A9B52F90-0CFB-566A-F093-47E93DB83A04}"/>
          </ac:spMkLst>
        </pc:spChg>
        <pc:spChg chg="del mod">
          <ac:chgData name="Siegbert Rudolph" userId="2af4d44886c067cc" providerId="LiveId" clId="{4480BC1C-BE86-4D12-84C5-AD87883A9DA3}" dt="2024-03-26T15:48:54.805" v="448" actId="478"/>
          <ac:spMkLst>
            <pc:docMk/>
            <pc:sldMk cId="572847004" sldId="1267"/>
            <ac:spMk id="6" creationId="{FB110CB9-A9FA-9A6B-DCCA-7B76F3D87800}"/>
          </ac:spMkLst>
        </pc:spChg>
      </pc:sldChg>
      <pc:sldChg chg="modSp mod">
        <pc:chgData name="Siegbert Rudolph" userId="2af4d44886c067cc" providerId="LiveId" clId="{4480BC1C-BE86-4D12-84C5-AD87883A9DA3}" dt="2024-03-26T15:48:54.821" v="458" actId="1076"/>
        <pc:sldMkLst>
          <pc:docMk/>
          <pc:sldMk cId="3146745720" sldId="1268"/>
        </pc:sldMkLst>
        <pc:spChg chg="mod">
          <ac:chgData name="Siegbert Rudolph" userId="2af4d44886c067cc" providerId="LiveId" clId="{4480BC1C-BE86-4D12-84C5-AD87883A9DA3}" dt="2024-03-26T15:48:54.821" v="458" actId="1076"/>
          <ac:spMkLst>
            <pc:docMk/>
            <pc:sldMk cId="3146745720" sldId="1268"/>
            <ac:spMk id="4" creationId="{EF1A8E50-F8C7-9A43-8868-9175A6A056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890388-E142-486A-9A35-B82F9143B759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383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6023" y="9370947"/>
            <a:ext cx="2918136" cy="49378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F261D31-D41E-4D5E-85A8-04A1FDF90B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2BF58FD-A277-49CE-9644-D0623EA38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4364" y="834527"/>
            <a:ext cx="8797636" cy="5182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GS" pitchFamily="50" charset="0"/>
              </a:defRPr>
            </a:lvl1pPr>
          </a:lstStyle>
          <a:p>
            <a:r>
              <a:rPr lang="de-DE" dirty="0" err="1"/>
              <a:t>aaa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F8B6FB5-3BF6-484E-AAA5-C5C1FF7AF1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4364" y="1384568"/>
            <a:ext cx="8797636" cy="518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latin typeface="G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aaa</a:t>
            </a:r>
            <a:endParaRPr lang="de-DE" dirty="0"/>
          </a:p>
        </p:txBody>
      </p:sp>
      <p:pic>
        <p:nvPicPr>
          <p:cNvPr id="9" name="shpLesekochValidCheck" descr="lesekoch_logo_mit_Hintergrund-1.jpg">
            <a:extLst>
              <a:ext uri="{FF2B5EF4-FFF2-40B4-BE49-F238E27FC236}">
                <a16:creationId xmlns:a16="http://schemas.microsoft.com/office/drawing/2014/main" id="{8C5946BD-336B-407C-AA18-9ADEA1C91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FF2E2F63-E9BC-4B78-A36D-3A32295EE3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1549" y="834527"/>
            <a:ext cx="2037737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GS" pitchFamily="50" charset="0"/>
              </a:rPr>
              <a:t>Übungsart: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GS" pitchFamily="50" charset="0"/>
              </a:rPr>
              <a:t>Titel: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GS" pitchFamily="50" charset="0"/>
              </a:rPr>
              <a:t>Textquelle: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GS" pitchFamily="50" charset="0"/>
              </a:rPr>
              <a:t>Leseübungen: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395AB5-04F3-47AA-A447-FB431B499A72}"/>
              </a:ext>
            </a:extLst>
          </p:cNvPr>
          <p:cNvSpPr/>
          <p:nvPr userDrawn="1"/>
        </p:nvSpPr>
        <p:spPr>
          <a:xfrm>
            <a:off x="3394364" y="4953127"/>
            <a:ext cx="37895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Bedienung: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Makrosfreischalten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GS" pitchFamily="50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Präsentationsmodusstarten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GS" pitchFamily="50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MiteinemKlickgehtesweiter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GS" pitchFamily="50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Beenden:Escape-Tastedrücken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GS" pitchFamily="50" charset="0"/>
              <a:ea typeface="+mn-ea"/>
              <a:cs typeface="Arial" charset="0"/>
            </a:endParaRPr>
          </a:p>
        </p:txBody>
      </p:sp>
      <p:sp>
        <p:nvSpPr>
          <p:cNvPr id="12" name="Rechteck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4CC55C-834A-4640-900E-FFADA277061C}"/>
              </a:ext>
            </a:extLst>
          </p:cNvPr>
          <p:cNvSpPr/>
          <p:nvPr userDrawn="1"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/>
              <a:t>NächsteSeite</a:t>
            </a:r>
            <a:endParaRPr lang="de-DE" sz="140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7847BEE-06B1-42EE-9A66-DFFAA9478763}"/>
              </a:ext>
            </a:extLst>
          </p:cNvPr>
          <p:cNvSpPr txBox="1">
            <a:spLocks/>
          </p:cNvSpPr>
          <p:nvPr userDrawn="1"/>
        </p:nvSpPr>
        <p:spPr>
          <a:xfrm>
            <a:off x="3394364" y="1871677"/>
            <a:ext cx="8797636" cy="518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 err="1">
                <a:latin typeface="GS" pitchFamily="50" charset="0"/>
              </a:rPr>
              <a:t>SiegbertRudolph</a:t>
            </a:r>
            <a:endParaRPr lang="de-DE" dirty="0">
              <a:latin typeface="GS" pitchFamily="50" charset="0"/>
            </a:endParaRP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F86E910D-8A66-4634-8E99-06C1371A71DD}"/>
              </a:ext>
            </a:extLst>
          </p:cNvPr>
          <p:cNvSpPr txBox="1">
            <a:spLocks/>
          </p:cNvSpPr>
          <p:nvPr userDrawn="1"/>
        </p:nvSpPr>
        <p:spPr>
          <a:xfrm>
            <a:off x="3394364" y="2421718"/>
            <a:ext cx="8797636" cy="51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latin typeface="GS" pitchFamily="50" charset="0"/>
              </a:rPr>
              <a:t>SiegbertRudolph</a:t>
            </a:r>
            <a:endParaRPr lang="de-DE" dirty="0">
              <a:latin typeface="GS" pitchFamily="50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9A57D90-1AEE-4C85-904D-33C91FBD0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8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1CA1-9E51-480A-A07A-0E7D8584C89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8A62-6F58-4796-844A-1DE78E7B08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89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5D90-020C-4691-B4AA-2B2F98DF81A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8E6B-F8B9-4C44-9A54-2ABEFBCAF6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2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B3F1-6151-49F2-930C-B8E038924B4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DD19-B194-4F04-82D6-0605551CC2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4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42D4-3034-4FE5-80B3-5473AF5D48F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1098-89E9-4B77-B0EA-A04DD1C169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97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7B1-5D8D-4B98-90C5-090B1BB35B9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8A2F-A915-47DD-935F-2D0977E4813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18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C879-DCE9-4DA1-888C-FED4E28B739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498E-F697-46D5-A634-5D669FDFCB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16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9BF0-2A07-4E25-BC99-9A6D1FEBCA4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461-5362-4DE6-86B4-14C181C071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65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E0F1-DA2B-4525-BBBF-E45DB459B25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5B7A-6455-4EA0-BFE3-AB17A7D636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674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C7D-8035-48FE-ACC9-596FE5DDFBF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C238-4593-438D-A7A1-949D7A05CA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29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20DE-EED3-44F7-B1BF-2301256A44C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9593-0ADA-4B15-B31C-4160C9F679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7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2C0F574-B905-4917-B9E9-2241E24B6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9" y="85228"/>
            <a:ext cx="10515600" cy="4343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GS" pitchFamily="50" charset="0"/>
                <a:ea typeface="+mj-ea"/>
                <a:cs typeface="+mj-cs"/>
              </a:defRPr>
            </a:lvl1pPr>
          </a:lstStyle>
          <a:p>
            <a:r>
              <a:rPr lang="de-DE" dirty="0" err="1"/>
              <a:t>aaa</a:t>
            </a:r>
            <a:br>
              <a:rPr lang="de-DE" dirty="0"/>
            </a:br>
            <a:r>
              <a:rPr lang="de-DE" dirty="0" err="1"/>
              <a:t>bbb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91056877-43A1-41DC-8ADE-A8A2FE0C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91" y="9273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GS" pitchFamily="50" charset="0"/>
              </a:defRPr>
            </a:lvl1pPr>
          </a:lstStyle>
          <a:p>
            <a:fld id="{C9CD412D-C60F-4771-A1CB-FFD7B5773953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1E32DFC-7741-47FB-A0F2-89ED6A43B5F3}"/>
              </a:ext>
            </a:extLst>
          </p:cNvPr>
          <p:cNvCxnSpPr>
            <a:cxnSpLocks/>
          </p:cNvCxnSpPr>
          <p:nvPr userDrawn="1"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2356A9-2F9A-4C87-9663-DCCDE279252E}"/>
              </a:ext>
            </a:extLst>
          </p:cNvPr>
          <p:cNvSpPr/>
          <p:nvPr userDrawn="1"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/>
              <a:t>VorherigeSeite</a:t>
            </a:r>
            <a:endParaRPr lang="de-DE" sz="1400" dirty="0"/>
          </a:p>
        </p:txBody>
      </p:sp>
      <p:sp>
        <p:nvSpPr>
          <p:cNvPr id="11" name="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1E66F3-E321-441D-AA1A-592D8D578A3E}"/>
              </a:ext>
            </a:extLst>
          </p:cNvPr>
          <p:cNvSpPr/>
          <p:nvPr userDrawn="1"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/>
              <a:t>NächsteSeite</a:t>
            </a:r>
            <a:endParaRPr lang="de-DE" sz="1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FEE64A4-5636-44BD-A158-E20B6ACBA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13" name="Textfeld 7">
            <a:extLst>
              <a:ext uri="{FF2B5EF4-FFF2-40B4-BE49-F238E27FC236}">
                <a16:creationId xmlns:a16="http://schemas.microsoft.com/office/drawing/2014/main" id="{7163376D-EC0D-4315-A2F0-425215FE83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32504" y="540802"/>
            <a:ext cx="114165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200" b="1" dirty="0" err="1">
                <a:latin typeface="GS" pitchFamily="50" charset="0"/>
              </a:rPr>
              <a:t>Bearbeitetvon</a:t>
            </a:r>
            <a:r>
              <a:rPr lang="de-DE" sz="1200" b="1" dirty="0">
                <a:latin typeface="GS" pitchFamily="50" charset="0"/>
              </a:rPr>
              <a:t>:</a:t>
            </a:r>
          </a:p>
          <a:p>
            <a:pPr>
              <a:defRPr/>
            </a:pPr>
            <a:r>
              <a:rPr lang="de-DE" sz="1200" b="1" dirty="0" err="1">
                <a:latin typeface="GS" pitchFamily="50" charset="0"/>
              </a:rPr>
              <a:t>SiegbertRudolph</a:t>
            </a:r>
            <a:endParaRPr lang="de-DE" sz="1200" b="1" dirty="0">
              <a:latin typeface="G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9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BFA1-5F37-478E-B8F9-1A44198778E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5CC5-8774-4A5A-8686-958EA7333D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577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B614-8E5C-4F77-BC15-F48B870A82C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A889-7975-4D34-A6C1-BDF28DA09C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25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22E4-1D8B-4885-8EAA-2E1E9D7D833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10F-E9F2-4BA2-9316-CC915B1162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408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FDC2-F274-4CF1-B0C5-84AFE602835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8505-4B2D-4178-B894-17A1B3FA0E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371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C483-569A-477A-8E1C-E0BF9864C65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441C-38D3-448A-8CF9-AC5A0796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12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CF26-836A-4976-A17C-EEE5B272D79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81BA-EC12-459D-B450-9A9237DFC3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64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53F8-7055-45F5-B276-B318B72EE1D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BCE3-A541-428A-BE62-B9EB655C70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39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0B53-AD61-40DB-92B9-80997BD69F3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890-D58D-4D77-ABDC-0CAF59B575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982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4BB6-0A96-4679-87E7-7A40DB62994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191B-E4FE-48D8-A236-4DCEFAD19D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770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E920-9389-4CD6-9DC6-6666ACEA92F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08FD-A59C-44B2-B893-4D8B97E1B4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34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35C59-9215-41C0-A27C-6CFB826CB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057" y="4869160"/>
            <a:ext cx="10515600" cy="13382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accent1"/>
                </a:solidFill>
                <a:latin typeface="GS" pitchFamily="50" charset="0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Hurra, wieder ein Stück weiter!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989F0D0-5950-47AD-888D-84400EEE5C2A}"/>
              </a:ext>
            </a:extLst>
          </p:cNvPr>
          <p:cNvCxnSpPr>
            <a:cxnSpLocks/>
          </p:cNvCxnSpPr>
          <p:nvPr userDrawn="1"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36">
            <a:extLst>
              <a:ext uri="{FF2B5EF4-FFF2-40B4-BE49-F238E27FC236}">
                <a16:creationId xmlns:a16="http://schemas.microsoft.com/office/drawing/2014/main" id="{7D7F5985-9CA6-44A4-9657-1C248A88F5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 err="1">
                <a:solidFill>
                  <a:prstClr val="black"/>
                </a:solidFill>
                <a:latin typeface="GS" pitchFamily="50" charset="0"/>
              </a:rPr>
              <a:t>ÜbenverbessertdieFertigkeit</a:t>
            </a:r>
            <a:r>
              <a:rPr lang="de-DE" altLang="de-DE" sz="2000" b="1" dirty="0">
                <a:solidFill>
                  <a:prstClr val="black"/>
                </a:solidFill>
                <a:latin typeface="GS" pitchFamily="50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 err="1">
                <a:solidFill>
                  <a:prstClr val="black"/>
                </a:solidFill>
                <a:latin typeface="GS" pitchFamily="50" charset="0"/>
              </a:rPr>
              <a:t>Wervielübt,derwirdgescheit</a:t>
            </a:r>
            <a:r>
              <a:rPr lang="de-DE" altLang="de-DE" sz="2000" b="1" dirty="0">
                <a:solidFill>
                  <a:prstClr val="black"/>
                </a:solidFill>
                <a:latin typeface="GS" pitchFamily="50" charset="0"/>
              </a:rPr>
              <a:t>!</a:t>
            </a:r>
            <a:endParaRPr lang="de-DE" altLang="de-DE" sz="2000" dirty="0">
              <a:solidFill>
                <a:srgbClr val="FF0000"/>
              </a:solidFill>
              <a:latin typeface="GS" pitchFamily="50" charset="0"/>
            </a:endParaRPr>
          </a:p>
        </p:txBody>
      </p:sp>
      <p:pic>
        <p:nvPicPr>
          <p:cNvPr id="10" name="Grafik 9" descr="Smiley böse.png">
            <a:extLst>
              <a:ext uri="{FF2B5EF4-FFF2-40B4-BE49-F238E27FC236}">
                <a16:creationId xmlns:a16="http://schemas.microsoft.com/office/drawing/2014/main" id="{66ADAD09-392E-4A74-A85E-D530CA268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27" y="2022475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 descr="Smiley gut.png">
            <a:extLst>
              <a:ext uri="{FF2B5EF4-FFF2-40B4-BE49-F238E27FC236}">
                <a16:creationId xmlns:a16="http://schemas.microsoft.com/office/drawing/2014/main" id="{0B3BE68C-BED1-42C7-B52A-DF831DFD7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77" y="1916113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03BC49-34F6-4EA9-AC31-3A29353BE18C}"/>
              </a:ext>
            </a:extLst>
          </p:cNvPr>
          <p:cNvSpPr/>
          <p:nvPr userDrawn="1"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/>
              <a:t>VorherigeSeite</a:t>
            </a:r>
            <a:endParaRPr lang="de-DE" sz="14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F2B07AC-27E2-4A7E-B277-D2B9BA37B6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D9D2-6CD1-45D4-998A-24C649EAF81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1508-8875-4999-BD75-C138390666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6178-5F9F-44AC-9413-92404CA4E58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EB19-B0AF-44E6-8560-17516E5578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258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A675-217C-4492-B706-92ACA8BABB46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1B64-5F88-4809-87E9-D4072AB619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174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744-B780-442C-9424-DA4D4ED607F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407E-DD7A-4A98-82F9-251228E315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254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06CD-E8F1-4701-9FB9-341D8845F3C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0FCC-4E16-4041-9471-E3D3105CC0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4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16B-293E-43BA-8D08-693653BE69B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6EB-9C3F-429B-AA59-2305650827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990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70EB-6975-44CA-A302-7C3AD0D4A98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A403-2D7F-4220-B450-8DB2F388C6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14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E15F-20E6-4F16-B3C7-B774968DBB0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8291-B488-42AB-BCDB-A3C5B209229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8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FA3A-8CC1-4463-85A4-B033C391805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EAA-F6A1-494E-B8A9-0B93445237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069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376-5B09-4C09-B192-165559B6D80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CFC2-1E78-41F3-9E46-FAD61E693D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81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48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4A23-ED6F-4DB9-A18B-0D059A488D3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BEF6-E827-4C63-85BF-5326D25BFF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491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C109-B690-4A42-AA67-B777BF266CF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F3C3-452A-455B-A8E8-BDFE55150C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546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BF0A-E659-4940-A848-7E9FB3A0B28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38EA-60FD-41C7-A7D4-2A87AE83BD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953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97B7-3410-4068-804D-4923B18B8C0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5311-C5FD-462B-AC2B-E56E6162C3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535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E97E-8A43-42C0-BEEE-83F0D3C9096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8D8D-85D7-41BD-97BB-77CFC06793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581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8B45-6C50-4722-BA48-156C26E02D3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3C1E-5E4D-44D1-9DA1-3991D98C8C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316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AC28-D511-4804-BDE7-071A20CC873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3342-E34D-4A61-8702-1173E89F79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066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A19B-56DD-4323-A74C-F5039E58DE4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0D9D-EAAD-4C08-895F-F7B506DAF9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17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9F3-6DB6-40D7-BFA7-7B3867C7B61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16FB-C372-498B-8199-665BEE245E2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358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507C-13E3-485D-AE0A-344B7A2998E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8FA5-6918-4088-9CDF-164FCDABC1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0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5636-D9E0-4DF9-8A98-DF40A3C32D4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9702-96DA-4123-80B2-C175AA516E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075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2057-A3B4-438C-9459-24769B7EEDC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B720-27BA-4555-829F-02A03FF9A9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509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3D2D-EDDD-4E89-8169-F591664DF67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DA7E-DF07-498D-8238-20027BAED4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19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7D9A-3A92-4219-AD30-815279F1076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7D1C-76BF-4E86-AB49-C1AC743158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22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BBD7-7F6C-4384-A7CD-1BDCF8DC051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D601-93BB-468E-8314-FDBEE656D8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002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89E1-DFE8-4310-AE92-20AEEBC1B4F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9643-44C3-467C-8E77-9EF1F99641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932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CE02-24D5-481E-9EBB-2A29BA0E97A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BF26-7EF5-458A-8536-B007702566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9293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2CEE-4D0F-4646-A100-CE86DF41C1A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B02C-E4E8-4C67-9DF2-07D89F147D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00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95A5-19E5-4312-B003-EC46CC806B7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0E79-CA75-405C-A677-DBB2F58C84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321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262C-6149-4623-9522-7E932FCBD093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2B0-6039-4534-BCE4-954A2F5E42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315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9FD3-5C9B-4F79-A472-C313218FD22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D10E-A5F0-4173-8445-D6E1ABEFDE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6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13B5-4488-4200-BEF0-56A85EA0F7E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E7D4-B6AF-41CE-B9E1-933E34E9BB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853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B86D-3D81-4ADE-AA8A-834AFBCCE6D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69F-863D-49B0-A143-F4B7FA61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341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0C07-1F04-4B67-928E-7D713A595525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5986-35F2-46CF-9599-CAF50CE527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090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FBE-D85A-4880-ACFC-F51F670A4D6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4F40-B29A-4947-9B4A-3A4681D196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15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B07F-C3B9-4404-9085-FE38671D1E9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7327-9B86-481D-A896-F82E9FAFA6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43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616-1371-40D0-BF0A-AE2F0478261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14A-91A1-4A68-A7E0-2CCD002D82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2002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5060-09BB-40A9-8382-AEF4131E2F1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83B5-C6F3-4B7A-B3A1-BF2BB2589D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493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DEA-4188-4B3F-AE6B-B78254CBDBE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93C7-C21B-460F-8B21-7A57A62EB2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225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B8A8-EE9B-4381-AB83-A7D603A03E26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833E-FE1F-4DC9-BB2C-0EE5F874A9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39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BA04-F045-46B9-87AE-7F1D0084EAA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E42F-8A13-4D68-BBB1-5D2DC06043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43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9581-0461-4ED7-AA79-C069BE59B5F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3561-2FCF-44D9-8DBA-951082F8D2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32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02C3-5C02-47AE-993D-24947A06D9D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DBC1-B71A-43A0-9608-F477DE346D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071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4146-41D1-4BAB-9BC4-7E9F833E943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D25A-DD8A-4D41-BE4E-12C87D04FF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0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9DB3-BE94-402B-B33B-6188C34B44F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67F0-5754-424E-9D98-80FF899FF5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44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D44A-B7AD-4328-B227-BFE2192A381B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FEB4-7148-402D-A6E3-34AFF3F8374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96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  <p:sldLayoutId id="2147486536" r:id="rId2"/>
    <p:sldLayoutId id="2147486545" r:id="rId3"/>
    <p:sldLayoutId id="214748646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DFD83-B327-4CE9-967F-633DC993C34D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FB691F5-B9D6-4015-BA22-92EB8E0C83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9" r:id="rId1"/>
    <p:sldLayoutId id="2147486470" r:id="rId2"/>
    <p:sldLayoutId id="2147486471" r:id="rId3"/>
    <p:sldLayoutId id="2147486472" r:id="rId4"/>
    <p:sldLayoutId id="2147486473" r:id="rId5"/>
    <p:sldLayoutId id="2147486474" r:id="rId6"/>
    <p:sldLayoutId id="2147486475" r:id="rId7"/>
    <p:sldLayoutId id="2147486476" r:id="rId8"/>
    <p:sldLayoutId id="2147486477" r:id="rId9"/>
    <p:sldLayoutId id="2147486478" r:id="rId10"/>
    <p:sldLayoutId id="21474864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D25FE-6116-4786-BF95-9085D1D45A51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7A83ADA-95F7-4A56-9BBA-405099FD33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0" r:id="rId1"/>
    <p:sldLayoutId id="2147486481" r:id="rId2"/>
    <p:sldLayoutId id="2147486482" r:id="rId3"/>
    <p:sldLayoutId id="2147486483" r:id="rId4"/>
    <p:sldLayoutId id="2147486484" r:id="rId5"/>
    <p:sldLayoutId id="2147486485" r:id="rId6"/>
    <p:sldLayoutId id="2147486486" r:id="rId7"/>
    <p:sldLayoutId id="2147486487" r:id="rId8"/>
    <p:sldLayoutId id="2147486488" r:id="rId9"/>
    <p:sldLayoutId id="2147486489" r:id="rId10"/>
    <p:sldLayoutId id="21474864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E99BF-5649-4C31-9973-21C21CA27A4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804F15B-0C8C-4A88-A00D-34B62FDBFF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1" r:id="rId1"/>
    <p:sldLayoutId id="2147486492" r:id="rId2"/>
    <p:sldLayoutId id="2147486493" r:id="rId3"/>
    <p:sldLayoutId id="2147486494" r:id="rId4"/>
    <p:sldLayoutId id="2147486495" r:id="rId5"/>
    <p:sldLayoutId id="2147486496" r:id="rId6"/>
    <p:sldLayoutId id="2147486497" r:id="rId7"/>
    <p:sldLayoutId id="2147486498" r:id="rId8"/>
    <p:sldLayoutId id="2147486499" r:id="rId9"/>
    <p:sldLayoutId id="2147486500" r:id="rId10"/>
    <p:sldLayoutId id="21474865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74A22-6DC3-4EFD-9028-97240753486F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713E413-FD60-4C92-993A-223DA805B1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  <p:sldLayoutId id="2147486504" r:id="rId3"/>
    <p:sldLayoutId id="2147486505" r:id="rId4"/>
    <p:sldLayoutId id="2147486506" r:id="rId5"/>
    <p:sldLayoutId id="2147486507" r:id="rId6"/>
    <p:sldLayoutId id="2147486508" r:id="rId7"/>
    <p:sldLayoutId id="2147486509" r:id="rId8"/>
    <p:sldLayoutId id="2147486510" r:id="rId9"/>
    <p:sldLayoutId id="2147486511" r:id="rId10"/>
    <p:sldLayoutId id="21474865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E5DA1-B5E4-436A-8E1E-B86D81DF06EE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EAC2A5C-309C-464E-A174-FF189516B5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  <p:sldLayoutId id="2147486515" r:id="rId3"/>
    <p:sldLayoutId id="2147486516" r:id="rId4"/>
    <p:sldLayoutId id="2147486517" r:id="rId5"/>
    <p:sldLayoutId id="2147486518" r:id="rId6"/>
    <p:sldLayoutId id="2147486519" r:id="rId7"/>
    <p:sldLayoutId id="2147486520" r:id="rId8"/>
    <p:sldLayoutId id="2147486521" r:id="rId9"/>
    <p:sldLayoutId id="2147486522" r:id="rId10"/>
    <p:sldLayoutId id="21474865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2AAF1-9ADB-4B22-BDAE-F09D272D1F67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5663F3A-39C7-4BCA-A7D8-5DAF0BC349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  <p:sldLayoutId id="21474865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feld 5"/>
          <p:cNvSpPr txBox="1">
            <a:spLocks noChangeArrowheads="1"/>
          </p:cNvSpPr>
          <p:nvPr/>
        </p:nvSpPr>
        <p:spPr bwMode="auto">
          <a:xfrm>
            <a:off x="1784351" y="219076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GS" pitchFamily="50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GS" pitchFamily="50" charset="0"/>
              </a:rPr>
              <a:t>Quelle:</a:t>
            </a:r>
          </a:p>
        </p:txBody>
      </p:sp>
      <p:sp>
        <p:nvSpPr>
          <p:cNvPr id="15" name="Foliennummernplatzhalter 27"/>
          <p:cNvSpPr>
            <a:spLocks noGrp="1"/>
          </p:cNvSpPr>
          <p:nvPr>
            <p:ph type="sldNum" sz="quarter" idx="4294967295"/>
          </p:nvPr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1</a:t>
            </a:fld>
            <a:endParaRPr lang="de-DE" dirty="0"/>
          </a:p>
        </p:txBody>
      </p:sp>
      <p:sp>
        <p:nvSpPr>
          <p:cNvPr id="8" name="shpLesekochValidCheck">
            <a:extLst>
              <a:ext uri="{FF2B5EF4-FFF2-40B4-BE49-F238E27FC236}">
                <a16:creationId xmlns:a16="http://schemas.microsoft.com/office/drawing/2014/main" id="{90329F59-6D9B-4B76-965D-88A3717B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888" y="573019"/>
            <a:ext cx="122822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latin typeface="GS" pitchFamily="50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latin typeface="GS" pitchFamily="50" charset="0"/>
              </a:rPr>
              <a:t>Siegbert  Rudolph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24340D-DF09-4204-BA92-0D6ACF337D26}"/>
              </a:ext>
            </a:extLst>
          </p:cNvPr>
          <p:cNvSpPr txBox="1"/>
          <p:nvPr/>
        </p:nvSpPr>
        <p:spPr>
          <a:xfrm>
            <a:off x="3415229" y="817548"/>
            <a:ext cx="6758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GS" pitchFamily="50" charset="0"/>
              </a:rPr>
              <a:t>Einsilbige Wörter mit allen Lautverschriftungen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69E5718-7AF0-4F0A-992C-D915FF9FB44D}"/>
              </a:ext>
            </a:extLst>
          </p:cNvPr>
          <p:cNvSpPr txBox="1"/>
          <p:nvPr/>
        </p:nvSpPr>
        <p:spPr>
          <a:xfrm>
            <a:off x="3415228" y="1196752"/>
            <a:ext cx="8153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GS" pitchFamily="50" charset="0"/>
              </a:rPr>
              <a:t>Silbenschieber 5 senkrecht</a:t>
            </a:r>
          </a:p>
          <a:p>
            <a:endParaRPr lang="de-DE" sz="4000" b="1" dirty="0">
              <a:latin typeface="GS" pitchFamily="50" charset="0"/>
            </a:endParaRPr>
          </a:p>
          <a:p>
            <a:endParaRPr lang="de-DE" sz="4000" b="1" dirty="0">
              <a:latin typeface="GS" pitchFamily="50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Nutzung im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Bearbeitungsmodus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: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Mit Pfeiltaste eine der Leisten markieren und mit 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Pfeiltasten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nach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oben oder 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unten verschieben.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S" pitchFamily="50" charset="0"/>
              <a:ea typeface="+mn-ea"/>
              <a:cs typeface="Ari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96CB49-D11A-49BB-323F-55CD93A068F1}"/>
              </a:ext>
            </a:extLst>
          </p:cNvPr>
          <p:cNvSpPr txBox="1"/>
          <p:nvPr/>
        </p:nvSpPr>
        <p:spPr>
          <a:xfrm>
            <a:off x="190500" y="6724134"/>
            <a:ext cx="364234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4B889-3D89-4C79-8DA1-331FE21E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98" y="90963"/>
            <a:ext cx="10515600" cy="434312"/>
          </a:xfrm>
        </p:spPr>
        <p:txBody>
          <a:bodyPr/>
          <a:lstStyle/>
          <a:p>
            <a:r>
              <a:rPr lang="de-DE" dirty="0"/>
              <a:t>Silbenschieber mit reduzierten Schriftzeichen</a:t>
            </a: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207A74-9F7D-1FE9-FDA3-5AA9011AC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059" y="1021370"/>
            <a:ext cx="901045" cy="163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ng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qu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42E269-9D8A-0AAF-09AE-EEC1531D7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808" y="1021370"/>
            <a:ext cx="936104" cy="176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h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qu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sp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st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CB293F6-A5F8-626F-91A3-E926733352BB}"/>
              </a:ext>
            </a:extLst>
          </p:cNvPr>
          <p:cNvSpPr txBox="1"/>
          <p:nvPr/>
        </p:nvSpPr>
        <p:spPr>
          <a:xfrm>
            <a:off x="5303912" y="1021370"/>
            <a:ext cx="792088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ä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äu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ei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eu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ie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ü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1F50DDF-F29B-891E-8E13-00998FBD784D}"/>
              </a:ext>
            </a:extLst>
          </p:cNvPr>
          <p:cNvSpPr/>
          <p:nvPr/>
        </p:nvSpPr>
        <p:spPr>
          <a:xfrm>
            <a:off x="4637746" y="3730749"/>
            <a:ext cx="2231294" cy="648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29318D1-551D-8AB1-43F7-D72F13DF9B3F}"/>
              </a:ext>
            </a:extLst>
          </p:cNvPr>
          <p:cNvSpPr txBox="1"/>
          <p:nvPr/>
        </p:nvSpPr>
        <p:spPr>
          <a:xfrm>
            <a:off x="190500" y="6724134"/>
            <a:ext cx="368241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10</a:t>
            </a:r>
          </a:p>
        </p:txBody>
      </p:sp>
    </p:spTree>
    <p:extLst>
      <p:ext uri="{BB962C8B-B14F-4D97-AF65-F5344CB8AC3E}">
        <p14:creationId xmlns:p14="http://schemas.microsoft.com/office/powerpoint/2010/main" val="344297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4B889-3D89-4C79-8DA1-331FE21E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98" y="90963"/>
            <a:ext cx="10515600" cy="434312"/>
          </a:xfrm>
        </p:spPr>
        <p:txBody>
          <a:bodyPr/>
          <a:lstStyle/>
          <a:p>
            <a:r>
              <a:rPr lang="de-DE" dirty="0"/>
              <a:t>Silbenschieber mit allen Schriftzeichen für einsilbige Wörter</a:t>
            </a: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37F5D2-0C81-9307-F00E-44E46998AC89}"/>
              </a:ext>
            </a:extLst>
          </p:cNvPr>
          <p:cNvSpPr/>
          <p:nvPr/>
        </p:nvSpPr>
        <p:spPr>
          <a:xfrm flipV="1">
            <a:off x="3142640" y="604045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4A31382-E871-F1D7-EC67-C7900A6498A0}"/>
              </a:ext>
            </a:extLst>
          </p:cNvPr>
          <p:cNvSpPr/>
          <p:nvPr/>
        </p:nvSpPr>
        <p:spPr>
          <a:xfrm flipV="1">
            <a:off x="3791668" y="639600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43B6DB-9AAA-C342-BAFC-68660A1A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14" y="1164781"/>
            <a:ext cx="824866" cy="233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H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h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Qu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qu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Sp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sp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St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st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F7C731-3F38-0728-A337-6339EBF1CB8C}"/>
              </a:ext>
            </a:extLst>
          </p:cNvPr>
          <p:cNvSpPr txBox="1"/>
          <p:nvPr/>
        </p:nvSpPr>
        <p:spPr>
          <a:xfrm>
            <a:off x="4977880" y="1136922"/>
            <a:ext cx="614064" cy="121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aa</a:t>
            </a:r>
            <a:endParaRPr kumimoji="0" lang="de-DE" alt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ä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äh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äu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ee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eih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eu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ie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ieh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ih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oh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oo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öh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uh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uu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üh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87A3053-E16C-07A4-D4F2-8A293A258657}"/>
              </a:ext>
            </a:extLst>
          </p:cNvPr>
          <p:cNvSpPr/>
          <p:nvPr/>
        </p:nvSpPr>
        <p:spPr>
          <a:xfrm>
            <a:off x="4130766" y="5012742"/>
            <a:ext cx="2308291" cy="4343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618FBF-90A8-456D-A67C-A75C90BF1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120" y="1097802"/>
            <a:ext cx="824866" cy="1603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bb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dd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gg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ck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ll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mm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nn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ng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pp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qu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rr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ss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tt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tz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26219F0-7041-97DB-F617-1CB5EDD31813}"/>
              </a:ext>
            </a:extLst>
          </p:cNvPr>
          <p:cNvSpPr txBox="1"/>
          <p:nvPr/>
        </p:nvSpPr>
        <p:spPr>
          <a:xfrm>
            <a:off x="190500" y="6724134"/>
            <a:ext cx="368241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11</a:t>
            </a:r>
          </a:p>
        </p:txBody>
      </p:sp>
    </p:spTree>
    <p:extLst>
      <p:ext uri="{BB962C8B-B14F-4D97-AF65-F5344CB8AC3E}">
        <p14:creationId xmlns:p14="http://schemas.microsoft.com/office/powerpoint/2010/main" val="159913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4B889-3D89-4C79-8DA1-331FE21E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98" y="90963"/>
            <a:ext cx="10515600" cy="434312"/>
          </a:xfrm>
        </p:spPr>
        <p:txBody>
          <a:bodyPr/>
          <a:lstStyle/>
          <a:p>
            <a:r>
              <a:rPr lang="de-DE" dirty="0"/>
              <a:t>Silbenschieber mit allen Schriftzeichen für einsilbige Wörter</a:t>
            </a: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37F5D2-0C81-9307-F00E-44E46998AC89}"/>
              </a:ext>
            </a:extLst>
          </p:cNvPr>
          <p:cNvSpPr/>
          <p:nvPr/>
        </p:nvSpPr>
        <p:spPr>
          <a:xfrm flipV="1">
            <a:off x="3142640" y="604045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4A31382-E871-F1D7-EC67-C7900A6498A0}"/>
              </a:ext>
            </a:extLst>
          </p:cNvPr>
          <p:cNvSpPr/>
          <p:nvPr/>
        </p:nvSpPr>
        <p:spPr>
          <a:xfrm flipV="1">
            <a:off x="3791668" y="639600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F7C731-3F38-0728-A337-6339EBF1CB8C}"/>
              </a:ext>
            </a:extLst>
          </p:cNvPr>
          <p:cNvSpPr txBox="1"/>
          <p:nvPr/>
        </p:nvSpPr>
        <p:spPr>
          <a:xfrm>
            <a:off x="4970812" y="1160138"/>
            <a:ext cx="614064" cy="2077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Aaaa</a:t>
            </a:r>
            <a:endParaRPr kumimoji="0" lang="de-DE" alt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Ahah</a:t>
            </a:r>
            <a:endParaRPr kumimoji="0" lang="de-DE" alt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Auau</a:t>
            </a:r>
            <a:endParaRPr kumimoji="0" lang="de-DE" alt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Ä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ä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Ähäh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Äuäu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ee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Eheh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eih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Eueu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ie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ieh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ih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Ohoh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oo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Öhöh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Uhuh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uu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üh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87A3053-E16C-07A4-D4F2-8A293A258657}"/>
              </a:ext>
            </a:extLst>
          </p:cNvPr>
          <p:cNvSpPr/>
          <p:nvPr/>
        </p:nvSpPr>
        <p:spPr>
          <a:xfrm>
            <a:off x="4799857" y="5013176"/>
            <a:ext cx="1512168" cy="4343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618FBF-90A8-456D-A67C-A75C90BF1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120" y="1097802"/>
            <a:ext cx="824866" cy="1603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bb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dd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gg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ck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ll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mm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nn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ng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pp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qu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rr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ss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tt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tz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82EEA4-6424-9A90-469B-39FBDADB4E23}"/>
              </a:ext>
            </a:extLst>
          </p:cNvPr>
          <p:cNvSpPr txBox="1"/>
          <p:nvPr/>
        </p:nvSpPr>
        <p:spPr>
          <a:xfrm>
            <a:off x="190500" y="6724134"/>
            <a:ext cx="368241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12</a:t>
            </a:r>
          </a:p>
        </p:txBody>
      </p:sp>
    </p:spTree>
    <p:extLst>
      <p:ext uri="{BB962C8B-B14F-4D97-AF65-F5344CB8AC3E}">
        <p14:creationId xmlns:p14="http://schemas.microsoft.com/office/powerpoint/2010/main" val="359277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7F1BF-0E7C-282C-0E06-F5A62718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9562C5C-A09C-1B42-7B5C-59C23F6D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1119EB-59C4-E690-15E5-39C374DE9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31" t="20601" r="4522" b="8001"/>
          <a:stretch/>
        </p:blipFill>
        <p:spPr>
          <a:xfrm>
            <a:off x="2063552" y="1772816"/>
            <a:ext cx="4248472" cy="24482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A5D97EC-8F3E-140F-B20D-DD0CDB2245DA}"/>
              </a:ext>
            </a:extLst>
          </p:cNvPr>
          <p:cNvSpPr txBox="1"/>
          <p:nvPr/>
        </p:nvSpPr>
        <p:spPr>
          <a:xfrm>
            <a:off x="190500" y="6724134"/>
            <a:ext cx="368241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13</a:t>
            </a:r>
          </a:p>
        </p:txBody>
      </p:sp>
    </p:spTree>
    <p:extLst>
      <p:ext uri="{BB962C8B-B14F-4D97-AF65-F5344CB8AC3E}">
        <p14:creationId xmlns:p14="http://schemas.microsoft.com/office/powerpoint/2010/main" val="57284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31E26-03C5-62B5-E0DC-74630A00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FFF679C-50A1-90CE-9842-1248263F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85B64F-56CE-D9E7-C8D6-1F8E8E391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124744"/>
            <a:ext cx="8400256" cy="47218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F1A8E50-F8C7-9A43-8868-9175A6A0560E}"/>
              </a:ext>
            </a:extLst>
          </p:cNvPr>
          <p:cNvSpPr txBox="1"/>
          <p:nvPr/>
        </p:nvSpPr>
        <p:spPr>
          <a:xfrm>
            <a:off x="190500" y="6724134"/>
            <a:ext cx="368241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14</a:t>
            </a:r>
          </a:p>
        </p:txBody>
      </p:sp>
    </p:spTree>
    <p:extLst>
      <p:ext uri="{BB962C8B-B14F-4D97-AF65-F5344CB8AC3E}">
        <p14:creationId xmlns:p14="http://schemas.microsoft.com/office/powerpoint/2010/main" val="314674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4B889-3D89-4C79-8DA1-331FE21E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98" y="90963"/>
            <a:ext cx="10515600" cy="434312"/>
          </a:xfrm>
        </p:spPr>
        <p:txBody>
          <a:bodyPr/>
          <a:lstStyle/>
          <a:p>
            <a:r>
              <a:rPr lang="de-DE" dirty="0"/>
              <a:t>Silbenschieber mit </a:t>
            </a:r>
            <a:br>
              <a:rPr lang="de-DE" dirty="0"/>
            </a:br>
            <a:r>
              <a:rPr lang="de-DE" dirty="0"/>
              <a:t>reduzierten Schriftzeichen</a:t>
            </a:r>
            <a:br>
              <a:rPr lang="de-DE" dirty="0"/>
            </a:br>
            <a:r>
              <a:rPr lang="de-DE" dirty="0"/>
              <a:t>2 Laute, Silbe offen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37F5D2-0C81-9307-F00E-44E46998AC89}"/>
              </a:ext>
            </a:extLst>
          </p:cNvPr>
          <p:cNvSpPr/>
          <p:nvPr/>
        </p:nvSpPr>
        <p:spPr>
          <a:xfrm flipV="1">
            <a:off x="3142640" y="604045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4A31382-E871-F1D7-EC67-C7900A6498A0}"/>
              </a:ext>
            </a:extLst>
          </p:cNvPr>
          <p:cNvSpPr/>
          <p:nvPr/>
        </p:nvSpPr>
        <p:spPr>
          <a:xfrm flipV="1">
            <a:off x="3791668" y="639600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5F9E68B-4EBC-BB82-0739-C57C31016260}"/>
              </a:ext>
            </a:extLst>
          </p:cNvPr>
          <p:cNvSpPr/>
          <p:nvPr/>
        </p:nvSpPr>
        <p:spPr>
          <a:xfrm>
            <a:off x="4201268" y="3861048"/>
            <a:ext cx="1871252" cy="648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4385B8-0B0F-3EA4-C5AE-11206BF52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728" y="-4923928"/>
            <a:ext cx="1310656" cy="176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h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qu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sp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st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C8DC52B-6D8A-585E-5928-D4288F55178E}"/>
              </a:ext>
            </a:extLst>
          </p:cNvPr>
          <p:cNvSpPr txBox="1"/>
          <p:nvPr/>
        </p:nvSpPr>
        <p:spPr>
          <a:xfrm>
            <a:off x="5187464" y="-3483768"/>
            <a:ext cx="764520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ä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äu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ei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eu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ie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ü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15CE534-5DD7-2E3A-CEC9-C5A4C2ABB170}"/>
              </a:ext>
            </a:extLst>
          </p:cNvPr>
          <p:cNvSpPr txBox="1"/>
          <p:nvPr/>
        </p:nvSpPr>
        <p:spPr>
          <a:xfrm>
            <a:off x="190500" y="6724134"/>
            <a:ext cx="364234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419162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4B889-3D89-4C79-8DA1-331FE21E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98" y="90963"/>
            <a:ext cx="10515600" cy="434312"/>
          </a:xfrm>
        </p:spPr>
        <p:txBody>
          <a:bodyPr/>
          <a:lstStyle/>
          <a:p>
            <a:r>
              <a:rPr lang="de-DE" dirty="0"/>
              <a:t>Silbenschieber mit </a:t>
            </a:r>
            <a:br>
              <a:rPr lang="de-DE" dirty="0"/>
            </a:br>
            <a:r>
              <a:rPr lang="de-DE" dirty="0"/>
              <a:t>reduzierten Schriftzeichen</a:t>
            </a:r>
            <a:br>
              <a:rPr lang="de-DE" dirty="0"/>
            </a:br>
            <a:r>
              <a:rPr lang="de-DE" dirty="0"/>
              <a:t>2 Laute, Silbe geschlossen</a:t>
            </a: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37F5D2-0C81-9307-F00E-44E46998AC89}"/>
              </a:ext>
            </a:extLst>
          </p:cNvPr>
          <p:cNvSpPr/>
          <p:nvPr/>
        </p:nvSpPr>
        <p:spPr>
          <a:xfrm flipV="1">
            <a:off x="3142640" y="604045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4A31382-E871-F1D7-EC67-C7900A6498A0}"/>
              </a:ext>
            </a:extLst>
          </p:cNvPr>
          <p:cNvSpPr/>
          <p:nvPr/>
        </p:nvSpPr>
        <p:spPr>
          <a:xfrm flipV="1">
            <a:off x="3791668" y="639600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5F9E68B-4EBC-BB82-0739-C57C31016260}"/>
              </a:ext>
            </a:extLst>
          </p:cNvPr>
          <p:cNvSpPr/>
          <p:nvPr/>
        </p:nvSpPr>
        <p:spPr>
          <a:xfrm>
            <a:off x="4583832" y="3645024"/>
            <a:ext cx="1871252" cy="648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87605D6-9EBA-BF14-FA4B-2A93C7B90B26}"/>
              </a:ext>
            </a:extLst>
          </p:cNvPr>
          <p:cNvSpPr txBox="1"/>
          <p:nvPr/>
        </p:nvSpPr>
        <p:spPr>
          <a:xfrm>
            <a:off x="4656796" y="251926"/>
            <a:ext cx="792088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au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ä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äu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ei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eu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i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o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ö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u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ü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DEEE2BA-3005-EA82-FBC6-608EBD252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194" y="-7228184"/>
            <a:ext cx="1169862" cy="163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Trebuchet MS" panose="020B0603020202020204" pitchFamily="34" charset="0"/>
              </a:rPr>
              <a:t>ch</a:t>
            </a:r>
            <a:endParaRPr lang="de-DE" altLang="de-DE" sz="4400" spc="1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j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Trebuchet MS" panose="020B0603020202020204" pitchFamily="34" charset="0"/>
              </a:rPr>
              <a:t>ng</a:t>
            </a:r>
            <a:endParaRPr lang="de-DE" altLang="de-DE" sz="4400" spc="1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Trebuchet MS" panose="020B0603020202020204" pitchFamily="34" charset="0"/>
              </a:rPr>
              <a:t>pf</a:t>
            </a:r>
            <a:endParaRPr lang="de-DE" altLang="de-DE" sz="4400" spc="1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Trebuchet MS" panose="020B0603020202020204" pitchFamily="34" charset="0"/>
              </a:rPr>
              <a:t>qu</a:t>
            </a:r>
            <a:endParaRPr lang="de-DE" altLang="de-DE" sz="4400" spc="1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Trebuchet MS" panose="020B0603020202020204" pitchFamily="34" charset="0"/>
              </a:rPr>
              <a:t>sch</a:t>
            </a:r>
            <a:endParaRPr lang="de-DE" altLang="de-DE" sz="4400" spc="1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Trebuchet MS" panose="020B0603020202020204" pitchFamily="34" charset="0"/>
              </a:rPr>
              <a:t>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B0523C-8DCE-2A57-143F-8150C89DA9C8}"/>
              </a:ext>
            </a:extLst>
          </p:cNvPr>
          <p:cNvSpPr txBox="1"/>
          <p:nvPr/>
        </p:nvSpPr>
        <p:spPr>
          <a:xfrm>
            <a:off x="190500" y="6724134"/>
            <a:ext cx="364234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83532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4B889-3D89-4C79-8DA1-331FE21E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98" y="90963"/>
            <a:ext cx="10515600" cy="434312"/>
          </a:xfrm>
        </p:spPr>
        <p:txBody>
          <a:bodyPr/>
          <a:lstStyle/>
          <a:p>
            <a:r>
              <a:rPr lang="de-DE" dirty="0"/>
              <a:t>Silbenschieber mit </a:t>
            </a:r>
            <a:br>
              <a:rPr lang="de-DE" dirty="0"/>
            </a:br>
            <a:r>
              <a:rPr lang="de-DE" dirty="0"/>
              <a:t>reduzierten Schriftzeichen</a:t>
            </a:r>
            <a:br>
              <a:rPr lang="de-DE" dirty="0"/>
            </a:br>
            <a:r>
              <a:rPr lang="de-DE" dirty="0"/>
              <a:t>3 Laute, Silbe geschlossen</a:t>
            </a: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207A74-9F7D-1FE9-FDA3-5AA9011AC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059" y="-6433215"/>
            <a:ext cx="901045" cy="163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ng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qu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42E269-9D8A-0AAF-09AE-EEC1531D7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808" y="-3749084"/>
            <a:ext cx="936104" cy="183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b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/>
              </a:rPr>
              <a:t>ch</a:t>
            </a:r>
            <a:endParaRPr lang="de-DE" altLang="de-DE" sz="4400" spc="100" dirty="0">
              <a:solidFill>
                <a:prstClr val="black"/>
              </a:solidFill>
              <a:latin typeface="GS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d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f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g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h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j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k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p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/>
              </a:rPr>
              <a:t>pf</a:t>
            </a:r>
            <a:endParaRPr lang="de-DE" altLang="de-DE" sz="4400" spc="100" dirty="0">
              <a:solidFill>
                <a:prstClr val="black"/>
              </a:solidFill>
              <a:latin typeface="GS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/>
              </a:rPr>
              <a:t>qu</a:t>
            </a:r>
            <a:endParaRPr lang="de-DE" altLang="de-DE" sz="4400" spc="100" dirty="0">
              <a:solidFill>
                <a:prstClr val="black"/>
              </a:solidFill>
              <a:latin typeface="GS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/>
              </a:rPr>
              <a:t>sch</a:t>
            </a:r>
            <a:endParaRPr lang="de-DE" altLang="de-DE" sz="4400" spc="100" dirty="0">
              <a:solidFill>
                <a:prstClr val="black"/>
              </a:solidFill>
              <a:latin typeface="GS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/>
              </a:rPr>
              <a:t>sp</a:t>
            </a:r>
            <a:endParaRPr lang="de-DE" altLang="de-DE" sz="4400" spc="100" dirty="0">
              <a:solidFill>
                <a:prstClr val="black"/>
              </a:solidFill>
              <a:latin typeface="GS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/>
              </a:rPr>
              <a:t>st</a:t>
            </a:r>
            <a:endParaRPr lang="de-DE" altLang="de-DE" sz="4400" spc="100" dirty="0">
              <a:solidFill>
                <a:prstClr val="black"/>
              </a:solidFill>
              <a:latin typeface="GS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v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w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x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y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/>
              </a:rPr>
              <a:t>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CB293F6-A5F8-626F-91A3-E926733352BB}"/>
              </a:ext>
            </a:extLst>
          </p:cNvPr>
          <p:cNvSpPr txBox="1"/>
          <p:nvPr/>
        </p:nvSpPr>
        <p:spPr>
          <a:xfrm>
            <a:off x="5303912" y="-3737551"/>
            <a:ext cx="792088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ä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äu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ei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eu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ie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ü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1F50DDF-F29B-891E-8E13-00998FBD784D}"/>
              </a:ext>
            </a:extLst>
          </p:cNvPr>
          <p:cNvSpPr/>
          <p:nvPr/>
        </p:nvSpPr>
        <p:spPr>
          <a:xfrm>
            <a:off x="4637746" y="3730749"/>
            <a:ext cx="2231294" cy="648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Trebuchet MS" panose="020B0603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C142ABA-3A24-35A7-2B13-8C7859C8E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5" y="6343612"/>
            <a:ext cx="1103876" cy="43431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737B8AA-3FBA-4B7D-BEC7-BAE5790E4F88}"/>
              </a:ext>
            </a:extLst>
          </p:cNvPr>
          <p:cNvSpPr txBox="1"/>
          <p:nvPr/>
        </p:nvSpPr>
        <p:spPr>
          <a:xfrm>
            <a:off x="190500" y="6724134"/>
            <a:ext cx="364234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238509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4B889-3D89-4C79-8DA1-331FE21E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98" y="90963"/>
            <a:ext cx="10515600" cy="434312"/>
          </a:xfrm>
        </p:spPr>
        <p:txBody>
          <a:bodyPr/>
          <a:lstStyle/>
          <a:p>
            <a:r>
              <a:rPr lang="de-DE" dirty="0"/>
              <a:t>Silbenschieber mit </a:t>
            </a:r>
            <a:br>
              <a:rPr lang="de-DE" dirty="0"/>
            </a:br>
            <a:r>
              <a:rPr lang="de-DE" dirty="0"/>
              <a:t>allen Schriftzeichen </a:t>
            </a:r>
            <a:br>
              <a:rPr lang="de-DE" dirty="0"/>
            </a:br>
            <a:r>
              <a:rPr lang="de-DE" dirty="0"/>
              <a:t>für einsilbige Wörter</a:t>
            </a:r>
            <a:br>
              <a:rPr lang="de-DE" dirty="0"/>
            </a:br>
            <a:r>
              <a:rPr lang="de-DE" dirty="0"/>
              <a:t>Konsonant am Anfang</a:t>
            </a: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37F5D2-0C81-9307-F00E-44E46998AC89}"/>
              </a:ext>
            </a:extLst>
          </p:cNvPr>
          <p:cNvSpPr/>
          <p:nvPr/>
        </p:nvSpPr>
        <p:spPr>
          <a:xfrm flipV="1">
            <a:off x="3142640" y="604045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4A31382-E871-F1D7-EC67-C7900A6498A0}"/>
              </a:ext>
            </a:extLst>
          </p:cNvPr>
          <p:cNvSpPr/>
          <p:nvPr/>
        </p:nvSpPr>
        <p:spPr>
          <a:xfrm flipV="1">
            <a:off x="3791668" y="639600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43B6DB-9AAA-C342-BAFC-68660A1A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014" y="1098077"/>
            <a:ext cx="824866" cy="233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H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h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Qu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qu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Sp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sp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St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st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F7C731-3F38-0728-A337-6339EBF1CB8C}"/>
              </a:ext>
            </a:extLst>
          </p:cNvPr>
          <p:cNvSpPr txBox="1"/>
          <p:nvPr/>
        </p:nvSpPr>
        <p:spPr>
          <a:xfrm>
            <a:off x="4977880" y="1116602"/>
            <a:ext cx="614064" cy="121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aa</a:t>
            </a:r>
            <a:endParaRPr kumimoji="0" lang="de-DE" alt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ä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äh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äu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ee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eih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eu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ie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ieh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ih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oh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oo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öh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uh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uu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üh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87A3053-E16C-07A4-D4F2-8A293A258657}"/>
              </a:ext>
            </a:extLst>
          </p:cNvPr>
          <p:cNvSpPr/>
          <p:nvPr/>
        </p:nvSpPr>
        <p:spPr>
          <a:xfrm>
            <a:off x="4130766" y="3717032"/>
            <a:ext cx="2308291" cy="4343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618FBF-90A8-456D-A67C-A75C90BF1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120" y="1097802"/>
            <a:ext cx="824866" cy="1603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bb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dd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gg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ck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ll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mm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nn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ng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pp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qu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rr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ss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tt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tz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DB2CC7-7B97-771F-A685-9DDF05C83AD0}"/>
              </a:ext>
            </a:extLst>
          </p:cNvPr>
          <p:cNvSpPr txBox="1"/>
          <p:nvPr/>
        </p:nvSpPr>
        <p:spPr>
          <a:xfrm>
            <a:off x="190500" y="6724134"/>
            <a:ext cx="364234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5</a:t>
            </a:r>
          </a:p>
        </p:txBody>
      </p:sp>
    </p:spTree>
    <p:extLst>
      <p:ext uri="{BB962C8B-B14F-4D97-AF65-F5344CB8AC3E}">
        <p14:creationId xmlns:p14="http://schemas.microsoft.com/office/powerpoint/2010/main" val="272002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4B889-3D89-4C79-8DA1-331FE21E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98" y="90963"/>
            <a:ext cx="10515600" cy="434312"/>
          </a:xfrm>
        </p:spPr>
        <p:txBody>
          <a:bodyPr/>
          <a:lstStyle/>
          <a:p>
            <a:r>
              <a:rPr lang="de-DE" dirty="0"/>
              <a:t>Silbenschieber mit </a:t>
            </a:r>
            <a:br>
              <a:rPr lang="de-DE" dirty="0"/>
            </a:br>
            <a:r>
              <a:rPr lang="de-DE" dirty="0"/>
              <a:t>allen Schriftzeichen </a:t>
            </a:r>
            <a:br>
              <a:rPr lang="de-DE" dirty="0"/>
            </a:br>
            <a:r>
              <a:rPr lang="de-DE" dirty="0"/>
              <a:t>für einsilbige Wörter</a:t>
            </a:r>
            <a:br>
              <a:rPr lang="de-DE" dirty="0"/>
            </a:br>
            <a:r>
              <a:rPr lang="de-DE" dirty="0"/>
              <a:t>Vokal am Anfang</a:t>
            </a: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37F5D2-0C81-9307-F00E-44E46998AC89}"/>
              </a:ext>
            </a:extLst>
          </p:cNvPr>
          <p:cNvSpPr/>
          <p:nvPr/>
        </p:nvSpPr>
        <p:spPr>
          <a:xfrm flipV="1">
            <a:off x="3142640" y="604045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4A31382-E871-F1D7-EC67-C7900A6498A0}"/>
              </a:ext>
            </a:extLst>
          </p:cNvPr>
          <p:cNvSpPr/>
          <p:nvPr/>
        </p:nvSpPr>
        <p:spPr>
          <a:xfrm flipV="1">
            <a:off x="3791668" y="639600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F7C731-3F38-0728-A337-6339EBF1CB8C}"/>
              </a:ext>
            </a:extLst>
          </p:cNvPr>
          <p:cNvSpPr txBox="1"/>
          <p:nvPr/>
        </p:nvSpPr>
        <p:spPr>
          <a:xfrm>
            <a:off x="4970812" y="-2306693"/>
            <a:ext cx="614064" cy="1689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Ahah</a:t>
            </a:r>
            <a:endParaRPr kumimoji="0" lang="de-DE" alt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Auau</a:t>
            </a:r>
            <a:endParaRPr kumimoji="0" lang="de-DE" alt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Ä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ä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Ähäh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Äuäu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Eheh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ei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Eueu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ih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Ohoh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Öhöh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err="1">
                <a:solidFill>
                  <a:prstClr val="black"/>
                </a:solidFill>
                <a:latin typeface="GS" pitchFamily="50" charset="0"/>
              </a:rPr>
              <a:t>Uhuh</a:t>
            </a:r>
            <a:endParaRPr lang="de-DE" sz="28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GS" pitchFamily="50" charset="0"/>
              </a:rPr>
              <a:t>ü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87A3053-E16C-07A4-D4F2-8A293A258657}"/>
              </a:ext>
            </a:extLst>
          </p:cNvPr>
          <p:cNvSpPr/>
          <p:nvPr/>
        </p:nvSpPr>
        <p:spPr>
          <a:xfrm>
            <a:off x="4799857" y="5013176"/>
            <a:ext cx="1512168" cy="4343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618FBF-90A8-456D-A67C-A75C90BF1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120" y="-6148064"/>
            <a:ext cx="824866" cy="1603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bb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dd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gg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ck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ll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mm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nn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ng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pp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qu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rr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ss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tt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spc="100" dirty="0" err="1">
                <a:solidFill>
                  <a:prstClr val="black"/>
                </a:solidFill>
                <a:latin typeface="GS" pitchFamily="50" charset="0"/>
              </a:rPr>
              <a:t>tz</a:t>
            </a:r>
            <a:endParaRPr lang="de-DE" altLang="de-DE" sz="2800" spc="100" dirty="0">
              <a:solidFill>
                <a:prstClr val="black"/>
              </a:solidFill>
              <a:latin typeface="GS" pitchFamily="50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57A912-3589-81FA-AB8C-6BC606A7740B}"/>
              </a:ext>
            </a:extLst>
          </p:cNvPr>
          <p:cNvSpPr txBox="1"/>
          <p:nvPr/>
        </p:nvSpPr>
        <p:spPr>
          <a:xfrm>
            <a:off x="190500" y="6724134"/>
            <a:ext cx="364234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6</a:t>
            </a:r>
          </a:p>
        </p:txBody>
      </p:sp>
    </p:spTree>
    <p:extLst>
      <p:ext uri="{BB962C8B-B14F-4D97-AF65-F5344CB8AC3E}">
        <p14:creationId xmlns:p14="http://schemas.microsoft.com/office/powerpoint/2010/main" val="50847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27">
            <a:extLst>
              <a:ext uri="{FF2B5EF4-FFF2-40B4-BE49-F238E27FC236}">
                <a16:creationId xmlns:a16="http://schemas.microsoft.com/office/drawing/2014/main" id="{DCAE7397-DA21-4D9F-B154-BC75292A0EB6}"/>
              </a:ext>
            </a:extLst>
          </p:cNvPr>
          <p:cNvSpPr txBox="1">
            <a:spLocks/>
          </p:cNvSpPr>
          <p:nvPr/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753A262-E233-496C-ACA6-3BEF653DF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9" y="85228"/>
            <a:ext cx="10515600" cy="4343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br>
              <a:rPr lang="de-DE" dirty="0">
                <a:latin typeface="GS" pitchFamily="50" charset="0"/>
              </a:rPr>
            </a:br>
            <a:r>
              <a:rPr lang="de-DE" dirty="0" err="1">
                <a:latin typeface="GS" pitchFamily="50" charset="0"/>
              </a:rPr>
              <a:t>Übenmachtgescheit</a:t>
            </a:r>
            <a:r>
              <a:rPr lang="de-DE" dirty="0">
                <a:latin typeface="GS" pitchFamily="50" charset="0"/>
              </a:rPr>
              <a:t>!</a:t>
            </a:r>
            <a:br>
              <a:rPr lang="de-DE" dirty="0">
                <a:latin typeface="GS" pitchFamily="50" charset="0"/>
              </a:rPr>
            </a:br>
            <a:endParaRPr lang="de-DE" dirty="0">
              <a:latin typeface="GS" pitchFamily="50" charset="0"/>
            </a:endParaRPr>
          </a:p>
        </p:txBody>
      </p:sp>
      <p:pic>
        <p:nvPicPr>
          <p:cNvPr id="5" name="Grafik 4" descr="Smiley böse.png">
            <a:extLst>
              <a:ext uri="{FF2B5EF4-FFF2-40B4-BE49-F238E27FC236}">
                <a16:creationId xmlns:a16="http://schemas.microsoft.com/office/drawing/2014/main" id="{C3B74816-1DC8-4B66-8267-467236EA9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819017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Smiley gut.png">
            <a:extLst>
              <a:ext uri="{FF2B5EF4-FFF2-40B4-BE49-F238E27FC236}">
                <a16:creationId xmlns:a16="http://schemas.microsoft.com/office/drawing/2014/main" id="{2BCA1452-24A8-4E51-B238-5F3100238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712655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990CC6E-D00B-4C80-947B-0892B2C1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695" y="3873242"/>
            <a:ext cx="56749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Hurra,wieder</a:t>
            </a:r>
            <a:r>
              <a:rPr kumimoji="0" lang="de-DE" altLang="de-DE" sz="4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einStückweiter</a:t>
            </a:r>
            <a:r>
              <a:rPr kumimoji="0" lang="de-DE" altLang="de-DE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GS" pitchFamily="50" charset="0"/>
                <a:ea typeface="+mn-ea"/>
                <a:cs typeface="Arial" charset="0"/>
              </a:rPr>
              <a:t>!</a:t>
            </a:r>
            <a:endParaRPr kumimoji="0" lang="de-DE" altLang="de-DE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S" pitchFamily="50" charset="0"/>
              <a:ea typeface="+mn-ea"/>
              <a:cs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5AD083-5F5B-6E12-25BC-44BDAD68C861}"/>
              </a:ext>
            </a:extLst>
          </p:cNvPr>
          <p:cNvSpPr txBox="1"/>
          <p:nvPr/>
        </p:nvSpPr>
        <p:spPr>
          <a:xfrm>
            <a:off x="190500" y="6724134"/>
            <a:ext cx="364234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13732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spd="3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4B889-3D89-4C79-8DA1-331FE21E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98" y="90963"/>
            <a:ext cx="10515600" cy="434312"/>
          </a:xfrm>
        </p:spPr>
        <p:txBody>
          <a:bodyPr/>
          <a:lstStyle/>
          <a:p>
            <a:r>
              <a:rPr lang="de-DE" dirty="0"/>
              <a:t>Silbenschieber mit reduzierten Schriftzeichen</a:t>
            </a: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37F5D2-0C81-9307-F00E-44E46998AC89}"/>
              </a:ext>
            </a:extLst>
          </p:cNvPr>
          <p:cNvSpPr/>
          <p:nvPr/>
        </p:nvSpPr>
        <p:spPr>
          <a:xfrm flipV="1">
            <a:off x="3142640" y="604045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4A31382-E871-F1D7-EC67-C7900A6498A0}"/>
              </a:ext>
            </a:extLst>
          </p:cNvPr>
          <p:cNvSpPr/>
          <p:nvPr/>
        </p:nvSpPr>
        <p:spPr>
          <a:xfrm flipV="1">
            <a:off x="3791668" y="639600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5F9E68B-4EBC-BB82-0739-C57C31016260}"/>
              </a:ext>
            </a:extLst>
          </p:cNvPr>
          <p:cNvSpPr/>
          <p:nvPr/>
        </p:nvSpPr>
        <p:spPr>
          <a:xfrm>
            <a:off x="4201268" y="4581128"/>
            <a:ext cx="1871252" cy="648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4385B8-0B0F-3EA4-C5AE-11206BF52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748" y="1169197"/>
            <a:ext cx="937636" cy="176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h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qu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sp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st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C8DC52B-6D8A-585E-5928-D4288F55178E}"/>
              </a:ext>
            </a:extLst>
          </p:cNvPr>
          <p:cNvSpPr txBox="1"/>
          <p:nvPr/>
        </p:nvSpPr>
        <p:spPr>
          <a:xfrm>
            <a:off x="5187464" y="1143530"/>
            <a:ext cx="764520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ä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äu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ei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eu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ie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ü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AD44D8-CDD1-96CD-9143-F7F7F25596CF}"/>
              </a:ext>
            </a:extLst>
          </p:cNvPr>
          <p:cNvSpPr txBox="1"/>
          <p:nvPr/>
        </p:nvSpPr>
        <p:spPr>
          <a:xfrm>
            <a:off x="190500" y="6724134"/>
            <a:ext cx="364234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8</a:t>
            </a:r>
          </a:p>
        </p:txBody>
      </p:sp>
    </p:spTree>
    <p:extLst>
      <p:ext uri="{BB962C8B-B14F-4D97-AF65-F5344CB8AC3E}">
        <p14:creationId xmlns:p14="http://schemas.microsoft.com/office/powerpoint/2010/main" val="379559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4B889-3D89-4C79-8DA1-331FE21E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98" y="90963"/>
            <a:ext cx="10515600" cy="434312"/>
          </a:xfrm>
        </p:spPr>
        <p:txBody>
          <a:bodyPr/>
          <a:lstStyle/>
          <a:p>
            <a:r>
              <a:rPr lang="de-DE" dirty="0"/>
              <a:t>Silbenschieber mit reduzierten Schriftzeichen</a:t>
            </a: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704B5-6FF4-4A2C-A170-0B9080C0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37F5D2-0C81-9307-F00E-44E46998AC89}"/>
              </a:ext>
            </a:extLst>
          </p:cNvPr>
          <p:cNvSpPr/>
          <p:nvPr/>
        </p:nvSpPr>
        <p:spPr>
          <a:xfrm flipV="1">
            <a:off x="3142640" y="604045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4A31382-E871-F1D7-EC67-C7900A6498A0}"/>
              </a:ext>
            </a:extLst>
          </p:cNvPr>
          <p:cNvSpPr/>
          <p:nvPr/>
        </p:nvSpPr>
        <p:spPr>
          <a:xfrm flipV="1">
            <a:off x="3791668" y="639600"/>
            <a:ext cx="360996" cy="565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5F9E68B-4EBC-BB82-0739-C57C31016260}"/>
              </a:ext>
            </a:extLst>
          </p:cNvPr>
          <p:cNvSpPr/>
          <p:nvPr/>
        </p:nvSpPr>
        <p:spPr>
          <a:xfrm>
            <a:off x="4656796" y="3645024"/>
            <a:ext cx="1871252" cy="648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87605D6-9EBA-BF14-FA4B-2A93C7B90B26}"/>
              </a:ext>
            </a:extLst>
          </p:cNvPr>
          <p:cNvSpPr txBox="1"/>
          <p:nvPr/>
        </p:nvSpPr>
        <p:spPr>
          <a:xfrm>
            <a:off x="4656796" y="922176"/>
            <a:ext cx="792088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S" pitchFamily="50" charset="0"/>
              </a:rPr>
              <a:t>au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ä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äu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ei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prstClr val="black"/>
                </a:solidFill>
                <a:latin typeface="GS" pitchFamily="50" charset="0"/>
              </a:rPr>
              <a:t>eu</a:t>
            </a:r>
            <a:endParaRPr lang="de-DE" sz="4400" dirty="0">
              <a:solidFill>
                <a:prstClr val="black"/>
              </a:solidFill>
              <a:latin typeface="GS" pitchFamily="5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prstClr val="black"/>
                </a:solidFill>
                <a:latin typeface="GS" pitchFamily="50" charset="0"/>
              </a:rPr>
              <a:t>ü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DEEE2BA-3005-EA82-FBC6-608EBD252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422" y="968342"/>
            <a:ext cx="935626" cy="163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ch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j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ng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pf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qu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 err="1">
                <a:solidFill>
                  <a:prstClr val="black"/>
                </a:solidFill>
                <a:latin typeface="GS" pitchFamily="50" charset="0"/>
              </a:rPr>
              <a:t>sch</a:t>
            </a:r>
            <a:endParaRPr lang="de-DE" altLang="de-DE" sz="4400" spc="100" dirty="0">
              <a:solidFill>
                <a:prstClr val="black"/>
              </a:solidFill>
              <a:latin typeface="GS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400" spc="100" dirty="0">
                <a:solidFill>
                  <a:prstClr val="black"/>
                </a:solidFill>
                <a:latin typeface="GS" pitchFamily="50" charset="0"/>
              </a:rPr>
              <a:t>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22495AA-6554-234E-F4EB-2A19FB8CF217}"/>
              </a:ext>
            </a:extLst>
          </p:cNvPr>
          <p:cNvSpPr txBox="1"/>
          <p:nvPr/>
        </p:nvSpPr>
        <p:spPr>
          <a:xfrm>
            <a:off x="190500" y="6724134"/>
            <a:ext cx="364234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Anfang\Silbenübungen\Silbenschieber.pptx - Seite 9</a:t>
            </a:r>
          </a:p>
        </p:txBody>
      </p:sp>
    </p:spTree>
    <p:extLst>
      <p:ext uri="{BB962C8B-B14F-4D97-AF65-F5344CB8AC3E}">
        <p14:creationId xmlns:p14="http://schemas.microsoft.com/office/powerpoint/2010/main" val="3014757169"/>
      </p:ext>
    </p:extLst>
  </p:cSld>
  <p:clrMapOvr>
    <a:masterClrMapping/>
  </p:clrMapOvr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1110</Words>
  <Application>Microsoft Office PowerPoint</Application>
  <PresentationFormat>Breitbild</PresentationFormat>
  <Paragraphs>701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14</vt:i4>
      </vt:variant>
    </vt:vector>
  </HeadingPairs>
  <TitlesOfParts>
    <vt:vector size="25" baseType="lpstr">
      <vt:lpstr>Arial</vt:lpstr>
      <vt:lpstr>Calibri</vt:lpstr>
      <vt:lpstr>GS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PowerPoint-Präsentation</vt:lpstr>
      <vt:lpstr>Silbenschieber mit  reduzierten Schriftzeichen 2 Laute, Silbe offen</vt:lpstr>
      <vt:lpstr>Silbenschieber mit  reduzierten Schriftzeichen 2 Laute, Silbe geschlossen </vt:lpstr>
      <vt:lpstr>Silbenschieber mit  reduzierten Schriftzeichen 3 Laute, Silbe geschlossen </vt:lpstr>
      <vt:lpstr>Silbenschieber mit  allen Schriftzeichen  für einsilbige Wörter Konsonant am Anfang </vt:lpstr>
      <vt:lpstr>Silbenschieber mit  allen Schriftzeichen  für einsilbige Wörter Vokal am Anfang </vt:lpstr>
      <vt:lpstr> Übenmachtgescheit! </vt:lpstr>
      <vt:lpstr>Silbenschieber mit reduzierten Schriftzeichen </vt:lpstr>
      <vt:lpstr>Silbenschieber mit reduzierten Schriftzeichen </vt:lpstr>
      <vt:lpstr>Silbenschieber mit reduzierten Schriftzeichen </vt:lpstr>
      <vt:lpstr>Silbenschieber mit allen Schriftzeichen für einsilbige Wörter </vt:lpstr>
      <vt:lpstr>Silbenschieber mit allen Schriftzeichen für einsilbige Wörter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1661</cp:revision>
  <cp:lastPrinted>2023-04-09T06:46:16Z</cp:lastPrinted>
  <dcterms:created xsi:type="dcterms:W3CDTF">2012-08-26T07:44:46Z</dcterms:created>
  <dcterms:modified xsi:type="dcterms:W3CDTF">2024-03-26T15:48:54Z</dcterms:modified>
</cp:coreProperties>
</file>