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720" r:id="rId2"/>
    <p:sldMasterId id="2147483708" r:id="rId3"/>
    <p:sldMasterId id="2147483696" r:id="rId4"/>
    <p:sldMasterId id="2147483684" r:id="rId5"/>
    <p:sldMasterId id="2147483672" r:id="rId6"/>
    <p:sldMasterId id="2147483660" r:id="rId7"/>
  </p:sldMasterIdLst>
  <p:notesMasterIdLst>
    <p:notesMasterId r:id="rId30"/>
  </p:notesMasterIdLst>
  <p:sldIdLst>
    <p:sldId id="444" r:id="rId8"/>
    <p:sldId id="730" r:id="rId9"/>
    <p:sldId id="729" r:id="rId10"/>
    <p:sldId id="731" r:id="rId11"/>
    <p:sldId id="733" r:id="rId12"/>
    <p:sldId id="732" r:id="rId13"/>
    <p:sldId id="734" r:id="rId14"/>
    <p:sldId id="735" r:id="rId15"/>
    <p:sldId id="736" r:id="rId16"/>
    <p:sldId id="737" r:id="rId17"/>
    <p:sldId id="738" r:id="rId18"/>
    <p:sldId id="739" r:id="rId19"/>
    <p:sldId id="742" r:id="rId20"/>
    <p:sldId id="745" r:id="rId21"/>
    <p:sldId id="744" r:id="rId22"/>
    <p:sldId id="743" r:id="rId23"/>
    <p:sldId id="740" r:id="rId24"/>
    <p:sldId id="741" r:id="rId25"/>
    <p:sldId id="748" r:id="rId26"/>
    <p:sldId id="747" r:id="rId27"/>
    <p:sldId id="746" r:id="rId28"/>
    <p:sldId id="702" r:id="rId29"/>
  </p:sldIdLst>
  <p:sldSz cx="9144000" cy="6858000" type="screen4x3"/>
  <p:notesSz cx="6735763" cy="9866313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8" userDrawn="1">
          <p15:clr>
            <a:srgbClr val="A4A3A4"/>
          </p15:clr>
        </p15:guide>
        <p15:guide id="2" pos="2121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chael Sokaliwska" initials="MS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4343"/>
    <a:srgbClr val="00F62F"/>
    <a:srgbClr val="0070C0"/>
    <a:srgbClr val="F60000"/>
    <a:srgbClr val="98B5D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812" autoAdjust="0"/>
    <p:restoredTop sz="94692" autoAdjust="0"/>
  </p:normalViewPr>
  <p:slideViewPr>
    <p:cSldViewPr>
      <p:cViewPr varScale="1">
        <p:scale>
          <a:sx n="89" d="100"/>
          <a:sy n="89" d="100"/>
        </p:scale>
        <p:origin x="870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-3378" y="-108"/>
      </p:cViewPr>
      <p:guideLst>
        <p:guide orient="horz" pos="3108"/>
        <p:guide pos="212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26" Type="http://schemas.openxmlformats.org/officeDocument/2006/relationships/slide" Target="slides/slide19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4.xml"/><Relationship Id="rId34" Type="http://schemas.openxmlformats.org/officeDocument/2006/relationships/theme" Target="theme/theme1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slide" Target="slides/slide18.xml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9.xml"/><Relationship Id="rId20" Type="http://schemas.openxmlformats.org/officeDocument/2006/relationships/slide" Target="slides/slide13.xml"/><Relationship Id="rId29" Type="http://schemas.openxmlformats.org/officeDocument/2006/relationships/slide" Target="slides/slide22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4.xml"/><Relationship Id="rId24" Type="http://schemas.openxmlformats.org/officeDocument/2006/relationships/slide" Target="slides/slide17.xml"/><Relationship Id="rId32" Type="http://schemas.openxmlformats.org/officeDocument/2006/relationships/presProps" Target="pres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8.xml"/><Relationship Id="rId23" Type="http://schemas.openxmlformats.org/officeDocument/2006/relationships/slide" Target="slides/slide16.xml"/><Relationship Id="rId28" Type="http://schemas.openxmlformats.org/officeDocument/2006/relationships/slide" Target="slides/slide21.xml"/><Relationship Id="rId36" Type="http://schemas.microsoft.com/office/2016/11/relationships/changesInfo" Target="changesInfos/changesInfo1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31" Type="http://schemas.openxmlformats.org/officeDocument/2006/relationships/commentAuthors" Target="commentAuthor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slide" Target="slides/slide15.xml"/><Relationship Id="rId27" Type="http://schemas.openxmlformats.org/officeDocument/2006/relationships/slide" Target="slides/slide20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iegbert Rudolph" userId="2af4d44886c067cc" providerId="LiveId" clId="{0EAA9A7D-ECEA-4B50-B06F-C777DF04A46E}"/>
    <pc:docChg chg="custSel modSld">
      <pc:chgData name="Siegbert Rudolph" userId="2af4d44886c067cc" providerId="LiveId" clId="{0EAA9A7D-ECEA-4B50-B06F-C777DF04A46E}" dt="2020-07-07T14:37:13.955" v="131" actId="1076"/>
      <pc:docMkLst>
        <pc:docMk/>
      </pc:docMkLst>
      <pc:sldChg chg="delSp modSp mod">
        <pc:chgData name="Siegbert Rudolph" userId="2af4d44886c067cc" providerId="LiveId" clId="{0EAA9A7D-ECEA-4B50-B06F-C777DF04A46E}" dt="2020-07-07T14:37:13.815" v="5" actId="1076"/>
        <pc:sldMkLst>
          <pc:docMk/>
          <pc:sldMk cId="0" sldId="444"/>
        </pc:sldMkLst>
        <pc:spChg chg="mod">
          <ac:chgData name="Siegbert Rudolph" userId="2af4d44886c067cc" providerId="LiveId" clId="{0EAA9A7D-ECEA-4B50-B06F-C777DF04A46E}" dt="2020-07-07T14:37:13.815" v="5" actId="1076"/>
          <ac:spMkLst>
            <pc:docMk/>
            <pc:sldMk cId="0" sldId="444"/>
            <ac:spMk id="2" creationId="{3ABB5507-66B0-434B-B638-C5CFEE6DEDA4}"/>
          </ac:spMkLst>
        </pc:spChg>
        <pc:spChg chg="del">
          <ac:chgData name="Siegbert Rudolph" userId="2af4d44886c067cc" providerId="LiveId" clId="{0EAA9A7D-ECEA-4B50-B06F-C777DF04A46E}" dt="2020-07-07T14:37:13.809" v="0" actId="478"/>
          <ac:spMkLst>
            <pc:docMk/>
            <pc:sldMk cId="0" sldId="444"/>
            <ac:spMk id="3" creationId="{B41AF662-B3A5-44AE-9D54-96414558EB44}"/>
          </ac:spMkLst>
        </pc:spChg>
      </pc:sldChg>
      <pc:sldChg chg="delSp modSp mod">
        <pc:chgData name="Siegbert Rudolph" userId="2af4d44886c067cc" providerId="LiveId" clId="{0EAA9A7D-ECEA-4B50-B06F-C777DF04A46E}" dt="2020-07-07T14:37:13.955" v="131" actId="1076"/>
        <pc:sldMkLst>
          <pc:docMk/>
          <pc:sldMk cId="1498672052" sldId="702"/>
        </pc:sldMkLst>
        <pc:spChg chg="mod">
          <ac:chgData name="Siegbert Rudolph" userId="2af4d44886c067cc" providerId="LiveId" clId="{0EAA9A7D-ECEA-4B50-B06F-C777DF04A46E}" dt="2020-07-07T14:37:13.955" v="131" actId="1076"/>
          <ac:spMkLst>
            <pc:docMk/>
            <pc:sldMk cId="1498672052" sldId="702"/>
            <ac:spMk id="2" creationId="{3276B3FB-770B-4540-B844-82D751FB8650}"/>
          </ac:spMkLst>
        </pc:spChg>
        <pc:spChg chg="del">
          <ac:chgData name="Siegbert Rudolph" userId="2af4d44886c067cc" providerId="LiveId" clId="{0EAA9A7D-ECEA-4B50-B06F-C777DF04A46E}" dt="2020-07-07T14:37:13.949" v="126" actId="478"/>
          <ac:spMkLst>
            <pc:docMk/>
            <pc:sldMk cId="1498672052" sldId="702"/>
            <ac:spMk id="5" creationId="{6E59CD6A-B5D3-40BB-8EFC-F38A7F81397C}"/>
          </ac:spMkLst>
        </pc:spChg>
      </pc:sldChg>
      <pc:sldChg chg="delSp modSp mod">
        <pc:chgData name="Siegbert Rudolph" userId="2af4d44886c067cc" providerId="LiveId" clId="{0EAA9A7D-ECEA-4B50-B06F-C777DF04A46E}" dt="2020-07-07T14:37:13.829" v="17" actId="1076"/>
        <pc:sldMkLst>
          <pc:docMk/>
          <pc:sldMk cId="3612293768" sldId="729"/>
        </pc:sldMkLst>
        <pc:spChg chg="mod">
          <ac:chgData name="Siegbert Rudolph" userId="2af4d44886c067cc" providerId="LiveId" clId="{0EAA9A7D-ECEA-4B50-B06F-C777DF04A46E}" dt="2020-07-07T14:37:13.829" v="17" actId="1076"/>
          <ac:spMkLst>
            <pc:docMk/>
            <pc:sldMk cId="3612293768" sldId="729"/>
            <ac:spMk id="3" creationId="{BD61CB0B-B3F8-4F4A-BEED-89347245B8AE}"/>
          </ac:spMkLst>
        </pc:spChg>
        <pc:spChg chg="del">
          <ac:chgData name="Siegbert Rudolph" userId="2af4d44886c067cc" providerId="LiveId" clId="{0EAA9A7D-ECEA-4B50-B06F-C777DF04A46E}" dt="2020-07-07T14:37:13.822" v="12" actId="478"/>
          <ac:spMkLst>
            <pc:docMk/>
            <pc:sldMk cId="3612293768" sldId="729"/>
            <ac:spMk id="4" creationId="{0F047D85-EDA2-46EC-8B04-6CA35E561D78}"/>
          </ac:spMkLst>
        </pc:spChg>
      </pc:sldChg>
      <pc:sldChg chg="delSp modSp mod">
        <pc:chgData name="Siegbert Rudolph" userId="2af4d44886c067cc" providerId="LiveId" clId="{0EAA9A7D-ECEA-4B50-B06F-C777DF04A46E}" dt="2020-07-07T14:37:13.821" v="11" actId="1076"/>
        <pc:sldMkLst>
          <pc:docMk/>
          <pc:sldMk cId="3449316489" sldId="730"/>
        </pc:sldMkLst>
        <pc:spChg chg="mod">
          <ac:chgData name="Siegbert Rudolph" userId="2af4d44886c067cc" providerId="LiveId" clId="{0EAA9A7D-ECEA-4B50-B06F-C777DF04A46E}" dt="2020-07-07T14:37:13.821" v="11" actId="1076"/>
          <ac:spMkLst>
            <pc:docMk/>
            <pc:sldMk cId="3449316489" sldId="730"/>
            <ac:spMk id="3" creationId="{A57290F7-F044-4DC5-AEA4-FC1AE673EEC6}"/>
          </ac:spMkLst>
        </pc:spChg>
        <pc:spChg chg="del">
          <ac:chgData name="Siegbert Rudolph" userId="2af4d44886c067cc" providerId="LiveId" clId="{0EAA9A7D-ECEA-4B50-B06F-C777DF04A46E}" dt="2020-07-07T14:37:13.816" v="6" actId="478"/>
          <ac:spMkLst>
            <pc:docMk/>
            <pc:sldMk cId="3449316489" sldId="730"/>
            <ac:spMk id="4" creationId="{3FEABB0E-EF5D-4C39-A0BE-868A3734C404}"/>
          </ac:spMkLst>
        </pc:spChg>
      </pc:sldChg>
      <pc:sldChg chg="delSp modSp mod">
        <pc:chgData name="Siegbert Rudolph" userId="2af4d44886c067cc" providerId="LiveId" clId="{0EAA9A7D-ECEA-4B50-B06F-C777DF04A46E}" dt="2020-07-07T14:37:13.835" v="23" actId="1076"/>
        <pc:sldMkLst>
          <pc:docMk/>
          <pc:sldMk cId="2220811049" sldId="731"/>
        </pc:sldMkLst>
        <pc:spChg chg="mod">
          <ac:chgData name="Siegbert Rudolph" userId="2af4d44886c067cc" providerId="LiveId" clId="{0EAA9A7D-ECEA-4B50-B06F-C777DF04A46E}" dt="2020-07-07T14:37:13.835" v="23" actId="1076"/>
          <ac:spMkLst>
            <pc:docMk/>
            <pc:sldMk cId="2220811049" sldId="731"/>
            <ac:spMk id="3" creationId="{3AE3256B-B009-4B03-B2AB-1C5D960EB8F4}"/>
          </ac:spMkLst>
        </pc:spChg>
        <pc:spChg chg="del">
          <ac:chgData name="Siegbert Rudolph" userId="2af4d44886c067cc" providerId="LiveId" clId="{0EAA9A7D-ECEA-4B50-B06F-C777DF04A46E}" dt="2020-07-07T14:37:13.830" v="18" actId="478"/>
          <ac:spMkLst>
            <pc:docMk/>
            <pc:sldMk cId="2220811049" sldId="731"/>
            <ac:spMk id="4" creationId="{6987F327-7D36-4D00-8814-CEE50353DB88}"/>
          </ac:spMkLst>
        </pc:spChg>
      </pc:sldChg>
      <pc:sldChg chg="delSp modSp mod">
        <pc:chgData name="Siegbert Rudolph" userId="2af4d44886c067cc" providerId="LiveId" clId="{0EAA9A7D-ECEA-4B50-B06F-C777DF04A46E}" dt="2020-07-07T14:37:13.852" v="35" actId="1076"/>
        <pc:sldMkLst>
          <pc:docMk/>
          <pc:sldMk cId="1598913043" sldId="732"/>
        </pc:sldMkLst>
        <pc:spChg chg="mod">
          <ac:chgData name="Siegbert Rudolph" userId="2af4d44886c067cc" providerId="LiveId" clId="{0EAA9A7D-ECEA-4B50-B06F-C777DF04A46E}" dt="2020-07-07T14:37:13.852" v="35" actId="1076"/>
          <ac:spMkLst>
            <pc:docMk/>
            <pc:sldMk cId="1598913043" sldId="732"/>
            <ac:spMk id="3" creationId="{90B54F38-9F3B-4C0A-A8E2-5677565F861B}"/>
          </ac:spMkLst>
        </pc:spChg>
        <pc:spChg chg="del">
          <ac:chgData name="Siegbert Rudolph" userId="2af4d44886c067cc" providerId="LiveId" clId="{0EAA9A7D-ECEA-4B50-B06F-C777DF04A46E}" dt="2020-07-07T14:37:13.846" v="30" actId="478"/>
          <ac:spMkLst>
            <pc:docMk/>
            <pc:sldMk cId="1598913043" sldId="732"/>
            <ac:spMk id="4" creationId="{B8E29B12-2B7C-441A-BC76-5D76460F84FF}"/>
          </ac:spMkLst>
        </pc:spChg>
      </pc:sldChg>
      <pc:sldChg chg="delSp modSp mod">
        <pc:chgData name="Siegbert Rudolph" userId="2af4d44886c067cc" providerId="LiveId" clId="{0EAA9A7D-ECEA-4B50-B06F-C777DF04A46E}" dt="2020-07-07T14:37:13.845" v="29" actId="1076"/>
        <pc:sldMkLst>
          <pc:docMk/>
          <pc:sldMk cId="3109627077" sldId="733"/>
        </pc:sldMkLst>
        <pc:spChg chg="mod">
          <ac:chgData name="Siegbert Rudolph" userId="2af4d44886c067cc" providerId="LiveId" clId="{0EAA9A7D-ECEA-4B50-B06F-C777DF04A46E}" dt="2020-07-07T14:37:13.845" v="29" actId="1076"/>
          <ac:spMkLst>
            <pc:docMk/>
            <pc:sldMk cId="3109627077" sldId="733"/>
            <ac:spMk id="3" creationId="{04623262-E721-4836-B405-EB9DFFC3871E}"/>
          </ac:spMkLst>
        </pc:spChg>
        <pc:spChg chg="del">
          <ac:chgData name="Siegbert Rudolph" userId="2af4d44886c067cc" providerId="LiveId" clId="{0EAA9A7D-ECEA-4B50-B06F-C777DF04A46E}" dt="2020-07-07T14:37:13.836" v="24" actId="478"/>
          <ac:spMkLst>
            <pc:docMk/>
            <pc:sldMk cId="3109627077" sldId="733"/>
            <ac:spMk id="4" creationId="{ACA60774-5756-489F-BBDC-F598D5F6798A}"/>
          </ac:spMkLst>
        </pc:spChg>
      </pc:sldChg>
      <pc:sldChg chg="delSp modSp mod">
        <pc:chgData name="Siegbert Rudolph" userId="2af4d44886c067cc" providerId="LiveId" clId="{0EAA9A7D-ECEA-4B50-B06F-C777DF04A46E}" dt="2020-07-07T14:37:13.857" v="41" actId="1076"/>
        <pc:sldMkLst>
          <pc:docMk/>
          <pc:sldMk cId="1686344213" sldId="734"/>
        </pc:sldMkLst>
        <pc:spChg chg="mod">
          <ac:chgData name="Siegbert Rudolph" userId="2af4d44886c067cc" providerId="LiveId" clId="{0EAA9A7D-ECEA-4B50-B06F-C777DF04A46E}" dt="2020-07-07T14:37:13.857" v="41" actId="1076"/>
          <ac:spMkLst>
            <pc:docMk/>
            <pc:sldMk cId="1686344213" sldId="734"/>
            <ac:spMk id="3" creationId="{F8851AA1-07D9-4DA5-BC62-1C03380A7986}"/>
          </ac:spMkLst>
        </pc:spChg>
        <pc:spChg chg="del">
          <ac:chgData name="Siegbert Rudolph" userId="2af4d44886c067cc" providerId="LiveId" clId="{0EAA9A7D-ECEA-4B50-B06F-C777DF04A46E}" dt="2020-07-07T14:37:13.852" v="36" actId="478"/>
          <ac:spMkLst>
            <pc:docMk/>
            <pc:sldMk cId="1686344213" sldId="734"/>
            <ac:spMk id="4" creationId="{574D4238-1FAB-4B8F-8D79-EB325E321D0D}"/>
          </ac:spMkLst>
        </pc:spChg>
      </pc:sldChg>
      <pc:sldChg chg="delSp modSp mod">
        <pc:chgData name="Siegbert Rudolph" userId="2af4d44886c067cc" providerId="LiveId" clId="{0EAA9A7D-ECEA-4B50-B06F-C777DF04A46E}" dt="2020-07-07T14:37:13.863" v="47" actId="1076"/>
        <pc:sldMkLst>
          <pc:docMk/>
          <pc:sldMk cId="4292739409" sldId="735"/>
        </pc:sldMkLst>
        <pc:spChg chg="mod">
          <ac:chgData name="Siegbert Rudolph" userId="2af4d44886c067cc" providerId="LiveId" clId="{0EAA9A7D-ECEA-4B50-B06F-C777DF04A46E}" dt="2020-07-07T14:37:13.863" v="47" actId="1076"/>
          <ac:spMkLst>
            <pc:docMk/>
            <pc:sldMk cId="4292739409" sldId="735"/>
            <ac:spMk id="3" creationId="{E76D6221-08A4-4037-A1F6-01B175654146}"/>
          </ac:spMkLst>
        </pc:spChg>
        <pc:spChg chg="del">
          <ac:chgData name="Siegbert Rudolph" userId="2af4d44886c067cc" providerId="LiveId" clId="{0EAA9A7D-ECEA-4B50-B06F-C777DF04A46E}" dt="2020-07-07T14:37:13.858" v="42" actId="478"/>
          <ac:spMkLst>
            <pc:docMk/>
            <pc:sldMk cId="4292739409" sldId="735"/>
            <ac:spMk id="4" creationId="{1A2BF441-E969-4A10-A4E5-CDEFFEA736A1}"/>
          </ac:spMkLst>
        </pc:spChg>
      </pc:sldChg>
      <pc:sldChg chg="delSp modSp mod">
        <pc:chgData name="Siegbert Rudolph" userId="2af4d44886c067cc" providerId="LiveId" clId="{0EAA9A7D-ECEA-4B50-B06F-C777DF04A46E}" dt="2020-07-07T14:37:13.870" v="53" actId="1076"/>
        <pc:sldMkLst>
          <pc:docMk/>
          <pc:sldMk cId="407028184" sldId="736"/>
        </pc:sldMkLst>
        <pc:spChg chg="mod">
          <ac:chgData name="Siegbert Rudolph" userId="2af4d44886c067cc" providerId="LiveId" clId="{0EAA9A7D-ECEA-4B50-B06F-C777DF04A46E}" dt="2020-07-07T14:37:13.870" v="53" actId="1076"/>
          <ac:spMkLst>
            <pc:docMk/>
            <pc:sldMk cId="407028184" sldId="736"/>
            <ac:spMk id="3" creationId="{FC12C8B6-4A2C-48EA-B574-EDEF588F5222}"/>
          </ac:spMkLst>
        </pc:spChg>
        <pc:spChg chg="del">
          <ac:chgData name="Siegbert Rudolph" userId="2af4d44886c067cc" providerId="LiveId" clId="{0EAA9A7D-ECEA-4B50-B06F-C777DF04A46E}" dt="2020-07-07T14:37:13.865" v="48" actId="478"/>
          <ac:spMkLst>
            <pc:docMk/>
            <pc:sldMk cId="407028184" sldId="736"/>
            <ac:spMk id="4" creationId="{D987F2CC-D07B-4EC1-8063-5CC9BED5D7C2}"/>
          </ac:spMkLst>
        </pc:spChg>
      </pc:sldChg>
      <pc:sldChg chg="delSp modSp mod">
        <pc:chgData name="Siegbert Rudolph" userId="2af4d44886c067cc" providerId="LiveId" clId="{0EAA9A7D-ECEA-4B50-B06F-C777DF04A46E}" dt="2020-07-07T14:37:13.879" v="59" actId="1076"/>
        <pc:sldMkLst>
          <pc:docMk/>
          <pc:sldMk cId="2509100147" sldId="737"/>
        </pc:sldMkLst>
        <pc:spChg chg="mod">
          <ac:chgData name="Siegbert Rudolph" userId="2af4d44886c067cc" providerId="LiveId" clId="{0EAA9A7D-ECEA-4B50-B06F-C777DF04A46E}" dt="2020-07-07T14:37:13.879" v="59" actId="1076"/>
          <ac:spMkLst>
            <pc:docMk/>
            <pc:sldMk cId="2509100147" sldId="737"/>
            <ac:spMk id="3" creationId="{769D6A3E-D94C-4891-983A-981E7AD607E0}"/>
          </ac:spMkLst>
        </pc:spChg>
        <pc:spChg chg="del">
          <ac:chgData name="Siegbert Rudolph" userId="2af4d44886c067cc" providerId="LiveId" clId="{0EAA9A7D-ECEA-4B50-B06F-C777DF04A46E}" dt="2020-07-07T14:37:13.872" v="54" actId="478"/>
          <ac:spMkLst>
            <pc:docMk/>
            <pc:sldMk cId="2509100147" sldId="737"/>
            <ac:spMk id="4" creationId="{2512FBA2-1F60-48E2-8204-2B77F1596527}"/>
          </ac:spMkLst>
        </pc:spChg>
      </pc:sldChg>
      <pc:sldChg chg="delSp modSp mod">
        <pc:chgData name="Siegbert Rudolph" userId="2af4d44886c067cc" providerId="LiveId" clId="{0EAA9A7D-ECEA-4B50-B06F-C777DF04A46E}" dt="2020-07-07T14:37:13.884" v="65" actId="1076"/>
        <pc:sldMkLst>
          <pc:docMk/>
          <pc:sldMk cId="862778216" sldId="738"/>
        </pc:sldMkLst>
        <pc:spChg chg="mod">
          <ac:chgData name="Siegbert Rudolph" userId="2af4d44886c067cc" providerId="LiveId" clId="{0EAA9A7D-ECEA-4B50-B06F-C777DF04A46E}" dt="2020-07-07T14:37:13.884" v="65" actId="1076"/>
          <ac:spMkLst>
            <pc:docMk/>
            <pc:sldMk cId="862778216" sldId="738"/>
            <ac:spMk id="3" creationId="{08334B73-6A45-4335-8C67-BB9C3AAD4DD3}"/>
          </ac:spMkLst>
        </pc:spChg>
        <pc:spChg chg="del">
          <ac:chgData name="Siegbert Rudolph" userId="2af4d44886c067cc" providerId="LiveId" clId="{0EAA9A7D-ECEA-4B50-B06F-C777DF04A46E}" dt="2020-07-07T14:37:13.880" v="60" actId="478"/>
          <ac:spMkLst>
            <pc:docMk/>
            <pc:sldMk cId="862778216" sldId="738"/>
            <ac:spMk id="4" creationId="{B72F966E-FE7B-4437-A3A7-9B82A0E247C4}"/>
          </ac:spMkLst>
        </pc:spChg>
      </pc:sldChg>
      <pc:sldChg chg="delSp modSp mod">
        <pc:chgData name="Siegbert Rudolph" userId="2af4d44886c067cc" providerId="LiveId" clId="{0EAA9A7D-ECEA-4B50-B06F-C777DF04A46E}" dt="2020-07-07T14:37:13.889" v="71" actId="1076"/>
        <pc:sldMkLst>
          <pc:docMk/>
          <pc:sldMk cId="3965611491" sldId="739"/>
        </pc:sldMkLst>
        <pc:spChg chg="mod">
          <ac:chgData name="Siegbert Rudolph" userId="2af4d44886c067cc" providerId="LiveId" clId="{0EAA9A7D-ECEA-4B50-B06F-C777DF04A46E}" dt="2020-07-07T14:37:13.889" v="71" actId="1076"/>
          <ac:spMkLst>
            <pc:docMk/>
            <pc:sldMk cId="3965611491" sldId="739"/>
            <ac:spMk id="3" creationId="{41B12027-AC23-4378-B1A0-0B7E8D644F39}"/>
          </ac:spMkLst>
        </pc:spChg>
        <pc:spChg chg="del">
          <ac:chgData name="Siegbert Rudolph" userId="2af4d44886c067cc" providerId="LiveId" clId="{0EAA9A7D-ECEA-4B50-B06F-C777DF04A46E}" dt="2020-07-07T14:37:13.884" v="66" actId="478"/>
          <ac:spMkLst>
            <pc:docMk/>
            <pc:sldMk cId="3965611491" sldId="739"/>
            <ac:spMk id="4" creationId="{937A1A75-DD05-4AD0-83A4-A1FCFE50629D}"/>
          </ac:spMkLst>
        </pc:spChg>
      </pc:sldChg>
      <pc:sldChg chg="delSp modSp mod">
        <pc:chgData name="Siegbert Rudolph" userId="2af4d44886c067cc" providerId="LiveId" clId="{0EAA9A7D-ECEA-4B50-B06F-C777DF04A46E}" dt="2020-07-07T14:37:13.920" v="101" actId="1076"/>
        <pc:sldMkLst>
          <pc:docMk/>
          <pc:sldMk cId="1622589701" sldId="740"/>
        </pc:sldMkLst>
        <pc:spChg chg="mod">
          <ac:chgData name="Siegbert Rudolph" userId="2af4d44886c067cc" providerId="LiveId" clId="{0EAA9A7D-ECEA-4B50-B06F-C777DF04A46E}" dt="2020-07-07T14:37:13.920" v="101" actId="1076"/>
          <ac:spMkLst>
            <pc:docMk/>
            <pc:sldMk cId="1622589701" sldId="740"/>
            <ac:spMk id="3" creationId="{2B98D581-1013-4EEA-8360-FF7858BA1D5E}"/>
          </ac:spMkLst>
        </pc:spChg>
        <pc:spChg chg="del">
          <ac:chgData name="Siegbert Rudolph" userId="2af4d44886c067cc" providerId="LiveId" clId="{0EAA9A7D-ECEA-4B50-B06F-C777DF04A46E}" dt="2020-07-07T14:37:13.914" v="96" actId="478"/>
          <ac:spMkLst>
            <pc:docMk/>
            <pc:sldMk cId="1622589701" sldId="740"/>
            <ac:spMk id="4" creationId="{806A4F4C-6AE6-4DB0-8E12-D13FBA6E430D}"/>
          </ac:spMkLst>
        </pc:spChg>
      </pc:sldChg>
      <pc:sldChg chg="delSp modSp mod">
        <pc:chgData name="Siegbert Rudolph" userId="2af4d44886c067cc" providerId="LiveId" clId="{0EAA9A7D-ECEA-4B50-B06F-C777DF04A46E}" dt="2020-07-07T14:37:13.927" v="107" actId="1076"/>
        <pc:sldMkLst>
          <pc:docMk/>
          <pc:sldMk cId="2604219349" sldId="741"/>
        </pc:sldMkLst>
        <pc:spChg chg="mod">
          <ac:chgData name="Siegbert Rudolph" userId="2af4d44886c067cc" providerId="LiveId" clId="{0EAA9A7D-ECEA-4B50-B06F-C777DF04A46E}" dt="2020-07-07T14:37:13.927" v="107" actId="1076"/>
          <ac:spMkLst>
            <pc:docMk/>
            <pc:sldMk cId="2604219349" sldId="741"/>
            <ac:spMk id="3" creationId="{2928E3DF-C588-4C26-BA82-116831D55F3B}"/>
          </ac:spMkLst>
        </pc:spChg>
        <pc:spChg chg="del">
          <ac:chgData name="Siegbert Rudolph" userId="2af4d44886c067cc" providerId="LiveId" clId="{0EAA9A7D-ECEA-4B50-B06F-C777DF04A46E}" dt="2020-07-07T14:37:13.922" v="102" actId="478"/>
          <ac:spMkLst>
            <pc:docMk/>
            <pc:sldMk cId="2604219349" sldId="741"/>
            <ac:spMk id="4" creationId="{1A034FA6-BE1B-41D0-BE39-4CB8D94FEB92}"/>
          </ac:spMkLst>
        </pc:spChg>
      </pc:sldChg>
      <pc:sldChg chg="delSp modSp mod">
        <pc:chgData name="Siegbert Rudolph" userId="2af4d44886c067cc" providerId="LiveId" clId="{0EAA9A7D-ECEA-4B50-B06F-C777DF04A46E}" dt="2020-07-07T14:37:13.896" v="77" actId="1076"/>
        <pc:sldMkLst>
          <pc:docMk/>
          <pc:sldMk cId="1879769585" sldId="742"/>
        </pc:sldMkLst>
        <pc:spChg chg="mod">
          <ac:chgData name="Siegbert Rudolph" userId="2af4d44886c067cc" providerId="LiveId" clId="{0EAA9A7D-ECEA-4B50-B06F-C777DF04A46E}" dt="2020-07-07T14:37:13.896" v="77" actId="1076"/>
          <ac:spMkLst>
            <pc:docMk/>
            <pc:sldMk cId="1879769585" sldId="742"/>
            <ac:spMk id="3" creationId="{DCC34946-DA95-4B8F-96B2-F35AB584A6C2}"/>
          </ac:spMkLst>
        </pc:spChg>
        <pc:spChg chg="del">
          <ac:chgData name="Siegbert Rudolph" userId="2af4d44886c067cc" providerId="LiveId" clId="{0EAA9A7D-ECEA-4B50-B06F-C777DF04A46E}" dt="2020-07-07T14:37:13.890" v="72" actId="478"/>
          <ac:spMkLst>
            <pc:docMk/>
            <pc:sldMk cId="1879769585" sldId="742"/>
            <ac:spMk id="4" creationId="{CE82AD7A-68B2-474F-9E48-0B5444C573D4}"/>
          </ac:spMkLst>
        </pc:spChg>
      </pc:sldChg>
      <pc:sldChg chg="delSp modSp mod">
        <pc:chgData name="Siegbert Rudolph" userId="2af4d44886c067cc" providerId="LiveId" clId="{0EAA9A7D-ECEA-4B50-B06F-C777DF04A46E}" dt="2020-07-07T14:37:13.913" v="95" actId="1076"/>
        <pc:sldMkLst>
          <pc:docMk/>
          <pc:sldMk cId="1182862568" sldId="743"/>
        </pc:sldMkLst>
        <pc:spChg chg="mod">
          <ac:chgData name="Siegbert Rudolph" userId="2af4d44886c067cc" providerId="LiveId" clId="{0EAA9A7D-ECEA-4B50-B06F-C777DF04A46E}" dt="2020-07-07T14:37:13.913" v="95" actId="1076"/>
          <ac:spMkLst>
            <pc:docMk/>
            <pc:sldMk cId="1182862568" sldId="743"/>
            <ac:spMk id="3" creationId="{1CC14374-956A-4E1C-A737-A4AAE590378C}"/>
          </ac:spMkLst>
        </pc:spChg>
        <pc:spChg chg="del">
          <ac:chgData name="Siegbert Rudolph" userId="2af4d44886c067cc" providerId="LiveId" clId="{0EAA9A7D-ECEA-4B50-B06F-C777DF04A46E}" dt="2020-07-07T14:37:13.908" v="90" actId="478"/>
          <ac:spMkLst>
            <pc:docMk/>
            <pc:sldMk cId="1182862568" sldId="743"/>
            <ac:spMk id="4" creationId="{C7B4BD58-43F1-4AC9-BD82-BCE0B8DE110F}"/>
          </ac:spMkLst>
        </pc:spChg>
      </pc:sldChg>
      <pc:sldChg chg="delSp modSp mod">
        <pc:chgData name="Siegbert Rudolph" userId="2af4d44886c067cc" providerId="LiveId" clId="{0EAA9A7D-ECEA-4B50-B06F-C777DF04A46E}" dt="2020-07-07T14:37:13.907" v="89" actId="1076"/>
        <pc:sldMkLst>
          <pc:docMk/>
          <pc:sldMk cId="2412010493" sldId="744"/>
        </pc:sldMkLst>
        <pc:spChg chg="mod">
          <ac:chgData name="Siegbert Rudolph" userId="2af4d44886c067cc" providerId="LiveId" clId="{0EAA9A7D-ECEA-4B50-B06F-C777DF04A46E}" dt="2020-07-07T14:37:13.907" v="89" actId="1076"/>
          <ac:spMkLst>
            <pc:docMk/>
            <pc:sldMk cId="2412010493" sldId="744"/>
            <ac:spMk id="3" creationId="{8A5B4F18-D877-4D92-84D5-3F910CEE356D}"/>
          </ac:spMkLst>
        </pc:spChg>
        <pc:spChg chg="del">
          <ac:chgData name="Siegbert Rudolph" userId="2af4d44886c067cc" providerId="LiveId" clId="{0EAA9A7D-ECEA-4B50-B06F-C777DF04A46E}" dt="2020-07-07T14:37:13.902" v="84" actId="478"/>
          <ac:spMkLst>
            <pc:docMk/>
            <pc:sldMk cId="2412010493" sldId="744"/>
            <ac:spMk id="4" creationId="{2ED844E4-01DB-471F-B221-1DE25646B26E}"/>
          </ac:spMkLst>
        </pc:spChg>
      </pc:sldChg>
      <pc:sldChg chg="delSp modSp mod">
        <pc:chgData name="Siegbert Rudolph" userId="2af4d44886c067cc" providerId="LiveId" clId="{0EAA9A7D-ECEA-4B50-B06F-C777DF04A46E}" dt="2020-07-07T14:37:13.901" v="83" actId="1076"/>
        <pc:sldMkLst>
          <pc:docMk/>
          <pc:sldMk cId="2471978050" sldId="745"/>
        </pc:sldMkLst>
        <pc:spChg chg="mod">
          <ac:chgData name="Siegbert Rudolph" userId="2af4d44886c067cc" providerId="LiveId" clId="{0EAA9A7D-ECEA-4B50-B06F-C777DF04A46E}" dt="2020-07-07T14:37:13.901" v="83" actId="1076"/>
          <ac:spMkLst>
            <pc:docMk/>
            <pc:sldMk cId="2471978050" sldId="745"/>
            <ac:spMk id="3" creationId="{D59ADA97-BF29-4B92-AAD9-0B885A77EDCA}"/>
          </ac:spMkLst>
        </pc:spChg>
        <pc:spChg chg="del">
          <ac:chgData name="Siegbert Rudolph" userId="2af4d44886c067cc" providerId="LiveId" clId="{0EAA9A7D-ECEA-4B50-B06F-C777DF04A46E}" dt="2020-07-07T14:37:13.897" v="78" actId="478"/>
          <ac:spMkLst>
            <pc:docMk/>
            <pc:sldMk cId="2471978050" sldId="745"/>
            <ac:spMk id="4" creationId="{F4D74543-69BD-437B-8A56-BCBF597EDB91}"/>
          </ac:spMkLst>
        </pc:spChg>
      </pc:sldChg>
      <pc:sldChg chg="delSp modSp mod">
        <pc:chgData name="Siegbert Rudolph" userId="2af4d44886c067cc" providerId="LiveId" clId="{0EAA9A7D-ECEA-4B50-B06F-C777DF04A46E}" dt="2020-07-07T14:37:13.948" v="125" actId="1076"/>
        <pc:sldMkLst>
          <pc:docMk/>
          <pc:sldMk cId="1517825682" sldId="746"/>
        </pc:sldMkLst>
        <pc:spChg chg="mod">
          <ac:chgData name="Siegbert Rudolph" userId="2af4d44886c067cc" providerId="LiveId" clId="{0EAA9A7D-ECEA-4B50-B06F-C777DF04A46E}" dt="2020-07-07T14:37:13.948" v="125" actId="1076"/>
          <ac:spMkLst>
            <pc:docMk/>
            <pc:sldMk cId="1517825682" sldId="746"/>
            <ac:spMk id="3" creationId="{9D2439A7-9115-42B7-9B0C-0CCCA7B904F7}"/>
          </ac:spMkLst>
        </pc:spChg>
        <pc:spChg chg="del">
          <ac:chgData name="Siegbert Rudolph" userId="2af4d44886c067cc" providerId="LiveId" clId="{0EAA9A7D-ECEA-4B50-B06F-C777DF04A46E}" dt="2020-07-07T14:37:13.941" v="120" actId="478"/>
          <ac:spMkLst>
            <pc:docMk/>
            <pc:sldMk cId="1517825682" sldId="746"/>
            <ac:spMk id="4" creationId="{A83CE3F3-1B71-48BA-B108-3E193C29B06B}"/>
          </ac:spMkLst>
        </pc:spChg>
      </pc:sldChg>
      <pc:sldChg chg="delSp modSp mod">
        <pc:chgData name="Siegbert Rudolph" userId="2af4d44886c067cc" providerId="LiveId" clId="{0EAA9A7D-ECEA-4B50-B06F-C777DF04A46E}" dt="2020-07-07T14:37:13.940" v="119" actId="1076"/>
        <pc:sldMkLst>
          <pc:docMk/>
          <pc:sldMk cId="2063244681" sldId="747"/>
        </pc:sldMkLst>
        <pc:spChg chg="mod">
          <ac:chgData name="Siegbert Rudolph" userId="2af4d44886c067cc" providerId="LiveId" clId="{0EAA9A7D-ECEA-4B50-B06F-C777DF04A46E}" dt="2020-07-07T14:37:13.940" v="119" actId="1076"/>
          <ac:spMkLst>
            <pc:docMk/>
            <pc:sldMk cId="2063244681" sldId="747"/>
            <ac:spMk id="3" creationId="{5F3D39D4-915E-45DB-A2FA-7CDD5259733B}"/>
          </ac:spMkLst>
        </pc:spChg>
        <pc:spChg chg="del">
          <ac:chgData name="Siegbert Rudolph" userId="2af4d44886c067cc" providerId="LiveId" clId="{0EAA9A7D-ECEA-4B50-B06F-C777DF04A46E}" dt="2020-07-07T14:37:13.935" v="114" actId="478"/>
          <ac:spMkLst>
            <pc:docMk/>
            <pc:sldMk cId="2063244681" sldId="747"/>
            <ac:spMk id="4" creationId="{334F340D-A64B-41D5-BF18-9DDF2CF4E89E}"/>
          </ac:spMkLst>
        </pc:spChg>
      </pc:sldChg>
      <pc:sldChg chg="delSp modSp mod">
        <pc:chgData name="Siegbert Rudolph" userId="2af4d44886c067cc" providerId="LiveId" clId="{0EAA9A7D-ECEA-4B50-B06F-C777DF04A46E}" dt="2020-07-07T14:37:13.934" v="113" actId="1076"/>
        <pc:sldMkLst>
          <pc:docMk/>
          <pc:sldMk cId="4064219210" sldId="748"/>
        </pc:sldMkLst>
        <pc:spChg chg="mod">
          <ac:chgData name="Siegbert Rudolph" userId="2af4d44886c067cc" providerId="LiveId" clId="{0EAA9A7D-ECEA-4B50-B06F-C777DF04A46E}" dt="2020-07-07T14:37:13.934" v="113" actId="1076"/>
          <ac:spMkLst>
            <pc:docMk/>
            <pc:sldMk cId="4064219210" sldId="748"/>
            <ac:spMk id="3" creationId="{F88974D8-17EF-48E4-89D9-BB77E34B3711}"/>
          </ac:spMkLst>
        </pc:spChg>
        <pc:spChg chg="del">
          <ac:chgData name="Siegbert Rudolph" userId="2af4d44886c067cc" providerId="LiveId" clId="{0EAA9A7D-ECEA-4B50-B06F-C777DF04A46E}" dt="2020-07-07T14:37:13.928" v="108" actId="478"/>
          <ac:spMkLst>
            <pc:docMk/>
            <pc:sldMk cId="4064219210" sldId="748"/>
            <ac:spMk id="4" creationId="{5F238B4F-EC64-4945-9907-751374415911}"/>
          </ac:spMkLst>
        </pc:spChg>
      </pc:sldChg>
    </pc:docChg>
  </pc:docChgLst>
  <pc:docChgLst>
    <pc:chgData name="Siegbert Rudolph" userId="2af4d44886c067cc" providerId="LiveId" clId="{326A8082-55E9-4AE9-B8C3-46AD27FB93F3}"/>
    <pc:docChg chg="custSel modSld">
      <pc:chgData name="Siegbert Rudolph" userId="2af4d44886c067cc" providerId="LiveId" clId="{326A8082-55E9-4AE9-B8C3-46AD27FB93F3}" dt="2020-08-11T08:41:34.467" v="131" actId="1076"/>
      <pc:docMkLst>
        <pc:docMk/>
      </pc:docMkLst>
      <pc:sldChg chg="delSp modSp mod">
        <pc:chgData name="Siegbert Rudolph" userId="2af4d44886c067cc" providerId="LiveId" clId="{326A8082-55E9-4AE9-B8C3-46AD27FB93F3}" dt="2020-08-11T08:41:34.342" v="5" actId="1076"/>
        <pc:sldMkLst>
          <pc:docMk/>
          <pc:sldMk cId="0" sldId="444"/>
        </pc:sldMkLst>
        <pc:spChg chg="del">
          <ac:chgData name="Siegbert Rudolph" userId="2af4d44886c067cc" providerId="LiveId" clId="{326A8082-55E9-4AE9-B8C3-46AD27FB93F3}" dt="2020-08-11T08:41:34.337" v="0" actId="478"/>
          <ac:spMkLst>
            <pc:docMk/>
            <pc:sldMk cId="0" sldId="444"/>
            <ac:spMk id="2" creationId="{3ABB5507-66B0-434B-B638-C5CFEE6DEDA4}"/>
          </ac:spMkLst>
        </pc:spChg>
        <pc:spChg chg="mod">
          <ac:chgData name="Siegbert Rudolph" userId="2af4d44886c067cc" providerId="LiveId" clId="{326A8082-55E9-4AE9-B8C3-46AD27FB93F3}" dt="2020-08-11T08:41:34.342" v="5" actId="1076"/>
          <ac:spMkLst>
            <pc:docMk/>
            <pc:sldMk cId="0" sldId="444"/>
            <ac:spMk id="3" creationId="{0166BF27-4192-4902-AB37-448A994F7BC2}"/>
          </ac:spMkLst>
        </pc:spChg>
      </pc:sldChg>
      <pc:sldChg chg="delSp modSp mod">
        <pc:chgData name="Siegbert Rudolph" userId="2af4d44886c067cc" providerId="LiveId" clId="{326A8082-55E9-4AE9-B8C3-46AD27FB93F3}" dt="2020-08-11T08:41:34.467" v="131" actId="1076"/>
        <pc:sldMkLst>
          <pc:docMk/>
          <pc:sldMk cId="1498672052" sldId="702"/>
        </pc:sldMkLst>
        <pc:spChg chg="del">
          <ac:chgData name="Siegbert Rudolph" userId="2af4d44886c067cc" providerId="LiveId" clId="{326A8082-55E9-4AE9-B8C3-46AD27FB93F3}" dt="2020-08-11T08:41:34.461" v="126" actId="478"/>
          <ac:spMkLst>
            <pc:docMk/>
            <pc:sldMk cId="1498672052" sldId="702"/>
            <ac:spMk id="2" creationId="{3276B3FB-770B-4540-B844-82D751FB8650}"/>
          </ac:spMkLst>
        </pc:spChg>
        <pc:spChg chg="mod">
          <ac:chgData name="Siegbert Rudolph" userId="2af4d44886c067cc" providerId="LiveId" clId="{326A8082-55E9-4AE9-B8C3-46AD27FB93F3}" dt="2020-08-11T08:41:34.467" v="131" actId="1076"/>
          <ac:spMkLst>
            <pc:docMk/>
            <pc:sldMk cId="1498672052" sldId="702"/>
            <ac:spMk id="5" creationId="{F3259DED-0FB9-4C11-BDAC-F34A9B3B8292}"/>
          </ac:spMkLst>
        </pc:spChg>
      </pc:sldChg>
      <pc:sldChg chg="delSp modSp mod">
        <pc:chgData name="Siegbert Rudolph" userId="2af4d44886c067cc" providerId="LiveId" clId="{326A8082-55E9-4AE9-B8C3-46AD27FB93F3}" dt="2020-08-11T08:41:34.353" v="17" actId="1076"/>
        <pc:sldMkLst>
          <pc:docMk/>
          <pc:sldMk cId="3612293768" sldId="729"/>
        </pc:sldMkLst>
        <pc:spChg chg="del">
          <ac:chgData name="Siegbert Rudolph" userId="2af4d44886c067cc" providerId="LiveId" clId="{326A8082-55E9-4AE9-B8C3-46AD27FB93F3}" dt="2020-08-11T08:41:34.347" v="12" actId="478"/>
          <ac:spMkLst>
            <pc:docMk/>
            <pc:sldMk cId="3612293768" sldId="729"/>
            <ac:spMk id="3" creationId="{BD61CB0B-B3F8-4F4A-BEED-89347245B8AE}"/>
          </ac:spMkLst>
        </pc:spChg>
        <pc:spChg chg="mod">
          <ac:chgData name="Siegbert Rudolph" userId="2af4d44886c067cc" providerId="LiveId" clId="{326A8082-55E9-4AE9-B8C3-46AD27FB93F3}" dt="2020-08-11T08:41:34.353" v="17" actId="1076"/>
          <ac:spMkLst>
            <pc:docMk/>
            <pc:sldMk cId="3612293768" sldId="729"/>
            <ac:spMk id="4" creationId="{0177CB88-DE05-4A16-9550-910B839E3D52}"/>
          </ac:spMkLst>
        </pc:spChg>
      </pc:sldChg>
      <pc:sldChg chg="delSp modSp mod">
        <pc:chgData name="Siegbert Rudolph" userId="2af4d44886c067cc" providerId="LiveId" clId="{326A8082-55E9-4AE9-B8C3-46AD27FB93F3}" dt="2020-08-11T08:41:34.346" v="11" actId="1076"/>
        <pc:sldMkLst>
          <pc:docMk/>
          <pc:sldMk cId="3449316489" sldId="730"/>
        </pc:sldMkLst>
        <pc:spChg chg="del">
          <ac:chgData name="Siegbert Rudolph" userId="2af4d44886c067cc" providerId="LiveId" clId="{326A8082-55E9-4AE9-B8C3-46AD27FB93F3}" dt="2020-08-11T08:41:34.343" v="6" actId="478"/>
          <ac:spMkLst>
            <pc:docMk/>
            <pc:sldMk cId="3449316489" sldId="730"/>
            <ac:spMk id="3" creationId="{A57290F7-F044-4DC5-AEA4-FC1AE673EEC6}"/>
          </ac:spMkLst>
        </pc:spChg>
        <pc:spChg chg="mod">
          <ac:chgData name="Siegbert Rudolph" userId="2af4d44886c067cc" providerId="LiveId" clId="{326A8082-55E9-4AE9-B8C3-46AD27FB93F3}" dt="2020-08-11T08:41:34.346" v="11" actId="1076"/>
          <ac:spMkLst>
            <pc:docMk/>
            <pc:sldMk cId="3449316489" sldId="730"/>
            <ac:spMk id="4" creationId="{77806764-0DF7-416D-AE41-FF8A2A4C05B3}"/>
          </ac:spMkLst>
        </pc:spChg>
      </pc:sldChg>
      <pc:sldChg chg="delSp modSp mod">
        <pc:chgData name="Siegbert Rudolph" userId="2af4d44886c067cc" providerId="LiveId" clId="{326A8082-55E9-4AE9-B8C3-46AD27FB93F3}" dt="2020-08-11T08:41:34.360" v="23" actId="1076"/>
        <pc:sldMkLst>
          <pc:docMk/>
          <pc:sldMk cId="2220811049" sldId="731"/>
        </pc:sldMkLst>
        <pc:spChg chg="del">
          <ac:chgData name="Siegbert Rudolph" userId="2af4d44886c067cc" providerId="LiveId" clId="{326A8082-55E9-4AE9-B8C3-46AD27FB93F3}" dt="2020-08-11T08:41:34.354" v="18" actId="478"/>
          <ac:spMkLst>
            <pc:docMk/>
            <pc:sldMk cId="2220811049" sldId="731"/>
            <ac:spMk id="3" creationId="{3AE3256B-B009-4B03-B2AB-1C5D960EB8F4}"/>
          </ac:spMkLst>
        </pc:spChg>
        <pc:spChg chg="mod">
          <ac:chgData name="Siegbert Rudolph" userId="2af4d44886c067cc" providerId="LiveId" clId="{326A8082-55E9-4AE9-B8C3-46AD27FB93F3}" dt="2020-08-11T08:41:34.360" v="23" actId="1076"/>
          <ac:spMkLst>
            <pc:docMk/>
            <pc:sldMk cId="2220811049" sldId="731"/>
            <ac:spMk id="4" creationId="{BCFD319F-D25C-4C1A-8DD9-78D07B74E98F}"/>
          </ac:spMkLst>
        </pc:spChg>
      </pc:sldChg>
      <pc:sldChg chg="delSp modSp mod">
        <pc:chgData name="Siegbert Rudolph" userId="2af4d44886c067cc" providerId="LiveId" clId="{326A8082-55E9-4AE9-B8C3-46AD27FB93F3}" dt="2020-08-11T08:41:34.374" v="35" actId="1076"/>
        <pc:sldMkLst>
          <pc:docMk/>
          <pc:sldMk cId="1598913043" sldId="732"/>
        </pc:sldMkLst>
        <pc:spChg chg="del">
          <ac:chgData name="Siegbert Rudolph" userId="2af4d44886c067cc" providerId="LiveId" clId="{326A8082-55E9-4AE9-B8C3-46AD27FB93F3}" dt="2020-08-11T08:41:34.369" v="30" actId="478"/>
          <ac:spMkLst>
            <pc:docMk/>
            <pc:sldMk cId="1598913043" sldId="732"/>
            <ac:spMk id="3" creationId="{90B54F38-9F3B-4C0A-A8E2-5677565F861B}"/>
          </ac:spMkLst>
        </pc:spChg>
        <pc:spChg chg="mod">
          <ac:chgData name="Siegbert Rudolph" userId="2af4d44886c067cc" providerId="LiveId" clId="{326A8082-55E9-4AE9-B8C3-46AD27FB93F3}" dt="2020-08-11T08:41:34.374" v="35" actId="1076"/>
          <ac:spMkLst>
            <pc:docMk/>
            <pc:sldMk cId="1598913043" sldId="732"/>
            <ac:spMk id="4" creationId="{9E55F9C9-C50B-411F-A8FA-1BBC543E8FF4}"/>
          </ac:spMkLst>
        </pc:spChg>
      </pc:sldChg>
      <pc:sldChg chg="delSp modSp mod">
        <pc:chgData name="Siegbert Rudolph" userId="2af4d44886c067cc" providerId="LiveId" clId="{326A8082-55E9-4AE9-B8C3-46AD27FB93F3}" dt="2020-08-11T08:41:34.367" v="29" actId="1076"/>
        <pc:sldMkLst>
          <pc:docMk/>
          <pc:sldMk cId="3109627077" sldId="733"/>
        </pc:sldMkLst>
        <pc:spChg chg="del">
          <ac:chgData name="Siegbert Rudolph" userId="2af4d44886c067cc" providerId="LiveId" clId="{326A8082-55E9-4AE9-B8C3-46AD27FB93F3}" dt="2020-08-11T08:41:34.361" v="24" actId="478"/>
          <ac:spMkLst>
            <pc:docMk/>
            <pc:sldMk cId="3109627077" sldId="733"/>
            <ac:spMk id="3" creationId="{04623262-E721-4836-B405-EB9DFFC3871E}"/>
          </ac:spMkLst>
        </pc:spChg>
        <pc:spChg chg="mod">
          <ac:chgData name="Siegbert Rudolph" userId="2af4d44886c067cc" providerId="LiveId" clId="{326A8082-55E9-4AE9-B8C3-46AD27FB93F3}" dt="2020-08-11T08:41:34.367" v="29" actId="1076"/>
          <ac:spMkLst>
            <pc:docMk/>
            <pc:sldMk cId="3109627077" sldId="733"/>
            <ac:spMk id="4" creationId="{1C845BC7-6233-489B-9CA1-FDB5B3757F53}"/>
          </ac:spMkLst>
        </pc:spChg>
      </pc:sldChg>
      <pc:sldChg chg="delSp modSp mod">
        <pc:chgData name="Siegbert Rudolph" userId="2af4d44886c067cc" providerId="LiveId" clId="{326A8082-55E9-4AE9-B8C3-46AD27FB93F3}" dt="2020-08-11T08:41:34.381" v="41" actId="1076"/>
        <pc:sldMkLst>
          <pc:docMk/>
          <pc:sldMk cId="1686344213" sldId="734"/>
        </pc:sldMkLst>
        <pc:spChg chg="del">
          <ac:chgData name="Siegbert Rudolph" userId="2af4d44886c067cc" providerId="LiveId" clId="{326A8082-55E9-4AE9-B8C3-46AD27FB93F3}" dt="2020-08-11T08:41:34.376" v="36" actId="478"/>
          <ac:spMkLst>
            <pc:docMk/>
            <pc:sldMk cId="1686344213" sldId="734"/>
            <ac:spMk id="3" creationId="{F8851AA1-07D9-4DA5-BC62-1C03380A7986}"/>
          </ac:spMkLst>
        </pc:spChg>
        <pc:spChg chg="mod">
          <ac:chgData name="Siegbert Rudolph" userId="2af4d44886c067cc" providerId="LiveId" clId="{326A8082-55E9-4AE9-B8C3-46AD27FB93F3}" dt="2020-08-11T08:41:34.381" v="41" actId="1076"/>
          <ac:spMkLst>
            <pc:docMk/>
            <pc:sldMk cId="1686344213" sldId="734"/>
            <ac:spMk id="4" creationId="{95DCF6CE-FFDD-4A4B-B255-B8FA6AB920DA}"/>
          </ac:spMkLst>
        </pc:spChg>
      </pc:sldChg>
      <pc:sldChg chg="delSp modSp mod">
        <pc:chgData name="Siegbert Rudolph" userId="2af4d44886c067cc" providerId="LiveId" clId="{326A8082-55E9-4AE9-B8C3-46AD27FB93F3}" dt="2020-08-11T08:41:34.386" v="47" actId="1076"/>
        <pc:sldMkLst>
          <pc:docMk/>
          <pc:sldMk cId="4292739409" sldId="735"/>
        </pc:sldMkLst>
        <pc:spChg chg="del">
          <ac:chgData name="Siegbert Rudolph" userId="2af4d44886c067cc" providerId="LiveId" clId="{326A8082-55E9-4AE9-B8C3-46AD27FB93F3}" dt="2020-08-11T08:41:34.382" v="42" actId="478"/>
          <ac:spMkLst>
            <pc:docMk/>
            <pc:sldMk cId="4292739409" sldId="735"/>
            <ac:spMk id="3" creationId="{E76D6221-08A4-4037-A1F6-01B175654146}"/>
          </ac:spMkLst>
        </pc:spChg>
        <pc:spChg chg="mod">
          <ac:chgData name="Siegbert Rudolph" userId="2af4d44886c067cc" providerId="LiveId" clId="{326A8082-55E9-4AE9-B8C3-46AD27FB93F3}" dt="2020-08-11T08:41:34.386" v="47" actId="1076"/>
          <ac:spMkLst>
            <pc:docMk/>
            <pc:sldMk cId="4292739409" sldId="735"/>
            <ac:spMk id="4" creationId="{7441B616-3CD5-4084-BF5C-B852A8095055}"/>
          </ac:spMkLst>
        </pc:spChg>
      </pc:sldChg>
      <pc:sldChg chg="delSp modSp mod">
        <pc:chgData name="Siegbert Rudolph" userId="2af4d44886c067cc" providerId="LiveId" clId="{326A8082-55E9-4AE9-B8C3-46AD27FB93F3}" dt="2020-08-11T08:41:34.390" v="53" actId="1076"/>
        <pc:sldMkLst>
          <pc:docMk/>
          <pc:sldMk cId="407028184" sldId="736"/>
        </pc:sldMkLst>
        <pc:spChg chg="del">
          <ac:chgData name="Siegbert Rudolph" userId="2af4d44886c067cc" providerId="LiveId" clId="{326A8082-55E9-4AE9-B8C3-46AD27FB93F3}" dt="2020-08-11T08:41:34.387" v="48" actId="478"/>
          <ac:spMkLst>
            <pc:docMk/>
            <pc:sldMk cId="407028184" sldId="736"/>
            <ac:spMk id="3" creationId="{FC12C8B6-4A2C-48EA-B574-EDEF588F5222}"/>
          </ac:spMkLst>
        </pc:spChg>
        <pc:spChg chg="mod">
          <ac:chgData name="Siegbert Rudolph" userId="2af4d44886c067cc" providerId="LiveId" clId="{326A8082-55E9-4AE9-B8C3-46AD27FB93F3}" dt="2020-08-11T08:41:34.390" v="53" actId="1076"/>
          <ac:spMkLst>
            <pc:docMk/>
            <pc:sldMk cId="407028184" sldId="736"/>
            <ac:spMk id="4" creationId="{6D818066-832B-4EF2-AD2C-8D54F0EFAA0F}"/>
          </ac:spMkLst>
        </pc:spChg>
      </pc:sldChg>
      <pc:sldChg chg="delSp modSp mod">
        <pc:chgData name="Siegbert Rudolph" userId="2af4d44886c067cc" providerId="LiveId" clId="{326A8082-55E9-4AE9-B8C3-46AD27FB93F3}" dt="2020-08-11T08:41:34.395" v="59" actId="1076"/>
        <pc:sldMkLst>
          <pc:docMk/>
          <pc:sldMk cId="2509100147" sldId="737"/>
        </pc:sldMkLst>
        <pc:spChg chg="del">
          <ac:chgData name="Siegbert Rudolph" userId="2af4d44886c067cc" providerId="LiveId" clId="{326A8082-55E9-4AE9-B8C3-46AD27FB93F3}" dt="2020-08-11T08:41:34.391" v="54" actId="478"/>
          <ac:spMkLst>
            <pc:docMk/>
            <pc:sldMk cId="2509100147" sldId="737"/>
            <ac:spMk id="3" creationId="{769D6A3E-D94C-4891-983A-981E7AD607E0}"/>
          </ac:spMkLst>
        </pc:spChg>
        <pc:spChg chg="mod">
          <ac:chgData name="Siegbert Rudolph" userId="2af4d44886c067cc" providerId="LiveId" clId="{326A8082-55E9-4AE9-B8C3-46AD27FB93F3}" dt="2020-08-11T08:41:34.395" v="59" actId="1076"/>
          <ac:spMkLst>
            <pc:docMk/>
            <pc:sldMk cId="2509100147" sldId="737"/>
            <ac:spMk id="4" creationId="{51C3BA99-D6B3-4989-BA01-9B425C5DE3D0}"/>
          </ac:spMkLst>
        </pc:spChg>
      </pc:sldChg>
      <pc:sldChg chg="delSp modSp mod">
        <pc:chgData name="Siegbert Rudolph" userId="2af4d44886c067cc" providerId="LiveId" clId="{326A8082-55E9-4AE9-B8C3-46AD27FB93F3}" dt="2020-08-11T08:41:34.401" v="65" actId="1076"/>
        <pc:sldMkLst>
          <pc:docMk/>
          <pc:sldMk cId="862778216" sldId="738"/>
        </pc:sldMkLst>
        <pc:spChg chg="del">
          <ac:chgData name="Siegbert Rudolph" userId="2af4d44886c067cc" providerId="LiveId" clId="{326A8082-55E9-4AE9-B8C3-46AD27FB93F3}" dt="2020-08-11T08:41:34.396" v="60" actId="478"/>
          <ac:spMkLst>
            <pc:docMk/>
            <pc:sldMk cId="862778216" sldId="738"/>
            <ac:spMk id="3" creationId="{08334B73-6A45-4335-8C67-BB9C3AAD4DD3}"/>
          </ac:spMkLst>
        </pc:spChg>
        <pc:spChg chg="mod">
          <ac:chgData name="Siegbert Rudolph" userId="2af4d44886c067cc" providerId="LiveId" clId="{326A8082-55E9-4AE9-B8C3-46AD27FB93F3}" dt="2020-08-11T08:41:34.401" v="65" actId="1076"/>
          <ac:spMkLst>
            <pc:docMk/>
            <pc:sldMk cId="862778216" sldId="738"/>
            <ac:spMk id="4" creationId="{3BE9E0F1-1C48-4B00-B9BD-D9B9DF3ADEFE}"/>
          </ac:spMkLst>
        </pc:spChg>
      </pc:sldChg>
      <pc:sldChg chg="delSp modSp mod">
        <pc:chgData name="Siegbert Rudolph" userId="2af4d44886c067cc" providerId="LiveId" clId="{326A8082-55E9-4AE9-B8C3-46AD27FB93F3}" dt="2020-08-11T08:41:34.407" v="71" actId="1076"/>
        <pc:sldMkLst>
          <pc:docMk/>
          <pc:sldMk cId="3965611491" sldId="739"/>
        </pc:sldMkLst>
        <pc:spChg chg="del">
          <ac:chgData name="Siegbert Rudolph" userId="2af4d44886c067cc" providerId="LiveId" clId="{326A8082-55E9-4AE9-B8C3-46AD27FB93F3}" dt="2020-08-11T08:41:34.402" v="66" actId="478"/>
          <ac:spMkLst>
            <pc:docMk/>
            <pc:sldMk cId="3965611491" sldId="739"/>
            <ac:spMk id="3" creationId="{41B12027-AC23-4378-B1A0-0B7E8D644F39}"/>
          </ac:spMkLst>
        </pc:spChg>
        <pc:spChg chg="mod">
          <ac:chgData name="Siegbert Rudolph" userId="2af4d44886c067cc" providerId="LiveId" clId="{326A8082-55E9-4AE9-B8C3-46AD27FB93F3}" dt="2020-08-11T08:41:34.407" v="71" actId="1076"/>
          <ac:spMkLst>
            <pc:docMk/>
            <pc:sldMk cId="3965611491" sldId="739"/>
            <ac:spMk id="4" creationId="{3644DE79-0E87-4A1D-8417-1BBC2F740165}"/>
          </ac:spMkLst>
        </pc:spChg>
      </pc:sldChg>
      <pc:sldChg chg="delSp modSp mod">
        <pc:chgData name="Siegbert Rudolph" userId="2af4d44886c067cc" providerId="LiveId" clId="{326A8082-55E9-4AE9-B8C3-46AD27FB93F3}" dt="2020-08-11T08:41:34.437" v="101" actId="1076"/>
        <pc:sldMkLst>
          <pc:docMk/>
          <pc:sldMk cId="1622589701" sldId="740"/>
        </pc:sldMkLst>
        <pc:spChg chg="del">
          <ac:chgData name="Siegbert Rudolph" userId="2af4d44886c067cc" providerId="LiveId" clId="{326A8082-55E9-4AE9-B8C3-46AD27FB93F3}" dt="2020-08-11T08:41:34.432" v="96" actId="478"/>
          <ac:spMkLst>
            <pc:docMk/>
            <pc:sldMk cId="1622589701" sldId="740"/>
            <ac:spMk id="3" creationId="{2B98D581-1013-4EEA-8360-FF7858BA1D5E}"/>
          </ac:spMkLst>
        </pc:spChg>
        <pc:spChg chg="mod">
          <ac:chgData name="Siegbert Rudolph" userId="2af4d44886c067cc" providerId="LiveId" clId="{326A8082-55E9-4AE9-B8C3-46AD27FB93F3}" dt="2020-08-11T08:41:34.437" v="101" actId="1076"/>
          <ac:spMkLst>
            <pc:docMk/>
            <pc:sldMk cId="1622589701" sldId="740"/>
            <ac:spMk id="4" creationId="{71A03439-4FB5-43D4-A69D-06C21EC00C4A}"/>
          </ac:spMkLst>
        </pc:spChg>
      </pc:sldChg>
      <pc:sldChg chg="delSp modSp mod">
        <pc:chgData name="Siegbert Rudolph" userId="2af4d44886c067cc" providerId="LiveId" clId="{326A8082-55E9-4AE9-B8C3-46AD27FB93F3}" dt="2020-08-11T08:41:34.442" v="107" actId="1076"/>
        <pc:sldMkLst>
          <pc:docMk/>
          <pc:sldMk cId="2604219349" sldId="741"/>
        </pc:sldMkLst>
        <pc:spChg chg="del">
          <ac:chgData name="Siegbert Rudolph" userId="2af4d44886c067cc" providerId="LiveId" clId="{326A8082-55E9-4AE9-B8C3-46AD27FB93F3}" dt="2020-08-11T08:41:34.438" v="102" actId="478"/>
          <ac:spMkLst>
            <pc:docMk/>
            <pc:sldMk cId="2604219349" sldId="741"/>
            <ac:spMk id="3" creationId="{2928E3DF-C588-4C26-BA82-116831D55F3B}"/>
          </ac:spMkLst>
        </pc:spChg>
        <pc:spChg chg="mod">
          <ac:chgData name="Siegbert Rudolph" userId="2af4d44886c067cc" providerId="LiveId" clId="{326A8082-55E9-4AE9-B8C3-46AD27FB93F3}" dt="2020-08-11T08:41:34.442" v="107" actId="1076"/>
          <ac:spMkLst>
            <pc:docMk/>
            <pc:sldMk cId="2604219349" sldId="741"/>
            <ac:spMk id="4" creationId="{0A6B19BB-1503-477E-9910-5547559AFD35}"/>
          </ac:spMkLst>
        </pc:spChg>
      </pc:sldChg>
      <pc:sldChg chg="delSp modSp mod">
        <pc:chgData name="Siegbert Rudolph" userId="2af4d44886c067cc" providerId="LiveId" clId="{326A8082-55E9-4AE9-B8C3-46AD27FB93F3}" dt="2020-08-11T08:41:34.414" v="77" actId="1076"/>
        <pc:sldMkLst>
          <pc:docMk/>
          <pc:sldMk cId="1879769585" sldId="742"/>
        </pc:sldMkLst>
        <pc:spChg chg="del">
          <ac:chgData name="Siegbert Rudolph" userId="2af4d44886c067cc" providerId="LiveId" clId="{326A8082-55E9-4AE9-B8C3-46AD27FB93F3}" dt="2020-08-11T08:41:34.408" v="72" actId="478"/>
          <ac:spMkLst>
            <pc:docMk/>
            <pc:sldMk cId="1879769585" sldId="742"/>
            <ac:spMk id="3" creationId="{DCC34946-DA95-4B8F-96B2-F35AB584A6C2}"/>
          </ac:spMkLst>
        </pc:spChg>
        <pc:spChg chg="mod">
          <ac:chgData name="Siegbert Rudolph" userId="2af4d44886c067cc" providerId="LiveId" clId="{326A8082-55E9-4AE9-B8C3-46AD27FB93F3}" dt="2020-08-11T08:41:34.414" v="77" actId="1076"/>
          <ac:spMkLst>
            <pc:docMk/>
            <pc:sldMk cId="1879769585" sldId="742"/>
            <ac:spMk id="4" creationId="{5F5517D4-ACA1-493A-AA89-7D9806AF2D65}"/>
          </ac:spMkLst>
        </pc:spChg>
      </pc:sldChg>
      <pc:sldChg chg="delSp modSp mod">
        <pc:chgData name="Siegbert Rudolph" userId="2af4d44886c067cc" providerId="LiveId" clId="{326A8082-55E9-4AE9-B8C3-46AD27FB93F3}" dt="2020-08-11T08:41:34.431" v="95" actId="1076"/>
        <pc:sldMkLst>
          <pc:docMk/>
          <pc:sldMk cId="1182862568" sldId="743"/>
        </pc:sldMkLst>
        <pc:spChg chg="del">
          <ac:chgData name="Siegbert Rudolph" userId="2af4d44886c067cc" providerId="LiveId" clId="{326A8082-55E9-4AE9-B8C3-46AD27FB93F3}" dt="2020-08-11T08:41:34.427" v="90" actId="478"/>
          <ac:spMkLst>
            <pc:docMk/>
            <pc:sldMk cId="1182862568" sldId="743"/>
            <ac:spMk id="3" creationId="{1CC14374-956A-4E1C-A737-A4AAE590378C}"/>
          </ac:spMkLst>
        </pc:spChg>
        <pc:spChg chg="mod">
          <ac:chgData name="Siegbert Rudolph" userId="2af4d44886c067cc" providerId="LiveId" clId="{326A8082-55E9-4AE9-B8C3-46AD27FB93F3}" dt="2020-08-11T08:41:34.431" v="95" actId="1076"/>
          <ac:spMkLst>
            <pc:docMk/>
            <pc:sldMk cId="1182862568" sldId="743"/>
            <ac:spMk id="4" creationId="{87A7ED92-32A1-4A5B-A192-54ABCC3D88CC}"/>
          </ac:spMkLst>
        </pc:spChg>
      </pc:sldChg>
      <pc:sldChg chg="delSp modSp mod">
        <pc:chgData name="Siegbert Rudolph" userId="2af4d44886c067cc" providerId="LiveId" clId="{326A8082-55E9-4AE9-B8C3-46AD27FB93F3}" dt="2020-08-11T08:41:34.426" v="89" actId="1076"/>
        <pc:sldMkLst>
          <pc:docMk/>
          <pc:sldMk cId="2412010493" sldId="744"/>
        </pc:sldMkLst>
        <pc:spChg chg="del">
          <ac:chgData name="Siegbert Rudolph" userId="2af4d44886c067cc" providerId="LiveId" clId="{326A8082-55E9-4AE9-B8C3-46AD27FB93F3}" dt="2020-08-11T08:41:34.423" v="84" actId="478"/>
          <ac:spMkLst>
            <pc:docMk/>
            <pc:sldMk cId="2412010493" sldId="744"/>
            <ac:spMk id="3" creationId="{8A5B4F18-D877-4D92-84D5-3F910CEE356D}"/>
          </ac:spMkLst>
        </pc:spChg>
        <pc:spChg chg="mod">
          <ac:chgData name="Siegbert Rudolph" userId="2af4d44886c067cc" providerId="LiveId" clId="{326A8082-55E9-4AE9-B8C3-46AD27FB93F3}" dt="2020-08-11T08:41:34.426" v="89" actId="1076"/>
          <ac:spMkLst>
            <pc:docMk/>
            <pc:sldMk cId="2412010493" sldId="744"/>
            <ac:spMk id="4" creationId="{178F97B9-7911-4542-AFBA-BADA54A750E2}"/>
          </ac:spMkLst>
        </pc:spChg>
      </pc:sldChg>
      <pc:sldChg chg="delSp modSp mod">
        <pc:chgData name="Siegbert Rudolph" userId="2af4d44886c067cc" providerId="LiveId" clId="{326A8082-55E9-4AE9-B8C3-46AD27FB93F3}" dt="2020-08-11T08:41:34.422" v="83" actId="1076"/>
        <pc:sldMkLst>
          <pc:docMk/>
          <pc:sldMk cId="2471978050" sldId="745"/>
        </pc:sldMkLst>
        <pc:spChg chg="del">
          <ac:chgData name="Siegbert Rudolph" userId="2af4d44886c067cc" providerId="LiveId" clId="{326A8082-55E9-4AE9-B8C3-46AD27FB93F3}" dt="2020-08-11T08:41:34.415" v="78" actId="478"/>
          <ac:spMkLst>
            <pc:docMk/>
            <pc:sldMk cId="2471978050" sldId="745"/>
            <ac:spMk id="3" creationId="{D59ADA97-BF29-4B92-AAD9-0B885A77EDCA}"/>
          </ac:spMkLst>
        </pc:spChg>
        <pc:spChg chg="mod">
          <ac:chgData name="Siegbert Rudolph" userId="2af4d44886c067cc" providerId="LiveId" clId="{326A8082-55E9-4AE9-B8C3-46AD27FB93F3}" dt="2020-08-11T08:41:34.422" v="83" actId="1076"/>
          <ac:spMkLst>
            <pc:docMk/>
            <pc:sldMk cId="2471978050" sldId="745"/>
            <ac:spMk id="4" creationId="{4D6A39D7-06B9-46C3-9C41-60FF780996DF}"/>
          </ac:spMkLst>
        </pc:spChg>
      </pc:sldChg>
      <pc:sldChg chg="delSp modSp mod">
        <pc:chgData name="Siegbert Rudolph" userId="2af4d44886c067cc" providerId="LiveId" clId="{326A8082-55E9-4AE9-B8C3-46AD27FB93F3}" dt="2020-08-11T08:41:34.460" v="125" actId="1076"/>
        <pc:sldMkLst>
          <pc:docMk/>
          <pc:sldMk cId="1517825682" sldId="746"/>
        </pc:sldMkLst>
        <pc:spChg chg="del">
          <ac:chgData name="Siegbert Rudolph" userId="2af4d44886c067cc" providerId="LiveId" clId="{326A8082-55E9-4AE9-B8C3-46AD27FB93F3}" dt="2020-08-11T08:41:34.456" v="120" actId="478"/>
          <ac:spMkLst>
            <pc:docMk/>
            <pc:sldMk cId="1517825682" sldId="746"/>
            <ac:spMk id="3" creationId="{9D2439A7-9115-42B7-9B0C-0CCCA7B904F7}"/>
          </ac:spMkLst>
        </pc:spChg>
        <pc:spChg chg="mod">
          <ac:chgData name="Siegbert Rudolph" userId="2af4d44886c067cc" providerId="LiveId" clId="{326A8082-55E9-4AE9-B8C3-46AD27FB93F3}" dt="2020-08-11T08:41:34.460" v="125" actId="1076"/>
          <ac:spMkLst>
            <pc:docMk/>
            <pc:sldMk cId="1517825682" sldId="746"/>
            <ac:spMk id="4" creationId="{683166F3-326D-4722-9D4A-86ECE8B83E9C}"/>
          </ac:spMkLst>
        </pc:spChg>
      </pc:sldChg>
      <pc:sldChg chg="delSp modSp mod">
        <pc:chgData name="Siegbert Rudolph" userId="2af4d44886c067cc" providerId="LiveId" clId="{326A8082-55E9-4AE9-B8C3-46AD27FB93F3}" dt="2020-08-11T08:41:34.455" v="119" actId="1076"/>
        <pc:sldMkLst>
          <pc:docMk/>
          <pc:sldMk cId="2063244681" sldId="747"/>
        </pc:sldMkLst>
        <pc:spChg chg="del">
          <ac:chgData name="Siegbert Rudolph" userId="2af4d44886c067cc" providerId="LiveId" clId="{326A8082-55E9-4AE9-B8C3-46AD27FB93F3}" dt="2020-08-11T08:41:34.448" v="114" actId="478"/>
          <ac:spMkLst>
            <pc:docMk/>
            <pc:sldMk cId="2063244681" sldId="747"/>
            <ac:spMk id="3" creationId="{5F3D39D4-915E-45DB-A2FA-7CDD5259733B}"/>
          </ac:spMkLst>
        </pc:spChg>
        <pc:spChg chg="mod">
          <ac:chgData name="Siegbert Rudolph" userId="2af4d44886c067cc" providerId="LiveId" clId="{326A8082-55E9-4AE9-B8C3-46AD27FB93F3}" dt="2020-08-11T08:41:34.455" v="119" actId="1076"/>
          <ac:spMkLst>
            <pc:docMk/>
            <pc:sldMk cId="2063244681" sldId="747"/>
            <ac:spMk id="4" creationId="{D41A479F-A1C0-42EB-8BD2-DE06CB73CC24}"/>
          </ac:spMkLst>
        </pc:spChg>
      </pc:sldChg>
      <pc:sldChg chg="delSp modSp mod">
        <pc:chgData name="Siegbert Rudolph" userId="2af4d44886c067cc" providerId="LiveId" clId="{326A8082-55E9-4AE9-B8C3-46AD27FB93F3}" dt="2020-08-11T08:41:34.447" v="113" actId="1076"/>
        <pc:sldMkLst>
          <pc:docMk/>
          <pc:sldMk cId="4064219210" sldId="748"/>
        </pc:sldMkLst>
        <pc:spChg chg="del">
          <ac:chgData name="Siegbert Rudolph" userId="2af4d44886c067cc" providerId="LiveId" clId="{326A8082-55E9-4AE9-B8C3-46AD27FB93F3}" dt="2020-08-11T08:41:34.443" v="108" actId="478"/>
          <ac:spMkLst>
            <pc:docMk/>
            <pc:sldMk cId="4064219210" sldId="748"/>
            <ac:spMk id="3" creationId="{F88974D8-17EF-48E4-89D9-BB77E34B3711}"/>
          </ac:spMkLst>
        </pc:spChg>
        <pc:spChg chg="mod">
          <ac:chgData name="Siegbert Rudolph" userId="2af4d44886c067cc" providerId="LiveId" clId="{326A8082-55E9-4AE9-B8C3-46AD27FB93F3}" dt="2020-08-11T08:41:34.447" v="113" actId="1076"/>
          <ac:spMkLst>
            <pc:docMk/>
            <pc:sldMk cId="4064219210" sldId="748"/>
            <ac:spMk id="4" creationId="{BBA96F28-55E5-4C38-A04B-17D9741A86C6}"/>
          </ac:spMkLst>
        </pc:spChg>
      </pc:sldChg>
    </pc:docChg>
  </pc:docChgLst>
  <pc:docChgLst>
    <pc:chgData name="Siegbert Rudolph" userId="2af4d44886c067cc" providerId="LiveId" clId="{D01E3F0B-2C22-471B-8ECA-6C9245685393}"/>
    <pc:docChg chg="custSel modSld">
      <pc:chgData name="Siegbert Rudolph" userId="2af4d44886c067cc" providerId="LiveId" clId="{D01E3F0B-2C22-471B-8ECA-6C9245685393}" dt="2021-04-30T09:31:54.924" v="131" actId="1076"/>
      <pc:docMkLst>
        <pc:docMk/>
      </pc:docMkLst>
      <pc:sldChg chg="delSp modSp mod">
        <pc:chgData name="Siegbert Rudolph" userId="2af4d44886c067cc" providerId="LiveId" clId="{D01E3F0B-2C22-471B-8ECA-6C9245685393}" dt="2021-04-30T09:31:54.825" v="5" actId="1076"/>
        <pc:sldMkLst>
          <pc:docMk/>
          <pc:sldMk cId="0" sldId="444"/>
        </pc:sldMkLst>
        <pc:spChg chg="mod">
          <ac:chgData name="Siegbert Rudolph" userId="2af4d44886c067cc" providerId="LiveId" clId="{D01E3F0B-2C22-471B-8ECA-6C9245685393}" dt="2021-04-30T09:31:54.825" v="5" actId="1076"/>
          <ac:spMkLst>
            <pc:docMk/>
            <pc:sldMk cId="0" sldId="444"/>
            <ac:spMk id="2" creationId="{6C052902-74E9-42EE-A7C8-E996D7CE7F11}"/>
          </ac:spMkLst>
        </pc:spChg>
        <pc:spChg chg="del">
          <ac:chgData name="Siegbert Rudolph" userId="2af4d44886c067cc" providerId="LiveId" clId="{D01E3F0B-2C22-471B-8ECA-6C9245685393}" dt="2021-04-30T09:31:54.810" v="0" actId="478"/>
          <ac:spMkLst>
            <pc:docMk/>
            <pc:sldMk cId="0" sldId="444"/>
            <ac:spMk id="3" creationId="{A7132A45-A773-48AA-A713-E119C0E04F51}"/>
          </ac:spMkLst>
        </pc:spChg>
      </pc:sldChg>
      <pc:sldChg chg="delSp modSp mod">
        <pc:chgData name="Siegbert Rudolph" userId="2af4d44886c067cc" providerId="LiveId" clId="{D01E3F0B-2C22-471B-8ECA-6C9245685393}" dt="2021-04-30T09:31:54.924" v="131" actId="1076"/>
        <pc:sldMkLst>
          <pc:docMk/>
          <pc:sldMk cId="1498672052" sldId="702"/>
        </pc:sldMkLst>
        <pc:spChg chg="mod">
          <ac:chgData name="Siegbert Rudolph" userId="2af4d44886c067cc" providerId="LiveId" clId="{D01E3F0B-2C22-471B-8ECA-6C9245685393}" dt="2021-04-30T09:31:54.924" v="131" actId="1076"/>
          <ac:spMkLst>
            <pc:docMk/>
            <pc:sldMk cId="1498672052" sldId="702"/>
            <ac:spMk id="2" creationId="{E0FA33BE-E994-42D7-9E47-01C9C13BEC64}"/>
          </ac:spMkLst>
        </pc:spChg>
        <pc:spChg chg="del">
          <ac:chgData name="Siegbert Rudolph" userId="2af4d44886c067cc" providerId="LiveId" clId="{D01E3F0B-2C22-471B-8ECA-6C9245685393}" dt="2021-04-30T09:31:54.921" v="126" actId="478"/>
          <ac:spMkLst>
            <pc:docMk/>
            <pc:sldMk cId="1498672052" sldId="702"/>
            <ac:spMk id="5" creationId="{E7415D0D-073B-4CC6-B2CA-1D95844E0AAA}"/>
          </ac:spMkLst>
        </pc:spChg>
      </pc:sldChg>
      <pc:sldChg chg="delSp modSp mod">
        <pc:chgData name="Siegbert Rudolph" userId="2af4d44886c067cc" providerId="LiveId" clId="{D01E3F0B-2C22-471B-8ECA-6C9245685393}" dt="2021-04-30T09:31:54.825" v="17" actId="1076"/>
        <pc:sldMkLst>
          <pc:docMk/>
          <pc:sldMk cId="3612293768" sldId="729"/>
        </pc:sldMkLst>
        <pc:spChg chg="mod">
          <ac:chgData name="Siegbert Rudolph" userId="2af4d44886c067cc" providerId="LiveId" clId="{D01E3F0B-2C22-471B-8ECA-6C9245685393}" dt="2021-04-30T09:31:54.825" v="17" actId="1076"/>
          <ac:spMkLst>
            <pc:docMk/>
            <pc:sldMk cId="3612293768" sldId="729"/>
            <ac:spMk id="3" creationId="{22FED029-91E8-41D2-ADE9-69D22BC74CA4}"/>
          </ac:spMkLst>
        </pc:spChg>
        <pc:spChg chg="del">
          <ac:chgData name="Siegbert Rudolph" userId="2af4d44886c067cc" providerId="LiveId" clId="{D01E3F0B-2C22-471B-8ECA-6C9245685393}" dt="2021-04-30T09:31:54.825" v="12" actId="478"/>
          <ac:spMkLst>
            <pc:docMk/>
            <pc:sldMk cId="3612293768" sldId="729"/>
            <ac:spMk id="4" creationId="{45C20853-FBFE-4738-8F99-94471C7662BC}"/>
          </ac:spMkLst>
        </pc:spChg>
      </pc:sldChg>
      <pc:sldChg chg="delSp modSp mod">
        <pc:chgData name="Siegbert Rudolph" userId="2af4d44886c067cc" providerId="LiveId" clId="{D01E3F0B-2C22-471B-8ECA-6C9245685393}" dt="2021-04-30T09:31:54.825" v="11" actId="1076"/>
        <pc:sldMkLst>
          <pc:docMk/>
          <pc:sldMk cId="3449316489" sldId="730"/>
        </pc:sldMkLst>
        <pc:spChg chg="mod">
          <ac:chgData name="Siegbert Rudolph" userId="2af4d44886c067cc" providerId="LiveId" clId="{D01E3F0B-2C22-471B-8ECA-6C9245685393}" dt="2021-04-30T09:31:54.825" v="11" actId="1076"/>
          <ac:spMkLst>
            <pc:docMk/>
            <pc:sldMk cId="3449316489" sldId="730"/>
            <ac:spMk id="3" creationId="{523BCE87-4FD6-470E-958A-6AF531217E2B}"/>
          </ac:spMkLst>
        </pc:spChg>
        <pc:spChg chg="del">
          <ac:chgData name="Siegbert Rudolph" userId="2af4d44886c067cc" providerId="LiveId" clId="{D01E3F0B-2C22-471B-8ECA-6C9245685393}" dt="2021-04-30T09:31:54.825" v="6" actId="478"/>
          <ac:spMkLst>
            <pc:docMk/>
            <pc:sldMk cId="3449316489" sldId="730"/>
            <ac:spMk id="4" creationId="{28EADD2F-B32E-4A38-A39B-8D06263B9FC2}"/>
          </ac:spMkLst>
        </pc:spChg>
      </pc:sldChg>
      <pc:sldChg chg="delSp modSp mod">
        <pc:chgData name="Siegbert Rudolph" userId="2af4d44886c067cc" providerId="LiveId" clId="{D01E3F0B-2C22-471B-8ECA-6C9245685393}" dt="2021-04-30T09:31:54.825" v="23" actId="1076"/>
        <pc:sldMkLst>
          <pc:docMk/>
          <pc:sldMk cId="2220811049" sldId="731"/>
        </pc:sldMkLst>
        <pc:spChg chg="mod">
          <ac:chgData name="Siegbert Rudolph" userId="2af4d44886c067cc" providerId="LiveId" clId="{D01E3F0B-2C22-471B-8ECA-6C9245685393}" dt="2021-04-30T09:31:54.825" v="23" actId="1076"/>
          <ac:spMkLst>
            <pc:docMk/>
            <pc:sldMk cId="2220811049" sldId="731"/>
            <ac:spMk id="3" creationId="{9189CAC5-1FA7-410E-858C-5F73A702793A}"/>
          </ac:spMkLst>
        </pc:spChg>
        <pc:spChg chg="del">
          <ac:chgData name="Siegbert Rudolph" userId="2af4d44886c067cc" providerId="LiveId" clId="{D01E3F0B-2C22-471B-8ECA-6C9245685393}" dt="2021-04-30T09:31:54.825" v="18" actId="478"/>
          <ac:spMkLst>
            <pc:docMk/>
            <pc:sldMk cId="2220811049" sldId="731"/>
            <ac:spMk id="4" creationId="{68BB32C4-43A1-4326-A62F-86162E8A0AAC}"/>
          </ac:spMkLst>
        </pc:spChg>
      </pc:sldChg>
      <pc:sldChg chg="delSp modSp mod">
        <pc:chgData name="Siegbert Rudolph" userId="2af4d44886c067cc" providerId="LiveId" clId="{D01E3F0B-2C22-471B-8ECA-6C9245685393}" dt="2021-04-30T09:31:54.841" v="35" actId="1076"/>
        <pc:sldMkLst>
          <pc:docMk/>
          <pc:sldMk cId="1598913043" sldId="732"/>
        </pc:sldMkLst>
        <pc:spChg chg="mod">
          <ac:chgData name="Siegbert Rudolph" userId="2af4d44886c067cc" providerId="LiveId" clId="{D01E3F0B-2C22-471B-8ECA-6C9245685393}" dt="2021-04-30T09:31:54.841" v="35" actId="1076"/>
          <ac:spMkLst>
            <pc:docMk/>
            <pc:sldMk cId="1598913043" sldId="732"/>
            <ac:spMk id="3" creationId="{18A57B76-89AC-4DC6-8717-F5943933CC1E}"/>
          </ac:spMkLst>
        </pc:spChg>
        <pc:spChg chg="del">
          <ac:chgData name="Siegbert Rudolph" userId="2af4d44886c067cc" providerId="LiveId" clId="{D01E3F0B-2C22-471B-8ECA-6C9245685393}" dt="2021-04-30T09:31:54.841" v="30" actId="478"/>
          <ac:spMkLst>
            <pc:docMk/>
            <pc:sldMk cId="1598913043" sldId="732"/>
            <ac:spMk id="4" creationId="{EC5F3688-ACB6-4663-9544-DD3DA5F90E41}"/>
          </ac:spMkLst>
        </pc:spChg>
      </pc:sldChg>
      <pc:sldChg chg="delSp modSp mod">
        <pc:chgData name="Siegbert Rudolph" userId="2af4d44886c067cc" providerId="LiveId" clId="{D01E3F0B-2C22-471B-8ECA-6C9245685393}" dt="2021-04-30T09:31:54.825" v="29" actId="1076"/>
        <pc:sldMkLst>
          <pc:docMk/>
          <pc:sldMk cId="3109627077" sldId="733"/>
        </pc:sldMkLst>
        <pc:spChg chg="mod">
          <ac:chgData name="Siegbert Rudolph" userId="2af4d44886c067cc" providerId="LiveId" clId="{D01E3F0B-2C22-471B-8ECA-6C9245685393}" dt="2021-04-30T09:31:54.825" v="29" actId="1076"/>
          <ac:spMkLst>
            <pc:docMk/>
            <pc:sldMk cId="3109627077" sldId="733"/>
            <ac:spMk id="3" creationId="{66633EFB-C79D-4BF5-B97C-9F96B9A04D5E}"/>
          </ac:spMkLst>
        </pc:spChg>
        <pc:spChg chg="del">
          <ac:chgData name="Siegbert Rudolph" userId="2af4d44886c067cc" providerId="LiveId" clId="{D01E3F0B-2C22-471B-8ECA-6C9245685393}" dt="2021-04-30T09:31:54.825" v="24" actId="478"/>
          <ac:spMkLst>
            <pc:docMk/>
            <pc:sldMk cId="3109627077" sldId="733"/>
            <ac:spMk id="4" creationId="{48897492-C0A3-47F9-BF7D-FE8C83E7A156}"/>
          </ac:spMkLst>
        </pc:spChg>
      </pc:sldChg>
      <pc:sldChg chg="delSp modSp mod">
        <pc:chgData name="Siegbert Rudolph" userId="2af4d44886c067cc" providerId="LiveId" clId="{D01E3F0B-2C22-471B-8ECA-6C9245685393}" dt="2021-04-30T09:31:54.841" v="41" actId="1076"/>
        <pc:sldMkLst>
          <pc:docMk/>
          <pc:sldMk cId="1686344213" sldId="734"/>
        </pc:sldMkLst>
        <pc:spChg chg="mod">
          <ac:chgData name="Siegbert Rudolph" userId="2af4d44886c067cc" providerId="LiveId" clId="{D01E3F0B-2C22-471B-8ECA-6C9245685393}" dt="2021-04-30T09:31:54.841" v="41" actId="1076"/>
          <ac:spMkLst>
            <pc:docMk/>
            <pc:sldMk cId="1686344213" sldId="734"/>
            <ac:spMk id="3" creationId="{52938D98-3C70-474C-BC98-EBDF421C22CB}"/>
          </ac:spMkLst>
        </pc:spChg>
        <pc:spChg chg="del">
          <ac:chgData name="Siegbert Rudolph" userId="2af4d44886c067cc" providerId="LiveId" clId="{D01E3F0B-2C22-471B-8ECA-6C9245685393}" dt="2021-04-30T09:31:54.841" v="36" actId="478"/>
          <ac:spMkLst>
            <pc:docMk/>
            <pc:sldMk cId="1686344213" sldId="734"/>
            <ac:spMk id="4" creationId="{52779E16-9641-4E64-9D1C-BA81640DCB76}"/>
          </ac:spMkLst>
        </pc:spChg>
      </pc:sldChg>
      <pc:sldChg chg="delSp modSp mod">
        <pc:chgData name="Siegbert Rudolph" userId="2af4d44886c067cc" providerId="LiveId" clId="{D01E3F0B-2C22-471B-8ECA-6C9245685393}" dt="2021-04-30T09:31:54.841" v="47" actId="1076"/>
        <pc:sldMkLst>
          <pc:docMk/>
          <pc:sldMk cId="4292739409" sldId="735"/>
        </pc:sldMkLst>
        <pc:spChg chg="mod">
          <ac:chgData name="Siegbert Rudolph" userId="2af4d44886c067cc" providerId="LiveId" clId="{D01E3F0B-2C22-471B-8ECA-6C9245685393}" dt="2021-04-30T09:31:54.841" v="47" actId="1076"/>
          <ac:spMkLst>
            <pc:docMk/>
            <pc:sldMk cId="4292739409" sldId="735"/>
            <ac:spMk id="3" creationId="{76C2C81A-07C2-43DD-9C14-CEDB5605CF2E}"/>
          </ac:spMkLst>
        </pc:spChg>
        <pc:spChg chg="del">
          <ac:chgData name="Siegbert Rudolph" userId="2af4d44886c067cc" providerId="LiveId" clId="{D01E3F0B-2C22-471B-8ECA-6C9245685393}" dt="2021-04-30T09:31:54.841" v="42" actId="478"/>
          <ac:spMkLst>
            <pc:docMk/>
            <pc:sldMk cId="4292739409" sldId="735"/>
            <ac:spMk id="4" creationId="{0BC45B5A-ABF2-405D-9D3C-B28E1299F901}"/>
          </ac:spMkLst>
        </pc:spChg>
      </pc:sldChg>
      <pc:sldChg chg="delSp modSp mod">
        <pc:chgData name="Siegbert Rudolph" userId="2af4d44886c067cc" providerId="LiveId" clId="{D01E3F0B-2C22-471B-8ECA-6C9245685393}" dt="2021-04-30T09:31:54.841" v="53" actId="1076"/>
        <pc:sldMkLst>
          <pc:docMk/>
          <pc:sldMk cId="407028184" sldId="736"/>
        </pc:sldMkLst>
        <pc:spChg chg="mod">
          <ac:chgData name="Siegbert Rudolph" userId="2af4d44886c067cc" providerId="LiveId" clId="{D01E3F0B-2C22-471B-8ECA-6C9245685393}" dt="2021-04-30T09:31:54.841" v="53" actId="1076"/>
          <ac:spMkLst>
            <pc:docMk/>
            <pc:sldMk cId="407028184" sldId="736"/>
            <ac:spMk id="3" creationId="{38A85275-71F2-40F9-A0B0-B4F9B0F0EF28}"/>
          </ac:spMkLst>
        </pc:spChg>
        <pc:spChg chg="del">
          <ac:chgData name="Siegbert Rudolph" userId="2af4d44886c067cc" providerId="LiveId" clId="{D01E3F0B-2C22-471B-8ECA-6C9245685393}" dt="2021-04-30T09:31:54.841" v="48" actId="478"/>
          <ac:spMkLst>
            <pc:docMk/>
            <pc:sldMk cId="407028184" sldId="736"/>
            <ac:spMk id="4" creationId="{A0460A1D-6CAC-4A94-A0B7-35C66EEF62A9}"/>
          </ac:spMkLst>
        </pc:spChg>
      </pc:sldChg>
      <pc:sldChg chg="delSp modSp mod">
        <pc:chgData name="Siegbert Rudolph" userId="2af4d44886c067cc" providerId="LiveId" clId="{D01E3F0B-2C22-471B-8ECA-6C9245685393}" dt="2021-04-30T09:31:54.857" v="59" actId="1076"/>
        <pc:sldMkLst>
          <pc:docMk/>
          <pc:sldMk cId="2509100147" sldId="737"/>
        </pc:sldMkLst>
        <pc:spChg chg="mod">
          <ac:chgData name="Siegbert Rudolph" userId="2af4d44886c067cc" providerId="LiveId" clId="{D01E3F0B-2C22-471B-8ECA-6C9245685393}" dt="2021-04-30T09:31:54.857" v="59" actId="1076"/>
          <ac:spMkLst>
            <pc:docMk/>
            <pc:sldMk cId="2509100147" sldId="737"/>
            <ac:spMk id="3" creationId="{6249AC4D-4B27-4976-A60F-5140038589EE}"/>
          </ac:spMkLst>
        </pc:spChg>
        <pc:spChg chg="del">
          <ac:chgData name="Siegbert Rudolph" userId="2af4d44886c067cc" providerId="LiveId" clId="{D01E3F0B-2C22-471B-8ECA-6C9245685393}" dt="2021-04-30T09:31:54.841" v="54" actId="478"/>
          <ac:spMkLst>
            <pc:docMk/>
            <pc:sldMk cId="2509100147" sldId="737"/>
            <ac:spMk id="4" creationId="{017F618A-A248-4A88-9AE5-EA2F089DBB1F}"/>
          </ac:spMkLst>
        </pc:spChg>
      </pc:sldChg>
      <pc:sldChg chg="delSp modSp mod">
        <pc:chgData name="Siegbert Rudolph" userId="2af4d44886c067cc" providerId="LiveId" clId="{D01E3F0B-2C22-471B-8ECA-6C9245685393}" dt="2021-04-30T09:31:54.857" v="65" actId="1076"/>
        <pc:sldMkLst>
          <pc:docMk/>
          <pc:sldMk cId="862778216" sldId="738"/>
        </pc:sldMkLst>
        <pc:spChg chg="mod">
          <ac:chgData name="Siegbert Rudolph" userId="2af4d44886c067cc" providerId="LiveId" clId="{D01E3F0B-2C22-471B-8ECA-6C9245685393}" dt="2021-04-30T09:31:54.857" v="65" actId="1076"/>
          <ac:spMkLst>
            <pc:docMk/>
            <pc:sldMk cId="862778216" sldId="738"/>
            <ac:spMk id="3" creationId="{1FD87549-D3E5-45C7-A328-AF1F95337742}"/>
          </ac:spMkLst>
        </pc:spChg>
        <pc:spChg chg="del">
          <ac:chgData name="Siegbert Rudolph" userId="2af4d44886c067cc" providerId="LiveId" clId="{D01E3F0B-2C22-471B-8ECA-6C9245685393}" dt="2021-04-30T09:31:54.857" v="60" actId="478"/>
          <ac:spMkLst>
            <pc:docMk/>
            <pc:sldMk cId="862778216" sldId="738"/>
            <ac:spMk id="4" creationId="{995C4AD1-F9EF-4806-B3DC-F6E1A6B43F98}"/>
          </ac:spMkLst>
        </pc:spChg>
      </pc:sldChg>
      <pc:sldChg chg="delSp modSp mod">
        <pc:chgData name="Siegbert Rudolph" userId="2af4d44886c067cc" providerId="LiveId" clId="{D01E3F0B-2C22-471B-8ECA-6C9245685393}" dt="2021-04-30T09:31:54.857" v="71" actId="1076"/>
        <pc:sldMkLst>
          <pc:docMk/>
          <pc:sldMk cId="3965611491" sldId="739"/>
        </pc:sldMkLst>
        <pc:spChg chg="mod">
          <ac:chgData name="Siegbert Rudolph" userId="2af4d44886c067cc" providerId="LiveId" clId="{D01E3F0B-2C22-471B-8ECA-6C9245685393}" dt="2021-04-30T09:31:54.857" v="71" actId="1076"/>
          <ac:spMkLst>
            <pc:docMk/>
            <pc:sldMk cId="3965611491" sldId="739"/>
            <ac:spMk id="3" creationId="{5DC1E2EB-CE3D-4EDF-B40D-8310CAD79B34}"/>
          </ac:spMkLst>
        </pc:spChg>
        <pc:spChg chg="del">
          <ac:chgData name="Siegbert Rudolph" userId="2af4d44886c067cc" providerId="LiveId" clId="{D01E3F0B-2C22-471B-8ECA-6C9245685393}" dt="2021-04-30T09:31:54.857" v="66" actId="478"/>
          <ac:spMkLst>
            <pc:docMk/>
            <pc:sldMk cId="3965611491" sldId="739"/>
            <ac:spMk id="4" creationId="{7DD99B10-740A-4D39-B68D-E70F1C39D293}"/>
          </ac:spMkLst>
        </pc:spChg>
      </pc:sldChg>
      <pc:sldChg chg="delSp modSp mod">
        <pc:chgData name="Siegbert Rudolph" userId="2af4d44886c067cc" providerId="LiveId" clId="{D01E3F0B-2C22-471B-8ECA-6C9245685393}" dt="2021-04-30T09:31:54.908" v="101" actId="1076"/>
        <pc:sldMkLst>
          <pc:docMk/>
          <pc:sldMk cId="1622589701" sldId="740"/>
        </pc:sldMkLst>
        <pc:spChg chg="mod">
          <ac:chgData name="Siegbert Rudolph" userId="2af4d44886c067cc" providerId="LiveId" clId="{D01E3F0B-2C22-471B-8ECA-6C9245685393}" dt="2021-04-30T09:31:54.908" v="101" actId="1076"/>
          <ac:spMkLst>
            <pc:docMk/>
            <pc:sldMk cId="1622589701" sldId="740"/>
            <ac:spMk id="3" creationId="{CA2763CB-EBB7-423A-BA07-3BA795FCBE28}"/>
          </ac:spMkLst>
        </pc:spChg>
        <pc:spChg chg="del">
          <ac:chgData name="Siegbert Rudolph" userId="2af4d44886c067cc" providerId="LiveId" clId="{D01E3F0B-2C22-471B-8ECA-6C9245685393}" dt="2021-04-30T09:31:54.905" v="96" actId="478"/>
          <ac:spMkLst>
            <pc:docMk/>
            <pc:sldMk cId="1622589701" sldId="740"/>
            <ac:spMk id="4" creationId="{B9581843-FD5E-47C3-934C-9A5F77663160}"/>
          </ac:spMkLst>
        </pc:spChg>
      </pc:sldChg>
      <pc:sldChg chg="delSp modSp mod">
        <pc:chgData name="Siegbert Rudolph" userId="2af4d44886c067cc" providerId="LiveId" clId="{D01E3F0B-2C22-471B-8ECA-6C9245685393}" dt="2021-04-30T09:31:54.911" v="107" actId="1076"/>
        <pc:sldMkLst>
          <pc:docMk/>
          <pc:sldMk cId="2604219349" sldId="741"/>
        </pc:sldMkLst>
        <pc:spChg chg="mod">
          <ac:chgData name="Siegbert Rudolph" userId="2af4d44886c067cc" providerId="LiveId" clId="{D01E3F0B-2C22-471B-8ECA-6C9245685393}" dt="2021-04-30T09:31:54.911" v="107" actId="1076"/>
          <ac:spMkLst>
            <pc:docMk/>
            <pc:sldMk cId="2604219349" sldId="741"/>
            <ac:spMk id="3" creationId="{E6DAB702-BF83-4C1F-B295-83CFEE430F4F}"/>
          </ac:spMkLst>
        </pc:spChg>
        <pc:spChg chg="del">
          <ac:chgData name="Siegbert Rudolph" userId="2af4d44886c067cc" providerId="LiveId" clId="{D01E3F0B-2C22-471B-8ECA-6C9245685393}" dt="2021-04-30T09:31:54.908" v="102" actId="478"/>
          <ac:spMkLst>
            <pc:docMk/>
            <pc:sldMk cId="2604219349" sldId="741"/>
            <ac:spMk id="4" creationId="{5A1F13EB-CBA0-474B-A59C-30F2880D4107}"/>
          </ac:spMkLst>
        </pc:spChg>
      </pc:sldChg>
      <pc:sldChg chg="delSp modSp mod">
        <pc:chgData name="Siegbert Rudolph" userId="2af4d44886c067cc" providerId="LiveId" clId="{D01E3F0B-2C22-471B-8ECA-6C9245685393}" dt="2021-04-30T09:31:54.872" v="77" actId="1076"/>
        <pc:sldMkLst>
          <pc:docMk/>
          <pc:sldMk cId="1879769585" sldId="742"/>
        </pc:sldMkLst>
        <pc:spChg chg="mod">
          <ac:chgData name="Siegbert Rudolph" userId="2af4d44886c067cc" providerId="LiveId" clId="{D01E3F0B-2C22-471B-8ECA-6C9245685393}" dt="2021-04-30T09:31:54.872" v="77" actId="1076"/>
          <ac:spMkLst>
            <pc:docMk/>
            <pc:sldMk cId="1879769585" sldId="742"/>
            <ac:spMk id="3" creationId="{E305CE9D-A599-4FD5-AE03-793CACA0485E}"/>
          </ac:spMkLst>
        </pc:spChg>
        <pc:spChg chg="del">
          <ac:chgData name="Siegbert Rudolph" userId="2af4d44886c067cc" providerId="LiveId" clId="{D01E3F0B-2C22-471B-8ECA-6C9245685393}" dt="2021-04-30T09:31:54.857" v="72" actId="478"/>
          <ac:spMkLst>
            <pc:docMk/>
            <pc:sldMk cId="1879769585" sldId="742"/>
            <ac:spMk id="4" creationId="{E2B26F60-FD7C-4261-9FC5-085400F11462}"/>
          </ac:spMkLst>
        </pc:spChg>
      </pc:sldChg>
      <pc:sldChg chg="delSp modSp mod">
        <pc:chgData name="Siegbert Rudolph" userId="2af4d44886c067cc" providerId="LiveId" clId="{D01E3F0B-2C22-471B-8ECA-6C9245685393}" dt="2021-04-30T09:31:54.904" v="95" actId="1076"/>
        <pc:sldMkLst>
          <pc:docMk/>
          <pc:sldMk cId="1182862568" sldId="743"/>
        </pc:sldMkLst>
        <pc:spChg chg="mod">
          <ac:chgData name="Siegbert Rudolph" userId="2af4d44886c067cc" providerId="LiveId" clId="{D01E3F0B-2C22-471B-8ECA-6C9245685393}" dt="2021-04-30T09:31:54.904" v="95" actId="1076"/>
          <ac:spMkLst>
            <pc:docMk/>
            <pc:sldMk cId="1182862568" sldId="743"/>
            <ac:spMk id="3" creationId="{34E3E0A9-6F38-46F8-805E-F4B43B3F7E07}"/>
          </ac:spMkLst>
        </pc:spChg>
        <pc:spChg chg="del">
          <ac:chgData name="Siegbert Rudolph" userId="2af4d44886c067cc" providerId="LiveId" clId="{D01E3F0B-2C22-471B-8ECA-6C9245685393}" dt="2021-04-30T09:31:54.896" v="90" actId="478"/>
          <ac:spMkLst>
            <pc:docMk/>
            <pc:sldMk cId="1182862568" sldId="743"/>
            <ac:spMk id="4" creationId="{490352D2-AB2D-4279-B7F1-B35B04A4821A}"/>
          </ac:spMkLst>
        </pc:spChg>
      </pc:sldChg>
      <pc:sldChg chg="delSp modSp mod">
        <pc:chgData name="Siegbert Rudolph" userId="2af4d44886c067cc" providerId="LiveId" clId="{D01E3F0B-2C22-471B-8ECA-6C9245685393}" dt="2021-04-30T09:31:54.895" v="89" actId="1076"/>
        <pc:sldMkLst>
          <pc:docMk/>
          <pc:sldMk cId="2412010493" sldId="744"/>
        </pc:sldMkLst>
        <pc:spChg chg="mod">
          <ac:chgData name="Siegbert Rudolph" userId="2af4d44886c067cc" providerId="LiveId" clId="{D01E3F0B-2C22-471B-8ECA-6C9245685393}" dt="2021-04-30T09:31:54.895" v="89" actId="1076"/>
          <ac:spMkLst>
            <pc:docMk/>
            <pc:sldMk cId="2412010493" sldId="744"/>
            <ac:spMk id="3" creationId="{568A12A9-5D98-4CD4-A3ED-56823764BAFA}"/>
          </ac:spMkLst>
        </pc:spChg>
        <pc:spChg chg="del">
          <ac:chgData name="Siegbert Rudolph" userId="2af4d44886c067cc" providerId="LiveId" clId="{D01E3F0B-2C22-471B-8ECA-6C9245685393}" dt="2021-04-30T09:31:54.872" v="84" actId="478"/>
          <ac:spMkLst>
            <pc:docMk/>
            <pc:sldMk cId="2412010493" sldId="744"/>
            <ac:spMk id="4" creationId="{B3FC13B7-E3A3-4980-930E-880276EB16BB}"/>
          </ac:spMkLst>
        </pc:spChg>
      </pc:sldChg>
      <pc:sldChg chg="delSp modSp mod">
        <pc:chgData name="Siegbert Rudolph" userId="2af4d44886c067cc" providerId="LiveId" clId="{D01E3F0B-2C22-471B-8ECA-6C9245685393}" dt="2021-04-30T09:31:54.872" v="83" actId="1076"/>
        <pc:sldMkLst>
          <pc:docMk/>
          <pc:sldMk cId="2471978050" sldId="745"/>
        </pc:sldMkLst>
        <pc:spChg chg="mod">
          <ac:chgData name="Siegbert Rudolph" userId="2af4d44886c067cc" providerId="LiveId" clId="{D01E3F0B-2C22-471B-8ECA-6C9245685393}" dt="2021-04-30T09:31:54.872" v="83" actId="1076"/>
          <ac:spMkLst>
            <pc:docMk/>
            <pc:sldMk cId="2471978050" sldId="745"/>
            <ac:spMk id="3" creationId="{D22F9EFA-E3C0-48F7-B9AC-F035C87672F2}"/>
          </ac:spMkLst>
        </pc:spChg>
        <pc:spChg chg="del">
          <ac:chgData name="Siegbert Rudolph" userId="2af4d44886c067cc" providerId="LiveId" clId="{D01E3F0B-2C22-471B-8ECA-6C9245685393}" dt="2021-04-30T09:31:54.872" v="78" actId="478"/>
          <ac:spMkLst>
            <pc:docMk/>
            <pc:sldMk cId="2471978050" sldId="745"/>
            <ac:spMk id="4" creationId="{6A0ECE69-DA4E-499E-815B-998920A6096B}"/>
          </ac:spMkLst>
        </pc:spChg>
      </pc:sldChg>
      <pc:sldChg chg="delSp modSp mod">
        <pc:chgData name="Siegbert Rudolph" userId="2af4d44886c067cc" providerId="LiveId" clId="{D01E3F0B-2C22-471B-8ECA-6C9245685393}" dt="2021-04-30T09:31:54.921" v="125" actId="1076"/>
        <pc:sldMkLst>
          <pc:docMk/>
          <pc:sldMk cId="1517825682" sldId="746"/>
        </pc:sldMkLst>
        <pc:spChg chg="mod">
          <ac:chgData name="Siegbert Rudolph" userId="2af4d44886c067cc" providerId="LiveId" clId="{D01E3F0B-2C22-471B-8ECA-6C9245685393}" dt="2021-04-30T09:31:54.921" v="125" actId="1076"/>
          <ac:spMkLst>
            <pc:docMk/>
            <pc:sldMk cId="1517825682" sldId="746"/>
            <ac:spMk id="3" creationId="{815C6831-C855-4896-99F5-6A14FBE254DF}"/>
          </ac:spMkLst>
        </pc:spChg>
        <pc:spChg chg="del">
          <ac:chgData name="Siegbert Rudolph" userId="2af4d44886c067cc" providerId="LiveId" clId="{D01E3F0B-2C22-471B-8ECA-6C9245685393}" dt="2021-04-30T09:31:54.918" v="120" actId="478"/>
          <ac:spMkLst>
            <pc:docMk/>
            <pc:sldMk cId="1517825682" sldId="746"/>
            <ac:spMk id="4" creationId="{5232E535-BEF3-4BC2-B7C4-8A5A4FAAF687}"/>
          </ac:spMkLst>
        </pc:spChg>
      </pc:sldChg>
      <pc:sldChg chg="delSp modSp mod">
        <pc:chgData name="Siegbert Rudolph" userId="2af4d44886c067cc" providerId="LiveId" clId="{D01E3F0B-2C22-471B-8ECA-6C9245685393}" dt="2021-04-30T09:31:54.917" v="119" actId="1076"/>
        <pc:sldMkLst>
          <pc:docMk/>
          <pc:sldMk cId="2063244681" sldId="747"/>
        </pc:sldMkLst>
        <pc:spChg chg="mod">
          <ac:chgData name="Siegbert Rudolph" userId="2af4d44886c067cc" providerId="LiveId" clId="{D01E3F0B-2C22-471B-8ECA-6C9245685393}" dt="2021-04-30T09:31:54.917" v="119" actId="1076"/>
          <ac:spMkLst>
            <pc:docMk/>
            <pc:sldMk cId="2063244681" sldId="747"/>
            <ac:spMk id="3" creationId="{BCD153C9-7904-456B-90D7-FF6A1DC889EA}"/>
          </ac:spMkLst>
        </pc:spChg>
        <pc:spChg chg="del">
          <ac:chgData name="Siegbert Rudolph" userId="2af4d44886c067cc" providerId="LiveId" clId="{D01E3F0B-2C22-471B-8ECA-6C9245685393}" dt="2021-04-30T09:31:54.914" v="114" actId="478"/>
          <ac:spMkLst>
            <pc:docMk/>
            <pc:sldMk cId="2063244681" sldId="747"/>
            <ac:spMk id="4" creationId="{3AA24D2F-5972-4FF2-BF86-7C2D3B97A5D2}"/>
          </ac:spMkLst>
        </pc:spChg>
      </pc:sldChg>
      <pc:sldChg chg="delSp modSp mod">
        <pc:chgData name="Siegbert Rudolph" userId="2af4d44886c067cc" providerId="LiveId" clId="{D01E3F0B-2C22-471B-8ECA-6C9245685393}" dt="2021-04-30T09:31:54.914" v="113" actId="1076"/>
        <pc:sldMkLst>
          <pc:docMk/>
          <pc:sldMk cId="4064219210" sldId="748"/>
        </pc:sldMkLst>
        <pc:spChg chg="mod">
          <ac:chgData name="Siegbert Rudolph" userId="2af4d44886c067cc" providerId="LiveId" clId="{D01E3F0B-2C22-471B-8ECA-6C9245685393}" dt="2021-04-30T09:31:54.914" v="113" actId="1076"/>
          <ac:spMkLst>
            <pc:docMk/>
            <pc:sldMk cId="4064219210" sldId="748"/>
            <ac:spMk id="3" creationId="{1151E93E-DB9F-4384-B253-8CB88F178A46}"/>
          </ac:spMkLst>
        </pc:spChg>
        <pc:spChg chg="del">
          <ac:chgData name="Siegbert Rudolph" userId="2af4d44886c067cc" providerId="LiveId" clId="{D01E3F0B-2C22-471B-8ECA-6C9245685393}" dt="2021-04-30T09:31:54.911" v="108" actId="478"/>
          <ac:spMkLst>
            <pc:docMk/>
            <pc:sldMk cId="4064219210" sldId="748"/>
            <ac:spMk id="4" creationId="{E1F95F6C-A53B-4375-BF99-99C361F87CFE}"/>
          </ac:spMkLst>
        </pc:spChg>
      </pc:sldChg>
    </pc:docChg>
  </pc:docChgLst>
  <pc:docChgLst>
    <pc:chgData name="Siegbert Rudolph" userId="2af4d44886c067cc" providerId="LiveId" clId="{D950BC33-3A00-4AD4-920E-128D8DDB82FB}"/>
    <pc:docChg chg="custSel modSld">
      <pc:chgData name="Siegbert Rudolph" userId="2af4d44886c067cc" providerId="LiveId" clId="{D950BC33-3A00-4AD4-920E-128D8DDB82FB}" dt="2018-11-11T08:21:40.207" v="131" actId="1076"/>
      <pc:docMkLst>
        <pc:docMk/>
      </pc:docMkLst>
      <pc:sldChg chg="delSp modSp">
        <pc:chgData name="Siegbert Rudolph" userId="2af4d44886c067cc" providerId="LiveId" clId="{D950BC33-3A00-4AD4-920E-128D8DDB82FB}" dt="2018-11-11T08:21:40.124" v="5" actId="1076"/>
        <pc:sldMkLst>
          <pc:docMk/>
          <pc:sldMk cId="0" sldId="444"/>
        </pc:sldMkLst>
        <pc:spChg chg="del">
          <ac:chgData name="Siegbert Rudolph" userId="2af4d44886c067cc" providerId="LiveId" clId="{D950BC33-3A00-4AD4-920E-128D8DDB82FB}" dt="2018-11-11T08:21:40.121" v="0" actId="478"/>
          <ac:spMkLst>
            <pc:docMk/>
            <pc:sldMk cId="0" sldId="444"/>
            <ac:spMk id="2" creationId="{074EDDB9-49C7-4645-84B2-1E442EE32770}"/>
          </ac:spMkLst>
        </pc:spChg>
        <pc:spChg chg="mod">
          <ac:chgData name="Siegbert Rudolph" userId="2af4d44886c067cc" providerId="LiveId" clId="{D950BC33-3A00-4AD4-920E-128D8DDB82FB}" dt="2018-11-11T08:21:40.124" v="5" actId="1076"/>
          <ac:spMkLst>
            <pc:docMk/>
            <pc:sldMk cId="0" sldId="444"/>
            <ac:spMk id="3" creationId="{B41AF662-B3A5-44AE-9D54-96414558EB44}"/>
          </ac:spMkLst>
        </pc:spChg>
      </pc:sldChg>
      <pc:sldChg chg="delSp modSp">
        <pc:chgData name="Siegbert Rudolph" userId="2af4d44886c067cc" providerId="LiveId" clId="{D950BC33-3A00-4AD4-920E-128D8DDB82FB}" dt="2018-11-11T08:21:40.207" v="131" actId="1076"/>
        <pc:sldMkLst>
          <pc:docMk/>
          <pc:sldMk cId="1498672052" sldId="702"/>
        </pc:sldMkLst>
        <pc:spChg chg="del">
          <ac:chgData name="Siegbert Rudolph" userId="2af4d44886c067cc" providerId="LiveId" clId="{D950BC33-3A00-4AD4-920E-128D8DDB82FB}" dt="2018-11-11T08:21:40.204" v="126" actId="478"/>
          <ac:spMkLst>
            <pc:docMk/>
            <pc:sldMk cId="1498672052" sldId="702"/>
            <ac:spMk id="2" creationId="{E1A12EC1-6609-4E1B-B917-739A2E6F313E}"/>
          </ac:spMkLst>
        </pc:spChg>
        <pc:spChg chg="mod">
          <ac:chgData name="Siegbert Rudolph" userId="2af4d44886c067cc" providerId="LiveId" clId="{D950BC33-3A00-4AD4-920E-128D8DDB82FB}" dt="2018-11-11T08:21:40.207" v="131" actId="1076"/>
          <ac:spMkLst>
            <pc:docMk/>
            <pc:sldMk cId="1498672052" sldId="702"/>
            <ac:spMk id="5" creationId="{6E59CD6A-B5D3-40BB-8EFC-F38A7F81397C}"/>
          </ac:spMkLst>
        </pc:spChg>
      </pc:sldChg>
      <pc:sldChg chg="delSp modSp">
        <pc:chgData name="Siegbert Rudolph" userId="2af4d44886c067cc" providerId="LiveId" clId="{D950BC33-3A00-4AD4-920E-128D8DDB82FB}" dt="2018-11-11T08:21:40.132" v="17" actId="1076"/>
        <pc:sldMkLst>
          <pc:docMk/>
          <pc:sldMk cId="3612293768" sldId="729"/>
        </pc:sldMkLst>
        <pc:spChg chg="del">
          <ac:chgData name="Siegbert Rudolph" userId="2af4d44886c067cc" providerId="LiveId" clId="{D950BC33-3A00-4AD4-920E-128D8DDB82FB}" dt="2018-11-11T08:21:40.129" v="12" actId="478"/>
          <ac:spMkLst>
            <pc:docMk/>
            <pc:sldMk cId="3612293768" sldId="729"/>
            <ac:spMk id="3" creationId="{25AE80CC-97C1-4A5B-A698-FC16E05C1C49}"/>
          </ac:spMkLst>
        </pc:spChg>
        <pc:spChg chg="mod">
          <ac:chgData name="Siegbert Rudolph" userId="2af4d44886c067cc" providerId="LiveId" clId="{D950BC33-3A00-4AD4-920E-128D8DDB82FB}" dt="2018-11-11T08:21:40.132" v="17" actId="1076"/>
          <ac:spMkLst>
            <pc:docMk/>
            <pc:sldMk cId="3612293768" sldId="729"/>
            <ac:spMk id="4" creationId="{0F047D85-EDA2-46EC-8B04-6CA35E561D78}"/>
          </ac:spMkLst>
        </pc:spChg>
      </pc:sldChg>
      <pc:sldChg chg="delSp modSp">
        <pc:chgData name="Siegbert Rudolph" userId="2af4d44886c067cc" providerId="LiveId" clId="{D950BC33-3A00-4AD4-920E-128D8DDB82FB}" dt="2018-11-11T08:21:40.128" v="11" actId="1076"/>
        <pc:sldMkLst>
          <pc:docMk/>
          <pc:sldMk cId="3449316489" sldId="730"/>
        </pc:sldMkLst>
        <pc:spChg chg="del">
          <ac:chgData name="Siegbert Rudolph" userId="2af4d44886c067cc" providerId="LiveId" clId="{D950BC33-3A00-4AD4-920E-128D8DDB82FB}" dt="2018-11-11T08:21:40.125" v="6" actId="478"/>
          <ac:spMkLst>
            <pc:docMk/>
            <pc:sldMk cId="3449316489" sldId="730"/>
            <ac:spMk id="3" creationId="{55634732-B8D7-4A08-A290-FB641165E789}"/>
          </ac:spMkLst>
        </pc:spChg>
        <pc:spChg chg="mod">
          <ac:chgData name="Siegbert Rudolph" userId="2af4d44886c067cc" providerId="LiveId" clId="{D950BC33-3A00-4AD4-920E-128D8DDB82FB}" dt="2018-11-11T08:21:40.128" v="11" actId="1076"/>
          <ac:spMkLst>
            <pc:docMk/>
            <pc:sldMk cId="3449316489" sldId="730"/>
            <ac:spMk id="4" creationId="{3FEABB0E-EF5D-4C39-A0BE-868A3734C404}"/>
          </ac:spMkLst>
        </pc:spChg>
      </pc:sldChg>
      <pc:sldChg chg="delSp modSp">
        <pc:chgData name="Siegbert Rudolph" userId="2af4d44886c067cc" providerId="LiveId" clId="{D950BC33-3A00-4AD4-920E-128D8DDB82FB}" dt="2018-11-11T08:21:40.136" v="23" actId="1076"/>
        <pc:sldMkLst>
          <pc:docMk/>
          <pc:sldMk cId="2220811049" sldId="731"/>
        </pc:sldMkLst>
        <pc:spChg chg="del">
          <ac:chgData name="Siegbert Rudolph" userId="2af4d44886c067cc" providerId="LiveId" clId="{D950BC33-3A00-4AD4-920E-128D8DDB82FB}" dt="2018-11-11T08:21:40.133" v="18" actId="478"/>
          <ac:spMkLst>
            <pc:docMk/>
            <pc:sldMk cId="2220811049" sldId="731"/>
            <ac:spMk id="3" creationId="{C1ED0ED5-99CB-492E-8C9B-DB156D3CC3AD}"/>
          </ac:spMkLst>
        </pc:spChg>
        <pc:spChg chg="mod">
          <ac:chgData name="Siegbert Rudolph" userId="2af4d44886c067cc" providerId="LiveId" clId="{D950BC33-3A00-4AD4-920E-128D8DDB82FB}" dt="2018-11-11T08:21:40.136" v="23" actId="1076"/>
          <ac:spMkLst>
            <pc:docMk/>
            <pc:sldMk cId="2220811049" sldId="731"/>
            <ac:spMk id="4" creationId="{6987F327-7D36-4D00-8814-CEE50353DB88}"/>
          </ac:spMkLst>
        </pc:spChg>
      </pc:sldChg>
      <pc:sldChg chg="delSp modSp">
        <pc:chgData name="Siegbert Rudolph" userId="2af4d44886c067cc" providerId="LiveId" clId="{D950BC33-3A00-4AD4-920E-128D8DDB82FB}" dt="2018-11-11T08:21:40.144" v="35" actId="1076"/>
        <pc:sldMkLst>
          <pc:docMk/>
          <pc:sldMk cId="1598913043" sldId="732"/>
        </pc:sldMkLst>
        <pc:spChg chg="del">
          <ac:chgData name="Siegbert Rudolph" userId="2af4d44886c067cc" providerId="LiveId" clId="{D950BC33-3A00-4AD4-920E-128D8DDB82FB}" dt="2018-11-11T08:21:40.141" v="30" actId="478"/>
          <ac:spMkLst>
            <pc:docMk/>
            <pc:sldMk cId="1598913043" sldId="732"/>
            <ac:spMk id="3" creationId="{3B2D88AF-1142-493D-9526-B71F8351CF43}"/>
          </ac:spMkLst>
        </pc:spChg>
        <pc:spChg chg="mod">
          <ac:chgData name="Siegbert Rudolph" userId="2af4d44886c067cc" providerId="LiveId" clId="{D950BC33-3A00-4AD4-920E-128D8DDB82FB}" dt="2018-11-11T08:21:40.144" v="35" actId="1076"/>
          <ac:spMkLst>
            <pc:docMk/>
            <pc:sldMk cId="1598913043" sldId="732"/>
            <ac:spMk id="4" creationId="{B8E29B12-2B7C-441A-BC76-5D76460F84FF}"/>
          </ac:spMkLst>
        </pc:spChg>
      </pc:sldChg>
      <pc:sldChg chg="delSp modSp">
        <pc:chgData name="Siegbert Rudolph" userId="2af4d44886c067cc" providerId="LiveId" clId="{D950BC33-3A00-4AD4-920E-128D8DDB82FB}" dt="2018-11-11T08:21:40.140" v="29" actId="1076"/>
        <pc:sldMkLst>
          <pc:docMk/>
          <pc:sldMk cId="3109627077" sldId="733"/>
        </pc:sldMkLst>
        <pc:spChg chg="del">
          <ac:chgData name="Siegbert Rudolph" userId="2af4d44886c067cc" providerId="LiveId" clId="{D950BC33-3A00-4AD4-920E-128D8DDB82FB}" dt="2018-11-11T08:21:40.136" v="24" actId="478"/>
          <ac:spMkLst>
            <pc:docMk/>
            <pc:sldMk cId="3109627077" sldId="733"/>
            <ac:spMk id="3" creationId="{DC13A197-2DFE-4895-B2F7-5D75333DF499}"/>
          </ac:spMkLst>
        </pc:spChg>
        <pc:spChg chg="mod">
          <ac:chgData name="Siegbert Rudolph" userId="2af4d44886c067cc" providerId="LiveId" clId="{D950BC33-3A00-4AD4-920E-128D8DDB82FB}" dt="2018-11-11T08:21:40.140" v="29" actId="1076"/>
          <ac:spMkLst>
            <pc:docMk/>
            <pc:sldMk cId="3109627077" sldId="733"/>
            <ac:spMk id="4" creationId="{ACA60774-5756-489F-BBDC-F598D5F6798A}"/>
          </ac:spMkLst>
        </pc:spChg>
      </pc:sldChg>
      <pc:sldChg chg="delSp modSp">
        <pc:chgData name="Siegbert Rudolph" userId="2af4d44886c067cc" providerId="LiveId" clId="{D950BC33-3A00-4AD4-920E-128D8DDB82FB}" dt="2018-11-11T08:21:40.148" v="41" actId="1076"/>
        <pc:sldMkLst>
          <pc:docMk/>
          <pc:sldMk cId="1686344213" sldId="734"/>
        </pc:sldMkLst>
        <pc:spChg chg="del">
          <ac:chgData name="Siegbert Rudolph" userId="2af4d44886c067cc" providerId="LiveId" clId="{D950BC33-3A00-4AD4-920E-128D8DDB82FB}" dt="2018-11-11T08:21:40.145" v="36" actId="478"/>
          <ac:spMkLst>
            <pc:docMk/>
            <pc:sldMk cId="1686344213" sldId="734"/>
            <ac:spMk id="3" creationId="{8E09BACC-1894-45A8-9618-496F93A8E4C0}"/>
          </ac:spMkLst>
        </pc:spChg>
        <pc:spChg chg="mod">
          <ac:chgData name="Siegbert Rudolph" userId="2af4d44886c067cc" providerId="LiveId" clId="{D950BC33-3A00-4AD4-920E-128D8DDB82FB}" dt="2018-11-11T08:21:40.148" v="41" actId="1076"/>
          <ac:spMkLst>
            <pc:docMk/>
            <pc:sldMk cId="1686344213" sldId="734"/>
            <ac:spMk id="4" creationId="{574D4238-1FAB-4B8F-8D79-EB325E321D0D}"/>
          </ac:spMkLst>
        </pc:spChg>
      </pc:sldChg>
      <pc:sldChg chg="delSp modSp">
        <pc:chgData name="Siegbert Rudolph" userId="2af4d44886c067cc" providerId="LiveId" clId="{D950BC33-3A00-4AD4-920E-128D8DDB82FB}" dt="2018-11-11T08:21:40.152" v="47" actId="1076"/>
        <pc:sldMkLst>
          <pc:docMk/>
          <pc:sldMk cId="4292739409" sldId="735"/>
        </pc:sldMkLst>
        <pc:spChg chg="del">
          <ac:chgData name="Siegbert Rudolph" userId="2af4d44886c067cc" providerId="LiveId" clId="{D950BC33-3A00-4AD4-920E-128D8DDB82FB}" dt="2018-11-11T08:21:40.149" v="42" actId="478"/>
          <ac:spMkLst>
            <pc:docMk/>
            <pc:sldMk cId="4292739409" sldId="735"/>
            <ac:spMk id="3" creationId="{DF226AF4-16AC-4002-B554-64B710C9DD8D}"/>
          </ac:spMkLst>
        </pc:spChg>
        <pc:spChg chg="mod">
          <ac:chgData name="Siegbert Rudolph" userId="2af4d44886c067cc" providerId="LiveId" clId="{D950BC33-3A00-4AD4-920E-128D8DDB82FB}" dt="2018-11-11T08:21:40.152" v="47" actId="1076"/>
          <ac:spMkLst>
            <pc:docMk/>
            <pc:sldMk cId="4292739409" sldId="735"/>
            <ac:spMk id="4" creationId="{1A2BF441-E969-4A10-A4E5-CDEFFEA736A1}"/>
          </ac:spMkLst>
        </pc:spChg>
      </pc:sldChg>
      <pc:sldChg chg="delSp modSp">
        <pc:chgData name="Siegbert Rudolph" userId="2af4d44886c067cc" providerId="LiveId" clId="{D950BC33-3A00-4AD4-920E-128D8DDB82FB}" dt="2018-11-11T08:21:40.156" v="53" actId="1076"/>
        <pc:sldMkLst>
          <pc:docMk/>
          <pc:sldMk cId="407028184" sldId="736"/>
        </pc:sldMkLst>
        <pc:spChg chg="del">
          <ac:chgData name="Siegbert Rudolph" userId="2af4d44886c067cc" providerId="LiveId" clId="{D950BC33-3A00-4AD4-920E-128D8DDB82FB}" dt="2018-11-11T08:21:40.153" v="48" actId="478"/>
          <ac:spMkLst>
            <pc:docMk/>
            <pc:sldMk cId="407028184" sldId="736"/>
            <ac:spMk id="3" creationId="{5BD178DB-332C-4E13-BAE2-E75447CCEA76}"/>
          </ac:spMkLst>
        </pc:spChg>
        <pc:spChg chg="mod">
          <ac:chgData name="Siegbert Rudolph" userId="2af4d44886c067cc" providerId="LiveId" clId="{D950BC33-3A00-4AD4-920E-128D8DDB82FB}" dt="2018-11-11T08:21:40.156" v="53" actId="1076"/>
          <ac:spMkLst>
            <pc:docMk/>
            <pc:sldMk cId="407028184" sldId="736"/>
            <ac:spMk id="4" creationId="{D987F2CC-D07B-4EC1-8063-5CC9BED5D7C2}"/>
          </ac:spMkLst>
        </pc:spChg>
      </pc:sldChg>
      <pc:sldChg chg="delSp modSp">
        <pc:chgData name="Siegbert Rudolph" userId="2af4d44886c067cc" providerId="LiveId" clId="{D950BC33-3A00-4AD4-920E-128D8DDB82FB}" dt="2018-11-11T08:21:40.160" v="59" actId="1076"/>
        <pc:sldMkLst>
          <pc:docMk/>
          <pc:sldMk cId="2509100147" sldId="737"/>
        </pc:sldMkLst>
        <pc:spChg chg="del">
          <ac:chgData name="Siegbert Rudolph" userId="2af4d44886c067cc" providerId="LiveId" clId="{D950BC33-3A00-4AD4-920E-128D8DDB82FB}" dt="2018-11-11T08:21:40.157" v="54" actId="478"/>
          <ac:spMkLst>
            <pc:docMk/>
            <pc:sldMk cId="2509100147" sldId="737"/>
            <ac:spMk id="3" creationId="{56E5666A-B308-4D4F-B918-DB04E9D7D8C3}"/>
          </ac:spMkLst>
        </pc:spChg>
        <pc:spChg chg="mod">
          <ac:chgData name="Siegbert Rudolph" userId="2af4d44886c067cc" providerId="LiveId" clId="{D950BC33-3A00-4AD4-920E-128D8DDB82FB}" dt="2018-11-11T08:21:40.160" v="59" actId="1076"/>
          <ac:spMkLst>
            <pc:docMk/>
            <pc:sldMk cId="2509100147" sldId="737"/>
            <ac:spMk id="4" creationId="{2512FBA2-1F60-48E2-8204-2B77F1596527}"/>
          </ac:spMkLst>
        </pc:spChg>
      </pc:sldChg>
      <pc:sldChg chg="delSp modSp">
        <pc:chgData name="Siegbert Rudolph" userId="2af4d44886c067cc" providerId="LiveId" clId="{D950BC33-3A00-4AD4-920E-128D8DDB82FB}" dt="2018-11-11T08:21:40.164" v="65" actId="1076"/>
        <pc:sldMkLst>
          <pc:docMk/>
          <pc:sldMk cId="862778216" sldId="738"/>
        </pc:sldMkLst>
        <pc:spChg chg="del">
          <ac:chgData name="Siegbert Rudolph" userId="2af4d44886c067cc" providerId="LiveId" clId="{D950BC33-3A00-4AD4-920E-128D8DDB82FB}" dt="2018-11-11T08:21:40.161" v="60" actId="478"/>
          <ac:spMkLst>
            <pc:docMk/>
            <pc:sldMk cId="862778216" sldId="738"/>
            <ac:spMk id="3" creationId="{6C96D33C-E904-4C24-8670-5FA6EB0F65A4}"/>
          </ac:spMkLst>
        </pc:spChg>
        <pc:spChg chg="mod">
          <ac:chgData name="Siegbert Rudolph" userId="2af4d44886c067cc" providerId="LiveId" clId="{D950BC33-3A00-4AD4-920E-128D8DDB82FB}" dt="2018-11-11T08:21:40.164" v="65" actId="1076"/>
          <ac:spMkLst>
            <pc:docMk/>
            <pc:sldMk cId="862778216" sldId="738"/>
            <ac:spMk id="4" creationId="{B72F966E-FE7B-4437-A3A7-9B82A0E247C4}"/>
          </ac:spMkLst>
        </pc:spChg>
      </pc:sldChg>
      <pc:sldChg chg="delSp modSp">
        <pc:chgData name="Siegbert Rudolph" userId="2af4d44886c067cc" providerId="LiveId" clId="{D950BC33-3A00-4AD4-920E-128D8DDB82FB}" dt="2018-11-11T08:21:40.168" v="71" actId="1076"/>
        <pc:sldMkLst>
          <pc:docMk/>
          <pc:sldMk cId="3965611491" sldId="739"/>
        </pc:sldMkLst>
        <pc:spChg chg="del">
          <ac:chgData name="Siegbert Rudolph" userId="2af4d44886c067cc" providerId="LiveId" clId="{D950BC33-3A00-4AD4-920E-128D8DDB82FB}" dt="2018-11-11T08:21:40.165" v="66" actId="478"/>
          <ac:spMkLst>
            <pc:docMk/>
            <pc:sldMk cId="3965611491" sldId="739"/>
            <ac:spMk id="3" creationId="{2838BC0E-280D-4900-8EEB-7ABB29489D6B}"/>
          </ac:spMkLst>
        </pc:spChg>
        <pc:spChg chg="mod">
          <ac:chgData name="Siegbert Rudolph" userId="2af4d44886c067cc" providerId="LiveId" clId="{D950BC33-3A00-4AD4-920E-128D8DDB82FB}" dt="2018-11-11T08:21:40.168" v="71" actId="1076"/>
          <ac:spMkLst>
            <pc:docMk/>
            <pc:sldMk cId="3965611491" sldId="739"/>
            <ac:spMk id="4" creationId="{937A1A75-DD05-4AD0-83A4-A1FCFE50629D}"/>
          </ac:spMkLst>
        </pc:spChg>
      </pc:sldChg>
      <pc:sldChg chg="delSp modSp">
        <pc:chgData name="Siegbert Rudolph" userId="2af4d44886c067cc" providerId="LiveId" clId="{D950BC33-3A00-4AD4-920E-128D8DDB82FB}" dt="2018-11-11T08:21:40.188" v="101" actId="1076"/>
        <pc:sldMkLst>
          <pc:docMk/>
          <pc:sldMk cId="1622589701" sldId="740"/>
        </pc:sldMkLst>
        <pc:spChg chg="del">
          <ac:chgData name="Siegbert Rudolph" userId="2af4d44886c067cc" providerId="LiveId" clId="{D950BC33-3A00-4AD4-920E-128D8DDB82FB}" dt="2018-11-11T08:21:40.185" v="96" actId="478"/>
          <ac:spMkLst>
            <pc:docMk/>
            <pc:sldMk cId="1622589701" sldId="740"/>
            <ac:spMk id="3" creationId="{C2282557-FA45-46E4-942B-961D814BC064}"/>
          </ac:spMkLst>
        </pc:spChg>
        <pc:spChg chg="mod">
          <ac:chgData name="Siegbert Rudolph" userId="2af4d44886c067cc" providerId="LiveId" clId="{D950BC33-3A00-4AD4-920E-128D8DDB82FB}" dt="2018-11-11T08:21:40.188" v="101" actId="1076"/>
          <ac:spMkLst>
            <pc:docMk/>
            <pc:sldMk cId="1622589701" sldId="740"/>
            <ac:spMk id="4" creationId="{806A4F4C-6AE6-4DB0-8E12-D13FBA6E430D}"/>
          </ac:spMkLst>
        </pc:spChg>
      </pc:sldChg>
      <pc:sldChg chg="delSp modSp">
        <pc:chgData name="Siegbert Rudolph" userId="2af4d44886c067cc" providerId="LiveId" clId="{D950BC33-3A00-4AD4-920E-128D8DDB82FB}" dt="2018-11-11T08:21:40.192" v="107" actId="1076"/>
        <pc:sldMkLst>
          <pc:docMk/>
          <pc:sldMk cId="2604219349" sldId="741"/>
        </pc:sldMkLst>
        <pc:spChg chg="del">
          <ac:chgData name="Siegbert Rudolph" userId="2af4d44886c067cc" providerId="LiveId" clId="{D950BC33-3A00-4AD4-920E-128D8DDB82FB}" dt="2018-11-11T08:21:40.189" v="102" actId="478"/>
          <ac:spMkLst>
            <pc:docMk/>
            <pc:sldMk cId="2604219349" sldId="741"/>
            <ac:spMk id="3" creationId="{9C18CEE3-D661-44C4-B9E0-54B6825C942E}"/>
          </ac:spMkLst>
        </pc:spChg>
        <pc:spChg chg="mod">
          <ac:chgData name="Siegbert Rudolph" userId="2af4d44886c067cc" providerId="LiveId" clId="{D950BC33-3A00-4AD4-920E-128D8DDB82FB}" dt="2018-11-11T08:21:40.192" v="107" actId="1076"/>
          <ac:spMkLst>
            <pc:docMk/>
            <pc:sldMk cId="2604219349" sldId="741"/>
            <ac:spMk id="4" creationId="{1A034FA6-BE1B-41D0-BE39-4CB8D94FEB92}"/>
          </ac:spMkLst>
        </pc:spChg>
      </pc:sldChg>
      <pc:sldChg chg="delSp modSp">
        <pc:chgData name="Siegbert Rudolph" userId="2af4d44886c067cc" providerId="LiveId" clId="{D950BC33-3A00-4AD4-920E-128D8DDB82FB}" dt="2018-11-11T08:21:40.172" v="77" actId="1076"/>
        <pc:sldMkLst>
          <pc:docMk/>
          <pc:sldMk cId="1879769585" sldId="742"/>
        </pc:sldMkLst>
        <pc:spChg chg="del">
          <ac:chgData name="Siegbert Rudolph" userId="2af4d44886c067cc" providerId="LiveId" clId="{D950BC33-3A00-4AD4-920E-128D8DDB82FB}" dt="2018-11-11T08:21:40.169" v="72" actId="478"/>
          <ac:spMkLst>
            <pc:docMk/>
            <pc:sldMk cId="1879769585" sldId="742"/>
            <ac:spMk id="3" creationId="{55D5FCDE-26A5-43AA-BABD-AFFDCB6C786A}"/>
          </ac:spMkLst>
        </pc:spChg>
        <pc:spChg chg="mod">
          <ac:chgData name="Siegbert Rudolph" userId="2af4d44886c067cc" providerId="LiveId" clId="{D950BC33-3A00-4AD4-920E-128D8DDB82FB}" dt="2018-11-11T08:21:40.172" v="77" actId="1076"/>
          <ac:spMkLst>
            <pc:docMk/>
            <pc:sldMk cId="1879769585" sldId="742"/>
            <ac:spMk id="4" creationId="{CE82AD7A-68B2-474F-9E48-0B5444C573D4}"/>
          </ac:spMkLst>
        </pc:spChg>
      </pc:sldChg>
      <pc:sldChg chg="delSp modSp">
        <pc:chgData name="Siegbert Rudolph" userId="2af4d44886c067cc" providerId="LiveId" clId="{D950BC33-3A00-4AD4-920E-128D8DDB82FB}" dt="2018-11-11T08:21:40.184" v="95" actId="1076"/>
        <pc:sldMkLst>
          <pc:docMk/>
          <pc:sldMk cId="1182862568" sldId="743"/>
        </pc:sldMkLst>
        <pc:spChg chg="del">
          <ac:chgData name="Siegbert Rudolph" userId="2af4d44886c067cc" providerId="LiveId" clId="{D950BC33-3A00-4AD4-920E-128D8DDB82FB}" dt="2018-11-11T08:21:40.181" v="90" actId="478"/>
          <ac:spMkLst>
            <pc:docMk/>
            <pc:sldMk cId="1182862568" sldId="743"/>
            <ac:spMk id="3" creationId="{24F32AC4-9859-467D-871C-099DDC273B43}"/>
          </ac:spMkLst>
        </pc:spChg>
        <pc:spChg chg="mod">
          <ac:chgData name="Siegbert Rudolph" userId="2af4d44886c067cc" providerId="LiveId" clId="{D950BC33-3A00-4AD4-920E-128D8DDB82FB}" dt="2018-11-11T08:21:40.184" v="95" actId="1076"/>
          <ac:spMkLst>
            <pc:docMk/>
            <pc:sldMk cId="1182862568" sldId="743"/>
            <ac:spMk id="4" creationId="{C7B4BD58-43F1-4AC9-BD82-BCE0B8DE110F}"/>
          </ac:spMkLst>
        </pc:spChg>
      </pc:sldChg>
      <pc:sldChg chg="delSp modSp">
        <pc:chgData name="Siegbert Rudolph" userId="2af4d44886c067cc" providerId="LiveId" clId="{D950BC33-3A00-4AD4-920E-128D8DDB82FB}" dt="2018-11-11T08:21:40.180" v="89" actId="1076"/>
        <pc:sldMkLst>
          <pc:docMk/>
          <pc:sldMk cId="2412010493" sldId="744"/>
        </pc:sldMkLst>
        <pc:spChg chg="del">
          <ac:chgData name="Siegbert Rudolph" userId="2af4d44886c067cc" providerId="LiveId" clId="{D950BC33-3A00-4AD4-920E-128D8DDB82FB}" dt="2018-11-11T08:21:40.177" v="84" actId="478"/>
          <ac:spMkLst>
            <pc:docMk/>
            <pc:sldMk cId="2412010493" sldId="744"/>
            <ac:spMk id="3" creationId="{E1E0D643-EF41-4DD5-87EA-5ED522A70F8C}"/>
          </ac:spMkLst>
        </pc:spChg>
        <pc:spChg chg="mod">
          <ac:chgData name="Siegbert Rudolph" userId="2af4d44886c067cc" providerId="LiveId" clId="{D950BC33-3A00-4AD4-920E-128D8DDB82FB}" dt="2018-11-11T08:21:40.180" v="89" actId="1076"/>
          <ac:spMkLst>
            <pc:docMk/>
            <pc:sldMk cId="2412010493" sldId="744"/>
            <ac:spMk id="4" creationId="{2ED844E4-01DB-471F-B221-1DE25646B26E}"/>
          </ac:spMkLst>
        </pc:spChg>
      </pc:sldChg>
      <pc:sldChg chg="delSp modSp">
        <pc:chgData name="Siegbert Rudolph" userId="2af4d44886c067cc" providerId="LiveId" clId="{D950BC33-3A00-4AD4-920E-128D8DDB82FB}" dt="2018-11-11T08:21:40.176" v="83" actId="1076"/>
        <pc:sldMkLst>
          <pc:docMk/>
          <pc:sldMk cId="2471978050" sldId="745"/>
        </pc:sldMkLst>
        <pc:spChg chg="del">
          <ac:chgData name="Siegbert Rudolph" userId="2af4d44886c067cc" providerId="LiveId" clId="{D950BC33-3A00-4AD4-920E-128D8DDB82FB}" dt="2018-11-11T08:21:40.173" v="78" actId="478"/>
          <ac:spMkLst>
            <pc:docMk/>
            <pc:sldMk cId="2471978050" sldId="745"/>
            <ac:spMk id="3" creationId="{106DE392-C860-4D0D-B2ED-84AB554E57C7}"/>
          </ac:spMkLst>
        </pc:spChg>
        <pc:spChg chg="mod">
          <ac:chgData name="Siegbert Rudolph" userId="2af4d44886c067cc" providerId="LiveId" clId="{D950BC33-3A00-4AD4-920E-128D8DDB82FB}" dt="2018-11-11T08:21:40.176" v="83" actId="1076"/>
          <ac:spMkLst>
            <pc:docMk/>
            <pc:sldMk cId="2471978050" sldId="745"/>
            <ac:spMk id="4" creationId="{F4D74543-69BD-437B-8A56-BCBF597EDB91}"/>
          </ac:spMkLst>
        </pc:spChg>
      </pc:sldChg>
      <pc:sldChg chg="delSp modSp">
        <pc:chgData name="Siegbert Rudolph" userId="2af4d44886c067cc" providerId="LiveId" clId="{D950BC33-3A00-4AD4-920E-128D8DDB82FB}" dt="2018-11-11T08:21:40.204" v="125" actId="1076"/>
        <pc:sldMkLst>
          <pc:docMk/>
          <pc:sldMk cId="1517825682" sldId="746"/>
        </pc:sldMkLst>
        <pc:spChg chg="del">
          <ac:chgData name="Siegbert Rudolph" userId="2af4d44886c067cc" providerId="LiveId" clId="{D950BC33-3A00-4AD4-920E-128D8DDB82FB}" dt="2018-11-11T08:21:40.201" v="120" actId="478"/>
          <ac:spMkLst>
            <pc:docMk/>
            <pc:sldMk cId="1517825682" sldId="746"/>
            <ac:spMk id="3" creationId="{8CCFA1B4-A312-4ABA-926E-F3FB0C4A4BEE}"/>
          </ac:spMkLst>
        </pc:spChg>
        <pc:spChg chg="mod">
          <ac:chgData name="Siegbert Rudolph" userId="2af4d44886c067cc" providerId="LiveId" clId="{D950BC33-3A00-4AD4-920E-128D8DDB82FB}" dt="2018-11-11T08:21:40.204" v="125" actId="1076"/>
          <ac:spMkLst>
            <pc:docMk/>
            <pc:sldMk cId="1517825682" sldId="746"/>
            <ac:spMk id="4" creationId="{A83CE3F3-1B71-48BA-B108-3E193C29B06B}"/>
          </ac:spMkLst>
        </pc:spChg>
      </pc:sldChg>
      <pc:sldChg chg="delSp modSp">
        <pc:chgData name="Siegbert Rudolph" userId="2af4d44886c067cc" providerId="LiveId" clId="{D950BC33-3A00-4AD4-920E-128D8DDB82FB}" dt="2018-11-11T08:21:40.200" v="119" actId="1076"/>
        <pc:sldMkLst>
          <pc:docMk/>
          <pc:sldMk cId="2063244681" sldId="747"/>
        </pc:sldMkLst>
        <pc:spChg chg="del">
          <ac:chgData name="Siegbert Rudolph" userId="2af4d44886c067cc" providerId="LiveId" clId="{D950BC33-3A00-4AD4-920E-128D8DDB82FB}" dt="2018-11-11T08:21:40.197" v="114" actId="478"/>
          <ac:spMkLst>
            <pc:docMk/>
            <pc:sldMk cId="2063244681" sldId="747"/>
            <ac:spMk id="3" creationId="{4592556C-5395-42FA-9B30-58D53CA904F9}"/>
          </ac:spMkLst>
        </pc:spChg>
        <pc:spChg chg="mod">
          <ac:chgData name="Siegbert Rudolph" userId="2af4d44886c067cc" providerId="LiveId" clId="{D950BC33-3A00-4AD4-920E-128D8DDB82FB}" dt="2018-11-11T08:21:40.200" v="119" actId="1076"/>
          <ac:spMkLst>
            <pc:docMk/>
            <pc:sldMk cId="2063244681" sldId="747"/>
            <ac:spMk id="4" creationId="{334F340D-A64B-41D5-BF18-9DDF2CF4E89E}"/>
          </ac:spMkLst>
        </pc:spChg>
      </pc:sldChg>
      <pc:sldChg chg="delSp modSp">
        <pc:chgData name="Siegbert Rudolph" userId="2af4d44886c067cc" providerId="LiveId" clId="{D950BC33-3A00-4AD4-920E-128D8DDB82FB}" dt="2018-11-11T08:21:40.196" v="113" actId="1076"/>
        <pc:sldMkLst>
          <pc:docMk/>
          <pc:sldMk cId="4064219210" sldId="748"/>
        </pc:sldMkLst>
        <pc:spChg chg="del">
          <ac:chgData name="Siegbert Rudolph" userId="2af4d44886c067cc" providerId="LiveId" clId="{D950BC33-3A00-4AD4-920E-128D8DDB82FB}" dt="2018-11-11T08:21:40.193" v="108" actId="478"/>
          <ac:spMkLst>
            <pc:docMk/>
            <pc:sldMk cId="4064219210" sldId="748"/>
            <ac:spMk id="3" creationId="{22BFDB2E-27B4-47BB-B00D-851E87122559}"/>
          </ac:spMkLst>
        </pc:spChg>
        <pc:spChg chg="mod">
          <ac:chgData name="Siegbert Rudolph" userId="2af4d44886c067cc" providerId="LiveId" clId="{D950BC33-3A00-4AD4-920E-128D8DDB82FB}" dt="2018-11-11T08:21:40.196" v="113" actId="1076"/>
          <ac:spMkLst>
            <pc:docMk/>
            <pc:sldMk cId="4064219210" sldId="748"/>
            <ac:spMk id="4" creationId="{5F238B4F-EC64-4945-9907-751374415911}"/>
          </ac:spMkLst>
        </pc:spChg>
      </pc:sldChg>
    </pc:docChg>
  </pc:docChgLst>
  <pc:docChgLst>
    <pc:chgData name="Siegbert Rudolph" userId="2af4d44886c067cc" providerId="LiveId" clId="{EB972FC8-25FB-415A-B2B5-AB988287255F}"/>
    <pc:docChg chg="custSel modSld">
      <pc:chgData name="Siegbert Rudolph" userId="2af4d44886c067cc" providerId="LiveId" clId="{EB972FC8-25FB-415A-B2B5-AB988287255F}" dt="2021-02-07T07:43:26.893" v="395" actId="1076"/>
      <pc:docMkLst>
        <pc:docMk/>
      </pc:docMkLst>
      <pc:sldChg chg="delSp modSp mod">
        <pc:chgData name="Siegbert Rudolph" userId="2af4d44886c067cc" providerId="LiveId" clId="{EB972FC8-25FB-415A-B2B5-AB988287255F}" dt="2021-02-07T07:43:26.818" v="269" actId="1076"/>
        <pc:sldMkLst>
          <pc:docMk/>
          <pc:sldMk cId="0" sldId="444"/>
        </pc:sldMkLst>
        <pc:spChg chg="del">
          <ac:chgData name="Siegbert Rudolph" userId="2af4d44886c067cc" providerId="LiveId" clId="{EB972FC8-25FB-415A-B2B5-AB988287255F}" dt="2021-01-03T17:18:34.606" v="0" actId="478"/>
          <ac:spMkLst>
            <pc:docMk/>
            <pc:sldMk cId="0" sldId="444"/>
            <ac:spMk id="2" creationId="{2CBAF58A-F9C6-432A-89DC-2C8D0AD67755}"/>
          </ac:spMkLst>
        </pc:spChg>
        <pc:spChg chg="del mod">
          <ac:chgData name="Siegbert Rudolph" userId="2af4d44886c067cc" providerId="LiveId" clId="{EB972FC8-25FB-415A-B2B5-AB988287255F}" dt="2021-02-07T07:43:26.813" v="264" actId="478"/>
          <ac:spMkLst>
            <pc:docMk/>
            <pc:sldMk cId="0" sldId="444"/>
            <ac:spMk id="2" creationId="{64D5A1DC-EB6E-4636-BAC1-A58F38E14A8C}"/>
          </ac:spMkLst>
        </pc:spChg>
        <pc:spChg chg="mod">
          <ac:chgData name="Siegbert Rudolph" userId="2af4d44886c067cc" providerId="LiveId" clId="{EB972FC8-25FB-415A-B2B5-AB988287255F}" dt="2021-02-07T07:43:26.818" v="269" actId="1076"/>
          <ac:spMkLst>
            <pc:docMk/>
            <pc:sldMk cId="0" sldId="444"/>
            <ac:spMk id="3" creationId="{A7132A45-A773-48AA-A713-E119C0E04F51}"/>
          </ac:spMkLst>
        </pc:spChg>
        <pc:spChg chg="del mod">
          <ac:chgData name="Siegbert Rudolph" userId="2af4d44886c067cc" providerId="LiveId" clId="{EB972FC8-25FB-415A-B2B5-AB988287255F}" dt="2021-02-06T18:34:02.768" v="132" actId="478"/>
          <ac:spMkLst>
            <pc:docMk/>
            <pc:sldMk cId="0" sldId="444"/>
            <ac:spMk id="3" creationId="{B3C1AAD2-05CF-4E92-B3B0-D46733F5C0BE}"/>
          </ac:spMkLst>
        </pc:spChg>
      </pc:sldChg>
      <pc:sldChg chg="delSp modSp mod">
        <pc:chgData name="Siegbert Rudolph" userId="2af4d44886c067cc" providerId="LiveId" clId="{EB972FC8-25FB-415A-B2B5-AB988287255F}" dt="2021-02-07T07:43:26.893" v="395" actId="1076"/>
        <pc:sldMkLst>
          <pc:docMk/>
          <pc:sldMk cId="1498672052" sldId="702"/>
        </pc:sldMkLst>
        <pc:spChg chg="del mod">
          <ac:chgData name="Siegbert Rudolph" userId="2af4d44886c067cc" providerId="LiveId" clId="{EB972FC8-25FB-415A-B2B5-AB988287255F}" dt="2021-02-07T07:43:26.893" v="390" actId="478"/>
          <ac:spMkLst>
            <pc:docMk/>
            <pc:sldMk cId="1498672052" sldId="702"/>
            <ac:spMk id="2" creationId="{2D3C8D43-5877-48A9-BA01-E24C1EAE78A0}"/>
          </ac:spMkLst>
        </pc:spChg>
        <pc:spChg chg="del">
          <ac:chgData name="Siegbert Rudolph" userId="2af4d44886c067cc" providerId="LiveId" clId="{EB972FC8-25FB-415A-B2B5-AB988287255F}" dt="2021-01-03T17:18:34.722" v="126" actId="478"/>
          <ac:spMkLst>
            <pc:docMk/>
            <pc:sldMk cId="1498672052" sldId="702"/>
            <ac:spMk id="2" creationId="{68F754B1-2A78-4826-9006-B2CC8600EE37}"/>
          </ac:spMkLst>
        </pc:spChg>
        <pc:spChg chg="del mod">
          <ac:chgData name="Siegbert Rudolph" userId="2af4d44886c067cc" providerId="LiveId" clId="{EB972FC8-25FB-415A-B2B5-AB988287255F}" dt="2021-02-06T18:34:02.846" v="258" actId="478"/>
          <ac:spMkLst>
            <pc:docMk/>
            <pc:sldMk cId="1498672052" sldId="702"/>
            <ac:spMk id="5" creationId="{D4F1C5C8-8C9F-4329-927A-B3C8B91C3E15}"/>
          </ac:spMkLst>
        </pc:spChg>
        <pc:spChg chg="mod">
          <ac:chgData name="Siegbert Rudolph" userId="2af4d44886c067cc" providerId="LiveId" clId="{EB972FC8-25FB-415A-B2B5-AB988287255F}" dt="2021-02-07T07:43:26.893" v="395" actId="1076"/>
          <ac:spMkLst>
            <pc:docMk/>
            <pc:sldMk cId="1498672052" sldId="702"/>
            <ac:spMk id="5" creationId="{E7415D0D-073B-4CC6-B2CA-1D95844E0AAA}"/>
          </ac:spMkLst>
        </pc:spChg>
      </pc:sldChg>
      <pc:sldChg chg="delSp modSp mod">
        <pc:chgData name="Siegbert Rudolph" userId="2af4d44886c067cc" providerId="LiveId" clId="{EB972FC8-25FB-415A-B2B5-AB988287255F}" dt="2021-02-07T07:43:26.823" v="281" actId="1076"/>
        <pc:sldMkLst>
          <pc:docMk/>
          <pc:sldMk cId="3612293768" sldId="729"/>
        </pc:sldMkLst>
        <pc:spChg chg="del mod">
          <ac:chgData name="Siegbert Rudolph" userId="2af4d44886c067cc" providerId="LiveId" clId="{EB972FC8-25FB-415A-B2B5-AB988287255F}" dt="2021-02-07T07:43:26.823" v="276" actId="478"/>
          <ac:spMkLst>
            <pc:docMk/>
            <pc:sldMk cId="3612293768" sldId="729"/>
            <ac:spMk id="3" creationId="{B4A34CF1-E044-4AD3-A994-68486C93BE84}"/>
          </ac:spMkLst>
        </pc:spChg>
        <pc:spChg chg="del">
          <ac:chgData name="Siegbert Rudolph" userId="2af4d44886c067cc" providerId="LiveId" clId="{EB972FC8-25FB-415A-B2B5-AB988287255F}" dt="2021-01-03T17:18:34.621" v="12" actId="478"/>
          <ac:spMkLst>
            <pc:docMk/>
            <pc:sldMk cId="3612293768" sldId="729"/>
            <ac:spMk id="3" creationId="{F17EE42A-D8D1-4BA2-9A50-D2FB08A61726}"/>
          </ac:spMkLst>
        </pc:spChg>
        <pc:spChg chg="mod">
          <ac:chgData name="Siegbert Rudolph" userId="2af4d44886c067cc" providerId="LiveId" clId="{EB972FC8-25FB-415A-B2B5-AB988287255F}" dt="2021-02-07T07:43:26.823" v="281" actId="1076"/>
          <ac:spMkLst>
            <pc:docMk/>
            <pc:sldMk cId="3612293768" sldId="729"/>
            <ac:spMk id="4" creationId="{45C20853-FBFE-4738-8F99-94471C7662BC}"/>
          </ac:spMkLst>
        </pc:spChg>
        <pc:spChg chg="del mod">
          <ac:chgData name="Siegbert Rudolph" userId="2af4d44886c067cc" providerId="LiveId" clId="{EB972FC8-25FB-415A-B2B5-AB988287255F}" dt="2021-02-06T18:34:02.784" v="144" actId="478"/>
          <ac:spMkLst>
            <pc:docMk/>
            <pc:sldMk cId="3612293768" sldId="729"/>
            <ac:spMk id="4" creationId="{861A7843-185F-4FE1-9631-0EBD9F527A9E}"/>
          </ac:spMkLst>
        </pc:spChg>
      </pc:sldChg>
      <pc:sldChg chg="delSp modSp mod">
        <pc:chgData name="Siegbert Rudolph" userId="2af4d44886c067cc" providerId="LiveId" clId="{EB972FC8-25FB-415A-B2B5-AB988287255F}" dt="2021-02-07T07:43:26.823" v="275" actId="1076"/>
        <pc:sldMkLst>
          <pc:docMk/>
          <pc:sldMk cId="3449316489" sldId="730"/>
        </pc:sldMkLst>
        <pc:spChg chg="del mod">
          <ac:chgData name="Siegbert Rudolph" userId="2af4d44886c067cc" providerId="LiveId" clId="{EB972FC8-25FB-415A-B2B5-AB988287255F}" dt="2021-02-07T07:43:26.818" v="270" actId="478"/>
          <ac:spMkLst>
            <pc:docMk/>
            <pc:sldMk cId="3449316489" sldId="730"/>
            <ac:spMk id="3" creationId="{1FAAF723-F5D5-47DB-AE04-2E3114BC3928}"/>
          </ac:spMkLst>
        </pc:spChg>
        <pc:spChg chg="del">
          <ac:chgData name="Siegbert Rudolph" userId="2af4d44886c067cc" providerId="LiveId" clId="{EB972FC8-25FB-415A-B2B5-AB988287255F}" dt="2021-01-03T17:18:34.606" v="6" actId="478"/>
          <ac:spMkLst>
            <pc:docMk/>
            <pc:sldMk cId="3449316489" sldId="730"/>
            <ac:spMk id="3" creationId="{C219EEAE-8AE1-43A5-9972-BC403764E01F}"/>
          </ac:spMkLst>
        </pc:spChg>
        <pc:spChg chg="mod">
          <ac:chgData name="Siegbert Rudolph" userId="2af4d44886c067cc" providerId="LiveId" clId="{EB972FC8-25FB-415A-B2B5-AB988287255F}" dt="2021-02-07T07:43:26.823" v="275" actId="1076"/>
          <ac:spMkLst>
            <pc:docMk/>
            <pc:sldMk cId="3449316489" sldId="730"/>
            <ac:spMk id="4" creationId="{28EADD2F-B32E-4A38-A39B-8D06263B9FC2}"/>
          </ac:spMkLst>
        </pc:spChg>
        <pc:spChg chg="del mod">
          <ac:chgData name="Siegbert Rudolph" userId="2af4d44886c067cc" providerId="LiveId" clId="{EB972FC8-25FB-415A-B2B5-AB988287255F}" dt="2021-02-06T18:34:02.768" v="138" actId="478"/>
          <ac:spMkLst>
            <pc:docMk/>
            <pc:sldMk cId="3449316489" sldId="730"/>
            <ac:spMk id="4" creationId="{4E380D9D-232E-4374-ABBB-E78BBE63AC34}"/>
          </ac:spMkLst>
        </pc:spChg>
      </pc:sldChg>
      <pc:sldChg chg="delSp modSp mod">
        <pc:chgData name="Siegbert Rudolph" userId="2af4d44886c067cc" providerId="LiveId" clId="{EB972FC8-25FB-415A-B2B5-AB988287255F}" dt="2021-02-07T07:43:26.828" v="287" actId="1076"/>
        <pc:sldMkLst>
          <pc:docMk/>
          <pc:sldMk cId="2220811049" sldId="731"/>
        </pc:sldMkLst>
        <pc:spChg chg="del">
          <ac:chgData name="Siegbert Rudolph" userId="2af4d44886c067cc" providerId="LiveId" clId="{EB972FC8-25FB-415A-B2B5-AB988287255F}" dt="2021-01-03T17:18:34.628" v="18" actId="478"/>
          <ac:spMkLst>
            <pc:docMk/>
            <pc:sldMk cId="2220811049" sldId="731"/>
            <ac:spMk id="3" creationId="{0782A512-8CF1-485A-8093-622F07A0C103}"/>
          </ac:spMkLst>
        </pc:spChg>
        <pc:spChg chg="del mod">
          <ac:chgData name="Siegbert Rudolph" userId="2af4d44886c067cc" providerId="LiveId" clId="{EB972FC8-25FB-415A-B2B5-AB988287255F}" dt="2021-02-07T07:43:26.823" v="282" actId="478"/>
          <ac:spMkLst>
            <pc:docMk/>
            <pc:sldMk cId="2220811049" sldId="731"/>
            <ac:spMk id="3" creationId="{48121078-2310-4310-A089-DA54374AEBF4}"/>
          </ac:spMkLst>
        </pc:spChg>
        <pc:spChg chg="mod">
          <ac:chgData name="Siegbert Rudolph" userId="2af4d44886c067cc" providerId="LiveId" clId="{EB972FC8-25FB-415A-B2B5-AB988287255F}" dt="2021-02-07T07:43:26.828" v="287" actId="1076"/>
          <ac:spMkLst>
            <pc:docMk/>
            <pc:sldMk cId="2220811049" sldId="731"/>
            <ac:spMk id="4" creationId="{68BB32C4-43A1-4326-A62F-86162E8A0AAC}"/>
          </ac:spMkLst>
        </pc:spChg>
        <pc:spChg chg="del mod">
          <ac:chgData name="Siegbert Rudolph" userId="2af4d44886c067cc" providerId="LiveId" clId="{EB972FC8-25FB-415A-B2B5-AB988287255F}" dt="2021-02-06T18:34:02.784" v="150" actId="478"/>
          <ac:spMkLst>
            <pc:docMk/>
            <pc:sldMk cId="2220811049" sldId="731"/>
            <ac:spMk id="4" creationId="{6C16881B-B83F-49CD-ACFA-CC83C74D9EDE}"/>
          </ac:spMkLst>
        </pc:spChg>
      </pc:sldChg>
      <pc:sldChg chg="delSp modSp mod">
        <pc:chgData name="Siegbert Rudolph" userId="2af4d44886c067cc" providerId="LiveId" clId="{EB972FC8-25FB-415A-B2B5-AB988287255F}" dt="2021-02-07T07:43:26.838" v="299" actId="1076"/>
        <pc:sldMkLst>
          <pc:docMk/>
          <pc:sldMk cId="1598913043" sldId="732"/>
        </pc:sldMkLst>
        <pc:spChg chg="del">
          <ac:chgData name="Siegbert Rudolph" userId="2af4d44886c067cc" providerId="LiveId" clId="{EB972FC8-25FB-415A-B2B5-AB988287255F}" dt="2021-01-03T17:18:34.628" v="30" actId="478"/>
          <ac:spMkLst>
            <pc:docMk/>
            <pc:sldMk cId="1598913043" sldId="732"/>
            <ac:spMk id="3" creationId="{24CF4A84-97B8-4A4E-8866-CB8FACF0D3F0}"/>
          </ac:spMkLst>
        </pc:spChg>
        <pc:spChg chg="del mod">
          <ac:chgData name="Siegbert Rudolph" userId="2af4d44886c067cc" providerId="LiveId" clId="{EB972FC8-25FB-415A-B2B5-AB988287255F}" dt="2021-02-07T07:43:26.828" v="294" actId="478"/>
          <ac:spMkLst>
            <pc:docMk/>
            <pc:sldMk cId="1598913043" sldId="732"/>
            <ac:spMk id="3" creationId="{A3A7CDC6-9FE1-4E41-95DA-C76A2CB52423}"/>
          </ac:spMkLst>
        </pc:spChg>
        <pc:spChg chg="del mod">
          <ac:chgData name="Siegbert Rudolph" userId="2af4d44886c067cc" providerId="LiveId" clId="{EB972FC8-25FB-415A-B2B5-AB988287255F}" dt="2021-02-06T18:34:02.784" v="162" actId="478"/>
          <ac:spMkLst>
            <pc:docMk/>
            <pc:sldMk cId="1598913043" sldId="732"/>
            <ac:spMk id="4" creationId="{8F791D03-533E-42DF-A72C-229EE44114B1}"/>
          </ac:spMkLst>
        </pc:spChg>
        <pc:spChg chg="mod">
          <ac:chgData name="Siegbert Rudolph" userId="2af4d44886c067cc" providerId="LiveId" clId="{EB972FC8-25FB-415A-B2B5-AB988287255F}" dt="2021-02-07T07:43:26.838" v="299" actId="1076"/>
          <ac:spMkLst>
            <pc:docMk/>
            <pc:sldMk cId="1598913043" sldId="732"/>
            <ac:spMk id="4" creationId="{EC5F3688-ACB6-4663-9544-DD3DA5F90E41}"/>
          </ac:spMkLst>
        </pc:spChg>
      </pc:sldChg>
      <pc:sldChg chg="delSp modSp mod">
        <pc:chgData name="Siegbert Rudolph" userId="2af4d44886c067cc" providerId="LiveId" clId="{EB972FC8-25FB-415A-B2B5-AB988287255F}" dt="2021-02-07T07:43:26.828" v="293" actId="1076"/>
        <pc:sldMkLst>
          <pc:docMk/>
          <pc:sldMk cId="3109627077" sldId="733"/>
        </pc:sldMkLst>
        <pc:spChg chg="del mod">
          <ac:chgData name="Siegbert Rudolph" userId="2af4d44886c067cc" providerId="LiveId" clId="{EB972FC8-25FB-415A-B2B5-AB988287255F}" dt="2021-02-07T07:43:26.828" v="288" actId="478"/>
          <ac:spMkLst>
            <pc:docMk/>
            <pc:sldMk cId="3109627077" sldId="733"/>
            <ac:spMk id="3" creationId="{7635EAFB-E5E8-4503-8E17-4525CF3FC6CC}"/>
          </ac:spMkLst>
        </pc:spChg>
        <pc:spChg chg="del">
          <ac:chgData name="Siegbert Rudolph" userId="2af4d44886c067cc" providerId="LiveId" clId="{EB972FC8-25FB-415A-B2B5-AB988287255F}" dt="2021-01-03T17:18:34.628" v="24" actId="478"/>
          <ac:spMkLst>
            <pc:docMk/>
            <pc:sldMk cId="3109627077" sldId="733"/>
            <ac:spMk id="3" creationId="{DBB32D1C-C694-4C60-9218-E9BA47BE0734}"/>
          </ac:spMkLst>
        </pc:spChg>
        <pc:spChg chg="mod">
          <ac:chgData name="Siegbert Rudolph" userId="2af4d44886c067cc" providerId="LiveId" clId="{EB972FC8-25FB-415A-B2B5-AB988287255F}" dt="2021-02-07T07:43:26.828" v="293" actId="1076"/>
          <ac:spMkLst>
            <pc:docMk/>
            <pc:sldMk cId="3109627077" sldId="733"/>
            <ac:spMk id="4" creationId="{48897492-C0A3-47F9-BF7D-FE8C83E7A156}"/>
          </ac:spMkLst>
        </pc:spChg>
        <pc:spChg chg="del mod">
          <ac:chgData name="Siegbert Rudolph" userId="2af4d44886c067cc" providerId="LiveId" clId="{EB972FC8-25FB-415A-B2B5-AB988287255F}" dt="2021-02-06T18:34:02.784" v="156" actId="478"/>
          <ac:spMkLst>
            <pc:docMk/>
            <pc:sldMk cId="3109627077" sldId="733"/>
            <ac:spMk id="4" creationId="{B8AFDE99-B43B-4370-B53F-804A40B40B96}"/>
          </ac:spMkLst>
        </pc:spChg>
      </pc:sldChg>
      <pc:sldChg chg="delSp modSp mod">
        <pc:chgData name="Siegbert Rudolph" userId="2af4d44886c067cc" providerId="LiveId" clId="{EB972FC8-25FB-415A-B2B5-AB988287255F}" dt="2021-02-07T07:43:26.838" v="305" actId="1076"/>
        <pc:sldMkLst>
          <pc:docMk/>
          <pc:sldMk cId="1686344213" sldId="734"/>
        </pc:sldMkLst>
        <pc:spChg chg="del mod">
          <ac:chgData name="Siegbert Rudolph" userId="2af4d44886c067cc" providerId="LiveId" clId="{EB972FC8-25FB-415A-B2B5-AB988287255F}" dt="2021-02-07T07:43:26.838" v="300" actId="478"/>
          <ac:spMkLst>
            <pc:docMk/>
            <pc:sldMk cId="1686344213" sldId="734"/>
            <ac:spMk id="3" creationId="{0167360D-5504-4FDC-A7ED-EC60ACD0A8BD}"/>
          </ac:spMkLst>
        </pc:spChg>
        <pc:spChg chg="del">
          <ac:chgData name="Siegbert Rudolph" userId="2af4d44886c067cc" providerId="LiveId" clId="{EB972FC8-25FB-415A-B2B5-AB988287255F}" dt="2021-01-03T17:18:34.644" v="36" actId="478"/>
          <ac:spMkLst>
            <pc:docMk/>
            <pc:sldMk cId="1686344213" sldId="734"/>
            <ac:spMk id="3" creationId="{BA32ECB6-C9A1-45C6-9641-7FB8EFE6B6F0}"/>
          </ac:spMkLst>
        </pc:spChg>
        <pc:spChg chg="mod">
          <ac:chgData name="Siegbert Rudolph" userId="2af4d44886c067cc" providerId="LiveId" clId="{EB972FC8-25FB-415A-B2B5-AB988287255F}" dt="2021-02-07T07:43:26.838" v="305" actId="1076"/>
          <ac:spMkLst>
            <pc:docMk/>
            <pc:sldMk cId="1686344213" sldId="734"/>
            <ac:spMk id="4" creationId="{52779E16-9641-4E64-9D1C-BA81640DCB76}"/>
          </ac:spMkLst>
        </pc:spChg>
        <pc:spChg chg="del mod">
          <ac:chgData name="Siegbert Rudolph" userId="2af4d44886c067cc" providerId="LiveId" clId="{EB972FC8-25FB-415A-B2B5-AB988287255F}" dt="2021-02-06T18:34:02.799" v="168" actId="478"/>
          <ac:spMkLst>
            <pc:docMk/>
            <pc:sldMk cId="1686344213" sldId="734"/>
            <ac:spMk id="4" creationId="{CCE0BA67-3659-4024-B8E3-5EF067CB0CDB}"/>
          </ac:spMkLst>
        </pc:spChg>
      </pc:sldChg>
      <pc:sldChg chg="delSp modSp mod">
        <pc:chgData name="Siegbert Rudolph" userId="2af4d44886c067cc" providerId="LiveId" clId="{EB972FC8-25FB-415A-B2B5-AB988287255F}" dt="2021-02-07T07:43:26.848" v="311" actId="1076"/>
        <pc:sldMkLst>
          <pc:docMk/>
          <pc:sldMk cId="4292739409" sldId="735"/>
        </pc:sldMkLst>
        <pc:spChg chg="del">
          <ac:chgData name="Siegbert Rudolph" userId="2af4d44886c067cc" providerId="LiveId" clId="{EB972FC8-25FB-415A-B2B5-AB988287255F}" dt="2021-01-03T17:18:34.644" v="42" actId="478"/>
          <ac:spMkLst>
            <pc:docMk/>
            <pc:sldMk cId="4292739409" sldId="735"/>
            <ac:spMk id="3" creationId="{6A3F8C02-9895-4C23-9039-4BBB062451DA}"/>
          </ac:spMkLst>
        </pc:spChg>
        <pc:spChg chg="del mod">
          <ac:chgData name="Siegbert Rudolph" userId="2af4d44886c067cc" providerId="LiveId" clId="{EB972FC8-25FB-415A-B2B5-AB988287255F}" dt="2021-02-07T07:43:26.838" v="306" actId="478"/>
          <ac:spMkLst>
            <pc:docMk/>
            <pc:sldMk cId="4292739409" sldId="735"/>
            <ac:spMk id="3" creationId="{B0E9DF36-608A-4610-AA00-F95145685AC1}"/>
          </ac:spMkLst>
        </pc:spChg>
        <pc:spChg chg="mod">
          <ac:chgData name="Siegbert Rudolph" userId="2af4d44886c067cc" providerId="LiveId" clId="{EB972FC8-25FB-415A-B2B5-AB988287255F}" dt="2021-02-07T07:43:26.848" v="311" actId="1076"/>
          <ac:spMkLst>
            <pc:docMk/>
            <pc:sldMk cId="4292739409" sldId="735"/>
            <ac:spMk id="4" creationId="{0BC45B5A-ABF2-405D-9D3C-B28E1299F901}"/>
          </ac:spMkLst>
        </pc:spChg>
        <pc:spChg chg="del mod">
          <ac:chgData name="Siegbert Rudolph" userId="2af4d44886c067cc" providerId="LiveId" clId="{EB972FC8-25FB-415A-B2B5-AB988287255F}" dt="2021-02-06T18:34:02.799" v="174" actId="478"/>
          <ac:spMkLst>
            <pc:docMk/>
            <pc:sldMk cId="4292739409" sldId="735"/>
            <ac:spMk id="4" creationId="{76CF3C33-5309-416E-97A8-D928D1C00B4D}"/>
          </ac:spMkLst>
        </pc:spChg>
      </pc:sldChg>
      <pc:sldChg chg="delSp modSp mod">
        <pc:chgData name="Siegbert Rudolph" userId="2af4d44886c067cc" providerId="LiveId" clId="{EB972FC8-25FB-415A-B2B5-AB988287255F}" dt="2021-02-07T07:43:26.848" v="317" actId="1076"/>
        <pc:sldMkLst>
          <pc:docMk/>
          <pc:sldMk cId="407028184" sldId="736"/>
        </pc:sldMkLst>
        <pc:spChg chg="del mod">
          <ac:chgData name="Siegbert Rudolph" userId="2af4d44886c067cc" providerId="LiveId" clId="{EB972FC8-25FB-415A-B2B5-AB988287255F}" dt="2021-02-07T07:43:26.848" v="312" actId="478"/>
          <ac:spMkLst>
            <pc:docMk/>
            <pc:sldMk cId="407028184" sldId="736"/>
            <ac:spMk id="3" creationId="{41416A5A-A78A-4B97-B7F7-68967FC37173}"/>
          </ac:spMkLst>
        </pc:spChg>
        <pc:spChg chg="del">
          <ac:chgData name="Siegbert Rudolph" userId="2af4d44886c067cc" providerId="LiveId" clId="{EB972FC8-25FB-415A-B2B5-AB988287255F}" dt="2021-01-03T17:18:34.659" v="48" actId="478"/>
          <ac:spMkLst>
            <pc:docMk/>
            <pc:sldMk cId="407028184" sldId="736"/>
            <ac:spMk id="3" creationId="{BC8C3891-7F31-4869-B254-ED6B6EA4B7BD}"/>
          </ac:spMkLst>
        </pc:spChg>
        <pc:spChg chg="del mod">
          <ac:chgData name="Siegbert Rudolph" userId="2af4d44886c067cc" providerId="LiveId" clId="{EB972FC8-25FB-415A-B2B5-AB988287255F}" dt="2021-02-06T18:34:02.799" v="180" actId="478"/>
          <ac:spMkLst>
            <pc:docMk/>
            <pc:sldMk cId="407028184" sldId="736"/>
            <ac:spMk id="4" creationId="{380295C6-7E64-4556-B4DD-B6EFC1D40EEB}"/>
          </ac:spMkLst>
        </pc:spChg>
        <pc:spChg chg="mod">
          <ac:chgData name="Siegbert Rudolph" userId="2af4d44886c067cc" providerId="LiveId" clId="{EB972FC8-25FB-415A-B2B5-AB988287255F}" dt="2021-02-07T07:43:26.848" v="317" actId="1076"/>
          <ac:spMkLst>
            <pc:docMk/>
            <pc:sldMk cId="407028184" sldId="736"/>
            <ac:spMk id="4" creationId="{A0460A1D-6CAC-4A94-A0B7-35C66EEF62A9}"/>
          </ac:spMkLst>
        </pc:spChg>
      </pc:sldChg>
      <pc:sldChg chg="delSp modSp mod">
        <pc:chgData name="Siegbert Rudolph" userId="2af4d44886c067cc" providerId="LiveId" clId="{EB972FC8-25FB-415A-B2B5-AB988287255F}" dt="2021-02-07T07:43:26.848" v="323" actId="1076"/>
        <pc:sldMkLst>
          <pc:docMk/>
          <pc:sldMk cId="2509100147" sldId="737"/>
        </pc:sldMkLst>
        <pc:spChg chg="del">
          <ac:chgData name="Siegbert Rudolph" userId="2af4d44886c067cc" providerId="LiveId" clId="{EB972FC8-25FB-415A-B2B5-AB988287255F}" dt="2021-01-03T17:18:34.659" v="54" actId="478"/>
          <ac:spMkLst>
            <pc:docMk/>
            <pc:sldMk cId="2509100147" sldId="737"/>
            <ac:spMk id="3" creationId="{968668A2-E68F-43AD-9A78-E121F6A5D30B}"/>
          </ac:spMkLst>
        </pc:spChg>
        <pc:spChg chg="del mod">
          <ac:chgData name="Siegbert Rudolph" userId="2af4d44886c067cc" providerId="LiveId" clId="{EB972FC8-25FB-415A-B2B5-AB988287255F}" dt="2021-02-07T07:43:26.848" v="318" actId="478"/>
          <ac:spMkLst>
            <pc:docMk/>
            <pc:sldMk cId="2509100147" sldId="737"/>
            <ac:spMk id="3" creationId="{DE55CE0F-466E-4402-B81F-5C451C235DC2}"/>
          </ac:spMkLst>
        </pc:spChg>
        <pc:spChg chg="mod">
          <ac:chgData name="Siegbert Rudolph" userId="2af4d44886c067cc" providerId="LiveId" clId="{EB972FC8-25FB-415A-B2B5-AB988287255F}" dt="2021-02-07T07:43:26.848" v="323" actId="1076"/>
          <ac:spMkLst>
            <pc:docMk/>
            <pc:sldMk cId="2509100147" sldId="737"/>
            <ac:spMk id="4" creationId="{017F618A-A248-4A88-9AE5-EA2F089DBB1F}"/>
          </ac:spMkLst>
        </pc:spChg>
        <pc:spChg chg="del mod">
          <ac:chgData name="Siegbert Rudolph" userId="2af4d44886c067cc" providerId="LiveId" clId="{EB972FC8-25FB-415A-B2B5-AB988287255F}" dt="2021-02-06T18:34:02.799" v="186" actId="478"/>
          <ac:spMkLst>
            <pc:docMk/>
            <pc:sldMk cId="2509100147" sldId="737"/>
            <ac:spMk id="4" creationId="{B3A8F75C-CDEA-4BFC-BDD4-400FCED33767}"/>
          </ac:spMkLst>
        </pc:spChg>
      </pc:sldChg>
      <pc:sldChg chg="delSp modSp mod">
        <pc:chgData name="Siegbert Rudolph" userId="2af4d44886c067cc" providerId="LiveId" clId="{EB972FC8-25FB-415A-B2B5-AB988287255F}" dt="2021-02-07T07:43:26.857" v="329" actId="1076"/>
        <pc:sldMkLst>
          <pc:docMk/>
          <pc:sldMk cId="862778216" sldId="738"/>
        </pc:sldMkLst>
        <pc:spChg chg="del">
          <ac:chgData name="Siegbert Rudolph" userId="2af4d44886c067cc" providerId="LiveId" clId="{EB972FC8-25FB-415A-B2B5-AB988287255F}" dt="2021-01-03T17:18:34.675" v="60" actId="478"/>
          <ac:spMkLst>
            <pc:docMk/>
            <pc:sldMk cId="862778216" sldId="738"/>
            <ac:spMk id="3" creationId="{E84994B2-CE53-4F48-9CCD-CFDDF6C0EE47}"/>
          </ac:spMkLst>
        </pc:spChg>
        <pc:spChg chg="del mod">
          <ac:chgData name="Siegbert Rudolph" userId="2af4d44886c067cc" providerId="LiveId" clId="{EB972FC8-25FB-415A-B2B5-AB988287255F}" dt="2021-02-07T07:43:26.848" v="324" actId="478"/>
          <ac:spMkLst>
            <pc:docMk/>
            <pc:sldMk cId="862778216" sldId="738"/>
            <ac:spMk id="3" creationId="{FABD2577-1C96-42E5-AB3A-7C85DC533297}"/>
          </ac:spMkLst>
        </pc:spChg>
        <pc:spChg chg="del mod">
          <ac:chgData name="Siegbert Rudolph" userId="2af4d44886c067cc" providerId="LiveId" clId="{EB972FC8-25FB-415A-B2B5-AB988287255F}" dt="2021-02-06T18:34:02.799" v="192" actId="478"/>
          <ac:spMkLst>
            <pc:docMk/>
            <pc:sldMk cId="862778216" sldId="738"/>
            <ac:spMk id="4" creationId="{2CF10619-F2B5-4492-A89D-50FDA7F47277}"/>
          </ac:spMkLst>
        </pc:spChg>
        <pc:spChg chg="mod">
          <ac:chgData name="Siegbert Rudolph" userId="2af4d44886c067cc" providerId="LiveId" clId="{EB972FC8-25FB-415A-B2B5-AB988287255F}" dt="2021-02-07T07:43:26.857" v="329" actId="1076"/>
          <ac:spMkLst>
            <pc:docMk/>
            <pc:sldMk cId="862778216" sldId="738"/>
            <ac:spMk id="4" creationId="{995C4AD1-F9EF-4806-B3DC-F6E1A6B43F98}"/>
          </ac:spMkLst>
        </pc:spChg>
      </pc:sldChg>
      <pc:sldChg chg="delSp modSp mod">
        <pc:chgData name="Siegbert Rudolph" userId="2af4d44886c067cc" providerId="LiveId" clId="{EB972FC8-25FB-415A-B2B5-AB988287255F}" dt="2021-02-07T07:43:26.857" v="335" actId="1076"/>
        <pc:sldMkLst>
          <pc:docMk/>
          <pc:sldMk cId="3965611491" sldId="739"/>
        </pc:sldMkLst>
        <pc:spChg chg="del mod">
          <ac:chgData name="Siegbert Rudolph" userId="2af4d44886c067cc" providerId="LiveId" clId="{EB972FC8-25FB-415A-B2B5-AB988287255F}" dt="2021-02-07T07:43:26.857" v="330" actId="478"/>
          <ac:spMkLst>
            <pc:docMk/>
            <pc:sldMk cId="3965611491" sldId="739"/>
            <ac:spMk id="3" creationId="{15BF94D4-344A-4901-BEA4-BA72E3E8DACA}"/>
          </ac:spMkLst>
        </pc:spChg>
        <pc:spChg chg="del">
          <ac:chgData name="Siegbert Rudolph" userId="2af4d44886c067cc" providerId="LiveId" clId="{EB972FC8-25FB-415A-B2B5-AB988287255F}" dt="2021-01-03T17:18:34.675" v="66" actId="478"/>
          <ac:spMkLst>
            <pc:docMk/>
            <pc:sldMk cId="3965611491" sldId="739"/>
            <ac:spMk id="3" creationId="{CAA81448-0097-4AE6-9A44-BC0076B767E4}"/>
          </ac:spMkLst>
        </pc:spChg>
        <pc:spChg chg="mod">
          <ac:chgData name="Siegbert Rudolph" userId="2af4d44886c067cc" providerId="LiveId" clId="{EB972FC8-25FB-415A-B2B5-AB988287255F}" dt="2021-02-07T07:43:26.857" v="335" actId="1076"/>
          <ac:spMkLst>
            <pc:docMk/>
            <pc:sldMk cId="3965611491" sldId="739"/>
            <ac:spMk id="4" creationId="{7DD99B10-740A-4D39-B68D-E70F1C39D293}"/>
          </ac:spMkLst>
        </pc:spChg>
        <pc:spChg chg="del mod">
          <ac:chgData name="Siegbert Rudolph" userId="2af4d44886c067cc" providerId="LiveId" clId="{EB972FC8-25FB-415A-B2B5-AB988287255F}" dt="2021-02-06T18:34:02.815" v="198" actId="478"/>
          <ac:spMkLst>
            <pc:docMk/>
            <pc:sldMk cId="3965611491" sldId="739"/>
            <ac:spMk id="4" creationId="{A5FE43F4-3407-452A-8B23-2D3B9035E82E}"/>
          </ac:spMkLst>
        </pc:spChg>
      </pc:sldChg>
      <pc:sldChg chg="delSp modSp mod">
        <pc:chgData name="Siegbert Rudolph" userId="2af4d44886c067cc" providerId="LiveId" clId="{EB972FC8-25FB-415A-B2B5-AB988287255F}" dt="2021-02-07T07:43:26.878" v="365" actId="1076"/>
        <pc:sldMkLst>
          <pc:docMk/>
          <pc:sldMk cId="1622589701" sldId="740"/>
        </pc:sldMkLst>
        <pc:spChg chg="del mod">
          <ac:chgData name="Siegbert Rudolph" userId="2af4d44886c067cc" providerId="LiveId" clId="{EB972FC8-25FB-415A-B2B5-AB988287255F}" dt="2021-02-07T07:43:26.868" v="360" actId="478"/>
          <ac:spMkLst>
            <pc:docMk/>
            <pc:sldMk cId="1622589701" sldId="740"/>
            <ac:spMk id="3" creationId="{CD84A4AF-7DF0-4531-BA78-3B37EE66D8B4}"/>
          </ac:spMkLst>
        </pc:spChg>
        <pc:spChg chg="del">
          <ac:chgData name="Siegbert Rudolph" userId="2af4d44886c067cc" providerId="LiveId" clId="{EB972FC8-25FB-415A-B2B5-AB988287255F}" dt="2021-01-03T17:18:34.690" v="96" actId="478"/>
          <ac:spMkLst>
            <pc:docMk/>
            <pc:sldMk cId="1622589701" sldId="740"/>
            <ac:spMk id="3" creationId="{FD7D8221-8F59-44C0-8507-7196D63C1614}"/>
          </ac:spMkLst>
        </pc:spChg>
        <pc:spChg chg="del mod">
          <ac:chgData name="Siegbert Rudolph" userId="2af4d44886c067cc" providerId="LiveId" clId="{EB972FC8-25FB-415A-B2B5-AB988287255F}" dt="2021-02-06T18:34:02.831" v="228" actId="478"/>
          <ac:spMkLst>
            <pc:docMk/>
            <pc:sldMk cId="1622589701" sldId="740"/>
            <ac:spMk id="4" creationId="{039EF53F-42C0-4FB0-BC67-72A5D36DE57D}"/>
          </ac:spMkLst>
        </pc:spChg>
        <pc:spChg chg="mod">
          <ac:chgData name="Siegbert Rudolph" userId="2af4d44886c067cc" providerId="LiveId" clId="{EB972FC8-25FB-415A-B2B5-AB988287255F}" dt="2021-02-07T07:43:26.878" v="365" actId="1076"/>
          <ac:spMkLst>
            <pc:docMk/>
            <pc:sldMk cId="1622589701" sldId="740"/>
            <ac:spMk id="4" creationId="{B9581843-FD5E-47C3-934C-9A5F77663160}"/>
          </ac:spMkLst>
        </pc:spChg>
      </pc:sldChg>
      <pc:sldChg chg="delSp modSp mod">
        <pc:chgData name="Siegbert Rudolph" userId="2af4d44886c067cc" providerId="LiveId" clId="{EB972FC8-25FB-415A-B2B5-AB988287255F}" dt="2021-02-07T07:43:26.878" v="371" actId="1076"/>
        <pc:sldMkLst>
          <pc:docMk/>
          <pc:sldMk cId="2604219349" sldId="741"/>
        </pc:sldMkLst>
        <pc:spChg chg="del">
          <ac:chgData name="Siegbert Rudolph" userId="2af4d44886c067cc" providerId="LiveId" clId="{EB972FC8-25FB-415A-B2B5-AB988287255F}" dt="2021-01-03T17:18:34.706" v="102" actId="478"/>
          <ac:spMkLst>
            <pc:docMk/>
            <pc:sldMk cId="2604219349" sldId="741"/>
            <ac:spMk id="3" creationId="{D25945EB-9802-4BDC-A8BB-CFAFAC910C38}"/>
          </ac:spMkLst>
        </pc:spChg>
        <pc:spChg chg="del mod">
          <ac:chgData name="Siegbert Rudolph" userId="2af4d44886c067cc" providerId="LiveId" clId="{EB972FC8-25FB-415A-B2B5-AB988287255F}" dt="2021-02-07T07:43:26.878" v="366" actId="478"/>
          <ac:spMkLst>
            <pc:docMk/>
            <pc:sldMk cId="2604219349" sldId="741"/>
            <ac:spMk id="3" creationId="{FC8EF165-C244-4A84-BC5D-9D10931AB217}"/>
          </ac:spMkLst>
        </pc:spChg>
        <pc:spChg chg="del mod">
          <ac:chgData name="Siegbert Rudolph" userId="2af4d44886c067cc" providerId="LiveId" clId="{EB972FC8-25FB-415A-B2B5-AB988287255F}" dt="2021-02-06T18:34:02.831" v="234" actId="478"/>
          <ac:spMkLst>
            <pc:docMk/>
            <pc:sldMk cId="2604219349" sldId="741"/>
            <ac:spMk id="4" creationId="{1E21E88A-F62C-489D-A735-B859E9DA554F}"/>
          </ac:spMkLst>
        </pc:spChg>
        <pc:spChg chg="mod">
          <ac:chgData name="Siegbert Rudolph" userId="2af4d44886c067cc" providerId="LiveId" clId="{EB972FC8-25FB-415A-B2B5-AB988287255F}" dt="2021-02-07T07:43:26.878" v="371" actId="1076"/>
          <ac:spMkLst>
            <pc:docMk/>
            <pc:sldMk cId="2604219349" sldId="741"/>
            <ac:spMk id="4" creationId="{5A1F13EB-CBA0-474B-A59C-30F2880D4107}"/>
          </ac:spMkLst>
        </pc:spChg>
      </pc:sldChg>
      <pc:sldChg chg="delSp modSp mod">
        <pc:chgData name="Siegbert Rudolph" userId="2af4d44886c067cc" providerId="LiveId" clId="{EB972FC8-25FB-415A-B2B5-AB988287255F}" dt="2021-02-07T07:43:26.865" v="341" actId="1076"/>
        <pc:sldMkLst>
          <pc:docMk/>
          <pc:sldMk cId="1879769585" sldId="742"/>
        </pc:sldMkLst>
        <pc:spChg chg="del">
          <ac:chgData name="Siegbert Rudolph" userId="2af4d44886c067cc" providerId="LiveId" clId="{EB972FC8-25FB-415A-B2B5-AB988287255F}" dt="2021-01-03T17:18:34.675" v="72" actId="478"/>
          <ac:spMkLst>
            <pc:docMk/>
            <pc:sldMk cId="1879769585" sldId="742"/>
            <ac:spMk id="3" creationId="{A834B09C-AE1E-42DF-8125-9A8417844584}"/>
          </ac:spMkLst>
        </pc:spChg>
        <pc:spChg chg="del mod">
          <ac:chgData name="Siegbert Rudolph" userId="2af4d44886c067cc" providerId="LiveId" clId="{EB972FC8-25FB-415A-B2B5-AB988287255F}" dt="2021-02-07T07:43:26.857" v="336" actId="478"/>
          <ac:spMkLst>
            <pc:docMk/>
            <pc:sldMk cId="1879769585" sldId="742"/>
            <ac:spMk id="3" creationId="{C6F84C49-0448-46D9-A408-AEDD13A90ADC}"/>
          </ac:spMkLst>
        </pc:spChg>
        <pc:spChg chg="del mod">
          <ac:chgData name="Siegbert Rudolph" userId="2af4d44886c067cc" providerId="LiveId" clId="{EB972FC8-25FB-415A-B2B5-AB988287255F}" dt="2021-02-06T18:34:02.815" v="204" actId="478"/>
          <ac:spMkLst>
            <pc:docMk/>
            <pc:sldMk cId="1879769585" sldId="742"/>
            <ac:spMk id="4" creationId="{1AE7F3DD-92FE-4B28-A243-3711EB0731E6}"/>
          </ac:spMkLst>
        </pc:spChg>
        <pc:spChg chg="mod">
          <ac:chgData name="Siegbert Rudolph" userId="2af4d44886c067cc" providerId="LiveId" clId="{EB972FC8-25FB-415A-B2B5-AB988287255F}" dt="2021-02-07T07:43:26.865" v="341" actId="1076"/>
          <ac:spMkLst>
            <pc:docMk/>
            <pc:sldMk cId="1879769585" sldId="742"/>
            <ac:spMk id="4" creationId="{E2B26F60-FD7C-4261-9FC5-085400F11462}"/>
          </ac:spMkLst>
        </pc:spChg>
      </pc:sldChg>
      <pc:sldChg chg="delSp modSp mod">
        <pc:chgData name="Siegbert Rudolph" userId="2af4d44886c067cc" providerId="LiveId" clId="{EB972FC8-25FB-415A-B2B5-AB988287255F}" dt="2021-02-07T07:43:26.868" v="359" actId="1076"/>
        <pc:sldMkLst>
          <pc:docMk/>
          <pc:sldMk cId="1182862568" sldId="743"/>
        </pc:sldMkLst>
        <pc:spChg chg="del">
          <ac:chgData name="Siegbert Rudolph" userId="2af4d44886c067cc" providerId="LiveId" clId="{EB972FC8-25FB-415A-B2B5-AB988287255F}" dt="2021-01-03T17:18:34.690" v="90" actId="478"/>
          <ac:spMkLst>
            <pc:docMk/>
            <pc:sldMk cId="1182862568" sldId="743"/>
            <ac:spMk id="3" creationId="{7CCCE1B4-A0BE-4C1D-8C9F-AE0F02D1153F}"/>
          </ac:spMkLst>
        </pc:spChg>
        <pc:spChg chg="del mod">
          <ac:chgData name="Siegbert Rudolph" userId="2af4d44886c067cc" providerId="LiveId" clId="{EB972FC8-25FB-415A-B2B5-AB988287255F}" dt="2021-02-07T07:43:26.868" v="354" actId="478"/>
          <ac:spMkLst>
            <pc:docMk/>
            <pc:sldMk cId="1182862568" sldId="743"/>
            <ac:spMk id="3" creationId="{E6115087-1D03-4008-8D1D-4AC507FF13B0}"/>
          </ac:spMkLst>
        </pc:spChg>
        <pc:spChg chg="mod">
          <ac:chgData name="Siegbert Rudolph" userId="2af4d44886c067cc" providerId="LiveId" clId="{EB972FC8-25FB-415A-B2B5-AB988287255F}" dt="2021-02-07T07:43:26.868" v="359" actId="1076"/>
          <ac:spMkLst>
            <pc:docMk/>
            <pc:sldMk cId="1182862568" sldId="743"/>
            <ac:spMk id="4" creationId="{490352D2-AB2D-4279-B7F1-B35B04A4821A}"/>
          </ac:spMkLst>
        </pc:spChg>
        <pc:spChg chg="del mod">
          <ac:chgData name="Siegbert Rudolph" userId="2af4d44886c067cc" providerId="LiveId" clId="{EB972FC8-25FB-415A-B2B5-AB988287255F}" dt="2021-02-06T18:34:02.815" v="222" actId="478"/>
          <ac:spMkLst>
            <pc:docMk/>
            <pc:sldMk cId="1182862568" sldId="743"/>
            <ac:spMk id="4" creationId="{E613D42B-EC25-4349-BA56-BDC04EAE1802}"/>
          </ac:spMkLst>
        </pc:spChg>
      </pc:sldChg>
      <pc:sldChg chg="delSp modSp mod">
        <pc:chgData name="Siegbert Rudolph" userId="2af4d44886c067cc" providerId="LiveId" clId="{EB972FC8-25FB-415A-B2B5-AB988287255F}" dt="2021-02-07T07:43:26.868" v="353" actId="1076"/>
        <pc:sldMkLst>
          <pc:docMk/>
          <pc:sldMk cId="2412010493" sldId="744"/>
        </pc:sldMkLst>
        <pc:spChg chg="del">
          <ac:chgData name="Siegbert Rudolph" userId="2af4d44886c067cc" providerId="LiveId" clId="{EB972FC8-25FB-415A-B2B5-AB988287255F}" dt="2021-01-03T17:18:34.690" v="84" actId="478"/>
          <ac:spMkLst>
            <pc:docMk/>
            <pc:sldMk cId="2412010493" sldId="744"/>
            <ac:spMk id="3" creationId="{5A74D413-D9F4-4DD8-856F-374FCD127D1B}"/>
          </ac:spMkLst>
        </pc:spChg>
        <pc:spChg chg="del mod">
          <ac:chgData name="Siegbert Rudolph" userId="2af4d44886c067cc" providerId="LiveId" clId="{EB972FC8-25FB-415A-B2B5-AB988287255F}" dt="2021-02-07T07:43:26.868" v="348" actId="478"/>
          <ac:spMkLst>
            <pc:docMk/>
            <pc:sldMk cId="2412010493" sldId="744"/>
            <ac:spMk id="3" creationId="{8D688F25-7C2F-4FFD-850D-FBD63C3482E0}"/>
          </ac:spMkLst>
        </pc:spChg>
        <pc:spChg chg="del mod">
          <ac:chgData name="Siegbert Rudolph" userId="2af4d44886c067cc" providerId="LiveId" clId="{EB972FC8-25FB-415A-B2B5-AB988287255F}" dt="2021-02-06T18:34:02.815" v="216" actId="478"/>
          <ac:spMkLst>
            <pc:docMk/>
            <pc:sldMk cId="2412010493" sldId="744"/>
            <ac:spMk id="4" creationId="{18DEFEBB-4FDE-4234-983F-3BEBA3135A06}"/>
          </ac:spMkLst>
        </pc:spChg>
        <pc:spChg chg="mod">
          <ac:chgData name="Siegbert Rudolph" userId="2af4d44886c067cc" providerId="LiveId" clId="{EB972FC8-25FB-415A-B2B5-AB988287255F}" dt="2021-02-07T07:43:26.868" v="353" actId="1076"/>
          <ac:spMkLst>
            <pc:docMk/>
            <pc:sldMk cId="2412010493" sldId="744"/>
            <ac:spMk id="4" creationId="{B3FC13B7-E3A3-4980-930E-880276EB16BB}"/>
          </ac:spMkLst>
        </pc:spChg>
      </pc:sldChg>
      <pc:sldChg chg="delSp modSp mod">
        <pc:chgData name="Siegbert Rudolph" userId="2af4d44886c067cc" providerId="LiveId" clId="{EB972FC8-25FB-415A-B2B5-AB988287255F}" dt="2021-02-07T07:43:26.868" v="347" actId="1076"/>
        <pc:sldMkLst>
          <pc:docMk/>
          <pc:sldMk cId="2471978050" sldId="745"/>
        </pc:sldMkLst>
        <pc:spChg chg="del">
          <ac:chgData name="Siegbert Rudolph" userId="2af4d44886c067cc" providerId="LiveId" clId="{EB972FC8-25FB-415A-B2B5-AB988287255F}" dt="2021-01-03T17:18:34.690" v="78" actId="478"/>
          <ac:spMkLst>
            <pc:docMk/>
            <pc:sldMk cId="2471978050" sldId="745"/>
            <ac:spMk id="3" creationId="{2E6475E0-8DF1-4638-8735-F09A752173B7}"/>
          </ac:spMkLst>
        </pc:spChg>
        <pc:spChg chg="del mod">
          <ac:chgData name="Siegbert Rudolph" userId="2af4d44886c067cc" providerId="LiveId" clId="{EB972FC8-25FB-415A-B2B5-AB988287255F}" dt="2021-02-07T07:43:26.865" v="342" actId="478"/>
          <ac:spMkLst>
            <pc:docMk/>
            <pc:sldMk cId="2471978050" sldId="745"/>
            <ac:spMk id="3" creationId="{EBF0FE9A-4A56-47BB-A6A8-1D59864B0B4F}"/>
          </ac:spMkLst>
        </pc:spChg>
        <pc:spChg chg="mod">
          <ac:chgData name="Siegbert Rudolph" userId="2af4d44886c067cc" providerId="LiveId" clId="{EB972FC8-25FB-415A-B2B5-AB988287255F}" dt="2021-02-07T07:43:26.868" v="347" actId="1076"/>
          <ac:spMkLst>
            <pc:docMk/>
            <pc:sldMk cId="2471978050" sldId="745"/>
            <ac:spMk id="4" creationId="{6A0ECE69-DA4E-499E-815B-998920A6096B}"/>
          </ac:spMkLst>
        </pc:spChg>
        <pc:spChg chg="del mod">
          <ac:chgData name="Siegbert Rudolph" userId="2af4d44886c067cc" providerId="LiveId" clId="{EB972FC8-25FB-415A-B2B5-AB988287255F}" dt="2021-02-06T18:34:02.815" v="210" actId="478"/>
          <ac:spMkLst>
            <pc:docMk/>
            <pc:sldMk cId="2471978050" sldId="745"/>
            <ac:spMk id="4" creationId="{94321FF3-F1A6-4B08-B13A-0201BCED4170}"/>
          </ac:spMkLst>
        </pc:spChg>
      </pc:sldChg>
      <pc:sldChg chg="delSp modSp mod">
        <pc:chgData name="Siegbert Rudolph" userId="2af4d44886c067cc" providerId="LiveId" clId="{EB972FC8-25FB-415A-B2B5-AB988287255F}" dt="2021-02-07T07:43:26.893" v="389" actId="1076"/>
        <pc:sldMkLst>
          <pc:docMk/>
          <pc:sldMk cId="1517825682" sldId="746"/>
        </pc:sldMkLst>
        <pc:spChg chg="del">
          <ac:chgData name="Siegbert Rudolph" userId="2af4d44886c067cc" providerId="LiveId" clId="{EB972FC8-25FB-415A-B2B5-AB988287255F}" dt="2021-01-03T17:18:34.706" v="120" actId="478"/>
          <ac:spMkLst>
            <pc:docMk/>
            <pc:sldMk cId="1517825682" sldId="746"/>
            <ac:spMk id="3" creationId="{89693954-98D3-4795-9E1F-A4C3E3BBA093}"/>
          </ac:spMkLst>
        </pc:spChg>
        <pc:spChg chg="del mod">
          <ac:chgData name="Siegbert Rudolph" userId="2af4d44886c067cc" providerId="LiveId" clId="{EB972FC8-25FB-415A-B2B5-AB988287255F}" dt="2021-02-07T07:43:26.888" v="384" actId="478"/>
          <ac:spMkLst>
            <pc:docMk/>
            <pc:sldMk cId="1517825682" sldId="746"/>
            <ac:spMk id="3" creationId="{BEBA3D14-9AEE-4CAC-8F56-88288994C1E2}"/>
          </ac:spMkLst>
        </pc:spChg>
        <pc:spChg chg="del mod">
          <ac:chgData name="Siegbert Rudolph" userId="2af4d44886c067cc" providerId="LiveId" clId="{EB972FC8-25FB-415A-B2B5-AB988287255F}" dt="2021-02-06T18:34:02.846" v="252" actId="478"/>
          <ac:spMkLst>
            <pc:docMk/>
            <pc:sldMk cId="1517825682" sldId="746"/>
            <ac:spMk id="4" creationId="{0FAEB8D7-A49E-458B-BF8F-574C6A133380}"/>
          </ac:spMkLst>
        </pc:spChg>
        <pc:spChg chg="mod">
          <ac:chgData name="Siegbert Rudolph" userId="2af4d44886c067cc" providerId="LiveId" clId="{EB972FC8-25FB-415A-B2B5-AB988287255F}" dt="2021-02-07T07:43:26.893" v="389" actId="1076"/>
          <ac:spMkLst>
            <pc:docMk/>
            <pc:sldMk cId="1517825682" sldId="746"/>
            <ac:spMk id="4" creationId="{5232E535-BEF3-4BC2-B7C4-8A5A4FAAF687}"/>
          </ac:spMkLst>
        </pc:spChg>
      </pc:sldChg>
      <pc:sldChg chg="delSp modSp mod">
        <pc:chgData name="Siegbert Rudolph" userId="2af4d44886c067cc" providerId="LiveId" clId="{EB972FC8-25FB-415A-B2B5-AB988287255F}" dt="2021-02-07T07:43:26.888" v="383" actId="1076"/>
        <pc:sldMkLst>
          <pc:docMk/>
          <pc:sldMk cId="2063244681" sldId="747"/>
        </pc:sldMkLst>
        <pc:spChg chg="del">
          <ac:chgData name="Siegbert Rudolph" userId="2af4d44886c067cc" providerId="LiveId" clId="{EB972FC8-25FB-415A-B2B5-AB988287255F}" dt="2021-01-03T17:18:34.706" v="114" actId="478"/>
          <ac:spMkLst>
            <pc:docMk/>
            <pc:sldMk cId="2063244681" sldId="747"/>
            <ac:spMk id="3" creationId="{0EBD00EA-DFC4-4921-893B-194043FF9A38}"/>
          </ac:spMkLst>
        </pc:spChg>
        <pc:spChg chg="del mod">
          <ac:chgData name="Siegbert Rudolph" userId="2af4d44886c067cc" providerId="LiveId" clId="{EB972FC8-25FB-415A-B2B5-AB988287255F}" dt="2021-02-07T07:43:26.878" v="378" actId="478"/>
          <ac:spMkLst>
            <pc:docMk/>
            <pc:sldMk cId="2063244681" sldId="747"/>
            <ac:spMk id="3" creationId="{78E3862F-E189-47F9-867D-1C8719A2E74B}"/>
          </ac:spMkLst>
        </pc:spChg>
        <pc:spChg chg="mod">
          <ac:chgData name="Siegbert Rudolph" userId="2af4d44886c067cc" providerId="LiveId" clId="{EB972FC8-25FB-415A-B2B5-AB988287255F}" dt="2021-02-07T07:43:26.888" v="383" actId="1076"/>
          <ac:spMkLst>
            <pc:docMk/>
            <pc:sldMk cId="2063244681" sldId="747"/>
            <ac:spMk id="4" creationId="{3AA24D2F-5972-4FF2-BF86-7C2D3B97A5D2}"/>
          </ac:spMkLst>
        </pc:spChg>
        <pc:spChg chg="del mod">
          <ac:chgData name="Siegbert Rudolph" userId="2af4d44886c067cc" providerId="LiveId" clId="{EB972FC8-25FB-415A-B2B5-AB988287255F}" dt="2021-02-06T18:34:02.831" v="246" actId="478"/>
          <ac:spMkLst>
            <pc:docMk/>
            <pc:sldMk cId="2063244681" sldId="747"/>
            <ac:spMk id="4" creationId="{944456AD-9CCF-4464-9467-8F15DA0A9157}"/>
          </ac:spMkLst>
        </pc:spChg>
      </pc:sldChg>
      <pc:sldChg chg="delSp modSp mod">
        <pc:chgData name="Siegbert Rudolph" userId="2af4d44886c067cc" providerId="LiveId" clId="{EB972FC8-25FB-415A-B2B5-AB988287255F}" dt="2021-02-07T07:43:26.878" v="377" actId="1076"/>
        <pc:sldMkLst>
          <pc:docMk/>
          <pc:sldMk cId="4064219210" sldId="748"/>
        </pc:sldMkLst>
        <pc:spChg chg="del">
          <ac:chgData name="Siegbert Rudolph" userId="2af4d44886c067cc" providerId="LiveId" clId="{EB972FC8-25FB-415A-B2B5-AB988287255F}" dt="2021-01-03T17:18:34.706" v="108" actId="478"/>
          <ac:spMkLst>
            <pc:docMk/>
            <pc:sldMk cId="4064219210" sldId="748"/>
            <ac:spMk id="3" creationId="{23255610-BC70-4DC7-8F8B-6F2A85AC765E}"/>
          </ac:spMkLst>
        </pc:spChg>
        <pc:spChg chg="del mod">
          <ac:chgData name="Siegbert Rudolph" userId="2af4d44886c067cc" providerId="LiveId" clId="{EB972FC8-25FB-415A-B2B5-AB988287255F}" dt="2021-02-07T07:43:26.878" v="372" actId="478"/>
          <ac:spMkLst>
            <pc:docMk/>
            <pc:sldMk cId="4064219210" sldId="748"/>
            <ac:spMk id="3" creationId="{F500997C-DFA8-4004-AE38-5A1F5870A2C9}"/>
          </ac:spMkLst>
        </pc:spChg>
        <pc:spChg chg="del mod">
          <ac:chgData name="Siegbert Rudolph" userId="2af4d44886c067cc" providerId="LiveId" clId="{EB972FC8-25FB-415A-B2B5-AB988287255F}" dt="2021-02-06T18:34:02.831" v="240" actId="478"/>
          <ac:spMkLst>
            <pc:docMk/>
            <pc:sldMk cId="4064219210" sldId="748"/>
            <ac:spMk id="4" creationId="{65AA20D0-066E-43A0-9244-462E364D3FB0}"/>
          </ac:spMkLst>
        </pc:spChg>
        <pc:spChg chg="mod">
          <ac:chgData name="Siegbert Rudolph" userId="2af4d44886c067cc" providerId="LiveId" clId="{EB972FC8-25FB-415A-B2B5-AB988287255F}" dt="2021-02-07T07:43:26.878" v="377" actId="1076"/>
          <ac:spMkLst>
            <pc:docMk/>
            <pc:sldMk cId="4064219210" sldId="748"/>
            <ac:spMk id="4" creationId="{E1F95F6C-A53B-4375-BF99-99C361F87CFE}"/>
          </ac:spMkLst>
        </pc:spChg>
      </pc:sldChg>
    </pc:docChg>
  </pc:docChgLst>
  <pc:docChgLst>
    <pc:chgData name="Siegbert Rudolph" userId="2af4d44886c067cc" providerId="LiveId" clId="{5F261C21-6069-4B00-8970-2C57AF74EFFF}"/>
    <pc:docChg chg="modSld">
      <pc:chgData name="Siegbert Rudolph" userId="2af4d44886c067cc" providerId="LiveId" clId="{5F261C21-6069-4B00-8970-2C57AF74EFFF}" dt="2020-09-19T14:52:08.807" v="10" actId="6549"/>
      <pc:docMkLst>
        <pc:docMk/>
      </pc:docMkLst>
      <pc:sldChg chg="modSp mod">
        <pc:chgData name="Siegbert Rudolph" userId="2af4d44886c067cc" providerId="LiveId" clId="{5F261C21-6069-4B00-8970-2C57AF74EFFF}" dt="2020-09-19T14:52:08.807" v="10" actId="6549"/>
        <pc:sldMkLst>
          <pc:docMk/>
          <pc:sldMk cId="0" sldId="444"/>
        </pc:sldMkLst>
        <pc:spChg chg="mod">
          <ac:chgData name="Siegbert Rudolph" userId="2af4d44886c067cc" providerId="LiveId" clId="{5F261C21-6069-4B00-8970-2C57AF74EFFF}" dt="2020-09-19T14:51:48.304" v="1" actId="113"/>
          <ac:spMkLst>
            <pc:docMk/>
            <pc:sldMk cId="0" sldId="444"/>
            <ac:spMk id="16" creationId="{00000000-0000-0000-0000-000000000000}"/>
          </ac:spMkLst>
        </pc:spChg>
        <pc:spChg chg="mod">
          <ac:chgData name="Siegbert Rudolph" userId="2af4d44886c067cc" providerId="LiveId" clId="{5F261C21-6069-4B00-8970-2C57AF74EFFF}" dt="2020-09-19T14:52:08.807" v="10" actId="6549"/>
          <ac:spMkLst>
            <pc:docMk/>
            <pc:sldMk cId="0" sldId="444"/>
            <ac:spMk id="18" creationId="{00000000-0000-0000-0000-000000000000}"/>
          </ac:spMkLst>
        </pc:spChg>
        <pc:spChg chg="mod">
          <ac:chgData name="Siegbert Rudolph" userId="2af4d44886c067cc" providerId="LiveId" clId="{5F261C21-6069-4B00-8970-2C57AF74EFFF}" dt="2020-09-19T14:52:02.679" v="8" actId="1035"/>
          <ac:spMkLst>
            <pc:docMk/>
            <pc:sldMk cId="0" sldId="444"/>
            <ac:spMk id="19" creationId="{00000000-0000-0000-0000-000000000000}"/>
          </ac:spMkLst>
        </pc:spChg>
      </pc:sldChg>
    </pc:docChg>
  </pc:docChgLst>
  <pc:docChgLst>
    <pc:chgData name="Siegbert Rudolph" userId="2af4d44886c067cc" providerId="LiveId" clId="{31D8D03E-74CB-47EC-A85C-5201378BD32C}"/>
    <pc:docChg chg="custSel modSld">
      <pc:chgData name="Siegbert Rudolph" userId="2af4d44886c067cc" providerId="LiveId" clId="{31D8D03E-74CB-47EC-A85C-5201378BD32C}" dt="2021-06-24T13:28:55.657" v="131" actId="1076"/>
      <pc:docMkLst>
        <pc:docMk/>
      </pc:docMkLst>
      <pc:sldChg chg="delSp modSp mod">
        <pc:chgData name="Siegbert Rudolph" userId="2af4d44886c067cc" providerId="LiveId" clId="{31D8D03E-74CB-47EC-A85C-5201378BD32C}" dt="2021-06-24T13:28:55.579" v="5" actId="1076"/>
        <pc:sldMkLst>
          <pc:docMk/>
          <pc:sldMk cId="0" sldId="444"/>
        </pc:sldMkLst>
        <pc:spChg chg="del">
          <ac:chgData name="Siegbert Rudolph" userId="2af4d44886c067cc" providerId="LiveId" clId="{31D8D03E-74CB-47EC-A85C-5201378BD32C}" dt="2021-06-24T13:28:55.563" v="0" actId="478"/>
          <ac:spMkLst>
            <pc:docMk/>
            <pc:sldMk cId="0" sldId="444"/>
            <ac:spMk id="2" creationId="{6C052902-74E9-42EE-A7C8-E996D7CE7F11}"/>
          </ac:spMkLst>
        </pc:spChg>
        <pc:spChg chg="mod">
          <ac:chgData name="Siegbert Rudolph" userId="2af4d44886c067cc" providerId="LiveId" clId="{31D8D03E-74CB-47EC-A85C-5201378BD32C}" dt="2021-06-24T13:28:55.579" v="5" actId="1076"/>
          <ac:spMkLst>
            <pc:docMk/>
            <pc:sldMk cId="0" sldId="444"/>
            <ac:spMk id="3" creationId="{32C53684-67E4-484F-B035-F692B415D916}"/>
          </ac:spMkLst>
        </pc:spChg>
      </pc:sldChg>
      <pc:sldChg chg="delSp modSp mod">
        <pc:chgData name="Siegbert Rudolph" userId="2af4d44886c067cc" providerId="LiveId" clId="{31D8D03E-74CB-47EC-A85C-5201378BD32C}" dt="2021-06-24T13:28:55.657" v="131" actId="1076"/>
        <pc:sldMkLst>
          <pc:docMk/>
          <pc:sldMk cId="1498672052" sldId="702"/>
        </pc:sldMkLst>
        <pc:spChg chg="del">
          <ac:chgData name="Siegbert Rudolph" userId="2af4d44886c067cc" providerId="LiveId" clId="{31D8D03E-74CB-47EC-A85C-5201378BD32C}" dt="2021-06-24T13:28:55.641" v="126" actId="478"/>
          <ac:spMkLst>
            <pc:docMk/>
            <pc:sldMk cId="1498672052" sldId="702"/>
            <ac:spMk id="2" creationId="{E0FA33BE-E994-42D7-9E47-01C9C13BEC64}"/>
          </ac:spMkLst>
        </pc:spChg>
        <pc:spChg chg="mod">
          <ac:chgData name="Siegbert Rudolph" userId="2af4d44886c067cc" providerId="LiveId" clId="{31D8D03E-74CB-47EC-A85C-5201378BD32C}" dt="2021-06-24T13:28:55.657" v="131" actId="1076"/>
          <ac:spMkLst>
            <pc:docMk/>
            <pc:sldMk cId="1498672052" sldId="702"/>
            <ac:spMk id="5" creationId="{498374ED-96F5-4EA3-8BBD-5F86F9E04DAA}"/>
          </ac:spMkLst>
        </pc:spChg>
      </pc:sldChg>
      <pc:sldChg chg="delSp modSp mod">
        <pc:chgData name="Siegbert Rudolph" userId="2af4d44886c067cc" providerId="LiveId" clId="{31D8D03E-74CB-47EC-A85C-5201378BD32C}" dt="2021-06-24T13:28:55.579" v="17" actId="1076"/>
        <pc:sldMkLst>
          <pc:docMk/>
          <pc:sldMk cId="3612293768" sldId="729"/>
        </pc:sldMkLst>
        <pc:spChg chg="del">
          <ac:chgData name="Siegbert Rudolph" userId="2af4d44886c067cc" providerId="LiveId" clId="{31D8D03E-74CB-47EC-A85C-5201378BD32C}" dt="2021-06-24T13:28:55.579" v="12" actId="478"/>
          <ac:spMkLst>
            <pc:docMk/>
            <pc:sldMk cId="3612293768" sldId="729"/>
            <ac:spMk id="3" creationId="{22FED029-91E8-41D2-ADE9-69D22BC74CA4}"/>
          </ac:spMkLst>
        </pc:spChg>
        <pc:spChg chg="mod">
          <ac:chgData name="Siegbert Rudolph" userId="2af4d44886c067cc" providerId="LiveId" clId="{31D8D03E-74CB-47EC-A85C-5201378BD32C}" dt="2021-06-24T13:28:55.579" v="17" actId="1076"/>
          <ac:spMkLst>
            <pc:docMk/>
            <pc:sldMk cId="3612293768" sldId="729"/>
            <ac:spMk id="4" creationId="{3A74E13B-CC0E-4C4B-8A41-4533297CAE3B}"/>
          </ac:spMkLst>
        </pc:spChg>
      </pc:sldChg>
      <pc:sldChg chg="delSp modSp mod">
        <pc:chgData name="Siegbert Rudolph" userId="2af4d44886c067cc" providerId="LiveId" clId="{31D8D03E-74CB-47EC-A85C-5201378BD32C}" dt="2021-06-24T13:28:55.579" v="11" actId="1076"/>
        <pc:sldMkLst>
          <pc:docMk/>
          <pc:sldMk cId="3449316489" sldId="730"/>
        </pc:sldMkLst>
        <pc:spChg chg="del">
          <ac:chgData name="Siegbert Rudolph" userId="2af4d44886c067cc" providerId="LiveId" clId="{31D8D03E-74CB-47EC-A85C-5201378BD32C}" dt="2021-06-24T13:28:55.579" v="6" actId="478"/>
          <ac:spMkLst>
            <pc:docMk/>
            <pc:sldMk cId="3449316489" sldId="730"/>
            <ac:spMk id="3" creationId="{523BCE87-4FD6-470E-958A-6AF531217E2B}"/>
          </ac:spMkLst>
        </pc:spChg>
        <pc:spChg chg="mod">
          <ac:chgData name="Siegbert Rudolph" userId="2af4d44886c067cc" providerId="LiveId" clId="{31D8D03E-74CB-47EC-A85C-5201378BD32C}" dt="2021-06-24T13:28:55.579" v="11" actId="1076"/>
          <ac:spMkLst>
            <pc:docMk/>
            <pc:sldMk cId="3449316489" sldId="730"/>
            <ac:spMk id="4" creationId="{C9701805-B5AE-4BBF-AA58-D593F13A4F48}"/>
          </ac:spMkLst>
        </pc:spChg>
      </pc:sldChg>
      <pc:sldChg chg="delSp modSp mod">
        <pc:chgData name="Siegbert Rudolph" userId="2af4d44886c067cc" providerId="LiveId" clId="{31D8D03E-74CB-47EC-A85C-5201378BD32C}" dt="2021-06-24T13:28:55.579" v="23" actId="1076"/>
        <pc:sldMkLst>
          <pc:docMk/>
          <pc:sldMk cId="2220811049" sldId="731"/>
        </pc:sldMkLst>
        <pc:spChg chg="del">
          <ac:chgData name="Siegbert Rudolph" userId="2af4d44886c067cc" providerId="LiveId" clId="{31D8D03E-74CB-47EC-A85C-5201378BD32C}" dt="2021-06-24T13:28:55.579" v="18" actId="478"/>
          <ac:spMkLst>
            <pc:docMk/>
            <pc:sldMk cId="2220811049" sldId="731"/>
            <ac:spMk id="3" creationId="{9189CAC5-1FA7-410E-858C-5F73A702793A}"/>
          </ac:spMkLst>
        </pc:spChg>
        <pc:spChg chg="mod">
          <ac:chgData name="Siegbert Rudolph" userId="2af4d44886c067cc" providerId="LiveId" clId="{31D8D03E-74CB-47EC-A85C-5201378BD32C}" dt="2021-06-24T13:28:55.579" v="23" actId="1076"/>
          <ac:spMkLst>
            <pc:docMk/>
            <pc:sldMk cId="2220811049" sldId="731"/>
            <ac:spMk id="4" creationId="{41B9CA5C-90DF-4F03-9E55-68D3F893EC40}"/>
          </ac:spMkLst>
        </pc:spChg>
      </pc:sldChg>
      <pc:sldChg chg="delSp modSp mod">
        <pc:chgData name="Siegbert Rudolph" userId="2af4d44886c067cc" providerId="LiveId" clId="{31D8D03E-74CB-47EC-A85C-5201378BD32C}" dt="2021-06-24T13:28:55.594" v="35" actId="1076"/>
        <pc:sldMkLst>
          <pc:docMk/>
          <pc:sldMk cId="1598913043" sldId="732"/>
        </pc:sldMkLst>
        <pc:spChg chg="del">
          <ac:chgData name="Siegbert Rudolph" userId="2af4d44886c067cc" providerId="LiveId" clId="{31D8D03E-74CB-47EC-A85C-5201378BD32C}" dt="2021-06-24T13:28:55.594" v="30" actId="478"/>
          <ac:spMkLst>
            <pc:docMk/>
            <pc:sldMk cId="1598913043" sldId="732"/>
            <ac:spMk id="3" creationId="{18A57B76-89AC-4DC6-8717-F5943933CC1E}"/>
          </ac:spMkLst>
        </pc:spChg>
        <pc:spChg chg="mod">
          <ac:chgData name="Siegbert Rudolph" userId="2af4d44886c067cc" providerId="LiveId" clId="{31D8D03E-74CB-47EC-A85C-5201378BD32C}" dt="2021-06-24T13:28:55.594" v="35" actId="1076"/>
          <ac:spMkLst>
            <pc:docMk/>
            <pc:sldMk cId="1598913043" sldId="732"/>
            <ac:spMk id="4" creationId="{482A8353-9653-4D0C-B972-AFF28B3FF35A}"/>
          </ac:spMkLst>
        </pc:spChg>
      </pc:sldChg>
      <pc:sldChg chg="delSp modSp mod">
        <pc:chgData name="Siegbert Rudolph" userId="2af4d44886c067cc" providerId="LiveId" clId="{31D8D03E-74CB-47EC-A85C-5201378BD32C}" dt="2021-06-24T13:28:55.594" v="29" actId="1076"/>
        <pc:sldMkLst>
          <pc:docMk/>
          <pc:sldMk cId="3109627077" sldId="733"/>
        </pc:sldMkLst>
        <pc:spChg chg="del">
          <ac:chgData name="Siegbert Rudolph" userId="2af4d44886c067cc" providerId="LiveId" clId="{31D8D03E-74CB-47EC-A85C-5201378BD32C}" dt="2021-06-24T13:28:55.579" v="24" actId="478"/>
          <ac:spMkLst>
            <pc:docMk/>
            <pc:sldMk cId="3109627077" sldId="733"/>
            <ac:spMk id="3" creationId="{66633EFB-C79D-4BF5-B97C-9F96B9A04D5E}"/>
          </ac:spMkLst>
        </pc:spChg>
        <pc:spChg chg="mod">
          <ac:chgData name="Siegbert Rudolph" userId="2af4d44886c067cc" providerId="LiveId" clId="{31D8D03E-74CB-47EC-A85C-5201378BD32C}" dt="2021-06-24T13:28:55.594" v="29" actId="1076"/>
          <ac:spMkLst>
            <pc:docMk/>
            <pc:sldMk cId="3109627077" sldId="733"/>
            <ac:spMk id="4" creationId="{FAF94C1D-215D-45FB-A4FE-7691C664D0D3}"/>
          </ac:spMkLst>
        </pc:spChg>
      </pc:sldChg>
      <pc:sldChg chg="delSp modSp mod">
        <pc:chgData name="Siegbert Rudolph" userId="2af4d44886c067cc" providerId="LiveId" clId="{31D8D03E-74CB-47EC-A85C-5201378BD32C}" dt="2021-06-24T13:28:55.594" v="41" actId="1076"/>
        <pc:sldMkLst>
          <pc:docMk/>
          <pc:sldMk cId="1686344213" sldId="734"/>
        </pc:sldMkLst>
        <pc:spChg chg="del">
          <ac:chgData name="Siegbert Rudolph" userId="2af4d44886c067cc" providerId="LiveId" clId="{31D8D03E-74CB-47EC-A85C-5201378BD32C}" dt="2021-06-24T13:28:55.594" v="36" actId="478"/>
          <ac:spMkLst>
            <pc:docMk/>
            <pc:sldMk cId="1686344213" sldId="734"/>
            <ac:spMk id="3" creationId="{52938D98-3C70-474C-BC98-EBDF421C22CB}"/>
          </ac:spMkLst>
        </pc:spChg>
        <pc:spChg chg="mod">
          <ac:chgData name="Siegbert Rudolph" userId="2af4d44886c067cc" providerId="LiveId" clId="{31D8D03E-74CB-47EC-A85C-5201378BD32C}" dt="2021-06-24T13:28:55.594" v="41" actId="1076"/>
          <ac:spMkLst>
            <pc:docMk/>
            <pc:sldMk cId="1686344213" sldId="734"/>
            <ac:spMk id="4" creationId="{2A5B8468-11B4-4DBF-B216-D83CC9BB65BB}"/>
          </ac:spMkLst>
        </pc:spChg>
      </pc:sldChg>
      <pc:sldChg chg="delSp modSp mod">
        <pc:chgData name="Siegbert Rudolph" userId="2af4d44886c067cc" providerId="LiveId" clId="{31D8D03E-74CB-47EC-A85C-5201378BD32C}" dt="2021-06-24T13:28:55.594" v="47" actId="1076"/>
        <pc:sldMkLst>
          <pc:docMk/>
          <pc:sldMk cId="4292739409" sldId="735"/>
        </pc:sldMkLst>
        <pc:spChg chg="del">
          <ac:chgData name="Siegbert Rudolph" userId="2af4d44886c067cc" providerId="LiveId" clId="{31D8D03E-74CB-47EC-A85C-5201378BD32C}" dt="2021-06-24T13:28:55.594" v="42" actId="478"/>
          <ac:spMkLst>
            <pc:docMk/>
            <pc:sldMk cId="4292739409" sldId="735"/>
            <ac:spMk id="3" creationId="{76C2C81A-07C2-43DD-9C14-CEDB5605CF2E}"/>
          </ac:spMkLst>
        </pc:spChg>
        <pc:spChg chg="mod">
          <ac:chgData name="Siegbert Rudolph" userId="2af4d44886c067cc" providerId="LiveId" clId="{31D8D03E-74CB-47EC-A85C-5201378BD32C}" dt="2021-06-24T13:28:55.594" v="47" actId="1076"/>
          <ac:spMkLst>
            <pc:docMk/>
            <pc:sldMk cId="4292739409" sldId="735"/>
            <ac:spMk id="4" creationId="{73A0CE8B-A3E8-4625-9810-1F9FFA343208}"/>
          </ac:spMkLst>
        </pc:spChg>
      </pc:sldChg>
      <pc:sldChg chg="delSp modSp mod">
        <pc:chgData name="Siegbert Rudolph" userId="2af4d44886c067cc" providerId="LiveId" clId="{31D8D03E-74CB-47EC-A85C-5201378BD32C}" dt="2021-06-24T13:28:55.594" v="53" actId="1076"/>
        <pc:sldMkLst>
          <pc:docMk/>
          <pc:sldMk cId="407028184" sldId="736"/>
        </pc:sldMkLst>
        <pc:spChg chg="del">
          <ac:chgData name="Siegbert Rudolph" userId="2af4d44886c067cc" providerId="LiveId" clId="{31D8D03E-74CB-47EC-A85C-5201378BD32C}" dt="2021-06-24T13:28:55.594" v="48" actId="478"/>
          <ac:spMkLst>
            <pc:docMk/>
            <pc:sldMk cId="407028184" sldId="736"/>
            <ac:spMk id="3" creationId="{38A85275-71F2-40F9-A0B0-B4F9B0F0EF28}"/>
          </ac:spMkLst>
        </pc:spChg>
        <pc:spChg chg="mod">
          <ac:chgData name="Siegbert Rudolph" userId="2af4d44886c067cc" providerId="LiveId" clId="{31D8D03E-74CB-47EC-A85C-5201378BD32C}" dt="2021-06-24T13:28:55.594" v="53" actId="1076"/>
          <ac:spMkLst>
            <pc:docMk/>
            <pc:sldMk cId="407028184" sldId="736"/>
            <ac:spMk id="4" creationId="{3B64F869-ACFB-4B5A-B4C6-B5AE0EA8FEAC}"/>
          </ac:spMkLst>
        </pc:spChg>
      </pc:sldChg>
      <pc:sldChg chg="delSp modSp mod">
        <pc:chgData name="Siegbert Rudolph" userId="2af4d44886c067cc" providerId="LiveId" clId="{31D8D03E-74CB-47EC-A85C-5201378BD32C}" dt="2021-06-24T13:28:55.610" v="59" actId="1076"/>
        <pc:sldMkLst>
          <pc:docMk/>
          <pc:sldMk cId="2509100147" sldId="737"/>
        </pc:sldMkLst>
        <pc:spChg chg="del">
          <ac:chgData name="Siegbert Rudolph" userId="2af4d44886c067cc" providerId="LiveId" clId="{31D8D03E-74CB-47EC-A85C-5201378BD32C}" dt="2021-06-24T13:28:55.594" v="54" actId="478"/>
          <ac:spMkLst>
            <pc:docMk/>
            <pc:sldMk cId="2509100147" sldId="737"/>
            <ac:spMk id="3" creationId="{6249AC4D-4B27-4976-A60F-5140038589EE}"/>
          </ac:spMkLst>
        </pc:spChg>
        <pc:spChg chg="mod">
          <ac:chgData name="Siegbert Rudolph" userId="2af4d44886c067cc" providerId="LiveId" clId="{31D8D03E-74CB-47EC-A85C-5201378BD32C}" dt="2021-06-24T13:28:55.610" v="59" actId="1076"/>
          <ac:spMkLst>
            <pc:docMk/>
            <pc:sldMk cId="2509100147" sldId="737"/>
            <ac:spMk id="4" creationId="{D3B36DAE-5017-4FDC-8DB3-92BCC805B0A2}"/>
          </ac:spMkLst>
        </pc:spChg>
      </pc:sldChg>
      <pc:sldChg chg="delSp modSp mod">
        <pc:chgData name="Siegbert Rudolph" userId="2af4d44886c067cc" providerId="LiveId" clId="{31D8D03E-74CB-47EC-A85C-5201378BD32C}" dt="2021-06-24T13:28:55.610" v="65" actId="1076"/>
        <pc:sldMkLst>
          <pc:docMk/>
          <pc:sldMk cId="862778216" sldId="738"/>
        </pc:sldMkLst>
        <pc:spChg chg="del">
          <ac:chgData name="Siegbert Rudolph" userId="2af4d44886c067cc" providerId="LiveId" clId="{31D8D03E-74CB-47EC-A85C-5201378BD32C}" dt="2021-06-24T13:28:55.610" v="60" actId="478"/>
          <ac:spMkLst>
            <pc:docMk/>
            <pc:sldMk cId="862778216" sldId="738"/>
            <ac:spMk id="3" creationId="{1FD87549-D3E5-45C7-A328-AF1F95337742}"/>
          </ac:spMkLst>
        </pc:spChg>
        <pc:spChg chg="mod">
          <ac:chgData name="Siegbert Rudolph" userId="2af4d44886c067cc" providerId="LiveId" clId="{31D8D03E-74CB-47EC-A85C-5201378BD32C}" dt="2021-06-24T13:28:55.610" v="65" actId="1076"/>
          <ac:spMkLst>
            <pc:docMk/>
            <pc:sldMk cId="862778216" sldId="738"/>
            <ac:spMk id="4" creationId="{1B7C10F2-329C-4953-9D25-45E6E44A8D4B}"/>
          </ac:spMkLst>
        </pc:spChg>
      </pc:sldChg>
      <pc:sldChg chg="delSp modSp mod">
        <pc:chgData name="Siegbert Rudolph" userId="2af4d44886c067cc" providerId="LiveId" clId="{31D8D03E-74CB-47EC-A85C-5201378BD32C}" dt="2021-06-24T13:28:55.610" v="71" actId="1076"/>
        <pc:sldMkLst>
          <pc:docMk/>
          <pc:sldMk cId="3965611491" sldId="739"/>
        </pc:sldMkLst>
        <pc:spChg chg="del">
          <ac:chgData name="Siegbert Rudolph" userId="2af4d44886c067cc" providerId="LiveId" clId="{31D8D03E-74CB-47EC-A85C-5201378BD32C}" dt="2021-06-24T13:28:55.610" v="66" actId="478"/>
          <ac:spMkLst>
            <pc:docMk/>
            <pc:sldMk cId="3965611491" sldId="739"/>
            <ac:spMk id="3" creationId="{5DC1E2EB-CE3D-4EDF-B40D-8310CAD79B34}"/>
          </ac:spMkLst>
        </pc:spChg>
        <pc:spChg chg="mod">
          <ac:chgData name="Siegbert Rudolph" userId="2af4d44886c067cc" providerId="LiveId" clId="{31D8D03E-74CB-47EC-A85C-5201378BD32C}" dt="2021-06-24T13:28:55.610" v="71" actId="1076"/>
          <ac:spMkLst>
            <pc:docMk/>
            <pc:sldMk cId="3965611491" sldId="739"/>
            <ac:spMk id="4" creationId="{EA366268-2584-462C-B76D-4977503827CC}"/>
          </ac:spMkLst>
        </pc:spChg>
      </pc:sldChg>
      <pc:sldChg chg="delSp modSp mod">
        <pc:chgData name="Siegbert Rudolph" userId="2af4d44886c067cc" providerId="LiveId" clId="{31D8D03E-74CB-47EC-A85C-5201378BD32C}" dt="2021-06-24T13:28:55.626" v="101" actId="1076"/>
        <pc:sldMkLst>
          <pc:docMk/>
          <pc:sldMk cId="1622589701" sldId="740"/>
        </pc:sldMkLst>
        <pc:spChg chg="del">
          <ac:chgData name="Siegbert Rudolph" userId="2af4d44886c067cc" providerId="LiveId" clId="{31D8D03E-74CB-47EC-A85C-5201378BD32C}" dt="2021-06-24T13:28:55.626" v="96" actId="478"/>
          <ac:spMkLst>
            <pc:docMk/>
            <pc:sldMk cId="1622589701" sldId="740"/>
            <ac:spMk id="3" creationId="{CA2763CB-EBB7-423A-BA07-3BA795FCBE28}"/>
          </ac:spMkLst>
        </pc:spChg>
        <pc:spChg chg="mod">
          <ac:chgData name="Siegbert Rudolph" userId="2af4d44886c067cc" providerId="LiveId" clId="{31D8D03E-74CB-47EC-A85C-5201378BD32C}" dt="2021-06-24T13:28:55.626" v="101" actId="1076"/>
          <ac:spMkLst>
            <pc:docMk/>
            <pc:sldMk cId="1622589701" sldId="740"/>
            <ac:spMk id="4" creationId="{E3F91AFE-31E2-4947-A177-BE4B33056417}"/>
          </ac:spMkLst>
        </pc:spChg>
      </pc:sldChg>
      <pc:sldChg chg="delSp modSp mod">
        <pc:chgData name="Siegbert Rudolph" userId="2af4d44886c067cc" providerId="LiveId" clId="{31D8D03E-74CB-47EC-A85C-5201378BD32C}" dt="2021-06-24T13:28:55.626" v="107" actId="1076"/>
        <pc:sldMkLst>
          <pc:docMk/>
          <pc:sldMk cId="2604219349" sldId="741"/>
        </pc:sldMkLst>
        <pc:spChg chg="del">
          <ac:chgData name="Siegbert Rudolph" userId="2af4d44886c067cc" providerId="LiveId" clId="{31D8D03E-74CB-47EC-A85C-5201378BD32C}" dt="2021-06-24T13:28:55.626" v="102" actId="478"/>
          <ac:spMkLst>
            <pc:docMk/>
            <pc:sldMk cId="2604219349" sldId="741"/>
            <ac:spMk id="3" creationId="{E6DAB702-BF83-4C1F-B295-83CFEE430F4F}"/>
          </ac:spMkLst>
        </pc:spChg>
        <pc:spChg chg="mod">
          <ac:chgData name="Siegbert Rudolph" userId="2af4d44886c067cc" providerId="LiveId" clId="{31D8D03E-74CB-47EC-A85C-5201378BD32C}" dt="2021-06-24T13:28:55.626" v="107" actId="1076"/>
          <ac:spMkLst>
            <pc:docMk/>
            <pc:sldMk cId="2604219349" sldId="741"/>
            <ac:spMk id="4" creationId="{93EB62FD-CC31-42B6-B161-0915EA2765AC}"/>
          </ac:spMkLst>
        </pc:spChg>
      </pc:sldChg>
      <pc:sldChg chg="delSp modSp mod">
        <pc:chgData name="Siegbert Rudolph" userId="2af4d44886c067cc" providerId="LiveId" clId="{31D8D03E-74CB-47EC-A85C-5201378BD32C}" dt="2021-06-24T13:28:55.610" v="77" actId="1076"/>
        <pc:sldMkLst>
          <pc:docMk/>
          <pc:sldMk cId="1879769585" sldId="742"/>
        </pc:sldMkLst>
        <pc:spChg chg="del">
          <ac:chgData name="Siegbert Rudolph" userId="2af4d44886c067cc" providerId="LiveId" clId="{31D8D03E-74CB-47EC-A85C-5201378BD32C}" dt="2021-06-24T13:28:55.610" v="72" actId="478"/>
          <ac:spMkLst>
            <pc:docMk/>
            <pc:sldMk cId="1879769585" sldId="742"/>
            <ac:spMk id="3" creationId="{E305CE9D-A599-4FD5-AE03-793CACA0485E}"/>
          </ac:spMkLst>
        </pc:spChg>
        <pc:spChg chg="mod">
          <ac:chgData name="Siegbert Rudolph" userId="2af4d44886c067cc" providerId="LiveId" clId="{31D8D03E-74CB-47EC-A85C-5201378BD32C}" dt="2021-06-24T13:28:55.610" v="77" actId="1076"/>
          <ac:spMkLst>
            <pc:docMk/>
            <pc:sldMk cId="1879769585" sldId="742"/>
            <ac:spMk id="4" creationId="{816981B1-A116-4DBB-8B08-343428A9D6F6}"/>
          </ac:spMkLst>
        </pc:spChg>
      </pc:sldChg>
      <pc:sldChg chg="delSp modSp mod">
        <pc:chgData name="Siegbert Rudolph" userId="2af4d44886c067cc" providerId="LiveId" clId="{31D8D03E-74CB-47EC-A85C-5201378BD32C}" dt="2021-06-24T13:28:55.626" v="95" actId="1076"/>
        <pc:sldMkLst>
          <pc:docMk/>
          <pc:sldMk cId="1182862568" sldId="743"/>
        </pc:sldMkLst>
        <pc:spChg chg="del">
          <ac:chgData name="Siegbert Rudolph" userId="2af4d44886c067cc" providerId="LiveId" clId="{31D8D03E-74CB-47EC-A85C-5201378BD32C}" dt="2021-06-24T13:28:55.626" v="90" actId="478"/>
          <ac:spMkLst>
            <pc:docMk/>
            <pc:sldMk cId="1182862568" sldId="743"/>
            <ac:spMk id="3" creationId="{34E3E0A9-6F38-46F8-805E-F4B43B3F7E07}"/>
          </ac:spMkLst>
        </pc:spChg>
        <pc:spChg chg="mod">
          <ac:chgData name="Siegbert Rudolph" userId="2af4d44886c067cc" providerId="LiveId" clId="{31D8D03E-74CB-47EC-A85C-5201378BD32C}" dt="2021-06-24T13:28:55.626" v="95" actId="1076"/>
          <ac:spMkLst>
            <pc:docMk/>
            <pc:sldMk cId="1182862568" sldId="743"/>
            <ac:spMk id="4" creationId="{068DF644-85A1-4FD1-AFB1-AD138AFFAB37}"/>
          </ac:spMkLst>
        </pc:spChg>
      </pc:sldChg>
      <pc:sldChg chg="delSp modSp mod">
        <pc:chgData name="Siegbert Rudolph" userId="2af4d44886c067cc" providerId="LiveId" clId="{31D8D03E-74CB-47EC-A85C-5201378BD32C}" dt="2021-06-24T13:28:55.626" v="89" actId="1076"/>
        <pc:sldMkLst>
          <pc:docMk/>
          <pc:sldMk cId="2412010493" sldId="744"/>
        </pc:sldMkLst>
        <pc:spChg chg="del">
          <ac:chgData name="Siegbert Rudolph" userId="2af4d44886c067cc" providerId="LiveId" clId="{31D8D03E-74CB-47EC-A85C-5201378BD32C}" dt="2021-06-24T13:28:55.610" v="84" actId="478"/>
          <ac:spMkLst>
            <pc:docMk/>
            <pc:sldMk cId="2412010493" sldId="744"/>
            <ac:spMk id="3" creationId="{568A12A9-5D98-4CD4-A3ED-56823764BAFA}"/>
          </ac:spMkLst>
        </pc:spChg>
        <pc:spChg chg="mod">
          <ac:chgData name="Siegbert Rudolph" userId="2af4d44886c067cc" providerId="LiveId" clId="{31D8D03E-74CB-47EC-A85C-5201378BD32C}" dt="2021-06-24T13:28:55.626" v="89" actId="1076"/>
          <ac:spMkLst>
            <pc:docMk/>
            <pc:sldMk cId="2412010493" sldId="744"/>
            <ac:spMk id="4" creationId="{0083BF2E-7E72-4D0E-9D42-D04548E330A5}"/>
          </ac:spMkLst>
        </pc:spChg>
      </pc:sldChg>
      <pc:sldChg chg="delSp modSp mod">
        <pc:chgData name="Siegbert Rudolph" userId="2af4d44886c067cc" providerId="LiveId" clId="{31D8D03E-74CB-47EC-A85C-5201378BD32C}" dt="2021-06-24T13:28:55.610" v="83" actId="1076"/>
        <pc:sldMkLst>
          <pc:docMk/>
          <pc:sldMk cId="2471978050" sldId="745"/>
        </pc:sldMkLst>
        <pc:spChg chg="del">
          <ac:chgData name="Siegbert Rudolph" userId="2af4d44886c067cc" providerId="LiveId" clId="{31D8D03E-74CB-47EC-A85C-5201378BD32C}" dt="2021-06-24T13:28:55.610" v="78" actId="478"/>
          <ac:spMkLst>
            <pc:docMk/>
            <pc:sldMk cId="2471978050" sldId="745"/>
            <ac:spMk id="3" creationId="{D22F9EFA-E3C0-48F7-B9AC-F035C87672F2}"/>
          </ac:spMkLst>
        </pc:spChg>
        <pc:spChg chg="mod">
          <ac:chgData name="Siegbert Rudolph" userId="2af4d44886c067cc" providerId="LiveId" clId="{31D8D03E-74CB-47EC-A85C-5201378BD32C}" dt="2021-06-24T13:28:55.610" v="83" actId="1076"/>
          <ac:spMkLst>
            <pc:docMk/>
            <pc:sldMk cId="2471978050" sldId="745"/>
            <ac:spMk id="4" creationId="{B36FFB16-CA14-4D3E-8934-8FB6EDA03B32}"/>
          </ac:spMkLst>
        </pc:spChg>
      </pc:sldChg>
      <pc:sldChg chg="delSp modSp mod">
        <pc:chgData name="Siegbert Rudolph" userId="2af4d44886c067cc" providerId="LiveId" clId="{31D8D03E-74CB-47EC-A85C-5201378BD32C}" dt="2021-06-24T13:28:55.641" v="125" actId="1076"/>
        <pc:sldMkLst>
          <pc:docMk/>
          <pc:sldMk cId="1517825682" sldId="746"/>
        </pc:sldMkLst>
        <pc:spChg chg="del">
          <ac:chgData name="Siegbert Rudolph" userId="2af4d44886c067cc" providerId="LiveId" clId="{31D8D03E-74CB-47EC-A85C-5201378BD32C}" dt="2021-06-24T13:28:55.641" v="120" actId="478"/>
          <ac:spMkLst>
            <pc:docMk/>
            <pc:sldMk cId="1517825682" sldId="746"/>
            <ac:spMk id="3" creationId="{815C6831-C855-4896-99F5-6A14FBE254DF}"/>
          </ac:spMkLst>
        </pc:spChg>
        <pc:spChg chg="mod">
          <ac:chgData name="Siegbert Rudolph" userId="2af4d44886c067cc" providerId="LiveId" clId="{31D8D03E-74CB-47EC-A85C-5201378BD32C}" dt="2021-06-24T13:28:55.641" v="125" actId="1076"/>
          <ac:spMkLst>
            <pc:docMk/>
            <pc:sldMk cId="1517825682" sldId="746"/>
            <ac:spMk id="4" creationId="{033D27D2-988C-4B0D-ACB9-ED2562B84C23}"/>
          </ac:spMkLst>
        </pc:spChg>
      </pc:sldChg>
      <pc:sldChg chg="delSp modSp mod">
        <pc:chgData name="Siegbert Rudolph" userId="2af4d44886c067cc" providerId="LiveId" clId="{31D8D03E-74CB-47EC-A85C-5201378BD32C}" dt="2021-06-24T13:28:55.641" v="119" actId="1076"/>
        <pc:sldMkLst>
          <pc:docMk/>
          <pc:sldMk cId="2063244681" sldId="747"/>
        </pc:sldMkLst>
        <pc:spChg chg="del">
          <ac:chgData name="Siegbert Rudolph" userId="2af4d44886c067cc" providerId="LiveId" clId="{31D8D03E-74CB-47EC-A85C-5201378BD32C}" dt="2021-06-24T13:28:55.641" v="114" actId="478"/>
          <ac:spMkLst>
            <pc:docMk/>
            <pc:sldMk cId="2063244681" sldId="747"/>
            <ac:spMk id="3" creationId="{BCD153C9-7904-456B-90D7-FF6A1DC889EA}"/>
          </ac:spMkLst>
        </pc:spChg>
        <pc:spChg chg="mod">
          <ac:chgData name="Siegbert Rudolph" userId="2af4d44886c067cc" providerId="LiveId" clId="{31D8D03E-74CB-47EC-A85C-5201378BD32C}" dt="2021-06-24T13:28:55.641" v="119" actId="1076"/>
          <ac:spMkLst>
            <pc:docMk/>
            <pc:sldMk cId="2063244681" sldId="747"/>
            <ac:spMk id="4" creationId="{967AE8AD-1256-4164-8A5E-41100A11608B}"/>
          </ac:spMkLst>
        </pc:spChg>
      </pc:sldChg>
      <pc:sldChg chg="delSp modSp mod">
        <pc:chgData name="Siegbert Rudolph" userId="2af4d44886c067cc" providerId="LiveId" clId="{31D8D03E-74CB-47EC-A85C-5201378BD32C}" dt="2021-06-24T13:28:55.641" v="113" actId="1076"/>
        <pc:sldMkLst>
          <pc:docMk/>
          <pc:sldMk cId="4064219210" sldId="748"/>
        </pc:sldMkLst>
        <pc:spChg chg="del">
          <ac:chgData name="Siegbert Rudolph" userId="2af4d44886c067cc" providerId="LiveId" clId="{31D8D03E-74CB-47EC-A85C-5201378BD32C}" dt="2021-06-24T13:28:55.626" v="108" actId="478"/>
          <ac:spMkLst>
            <pc:docMk/>
            <pc:sldMk cId="4064219210" sldId="748"/>
            <ac:spMk id="3" creationId="{1151E93E-DB9F-4384-B253-8CB88F178A46}"/>
          </ac:spMkLst>
        </pc:spChg>
        <pc:spChg chg="mod">
          <ac:chgData name="Siegbert Rudolph" userId="2af4d44886c067cc" providerId="LiveId" clId="{31D8D03E-74CB-47EC-A85C-5201378BD32C}" dt="2021-06-24T13:28:55.641" v="113" actId="1076"/>
          <ac:spMkLst>
            <pc:docMk/>
            <pc:sldMk cId="4064219210" sldId="748"/>
            <ac:spMk id="4" creationId="{2ED83291-57C8-4355-B86C-34F83534E7AE}"/>
          </ac:spMkLst>
        </pc:spChg>
      </pc:sldChg>
    </pc:docChg>
  </pc:docChgLst>
  <pc:docChgLst>
    <pc:chgData name="Siegbert Rudolph" userId="2af4d44886c067cc" providerId="LiveId" clId="{D4D02BF9-E775-4BD7-A8E7-88342654D70F}"/>
    <pc:docChg chg="custSel modSld">
      <pc:chgData name="Siegbert Rudolph" userId="2af4d44886c067cc" providerId="LiveId" clId="{D4D02BF9-E775-4BD7-A8E7-88342654D70F}" dt="2020-10-17T08:32:38.814" v="131" actId="1076"/>
      <pc:docMkLst>
        <pc:docMk/>
      </pc:docMkLst>
      <pc:sldChg chg="delSp modSp mod">
        <pc:chgData name="Siegbert Rudolph" userId="2af4d44886c067cc" providerId="LiveId" clId="{D4D02BF9-E775-4BD7-A8E7-88342654D70F}" dt="2020-10-17T08:32:38.720" v="5" actId="1076"/>
        <pc:sldMkLst>
          <pc:docMk/>
          <pc:sldMk cId="0" sldId="444"/>
        </pc:sldMkLst>
        <pc:spChg chg="mod">
          <ac:chgData name="Siegbert Rudolph" userId="2af4d44886c067cc" providerId="LiveId" clId="{D4D02BF9-E775-4BD7-A8E7-88342654D70F}" dt="2020-10-17T08:32:38.720" v="5" actId="1076"/>
          <ac:spMkLst>
            <pc:docMk/>
            <pc:sldMk cId="0" sldId="444"/>
            <ac:spMk id="2" creationId="{2CBAF58A-F9C6-432A-89DC-2C8D0AD67755}"/>
          </ac:spMkLst>
        </pc:spChg>
        <pc:spChg chg="del">
          <ac:chgData name="Siegbert Rudolph" userId="2af4d44886c067cc" providerId="LiveId" clId="{D4D02BF9-E775-4BD7-A8E7-88342654D70F}" dt="2020-10-17T08:32:38.720" v="0" actId="478"/>
          <ac:spMkLst>
            <pc:docMk/>
            <pc:sldMk cId="0" sldId="444"/>
            <ac:spMk id="3" creationId="{0166BF27-4192-4902-AB37-448A994F7BC2}"/>
          </ac:spMkLst>
        </pc:spChg>
      </pc:sldChg>
      <pc:sldChg chg="delSp modSp mod">
        <pc:chgData name="Siegbert Rudolph" userId="2af4d44886c067cc" providerId="LiveId" clId="{D4D02BF9-E775-4BD7-A8E7-88342654D70F}" dt="2020-10-17T08:32:38.814" v="131" actId="1076"/>
        <pc:sldMkLst>
          <pc:docMk/>
          <pc:sldMk cId="1498672052" sldId="702"/>
        </pc:sldMkLst>
        <pc:spChg chg="mod">
          <ac:chgData name="Siegbert Rudolph" userId="2af4d44886c067cc" providerId="LiveId" clId="{D4D02BF9-E775-4BD7-A8E7-88342654D70F}" dt="2020-10-17T08:32:38.814" v="131" actId="1076"/>
          <ac:spMkLst>
            <pc:docMk/>
            <pc:sldMk cId="1498672052" sldId="702"/>
            <ac:spMk id="2" creationId="{68F754B1-2A78-4826-9006-B2CC8600EE37}"/>
          </ac:spMkLst>
        </pc:spChg>
        <pc:spChg chg="del">
          <ac:chgData name="Siegbert Rudolph" userId="2af4d44886c067cc" providerId="LiveId" clId="{D4D02BF9-E775-4BD7-A8E7-88342654D70F}" dt="2020-10-17T08:32:38.798" v="126" actId="478"/>
          <ac:spMkLst>
            <pc:docMk/>
            <pc:sldMk cId="1498672052" sldId="702"/>
            <ac:spMk id="5" creationId="{F3259DED-0FB9-4C11-BDAC-F34A9B3B8292}"/>
          </ac:spMkLst>
        </pc:spChg>
      </pc:sldChg>
      <pc:sldChg chg="delSp modSp mod">
        <pc:chgData name="Siegbert Rudolph" userId="2af4d44886c067cc" providerId="LiveId" clId="{D4D02BF9-E775-4BD7-A8E7-88342654D70F}" dt="2020-10-17T08:32:38.736" v="17" actId="1076"/>
        <pc:sldMkLst>
          <pc:docMk/>
          <pc:sldMk cId="3612293768" sldId="729"/>
        </pc:sldMkLst>
        <pc:spChg chg="mod">
          <ac:chgData name="Siegbert Rudolph" userId="2af4d44886c067cc" providerId="LiveId" clId="{D4D02BF9-E775-4BD7-A8E7-88342654D70F}" dt="2020-10-17T08:32:38.736" v="17" actId="1076"/>
          <ac:spMkLst>
            <pc:docMk/>
            <pc:sldMk cId="3612293768" sldId="729"/>
            <ac:spMk id="3" creationId="{F17EE42A-D8D1-4BA2-9A50-D2FB08A61726}"/>
          </ac:spMkLst>
        </pc:spChg>
        <pc:spChg chg="del">
          <ac:chgData name="Siegbert Rudolph" userId="2af4d44886c067cc" providerId="LiveId" clId="{D4D02BF9-E775-4BD7-A8E7-88342654D70F}" dt="2020-10-17T08:32:38.736" v="12" actId="478"/>
          <ac:spMkLst>
            <pc:docMk/>
            <pc:sldMk cId="3612293768" sldId="729"/>
            <ac:spMk id="4" creationId="{0177CB88-DE05-4A16-9550-910B839E3D52}"/>
          </ac:spMkLst>
        </pc:spChg>
      </pc:sldChg>
      <pc:sldChg chg="delSp modSp mod">
        <pc:chgData name="Siegbert Rudolph" userId="2af4d44886c067cc" providerId="LiveId" clId="{D4D02BF9-E775-4BD7-A8E7-88342654D70F}" dt="2020-10-17T08:32:38.736" v="11" actId="1076"/>
        <pc:sldMkLst>
          <pc:docMk/>
          <pc:sldMk cId="3449316489" sldId="730"/>
        </pc:sldMkLst>
        <pc:spChg chg="mod">
          <ac:chgData name="Siegbert Rudolph" userId="2af4d44886c067cc" providerId="LiveId" clId="{D4D02BF9-E775-4BD7-A8E7-88342654D70F}" dt="2020-10-17T08:32:38.736" v="11" actId="1076"/>
          <ac:spMkLst>
            <pc:docMk/>
            <pc:sldMk cId="3449316489" sldId="730"/>
            <ac:spMk id="3" creationId="{C219EEAE-8AE1-43A5-9972-BC403764E01F}"/>
          </ac:spMkLst>
        </pc:spChg>
        <pc:spChg chg="del">
          <ac:chgData name="Siegbert Rudolph" userId="2af4d44886c067cc" providerId="LiveId" clId="{D4D02BF9-E775-4BD7-A8E7-88342654D70F}" dt="2020-10-17T08:32:38.720" v="6" actId="478"/>
          <ac:spMkLst>
            <pc:docMk/>
            <pc:sldMk cId="3449316489" sldId="730"/>
            <ac:spMk id="4" creationId="{77806764-0DF7-416D-AE41-FF8A2A4C05B3}"/>
          </ac:spMkLst>
        </pc:spChg>
      </pc:sldChg>
      <pc:sldChg chg="delSp modSp mod">
        <pc:chgData name="Siegbert Rudolph" userId="2af4d44886c067cc" providerId="LiveId" clId="{D4D02BF9-E775-4BD7-A8E7-88342654D70F}" dt="2020-10-17T08:32:38.736" v="23" actId="1076"/>
        <pc:sldMkLst>
          <pc:docMk/>
          <pc:sldMk cId="2220811049" sldId="731"/>
        </pc:sldMkLst>
        <pc:spChg chg="mod">
          <ac:chgData name="Siegbert Rudolph" userId="2af4d44886c067cc" providerId="LiveId" clId="{D4D02BF9-E775-4BD7-A8E7-88342654D70F}" dt="2020-10-17T08:32:38.736" v="23" actId="1076"/>
          <ac:spMkLst>
            <pc:docMk/>
            <pc:sldMk cId="2220811049" sldId="731"/>
            <ac:spMk id="3" creationId="{0782A512-8CF1-485A-8093-622F07A0C103}"/>
          </ac:spMkLst>
        </pc:spChg>
        <pc:spChg chg="del">
          <ac:chgData name="Siegbert Rudolph" userId="2af4d44886c067cc" providerId="LiveId" clId="{D4D02BF9-E775-4BD7-A8E7-88342654D70F}" dt="2020-10-17T08:32:38.736" v="18" actId="478"/>
          <ac:spMkLst>
            <pc:docMk/>
            <pc:sldMk cId="2220811049" sldId="731"/>
            <ac:spMk id="4" creationId="{BCFD319F-D25C-4C1A-8DD9-78D07B74E98F}"/>
          </ac:spMkLst>
        </pc:spChg>
      </pc:sldChg>
      <pc:sldChg chg="delSp modSp mod">
        <pc:chgData name="Siegbert Rudolph" userId="2af4d44886c067cc" providerId="LiveId" clId="{D4D02BF9-E775-4BD7-A8E7-88342654D70F}" dt="2020-10-17T08:32:38.751" v="35" actId="1076"/>
        <pc:sldMkLst>
          <pc:docMk/>
          <pc:sldMk cId="1598913043" sldId="732"/>
        </pc:sldMkLst>
        <pc:spChg chg="mod">
          <ac:chgData name="Siegbert Rudolph" userId="2af4d44886c067cc" providerId="LiveId" clId="{D4D02BF9-E775-4BD7-A8E7-88342654D70F}" dt="2020-10-17T08:32:38.751" v="35" actId="1076"/>
          <ac:spMkLst>
            <pc:docMk/>
            <pc:sldMk cId="1598913043" sldId="732"/>
            <ac:spMk id="3" creationId="{24CF4A84-97B8-4A4E-8866-CB8FACF0D3F0}"/>
          </ac:spMkLst>
        </pc:spChg>
        <pc:spChg chg="del">
          <ac:chgData name="Siegbert Rudolph" userId="2af4d44886c067cc" providerId="LiveId" clId="{D4D02BF9-E775-4BD7-A8E7-88342654D70F}" dt="2020-10-17T08:32:38.736" v="30" actId="478"/>
          <ac:spMkLst>
            <pc:docMk/>
            <pc:sldMk cId="1598913043" sldId="732"/>
            <ac:spMk id="4" creationId="{9E55F9C9-C50B-411F-A8FA-1BBC543E8FF4}"/>
          </ac:spMkLst>
        </pc:spChg>
      </pc:sldChg>
      <pc:sldChg chg="delSp modSp mod">
        <pc:chgData name="Siegbert Rudolph" userId="2af4d44886c067cc" providerId="LiveId" clId="{D4D02BF9-E775-4BD7-A8E7-88342654D70F}" dt="2020-10-17T08:32:38.736" v="29" actId="1076"/>
        <pc:sldMkLst>
          <pc:docMk/>
          <pc:sldMk cId="3109627077" sldId="733"/>
        </pc:sldMkLst>
        <pc:spChg chg="mod">
          <ac:chgData name="Siegbert Rudolph" userId="2af4d44886c067cc" providerId="LiveId" clId="{D4D02BF9-E775-4BD7-A8E7-88342654D70F}" dt="2020-10-17T08:32:38.736" v="29" actId="1076"/>
          <ac:spMkLst>
            <pc:docMk/>
            <pc:sldMk cId="3109627077" sldId="733"/>
            <ac:spMk id="3" creationId="{DBB32D1C-C694-4C60-9218-E9BA47BE0734}"/>
          </ac:spMkLst>
        </pc:spChg>
        <pc:spChg chg="del">
          <ac:chgData name="Siegbert Rudolph" userId="2af4d44886c067cc" providerId="LiveId" clId="{D4D02BF9-E775-4BD7-A8E7-88342654D70F}" dt="2020-10-17T08:32:38.736" v="24" actId="478"/>
          <ac:spMkLst>
            <pc:docMk/>
            <pc:sldMk cId="3109627077" sldId="733"/>
            <ac:spMk id="4" creationId="{1C845BC7-6233-489B-9CA1-FDB5B3757F53}"/>
          </ac:spMkLst>
        </pc:spChg>
      </pc:sldChg>
      <pc:sldChg chg="delSp modSp mod">
        <pc:chgData name="Siegbert Rudolph" userId="2af4d44886c067cc" providerId="LiveId" clId="{D4D02BF9-E775-4BD7-A8E7-88342654D70F}" dt="2020-10-17T08:32:38.751" v="41" actId="1076"/>
        <pc:sldMkLst>
          <pc:docMk/>
          <pc:sldMk cId="1686344213" sldId="734"/>
        </pc:sldMkLst>
        <pc:spChg chg="mod">
          <ac:chgData name="Siegbert Rudolph" userId="2af4d44886c067cc" providerId="LiveId" clId="{D4D02BF9-E775-4BD7-A8E7-88342654D70F}" dt="2020-10-17T08:32:38.751" v="41" actId="1076"/>
          <ac:spMkLst>
            <pc:docMk/>
            <pc:sldMk cId="1686344213" sldId="734"/>
            <ac:spMk id="3" creationId="{BA32ECB6-C9A1-45C6-9641-7FB8EFE6B6F0}"/>
          </ac:spMkLst>
        </pc:spChg>
        <pc:spChg chg="del">
          <ac:chgData name="Siegbert Rudolph" userId="2af4d44886c067cc" providerId="LiveId" clId="{D4D02BF9-E775-4BD7-A8E7-88342654D70F}" dt="2020-10-17T08:32:38.751" v="36" actId="478"/>
          <ac:spMkLst>
            <pc:docMk/>
            <pc:sldMk cId="1686344213" sldId="734"/>
            <ac:spMk id="4" creationId="{95DCF6CE-FFDD-4A4B-B255-B8FA6AB920DA}"/>
          </ac:spMkLst>
        </pc:spChg>
      </pc:sldChg>
      <pc:sldChg chg="delSp modSp mod">
        <pc:chgData name="Siegbert Rudolph" userId="2af4d44886c067cc" providerId="LiveId" clId="{D4D02BF9-E775-4BD7-A8E7-88342654D70F}" dt="2020-10-17T08:32:38.751" v="47" actId="1076"/>
        <pc:sldMkLst>
          <pc:docMk/>
          <pc:sldMk cId="4292739409" sldId="735"/>
        </pc:sldMkLst>
        <pc:spChg chg="mod">
          <ac:chgData name="Siegbert Rudolph" userId="2af4d44886c067cc" providerId="LiveId" clId="{D4D02BF9-E775-4BD7-A8E7-88342654D70F}" dt="2020-10-17T08:32:38.751" v="47" actId="1076"/>
          <ac:spMkLst>
            <pc:docMk/>
            <pc:sldMk cId="4292739409" sldId="735"/>
            <ac:spMk id="3" creationId="{6A3F8C02-9895-4C23-9039-4BBB062451DA}"/>
          </ac:spMkLst>
        </pc:spChg>
        <pc:spChg chg="del">
          <ac:chgData name="Siegbert Rudolph" userId="2af4d44886c067cc" providerId="LiveId" clId="{D4D02BF9-E775-4BD7-A8E7-88342654D70F}" dt="2020-10-17T08:32:38.751" v="42" actId="478"/>
          <ac:spMkLst>
            <pc:docMk/>
            <pc:sldMk cId="4292739409" sldId="735"/>
            <ac:spMk id="4" creationId="{7441B616-3CD5-4084-BF5C-B852A8095055}"/>
          </ac:spMkLst>
        </pc:spChg>
      </pc:sldChg>
      <pc:sldChg chg="delSp modSp mod">
        <pc:chgData name="Siegbert Rudolph" userId="2af4d44886c067cc" providerId="LiveId" clId="{D4D02BF9-E775-4BD7-A8E7-88342654D70F}" dt="2020-10-17T08:32:38.751" v="53" actId="1076"/>
        <pc:sldMkLst>
          <pc:docMk/>
          <pc:sldMk cId="407028184" sldId="736"/>
        </pc:sldMkLst>
        <pc:spChg chg="mod">
          <ac:chgData name="Siegbert Rudolph" userId="2af4d44886c067cc" providerId="LiveId" clId="{D4D02BF9-E775-4BD7-A8E7-88342654D70F}" dt="2020-10-17T08:32:38.751" v="53" actId="1076"/>
          <ac:spMkLst>
            <pc:docMk/>
            <pc:sldMk cId="407028184" sldId="736"/>
            <ac:spMk id="3" creationId="{BC8C3891-7F31-4869-B254-ED6B6EA4B7BD}"/>
          </ac:spMkLst>
        </pc:spChg>
        <pc:spChg chg="del">
          <ac:chgData name="Siegbert Rudolph" userId="2af4d44886c067cc" providerId="LiveId" clId="{D4D02BF9-E775-4BD7-A8E7-88342654D70F}" dt="2020-10-17T08:32:38.751" v="48" actId="478"/>
          <ac:spMkLst>
            <pc:docMk/>
            <pc:sldMk cId="407028184" sldId="736"/>
            <ac:spMk id="4" creationId="{6D818066-832B-4EF2-AD2C-8D54F0EFAA0F}"/>
          </ac:spMkLst>
        </pc:spChg>
      </pc:sldChg>
      <pc:sldChg chg="delSp modSp mod">
        <pc:chgData name="Siegbert Rudolph" userId="2af4d44886c067cc" providerId="LiveId" clId="{D4D02BF9-E775-4BD7-A8E7-88342654D70F}" dt="2020-10-17T08:32:38.767" v="59" actId="1076"/>
        <pc:sldMkLst>
          <pc:docMk/>
          <pc:sldMk cId="2509100147" sldId="737"/>
        </pc:sldMkLst>
        <pc:spChg chg="mod">
          <ac:chgData name="Siegbert Rudolph" userId="2af4d44886c067cc" providerId="LiveId" clId="{D4D02BF9-E775-4BD7-A8E7-88342654D70F}" dt="2020-10-17T08:32:38.767" v="59" actId="1076"/>
          <ac:spMkLst>
            <pc:docMk/>
            <pc:sldMk cId="2509100147" sldId="737"/>
            <ac:spMk id="3" creationId="{968668A2-E68F-43AD-9A78-E121F6A5D30B}"/>
          </ac:spMkLst>
        </pc:spChg>
        <pc:spChg chg="del">
          <ac:chgData name="Siegbert Rudolph" userId="2af4d44886c067cc" providerId="LiveId" clId="{D4D02BF9-E775-4BD7-A8E7-88342654D70F}" dt="2020-10-17T08:32:38.751" v="54" actId="478"/>
          <ac:spMkLst>
            <pc:docMk/>
            <pc:sldMk cId="2509100147" sldId="737"/>
            <ac:spMk id="4" creationId="{51C3BA99-D6B3-4989-BA01-9B425C5DE3D0}"/>
          </ac:spMkLst>
        </pc:spChg>
      </pc:sldChg>
      <pc:sldChg chg="delSp modSp mod">
        <pc:chgData name="Siegbert Rudolph" userId="2af4d44886c067cc" providerId="LiveId" clId="{D4D02BF9-E775-4BD7-A8E7-88342654D70F}" dt="2020-10-17T08:32:38.767" v="65" actId="1076"/>
        <pc:sldMkLst>
          <pc:docMk/>
          <pc:sldMk cId="862778216" sldId="738"/>
        </pc:sldMkLst>
        <pc:spChg chg="mod">
          <ac:chgData name="Siegbert Rudolph" userId="2af4d44886c067cc" providerId="LiveId" clId="{D4D02BF9-E775-4BD7-A8E7-88342654D70F}" dt="2020-10-17T08:32:38.767" v="65" actId="1076"/>
          <ac:spMkLst>
            <pc:docMk/>
            <pc:sldMk cId="862778216" sldId="738"/>
            <ac:spMk id="3" creationId="{E84994B2-CE53-4F48-9CCD-CFDDF6C0EE47}"/>
          </ac:spMkLst>
        </pc:spChg>
        <pc:spChg chg="del">
          <ac:chgData name="Siegbert Rudolph" userId="2af4d44886c067cc" providerId="LiveId" clId="{D4D02BF9-E775-4BD7-A8E7-88342654D70F}" dt="2020-10-17T08:32:38.767" v="60" actId="478"/>
          <ac:spMkLst>
            <pc:docMk/>
            <pc:sldMk cId="862778216" sldId="738"/>
            <ac:spMk id="4" creationId="{3BE9E0F1-1C48-4B00-B9BD-D9B9DF3ADEFE}"/>
          </ac:spMkLst>
        </pc:spChg>
      </pc:sldChg>
      <pc:sldChg chg="delSp modSp mod">
        <pc:chgData name="Siegbert Rudolph" userId="2af4d44886c067cc" providerId="LiveId" clId="{D4D02BF9-E775-4BD7-A8E7-88342654D70F}" dt="2020-10-17T08:32:38.767" v="71" actId="1076"/>
        <pc:sldMkLst>
          <pc:docMk/>
          <pc:sldMk cId="3965611491" sldId="739"/>
        </pc:sldMkLst>
        <pc:spChg chg="mod">
          <ac:chgData name="Siegbert Rudolph" userId="2af4d44886c067cc" providerId="LiveId" clId="{D4D02BF9-E775-4BD7-A8E7-88342654D70F}" dt="2020-10-17T08:32:38.767" v="71" actId="1076"/>
          <ac:spMkLst>
            <pc:docMk/>
            <pc:sldMk cId="3965611491" sldId="739"/>
            <ac:spMk id="3" creationId="{CAA81448-0097-4AE6-9A44-BC0076B767E4}"/>
          </ac:spMkLst>
        </pc:spChg>
        <pc:spChg chg="del">
          <ac:chgData name="Siegbert Rudolph" userId="2af4d44886c067cc" providerId="LiveId" clId="{D4D02BF9-E775-4BD7-A8E7-88342654D70F}" dt="2020-10-17T08:32:38.767" v="66" actId="478"/>
          <ac:spMkLst>
            <pc:docMk/>
            <pc:sldMk cId="3965611491" sldId="739"/>
            <ac:spMk id="4" creationId="{3644DE79-0E87-4A1D-8417-1BBC2F740165}"/>
          </ac:spMkLst>
        </pc:spChg>
      </pc:sldChg>
      <pc:sldChg chg="delSp modSp mod">
        <pc:chgData name="Siegbert Rudolph" userId="2af4d44886c067cc" providerId="LiveId" clId="{D4D02BF9-E775-4BD7-A8E7-88342654D70F}" dt="2020-10-17T08:32:38.782" v="101" actId="1076"/>
        <pc:sldMkLst>
          <pc:docMk/>
          <pc:sldMk cId="1622589701" sldId="740"/>
        </pc:sldMkLst>
        <pc:spChg chg="mod">
          <ac:chgData name="Siegbert Rudolph" userId="2af4d44886c067cc" providerId="LiveId" clId="{D4D02BF9-E775-4BD7-A8E7-88342654D70F}" dt="2020-10-17T08:32:38.782" v="101" actId="1076"/>
          <ac:spMkLst>
            <pc:docMk/>
            <pc:sldMk cId="1622589701" sldId="740"/>
            <ac:spMk id="3" creationId="{FD7D8221-8F59-44C0-8507-7196D63C1614}"/>
          </ac:spMkLst>
        </pc:spChg>
        <pc:spChg chg="del">
          <ac:chgData name="Siegbert Rudolph" userId="2af4d44886c067cc" providerId="LiveId" clId="{D4D02BF9-E775-4BD7-A8E7-88342654D70F}" dt="2020-10-17T08:32:38.782" v="96" actId="478"/>
          <ac:spMkLst>
            <pc:docMk/>
            <pc:sldMk cId="1622589701" sldId="740"/>
            <ac:spMk id="4" creationId="{71A03439-4FB5-43D4-A69D-06C21EC00C4A}"/>
          </ac:spMkLst>
        </pc:spChg>
      </pc:sldChg>
      <pc:sldChg chg="delSp modSp mod">
        <pc:chgData name="Siegbert Rudolph" userId="2af4d44886c067cc" providerId="LiveId" clId="{D4D02BF9-E775-4BD7-A8E7-88342654D70F}" dt="2020-10-17T08:32:38.798" v="107" actId="1076"/>
        <pc:sldMkLst>
          <pc:docMk/>
          <pc:sldMk cId="2604219349" sldId="741"/>
        </pc:sldMkLst>
        <pc:spChg chg="mod">
          <ac:chgData name="Siegbert Rudolph" userId="2af4d44886c067cc" providerId="LiveId" clId="{D4D02BF9-E775-4BD7-A8E7-88342654D70F}" dt="2020-10-17T08:32:38.798" v="107" actId="1076"/>
          <ac:spMkLst>
            <pc:docMk/>
            <pc:sldMk cId="2604219349" sldId="741"/>
            <ac:spMk id="3" creationId="{D25945EB-9802-4BDC-A8BB-CFAFAC910C38}"/>
          </ac:spMkLst>
        </pc:spChg>
        <pc:spChg chg="del">
          <ac:chgData name="Siegbert Rudolph" userId="2af4d44886c067cc" providerId="LiveId" clId="{D4D02BF9-E775-4BD7-A8E7-88342654D70F}" dt="2020-10-17T08:32:38.782" v="102" actId="478"/>
          <ac:spMkLst>
            <pc:docMk/>
            <pc:sldMk cId="2604219349" sldId="741"/>
            <ac:spMk id="4" creationId="{0A6B19BB-1503-477E-9910-5547559AFD35}"/>
          </ac:spMkLst>
        </pc:spChg>
      </pc:sldChg>
      <pc:sldChg chg="delSp modSp mod">
        <pc:chgData name="Siegbert Rudolph" userId="2af4d44886c067cc" providerId="LiveId" clId="{D4D02BF9-E775-4BD7-A8E7-88342654D70F}" dt="2020-10-17T08:32:38.767" v="77" actId="1076"/>
        <pc:sldMkLst>
          <pc:docMk/>
          <pc:sldMk cId="1879769585" sldId="742"/>
        </pc:sldMkLst>
        <pc:spChg chg="mod">
          <ac:chgData name="Siegbert Rudolph" userId="2af4d44886c067cc" providerId="LiveId" clId="{D4D02BF9-E775-4BD7-A8E7-88342654D70F}" dt="2020-10-17T08:32:38.767" v="77" actId="1076"/>
          <ac:spMkLst>
            <pc:docMk/>
            <pc:sldMk cId="1879769585" sldId="742"/>
            <ac:spMk id="3" creationId="{A834B09C-AE1E-42DF-8125-9A8417844584}"/>
          </ac:spMkLst>
        </pc:spChg>
        <pc:spChg chg="del">
          <ac:chgData name="Siegbert Rudolph" userId="2af4d44886c067cc" providerId="LiveId" clId="{D4D02BF9-E775-4BD7-A8E7-88342654D70F}" dt="2020-10-17T08:32:38.767" v="72" actId="478"/>
          <ac:spMkLst>
            <pc:docMk/>
            <pc:sldMk cId="1879769585" sldId="742"/>
            <ac:spMk id="4" creationId="{5F5517D4-ACA1-493A-AA89-7D9806AF2D65}"/>
          </ac:spMkLst>
        </pc:spChg>
      </pc:sldChg>
      <pc:sldChg chg="delSp modSp mod">
        <pc:chgData name="Siegbert Rudolph" userId="2af4d44886c067cc" providerId="LiveId" clId="{D4D02BF9-E775-4BD7-A8E7-88342654D70F}" dt="2020-10-17T08:32:38.782" v="95" actId="1076"/>
        <pc:sldMkLst>
          <pc:docMk/>
          <pc:sldMk cId="1182862568" sldId="743"/>
        </pc:sldMkLst>
        <pc:spChg chg="mod">
          <ac:chgData name="Siegbert Rudolph" userId="2af4d44886c067cc" providerId="LiveId" clId="{D4D02BF9-E775-4BD7-A8E7-88342654D70F}" dt="2020-10-17T08:32:38.782" v="95" actId="1076"/>
          <ac:spMkLst>
            <pc:docMk/>
            <pc:sldMk cId="1182862568" sldId="743"/>
            <ac:spMk id="3" creationId="{7CCCE1B4-A0BE-4C1D-8C9F-AE0F02D1153F}"/>
          </ac:spMkLst>
        </pc:spChg>
        <pc:spChg chg="del">
          <ac:chgData name="Siegbert Rudolph" userId="2af4d44886c067cc" providerId="LiveId" clId="{D4D02BF9-E775-4BD7-A8E7-88342654D70F}" dt="2020-10-17T08:32:38.782" v="90" actId="478"/>
          <ac:spMkLst>
            <pc:docMk/>
            <pc:sldMk cId="1182862568" sldId="743"/>
            <ac:spMk id="4" creationId="{87A7ED92-32A1-4A5B-A192-54ABCC3D88CC}"/>
          </ac:spMkLst>
        </pc:spChg>
      </pc:sldChg>
      <pc:sldChg chg="delSp modSp mod">
        <pc:chgData name="Siegbert Rudolph" userId="2af4d44886c067cc" providerId="LiveId" clId="{D4D02BF9-E775-4BD7-A8E7-88342654D70F}" dt="2020-10-17T08:32:38.782" v="89" actId="1076"/>
        <pc:sldMkLst>
          <pc:docMk/>
          <pc:sldMk cId="2412010493" sldId="744"/>
        </pc:sldMkLst>
        <pc:spChg chg="mod">
          <ac:chgData name="Siegbert Rudolph" userId="2af4d44886c067cc" providerId="LiveId" clId="{D4D02BF9-E775-4BD7-A8E7-88342654D70F}" dt="2020-10-17T08:32:38.782" v="89" actId="1076"/>
          <ac:spMkLst>
            <pc:docMk/>
            <pc:sldMk cId="2412010493" sldId="744"/>
            <ac:spMk id="3" creationId="{5A74D413-D9F4-4DD8-856F-374FCD127D1B}"/>
          </ac:spMkLst>
        </pc:spChg>
        <pc:spChg chg="del">
          <ac:chgData name="Siegbert Rudolph" userId="2af4d44886c067cc" providerId="LiveId" clId="{D4D02BF9-E775-4BD7-A8E7-88342654D70F}" dt="2020-10-17T08:32:38.782" v="84" actId="478"/>
          <ac:spMkLst>
            <pc:docMk/>
            <pc:sldMk cId="2412010493" sldId="744"/>
            <ac:spMk id="4" creationId="{178F97B9-7911-4542-AFBA-BADA54A750E2}"/>
          </ac:spMkLst>
        </pc:spChg>
      </pc:sldChg>
      <pc:sldChg chg="delSp modSp mod">
        <pc:chgData name="Siegbert Rudolph" userId="2af4d44886c067cc" providerId="LiveId" clId="{D4D02BF9-E775-4BD7-A8E7-88342654D70F}" dt="2020-10-17T08:32:38.782" v="83" actId="1076"/>
        <pc:sldMkLst>
          <pc:docMk/>
          <pc:sldMk cId="2471978050" sldId="745"/>
        </pc:sldMkLst>
        <pc:spChg chg="mod">
          <ac:chgData name="Siegbert Rudolph" userId="2af4d44886c067cc" providerId="LiveId" clId="{D4D02BF9-E775-4BD7-A8E7-88342654D70F}" dt="2020-10-17T08:32:38.782" v="83" actId="1076"/>
          <ac:spMkLst>
            <pc:docMk/>
            <pc:sldMk cId="2471978050" sldId="745"/>
            <ac:spMk id="3" creationId="{2E6475E0-8DF1-4638-8735-F09A752173B7}"/>
          </ac:spMkLst>
        </pc:spChg>
        <pc:spChg chg="del">
          <ac:chgData name="Siegbert Rudolph" userId="2af4d44886c067cc" providerId="LiveId" clId="{D4D02BF9-E775-4BD7-A8E7-88342654D70F}" dt="2020-10-17T08:32:38.767" v="78" actId="478"/>
          <ac:spMkLst>
            <pc:docMk/>
            <pc:sldMk cId="2471978050" sldId="745"/>
            <ac:spMk id="4" creationId="{4D6A39D7-06B9-46C3-9C41-60FF780996DF}"/>
          </ac:spMkLst>
        </pc:spChg>
      </pc:sldChg>
      <pc:sldChg chg="delSp modSp mod">
        <pc:chgData name="Siegbert Rudolph" userId="2af4d44886c067cc" providerId="LiveId" clId="{D4D02BF9-E775-4BD7-A8E7-88342654D70F}" dt="2020-10-17T08:32:38.798" v="125" actId="1076"/>
        <pc:sldMkLst>
          <pc:docMk/>
          <pc:sldMk cId="1517825682" sldId="746"/>
        </pc:sldMkLst>
        <pc:spChg chg="mod">
          <ac:chgData name="Siegbert Rudolph" userId="2af4d44886c067cc" providerId="LiveId" clId="{D4D02BF9-E775-4BD7-A8E7-88342654D70F}" dt="2020-10-17T08:32:38.798" v="125" actId="1076"/>
          <ac:spMkLst>
            <pc:docMk/>
            <pc:sldMk cId="1517825682" sldId="746"/>
            <ac:spMk id="3" creationId="{89693954-98D3-4795-9E1F-A4C3E3BBA093}"/>
          </ac:spMkLst>
        </pc:spChg>
        <pc:spChg chg="del">
          <ac:chgData name="Siegbert Rudolph" userId="2af4d44886c067cc" providerId="LiveId" clId="{D4D02BF9-E775-4BD7-A8E7-88342654D70F}" dt="2020-10-17T08:32:38.798" v="120" actId="478"/>
          <ac:spMkLst>
            <pc:docMk/>
            <pc:sldMk cId="1517825682" sldId="746"/>
            <ac:spMk id="4" creationId="{683166F3-326D-4722-9D4A-86ECE8B83E9C}"/>
          </ac:spMkLst>
        </pc:spChg>
      </pc:sldChg>
      <pc:sldChg chg="delSp modSp mod">
        <pc:chgData name="Siegbert Rudolph" userId="2af4d44886c067cc" providerId="LiveId" clId="{D4D02BF9-E775-4BD7-A8E7-88342654D70F}" dt="2020-10-17T08:32:38.798" v="119" actId="1076"/>
        <pc:sldMkLst>
          <pc:docMk/>
          <pc:sldMk cId="2063244681" sldId="747"/>
        </pc:sldMkLst>
        <pc:spChg chg="mod">
          <ac:chgData name="Siegbert Rudolph" userId="2af4d44886c067cc" providerId="LiveId" clId="{D4D02BF9-E775-4BD7-A8E7-88342654D70F}" dt="2020-10-17T08:32:38.798" v="119" actId="1076"/>
          <ac:spMkLst>
            <pc:docMk/>
            <pc:sldMk cId="2063244681" sldId="747"/>
            <ac:spMk id="3" creationId="{0EBD00EA-DFC4-4921-893B-194043FF9A38}"/>
          </ac:spMkLst>
        </pc:spChg>
        <pc:spChg chg="del">
          <ac:chgData name="Siegbert Rudolph" userId="2af4d44886c067cc" providerId="LiveId" clId="{D4D02BF9-E775-4BD7-A8E7-88342654D70F}" dt="2020-10-17T08:32:38.798" v="114" actId="478"/>
          <ac:spMkLst>
            <pc:docMk/>
            <pc:sldMk cId="2063244681" sldId="747"/>
            <ac:spMk id="4" creationId="{D41A479F-A1C0-42EB-8BD2-DE06CB73CC24}"/>
          </ac:spMkLst>
        </pc:spChg>
      </pc:sldChg>
      <pc:sldChg chg="delSp modSp mod">
        <pc:chgData name="Siegbert Rudolph" userId="2af4d44886c067cc" providerId="LiveId" clId="{D4D02BF9-E775-4BD7-A8E7-88342654D70F}" dt="2020-10-17T08:32:38.798" v="113" actId="1076"/>
        <pc:sldMkLst>
          <pc:docMk/>
          <pc:sldMk cId="4064219210" sldId="748"/>
        </pc:sldMkLst>
        <pc:spChg chg="mod">
          <ac:chgData name="Siegbert Rudolph" userId="2af4d44886c067cc" providerId="LiveId" clId="{D4D02BF9-E775-4BD7-A8E7-88342654D70F}" dt="2020-10-17T08:32:38.798" v="113" actId="1076"/>
          <ac:spMkLst>
            <pc:docMk/>
            <pc:sldMk cId="4064219210" sldId="748"/>
            <ac:spMk id="3" creationId="{23255610-BC70-4DC7-8F8B-6F2A85AC765E}"/>
          </ac:spMkLst>
        </pc:spChg>
        <pc:spChg chg="del">
          <ac:chgData name="Siegbert Rudolph" userId="2af4d44886c067cc" providerId="LiveId" clId="{D4D02BF9-E775-4BD7-A8E7-88342654D70F}" dt="2020-10-17T08:32:38.798" v="108" actId="478"/>
          <ac:spMkLst>
            <pc:docMk/>
            <pc:sldMk cId="4064219210" sldId="748"/>
            <ac:spMk id="4" creationId="{BBA96F28-55E5-4C38-A04B-17D9741A86C6}"/>
          </ac:spMkLst>
        </pc:spChg>
      </pc:sldChg>
    </pc:docChg>
  </pc:docChgLst>
  <pc:docChgLst>
    <pc:chgData name="Siegbert Rudolph" userId="2af4d44886c067cc" providerId="LiveId" clId="{06514431-39AB-409C-AD02-F497B106060C}"/>
    <pc:docChg chg="custSel modSld">
      <pc:chgData name="Siegbert Rudolph" userId="2af4d44886c067cc" providerId="LiveId" clId="{06514431-39AB-409C-AD02-F497B106060C}" dt="2021-10-07T16:07:09.751" v="131" actId="1076"/>
      <pc:docMkLst>
        <pc:docMk/>
      </pc:docMkLst>
      <pc:sldChg chg="delSp modSp mod">
        <pc:chgData name="Siegbert Rudolph" userId="2af4d44886c067cc" providerId="LiveId" clId="{06514431-39AB-409C-AD02-F497B106060C}" dt="2021-10-07T16:07:09.642" v="5" actId="1076"/>
        <pc:sldMkLst>
          <pc:docMk/>
          <pc:sldMk cId="0" sldId="444"/>
        </pc:sldMkLst>
        <pc:spChg chg="mod">
          <ac:chgData name="Siegbert Rudolph" userId="2af4d44886c067cc" providerId="LiveId" clId="{06514431-39AB-409C-AD02-F497B106060C}" dt="2021-10-07T16:07:09.642" v="5" actId="1076"/>
          <ac:spMkLst>
            <pc:docMk/>
            <pc:sldMk cId="0" sldId="444"/>
            <ac:spMk id="2" creationId="{25CD3800-B71F-4CB3-86BA-BD16636DDFBB}"/>
          </ac:spMkLst>
        </pc:spChg>
        <pc:spChg chg="del">
          <ac:chgData name="Siegbert Rudolph" userId="2af4d44886c067cc" providerId="LiveId" clId="{06514431-39AB-409C-AD02-F497B106060C}" dt="2021-10-07T16:07:09.642" v="0" actId="478"/>
          <ac:spMkLst>
            <pc:docMk/>
            <pc:sldMk cId="0" sldId="444"/>
            <ac:spMk id="3" creationId="{32C53684-67E4-484F-B035-F692B415D916}"/>
          </ac:spMkLst>
        </pc:spChg>
      </pc:sldChg>
      <pc:sldChg chg="delSp modSp mod">
        <pc:chgData name="Siegbert Rudolph" userId="2af4d44886c067cc" providerId="LiveId" clId="{06514431-39AB-409C-AD02-F497B106060C}" dt="2021-10-07T16:07:09.751" v="131" actId="1076"/>
        <pc:sldMkLst>
          <pc:docMk/>
          <pc:sldMk cId="1498672052" sldId="702"/>
        </pc:sldMkLst>
        <pc:spChg chg="mod">
          <ac:chgData name="Siegbert Rudolph" userId="2af4d44886c067cc" providerId="LiveId" clId="{06514431-39AB-409C-AD02-F497B106060C}" dt="2021-10-07T16:07:09.751" v="131" actId="1076"/>
          <ac:spMkLst>
            <pc:docMk/>
            <pc:sldMk cId="1498672052" sldId="702"/>
            <ac:spMk id="2" creationId="{17AA27C1-1CCD-42F9-96D6-04006174A0C2}"/>
          </ac:spMkLst>
        </pc:spChg>
        <pc:spChg chg="del">
          <ac:chgData name="Siegbert Rudolph" userId="2af4d44886c067cc" providerId="LiveId" clId="{06514431-39AB-409C-AD02-F497B106060C}" dt="2021-10-07T16:07:09.751" v="126" actId="478"/>
          <ac:spMkLst>
            <pc:docMk/>
            <pc:sldMk cId="1498672052" sldId="702"/>
            <ac:spMk id="5" creationId="{498374ED-96F5-4EA3-8BBD-5F86F9E04DAA}"/>
          </ac:spMkLst>
        </pc:spChg>
      </pc:sldChg>
      <pc:sldChg chg="delSp modSp mod">
        <pc:chgData name="Siegbert Rudolph" userId="2af4d44886c067cc" providerId="LiveId" clId="{06514431-39AB-409C-AD02-F497B106060C}" dt="2021-10-07T16:07:09.658" v="17" actId="1076"/>
        <pc:sldMkLst>
          <pc:docMk/>
          <pc:sldMk cId="3612293768" sldId="729"/>
        </pc:sldMkLst>
        <pc:spChg chg="mod">
          <ac:chgData name="Siegbert Rudolph" userId="2af4d44886c067cc" providerId="LiveId" clId="{06514431-39AB-409C-AD02-F497B106060C}" dt="2021-10-07T16:07:09.658" v="17" actId="1076"/>
          <ac:spMkLst>
            <pc:docMk/>
            <pc:sldMk cId="3612293768" sldId="729"/>
            <ac:spMk id="3" creationId="{5E8EA239-BDA4-4546-A0C2-D2072C65A30C}"/>
          </ac:spMkLst>
        </pc:spChg>
        <pc:spChg chg="del">
          <ac:chgData name="Siegbert Rudolph" userId="2af4d44886c067cc" providerId="LiveId" clId="{06514431-39AB-409C-AD02-F497B106060C}" dt="2021-10-07T16:07:09.658" v="12" actId="478"/>
          <ac:spMkLst>
            <pc:docMk/>
            <pc:sldMk cId="3612293768" sldId="729"/>
            <ac:spMk id="4" creationId="{3A74E13B-CC0E-4C4B-8A41-4533297CAE3B}"/>
          </ac:spMkLst>
        </pc:spChg>
      </pc:sldChg>
      <pc:sldChg chg="delSp modSp mod">
        <pc:chgData name="Siegbert Rudolph" userId="2af4d44886c067cc" providerId="LiveId" clId="{06514431-39AB-409C-AD02-F497B106060C}" dt="2021-10-07T16:07:09.658" v="11" actId="1076"/>
        <pc:sldMkLst>
          <pc:docMk/>
          <pc:sldMk cId="3449316489" sldId="730"/>
        </pc:sldMkLst>
        <pc:spChg chg="mod">
          <ac:chgData name="Siegbert Rudolph" userId="2af4d44886c067cc" providerId="LiveId" clId="{06514431-39AB-409C-AD02-F497B106060C}" dt="2021-10-07T16:07:09.658" v="11" actId="1076"/>
          <ac:spMkLst>
            <pc:docMk/>
            <pc:sldMk cId="3449316489" sldId="730"/>
            <ac:spMk id="3" creationId="{ADAA23CE-E2CC-499B-863D-A2D26211D19D}"/>
          </ac:spMkLst>
        </pc:spChg>
        <pc:spChg chg="del">
          <ac:chgData name="Siegbert Rudolph" userId="2af4d44886c067cc" providerId="LiveId" clId="{06514431-39AB-409C-AD02-F497B106060C}" dt="2021-10-07T16:07:09.642" v="6" actId="478"/>
          <ac:spMkLst>
            <pc:docMk/>
            <pc:sldMk cId="3449316489" sldId="730"/>
            <ac:spMk id="4" creationId="{C9701805-B5AE-4BBF-AA58-D593F13A4F48}"/>
          </ac:spMkLst>
        </pc:spChg>
      </pc:sldChg>
      <pc:sldChg chg="delSp modSp mod">
        <pc:chgData name="Siegbert Rudolph" userId="2af4d44886c067cc" providerId="LiveId" clId="{06514431-39AB-409C-AD02-F497B106060C}" dt="2021-10-07T16:07:09.673" v="23" actId="1076"/>
        <pc:sldMkLst>
          <pc:docMk/>
          <pc:sldMk cId="2220811049" sldId="731"/>
        </pc:sldMkLst>
        <pc:spChg chg="mod">
          <ac:chgData name="Siegbert Rudolph" userId="2af4d44886c067cc" providerId="LiveId" clId="{06514431-39AB-409C-AD02-F497B106060C}" dt="2021-10-07T16:07:09.673" v="23" actId="1076"/>
          <ac:spMkLst>
            <pc:docMk/>
            <pc:sldMk cId="2220811049" sldId="731"/>
            <ac:spMk id="3" creationId="{AE4843E0-4B69-42B5-B1CB-F26AA3F56F9B}"/>
          </ac:spMkLst>
        </pc:spChg>
        <pc:spChg chg="del">
          <ac:chgData name="Siegbert Rudolph" userId="2af4d44886c067cc" providerId="LiveId" clId="{06514431-39AB-409C-AD02-F497B106060C}" dt="2021-10-07T16:07:09.658" v="18" actId="478"/>
          <ac:spMkLst>
            <pc:docMk/>
            <pc:sldMk cId="2220811049" sldId="731"/>
            <ac:spMk id="4" creationId="{41B9CA5C-90DF-4F03-9E55-68D3F893EC40}"/>
          </ac:spMkLst>
        </pc:spChg>
      </pc:sldChg>
      <pc:sldChg chg="delSp modSp mod">
        <pc:chgData name="Siegbert Rudolph" userId="2af4d44886c067cc" providerId="LiveId" clId="{06514431-39AB-409C-AD02-F497B106060C}" dt="2021-10-07T16:07:09.673" v="35" actId="1076"/>
        <pc:sldMkLst>
          <pc:docMk/>
          <pc:sldMk cId="1598913043" sldId="732"/>
        </pc:sldMkLst>
        <pc:spChg chg="mod">
          <ac:chgData name="Siegbert Rudolph" userId="2af4d44886c067cc" providerId="LiveId" clId="{06514431-39AB-409C-AD02-F497B106060C}" dt="2021-10-07T16:07:09.673" v="35" actId="1076"/>
          <ac:spMkLst>
            <pc:docMk/>
            <pc:sldMk cId="1598913043" sldId="732"/>
            <ac:spMk id="3" creationId="{D0CD708A-84C8-4A79-87F2-2D4F7819CF73}"/>
          </ac:spMkLst>
        </pc:spChg>
        <pc:spChg chg="del">
          <ac:chgData name="Siegbert Rudolph" userId="2af4d44886c067cc" providerId="LiveId" clId="{06514431-39AB-409C-AD02-F497B106060C}" dt="2021-10-07T16:07:09.673" v="30" actId="478"/>
          <ac:spMkLst>
            <pc:docMk/>
            <pc:sldMk cId="1598913043" sldId="732"/>
            <ac:spMk id="4" creationId="{482A8353-9653-4D0C-B972-AFF28B3FF35A}"/>
          </ac:spMkLst>
        </pc:spChg>
      </pc:sldChg>
      <pc:sldChg chg="delSp modSp mod">
        <pc:chgData name="Siegbert Rudolph" userId="2af4d44886c067cc" providerId="LiveId" clId="{06514431-39AB-409C-AD02-F497B106060C}" dt="2021-10-07T16:07:09.673" v="29" actId="1076"/>
        <pc:sldMkLst>
          <pc:docMk/>
          <pc:sldMk cId="3109627077" sldId="733"/>
        </pc:sldMkLst>
        <pc:spChg chg="mod">
          <ac:chgData name="Siegbert Rudolph" userId="2af4d44886c067cc" providerId="LiveId" clId="{06514431-39AB-409C-AD02-F497B106060C}" dt="2021-10-07T16:07:09.673" v="29" actId="1076"/>
          <ac:spMkLst>
            <pc:docMk/>
            <pc:sldMk cId="3109627077" sldId="733"/>
            <ac:spMk id="3" creationId="{919A89FC-29E2-4280-B880-AA3DBE574ACC}"/>
          </ac:spMkLst>
        </pc:spChg>
        <pc:spChg chg="del">
          <ac:chgData name="Siegbert Rudolph" userId="2af4d44886c067cc" providerId="LiveId" clId="{06514431-39AB-409C-AD02-F497B106060C}" dt="2021-10-07T16:07:09.673" v="24" actId="478"/>
          <ac:spMkLst>
            <pc:docMk/>
            <pc:sldMk cId="3109627077" sldId="733"/>
            <ac:spMk id="4" creationId="{FAF94C1D-215D-45FB-A4FE-7691C664D0D3}"/>
          </ac:spMkLst>
        </pc:spChg>
      </pc:sldChg>
      <pc:sldChg chg="delSp modSp mod">
        <pc:chgData name="Siegbert Rudolph" userId="2af4d44886c067cc" providerId="LiveId" clId="{06514431-39AB-409C-AD02-F497B106060C}" dt="2021-10-07T16:07:09.689" v="41" actId="1076"/>
        <pc:sldMkLst>
          <pc:docMk/>
          <pc:sldMk cId="1686344213" sldId="734"/>
        </pc:sldMkLst>
        <pc:spChg chg="mod">
          <ac:chgData name="Siegbert Rudolph" userId="2af4d44886c067cc" providerId="LiveId" clId="{06514431-39AB-409C-AD02-F497B106060C}" dt="2021-10-07T16:07:09.689" v="41" actId="1076"/>
          <ac:spMkLst>
            <pc:docMk/>
            <pc:sldMk cId="1686344213" sldId="734"/>
            <ac:spMk id="3" creationId="{9BBC6CA7-E5BF-4A1A-AFA1-EE6918BCF031}"/>
          </ac:spMkLst>
        </pc:spChg>
        <pc:spChg chg="del">
          <ac:chgData name="Siegbert Rudolph" userId="2af4d44886c067cc" providerId="LiveId" clId="{06514431-39AB-409C-AD02-F497B106060C}" dt="2021-10-07T16:07:09.673" v="36" actId="478"/>
          <ac:spMkLst>
            <pc:docMk/>
            <pc:sldMk cId="1686344213" sldId="734"/>
            <ac:spMk id="4" creationId="{2A5B8468-11B4-4DBF-B216-D83CC9BB65BB}"/>
          </ac:spMkLst>
        </pc:spChg>
      </pc:sldChg>
      <pc:sldChg chg="delSp modSp mod">
        <pc:chgData name="Siegbert Rudolph" userId="2af4d44886c067cc" providerId="LiveId" clId="{06514431-39AB-409C-AD02-F497B106060C}" dt="2021-10-07T16:07:09.689" v="47" actId="1076"/>
        <pc:sldMkLst>
          <pc:docMk/>
          <pc:sldMk cId="4292739409" sldId="735"/>
        </pc:sldMkLst>
        <pc:spChg chg="mod">
          <ac:chgData name="Siegbert Rudolph" userId="2af4d44886c067cc" providerId="LiveId" clId="{06514431-39AB-409C-AD02-F497B106060C}" dt="2021-10-07T16:07:09.689" v="47" actId="1076"/>
          <ac:spMkLst>
            <pc:docMk/>
            <pc:sldMk cId="4292739409" sldId="735"/>
            <ac:spMk id="3" creationId="{BE006E25-133B-4441-B116-4F919F31994F}"/>
          </ac:spMkLst>
        </pc:spChg>
        <pc:spChg chg="del">
          <ac:chgData name="Siegbert Rudolph" userId="2af4d44886c067cc" providerId="LiveId" clId="{06514431-39AB-409C-AD02-F497B106060C}" dt="2021-10-07T16:07:09.689" v="42" actId="478"/>
          <ac:spMkLst>
            <pc:docMk/>
            <pc:sldMk cId="4292739409" sldId="735"/>
            <ac:spMk id="4" creationId="{73A0CE8B-A3E8-4625-9810-1F9FFA343208}"/>
          </ac:spMkLst>
        </pc:spChg>
      </pc:sldChg>
      <pc:sldChg chg="delSp modSp mod">
        <pc:chgData name="Siegbert Rudolph" userId="2af4d44886c067cc" providerId="LiveId" clId="{06514431-39AB-409C-AD02-F497B106060C}" dt="2021-10-07T16:07:09.689" v="53" actId="1076"/>
        <pc:sldMkLst>
          <pc:docMk/>
          <pc:sldMk cId="407028184" sldId="736"/>
        </pc:sldMkLst>
        <pc:spChg chg="mod">
          <ac:chgData name="Siegbert Rudolph" userId="2af4d44886c067cc" providerId="LiveId" clId="{06514431-39AB-409C-AD02-F497B106060C}" dt="2021-10-07T16:07:09.689" v="53" actId="1076"/>
          <ac:spMkLst>
            <pc:docMk/>
            <pc:sldMk cId="407028184" sldId="736"/>
            <ac:spMk id="3" creationId="{B6EFF4BF-A794-4725-BFD1-2A802C2BB8FE}"/>
          </ac:spMkLst>
        </pc:spChg>
        <pc:spChg chg="del">
          <ac:chgData name="Siegbert Rudolph" userId="2af4d44886c067cc" providerId="LiveId" clId="{06514431-39AB-409C-AD02-F497B106060C}" dt="2021-10-07T16:07:09.689" v="48" actId="478"/>
          <ac:spMkLst>
            <pc:docMk/>
            <pc:sldMk cId="407028184" sldId="736"/>
            <ac:spMk id="4" creationId="{3B64F869-ACFB-4B5A-B4C6-B5AE0EA8FEAC}"/>
          </ac:spMkLst>
        </pc:spChg>
      </pc:sldChg>
      <pc:sldChg chg="delSp modSp mod">
        <pc:chgData name="Siegbert Rudolph" userId="2af4d44886c067cc" providerId="LiveId" clId="{06514431-39AB-409C-AD02-F497B106060C}" dt="2021-10-07T16:07:09.705" v="59" actId="1076"/>
        <pc:sldMkLst>
          <pc:docMk/>
          <pc:sldMk cId="2509100147" sldId="737"/>
        </pc:sldMkLst>
        <pc:spChg chg="mod">
          <ac:chgData name="Siegbert Rudolph" userId="2af4d44886c067cc" providerId="LiveId" clId="{06514431-39AB-409C-AD02-F497B106060C}" dt="2021-10-07T16:07:09.705" v="59" actId="1076"/>
          <ac:spMkLst>
            <pc:docMk/>
            <pc:sldMk cId="2509100147" sldId="737"/>
            <ac:spMk id="3" creationId="{05463D91-DA16-4E9B-AA06-9C3D25D772FE}"/>
          </ac:spMkLst>
        </pc:spChg>
        <pc:spChg chg="del">
          <ac:chgData name="Siegbert Rudolph" userId="2af4d44886c067cc" providerId="LiveId" clId="{06514431-39AB-409C-AD02-F497B106060C}" dt="2021-10-07T16:07:09.689" v="54" actId="478"/>
          <ac:spMkLst>
            <pc:docMk/>
            <pc:sldMk cId="2509100147" sldId="737"/>
            <ac:spMk id="4" creationId="{D3B36DAE-5017-4FDC-8DB3-92BCC805B0A2}"/>
          </ac:spMkLst>
        </pc:spChg>
      </pc:sldChg>
      <pc:sldChg chg="delSp modSp mod">
        <pc:chgData name="Siegbert Rudolph" userId="2af4d44886c067cc" providerId="LiveId" clId="{06514431-39AB-409C-AD02-F497B106060C}" dt="2021-10-07T16:07:09.705" v="65" actId="1076"/>
        <pc:sldMkLst>
          <pc:docMk/>
          <pc:sldMk cId="862778216" sldId="738"/>
        </pc:sldMkLst>
        <pc:spChg chg="mod">
          <ac:chgData name="Siegbert Rudolph" userId="2af4d44886c067cc" providerId="LiveId" clId="{06514431-39AB-409C-AD02-F497B106060C}" dt="2021-10-07T16:07:09.705" v="65" actId="1076"/>
          <ac:spMkLst>
            <pc:docMk/>
            <pc:sldMk cId="862778216" sldId="738"/>
            <ac:spMk id="3" creationId="{B19EC626-2372-4B4C-A4A6-6D6E224E3ACD}"/>
          </ac:spMkLst>
        </pc:spChg>
        <pc:spChg chg="del">
          <ac:chgData name="Siegbert Rudolph" userId="2af4d44886c067cc" providerId="LiveId" clId="{06514431-39AB-409C-AD02-F497B106060C}" dt="2021-10-07T16:07:09.705" v="60" actId="478"/>
          <ac:spMkLst>
            <pc:docMk/>
            <pc:sldMk cId="862778216" sldId="738"/>
            <ac:spMk id="4" creationId="{1B7C10F2-329C-4953-9D25-45E6E44A8D4B}"/>
          </ac:spMkLst>
        </pc:spChg>
      </pc:sldChg>
      <pc:sldChg chg="delSp modSp mod">
        <pc:chgData name="Siegbert Rudolph" userId="2af4d44886c067cc" providerId="LiveId" clId="{06514431-39AB-409C-AD02-F497B106060C}" dt="2021-10-07T16:07:09.705" v="71" actId="1076"/>
        <pc:sldMkLst>
          <pc:docMk/>
          <pc:sldMk cId="3965611491" sldId="739"/>
        </pc:sldMkLst>
        <pc:spChg chg="mod">
          <ac:chgData name="Siegbert Rudolph" userId="2af4d44886c067cc" providerId="LiveId" clId="{06514431-39AB-409C-AD02-F497B106060C}" dt="2021-10-07T16:07:09.705" v="71" actId="1076"/>
          <ac:spMkLst>
            <pc:docMk/>
            <pc:sldMk cId="3965611491" sldId="739"/>
            <ac:spMk id="3" creationId="{DE09FAB3-6AC3-4430-8568-485129DB323C}"/>
          </ac:spMkLst>
        </pc:spChg>
        <pc:spChg chg="del">
          <ac:chgData name="Siegbert Rudolph" userId="2af4d44886c067cc" providerId="LiveId" clId="{06514431-39AB-409C-AD02-F497B106060C}" dt="2021-10-07T16:07:09.705" v="66" actId="478"/>
          <ac:spMkLst>
            <pc:docMk/>
            <pc:sldMk cId="3965611491" sldId="739"/>
            <ac:spMk id="4" creationId="{EA366268-2584-462C-B76D-4977503827CC}"/>
          </ac:spMkLst>
        </pc:spChg>
      </pc:sldChg>
      <pc:sldChg chg="delSp modSp mod">
        <pc:chgData name="Siegbert Rudolph" userId="2af4d44886c067cc" providerId="LiveId" clId="{06514431-39AB-409C-AD02-F497B106060C}" dt="2021-10-07T16:07:09.736" v="101" actId="1076"/>
        <pc:sldMkLst>
          <pc:docMk/>
          <pc:sldMk cId="1622589701" sldId="740"/>
        </pc:sldMkLst>
        <pc:spChg chg="mod">
          <ac:chgData name="Siegbert Rudolph" userId="2af4d44886c067cc" providerId="LiveId" clId="{06514431-39AB-409C-AD02-F497B106060C}" dt="2021-10-07T16:07:09.736" v="101" actId="1076"/>
          <ac:spMkLst>
            <pc:docMk/>
            <pc:sldMk cId="1622589701" sldId="740"/>
            <ac:spMk id="3" creationId="{15260250-12A9-491B-9749-F8AEE39B61CE}"/>
          </ac:spMkLst>
        </pc:spChg>
        <pc:spChg chg="del">
          <ac:chgData name="Siegbert Rudolph" userId="2af4d44886c067cc" providerId="LiveId" clId="{06514431-39AB-409C-AD02-F497B106060C}" dt="2021-10-07T16:07:09.736" v="96" actId="478"/>
          <ac:spMkLst>
            <pc:docMk/>
            <pc:sldMk cId="1622589701" sldId="740"/>
            <ac:spMk id="4" creationId="{E3F91AFE-31E2-4947-A177-BE4B33056417}"/>
          </ac:spMkLst>
        </pc:spChg>
      </pc:sldChg>
      <pc:sldChg chg="delSp modSp mod">
        <pc:chgData name="Siegbert Rudolph" userId="2af4d44886c067cc" providerId="LiveId" clId="{06514431-39AB-409C-AD02-F497B106060C}" dt="2021-10-07T16:07:09.736" v="107" actId="1076"/>
        <pc:sldMkLst>
          <pc:docMk/>
          <pc:sldMk cId="2604219349" sldId="741"/>
        </pc:sldMkLst>
        <pc:spChg chg="mod">
          <ac:chgData name="Siegbert Rudolph" userId="2af4d44886c067cc" providerId="LiveId" clId="{06514431-39AB-409C-AD02-F497B106060C}" dt="2021-10-07T16:07:09.736" v="107" actId="1076"/>
          <ac:spMkLst>
            <pc:docMk/>
            <pc:sldMk cId="2604219349" sldId="741"/>
            <ac:spMk id="3" creationId="{901717B7-E906-418C-8C2C-BB7F6881D689}"/>
          </ac:spMkLst>
        </pc:spChg>
        <pc:spChg chg="del">
          <ac:chgData name="Siegbert Rudolph" userId="2af4d44886c067cc" providerId="LiveId" clId="{06514431-39AB-409C-AD02-F497B106060C}" dt="2021-10-07T16:07:09.736" v="102" actId="478"/>
          <ac:spMkLst>
            <pc:docMk/>
            <pc:sldMk cId="2604219349" sldId="741"/>
            <ac:spMk id="4" creationId="{93EB62FD-CC31-42B6-B161-0915EA2765AC}"/>
          </ac:spMkLst>
        </pc:spChg>
      </pc:sldChg>
      <pc:sldChg chg="delSp modSp mod">
        <pc:chgData name="Siegbert Rudolph" userId="2af4d44886c067cc" providerId="LiveId" clId="{06514431-39AB-409C-AD02-F497B106060C}" dt="2021-10-07T16:07:09.720" v="77" actId="1076"/>
        <pc:sldMkLst>
          <pc:docMk/>
          <pc:sldMk cId="1879769585" sldId="742"/>
        </pc:sldMkLst>
        <pc:spChg chg="mod">
          <ac:chgData name="Siegbert Rudolph" userId="2af4d44886c067cc" providerId="LiveId" clId="{06514431-39AB-409C-AD02-F497B106060C}" dt="2021-10-07T16:07:09.720" v="77" actId="1076"/>
          <ac:spMkLst>
            <pc:docMk/>
            <pc:sldMk cId="1879769585" sldId="742"/>
            <ac:spMk id="3" creationId="{8C614B1A-8F51-4F8B-8725-7B5C0916BEA9}"/>
          </ac:spMkLst>
        </pc:spChg>
        <pc:spChg chg="del">
          <ac:chgData name="Siegbert Rudolph" userId="2af4d44886c067cc" providerId="LiveId" clId="{06514431-39AB-409C-AD02-F497B106060C}" dt="2021-10-07T16:07:09.705" v="72" actId="478"/>
          <ac:spMkLst>
            <pc:docMk/>
            <pc:sldMk cId="1879769585" sldId="742"/>
            <ac:spMk id="4" creationId="{816981B1-A116-4DBB-8B08-343428A9D6F6}"/>
          </ac:spMkLst>
        </pc:spChg>
      </pc:sldChg>
      <pc:sldChg chg="delSp modSp mod">
        <pc:chgData name="Siegbert Rudolph" userId="2af4d44886c067cc" providerId="LiveId" clId="{06514431-39AB-409C-AD02-F497B106060C}" dt="2021-10-07T16:07:09.736" v="95" actId="1076"/>
        <pc:sldMkLst>
          <pc:docMk/>
          <pc:sldMk cId="1182862568" sldId="743"/>
        </pc:sldMkLst>
        <pc:spChg chg="mod">
          <ac:chgData name="Siegbert Rudolph" userId="2af4d44886c067cc" providerId="LiveId" clId="{06514431-39AB-409C-AD02-F497B106060C}" dt="2021-10-07T16:07:09.736" v="95" actId="1076"/>
          <ac:spMkLst>
            <pc:docMk/>
            <pc:sldMk cId="1182862568" sldId="743"/>
            <ac:spMk id="3" creationId="{5ED9A8DA-5087-46E3-B24B-AD96E758A771}"/>
          </ac:spMkLst>
        </pc:spChg>
        <pc:spChg chg="del">
          <ac:chgData name="Siegbert Rudolph" userId="2af4d44886c067cc" providerId="LiveId" clId="{06514431-39AB-409C-AD02-F497B106060C}" dt="2021-10-07T16:07:09.720" v="90" actId="478"/>
          <ac:spMkLst>
            <pc:docMk/>
            <pc:sldMk cId="1182862568" sldId="743"/>
            <ac:spMk id="4" creationId="{068DF644-85A1-4FD1-AFB1-AD138AFFAB37}"/>
          </ac:spMkLst>
        </pc:spChg>
      </pc:sldChg>
      <pc:sldChg chg="delSp modSp mod">
        <pc:chgData name="Siegbert Rudolph" userId="2af4d44886c067cc" providerId="LiveId" clId="{06514431-39AB-409C-AD02-F497B106060C}" dt="2021-10-07T16:07:09.720" v="89" actId="1076"/>
        <pc:sldMkLst>
          <pc:docMk/>
          <pc:sldMk cId="2412010493" sldId="744"/>
        </pc:sldMkLst>
        <pc:spChg chg="mod">
          <ac:chgData name="Siegbert Rudolph" userId="2af4d44886c067cc" providerId="LiveId" clId="{06514431-39AB-409C-AD02-F497B106060C}" dt="2021-10-07T16:07:09.720" v="89" actId="1076"/>
          <ac:spMkLst>
            <pc:docMk/>
            <pc:sldMk cId="2412010493" sldId="744"/>
            <ac:spMk id="3" creationId="{084DAFA4-008E-4249-AF3A-FA0A79032A65}"/>
          </ac:spMkLst>
        </pc:spChg>
        <pc:spChg chg="del">
          <ac:chgData name="Siegbert Rudolph" userId="2af4d44886c067cc" providerId="LiveId" clId="{06514431-39AB-409C-AD02-F497B106060C}" dt="2021-10-07T16:07:09.720" v="84" actId="478"/>
          <ac:spMkLst>
            <pc:docMk/>
            <pc:sldMk cId="2412010493" sldId="744"/>
            <ac:spMk id="4" creationId="{0083BF2E-7E72-4D0E-9D42-D04548E330A5}"/>
          </ac:spMkLst>
        </pc:spChg>
      </pc:sldChg>
      <pc:sldChg chg="delSp modSp mod">
        <pc:chgData name="Siegbert Rudolph" userId="2af4d44886c067cc" providerId="LiveId" clId="{06514431-39AB-409C-AD02-F497B106060C}" dt="2021-10-07T16:07:09.720" v="83" actId="1076"/>
        <pc:sldMkLst>
          <pc:docMk/>
          <pc:sldMk cId="2471978050" sldId="745"/>
        </pc:sldMkLst>
        <pc:spChg chg="mod">
          <ac:chgData name="Siegbert Rudolph" userId="2af4d44886c067cc" providerId="LiveId" clId="{06514431-39AB-409C-AD02-F497B106060C}" dt="2021-10-07T16:07:09.720" v="83" actId="1076"/>
          <ac:spMkLst>
            <pc:docMk/>
            <pc:sldMk cId="2471978050" sldId="745"/>
            <ac:spMk id="3" creationId="{CEC2E484-26A4-46BC-BB06-13E466BA36F9}"/>
          </ac:spMkLst>
        </pc:spChg>
        <pc:spChg chg="del">
          <ac:chgData name="Siegbert Rudolph" userId="2af4d44886c067cc" providerId="LiveId" clId="{06514431-39AB-409C-AD02-F497B106060C}" dt="2021-10-07T16:07:09.720" v="78" actId="478"/>
          <ac:spMkLst>
            <pc:docMk/>
            <pc:sldMk cId="2471978050" sldId="745"/>
            <ac:spMk id="4" creationId="{B36FFB16-CA14-4D3E-8934-8FB6EDA03B32}"/>
          </ac:spMkLst>
        </pc:spChg>
      </pc:sldChg>
      <pc:sldChg chg="delSp modSp mod">
        <pc:chgData name="Siegbert Rudolph" userId="2af4d44886c067cc" providerId="LiveId" clId="{06514431-39AB-409C-AD02-F497B106060C}" dt="2021-10-07T16:07:09.751" v="125" actId="1076"/>
        <pc:sldMkLst>
          <pc:docMk/>
          <pc:sldMk cId="1517825682" sldId="746"/>
        </pc:sldMkLst>
        <pc:spChg chg="mod">
          <ac:chgData name="Siegbert Rudolph" userId="2af4d44886c067cc" providerId="LiveId" clId="{06514431-39AB-409C-AD02-F497B106060C}" dt="2021-10-07T16:07:09.751" v="125" actId="1076"/>
          <ac:spMkLst>
            <pc:docMk/>
            <pc:sldMk cId="1517825682" sldId="746"/>
            <ac:spMk id="3" creationId="{000A5504-A7C6-489C-9A0B-4365B913620A}"/>
          </ac:spMkLst>
        </pc:spChg>
        <pc:spChg chg="del">
          <ac:chgData name="Siegbert Rudolph" userId="2af4d44886c067cc" providerId="LiveId" clId="{06514431-39AB-409C-AD02-F497B106060C}" dt="2021-10-07T16:07:09.751" v="120" actId="478"/>
          <ac:spMkLst>
            <pc:docMk/>
            <pc:sldMk cId="1517825682" sldId="746"/>
            <ac:spMk id="4" creationId="{033D27D2-988C-4B0D-ACB9-ED2562B84C23}"/>
          </ac:spMkLst>
        </pc:spChg>
      </pc:sldChg>
      <pc:sldChg chg="delSp modSp mod">
        <pc:chgData name="Siegbert Rudolph" userId="2af4d44886c067cc" providerId="LiveId" clId="{06514431-39AB-409C-AD02-F497B106060C}" dt="2021-10-07T16:07:09.751" v="119" actId="1076"/>
        <pc:sldMkLst>
          <pc:docMk/>
          <pc:sldMk cId="2063244681" sldId="747"/>
        </pc:sldMkLst>
        <pc:spChg chg="mod">
          <ac:chgData name="Siegbert Rudolph" userId="2af4d44886c067cc" providerId="LiveId" clId="{06514431-39AB-409C-AD02-F497B106060C}" dt="2021-10-07T16:07:09.751" v="119" actId="1076"/>
          <ac:spMkLst>
            <pc:docMk/>
            <pc:sldMk cId="2063244681" sldId="747"/>
            <ac:spMk id="3" creationId="{8DB05878-ECBF-4091-85CB-FF75496F022B}"/>
          </ac:spMkLst>
        </pc:spChg>
        <pc:spChg chg="del">
          <ac:chgData name="Siegbert Rudolph" userId="2af4d44886c067cc" providerId="LiveId" clId="{06514431-39AB-409C-AD02-F497B106060C}" dt="2021-10-07T16:07:09.736" v="114" actId="478"/>
          <ac:spMkLst>
            <pc:docMk/>
            <pc:sldMk cId="2063244681" sldId="747"/>
            <ac:spMk id="4" creationId="{967AE8AD-1256-4164-8A5E-41100A11608B}"/>
          </ac:spMkLst>
        </pc:spChg>
      </pc:sldChg>
      <pc:sldChg chg="delSp modSp mod">
        <pc:chgData name="Siegbert Rudolph" userId="2af4d44886c067cc" providerId="LiveId" clId="{06514431-39AB-409C-AD02-F497B106060C}" dt="2021-10-07T16:07:09.736" v="113" actId="1076"/>
        <pc:sldMkLst>
          <pc:docMk/>
          <pc:sldMk cId="4064219210" sldId="748"/>
        </pc:sldMkLst>
        <pc:spChg chg="mod">
          <ac:chgData name="Siegbert Rudolph" userId="2af4d44886c067cc" providerId="LiveId" clId="{06514431-39AB-409C-AD02-F497B106060C}" dt="2021-10-07T16:07:09.736" v="113" actId="1076"/>
          <ac:spMkLst>
            <pc:docMk/>
            <pc:sldMk cId="4064219210" sldId="748"/>
            <ac:spMk id="3" creationId="{CB560F78-EF41-42A0-A2C0-416E1AD99E55}"/>
          </ac:spMkLst>
        </pc:spChg>
        <pc:spChg chg="del">
          <ac:chgData name="Siegbert Rudolph" userId="2af4d44886c067cc" providerId="LiveId" clId="{06514431-39AB-409C-AD02-F497B106060C}" dt="2021-10-07T16:07:09.736" v="108" actId="478"/>
          <ac:spMkLst>
            <pc:docMk/>
            <pc:sldMk cId="4064219210" sldId="748"/>
            <ac:spMk id="4" creationId="{2ED83291-57C8-4355-B86C-34F83534E7AE}"/>
          </ac:spMkLst>
        </pc:spChg>
      </pc:sldChg>
    </pc:docChg>
  </pc:docChgLst>
  <pc:docChgLst>
    <pc:chgData name="Siegbert Rudolph" userId="2af4d44886c067cc" providerId="LiveId" clId="{BCFDE7BA-7EF3-4BD3-AFA3-D7A40A23B049}"/>
    <pc:docChg chg="custSel modSld">
      <pc:chgData name="Siegbert Rudolph" userId="2af4d44886c067cc" providerId="LiveId" clId="{BCFDE7BA-7EF3-4BD3-AFA3-D7A40A23B049}" dt="2024-03-26T15:49:00.476" v="527" actId="1076"/>
      <pc:docMkLst>
        <pc:docMk/>
      </pc:docMkLst>
      <pc:sldChg chg="delSp modSp mod">
        <pc:chgData name="Siegbert Rudolph" userId="2af4d44886c067cc" providerId="LiveId" clId="{BCFDE7BA-7EF3-4BD3-AFA3-D7A40A23B049}" dt="2024-03-26T15:49:00.367" v="401" actId="1076"/>
        <pc:sldMkLst>
          <pc:docMk/>
          <pc:sldMk cId="0" sldId="444"/>
        </pc:sldMkLst>
        <pc:spChg chg="del mod">
          <ac:chgData name="Siegbert Rudolph" userId="2af4d44886c067cc" providerId="LiveId" clId="{BCFDE7BA-7EF3-4BD3-AFA3-D7A40A23B049}" dt="2024-03-26T15:49:00.367" v="396" actId="478"/>
          <ac:spMkLst>
            <pc:docMk/>
            <pc:sldMk cId="0" sldId="444"/>
            <ac:spMk id="2" creationId="{70338A05-8DAD-9488-4A6A-FD82C1B5F9E3}"/>
          </ac:spMkLst>
        </pc:spChg>
        <pc:spChg chg="del mod">
          <ac:chgData name="Siegbert Rudolph" userId="2af4d44886c067cc" providerId="LiveId" clId="{BCFDE7BA-7EF3-4BD3-AFA3-D7A40A23B049}" dt="2022-09-23T17:06:12.793" v="132" actId="478"/>
          <ac:spMkLst>
            <pc:docMk/>
            <pc:sldMk cId="0" sldId="444"/>
            <ac:spMk id="2" creationId="{D47DBB0E-D0F9-453B-34A9-542F8D0A435E}"/>
          </ac:spMkLst>
        </pc:spChg>
        <pc:spChg chg="mod">
          <ac:chgData name="Siegbert Rudolph" userId="2af4d44886c067cc" providerId="LiveId" clId="{BCFDE7BA-7EF3-4BD3-AFA3-D7A40A23B049}" dt="2024-03-26T15:49:00.367" v="401" actId="1076"/>
          <ac:spMkLst>
            <pc:docMk/>
            <pc:sldMk cId="0" sldId="444"/>
            <ac:spMk id="3" creationId="{6EF42E1A-433C-DDB1-AD45-E831222ACDD4}"/>
          </ac:spMkLst>
        </pc:spChg>
        <pc:spChg chg="del">
          <ac:chgData name="Siegbert Rudolph" userId="2af4d44886c067cc" providerId="LiveId" clId="{BCFDE7BA-7EF3-4BD3-AFA3-D7A40A23B049}" dt="2022-09-20T16:47:11.247" v="0" actId="478"/>
          <ac:spMkLst>
            <pc:docMk/>
            <pc:sldMk cId="0" sldId="444"/>
            <ac:spMk id="3" creationId="{C2C6B6F9-C38B-C38C-855A-6B52531CA7FE}"/>
          </ac:spMkLst>
        </pc:spChg>
        <pc:spChg chg="del mod">
          <ac:chgData name="Siegbert Rudolph" userId="2af4d44886c067cc" providerId="LiveId" clId="{BCFDE7BA-7EF3-4BD3-AFA3-D7A40A23B049}" dt="2023-08-18T13:43:43.724" v="264" actId="478"/>
          <ac:spMkLst>
            <pc:docMk/>
            <pc:sldMk cId="0" sldId="444"/>
            <ac:spMk id="3" creationId="{CACD27F4-DA32-FAEA-F52B-A27D6658D409}"/>
          </ac:spMkLst>
        </pc:spChg>
      </pc:sldChg>
      <pc:sldChg chg="delSp modSp mod">
        <pc:chgData name="Siegbert Rudolph" userId="2af4d44886c067cc" providerId="LiveId" clId="{BCFDE7BA-7EF3-4BD3-AFA3-D7A40A23B049}" dt="2024-03-26T15:49:00.476" v="527" actId="1076"/>
        <pc:sldMkLst>
          <pc:docMk/>
          <pc:sldMk cId="1498672052" sldId="702"/>
        </pc:sldMkLst>
        <pc:spChg chg="del mod">
          <ac:chgData name="Siegbert Rudolph" userId="2af4d44886c067cc" providerId="LiveId" clId="{BCFDE7BA-7EF3-4BD3-AFA3-D7A40A23B049}" dt="2022-09-23T17:06:12.911" v="258" actId="478"/>
          <ac:spMkLst>
            <pc:docMk/>
            <pc:sldMk cId="1498672052" sldId="702"/>
            <ac:spMk id="2" creationId="{08C194C1-F05E-AD7C-CA13-9D6E9F649D62}"/>
          </ac:spMkLst>
        </pc:spChg>
        <pc:spChg chg="del mod">
          <ac:chgData name="Siegbert Rudolph" userId="2af4d44886c067cc" providerId="LiveId" clId="{BCFDE7BA-7EF3-4BD3-AFA3-D7A40A23B049}" dt="2024-03-26T15:49:00.476" v="522" actId="478"/>
          <ac:spMkLst>
            <pc:docMk/>
            <pc:sldMk cId="1498672052" sldId="702"/>
            <ac:spMk id="2" creationId="{EC0C80B2-DD55-7BE3-DF87-C8641D48D094}"/>
          </ac:spMkLst>
        </pc:spChg>
        <pc:spChg chg="del">
          <ac:chgData name="Siegbert Rudolph" userId="2af4d44886c067cc" providerId="LiveId" clId="{BCFDE7BA-7EF3-4BD3-AFA3-D7A40A23B049}" dt="2022-09-20T16:47:11.356" v="126" actId="478"/>
          <ac:spMkLst>
            <pc:docMk/>
            <pc:sldMk cId="1498672052" sldId="702"/>
            <ac:spMk id="5" creationId="{0482A477-1435-C1F5-297F-65558BE90417}"/>
          </ac:spMkLst>
        </pc:spChg>
        <pc:spChg chg="mod">
          <ac:chgData name="Siegbert Rudolph" userId="2af4d44886c067cc" providerId="LiveId" clId="{BCFDE7BA-7EF3-4BD3-AFA3-D7A40A23B049}" dt="2024-03-26T15:49:00.476" v="527" actId="1076"/>
          <ac:spMkLst>
            <pc:docMk/>
            <pc:sldMk cId="1498672052" sldId="702"/>
            <ac:spMk id="5" creationId="{28E57604-737F-2721-BDE2-F64D5A104A79}"/>
          </ac:spMkLst>
        </pc:spChg>
        <pc:spChg chg="del mod">
          <ac:chgData name="Siegbert Rudolph" userId="2af4d44886c067cc" providerId="LiveId" clId="{BCFDE7BA-7EF3-4BD3-AFA3-D7A40A23B049}" dt="2023-08-18T13:43:43.818" v="390" actId="478"/>
          <ac:spMkLst>
            <pc:docMk/>
            <pc:sldMk cId="1498672052" sldId="702"/>
            <ac:spMk id="5" creationId="{2C063F62-1594-A479-FBCA-CEB4073DE90D}"/>
          </ac:spMkLst>
        </pc:spChg>
      </pc:sldChg>
      <pc:sldChg chg="delSp modSp mod">
        <pc:chgData name="Siegbert Rudolph" userId="2af4d44886c067cc" providerId="LiveId" clId="{BCFDE7BA-7EF3-4BD3-AFA3-D7A40A23B049}" dt="2024-03-26T15:49:00.382" v="413" actId="1076"/>
        <pc:sldMkLst>
          <pc:docMk/>
          <pc:sldMk cId="3612293768" sldId="729"/>
        </pc:sldMkLst>
        <pc:spChg chg="del mod">
          <ac:chgData name="Siegbert Rudolph" userId="2af4d44886c067cc" providerId="LiveId" clId="{BCFDE7BA-7EF3-4BD3-AFA3-D7A40A23B049}" dt="2022-09-23T17:06:12.803" v="144" actId="478"/>
          <ac:spMkLst>
            <pc:docMk/>
            <pc:sldMk cId="3612293768" sldId="729"/>
            <ac:spMk id="3" creationId="{5CA8A084-3986-13DA-892C-103DF221669F}"/>
          </ac:spMkLst>
        </pc:spChg>
        <pc:spChg chg="del mod">
          <ac:chgData name="Siegbert Rudolph" userId="2af4d44886c067cc" providerId="LiveId" clId="{BCFDE7BA-7EF3-4BD3-AFA3-D7A40A23B049}" dt="2023-08-18T13:43:43.740" v="276" actId="478"/>
          <ac:spMkLst>
            <pc:docMk/>
            <pc:sldMk cId="3612293768" sldId="729"/>
            <ac:spMk id="4" creationId="{7DAADF28-281E-80AB-1568-4DF1C155A91E}"/>
          </ac:spMkLst>
        </pc:spChg>
        <pc:spChg chg="del">
          <ac:chgData name="Siegbert Rudolph" userId="2af4d44886c067cc" providerId="LiveId" clId="{BCFDE7BA-7EF3-4BD3-AFA3-D7A40A23B049}" dt="2022-09-20T16:47:11.247" v="12" actId="478"/>
          <ac:spMkLst>
            <pc:docMk/>
            <pc:sldMk cId="3612293768" sldId="729"/>
            <ac:spMk id="4" creationId="{92086B90-4C63-019A-576F-6DAF74AD549E}"/>
          </ac:spMkLst>
        </pc:spChg>
        <pc:spChg chg="mod">
          <ac:chgData name="Siegbert Rudolph" userId="2af4d44886c067cc" providerId="LiveId" clId="{BCFDE7BA-7EF3-4BD3-AFA3-D7A40A23B049}" dt="2024-03-26T15:49:00.382" v="413" actId="1076"/>
          <ac:spMkLst>
            <pc:docMk/>
            <pc:sldMk cId="3612293768" sldId="729"/>
            <ac:spMk id="4" creationId="{F456E91D-4202-3687-BFED-2E2679A0678A}"/>
          </ac:spMkLst>
        </pc:spChg>
        <pc:spChg chg="del mod">
          <ac:chgData name="Siegbert Rudolph" userId="2af4d44886c067cc" providerId="LiveId" clId="{BCFDE7BA-7EF3-4BD3-AFA3-D7A40A23B049}" dt="2024-03-26T15:49:00.382" v="408" actId="478"/>
          <ac:spMkLst>
            <pc:docMk/>
            <pc:sldMk cId="3612293768" sldId="729"/>
            <ac:spMk id="6" creationId="{3C76C1EB-99F7-B757-FDEA-B3E7ACA84292}"/>
          </ac:spMkLst>
        </pc:spChg>
      </pc:sldChg>
      <pc:sldChg chg="delSp modSp mod">
        <pc:chgData name="Siegbert Rudolph" userId="2af4d44886c067cc" providerId="LiveId" clId="{BCFDE7BA-7EF3-4BD3-AFA3-D7A40A23B049}" dt="2024-03-26T15:49:00.382" v="407" actId="1076"/>
        <pc:sldMkLst>
          <pc:docMk/>
          <pc:sldMk cId="3449316489" sldId="730"/>
        </pc:sldMkLst>
        <pc:spChg chg="del mod">
          <ac:chgData name="Siegbert Rudolph" userId="2af4d44886c067cc" providerId="LiveId" clId="{BCFDE7BA-7EF3-4BD3-AFA3-D7A40A23B049}" dt="2022-09-23T17:06:12.798" v="138" actId="478"/>
          <ac:spMkLst>
            <pc:docMk/>
            <pc:sldMk cId="3449316489" sldId="730"/>
            <ac:spMk id="3" creationId="{D5E925B1-3D37-1A74-8EAA-76B32E184C9D}"/>
          </ac:spMkLst>
        </pc:spChg>
        <pc:spChg chg="del">
          <ac:chgData name="Siegbert Rudolph" userId="2af4d44886c067cc" providerId="LiveId" clId="{BCFDE7BA-7EF3-4BD3-AFA3-D7A40A23B049}" dt="2022-09-20T16:47:11.247" v="6" actId="478"/>
          <ac:spMkLst>
            <pc:docMk/>
            <pc:sldMk cId="3449316489" sldId="730"/>
            <ac:spMk id="4" creationId="{60F08ACF-FF84-DFB4-4469-5E3EEFBD3621}"/>
          </ac:spMkLst>
        </pc:spChg>
        <pc:spChg chg="del mod">
          <ac:chgData name="Siegbert Rudolph" userId="2af4d44886c067cc" providerId="LiveId" clId="{BCFDE7BA-7EF3-4BD3-AFA3-D7A40A23B049}" dt="2023-08-18T13:43:43.740" v="270" actId="478"/>
          <ac:spMkLst>
            <pc:docMk/>
            <pc:sldMk cId="3449316489" sldId="730"/>
            <ac:spMk id="4" creationId="{C268330A-991B-09C0-F8CD-069835ACE48B}"/>
          </ac:spMkLst>
        </pc:spChg>
        <pc:spChg chg="mod">
          <ac:chgData name="Siegbert Rudolph" userId="2af4d44886c067cc" providerId="LiveId" clId="{BCFDE7BA-7EF3-4BD3-AFA3-D7A40A23B049}" dt="2024-03-26T15:49:00.382" v="407" actId="1076"/>
          <ac:spMkLst>
            <pc:docMk/>
            <pc:sldMk cId="3449316489" sldId="730"/>
            <ac:spMk id="4" creationId="{D3BA9819-D640-FF0E-6D0E-707123EABB36}"/>
          </ac:spMkLst>
        </pc:spChg>
        <pc:spChg chg="del mod">
          <ac:chgData name="Siegbert Rudolph" userId="2af4d44886c067cc" providerId="LiveId" clId="{BCFDE7BA-7EF3-4BD3-AFA3-D7A40A23B049}" dt="2024-03-26T15:49:00.367" v="402" actId="478"/>
          <ac:spMkLst>
            <pc:docMk/>
            <pc:sldMk cId="3449316489" sldId="730"/>
            <ac:spMk id="6" creationId="{B7ED9418-7FCF-412E-E24C-B86A98D2B398}"/>
          </ac:spMkLst>
        </pc:spChg>
      </pc:sldChg>
      <pc:sldChg chg="delSp modSp mod">
        <pc:chgData name="Siegbert Rudolph" userId="2af4d44886c067cc" providerId="LiveId" clId="{BCFDE7BA-7EF3-4BD3-AFA3-D7A40A23B049}" dt="2024-03-26T15:49:00.382" v="419" actId="1076"/>
        <pc:sldMkLst>
          <pc:docMk/>
          <pc:sldMk cId="2220811049" sldId="731"/>
        </pc:sldMkLst>
        <pc:spChg chg="del mod">
          <ac:chgData name="Siegbert Rudolph" userId="2af4d44886c067cc" providerId="LiveId" clId="{BCFDE7BA-7EF3-4BD3-AFA3-D7A40A23B049}" dt="2022-09-23T17:06:12.809" v="150" actId="478"/>
          <ac:spMkLst>
            <pc:docMk/>
            <pc:sldMk cId="2220811049" sldId="731"/>
            <ac:spMk id="3" creationId="{CB1B5E3D-BB5A-C761-E91B-3E0CEB107EA6}"/>
          </ac:spMkLst>
        </pc:spChg>
        <pc:spChg chg="del mod">
          <ac:chgData name="Siegbert Rudolph" userId="2af4d44886c067cc" providerId="LiveId" clId="{BCFDE7BA-7EF3-4BD3-AFA3-D7A40A23B049}" dt="2023-08-18T13:43:43.740" v="282" actId="478"/>
          <ac:spMkLst>
            <pc:docMk/>
            <pc:sldMk cId="2220811049" sldId="731"/>
            <ac:spMk id="4" creationId="{7C540ED5-5C68-79BB-656F-EDE62DCDDA99}"/>
          </ac:spMkLst>
        </pc:spChg>
        <pc:spChg chg="mod">
          <ac:chgData name="Siegbert Rudolph" userId="2af4d44886c067cc" providerId="LiveId" clId="{BCFDE7BA-7EF3-4BD3-AFA3-D7A40A23B049}" dt="2024-03-26T15:49:00.382" v="419" actId="1076"/>
          <ac:spMkLst>
            <pc:docMk/>
            <pc:sldMk cId="2220811049" sldId="731"/>
            <ac:spMk id="4" creationId="{C1AB4CE0-5E2C-B596-9CB5-B1F3BFBD4F20}"/>
          </ac:spMkLst>
        </pc:spChg>
        <pc:spChg chg="del">
          <ac:chgData name="Siegbert Rudolph" userId="2af4d44886c067cc" providerId="LiveId" clId="{BCFDE7BA-7EF3-4BD3-AFA3-D7A40A23B049}" dt="2022-09-20T16:47:11.263" v="18" actId="478"/>
          <ac:spMkLst>
            <pc:docMk/>
            <pc:sldMk cId="2220811049" sldId="731"/>
            <ac:spMk id="4" creationId="{DC748283-E051-B294-3299-F691ACEFD78E}"/>
          </ac:spMkLst>
        </pc:spChg>
        <pc:spChg chg="del mod">
          <ac:chgData name="Siegbert Rudolph" userId="2af4d44886c067cc" providerId="LiveId" clId="{BCFDE7BA-7EF3-4BD3-AFA3-D7A40A23B049}" dt="2024-03-26T15:49:00.382" v="414" actId="478"/>
          <ac:spMkLst>
            <pc:docMk/>
            <pc:sldMk cId="2220811049" sldId="731"/>
            <ac:spMk id="6" creationId="{B73278D4-735D-38B2-9165-3D6CA1015BF4}"/>
          </ac:spMkLst>
        </pc:spChg>
      </pc:sldChg>
      <pc:sldChg chg="delSp modSp mod">
        <pc:chgData name="Siegbert Rudolph" userId="2af4d44886c067cc" providerId="LiveId" clId="{BCFDE7BA-7EF3-4BD3-AFA3-D7A40A23B049}" dt="2024-03-26T15:49:00.398" v="431" actId="1076"/>
        <pc:sldMkLst>
          <pc:docMk/>
          <pc:sldMk cId="1598913043" sldId="732"/>
        </pc:sldMkLst>
        <pc:spChg chg="del mod">
          <ac:chgData name="Siegbert Rudolph" userId="2af4d44886c067cc" providerId="LiveId" clId="{BCFDE7BA-7EF3-4BD3-AFA3-D7A40A23B049}" dt="2022-09-23T17:06:12.819" v="162" actId="478"/>
          <ac:spMkLst>
            <pc:docMk/>
            <pc:sldMk cId="1598913043" sldId="732"/>
            <ac:spMk id="3" creationId="{49BE2C9A-D0E8-FA94-C4A3-C13857CFF314}"/>
          </ac:spMkLst>
        </pc:spChg>
        <pc:spChg chg="mod">
          <ac:chgData name="Siegbert Rudolph" userId="2af4d44886c067cc" providerId="LiveId" clId="{BCFDE7BA-7EF3-4BD3-AFA3-D7A40A23B049}" dt="2024-03-26T15:49:00.398" v="431" actId="1076"/>
          <ac:spMkLst>
            <pc:docMk/>
            <pc:sldMk cId="1598913043" sldId="732"/>
            <ac:spMk id="4" creationId="{5562826E-99E0-CAF3-2228-E13FC8B4FD31}"/>
          </ac:spMkLst>
        </pc:spChg>
        <pc:spChg chg="del">
          <ac:chgData name="Siegbert Rudolph" userId="2af4d44886c067cc" providerId="LiveId" clId="{BCFDE7BA-7EF3-4BD3-AFA3-D7A40A23B049}" dt="2022-09-20T16:47:11.263" v="30" actId="478"/>
          <ac:spMkLst>
            <pc:docMk/>
            <pc:sldMk cId="1598913043" sldId="732"/>
            <ac:spMk id="4" creationId="{A08E8663-BBD3-243C-3AB7-358A24676F24}"/>
          </ac:spMkLst>
        </pc:spChg>
        <pc:spChg chg="del mod">
          <ac:chgData name="Siegbert Rudolph" userId="2af4d44886c067cc" providerId="LiveId" clId="{BCFDE7BA-7EF3-4BD3-AFA3-D7A40A23B049}" dt="2023-08-18T13:43:43.755" v="294" actId="478"/>
          <ac:spMkLst>
            <pc:docMk/>
            <pc:sldMk cId="1598913043" sldId="732"/>
            <ac:spMk id="4" creationId="{B7794279-2478-62DF-C39C-DA7929FC9BBB}"/>
          </ac:spMkLst>
        </pc:spChg>
        <pc:spChg chg="del mod">
          <ac:chgData name="Siegbert Rudolph" userId="2af4d44886c067cc" providerId="LiveId" clId="{BCFDE7BA-7EF3-4BD3-AFA3-D7A40A23B049}" dt="2024-03-26T15:49:00.382" v="426" actId="478"/>
          <ac:spMkLst>
            <pc:docMk/>
            <pc:sldMk cId="1598913043" sldId="732"/>
            <ac:spMk id="6" creationId="{DBFD4818-09B0-EA81-D3C7-5AE7102149A5}"/>
          </ac:spMkLst>
        </pc:spChg>
      </pc:sldChg>
      <pc:sldChg chg="delSp modSp mod">
        <pc:chgData name="Siegbert Rudolph" userId="2af4d44886c067cc" providerId="LiveId" clId="{BCFDE7BA-7EF3-4BD3-AFA3-D7A40A23B049}" dt="2024-03-26T15:49:00.382" v="425" actId="1076"/>
        <pc:sldMkLst>
          <pc:docMk/>
          <pc:sldMk cId="3109627077" sldId="733"/>
        </pc:sldMkLst>
        <pc:spChg chg="del mod">
          <ac:chgData name="Siegbert Rudolph" userId="2af4d44886c067cc" providerId="LiveId" clId="{BCFDE7BA-7EF3-4BD3-AFA3-D7A40A23B049}" dt="2022-09-23T17:06:12.814" v="156" actId="478"/>
          <ac:spMkLst>
            <pc:docMk/>
            <pc:sldMk cId="3109627077" sldId="733"/>
            <ac:spMk id="3" creationId="{8797A86F-9C5A-524E-01BC-40517414DB23}"/>
          </ac:spMkLst>
        </pc:spChg>
        <pc:spChg chg="del mod">
          <ac:chgData name="Siegbert Rudolph" userId="2af4d44886c067cc" providerId="LiveId" clId="{BCFDE7BA-7EF3-4BD3-AFA3-D7A40A23B049}" dt="2023-08-18T13:43:43.755" v="288" actId="478"/>
          <ac:spMkLst>
            <pc:docMk/>
            <pc:sldMk cId="3109627077" sldId="733"/>
            <ac:spMk id="4" creationId="{1AB0129C-7E0C-75BA-FF5C-F6670BDA6608}"/>
          </ac:spMkLst>
        </pc:spChg>
        <pc:spChg chg="mod">
          <ac:chgData name="Siegbert Rudolph" userId="2af4d44886c067cc" providerId="LiveId" clId="{BCFDE7BA-7EF3-4BD3-AFA3-D7A40A23B049}" dt="2024-03-26T15:49:00.382" v="425" actId="1076"/>
          <ac:spMkLst>
            <pc:docMk/>
            <pc:sldMk cId="3109627077" sldId="733"/>
            <ac:spMk id="4" creationId="{C8ED183A-A9AB-1AA9-2779-90C12844A8B8}"/>
          </ac:spMkLst>
        </pc:spChg>
        <pc:spChg chg="del">
          <ac:chgData name="Siegbert Rudolph" userId="2af4d44886c067cc" providerId="LiveId" clId="{BCFDE7BA-7EF3-4BD3-AFA3-D7A40A23B049}" dt="2022-09-20T16:47:11.263" v="24" actId="478"/>
          <ac:spMkLst>
            <pc:docMk/>
            <pc:sldMk cId="3109627077" sldId="733"/>
            <ac:spMk id="4" creationId="{CE2859C4-1328-3DDB-02ED-A54C0EF4B43F}"/>
          </ac:spMkLst>
        </pc:spChg>
        <pc:spChg chg="del mod">
          <ac:chgData name="Siegbert Rudolph" userId="2af4d44886c067cc" providerId="LiveId" clId="{BCFDE7BA-7EF3-4BD3-AFA3-D7A40A23B049}" dt="2024-03-26T15:49:00.382" v="420" actId="478"/>
          <ac:spMkLst>
            <pc:docMk/>
            <pc:sldMk cId="3109627077" sldId="733"/>
            <ac:spMk id="6" creationId="{EC714C2C-9438-EC78-60C9-11A52508AD42}"/>
          </ac:spMkLst>
        </pc:spChg>
      </pc:sldChg>
      <pc:sldChg chg="delSp modSp mod">
        <pc:chgData name="Siegbert Rudolph" userId="2af4d44886c067cc" providerId="LiveId" clId="{BCFDE7BA-7EF3-4BD3-AFA3-D7A40A23B049}" dt="2024-03-26T15:49:00.398" v="437" actId="1076"/>
        <pc:sldMkLst>
          <pc:docMk/>
          <pc:sldMk cId="1686344213" sldId="734"/>
        </pc:sldMkLst>
        <pc:spChg chg="del mod">
          <ac:chgData name="Siegbert Rudolph" userId="2af4d44886c067cc" providerId="LiveId" clId="{BCFDE7BA-7EF3-4BD3-AFA3-D7A40A23B049}" dt="2022-09-23T17:06:12.826" v="168" actId="478"/>
          <ac:spMkLst>
            <pc:docMk/>
            <pc:sldMk cId="1686344213" sldId="734"/>
            <ac:spMk id="3" creationId="{D5A43527-5ADB-B6A4-AF3C-400F68AEF6C2}"/>
          </ac:spMkLst>
        </pc:spChg>
        <pc:spChg chg="del">
          <ac:chgData name="Siegbert Rudolph" userId="2af4d44886c067cc" providerId="LiveId" clId="{BCFDE7BA-7EF3-4BD3-AFA3-D7A40A23B049}" dt="2022-09-20T16:47:11.263" v="36" actId="478"/>
          <ac:spMkLst>
            <pc:docMk/>
            <pc:sldMk cId="1686344213" sldId="734"/>
            <ac:spMk id="4" creationId="{17D06585-4CD3-686E-DF7B-C84BEE153F4D}"/>
          </ac:spMkLst>
        </pc:spChg>
        <pc:spChg chg="del mod">
          <ac:chgData name="Siegbert Rudolph" userId="2af4d44886c067cc" providerId="LiveId" clId="{BCFDE7BA-7EF3-4BD3-AFA3-D7A40A23B049}" dt="2023-08-18T13:43:43.755" v="300" actId="478"/>
          <ac:spMkLst>
            <pc:docMk/>
            <pc:sldMk cId="1686344213" sldId="734"/>
            <ac:spMk id="4" creationId="{3F5BF260-FE41-BBB2-A3CF-0525CDC1AB87}"/>
          </ac:spMkLst>
        </pc:spChg>
        <pc:spChg chg="mod">
          <ac:chgData name="Siegbert Rudolph" userId="2af4d44886c067cc" providerId="LiveId" clId="{BCFDE7BA-7EF3-4BD3-AFA3-D7A40A23B049}" dt="2024-03-26T15:49:00.398" v="437" actId="1076"/>
          <ac:spMkLst>
            <pc:docMk/>
            <pc:sldMk cId="1686344213" sldId="734"/>
            <ac:spMk id="4" creationId="{44E1EE3C-42E2-E37E-C72A-652C5C044E1A}"/>
          </ac:spMkLst>
        </pc:spChg>
        <pc:spChg chg="del mod">
          <ac:chgData name="Siegbert Rudolph" userId="2af4d44886c067cc" providerId="LiveId" clId="{BCFDE7BA-7EF3-4BD3-AFA3-D7A40A23B049}" dt="2024-03-26T15:49:00.398" v="432" actId="478"/>
          <ac:spMkLst>
            <pc:docMk/>
            <pc:sldMk cId="1686344213" sldId="734"/>
            <ac:spMk id="6" creationId="{076F90F6-4A27-FCCC-B675-9D4F7D1386CF}"/>
          </ac:spMkLst>
        </pc:spChg>
      </pc:sldChg>
      <pc:sldChg chg="delSp modSp mod">
        <pc:chgData name="Siegbert Rudolph" userId="2af4d44886c067cc" providerId="LiveId" clId="{BCFDE7BA-7EF3-4BD3-AFA3-D7A40A23B049}" dt="2024-03-26T15:49:00.413" v="443" actId="1076"/>
        <pc:sldMkLst>
          <pc:docMk/>
          <pc:sldMk cId="4292739409" sldId="735"/>
        </pc:sldMkLst>
        <pc:spChg chg="del mod">
          <ac:chgData name="Siegbert Rudolph" userId="2af4d44886c067cc" providerId="LiveId" clId="{BCFDE7BA-7EF3-4BD3-AFA3-D7A40A23B049}" dt="2022-09-23T17:06:12.833" v="174" actId="478"/>
          <ac:spMkLst>
            <pc:docMk/>
            <pc:sldMk cId="4292739409" sldId="735"/>
            <ac:spMk id="3" creationId="{65E2ACFE-0F67-8531-84F7-989F503078B3}"/>
          </ac:spMkLst>
        </pc:spChg>
        <pc:spChg chg="mod">
          <ac:chgData name="Siegbert Rudolph" userId="2af4d44886c067cc" providerId="LiveId" clId="{BCFDE7BA-7EF3-4BD3-AFA3-D7A40A23B049}" dt="2024-03-26T15:49:00.413" v="443" actId="1076"/>
          <ac:spMkLst>
            <pc:docMk/>
            <pc:sldMk cId="4292739409" sldId="735"/>
            <ac:spMk id="4" creationId="{0567E110-6E3D-0EAC-3F77-A9ACDCD0EED0}"/>
          </ac:spMkLst>
        </pc:spChg>
        <pc:spChg chg="del">
          <ac:chgData name="Siegbert Rudolph" userId="2af4d44886c067cc" providerId="LiveId" clId="{BCFDE7BA-7EF3-4BD3-AFA3-D7A40A23B049}" dt="2022-09-20T16:47:11.278" v="42" actId="478"/>
          <ac:spMkLst>
            <pc:docMk/>
            <pc:sldMk cId="4292739409" sldId="735"/>
            <ac:spMk id="4" creationId="{B2A52DAF-F967-88AA-E744-FC38D491E2B8}"/>
          </ac:spMkLst>
        </pc:spChg>
        <pc:spChg chg="del mod">
          <ac:chgData name="Siegbert Rudolph" userId="2af4d44886c067cc" providerId="LiveId" clId="{BCFDE7BA-7EF3-4BD3-AFA3-D7A40A23B049}" dt="2023-08-18T13:43:43.771" v="306" actId="478"/>
          <ac:spMkLst>
            <pc:docMk/>
            <pc:sldMk cId="4292739409" sldId="735"/>
            <ac:spMk id="4" creationId="{E6A37581-848D-94CF-5D6C-3F21FAFCF111}"/>
          </ac:spMkLst>
        </pc:spChg>
        <pc:spChg chg="del mod">
          <ac:chgData name="Siegbert Rudolph" userId="2af4d44886c067cc" providerId="LiveId" clId="{BCFDE7BA-7EF3-4BD3-AFA3-D7A40A23B049}" dt="2024-03-26T15:49:00.398" v="438" actId="478"/>
          <ac:spMkLst>
            <pc:docMk/>
            <pc:sldMk cId="4292739409" sldId="735"/>
            <ac:spMk id="6" creationId="{2289F624-8CF4-FD3A-DEAD-E260028F3652}"/>
          </ac:spMkLst>
        </pc:spChg>
      </pc:sldChg>
      <pc:sldChg chg="delSp modSp mod">
        <pc:chgData name="Siegbert Rudolph" userId="2af4d44886c067cc" providerId="LiveId" clId="{BCFDE7BA-7EF3-4BD3-AFA3-D7A40A23B049}" dt="2024-03-26T15:49:00.413" v="449" actId="1076"/>
        <pc:sldMkLst>
          <pc:docMk/>
          <pc:sldMk cId="407028184" sldId="736"/>
        </pc:sldMkLst>
        <pc:spChg chg="del mod">
          <ac:chgData name="Siegbert Rudolph" userId="2af4d44886c067cc" providerId="LiveId" clId="{BCFDE7BA-7EF3-4BD3-AFA3-D7A40A23B049}" dt="2022-09-23T17:06:12.840" v="180" actId="478"/>
          <ac:spMkLst>
            <pc:docMk/>
            <pc:sldMk cId="407028184" sldId="736"/>
            <ac:spMk id="3" creationId="{E31CB419-48DC-1B75-B544-45DFC065A1A8}"/>
          </ac:spMkLst>
        </pc:spChg>
        <pc:spChg chg="del mod">
          <ac:chgData name="Siegbert Rudolph" userId="2af4d44886c067cc" providerId="LiveId" clId="{BCFDE7BA-7EF3-4BD3-AFA3-D7A40A23B049}" dt="2023-08-18T13:43:43.771" v="312" actId="478"/>
          <ac:spMkLst>
            <pc:docMk/>
            <pc:sldMk cId="407028184" sldId="736"/>
            <ac:spMk id="4" creationId="{21BF6799-045C-406C-6E13-816F5D1C6B4F}"/>
          </ac:spMkLst>
        </pc:spChg>
        <pc:spChg chg="mod">
          <ac:chgData name="Siegbert Rudolph" userId="2af4d44886c067cc" providerId="LiveId" clId="{BCFDE7BA-7EF3-4BD3-AFA3-D7A40A23B049}" dt="2024-03-26T15:49:00.413" v="449" actId="1076"/>
          <ac:spMkLst>
            <pc:docMk/>
            <pc:sldMk cId="407028184" sldId="736"/>
            <ac:spMk id="4" creationId="{A153E200-8E7B-CE9D-C508-DC6E03FBB85B}"/>
          </ac:spMkLst>
        </pc:spChg>
        <pc:spChg chg="del">
          <ac:chgData name="Siegbert Rudolph" userId="2af4d44886c067cc" providerId="LiveId" clId="{BCFDE7BA-7EF3-4BD3-AFA3-D7A40A23B049}" dt="2022-09-20T16:47:11.278" v="48" actId="478"/>
          <ac:spMkLst>
            <pc:docMk/>
            <pc:sldMk cId="407028184" sldId="736"/>
            <ac:spMk id="4" creationId="{E9FEEB10-DEC8-5565-F18E-D21D48DC7386}"/>
          </ac:spMkLst>
        </pc:spChg>
        <pc:spChg chg="del mod">
          <ac:chgData name="Siegbert Rudolph" userId="2af4d44886c067cc" providerId="LiveId" clId="{BCFDE7BA-7EF3-4BD3-AFA3-D7A40A23B049}" dt="2024-03-26T15:49:00.413" v="444" actId="478"/>
          <ac:spMkLst>
            <pc:docMk/>
            <pc:sldMk cId="407028184" sldId="736"/>
            <ac:spMk id="6" creationId="{DF74F946-BE3D-96B3-6F80-C2D57DB2F7A7}"/>
          </ac:spMkLst>
        </pc:spChg>
      </pc:sldChg>
      <pc:sldChg chg="delSp modSp mod">
        <pc:chgData name="Siegbert Rudolph" userId="2af4d44886c067cc" providerId="LiveId" clId="{BCFDE7BA-7EF3-4BD3-AFA3-D7A40A23B049}" dt="2024-03-26T15:49:00.413" v="455" actId="1076"/>
        <pc:sldMkLst>
          <pc:docMk/>
          <pc:sldMk cId="2509100147" sldId="737"/>
        </pc:sldMkLst>
        <pc:spChg chg="del mod">
          <ac:chgData name="Siegbert Rudolph" userId="2af4d44886c067cc" providerId="LiveId" clId="{BCFDE7BA-7EF3-4BD3-AFA3-D7A40A23B049}" dt="2022-09-23T17:06:12.847" v="186" actId="478"/>
          <ac:spMkLst>
            <pc:docMk/>
            <pc:sldMk cId="2509100147" sldId="737"/>
            <ac:spMk id="3" creationId="{B15815CC-CE12-D6C0-318E-19B11A55FDC2}"/>
          </ac:spMkLst>
        </pc:spChg>
        <pc:spChg chg="del mod">
          <ac:chgData name="Siegbert Rudolph" userId="2af4d44886c067cc" providerId="LiveId" clId="{BCFDE7BA-7EF3-4BD3-AFA3-D7A40A23B049}" dt="2023-08-18T13:43:43.771" v="318" actId="478"/>
          <ac:spMkLst>
            <pc:docMk/>
            <pc:sldMk cId="2509100147" sldId="737"/>
            <ac:spMk id="4" creationId="{56D3CBD6-29DC-1DBF-E696-250EC51EF6DE}"/>
          </ac:spMkLst>
        </pc:spChg>
        <pc:spChg chg="del">
          <ac:chgData name="Siegbert Rudolph" userId="2af4d44886c067cc" providerId="LiveId" clId="{BCFDE7BA-7EF3-4BD3-AFA3-D7A40A23B049}" dt="2022-09-20T16:47:11.294" v="54" actId="478"/>
          <ac:spMkLst>
            <pc:docMk/>
            <pc:sldMk cId="2509100147" sldId="737"/>
            <ac:spMk id="4" creationId="{73E7558D-7ACA-4773-29A4-1CD431838969}"/>
          </ac:spMkLst>
        </pc:spChg>
        <pc:spChg chg="mod">
          <ac:chgData name="Siegbert Rudolph" userId="2af4d44886c067cc" providerId="LiveId" clId="{BCFDE7BA-7EF3-4BD3-AFA3-D7A40A23B049}" dt="2024-03-26T15:49:00.413" v="455" actId="1076"/>
          <ac:spMkLst>
            <pc:docMk/>
            <pc:sldMk cId="2509100147" sldId="737"/>
            <ac:spMk id="4" creationId="{BA863D79-7229-37E5-6850-A15C1377C296}"/>
          </ac:spMkLst>
        </pc:spChg>
        <pc:spChg chg="del mod">
          <ac:chgData name="Siegbert Rudolph" userId="2af4d44886c067cc" providerId="LiveId" clId="{BCFDE7BA-7EF3-4BD3-AFA3-D7A40A23B049}" dt="2024-03-26T15:49:00.413" v="450" actId="478"/>
          <ac:spMkLst>
            <pc:docMk/>
            <pc:sldMk cId="2509100147" sldId="737"/>
            <ac:spMk id="6" creationId="{229A3DB0-91C4-5D04-1F9F-6DB30A13BAB7}"/>
          </ac:spMkLst>
        </pc:spChg>
      </pc:sldChg>
      <pc:sldChg chg="delSp modSp mod">
        <pc:chgData name="Siegbert Rudolph" userId="2af4d44886c067cc" providerId="LiveId" clId="{BCFDE7BA-7EF3-4BD3-AFA3-D7A40A23B049}" dt="2024-03-26T15:49:00.429" v="461" actId="1076"/>
        <pc:sldMkLst>
          <pc:docMk/>
          <pc:sldMk cId="862778216" sldId="738"/>
        </pc:sldMkLst>
        <pc:spChg chg="del mod">
          <ac:chgData name="Siegbert Rudolph" userId="2af4d44886c067cc" providerId="LiveId" clId="{BCFDE7BA-7EF3-4BD3-AFA3-D7A40A23B049}" dt="2022-09-23T17:06:12.854" v="192" actId="478"/>
          <ac:spMkLst>
            <pc:docMk/>
            <pc:sldMk cId="862778216" sldId="738"/>
            <ac:spMk id="3" creationId="{775A4EA6-A25E-7776-D27C-F0F2E830D437}"/>
          </ac:spMkLst>
        </pc:spChg>
        <pc:spChg chg="del mod">
          <ac:chgData name="Siegbert Rudolph" userId="2af4d44886c067cc" providerId="LiveId" clId="{BCFDE7BA-7EF3-4BD3-AFA3-D7A40A23B049}" dt="2023-08-18T13:43:43.787" v="324" actId="478"/>
          <ac:spMkLst>
            <pc:docMk/>
            <pc:sldMk cId="862778216" sldId="738"/>
            <ac:spMk id="4" creationId="{6040CE94-336E-CF9A-E758-46849AD83C85}"/>
          </ac:spMkLst>
        </pc:spChg>
        <pc:spChg chg="del">
          <ac:chgData name="Siegbert Rudolph" userId="2af4d44886c067cc" providerId="LiveId" clId="{BCFDE7BA-7EF3-4BD3-AFA3-D7A40A23B049}" dt="2022-09-20T16:47:11.294" v="60" actId="478"/>
          <ac:spMkLst>
            <pc:docMk/>
            <pc:sldMk cId="862778216" sldId="738"/>
            <ac:spMk id="4" creationId="{7A163031-FC43-D677-443C-780079D022A3}"/>
          </ac:spMkLst>
        </pc:spChg>
        <pc:spChg chg="mod">
          <ac:chgData name="Siegbert Rudolph" userId="2af4d44886c067cc" providerId="LiveId" clId="{BCFDE7BA-7EF3-4BD3-AFA3-D7A40A23B049}" dt="2024-03-26T15:49:00.429" v="461" actId="1076"/>
          <ac:spMkLst>
            <pc:docMk/>
            <pc:sldMk cId="862778216" sldId="738"/>
            <ac:spMk id="4" creationId="{F2A86DF5-DEA7-767E-E8C3-0AB52734DA7D}"/>
          </ac:spMkLst>
        </pc:spChg>
        <pc:spChg chg="del mod">
          <ac:chgData name="Siegbert Rudolph" userId="2af4d44886c067cc" providerId="LiveId" clId="{BCFDE7BA-7EF3-4BD3-AFA3-D7A40A23B049}" dt="2024-03-26T15:49:00.413" v="456" actId="478"/>
          <ac:spMkLst>
            <pc:docMk/>
            <pc:sldMk cId="862778216" sldId="738"/>
            <ac:spMk id="6" creationId="{9ABDB6FA-AC0E-719B-C467-9F504E4749DC}"/>
          </ac:spMkLst>
        </pc:spChg>
      </pc:sldChg>
      <pc:sldChg chg="delSp modSp mod">
        <pc:chgData name="Siegbert Rudolph" userId="2af4d44886c067cc" providerId="LiveId" clId="{BCFDE7BA-7EF3-4BD3-AFA3-D7A40A23B049}" dt="2024-03-26T15:49:00.429" v="467" actId="1076"/>
        <pc:sldMkLst>
          <pc:docMk/>
          <pc:sldMk cId="3965611491" sldId="739"/>
        </pc:sldMkLst>
        <pc:spChg chg="del mod">
          <ac:chgData name="Siegbert Rudolph" userId="2af4d44886c067cc" providerId="LiveId" clId="{BCFDE7BA-7EF3-4BD3-AFA3-D7A40A23B049}" dt="2022-09-23T17:06:12.861" v="198" actId="478"/>
          <ac:spMkLst>
            <pc:docMk/>
            <pc:sldMk cId="3965611491" sldId="739"/>
            <ac:spMk id="3" creationId="{806F85CD-E342-4B1B-FE4A-712CD7D0493A}"/>
          </ac:spMkLst>
        </pc:spChg>
        <pc:spChg chg="mod">
          <ac:chgData name="Siegbert Rudolph" userId="2af4d44886c067cc" providerId="LiveId" clId="{BCFDE7BA-7EF3-4BD3-AFA3-D7A40A23B049}" dt="2024-03-26T15:49:00.429" v="467" actId="1076"/>
          <ac:spMkLst>
            <pc:docMk/>
            <pc:sldMk cId="3965611491" sldId="739"/>
            <ac:spMk id="4" creationId="{321B55D9-F12C-5D59-800F-0BDF5D90ED39}"/>
          </ac:spMkLst>
        </pc:spChg>
        <pc:spChg chg="del mod">
          <ac:chgData name="Siegbert Rudolph" userId="2af4d44886c067cc" providerId="LiveId" clId="{BCFDE7BA-7EF3-4BD3-AFA3-D7A40A23B049}" dt="2023-08-18T13:43:43.787" v="330" actId="478"/>
          <ac:spMkLst>
            <pc:docMk/>
            <pc:sldMk cId="3965611491" sldId="739"/>
            <ac:spMk id="4" creationId="{4EDEE714-575E-A486-1210-5427366E6463}"/>
          </ac:spMkLst>
        </pc:spChg>
        <pc:spChg chg="del">
          <ac:chgData name="Siegbert Rudolph" userId="2af4d44886c067cc" providerId="LiveId" clId="{BCFDE7BA-7EF3-4BD3-AFA3-D7A40A23B049}" dt="2022-09-20T16:47:11.294" v="66" actId="478"/>
          <ac:spMkLst>
            <pc:docMk/>
            <pc:sldMk cId="3965611491" sldId="739"/>
            <ac:spMk id="4" creationId="{DC150E56-27CC-AABD-119C-B0EDADEB55AE}"/>
          </ac:spMkLst>
        </pc:spChg>
        <pc:spChg chg="del mod">
          <ac:chgData name="Siegbert Rudolph" userId="2af4d44886c067cc" providerId="LiveId" clId="{BCFDE7BA-7EF3-4BD3-AFA3-D7A40A23B049}" dt="2024-03-26T15:49:00.429" v="462" actId="478"/>
          <ac:spMkLst>
            <pc:docMk/>
            <pc:sldMk cId="3965611491" sldId="739"/>
            <ac:spMk id="6" creationId="{A9C9851C-A90E-1E51-36D4-480AD7FB25A7}"/>
          </ac:spMkLst>
        </pc:spChg>
      </pc:sldChg>
      <pc:sldChg chg="delSp modSp mod">
        <pc:chgData name="Siegbert Rudolph" userId="2af4d44886c067cc" providerId="LiveId" clId="{BCFDE7BA-7EF3-4BD3-AFA3-D7A40A23B049}" dt="2024-03-26T15:49:00.460" v="497" actId="1076"/>
        <pc:sldMkLst>
          <pc:docMk/>
          <pc:sldMk cId="1622589701" sldId="740"/>
        </pc:sldMkLst>
        <pc:spChg chg="del mod">
          <ac:chgData name="Siegbert Rudolph" userId="2af4d44886c067cc" providerId="LiveId" clId="{BCFDE7BA-7EF3-4BD3-AFA3-D7A40A23B049}" dt="2022-09-23T17:06:12.889" v="228" actId="478"/>
          <ac:spMkLst>
            <pc:docMk/>
            <pc:sldMk cId="1622589701" sldId="740"/>
            <ac:spMk id="3" creationId="{0C6320B0-81E9-95E4-3E9A-EF9A4266B869}"/>
          </ac:spMkLst>
        </pc:spChg>
        <pc:spChg chg="del">
          <ac:chgData name="Siegbert Rudolph" userId="2af4d44886c067cc" providerId="LiveId" clId="{BCFDE7BA-7EF3-4BD3-AFA3-D7A40A23B049}" dt="2022-09-20T16:47:11.325" v="96" actId="478"/>
          <ac:spMkLst>
            <pc:docMk/>
            <pc:sldMk cId="1622589701" sldId="740"/>
            <ac:spMk id="4" creationId="{743578FB-85D3-B8E9-09E9-6B4301AFE46D}"/>
          </ac:spMkLst>
        </pc:spChg>
        <pc:spChg chg="mod">
          <ac:chgData name="Siegbert Rudolph" userId="2af4d44886c067cc" providerId="LiveId" clId="{BCFDE7BA-7EF3-4BD3-AFA3-D7A40A23B049}" dt="2024-03-26T15:49:00.460" v="497" actId="1076"/>
          <ac:spMkLst>
            <pc:docMk/>
            <pc:sldMk cId="1622589701" sldId="740"/>
            <ac:spMk id="4" creationId="{84AB8F8C-30E6-1C14-F6BB-4E02D0D9A91E}"/>
          </ac:spMkLst>
        </pc:spChg>
        <pc:spChg chg="del mod">
          <ac:chgData name="Siegbert Rudolph" userId="2af4d44886c067cc" providerId="LiveId" clId="{BCFDE7BA-7EF3-4BD3-AFA3-D7A40A23B049}" dt="2023-08-18T13:43:43.802" v="360" actId="478"/>
          <ac:spMkLst>
            <pc:docMk/>
            <pc:sldMk cId="1622589701" sldId="740"/>
            <ac:spMk id="4" creationId="{EE0F3F37-DE93-8D38-D029-D0E7FA245F2E}"/>
          </ac:spMkLst>
        </pc:spChg>
        <pc:spChg chg="del mod">
          <ac:chgData name="Siegbert Rudolph" userId="2af4d44886c067cc" providerId="LiveId" clId="{BCFDE7BA-7EF3-4BD3-AFA3-D7A40A23B049}" dt="2024-03-26T15:49:00.445" v="492" actId="478"/>
          <ac:spMkLst>
            <pc:docMk/>
            <pc:sldMk cId="1622589701" sldId="740"/>
            <ac:spMk id="6" creationId="{7A88610D-B67E-F81D-78B8-F07243DDEBD0}"/>
          </ac:spMkLst>
        </pc:spChg>
      </pc:sldChg>
      <pc:sldChg chg="delSp modSp mod">
        <pc:chgData name="Siegbert Rudolph" userId="2af4d44886c067cc" providerId="LiveId" clId="{BCFDE7BA-7EF3-4BD3-AFA3-D7A40A23B049}" dt="2024-03-26T15:49:00.460" v="503" actId="1076"/>
        <pc:sldMkLst>
          <pc:docMk/>
          <pc:sldMk cId="2604219349" sldId="741"/>
        </pc:sldMkLst>
        <pc:spChg chg="del mod">
          <ac:chgData name="Siegbert Rudolph" userId="2af4d44886c067cc" providerId="LiveId" clId="{BCFDE7BA-7EF3-4BD3-AFA3-D7A40A23B049}" dt="2022-09-23T17:06:12.893" v="234" actId="478"/>
          <ac:spMkLst>
            <pc:docMk/>
            <pc:sldMk cId="2604219349" sldId="741"/>
            <ac:spMk id="3" creationId="{C0A6D34C-0148-0BA9-092C-205A3827D014}"/>
          </ac:spMkLst>
        </pc:spChg>
        <pc:spChg chg="mod">
          <ac:chgData name="Siegbert Rudolph" userId="2af4d44886c067cc" providerId="LiveId" clId="{BCFDE7BA-7EF3-4BD3-AFA3-D7A40A23B049}" dt="2024-03-26T15:49:00.460" v="503" actId="1076"/>
          <ac:spMkLst>
            <pc:docMk/>
            <pc:sldMk cId="2604219349" sldId="741"/>
            <ac:spMk id="4" creationId="{1A3479ED-E8F4-AEB4-07D8-4B3391D7EC67}"/>
          </ac:spMkLst>
        </pc:spChg>
        <pc:spChg chg="del mod">
          <ac:chgData name="Siegbert Rudolph" userId="2af4d44886c067cc" providerId="LiveId" clId="{BCFDE7BA-7EF3-4BD3-AFA3-D7A40A23B049}" dt="2023-08-18T13:43:43.802" v="366" actId="478"/>
          <ac:spMkLst>
            <pc:docMk/>
            <pc:sldMk cId="2604219349" sldId="741"/>
            <ac:spMk id="4" creationId="{1E1A9784-7E76-5290-3812-5687C501D044}"/>
          </ac:spMkLst>
        </pc:spChg>
        <pc:spChg chg="del">
          <ac:chgData name="Siegbert Rudolph" userId="2af4d44886c067cc" providerId="LiveId" clId="{BCFDE7BA-7EF3-4BD3-AFA3-D7A40A23B049}" dt="2022-09-20T16:47:11.341" v="102" actId="478"/>
          <ac:spMkLst>
            <pc:docMk/>
            <pc:sldMk cId="2604219349" sldId="741"/>
            <ac:spMk id="4" creationId="{5710759C-202A-CAE2-8589-96DD04B7AD89}"/>
          </ac:spMkLst>
        </pc:spChg>
        <pc:spChg chg="del mod">
          <ac:chgData name="Siegbert Rudolph" userId="2af4d44886c067cc" providerId="LiveId" clId="{BCFDE7BA-7EF3-4BD3-AFA3-D7A40A23B049}" dt="2024-03-26T15:49:00.460" v="498" actId="478"/>
          <ac:spMkLst>
            <pc:docMk/>
            <pc:sldMk cId="2604219349" sldId="741"/>
            <ac:spMk id="6" creationId="{7FD66A56-F399-D920-3A5C-81749F1BA422}"/>
          </ac:spMkLst>
        </pc:spChg>
      </pc:sldChg>
      <pc:sldChg chg="delSp modSp mod">
        <pc:chgData name="Siegbert Rudolph" userId="2af4d44886c067cc" providerId="LiveId" clId="{BCFDE7BA-7EF3-4BD3-AFA3-D7A40A23B049}" dt="2024-03-26T15:49:00.429" v="473" actId="1076"/>
        <pc:sldMkLst>
          <pc:docMk/>
          <pc:sldMk cId="1879769585" sldId="742"/>
        </pc:sldMkLst>
        <pc:spChg chg="del mod">
          <ac:chgData name="Siegbert Rudolph" userId="2af4d44886c067cc" providerId="LiveId" clId="{BCFDE7BA-7EF3-4BD3-AFA3-D7A40A23B049}" dt="2022-09-23T17:06:12.867" v="204" actId="478"/>
          <ac:spMkLst>
            <pc:docMk/>
            <pc:sldMk cId="1879769585" sldId="742"/>
            <ac:spMk id="3" creationId="{7CC2A41F-57BB-AD7D-FB30-971CE36F359E}"/>
          </ac:spMkLst>
        </pc:spChg>
        <pc:spChg chg="mod">
          <ac:chgData name="Siegbert Rudolph" userId="2af4d44886c067cc" providerId="LiveId" clId="{BCFDE7BA-7EF3-4BD3-AFA3-D7A40A23B049}" dt="2024-03-26T15:49:00.429" v="473" actId="1076"/>
          <ac:spMkLst>
            <pc:docMk/>
            <pc:sldMk cId="1879769585" sldId="742"/>
            <ac:spMk id="4" creationId="{440E3D6C-6DC1-BB3F-5325-A24D7F1D0B6C}"/>
          </ac:spMkLst>
        </pc:spChg>
        <pc:spChg chg="del">
          <ac:chgData name="Siegbert Rudolph" userId="2af4d44886c067cc" providerId="LiveId" clId="{BCFDE7BA-7EF3-4BD3-AFA3-D7A40A23B049}" dt="2022-09-20T16:47:11.309" v="72" actId="478"/>
          <ac:spMkLst>
            <pc:docMk/>
            <pc:sldMk cId="1879769585" sldId="742"/>
            <ac:spMk id="4" creationId="{B09EEF46-7F94-4FB3-1C8B-4A68A986CB66}"/>
          </ac:spMkLst>
        </pc:spChg>
        <pc:spChg chg="del mod">
          <ac:chgData name="Siegbert Rudolph" userId="2af4d44886c067cc" providerId="LiveId" clId="{BCFDE7BA-7EF3-4BD3-AFA3-D7A40A23B049}" dt="2023-08-18T13:43:43.787" v="336" actId="478"/>
          <ac:spMkLst>
            <pc:docMk/>
            <pc:sldMk cId="1879769585" sldId="742"/>
            <ac:spMk id="4" creationId="{C14729F6-1A44-3C66-460B-BC83CED9CBD2}"/>
          </ac:spMkLst>
        </pc:spChg>
        <pc:spChg chg="del mod">
          <ac:chgData name="Siegbert Rudolph" userId="2af4d44886c067cc" providerId="LiveId" clId="{BCFDE7BA-7EF3-4BD3-AFA3-D7A40A23B049}" dt="2024-03-26T15:49:00.429" v="468" actId="478"/>
          <ac:spMkLst>
            <pc:docMk/>
            <pc:sldMk cId="1879769585" sldId="742"/>
            <ac:spMk id="6" creationId="{6DCFF64F-E2D7-8492-5943-2DF67090371D}"/>
          </ac:spMkLst>
        </pc:spChg>
      </pc:sldChg>
      <pc:sldChg chg="delSp modSp mod">
        <pc:chgData name="Siegbert Rudolph" userId="2af4d44886c067cc" providerId="LiveId" clId="{BCFDE7BA-7EF3-4BD3-AFA3-D7A40A23B049}" dt="2024-03-26T15:49:00.445" v="491" actId="1076"/>
        <pc:sldMkLst>
          <pc:docMk/>
          <pc:sldMk cId="1182862568" sldId="743"/>
        </pc:sldMkLst>
        <pc:spChg chg="del mod">
          <ac:chgData name="Siegbert Rudolph" userId="2af4d44886c067cc" providerId="LiveId" clId="{BCFDE7BA-7EF3-4BD3-AFA3-D7A40A23B049}" dt="2022-09-23T17:06:12.885" v="222" actId="478"/>
          <ac:spMkLst>
            <pc:docMk/>
            <pc:sldMk cId="1182862568" sldId="743"/>
            <ac:spMk id="3" creationId="{38631EDC-423F-486F-94BD-204AAABB8573}"/>
          </ac:spMkLst>
        </pc:spChg>
        <pc:spChg chg="del">
          <ac:chgData name="Siegbert Rudolph" userId="2af4d44886c067cc" providerId="LiveId" clId="{BCFDE7BA-7EF3-4BD3-AFA3-D7A40A23B049}" dt="2022-09-20T16:47:11.325" v="90" actId="478"/>
          <ac:spMkLst>
            <pc:docMk/>
            <pc:sldMk cId="1182862568" sldId="743"/>
            <ac:spMk id="4" creationId="{3FD340D2-3B42-8DC6-56DA-3EC28EB137DA}"/>
          </ac:spMkLst>
        </pc:spChg>
        <pc:spChg chg="mod">
          <ac:chgData name="Siegbert Rudolph" userId="2af4d44886c067cc" providerId="LiveId" clId="{BCFDE7BA-7EF3-4BD3-AFA3-D7A40A23B049}" dt="2024-03-26T15:49:00.445" v="491" actId="1076"/>
          <ac:spMkLst>
            <pc:docMk/>
            <pc:sldMk cId="1182862568" sldId="743"/>
            <ac:spMk id="4" creationId="{50514749-7DF3-4212-40D2-5B89F3CC427D}"/>
          </ac:spMkLst>
        </pc:spChg>
        <pc:spChg chg="del mod">
          <ac:chgData name="Siegbert Rudolph" userId="2af4d44886c067cc" providerId="LiveId" clId="{BCFDE7BA-7EF3-4BD3-AFA3-D7A40A23B049}" dt="2023-08-18T13:43:43.802" v="354" actId="478"/>
          <ac:spMkLst>
            <pc:docMk/>
            <pc:sldMk cId="1182862568" sldId="743"/>
            <ac:spMk id="4" creationId="{7CE39625-1A4A-19DF-3E7F-5E2CEBB3DA33}"/>
          </ac:spMkLst>
        </pc:spChg>
        <pc:spChg chg="del mod">
          <ac:chgData name="Siegbert Rudolph" userId="2af4d44886c067cc" providerId="LiveId" clId="{BCFDE7BA-7EF3-4BD3-AFA3-D7A40A23B049}" dt="2024-03-26T15:49:00.445" v="486" actId="478"/>
          <ac:spMkLst>
            <pc:docMk/>
            <pc:sldMk cId="1182862568" sldId="743"/>
            <ac:spMk id="6" creationId="{CC661CE8-DC52-7FB7-BF5F-73B15FE9C099}"/>
          </ac:spMkLst>
        </pc:spChg>
      </pc:sldChg>
      <pc:sldChg chg="delSp modSp mod">
        <pc:chgData name="Siegbert Rudolph" userId="2af4d44886c067cc" providerId="LiveId" clId="{BCFDE7BA-7EF3-4BD3-AFA3-D7A40A23B049}" dt="2024-03-26T15:49:00.445" v="485" actId="1076"/>
        <pc:sldMkLst>
          <pc:docMk/>
          <pc:sldMk cId="2412010493" sldId="744"/>
        </pc:sldMkLst>
        <pc:spChg chg="del mod">
          <ac:chgData name="Siegbert Rudolph" userId="2af4d44886c067cc" providerId="LiveId" clId="{BCFDE7BA-7EF3-4BD3-AFA3-D7A40A23B049}" dt="2022-09-23T17:06:12.880" v="216" actId="478"/>
          <ac:spMkLst>
            <pc:docMk/>
            <pc:sldMk cId="2412010493" sldId="744"/>
            <ac:spMk id="3" creationId="{A574D1E4-3296-DE62-8EA5-99ADF0C93254}"/>
          </ac:spMkLst>
        </pc:spChg>
        <pc:spChg chg="mod">
          <ac:chgData name="Siegbert Rudolph" userId="2af4d44886c067cc" providerId="LiveId" clId="{BCFDE7BA-7EF3-4BD3-AFA3-D7A40A23B049}" dt="2024-03-26T15:49:00.445" v="485" actId="1076"/>
          <ac:spMkLst>
            <pc:docMk/>
            <pc:sldMk cId="2412010493" sldId="744"/>
            <ac:spMk id="4" creationId="{04D8861B-4964-6C9A-967B-02752EE74CAE}"/>
          </ac:spMkLst>
        </pc:spChg>
        <pc:spChg chg="del">
          <ac:chgData name="Siegbert Rudolph" userId="2af4d44886c067cc" providerId="LiveId" clId="{BCFDE7BA-7EF3-4BD3-AFA3-D7A40A23B049}" dt="2022-09-20T16:47:11.325" v="84" actId="478"/>
          <ac:spMkLst>
            <pc:docMk/>
            <pc:sldMk cId="2412010493" sldId="744"/>
            <ac:spMk id="4" creationId="{3C5E72E4-D946-8EE2-2122-3A951BFD1D31}"/>
          </ac:spMkLst>
        </pc:spChg>
        <pc:spChg chg="del mod">
          <ac:chgData name="Siegbert Rudolph" userId="2af4d44886c067cc" providerId="LiveId" clId="{BCFDE7BA-7EF3-4BD3-AFA3-D7A40A23B049}" dt="2023-08-18T13:43:43.802" v="348" actId="478"/>
          <ac:spMkLst>
            <pc:docMk/>
            <pc:sldMk cId="2412010493" sldId="744"/>
            <ac:spMk id="4" creationId="{69A1AB1E-1F0D-0F0D-AC59-E27A1A5E5A01}"/>
          </ac:spMkLst>
        </pc:spChg>
        <pc:spChg chg="del mod">
          <ac:chgData name="Siegbert Rudolph" userId="2af4d44886c067cc" providerId="LiveId" clId="{BCFDE7BA-7EF3-4BD3-AFA3-D7A40A23B049}" dt="2024-03-26T15:49:00.445" v="480" actId="478"/>
          <ac:spMkLst>
            <pc:docMk/>
            <pc:sldMk cId="2412010493" sldId="744"/>
            <ac:spMk id="6" creationId="{A9D4770E-B2F9-2D55-5C87-235CF2F22D09}"/>
          </ac:spMkLst>
        </pc:spChg>
      </pc:sldChg>
      <pc:sldChg chg="delSp modSp mod">
        <pc:chgData name="Siegbert Rudolph" userId="2af4d44886c067cc" providerId="LiveId" clId="{BCFDE7BA-7EF3-4BD3-AFA3-D7A40A23B049}" dt="2024-03-26T15:49:00.445" v="479" actId="1076"/>
        <pc:sldMkLst>
          <pc:docMk/>
          <pc:sldMk cId="2471978050" sldId="745"/>
        </pc:sldMkLst>
        <pc:spChg chg="del mod">
          <ac:chgData name="Siegbert Rudolph" userId="2af4d44886c067cc" providerId="LiveId" clId="{BCFDE7BA-7EF3-4BD3-AFA3-D7A40A23B049}" dt="2022-09-23T17:06:12.874" v="210" actId="478"/>
          <ac:spMkLst>
            <pc:docMk/>
            <pc:sldMk cId="2471978050" sldId="745"/>
            <ac:spMk id="3" creationId="{94072448-86E3-DFC2-3006-A21D5A043525}"/>
          </ac:spMkLst>
        </pc:spChg>
        <pc:spChg chg="del">
          <ac:chgData name="Siegbert Rudolph" userId="2af4d44886c067cc" providerId="LiveId" clId="{BCFDE7BA-7EF3-4BD3-AFA3-D7A40A23B049}" dt="2022-09-20T16:47:11.309" v="78" actId="478"/>
          <ac:spMkLst>
            <pc:docMk/>
            <pc:sldMk cId="2471978050" sldId="745"/>
            <ac:spMk id="4" creationId="{427090CD-8364-AFEF-B188-DEA2C0E7A22D}"/>
          </ac:spMkLst>
        </pc:spChg>
        <pc:spChg chg="mod">
          <ac:chgData name="Siegbert Rudolph" userId="2af4d44886c067cc" providerId="LiveId" clId="{BCFDE7BA-7EF3-4BD3-AFA3-D7A40A23B049}" dt="2024-03-26T15:49:00.445" v="479" actId="1076"/>
          <ac:spMkLst>
            <pc:docMk/>
            <pc:sldMk cId="2471978050" sldId="745"/>
            <ac:spMk id="4" creationId="{7F5C192C-173C-DBCF-07F4-E3830A7B60AB}"/>
          </ac:spMkLst>
        </pc:spChg>
        <pc:spChg chg="del mod">
          <ac:chgData name="Siegbert Rudolph" userId="2af4d44886c067cc" providerId="LiveId" clId="{BCFDE7BA-7EF3-4BD3-AFA3-D7A40A23B049}" dt="2023-08-18T13:43:43.787" v="342" actId="478"/>
          <ac:spMkLst>
            <pc:docMk/>
            <pc:sldMk cId="2471978050" sldId="745"/>
            <ac:spMk id="4" creationId="{8B2182D7-B16D-122B-BF6C-745612379D12}"/>
          </ac:spMkLst>
        </pc:spChg>
        <pc:spChg chg="del mod">
          <ac:chgData name="Siegbert Rudolph" userId="2af4d44886c067cc" providerId="LiveId" clId="{BCFDE7BA-7EF3-4BD3-AFA3-D7A40A23B049}" dt="2024-03-26T15:49:00.429" v="474" actId="478"/>
          <ac:spMkLst>
            <pc:docMk/>
            <pc:sldMk cId="2471978050" sldId="745"/>
            <ac:spMk id="6" creationId="{33CC43B3-DD5D-CBC9-3A26-3D27A65C7538}"/>
          </ac:spMkLst>
        </pc:spChg>
      </pc:sldChg>
      <pc:sldChg chg="delSp modSp mod">
        <pc:chgData name="Siegbert Rudolph" userId="2af4d44886c067cc" providerId="LiveId" clId="{BCFDE7BA-7EF3-4BD3-AFA3-D7A40A23B049}" dt="2024-03-26T15:49:00.476" v="521" actId="1076"/>
        <pc:sldMkLst>
          <pc:docMk/>
          <pc:sldMk cId="1517825682" sldId="746"/>
        </pc:sldMkLst>
        <pc:spChg chg="del mod">
          <ac:chgData name="Siegbert Rudolph" userId="2af4d44886c067cc" providerId="LiveId" clId="{BCFDE7BA-7EF3-4BD3-AFA3-D7A40A23B049}" dt="2022-09-23T17:06:12.907" v="252" actId="478"/>
          <ac:spMkLst>
            <pc:docMk/>
            <pc:sldMk cId="1517825682" sldId="746"/>
            <ac:spMk id="3" creationId="{2F4B704C-1936-A5A4-9809-5853621A0CFD}"/>
          </ac:spMkLst>
        </pc:spChg>
        <pc:spChg chg="del">
          <ac:chgData name="Siegbert Rudolph" userId="2af4d44886c067cc" providerId="LiveId" clId="{BCFDE7BA-7EF3-4BD3-AFA3-D7A40A23B049}" dt="2022-09-20T16:47:11.341" v="120" actId="478"/>
          <ac:spMkLst>
            <pc:docMk/>
            <pc:sldMk cId="1517825682" sldId="746"/>
            <ac:spMk id="4" creationId="{083B8AE9-2219-0736-B267-A3AFA9A14FFA}"/>
          </ac:spMkLst>
        </pc:spChg>
        <pc:spChg chg="del mod">
          <ac:chgData name="Siegbert Rudolph" userId="2af4d44886c067cc" providerId="LiveId" clId="{BCFDE7BA-7EF3-4BD3-AFA3-D7A40A23B049}" dt="2023-08-18T13:43:43.818" v="384" actId="478"/>
          <ac:spMkLst>
            <pc:docMk/>
            <pc:sldMk cId="1517825682" sldId="746"/>
            <ac:spMk id="4" creationId="{498A31BA-309E-5E1D-FE25-CB5C2679DF24}"/>
          </ac:spMkLst>
        </pc:spChg>
        <pc:spChg chg="mod">
          <ac:chgData name="Siegbert Rudolph" userId="2af4d44886c067cc" providerId="LiveId" clId="{BCFDE7BA-7EF3-4BD3-AFA3-D7A40A23B049}" dt="2024-03-26T15:49:00.476" v="521" actId="1076"/>
          <ac:spMkLst>
            <pc:docMk/>
            <pc:sldMk cId="1517825682" sldId="746"/>
            <ac:spMk id="4" creationId="{95D6E898-ED13-0300-9893-51EE9BF815E9}"/>
          </ac:spMkLst>
        </pc:spChg>
        <pc:spChg chg="del mod">
          <ac:chgData name="Siegbert Rudolph" userId="2af4d44886c067cc" providerId="LiveId" clId="{BCFDE7BA-7EF3-4BD3-AFA3-D7A40A23B049}" dt="2024-03-26T15:49:00.476" v="516" actId="478"/>
          <ac:spMkLst>
            <pc:docMk/>
            <pc:sldMk cId="1517825682" sldId="746"/>
            <ac:spMk id="6" creationId="{380BD274-22B1-0503-08EB-2317F025123B}"/>
          </ac:spMkLst>
        </pc:spChg>
      </pc:sldChg>
      <pc:sldChg chg="delSp modSp mod">
        <pc:chgData name="Siegbert Rudolph" userId="2af4d44886c067cc" providerId="LiveId" clId="{BCFDE7BA-7EF3-4BD3-AFA3-D7A40A23B049}" dt="2024-03-26T15:49:00.476" v="515" actId="1076"/>
        <pc:sldMkLst>
          <pc:docMk/>
          <pc:sldMk cId="2063244681" sldId="747"/>
        </pc:sldMkLst>
        <pc:spChg chg="del mod">
          <ac:chgData name="Siegbert Rudolph" userId="2af4d44886c067cc" providerId="LiveId" clId="{BCFDE7BA-7EF3-4BD3-AFA3-D7A40A23B049}" dt="2022-09-23T17:06:12.902" v="246" actId="478"/>
          <ac:spMkLst>
            <pc:docMk/>
            <pc:sldMk cId="2063244681" sldId="747"/>
            <ac:spMk id="3" creationId="{F347C6E2-C5EC-A623-5E3D-A05CDFEE7839}"/>
          </ac:spMkLst>
        </pc:spChg>
        <pc:spChg chg="mod">
          <ac:chgData name="Siegbert Rudolph" userId="2af4d44886c067cc" providerId="LiveId" clId="{BCFDE7BA-7EF3-4BD3-AFA3-D7A40A23B049}" dt="2024-03-26T15:49:00.476" v="515" actId="1076"/>
          <ac:spMkLst>
            <pc:docMk/>
            <pc:sldMk cId="2063244681" sldId="747"/>
            <ac:spMk id="4" creationId="{207B89D4-27BE-9305-A6DC-94436CB109BD}"/>
          </ac:spMkLst>
        </pc:spChg>
        <pc:spChg chg="del">
          <ac:chgData name="Siegbert Rudolph" userId="2af4d44886c067cc" providerId="LiveId" clId="{BCFDE7BA-7EF3-4BD3-AFA3-D7A40A23B049}" dt="2022-09-20T16:47:11.341" v="114" actId="478"/>
          <ac:spMkLst>
            <pc:docMk/>
            <pc:sldMk cId="2063244681" sldId="747"/>
            <ac:spMk id="4" creationId="{2BFDC624-9168-1EEA-1E67-3625904A527F}"/>
          </ac:spMkLst>
        </pc:spChg>
        <pc:spChg chg="del mod">
          <ac:chgData name="Siegbert Rudolph" userId="2af4d44886c067cc" providerId="LiveId" clId="{BCFDE7BA-7EF3-4BD3-AFA3-D7A40A23B049}" dt="2023-08-18T13:43:43.818" v="378" actId="478"/>
          <ac:spMkLst>
            <pc:docMk/>
            <pc:sldMk cId="2063244681" sldId="747"/>
            <ac:spMk id="4" creationId="{852346E3-DA08-39A1-85B0-6680B0C844D9}"/>
          </ac:spMkLst>
        </pc:spChg>
        <pc:spChg chg="del mod">
          <ac:chgData name="Siegbert Rudolph" userId="2af4d44886c067cc" providerId="LiveId" clId="{BCFDE7BA-7EF3-4BD3-AFA3-D7A40A23B049}" dt="2024-03-26T15:49:00.460" v="510" actId="478"/>
          <ac:spMkLst>
            <pc:docMk/>
            <pc:sldMk cId="2063244681" sldId="747"/>
            <ac:spMk id="6" creationId="{2C906381-3A10-7548-0961-0596903411A7}"/>
          </ac:spMkLst>
        </pc:spChg>
      </pc:sldChg>
      <pc:sldChg chg="delSp modSp mod">
        <pc:chgData name="Siegbert Rudolph" userId="2af4d44886c067cc" providerId="LiveId" clId="{BCFDE7BA-7EF3-4BD3-AFA3-D7A40A23B049}" dt="2024-03-26T15:49:00.460" v="509" actId="1076"/>
        <pc:sldMkLst>
          <pc:docMk/>
          <pc:sldMk cId="4064219210" sldId="748"/>
        </pc:sldMkLst>
        <pc:spChg chg="del mod">
          <ac:chgData name="Siegbert Rudolph" userId="2af4d44886c067cc" providerId="LiveId" clId="{BCFDE7BA-7EF3-4BD3-AFA3-D7A40A23B049}" dt="2022-09-23T17:06:12.897" v="240" actId="478"/>
          <ac:spMkLst>
            <pc:docMk/>
            <pc:sldMk cId="4064219210" sldId="748"/>
            <ac:spMk id="3" creationId="{D7B22016-FDF8-C4C0-3D8A-EF1A54774E43}"/>
          </ac:spMkLst>
        </pc:spChg>
        <pc:spChg chg="del">
          <ac:chgData name="Siegbert Rudolph" userId="2af4d44886c067cc" providerId="LiveId" clId="{BCFDE7BA-7EF3-4BD3-AFA3-D7A40A23B049}" dt="2022-09-20T16:47:11.341" v="108" actId="478"/>
          <ac:spMkLst>
            <pc:docMk/>
            <pc:sldMk cId="4064219210" sldId="748"/>
            <ac:spMk id="4" creationId="{31BDF469-3472-A59C-28C1-513A15648912}"/>
          </ac:spMkLst>
        </pc:spChg>
        <pc:spChg chg="del mod">
          <ac:chgData name="Siegbert Rudolph" userId="2af4d44886c067cc" providerId="LiveId" clId="{BCFDE7BA-7EF3-4BD3-AFA3-D7A40A23B049}" dt="2023-08-18T13:43:43.818" v="372" actId="478"/>
          <ac:spMkLst>
            <pc:docMk/>
            <pc:sldMk cId="4064219210" sldId="748"/>
            <ac:spMk id="4" creationId="{559083D7-305C-0588-475E-6E0C9F76DC6C}"/>
          </ac:spMkLst>
        </pc:spChg>
        <pc:spChg chg="mod">
          <ac:chgData name="Siegbert Rudolph" userId="2af4d44886c067cc" providerId="LiveId" clId="{BCFDE7BA-7EF3-4BD3-AFA3-D7A40A23B049}" dt="2024-03-26T15:49:00.460" v="509" actId="1076"/>
          <ac:spMkLst>
            <pc:docMk/>
            <pc:sldMk cId="4064219210" sldId="748"/>
            <ac:spMk id="4" creationId="{6162E516-A5D3-BD62-B787-A589BAED326B}"/>
          </ac:spMkLst>
        </pc:spChg>
        <pc:spChg chg="del mod">
          <ac:chgData name="Siegbert Rudolph" userId="2af4d44886c067cc" providerId="LiveId" clId="{BCFDE7BA-7EF3-4BD3-AFA3-D7A40A23B049}" dt="2024-03-26T15:49:00.460" v="504" actId="478"/>
          <ac:spMkLst>
            <pc:docMk/>
            <pc:sldMk cId="4064219210" sldId="748"/>
            <ac:spMk id="6" creationId="{B25658D5-5AF3-4553-1535-B2691BFDB18E}"/>
          </ac:spMkLst>
        </pc:spChg>
      </pc:sldChg>
    </pc:docChg>
  </pc:docChgLst>
  <pc:docChgLst>
    <pc:chgData name="Siegbert Rudolph" userId="2af4d44886c067cc" providerId="LiveId" clId="{D98B87AE-56A5-4F43-A137-8DAB6F88AE91}"/>
    <pc:docChg chg="custSel modSld">
      <pc:chgData name="Siegbert Rudolph" userId="2af4d44886c067cc" providerId="LiveId" clId="{D98B87AE-56A5-4F43-A137-8DAB6F88AE91}" dt="2022-07-08T16:23:07.048" v="131" actId="1076"/>
      <pc:docMkLst>
        <pc:docMk/>
      </pc:docMkLst>
      <pc:sldChg chg="delSp modSp mod">
        <pc:chgData name="Siegbert Rudolph" userId="2af4d44886c067cc" providerId="LiveId" clId="{D98B87AE-56A5-4F43-A137-8DAB6F88AE91}" dt="2022-07-08T16:23:06.938" v="5" actId="1076"/>
        <pc:sldMkLst>
          <pc:docMk/>
          <pc:sldMk cId="0" sldId="444"/>
        </pc:sldMkLst>
        <pc:spChg chg="del">
          <ac:chgData name="Siegbert Rudolph" userId="2af4d44886c067cc" providerId="LiveId" clId="{D98B87AE-56A5-4F43-A137-8DAB6F88AE91}" dt="2022-07-08T16:23:06.923" v="0" actId="478"/>
          <ac:spMkLst>
            <pc:docMk/>
            <pc:sldMk cId="0" sldId="444"/>
            <ac:spMk id="2" creationId="{25CD3800-B71F-4CB3-86BA-BD16636DDFBB}"/>
          </ac:spMkLst>
        </pc:spChg>
        <pc:spChg chg="mod">
          <ac:chgData name="Siegbert Rudolph" userId="2af4d44886c067cc" providerId="LiveId" clId="{D98B87AE-56A5-4F43-A137-8DAB6F88AE91}" dt="2022-07-08T16:23:06.938" v="5" actId="1076"/>
          <ac:spMkLst>
            <pc:docMk/>
            <pc:sldMk cId="0" sldId="444"/>
            <ac:spMk id="3" creationId="{C2C6B6F9-C38B-C38C-855A-6B52531CA7FE}"/>
          </ac:spMkLst>
        </pc:spChg>
      </pc:sldChg>
      <pc:sldChg chg="delSp modSp mod">
        <pc:chgData name="Siegbert Rudolph" userId="2af4d44886c067cc" providerId="LiveId" clId="{D98B87AE-56A5-4F43-A137-8DAB6F88AE91}" dt="2022-07-08T16:23:07.048" v="131" actId="1076"/>
        <pc:sldMkLst>
          <pc:docMk/>
          <pc:sldMk cId="1498672052" sldId="702"/>
        </pc:sldMkLst>
        <pc:spChg chg="del">
          <ac:chgData name="Siegbert Rudolph" userId="2af4d44886c067cc" providerId="LiveId" clId="{D98B87AE-56A5-4F43-A137-8DAB6F88AE91}" dt="2022-07-08T16:23:07.032" v="126" actId="478"/>
          <ac:spMkLst>
            <pc:docMk/>
            <pc:sldMk cId="1498672052" sldId="702"/>
            <ac:spMk id="2" creationId="{17AA27C1-1CCD-42F9-96D6-04006174A0C2}"/>
          </ac:spMkLst>
        </pc:spChg>
        <pc:spChg chg="mod">
          <ac:chgData name="Siegbert Rudolph" userId="2af4d44886c067cc" providerId="LiveId" clId="{D98B87AE-56A5-4F43-A137-8DAB6F88AE91}" dt="2022-07-08T16:23:07.048" v="131" actId="1076"/>
          <ac:spMkLst>
            <pc:docMk/>
            <pc:sldMk cId="1498672052" sldId="702"/>
            <ac:spMk id="5" creationId="{0482A477-1435-C1F5-297F-65558BE90417}"/>
          </ac:spMkLst>
        </pc:spChg>
      </pc:sldChg>
      <pc:sldChg chg="delSp modSp mod">
        <pc:chgData name="Siegbert Rudolph" userId="2af4d44886c067cc" providerId="LiveId" clId="{D98B87AE-56A5-4F43-A137-8DAB6F88AE91}" dt="2022-07-08T16:23:06.938" v="17" actId="1076"/>
        <pc:sldMkLst>
          <pc:docMk/>
          <pc:sldMk cId="3612293768" sldId="729"/>
        </pc:sldMkLst>
        <pc:spChg chg="del">
          <ac:chgData name="Siegbert Rudolph" userId="2af4d44886c067cc" providerId="LiveId" clId="{D98B87AE-56A5-4F43-A137-8DAB6F88AE91}" dt="2022-07-08T16:23:06.938" v="12" actId="478"/>
          <ac:spMkLst>
            <pc:docMk/>
            <pc:sldMk cId="3612293768" sldId="729"/>
            <ac:spMk id="3" creationId="{5E8EA239-BDA4-4546-A0C2-D2072C65A30C}"/>
          </ac:spMkLst>
        </pc:spChg>
        <pc:spChg chg="mod">
          <ac:chgData name="Siegbert Rudolph" userId="2af4d44886c067cc" providerId="LiveId" clId="{D98B87AE-56A5-4F43-A137-8DAB6F88AE91}" dt="2022-07-08T16:23:06.938" v="17" actId="1076"/>
          <ac:spMkLst>
            <pc:docMk/>
            <pc:sldMk cId="3612293768" sldId="729"/>
            <ac:spMk id="4" creationId="{92086B90-4C63-019A-576F-6DAF74AD549E}"/>
          </ac:spMkLst>
        </pc:spChg>
      </pc:sldChg>
      <pc:sldChg chg="delSp modSp mod">
        <pc:chgData name="Siegbert Rudolph" userId="2af4d44886c067cc" providerId="LiveId" clId="{D98B87AE-56A5-4F43-A137-8DAB6F88AE91}" dt="2022-07-08T16:23:06.938" v="11" actId="1076"/>
        <pc:sldMkLst>
          <pc:docMk/>
          <pc:sldMk cId="3449316489" sldId="730"/>
        </pc:sldMkLst>
        <pc:spChg chg="del">
          <ac:chgData name="Siegbert Rudolph" userId="2af4d44886c067cc" providerId="LiveId" clId="{D98B87AE-56A5-4F43-A137-8DAB6F88AE91}" dt="2022-07-08T16:23:06.938" v="6" actId="478"/>
          <ac:spMkLst>
            <pc:docMk/>
            <pc:sldMk cId="3449316489" sldId="730"/>
            <ac:spMk id="3" creationId="{ADAA23CE-E2CC-499B-863D-A2D26211D19D}"/>
          </ac:spMkLst>
        </pc:spChg>
        <pc:spChg chg="mod">
          <ac:chgData name="Siegbert Rudolph" userId="2af4d44886c067cc" providerId="LiveId" clId="{D98B87AE-56A5-4F43-A137-8DAB6F88AE91}" dt="2022-07-08T16:23:06.938" v="11" actId="1076"/>
          <ac:spMkLst>
            <pc:docMk/>
            <pc:sldMk cId="3449316489" sldId="730"/>
            <ac:spMk id="4" creationId="{60F08ACF-FF84-DFB4-4469-5E3EEFBD3621}"/>
          </ac:spMkLst>
        </pc:spChg>
      </pc:sldChg>
      <pc:sldChg chg="delSp modSp mod">
        <pc:chgData name="Siegbert Rudolph" userId="2af4d44886c067cc" providerId="LiveId" clId="{D98B87AE-56A5-4F43-A137-8DAB6F88AE91}" dt="2022-07-08T16:23:06.954" v="23" actId="1076"/>
        <pc:sldMkLst>
          <pc:docMk/>
          <pc:sldMk cId="2220811049" sldId="731"/>
        </pc:sldMkLst>
        <pc:spChg chg="del">
          <ac:chgData name="Siegbert Rudolph" userId="2af4d44886c067cc" providerId="LiveId" clId="{D98B87AE-56A5-4F43-A137-8DAB6F88AE91}" dt="2022-07-08T16:23:06.938" v="18" actId="478"/>
          <ac:spMkLst>
            <pc:docMk/>
            <pc:sldMk cId="2220811049" sldId="731"/>
            <ac:spMk id="3" creationId="{AE4843E0-4B69-42B5-B1CB-F26AA3F56F9B}"/>
          </ac:spMkLst>
        </pc:spChg>
        <pc:spChg chg="mod">
          <ac:chgData name="Siegbert Rudolph" userId="2af4d44886c067cc" providerId="LiveId" clId="{D98B87AE-56A5-4F43-A137-8DAB6F88AE91}" dt="2022-07-08T16:23:06.954" v="23" actId="1076"/>
          <ac:spMkLst>
            <pc:docMk/>
            <pc:sldMk cId="2220811049" sldId="731"/>
            <ac:spMk id="4" creationId="{DC748283-E051-B294-3299-F691ACEFD78E}"/>
          </ac:spMkLst>
        </pc:spChg>
      </pc:sldChg>
      <pc:sldChg chg="delSp modSp mod">
        <pc:chgData name="Siegbert Rudolph" userId="2af4d44886c067cc" providerId="LiveId" clId="{D98B87AE-56A5-4F43-A137-8DAB6F88AE91}" dt="2022-07-08T16:23:06.970" v="35" actId="1076"/>
        <pc:sldMkLst>
          <pc:docMk/>
          <pc:sldMk cId="1598913043" sldId="732"/>
        </pc:sldMkLst>
        <pc:spChg chg="del">
          <ac:chgData name="Siegbert Rudolph" userId="2af4d44886c067cc" providerId="LiveId" clId="{D98B87AE-56A5-4F43-A137-8DAB6F88AE91}" dt="2022-07-08T16:23:06.954" v="30" actId="478"/>
          <ac:spMkLst>
            <pc:docMk/>
            <pc:sldMk cId="1598913043" sldId="732"/>
            <ac:spMk id="3" creationId="{D0CD708A-84C8-4A79-87F2-2D4F7819CF73}"/>
          </ac:spMkLst>
        </pc:spChg>
        <pc:spChg chg="mod">
          <ac:chgData name="Siegbert Rudolph" userId="2af4d44886c067cc" providerId="LiveId" clId="{D98B87AE-56A5-4F43-A137-8DAB6F88AE91}" dt="2022-07-08T16:23:06.970" v="35" actId="1076"/>
          <ac:spMkLst>
            <pc:docMk/>
            <pc:sldMk cId="1598913043" sldId="732"/>
            <ac:spMk id="4" creationId="{A08E8663-BBD3-243C-3AB7-358A24676F24}"/>
          </ac:spMkLst>
        </pc:spChg>
      </pc:sldChg>
      <pc:sldChg chg="delSp modSp mod">
        <pc:chgData name="Siegbert Rudolph" userId="2af4d44886c067cc" providerId="LiveId" clId="{D98B87AE-56A5-4F43-A137-8DAB6F88AE91}" dt="2022-07-08T16:23:06.954" v="29" actId="1076"/>
        <pc:sldMkLst>
          <pc:docMk/>
          <pc:sldMk cId="3109627077" sldId="733"/>
        </pc:sldMkLst>
        <pc:spChg chg="del">
          <ac:chgData name="Siegbert Rudolph" userId="2af4d44886c067cc" providerId="LiveId" clId="{D98B87AE-56A5-4F43-A137-8DAB6F88AE91}" dt="2022-07-08T16:23:06.954" v="24" actId="478"/>
          <ac:spMkLst>
            <pc:docMk/>
            <pc:sldMk cId="3109627077" sldId="733"/>
            <ac:spMk id="3" creationId="{919A89FC-29E2-4280-B880-AA3DBE574ACC}"/>
          </ac:spMkLst>
        </pc:spChg>
        <pc:spChg chg="mod">
          <ac:chgData name="Siegbert Rudolph" userId="2af4d44886c067cc" providerId="LiveId" clId="{D98B87AE-56A5-4F43-A137-8DAB6F88AE91}" dt="2022-07-08T16:23:06.954" v="29" actId="1076"/>
          <ac:spMkLst>
            <pc:docMk/>
            <pc:sldMk cId="3109627077" sldId="733"/>
            <ac:spMk id="4" creationId="{CE2859C4-1328-3DDB-02ED-A54C0EF4B43F}"/>
          </ac:spMkLst>
        </pc:spChg>
      </pc:sldChg>
      <pc:sldChg chg="delSp modSp mod">
        <pc:chgData name="Siegbert Rudolph" userId="2af4d44886c067cc" providerId="LiveId" clId="{D98B87AE-56A5-4F43-A137-8DAB6F88AE91}" dt="2022-07-08T16:23:06.970" v="41" actId="1076"/>
        <pc:sldMkLst>
          <pc:docMk/>
          <pc:sldMk cId="1686344213" sldId="734"/>
        </pc:sldMkLst>
        <pc:spChg chg="del">
          <ac:chgData name="Siegbert Rudolph" userId="2af4d44886c067cc" providerId="LiveId" clId="{D98B87AE-56A5-4F43-A137-8DAB6F88AE91}" dt="2022-07-08T16:23:06.970" v="36" actId="478"/>
          <ac:spMkLst>
            <pc:docMk/>
            <pc:sldMk cId="1686344213" sldId="734"/>
            <ac:spMk id="3" creationId="{9BBC6CA7-E5BF-4A1A-AFA1-EE6918BCF031}"/>
          </ac:spMkLst>
        </pc:spChg>
        <pc:spChg chg="mod">
          <ac:chgData name="Siegbert Rudolph" userId="2af4d44886c067cc" providerId="LiveId" clId="{D98B87AE-56A5-4F43-A137-8DAB6F88AE91}" dt="2022-07-08T16:23:06.970" v="41" actId="1076"/>
          <ac:spMkLst>
            <pc:docMk/>
            <pc:sldMk cId="1686344213" sldId="734"/>
            <ac:spMk id="4" creationId="{17D06585-4CD3-686E-DF7B-C84BEE153F4D}"/>
          </ac:spMkLst>
        </pc:spChg>
      </pc:sldChg>
      <pc:sldChg chg="delSp modSp mod">
        <pc:chgData name="Siegbert Rudolph" userId="2af4d44886c067cc" providerId="LiveId" clId="{D98B87AE-56A5-4F43-A137-8DAB6F88AE91}" dt="2022-07-08T16:23:06.970" v="47" actId="1076"/>
        <pc:sldMkLst>
          <pc:docMk/>
          <pc:sldMk cId="4292739409" sldId="735"/>
        </pc:sldMkLst>
        <pc:spChg chg="del">
          <ac:chgData name="Siegbert Rudolph" userId="2af4d44886c067cc" providerId="LiveId" clId="{D98B87AE-56A5-4F43-A137-8DAB6F88AE91}" dt="2022-07-08T16:23:06.970" v="42" actId="478"/>
          <ac:spMkLst>
            <pc:docMk/>
            <pc:sldMk cId="4292739409" sldId="735"/>
            <ac:spMk id="3" creationId="{BE006E25-133B-4441-B116-4F919F31994F}"/>
          </ac:spMkLst>
        </pc:spChg>
        <pc:spChg chg="mod">
          <ac:chgData name="Siegbert Rudolph" userId="2af4d44886c067cc" providerId="LiveId" clId="{D98B87AE-56A5-4F43-A137-8DAB6F88AE91}" dt="2022-07-08T16:23:06.970" v="47" actId="1076"/>
          <ac:spMkLst>
            <pc:docMk/>
            <pc:sldMk cId="4292739409" sldId="735"/>
            <ac:spMk id="4" creationId="{B2A52DAF-F967-88AA-E744-FC38D491E2B8}"/>
          </ac:spMkLst>
        </pc:spChg>
      </pc:sldChg>
      <pc:sldChg chg="delSp modSp mod">
        <pc:chgData name="Siegbert Rudolph" userId="2af4d44886c067cc" providerId="LiveId" clId="{D98B87AE-56A5-4F43-A137-8DAB6F88AE91}" dt="2022-07-08T16:23:06.985" v="53" actId="1076"/>
        <pc:sldMkLst>
          <pc:docMk/>
          <pc:sldMk cId="407028184" sldId="736"/>
        </pc:sldMkLst>
        <pc:spChg chg="del">
          <ac:chgData name="Siegbert Rudolph" userId="2af4d44886c067cc" providerId="LiveId" clId="{D98B87AE-56A5-4F43-A137-8DAB6F88AE91}" dt="2022-07-08T16:23:06.970" v="48" actId="478"/>
          <ac:spMkLst>
            <pc:docMk/>
            <pc:sldMk cId="407028184" sldId="736"/>
            <ac:spMk id="3" creationId="{B6EFF4BF-A794-4725-BFD1-2A802C2BB8FE}"/>
          </ac:spMkLst>
        </pc:spChg>
        <pc:spChg chg="mod">
          <ac:chgData name="Siegbert Rudolph" userId="2af4d44886c067cc" providerId="LiveId" clId="{D98B87AE-56A5-4F43-A137-8DAB6F88AE91}" dt="2022-07-08T16:23:06.985" v="53" actId="1076"/>
          <ac:spMkLst>
            <pc:docMk/>
            <pc:sldMk cId="407028184" sldId="736"/>
            <ac:spMk id="4" creationId="{E9FEEB10-DEC8-5565-F18E-D21D48DC7386}"/>
          </ac:spMkLst>
        </pc:spChg>
      </pc:sldChg>
      <pc:sldChg chg="delSp modSp mod">
        <pc:chgData name="Siegbert Rudolph" userId="2af4d44886c067cc" providerId="LiveId" clId="{D98B87AE-56A5-4F43-A137-8DAB6F88AE91}" dt="2022-07-08T16:23:06.985" v="59" actId="1076"/>
        <pc:sldMkLst>
          <pc:docMk/>
          <pc:sldMk cId="2509100147" sldId="737"/>
        </pc:sldMkLst>
        <pc:spChg chg="del">
          <ac:chgData name="Siegbert Rudolph" userId="2af4d44886c067cc" providerId="LiveId" clId="{D98B87AE-56A5-4F43-A137-8DAB6F88AE91}" dt="2022-07-08T16:23:06.985" v="54" actId="478"/>
          <ac:spMkLst>
            <pc:docMk/>
            <pc:sldMk cId="2509100147" sldId="737"/>
            <ac:spMk id="3" creationId="{05463D91-DA16-4E9B-AA06-9C3D25D772FE}"/>
          </ac:spMkLst>
        </pc:spChg>
        <pc:spChg chg="mod">
          <ac:chgData name="Siegbert Rudolph" userId="2af4d44886c067cc" providerId="LiveId" clId="{D98B87AE-56A5-4F43-A137-8DAB6F88AE91}" dt="2022-07-08T16:23:06.985" v="59" actId="1076"/>
          <ac:spMkLst>
            <pc:docMk/>
            <pc:sldMk cId="2509100147" sldId="737"/>
            <ac:spMk id="4" creationId="{73E7558D-7ACA-4773-29A4-1CD431838969}"/>
          </ac:spMkLst>
        </pc:spChg>
      </pc:sldChg>
      <pc:sldChg chg="delSp modSp mod">
        <pc:chgData name="Siegbert Rudolph" userId="2af4d44886c067cc" providerId="LiveId" clId="{D98B87AE-56A5-4F43-A137-8DAB6F88AE91}" dt="2022-07-08T16:23:06.985" v="65" actId="1076"/>
        <pc:sldMkLst>
          <pc:docMk/>
          <pc:sldMk cId="862778216" sldId="738"/>
        </pc:sldMkLst>
        <pc:spChg chg="del">
          <ac:chgData name="Siegbert Rudolph" userId="2af4d44886c067cc" providerId="LiveId" clId="{D98B87AE-56A5-4F43-A137-8DAB6F88AE91}" dt="2022-07-08T16:23:06.985" v="60" actId="478"/>
          <ac:spMkLst>
            <pc:docMk/>
            <pc:sldMk cId="862778216" sldId="738"/>
            <ac:spMk id="3" creationId="{B19EC626-2372-4B4C-A4A6-6D6E224E3ACD}"/>
          </ac:spMkLst>
        </pc:spChg>
        <pc:spChg chg="mod">
          <ac:chgData name="Siegbert Rudolph" userId="2af4d44886c067cc" providerId="LiveId" clId="{D98B87AE-56A5-4F43-A137-8DAB6F88AE91}" dt="2022-07-08T16:23:06.985" v="65" actId="1076"/>
          <ac:spMkLst>
            <pc:docMk/>
            <pc:sldMk cId="862778216" sldId="738"/>
            <ac:spMk id="4" creationId="{7A163031-FC43-D677-443C-780079D022A3}"/>
          </ac:spMkLst>
        </pc:spChg>
      </pc:sldChg>
      <pc:sldChg chg="delSp modSp mod">
        <pc:chgData name="Siegbert Rudolph" userId="2af4d44886c067cc" providerId="LiveId" clId="{D98B87AE-56A5-4F43-A137-8DAB6F88AE91}" dt="2022-07-08T16:23:06.985" v="71" actId="1076"/>
        <pc:sldMkLst>
          <pc:docMk/>
          <pc:sldMk cId="3965611491" sldId="739"/>
        </pc:sldMkLst>
        <pc:spChg chg="del">
          <ac:chgData name="Siegbert Rudolph" userId="2af4d44886c067cc" providerId="LiveId" clId="{D98B87AE-56A5-4F43-A137-8DAB6F88AE91}" dt="2022-07-08T16:23:06.985" v="66" actId="478"/>
          <ac:spMkLst>
            <pc:docMk/>
            <pc:sldMk cId="3965611491" sldId="739"/>
            <ac:spMk id="3" creationId="{DE09FAB3-6AC3-4430-8568-485129DB323C}"/>
          </ac:spMkLst>
        </pc:spChg>
        <pc:spChg chg="mod">
          <ac:chgData name="Siegbert Rudolph" userId="2af4d44886c067cc" providerId="LiveId" clId="{D98B87AE-56A5-4F43-A137-8DAB6F88AE91}" dt="2022-07-08T16:23:06.985" v="71" actId="1076"/>
          <ac:spMkLst>
            <pc:docMk/>
            <pc:sldMk cId="3965611491" sldId="739"/>
            <ac:spMk id="4" creationId="{DC150E56-27CC-AABD-119C-B0EDADEB55AE}"/>
          </ac:spMkLst>
        </pc:spChg>
      </pc:sldChg>
      <pc:sldChg chg="delSp modSp mod">
        <pc:chgData name="Siegbert Rudolph" userId="2af4d44886c067cc" providerId="LiveId" clId="{D98B87AE-56A5-4F43-A137-8DAB6F88AE91}" dt="2022-07-08T16:23:07.017" v="101" actId="1076"/>
        <pc:sldMkLst>
          <pc:docMk/>
          <pc:sldMk cId="1622589701" sldId="740"/>
        </pc:sldMkLst>
        <pc:spChg chg="del">
          <ac:chgData name="Siegbert Rudolph" userId="2af4d44886c067cc" providerId="LiveId" clId="{D98B87AE-56A5-4F43-A137-8DAB6F88AE91}" dt="2022-07-08T16:23:07.017" v="96" actId="478"/>
          <ac:spMkLst>
            <pc:docMk/>
            <pc:sldMk cId="1622589701" sldId="740"/>
            <ac:spMk id="3" creationId="{15260250-12A9-491B-9749-F8AEE39B61CE}"/>
          </ac:spMkLst>
        </pc:spChg>
        <pc:spChg chg="mod">
          <ac:chgData name="Siegbert Rudolph" userId="2af4d44886c067cc" providerId="LiveId" clId="{D98B87AE-56A5-4F43-A137-8DAB6F88AE91}" dt="2022-07-08T16:23:07.017" v="101" actId="1076"/>
          <ac:spMkLst>
            <pc:docMk/>
            <pc:sldMk cId="1622589701" sldId="740"/>
            <ac:spMk id="4" creationId="{743578FB-85D3-B8E9-09E9-6B4301AFE46D}"/>
          </ac:spMkLst>
        </pc:spChg>
      </pc:sldChg>
      <pc:sldChg chg="delSp modSp mod">
        <pc:chgData name="Siegbert Rudolph" userId="2af4d44886c067cc" providerId="LiveId" clId="{D98B87AE-56A5-4F43-A137-8DAB6F88AE91}" dt="2022-07-08T16:23:07.017" v="107" actId="1076"/>
        <pc:sldMkLst>
          <pc:docMk/>
          <pc:sldMk cId="2604219349" sldId="741"/>
        </pc:sldMkLst>
        <pc:spChg chg="del">
          <ac:chgData name="Siegbert Rudolph" userId="2af4d44886c067cc" providerId="LiveId" clId="{D98B87AE-56A5-4F43-A137-8DAB6F88AE91}" dt="2022-07-08T16:23:07.017" v="102" actId="478"/>
          <ac:spMkLst>
            <pc:docMk/>
            <pc:sldMk cId="2604219349" sldId="741"/>
            <ac:spMk id="3" creationId="{901717B7-E906-418C-8C2C-BB7F6881D689}"/>
          </ac:spMkLst>
        </pc:spChg>
        <pc:spChg chg="mod">
          <ac:chgData name="Siegbert Rudolph" userId="2af4d44886c067cc" providerId="LiveId" clId="{D98B87AE-56A5-4F43-A137-8DAB6F88AE91}" dt="2022-07-08T16:23:07.017" v="107" actId="1076"/>
          <ac:spMkLst>
            <pc:docMk/>
            <pc:sldMk cId="2604219349" sldId="741"/>
            <ac:spMk id="4" creationId="{5710759C-202A-CAE2-8589-96DD04B7AD89}"/>
          </ac:spMkLst>
        </pc:spChg>
      </pc:sldChg>
      <pc:sldChg chg="delSp modSp mod">
        <pc:chgData name="Siegbert Rudolph" userId="2af4d44886c067cc" providerId="LiveId" clId="{D98B87AE-56A5-4F43-A137-8DAB6F88AE91}" dt="2022-07-08T16:23:07.001" v="77" actId="1076"/>
        <pc:sldMkLst>
          <pc:docMk/>
          <pc:sldMk cId="1879769585" sldId="742"/>
        </pc:sldMkLst>
        <pc:spChg chg="del">
          <ac:chgData name="Siegbert Rudolph" userId="2af4d44886c067cc" providerId="LiveId" clId="{D98B87AE-56A5-4F43-A137-8DAB6F88AE91}" dt="2022-07-08T16:23:06.985" v="72" actId="478"/>
          <ac:spMkLst>
            <pc:docMk/>
            <pc:sldMk cId="1879769585" sldId="742"/>
            <ac:spMk id="3" creationId="{8C614B1A-8F51-4F8B-8725-7B5C0916BEA9}"/>
          </ac:spMkLst>
        </pc:spChg>
        <pc:spChg chg="mod">
          <ac:chgData name="Siegbert Rudolph" userId="2af4d44886c067cc" providerId="LiveId" clId="{D98B87AE-56A5-4F43-A137-8DAB6F88AE91}" dt="2022-07-08T16:23:07.001" v="77" actId="1076"/>
          <ac:spMkLst>
            <pc:docMk/>
            <pc:sldMk cId="1879769585" sldId="742"/>
            <ac:spMk id="4" creationId="{B09EEF46-7F94-4FB3-1C8B-4A68A986CB66}"/>
          </ac:spMkLst>
        </pc:spChg>
      </pc:sldChg>
      <pc:sldChg chg="delSp modSp mod">
        <pc:chgData name="Siegbert Rudolph" userId="2af4d44886c067cc" providerId="LiveId" clId="{D98B87AE-56A5-4F43-A137-8DAB6F88AE91}" dt="2022-07-08T16:23:07.017" v="95" actId="1076"/>
        <pc:sldMkLst>
          <pc:docMk/>
          <pc:sldMk cId="1182862568" sldId="743"/>
        </pc:sldMkLst>
        <pc:spChg chg="del">
          <ac:chgData name="Siegbert Rudolph" userId="2af4d44886c067cc" providerId="LiveId" clId="{D98B87AE-56A5-4F43-A137-8DAB6F88AE91}" dt="2022-07-08T16:23:07.001" v="90" actId="478"/>
          <ac:spMkLst>
            <pc:docMk/>
            <pc:sldMk cId="1182862568" sldId="743"/>
            <ac:spMk id="3" creationId="{5ED9A8DA-5087-46E3-B24B-AD96E758A771}"/>
          </ac:spMkLst>
        </pc:spChg>
        <pc:spChg chg="mod">
          <ac:chgData name="Siegbert Rudolph" userId="2af4d44886c067cc" providerId="LiveId" clId="{D98B87AE-56A5-4F43-A137-8DAB6F88AE91}" dt="2022-07-08T16:23:07.017" v="95" actId="1076"/>
          <ac:spMkLst>
            <pc:docMk/>
            <pc:sldMk cId="1182862568" sldId="743"/>
            <ac:spMk id="4" creationId="{3FD340D2-3B42-8DC6-56DA-3EC28EB137DA}"/>
          </ac:spMkLst>
        </pc:spChg>
      </pc:sldChg>
      <pc:sldChg chg="delSp modSp mod">
        <pc:chgData name="Siegbert Rudolph" userId="2af4d44886c067cc" providerId="LiveId" clId="{D98B87AE-56A5-4F43-A137-8DAB6F88AE91}" dt="2022-07-08T16:23:07.001" v="89" actId="1076"/>
        <pc:sldMkLst>
          <pc:docMk/>
          <pc:sldMk cId="2412010493" sldId="744"/>
        </pc:sldMkLst>
        <pc:spChg chg="del">
          <ac:chgData name="Siegbert Rudolph" userId="2af4d44886c067cc" providerId="LiveId" clId="{D98B87AE-56A5-4F43-A137-8DAB6F88AE91}" dt="2022-07-08T16:23:07.001" v="84" actId="478"/>
          <ac:spMkLst>
            <pc:docMk/>
            <pc:sldMk cId="2412010493" sldId="744"/>
            <ac:spMk id="3" creationId="{084DAFA4-008E-4249-AF3A-FA0A79032A65}"/>
          </ac:spMkLst>
        </pc:spChg>
        <pc:spChg chg="mod">
          <ac:chgData name="Siegbert Rudolph" userId="2af4d44886c067cc" providerId="LiveId" clId="{D98B87AE-56A5-4F43-A137-8DAB6F88AE91}" dt="2022-07-08T16:23:07.001" v="89" actId="1076"/>
          <ac:spMkLst>
            <pc:docMk/>
            <pc:sldMk cId="2412010493" sldId="744"/>
            <ac:spMk id="4" creationId="{3C5E72E4-D946-8EE2-2122-3A951BFD1D31}"/>
          </ac:spMkLst>
        </pc:spChg>
      </pc:sldChg>
      <pc:sldChg chg="delSp modSp mod">
        <pc:chgData name="Siegbert Rudolph" userId="2af4d44886c067cc" providerId="LiveId" clId="{D98B87AE-56A5-4F43-A137-8DAB6F88AE91}" dt="2022-07-08T16:23:07.001" v="83" actId="1076"/>
        <pc:sldMkLst>
          <pc:docMk/>
          <pc:sldMk cId="2471978050" sldId="745"/>
        </pc:sldMkLst>
        <pc:spChg chg="del">
          <ac:chgData name="Siegbert Rudolph" userId="2af4d44886c067cc" providerId="LiveId" clId="{D98B87AE-56A5-4F43-A137-8DAB6F88AE91}" dt="2022-07-08T16:23:07.001" v="78" actId="478"/>
          <ac:spMkLst>
            <pc:docMk/>
            <pc:sldMk cId="2471978050" sldId="745"/>
            <ac:spMk id="3" creationId="{CEC2E484-26A4-46BC-BB06-13E466BA36F9}"/>
          </ac:spMkLst>
        </pc:spChg>
        <pc:spChg chg="mod">
          <ac:chgData name="Siegbert Rudolph" userId="2af4d44886c067cc" providerId="LiveId" clId="{D98B87AE-56A5-4F43-A137-8DAB6F88AE91}" dt="2022-07-08T16:23:07.001" v="83" actId="1076"/>
          <ac:spMkLst>
            <pc:docMk/>
            <pc:sldMk cId="2471978050" sldId="745"/>
            <ac:spMk id="4" creationId="{427090CD-8364-AFEF-B188-DEA2C0E7A22D}"/>
          </ac:spMkLst>
        </pc:spChg>
      </pc:sldChg>
      <pc:sldChg chg="delSp modSp mod">
        <pc:chgData name="Siegbert Rudolph" userId="2af4d44886c067cc" providerId="LiveId" clId="{D98B87AE-56A5-4F43-A137-8DAB6F88AE91}" dt="2022-07-08T16:23:07.032" v="125" actId="1076"/>
        <pc:sldMkLst>
          <pc:docMk/>
          <pc:sldMk cId="1517825682" sldId="746"/>
        </pc:sldMkLst>
        <pc:spChg chg="del">
          <ac:chgData name="Siegbert Rudolph" userId="2af4d44886c067cc" providerId="LiveId" clId="{D98B87AE-56A5-4F43-A137-8DAB6F88AE91}" dt="2022-07-08T16:23:07.032" v="120" actId="478"/>
          <ac:spMkLst>
            <pc:docMk/>
            <pc:sldMk cId="1517825682" sldId="746"/>
            <ac:spMk id="3" creationId="{000A5504-A7C6-489C-9A0B-4365B913620A}"/>
          </ac:spMkLst>
        </pc:spChg>
        <pc:spChg chg="mod">
          <ac:chgData name="Siegbert Rudolph" userId="2af4d44886c067cc" providerId="LiveId" clId="{D98B87AE-56A5-4F43-A137-8DAB6F88AE91}" dt="2022-07-08T16:23:07.032" v="125" actId="1076"/>
          <ac:spMkLst>
            <pc:docMk/>
            <pc:sldMk cId="1517825682" sldId="746"/>
            <ac:spMk id="4" creationId="{083B8AE9-2219-0736-B267-A3AFA9A14FFA}"/>
          </ac:spMkLst>
        </pc:spChg>
      </pc:sldChg>
      <pc:sldChg chg="delSp modSp mod">
        <pc:chgData name="Siegbert Rudolph" userId="2af4d44886c067cc" providerId="LiveId" clId="{D98B87AE-56A5-4F43-A137-8DAB6F88AE91}" dt="2022-07-08T16:23:07.032" v="119" actId="1076"/>
        <pc:sldMkLst>
          <pc:docMk/>
          <pc:sldMk cId="2063244681" sldId="747"/>
        </pc:sldMkLst>
        <pc:spChg chg="del">
          <ac:chgData name="Siegbert Rudolph" userId="2af4d44886c067cc" providerId="LiveId" clId="{D98B87AE-56A5-4F43-A137-8DAB6F88AE91}" dt="2022-07-08T16:23:07.032" v="114" actId="478"/>
          <ac:spMkLst>
            <pc:docMk/>
            <pc:sldMk cId="2063244681" sldId="747"/>
            <ac:spMk id="3" creationId="{8DB05878-ECBF-4091-85CB-FF75496F022B}"/>
          </ac:spMkLst>
        </pc:spChg>
        <pc:spChg chg="mod">
          <ac:chgData name="Siegbert Rudolph" userId="2af4d44886c067cc" providerId="LiveId" clId="{D98B87AE-56A5-4F43-A137-8DAB6F88AE91}" dt="2022-07-08T16:23:07.032" v="119" actId="1076"/>
          <ac:spMkLst>
            <pc:docMk/>
            <pc:sldMk cId="2063244681" sldId="747"/>
            <ac:spMk id="4" creationId="{2BFDC624-9168-1EEA-1E67-3625904A527F}"/>
          </ac:spMkLst>
        </pc:spChg>
      </pc:sldChg>
      <pc:sldChg chg="delSp modSp mod">
        <pc:chgData name="Siegbert Rudolph" userId="2af4d44886c067cc" providerId="LiveId" clId="{D98B87AE-56A5-4F43-A137-8DAB6F88AE91}" dt="2022-07-08T16:23:07.017" v="113" actId="1076"/>
        <pc:sldMkLst>
          <pc:docMk/>
          <pc:sldMk cId="4064219210" sldId="748"/>
        </pc:sldMkLst>
        <pc:spChg chg="del">
          <ac:chgData name="Siegbert Rudolph" userId="2af4d44886c067cc" providerId="LiveId" clId="{D98B87AE-56A5-4F43-A137-8DAB6F88AE91}" dt="2022-07-08T16:23:07.017" v="108" actId="478"/>
          <ac:spMkLst>
            <pc:docMk/>
            <pc:sldMk cId="4064219210" sldId="748"/>
            <ac:spMk id="3" creationId="{CB560F78-EF41-42A0-A2C0-416E1AD99E55}"/>
          </ac:spMkLst>
        </pc:spChg>
        <pc:spChg chg="mod">
          <ac:chgData name="Siegbert Rudolph" userId="2af4d44886c067cc" providerId="LiveId" clId="{D98B87AE-56A5-4F43-A137-8DAB6F88AE91}" dt="2022-07-08T16:23:07.017" v="113" actId="1076"/>
          <ac:spMkLst>
            <pc:docMk/>
            <pc:sldMk cId="4064219210" sldId="748"/>
            <ac:spMk id="4" creationId="{31BDF469-3472-A59C-28C1-513A15648912}"/>
          </ac:spMkLst>
        </pc:spChg>
      </pc:sldChg>
    </pc:docChg>
  </pc:docChgLst>
  <pc:docChgLst>
    <pc:chgData name="Siegbert Rudolph" userId="2af4d44886c067cc" providerId="LiveId" clId="{F35B6CF8-23F5-4C7B-BBB0-2DF1E8BC266F}"/>
    <pc:docChg chg="modSld">
      <pc:chgData name="Siegbert Rudolph" userId="2af4d44886c067cc" providerId="LiveId" clId="{F35B6CF8-23F5-4C7B-BBB0-2DF1E8BC266F}" dt="2020-08-24T06:40:07.827" v="95" actId="478"/>
      <pc:docMkLst>
        <pc:docMk/>
      </pc:docMkLst>
      <pc:sldChg chg="delSp modSp modAnim">
        <pc:chgData name="Siegbert Rudolph" userId="2af4d44886c067cc" providerId="LiveId" clId="{F35B6CF8-23F5-4C7B-BBB0-2DF1E8BC266F}" dt="2020-08-24T06:38:39.829" v="77" actId="478"/>
        <pc:sldMkLst>
          <pc:docMk/>
          <pc:sldMk cId="3612293768" sldId="729"/>
        </pc:sldMkLst>
        <pc:spChg chg="del">
          <ac:chgData name="Siegbert Rudolph" userId="2af4d44886c067cc" providerId="LiveId" clId="{F35B6CF8-23F5-4C7B-BBB0-2DF1E8BC266F}" dt="2020-08-24T06:37:43.048" v="33" actId="478"/>
          <ac:spMkLst>
            <pc:docMk/>
            <pc:sldMk cId="3612293768" sldId="729"/>
            <ac:spMk id="35" creationId="{383AE9C1-91C3-4E9B-B187-0CC100DA3026}"/>
          </ac:spMkLst>
        </pc:spChg>
        <pc:spChg chg="del">
          <ac:chgData name="Siegbert Rudolph" userId="2af4d44886c067cc" providerId="LiveId" clId="{F35B6CF8-23F5-4C7B-BBB0-2DF1E8BC266F}" dt="2020-08-24T06:37:43.048" v="33" actId="478"/>
          <ac:spMkLst>
            <pc:docMk/>
            <pc:sldMk cId="3612293768" sldId="729"/>
            <ac:spMk id="36" creationId="{F5ADF048-800B-4A7F-9E33-A7CEBF72FABD}"/>
          </ac:spMkLst>
        </pc:spChg>
        <pc:spChg chg="del">
          <ac:chgData name="Siegbert Rudolph" userId="2af4d44886c067cc" providerId="LiveId" clId="{F35B6CF8-23F5-4C7B-BBB0-2DF1E8BC266F}" dt="2020-08-24T06:37:43.048" v="33" actId="478"/>
          <ac:spMkLst>
            <pc:docMk/>
            <pc:sldMk cId="3612293768" sldId="729"/>
            <ac:spMk id="37" creationId="{F7B46447-044F-4971-A275-F24B987E9F8C}"/>
          </ac:spMkLst>
        </pc:spChg>
        <pc:spChg chg="del">
          <ac:chgData name="Siegbert Rudolph" userId="2af4d44886c067cc" providerId="LiveId" clId="{F35B6CF8-23F5-4C7B-BBB0-2DF1E8BC266F}" dt="2020-08-24T06:37:43.048" v="33" actId="478"/>
          <ac:spMkLst>
            <pc:docMk/>
            <pc:sldMk cId="3612293768" sldId="729"/>
            <ac:spMk id="38" creationId="{36B9C28C-16BB-4016-8C4C-1D83548176E1}"/>
          </ac:spMkLst>
        </pc:spChg>
        <pc:spChg chg="del">
          <ac:chgData name="Siegbert Rudolph" userId="2af4d44886c067cc" providerId="LiveId" clId="{F35B6CF8-23F5-4C7B-BBB0-2DF1E8BC266F}" dt="2020-08-24T06:37:43.048" v="33" actId="478"/>
          <ac:spMkLst>
            <pc:docMk/>
            <pc:sldMk cId="3612293768" sldId="729"/>
            <ac:spMk id="39" creationId="{2A4A0553-F27E-4238-A337-54938A0A1493}"/>
          </ac:spMkLst>
        </pc:spChg>
        <pc:spChg chg="del">
          <ac:chgData name="Siegbert Rudolph" userId="2af4d44886c067cc" providerId="LiveId" clId="{F35B6CF8-23F5-4C7B-BBB0-2DF1E8BC266F}" dt="2020-08-24T06:37:43.048" v="33" actId="478"/>
          <ac:spMkLst>
            <pc:docMk/>
            <pc:sldMk cId="3612293768" sldId="729"/>
            <ac:spMk id="40" creationId="{27211A0E-2426-4497-A066-9332C7AC3AB5}"/>
          </ac:spMkLst>
        </pc:spChg>
        <pc:spChg chg="del">
          <ac:chgData name="Siegbert Rudolph" userId="2af4d44886c067cc" providerId="LiveId" clId="{F35B6CF8-23F5-4C7B-BBB0-2DF1E8BC266F}" dt="2020-08-24T06:37:43.048" v="33" actId="478"/>
          <ac:spMkLst>
            <pc:docMk/>
            <pc:sldMk cId="3612293768" sldId="729"/>
            <ac:spMk id="41" creationId="{CC4F8397-1494-4E3C-8FF8-9216C05F26CE}"/>
          </ac:spMkLst>
        </pc:spChg>
        <pc:spChg chg="del">
          <ac:chgData name="Siegbert Rudolph" userId="2af4d44886c067cc" providerId="LiveId" clId="{F35B6CF8-23F5-4C7B-BBB0-2DF1E8BC266F}" dt="2020-08-24T06:37:43.048" v="33" actId="478"/>
          <ac:spMkLst>
            <pc:docMk/>
            <pc:sldMk cId="3612293768" sldId="729"/>
            <ac:spMk id="42" creationId="{45B04870-11DC-45DD-BFB6-D01F159159B3}"/>
          </ac:spMkLst>
        </pc:spChg>
        <pc:spChg chg="del">
          <ac:chgData name="Siegbert Rudolph" userId="2af4d44886c067cc" providerId="LiveId" clId="{F35B6CF8-23F5-4C7B-BBB0-2DF1E8BC266F}" dt="2020-08-24T06:37:43.048" v="33" actId="478"/>
          <ac:spMkLst>
            <pc:docMk/>
            <pc:sldMk cId="3612293768" sldId="729"/>
            <ac:spMk id="47" creationId="{3D7D7288-5F6D-42E5-9857-5B2C64F1B9C1}"/>
          </ac:spMkLst>
        </pc:spChg>
        <pc:spChg chg="del">
          <ac:chgData name="Siegbert Rudolph" userId="2af4d44886c067cc" providerId="LiveId" clId="{F35B6CF8-23F5-4C7B-BBB0-2DF1E8BC266F}" dt="2020-08-24T06:37:43.048" v="33" actId="478"/>
          <ac:spMkLst>
            <pc:docMk/>
            <pc:sldMk cId="3612293768" sldId="729"/>
            <ac:spMk id="50" creationId="{E41879A0-9AAE-4C08-A096-4C98A08F5793}"/>
          </ac:spMkLst>
        </pc:spChg>
        <pc:spChg chg="del">
          <ac:chgData name="Siegbert Rudolph" userId="2af4d44886c067cc" providerId="LiveId" clId="{F35B6CF8-23F5-4C7B-BBB0-2DF1E8BC266F}" dt="2020-08-24T06:37:43.048" v="33" actId="478"/>
          <ac:spMkLst>
            <pc:docMk/>
            <pc:sldMk cId="3612293768" sldId="729"/>
            <ac:spMk id="51" creationId="{0B74C424-4D42-4E82-B6CA-21E6CCAA3E57}"/>
          </ac:spMkLst>
        </pc:spChg>
        <pc:spChg chg="del">
          <ac:chgData name="Siegbert Rudolph" userId="2af4d44886c067cc" providerId="LiveId" clId="{F35B6CF8-23F5-4C7B-BBB0-2DF1E8BC266F}" dt="2020-08-24T06:37:43.048" v="33" actId="478"/>
          <ac:spMkLst>
            <pc:docMk/>
            <pc:sldMk cId="3612293768" sldId="729"/>
            <ac:spMk id="52" creationId="{AC21C908-E9B9-4211-AE42-7864F7BA387D}"/>
          </ac:spMkLst>
        </pc:spChg>
        <pc:spChg chg="del">
          <ac:chgData name="Siegbert Rudolph" userId="2af4d44886c067cc" providerId="LiveId" clId="{F35B6CF8-23F5-4C7B-BBB0-2DF1E8BC266F}" dt="2020-08-24T06:37:43.048" v="33" actId="478"/>
          <ac:spMkLst>
            <pc:docMk/>
            <pc:sldMk cId="3612293768" sldId="729"/>
            <ac:spMk id="53" creationId="{7B0508C9-2690-4E42-9559-28B184EC0DCF}"/>
          </ac:spMkLst>
        </pc:spChg>
        <pc:spChg chg="del">
          <ac:chgData name="Siegbert Rudolph" userId="2af4d44886c067cc" providerId="LiveId" clId="{F35B6CF8-23F5-4C7B-BBB0-2DF1E8BC266F}" dt="2020-08-24T06:37:39.686" v="32" actId="478"/>
          <ac:spMkLst>
            <pc:docMk/>
            <pc:sldMk cId="3612293768" sldId="729"/>
            <ac:spMk id="54" creationId="{7978E2F4-8F6C-4666-B3D2-4354057FE6FB}"/>
          </ac:spMkLst>
        </pc:spChg>
        <pc:spChg chg="del">
          <ac:chgData name="Siegbert Rudolph" userId="2af4d44886c067cc" providerId="LiveId" clId="{F35B6CF8-23F5-4C7B-BBB0-2DF1E8BC266F}" dt="2020-08-24T06:37:43.048" v="33" actId="478"/>
          <ac:spMkLst>
            <pc:docMk/>
            <pc:sldMk cId="3612293768" sldId="729"/>
            <ac:spMk id="55" creationId="{DB1EBCBA-3E33-4E65-8ED8-AD0B822885EF}"/>
          </ac:spMkLst>
        </pc:spChg>
        <pc:spChg chg="del">
          <ac:chgData name="Siegbert Rudolph" userId="2af4d44886c067cc" providerId="LiveId" clId="{F35B6CF8-23F5-4C7B-BBB0-2DF1E8BC266F}" dt="2020-08-24T06:37:43.048" v="33" actId="478"/>
          <ac:spMkLst>
            <pc:docMk/>
            <pc:sldMk cId="3612293768" sldId="729"/>
            <ac:spMk id="56" creationId="{DCFC6B87-C3B7-4EF9-AC80-587CAF8A8C6A}"/>
          </ac:spMkLst>
        </pc:spChg>
        <pc:spChg chg="del">
          <ac:chgData name="Siegbert Rudolph" userId="2af4d44886c067cc" providerId="LiveId" clId="{F35B6CF8-23F5-4C7B-BBB0-2DF1E8BC266F}" dt="2020-08-24T06:37:43.048" v="33" actId="478"/>
          <ac:spMkLst>
            <pc:docMk/>
            <pc:sldMk cId="3612293768" sldId="729"/>
            <ac:spMk id="57" creationId="{DA1658BD-E81B-4AF5-B13C-13AA8C7B6E7B}"/>
          </ac:spMkLst>
        </pc:spChg>
        <pc:spChg chg="del">
          <ac:chgData name="Siegbert Rudolph" userId="2af4d44886c067cc" providerId="LiveId" clId="{F35B6CF8-23F5-4C7B-BBB0-2DF1E8BC266F}" dt="2020-08-24T06:37:43.048" v="33" actId="478"/>
          <ac:spMkLst>
            <pc:docMk/>
            <pc:sldMk cId="3612293768" sldId="729"/>
            <ac:spMk id="58" creationId="{C6BA625D-8921-4887-A8D9-29D62BCA968F}"/>
          </ac:spMkLst>
        </pc:spChg>
        <pc:spChg chg="del mod">
          <ac:chgData name="Siegbert Rudolph" userId="2af4d44886c067cc" providerId="LiveId" clId="{F35B6CF8-23F5-4C7B-BBB0-2DF1E8BC266F}" dt="2020-08-24T06:38:39.829" v="77" actId="478"/>
          <ac:spMkLst>
            <pc:docMk/>
            <pc:sldMk cId="3612293768" sldId="729"/>
            <ac:spMk id="59" creationId="{378D8203-0BBE-4D8B-B2F5-D8C9365CC39D}"/>
          </ac:spMkLst>
        </pc:spChg>
        <pc:spChg chg="del">
          <ac:chgData name="Siegbert Rudolph" userId="2af4d44886c067cc" providerId="LiveId" clId="{F35B6CF8-23F5-4C7B-BBB0-2DF1E8BC266F}" dt="2020-08-24T06:37:43.048" v="33" actId="478"/>
          <ac:spMkLst>
            <pc:docMk/>
            <pc:sldMk cId="3612293768" sldId="729"/>
            <ac:spMk id="60" creationId="{E3D8AF55-F568-4459-9C13-4049FE792FB8}"/>
          </ac:spMkLst>
        </pc:spChg>
        <pc:spChg chg="del">
          <ac:chgData name="Siegbert Rudolph" userId="2af4d44886c067cc" providerId="LiveId" clId="{F35B6CF8-23F5-4C7B-BBB0-2DF1E8BC266F}" dt="2020-08-24T06:37:39.686" v="32" actId="478"/>
          <ac:spMkLst>
            <pc:docMk/>
            <pc:sldMk cId="3612293768" sldId="729"/>
            <ac:spMk id="74" creationId="{BAB1A47F-A8BB-4B5F-8AD7-17B6D36AA55F}"/>
          </ac:spMkLst>
        </pc:spChg>
        <pc:spChg chg="del mod">
          <ac:chgData name="Siegbert Rudolph" userId="2af4d44886c067cc" providerId="LiveId" clId="{F35B6CF8-23F5-4C7B-BBB0-2DF1E8BC266F}" dt="2020-08-24T06:38:39.829" v="77" actId="478"/>
          <ac:spMkLst>
            <pc:docMk/>
            <pc:sldMk cId="3612293768" sldId="729"/>
            <ac:spMk id="91" creationId="{EED03674-F1B6-4AA6-92F7-6BB850AF8533}"/>
          </ac:spMkLst>
        </pc:spChg>
      </pc:sldChg>
      <pc:sldChg chg="delSp modSp modAnim">
        <pc:chgData name="Siegbert Rudolph" userId="2af4d44886c067cc" providerId="LiveId" clId="{F35B6CF8-23F5-4C7B-BBB0-2DF1E8BC266F}" dt="2020-08-24T06:38:36.610" v="76" actId="478"/>
        <pc:sldMkLst>
          <pc:docMk/>
          <pc:sldMk cId="3449316489" sldId="730"/>
        </pc:sldMkLst>
        <pc:spChg chg="del">
          <ac:chgData name="Siegbert Rudolph" userId="2af4d44886c067cc" providerId="LiveId" clId="{F35B6CF8-23F5-4C7B-BBB0-2DF1E8BC266F}" dt="2020-08-24T06:37:30.529" v="0" actId="478"/>
          <ac:spMkLst>
            <pc:docMk/>
            <pc:sldMk cId="3449316489" sldId="730"/>
            <ac:spMk id="35" creationId="{383AE9C1-91C3-4E9B-B187-0CC100DA3026}"/>
          </ac:spMkLst>
        </pc:spChg>
        <pc:spChg chg="del">
          <ac:chgData name="Siegbert Rudolph" userId="2af4d44886c067cc" providerId="LiveId" clId="{F35B6CF8-23F5-4C7B-BBB0-2DF1E8BC266F}" dt="2020-08-24T06:37:30.529" v="0" actId="478"/>
          <ac:spMkLst>
            <pc:docMk/>
            <pc:sldMk cId="3449316489" sldId="730"/>
            <ac:spMk id="36" creationId="{F5ADF048-800B-4A7F-9E33-A7CEBF72FABD}"/>
          </ac:spMkLst>
        </pc:spChg>
        <pc:spChg chg="del">
          <ac:chgData name="Siegbert Rudolph" userId="2af4d44886c067cc" providerId="LiveId" clId="{F35B6CF8-23F5-4C7B-BBB0-2DF1E8BC266F}" dt="2020-08-24T06:37:30.529" v="0" actId="478"/>
          <ac:spMkLst>
            <pc:docMk/>
            <pc:sldMk cId="3449316489" sldId="730"/>
            <ac:spMk id="37" creationId="{F7B46447-044F-4971-A275-F24B987E9F8C}"/>
          </ac:spMkLst>
        </pc:spChg>
        <pc:spChg chg="del">
          <ac:chgData name="Siegbert Rudolph" userId="2af4d44886c067cc" providerId="LiveId" clId="{F35B6CF8-23F5-4C7B-BBB0-2DF1E8BC266F}" dt="2020-08-24T06:37:30.529" v="0" actId="478"/>
          <ac:spMkLst>
            <pc:docMk/>
            <pc:sldMk cId="3449316489" sldId="730"/>
            <ac:spMk id="38" creationId="{36B9C28C-16BB-4016-8C4C-1D83548176E1}"/>
          </ac:spMkLst>
        </pc:spChg>
        <pc:spChg chg="del">
          <ac:chgData name="Siegbert Rudolph" userId="2af4d44886c067cc" providerId="LiveId" clId="{F35B6CF8-23F5-4C7B-BBB0-2DF1E8BC266F}" dt="2020-08-24T06:37:30.529" v="0" actId="478"/>
          <ac:spMkLst>
            <pc:docMk/>
            <pc:sldMk cId="3449316489" sldId="730"/>
            <ac:spMk id="39" creationId="{2A4A0553-F27E-4238-A337-54938A0A1493}"/>
          </ac:spMkLst>
        </pc:spChg>
        <pc:spChg chg="del">
          <ac:chgData name="Siegbert Rudolph" userId="2af4d44886c067cc" providerId="LiveId" clId="{F35B6CF8-23F5-4C7B-BBB0-2DF1E8BC266F}" dt="2020-08-24T06:37:30.529" v="0" actId="478"/>
          <ac:spMkLst>
            <pc:docMk/>
            <pc:sldMk cId="3449316489" sldId="730"/>
            <ac:spMk id="40" creationId="{27211A0E-2426-4497-A066-9332C7AC3AB5}"/>
          </ac:spMkLst>
        </pc:spChg>
        <pc:spChg chg="del">
          <ac:chgData name="Siegbert Rudolph" userId="2af4d44886c067cc" providerId="LiveId" clId="{F35B6CF8-23F5-4C7B-BBB0-2DF1E8BC266F}" dt="2020-08-24T06:37:30.529" v="0" actId="478"/>
          <ac:spMkLst>
            <pc:docMk/>
            <pc:sldMk cId="3449316489" sldId="730"/>
            <ac:spMk id="41" creationId="{CC4F8397-1494-4E3C-8FF8-9216C05F26CE}"/>
          </ac:spMkLst>
        </pc:spChg>
        <pc:spChg chg="del">
          <ac:chgData name="Siegbert Rudolph" userId="2af4d44886c067cc" providerId="LiveId" clId="{F35B6CF8-23F5-4C7B-BBB0-2DF1E8BC266F}" dt="2020-08-24T06:37:30.529" v="0" actId="478"/>
          <ac:spMkLst>
            <pc:docMk/>
            <pc:sldMk cId="3449316489" sldId="730"/>
            <ac:spMk id="42" creationId="{45B04870-11DC-45DD-BFB6-D01F159159B3}"/>
          </ac:spMkLst>
        </pc:spChg>
        <pc:spChg chg="del">
          <ac:chgData name="Siegbert Rudolph" userId="2af4d44886c067cc" providerId="LiveId" clId="{F35B6CF8-23F5-4C7B-BBB0-2DF1E8BC266F}" dt="2020-08-24T06:37:30.529" v="0" actId="478"/>
          <ac:spMkLst>
            <pc:docMk/>
            <pc:sldMk cId="3449316489" sldId="730"/>
            <ac:spMk id="47" creationId="{3D7D7288-5F6D-42E5-9857-5B2C64F1B9C1}"/>
          </ac:spMkLst>
        </pc:spChg>
        <pc:spChg chg="del">
          <ac:chgData name="Siegbert Rudolph" userId="2af4d44886c067cc" providerId="LiveId" clId="{F35B6CF8-23F5-4C7B-BBB0-2DF1E8BC266F}" dt="2020-08-24T06:37:30.529" v="0" actId="478"/>
          <ac:spMkLst>
            <pc:docMk/>
            <pc:sldMk cId="3449316489" sldId="730"/>
            <ac:spMk id="50" creationId="{E41879A0-9AAE-4C08-A096-4C98A08F5793}"/>
          </ac:spMkLst>
        </pc:spChg>
        <pc:spChg chg="del">
          <ac:chgData name="Siegbert Rudolph" userId="2af4d44886c067cc" providerId="LiveId" clId="{F35B6CF8-23F5-4C7B-BBB0-2DF1E8BC266F}" dt="2020-08-24T06:37:30.529" v="0" actId="478"/>
          <ac:spMkLst>
            <pc:docMk/>
            <pc:sldMk cId="3449316489" sldId="730"/>
            <ac:spMk id="51" creationId="{0B74C424-4D42-4E82-B6CA-21E6CCAA3E57}"/>
          </ac:spMkLst>
        </pc:spChg>
        <pc:spChg chg="del">
          <ac:chgData name="Siegbert Rudolph" userId="2af4d44886c067cc" providerId="LiveId" clId="{F35B6CF8-23F5-4C7B-BBB0-2DF1E8BC266F}" dt="2020-08-24T06:37:30.529" v="0" actId="478"/>
          <ac:spMkLst>
            <pc:docMk/>
            <pc:sldMk cId="3449316489" sldId="730"/>
            <ac:spMk id="52" creationId="{AC21C908-E9B9-4211-AE42-7864F7BA387D}"/>
          </ac:spMkLst>
        </pc:spChg>
        <pc:spChg chg="del">
          <ac:chgData name="Siegbert Rudolph" userId="2af4d44886c067cc" providerId="LiveId" clId="{F35B6CF8-23F5-4C7B-BBB0-2DF1E8BC266F}" dt="2020-08-24T06:37:30.529" v="0" actId="478"/>
          <ac:spMkLst>
            <pc:docMk/>
            <pc:sldMk cId="3449316489" sldId="730"/>
            <ac:spMk id="53" creationId="{7B0508C9-2690-4E42-9559-28B184EC0DCF}"/>
          </ac:spMkLst>
        </pc:spChg>
        <pc:spChg chg="del mod">
          <ac:chgData name="Siegbert Rudolph" userId="2af4d44886c067cc" providerId="LiveId" clId="{F35B6CF8-23F5-4C7B-BBB0-2DF1E8BC266F}" dt="2020-08-24T06:38:36.610" v="76" actId="478"/>
          <ac:spMkLst>
            <pc:docMk/>
            <pc:sldMk cId="3449316489" sldId="730"/>
            <ac:spMk id="54" creationId="{7978E2F4-8F6C-4666-B3D2-4354057FE6FB}"/>
          </ac:spMkLst>
        </pc:spChg>
        <pc:spChg chg="del">
          <ac:chgData name="Siegbert Rudolph" userId="2af4d44886c067cc" providerId="LiveId" clId="{F35B6CF8-23F5-4C7B-BBB0-2DF1E8BC266F}" dt="2020-08-24T06:37:30.529" v="0" actId="478"/>
          <ac:spMkLst>
            <pc:docMk/>
            <pc:sldMk cId="3449316489" sldId="730"/>
            <ac:spMk id="55" creationId="{DB1EBCBA-3E33-4E65-8ED8-AD0B822885EF}"/>
          </ac:spMkLst>
        </pc:spChg>
        <pc:spChg chg="del">
          <ac:chgData name="Siegbert Rudolph" userId="2af4d44886c067cc" providerId="LiveId" clId="{F35B6CF8-23F5-4C7B-BBB0-2DF1E8BC266F}" dt="2020-08-24T06:37:30.529" v="0" actId="478"/>
          <ac:spMkLst>
            <pc:docMk/>
            <pc:sldMk cId="3449316489" sldId="730"/>
            <ac:spMk id="56" creationId="{DCFC6B87-C3B7-4EF9-AC80-587CAF8A8C6A}"/>
          </ac:spMkLst>
        </pc:spChg>
        <pc:spChg chg="del">
          <ac:chgData name="Siegbert Rudolph" userId="2af4d44886c067cc" providerId="LiveId" clId="{F35B6CF8-23F5-4C7B-BBB0-2DF1E8BC266F}" dt="2020-08-24T06:37:30.529" v="0" actId="478"/>
          <ac:spMkLst>
            <pc:docMk/>
            <pc:sldMk cId="3449316489" sldId="730"/>
            <ac:spMk id="57" creationId="{DA1658BD-E81B-4AF5-B13C-13AA8C7B6E7B}"/>
          </ac:spMkLst>
        </pc:spChg>
        <pc:spChg chg="del">
          <ac:chgData name="Siegbert Rudolph" userId="2af4d44886c067cc" providerId="LiveId" clId="{F35B6CF8-23F5-4C7B-BBB0-2DF1E8BC266F}" dt="2020-08-24T06:37:30.529" v="0" actId="478"/>
          <ac:spMkLst>
            <pc:docMk/>
            <pc:sldMk cId="3449316489" sldId="730"/>
            <ac:spMk id="58" creationId="{C6BA625D-8921-4887-A8D9-29D62BCA968F}"/>
          </ac:spMkLst>
        </pc:spChg>
        <pc:spChg chg="del">
          <ac:chgData name="Siegbert Rudolph" userId="2af4d44886c067cc" providerId="LiveId" clId="{F35B6CF8-23F5-4C7B-BBB0-2DF1E8BC266F}" dt="2020-08-24T06:37:30.529" v="0" actId="478"/>
          <ac:spMkLst>
            <pc:docMk/>
            <pc:sldMk cId="3449316489" sldId="730"/>
            <ac:spMk id="59" creationId="{378D8203-0BBE-4D8B-B2F5-D8C9365CC39D}"/>
          </ac:spMkLst>
        </pc:spChg>
        <pc:spChg chg="del">
          <ac:chgData name="Siegbert Rudolph" userId="2af4d44886c067cc" providerId="LiveId" clId="{F35B6CF8-23F5-4C7B-BBB0-2DF1E8BC266F}" dt="2020-08-24T06:37:30.529" v="0" actId="478"/>
          <ac:spMkLst>
            <pc:docMk/>
            <pc:sldMk cId="3449316489" sldId="730"/>
            <ac:spMk id="60" creationId="{E3D8AF55-F568-4459-9C13-4049FE792FB8}"/>
          </ac:spMkLst>
        </pc:spChg>
        <pc:spChg chg="del mod">
          <ac:chgData name="Siegbert Rudolph" userId="2af4d44886c067cc" providerId="LiveId" clId="{F35B6CF8-23F5-4C7B-BBB0-2DF1E8BC266F}" dt="2020-08-24T06:38:36.610" v="76" actId="478"/>
          <ac:spMkLst>
            <pc:docMk/>
            <pc:sldMk cId="3449316489" sldId="730"/>
            <ac:spMk id="79" creationId="{A85CBDB0-A241-456D-8C4F-9AD3D2B13794}"/>
          </ac:spMkLst>
        </pc:spChg>
      </pc:sldChg>
      <pc:sldChg chg="delSp modSp modAnim">
        <pc:chgData name="Siegbert Rudolph" userId="2af4d44886c067cc" providerId="LiveId" clId="{F35B6CF8-23F5-4C7B-BBB0-2DF1E8BC266F}" dt="2020-08-24T06:38:43.515" v="78" actId="478"/>
        <pc:sldMkLst>
          <pc:docMk/>
          <pc:sldMk cId="2220811049" sldId="731"/>
        </pc:sldMkLst>
        <pc:spChg chg="del">
          <ac:chgData name="Siegbert Rudolph" userId="2af4d44886c067cc" providerId="LiveId" clId="{F35B6CF8-23F5-4C7B-BBB0-2DF1E8BC266F}" dt="2020-08-24T06:38:01.631" v="58" actId="478"/>
          <ac:spMkLst>
            <pc:docMk/>
            <pc:sldMk cId="2220811049" sldId="731"/>
            <ac:spMk id="35" creationId="{383AE9C1-91C3-4E9B-B187-0CC100DA3026}"/>
          </ac:spMkLst>
        </pc:spChg>
        <pc:spChg chg="del">
          <ac:chgData name="Siegbert Rudolph" userId="2af4d44886c067cc" providerId="LiveId" clId="{F35B6CF8-23F5-4C7B-BBB0-2DF1E8BC266F}" dt="2020-08-24T06:38:01.631" v="58" actId="478"/>
          <ac:spMkLst>
            <pc:docMk/>
            <pc:sldMk cId="2220811049" sldId="731"/>
            <ac:spMk id="36" creationId="{F5ADF048-800B-4A7F-9E33-A7CEBF72FABD}"/>
          </ac:spMkLst>
        </pc:spChg>
        <pc:spChg chg="del">
          <ac:chgData name="Siegbert Rudolph" userId="2af4d44886c067cc" providerId="LiveId" clId="{F35B6CF8-23F5-4C7B-BBB0-2DF1E8BC266F}" dt="2020-08-24T06:38:01.631" v="58" actId="478"/>
          <ac:spMkLst>
            <pc:docMk/>
            <pc:sldMk cId="2220811049" sldId="731"/>
            <ac:spMk id="37" creationId="{F7B46447-044F-4971-A275-F24B987E9F8C}"/>
          </ac:spMkLst>
        </pc:spChg>
        <pc:spChg chg="del">
          <ac:chgData name="Siegbert Rudolph" userId="2af4d44886c067cc" providerId="LiveId" clId="{F35B6CF8-23F5-4C7B-BBB0-2DF1E8BC266F}" dt="2020-08-24T06:38:01.631" v="58" actId="478"/>
          <ac:spMkLst>
            <pc:docMk/>
            <pc:sldMk cId="2220811049" sldId="731"/>
            <ac:spMk id="38" creationId="{36B9C28C-16BB-4016-8C4C-1D83548176E1}"/>
          </ac:spMkLst>
        </pc:spChg>
        <pc:spChg chg="del">
          <ac:chgData name="Siegbert Rudolph" userId="2af4d44886c067cc" providerId="LiveId" clId="{F35B6CF8-23F5-4C7B-BBB0-2DF1E8BC266F}" dt="2020-08-24T06:38:01.631" v="58" actId="478"/>
          <ac:spMkLst>
            <pc:docMk/>
            <pc:sldMk cId="2220811049" sldId="731"/>
            <ac:spMk id="39" creationId="{2A4A0553-F27E-4238-A337-54938A0A1493}"/>
          </ac:spMkLst>
        </pc:spChg>
        <pc:spChg chg="del">
          <ac:chgData name="Siegbert Rudolph" userId="2af4d44886c067cc" providerId="LiveId" clId="{F35B6CF8-23F5-4C7B-BBB0-2DF1E8BC266F}" dt="2020-08-24T06:38:01.631" v="58" actId="478"/>
          <ac:spMkLst>
            <pc:docMk/>
            <pc:sldMk cId="2220811049" sldId="731"/>
            <ac:spMk id="40" creationId="{27211A0E-2426-4497-A066-9332C7AC3AB5}"/>
          </ac:spMkLst>
        </pc:spChg>
        <pc:spChg chg="del">
          <ac:chgData name="Siegbert Rudolph" userId="2af4d44886c067cc" providerId="LiveId" clId="{F35B6CF8-23F5-4C7B-BBB0-2DF1E8BC266F}" dt="2020-08-24T06:38:01.631" v="58" actId="478"/>
          <ac:spMkLst>
            <pc:docMk/>
            <pc:sldMk cId="2220811049" sldId="731"/>
            <ac:spMk id="41" creationId="{CC4F8397-1494-4E3C-8FF8-9216C05F26CE}"/>
          </ac:spMkLst>
        </pc:spChg>
        <pc:spChg chg="del">
          <ac:chgData name="Siegbert Rudolph" userId="2af4d44886c067cc" providerId="LiveId" clId="{F35B6CF8-23F5-4C7B-BBB0-2DF1E8BC266F}" dt="2020-08-24T06:38:01.631" v="58" actId="478"/>
          <ac:spMkLst>
            <pc:docMk/>
            <pc:sldMk cId="2220811049" sldId="731"/>
            <ac:spMk id="42" creationId="{45B04870-11DC-45DD-BFB6-D01F159159B3}"/>
          </ac:spMkLst>
        </pc:spChg>
        <pc:spChg chg="del">
          <ac:chgData name="Siegbert Rudolph" userId="2af4d44886c067cc" providerId="LiveId" clId="{F35B6CF8-23F5-4C7B-BBB0-2DF1E8BC266F}" dt="2020-08-24T06:38:01.631" v="58" actId="478"/>
          <ac:spMkLst>
            <pc:docMk/>
            <pc:sldMk cId="2220811049" sldId="731"/>
            <ac:spMk id="47" creationId="{3D7D7288-5F6D-42E5-9857-5B2C64F1B9C1}"/>
          </ac:spMkLst>
        </pc:spChg>
        <pc:spChg chg="del">
          <ac:chgData name="Siegbert Rudolph" userId="2af4d44886c067cc" providerId="LiveId" clId="{F35B6CF8-23F5-4C7B-BBB0-2DF1E8BC266F}" dt="2020-08-24T06:38:01.631" v="58" actId="478"/>
          <ac:spMkLst>
            <pc:docMk/>
            <pc:sldMk cId="2220811049" sldId="731"/>
            <ac:spMk id="50" creationId="{E41879A0-9AAE-4C08-A096-4C98A08F5793}"/>
          </ac:spMkLst>
        </pc:spChg>
        <pc:spChg chg="del">
          <ac:chgData name="Siegbert Rudolph" userId="2af4d44886c067cc" providerId="LiveId" clId="{F35B6CF8-23F5-4C7B-BBB0-2DF1E8BC266F}" dt="2020-08-24T06:38:01.631" v="58" actId="478"/>
          <ac:spMkLst>
            <pc:docMk/>
            <pc:sldMk cId="2220811049" sldId="731"/>
            <ac:spMk id="51" creationId="{0B74C424-4D42-4E82-B6CA-21E6CCAA3E57}"/>
          </ac:spMkLst>
        </pc:spChg>
        <pc:spChg chg="del">
          <ac:chgData name="Siegbert Rudolph" userId="2af4d44886c067cc" providerId="LiveId" clId="{F35B6CF8-23F5-4C7B-BBB0-2DF1E8BC266F}" dt="2020-08-24T06:38:01.631" v="58" actId="478"/>
          <ac:spMkLst>
            <pc:docMk/>
            <pc:sldMk cId="2220811049" sldId="731"/>
            <ac:spMk id="52" creationId="{AC21C908-E9B9-4211-AE42-7864F7BA387D}"/>
          </ac:spMkLst>
        </pc:spChg>
        <pc:spChg chg="del mod">
          <ac:chgData name="Siegbert Rudolph" userId="2af4d44886c067cc" providerId="LiveId" clId="{F35B6CF8-23F5-4C7B-BBB0-2DF1E8BC266F}" dt="2020-08-24T06:38:43.515" v="78" actId="478"/>
          <ac:spMkLst>
            <pc:docMk/>
            <pc:sldMk cId="2220811049" sldId="731"/>
            <ac:spMk id="53" creationId="{7B0508C9-2690-4E42-9559-28B184EC0DCF}"/>
          </ac:spMkLst>
        </pc:spChg>
        <pc:spChg chg="del">
          <ac:chgData name="Siegbert Rudolph" userId="2af4d44886c067cc" providerId="LiveId" clId="{F35B6CF8-23F5-4C7B-BBB0-2DF1E8BC266F}" dt="2020-08-24T06:37:59.062" v="57" actId="478"/>
          <ac:spMkLst>
            <pc:docMk/>
            <pc:sldMk cId="2220811049" sldId="731"/>
            <ac:spMk id="54" creationId="{7978E2F4-8F6C-4666-B3D2-4354057FE6FB}"/>
          </ac:spMkLst>
        </pc:spChg>
        <pc:spChg chg="del">
          <ac:chgData name="Siegbert Rudolph" userId="2af4d44886c067cc" providerId="LiveId" clId="{F35B6CF8-23F5-4C7B-BBB0-2DF1E8BC266F}" dt="2020-08-24T06:38:01.631" v="58" actId="478"/>
          <ac:spMkLst>
            <pc:docMk/>
            <pc:sldMk cId="2220811049" sldId="731"/>
            <ac:spMk id="55" creationId="{DB1EBCBA-3E33-4E65-8ED8-AD0B822885EF}"/>
          </ac:spMkLst>
        </pc:spChg>
        <pc:spChg chg="del">
          <ac:chgData name="Siegbert Rudolph" userId="2af4d44886c067cc" providerId="LiveId" clId="{F35B6CF8-23F5-4C7B-BBB0-2DF1E8BC266F}" dt="2020-08-24T06:38:01.631" v="58" actId="478"/>
          <ac:spMkLst>
            <pc:docMk/>
            <pc:sldMk cId="2220811049" sldId="731"/>
            <ac:spMk id="56" creationId="{DCFC6B87-C3B7-4EF9-AC80-587CAF8A8C6A}"/>
          </ac:spMkLst>
        </pc:spChg>
        <pc:spChg chg="del">
          <ac:chgData name="Siegbert Rudolph" userId="2af4d44886c067cc" providerId="LiveId" clId="{F35B6CF8-23F5-4C7B-BBB0-2DF1E8BC266F}" dt="2020-08-24T06:38:01.631" v="58" actId="478"/>
          <ac:spMkLst>
            <pc:docMk/>
            <pc:sldMk cId="2220811049" sldId="731"/>
            <ac:spMk id="57" creationId="{DA1658BD-E81B-4AF5-B13C-13AA8C7B6E7B}"/>
          </ac:spMkLst>
        </pc:spChg>
        <pc:spChg chg="del">
          <ac:chgData name="Siegbert Rudolph" userId="2af4d44886c067cc" providerId="LiveId" clId="{F35B6CF8-23F5-4C7B-BBB0-2DF1E8BC266F}" dt="2020-08-24T06:38:01.631" v="58" actId="478"/>
          <ac:spMkLst>
            <pc:docMk/>
            <pc:sldMk cId="2220811049" sldId="731"/>
            <ac:spMk id="58" creationId="{C6BA625D-8921-4887-A8D9-29D62BCA968F}"/>
          </ac:spMkLst>
        </pc:spChg>
        <pc:spChg chg="del">
          <ac:chgData name="Siegbert Rudolph" userId="2af4d44886c067cc" providerId="LiveId" clId="{F35B6CF8-23F5-4C7B-BBB0-2DF1E8BC266F}" dt="2020-08-24T06:37:59.062" v="57" actId="478"/>
          <ac:spMkLst>
            <pc:docMk/>
            <pc:sldMk cId="2220811049" sldId="731"/>
            <ac:spMk id="59" creationId="{378D8203-0BBE-4D8B-B2F5-D8C9365CC39D}"/>
          </ac:spMkLst>
        </pc:spChg>
        <pc:spChg chg="del">
          <ac:chgData name="Siegbert Rudolph" userId="2af4d44886c067cc" providerId="LiveId" clId="{F35B6CF8-23F5-4C7B-BBB0-2DF1E8BC266F}" dt="2020-08-24T06:38:01.631" v="58" actId="478"/>
          <ac:spMkLst>
            <pc:docMk/>
            <pc:sldMk cId="2220811049" sldId="731"/>
            <ac:spMk id="60" creationId="{E3D8AF55-F568-4459-9C13-4049FE792FB8}"/>
          </ac:spMkLst>
        </pc:spChg>
        <pc:spChg chg="del">
          <ac:chgData name="Siegbert Rudolph" userId="2af4d44886c067cc" providerId="LiveId" clId="{F35B6CF8-23F5-4C7B-BBB0-2DF1E8BC266F}" dt="2020-08-24T06:37:59.062" v="57" actId="478"/>
          <ac:spMkLst>
            <pc:docMk/>
            <pc:sldMk cId="2220811049" sldId="731"/>
            <ac:spMk id="74" creationId="{BAB1A47F-A8BB-4B5F-8AD7-17B6D36AA55F}"/>
          </ac:spMkLst>
        </pc:spChg>
        <pc:spChg chg="del">
          <ac:chgData name="Siegbert Rudolph" userId="2af4d44886c067cc" providerId="LiveId" clId="{F35B6CF8-23F5-4C7B-BBB0-2DF1E8BC266F}" dt="2020-08-24T06:37:59.062" v="57" actId="478"/>
          <ac:spMkLst>
            <pc:docMk/>
            <pc:sldMk cId="2220811049" sldId="731"/>
            <ac:spMk id="79" creationId="{A0AB6355-2F89-4CAF-8FBD-CC408E8648B7}"/>
          </ac:spMkLst>
        </pc:spChg>
        <pc:spChg chg="del mod">
          <ac:chgData name="Siegbert Rudolph" userId="2af4d44886c067cc" providerId="LiveId" clId="{F35B6CF8-23F5-4C7B-BBB0-2DF1E8BC266F}" dt="2020-08-24T06:38:43.515" v="78" actId="478"/>
          <ac:spMkLst>
            <pc:docMk/>
            <pc:sldMk cId="2220811049" sldId="731"/>
            <ac:spMk id="84" creationId="{944D8441-28F3-463F-9FE0-D2FBCA8B06FF}"/>
          </ac:spMkLst>
        </pc:spChg>
      </pc:sldChg>
      <pc:sldChg chg="delSp modAnim">
        <pc:chgData name="Siegbert Rudolph" userId="2af4d44886c067cc" providerId="LiveId" clId="{F35B6CF8-23F5-4C7B-BBB0-2DF1E8BC266F}" dt="2020-08-24T06:39:12.512" v="80" actId="478"/>
        <pc:sldMkLst>
          <pc:docMk/>
          <pc:sldMk cId="1598913043" sldId="732"/>
        </pc:sldMkLst>
        <pc:spChg chg="del">
          <ac:chgData name="Siegbert Rudolph" userId="2af4d44886c067cc" providerId="LiveId" clId="{F35B6CF8-23F5-4C7B-BBB0-2DF1E8BC266F}" dt="2020-08-24T06:39:12.512" v="80" actId="478"/>
          <ac:spMkLst>
            <pc:docMk/>
            <pc:sldMk cId="1598913043" sldId="732"/>
            <ac:spMk id="35" creationId="{383AE9C1-91C3-4E9B-B187-0CC100DA3026}"/>
          </ac:spMkLst>
        </pc:spChg>
        <pc:spChg chg="del">
          <ac:chgData name="Siegbert Rudolph" userId="2af4d44886c067cc" providerId="LiveId" clId="{F35B6CF8-23F5-4C7B-BBB0-2DF1E8BC266F}" dt="2020-08-24T06:39:12.512" v="80" actId="478"/>
          <ac:spMkLst>
            <pc:docMk/>
            <pc:sldMk cId="1598913043" sldId="732"/>
            <ac:spMk id="36" creationId="{F5ADF048-800B-4A7F-9E33-A7CEBF72FABD}"/>
          </ac:spMkLst>
        </pc:spChg>
        <pc:spChg chg="del">
          <ac:chgData name="Siegbert Rudolph" userId="2af4d44886c067cc" providerId="LiveId" clId="{F35B6CF8-23F5-4C7B-BBB0-2DF1E8BC266F}" dt="2020-08-24T06:39:12.512" v="80" actId="478"/>
          <ac:spMkLst>
            <pc:docMk/>
            <pc:sldMk cId="1598913043" sldId="732"/>
            <ac:spMk id="37" creationId="{F7B46447-044F-4971-A275-F24B987E9F8C}"/>
          </ac:spMkLst>
        </pc:spChg>
        <pc:spChg chg="del">
          <ac:chgData name="Siegbert Rudolph" userId="2af4d44886c067cc" providerId="LiveId" clId="{F35B6CF8-23F5-4C7B-BBB0-2DF1E8BC266F}" dt="2020-08-24T06:39:12.512" v="80" actId="478"/>
          <ac:spMkLst>
            <pc:docMk/>
            <pc:sldMk cId="1598913043" sldId="732"/>
            <ac:spMk id="38" creationId="{36B9C28C-16BB-4016-8C4C-1D83548176E1}"/>
          </ac:spMkLst>
        </pc:spChg>
        <pc:spChg chg="del">
          <ac:chgData name="Siegbert Rudolph" userId="2af4d44886c067cc" providerId="LiveId" clId="{F35B6CF8-23F5-4C7B-BBB0-2DF1E8BC266F}" dt="2020-08-24T06:39:12.512" v="80" actId="478"/>
          <ac:spMkLst>
            <pc:docMk/>
            <pc:sldMk cId="1598913043" sldId="732"/>
            <ac:spMk id="39" creationId="{2A4A0553-F27E-4238-A337-54938A0A1493}"/>
          </ac:spMkLst>
        </pc:spChg>
        <pc:spChg chg="del">
          <ac:chgData name="Siegbert Rudolph" userId="2af4d44886c067cc" providerId="LiveId" clId="{F35B6CF8-23F5-4C7B-BBB0-2DF1E8BC266F}" dt="2020-08-24T06:39:12.512" v="80" actId="478"/>
          <ac:spMkLst>
            <pc:docMk/>
            <pc:sldMk cId="1598913043" sldId="732"/>
            <ac:spMk id="40" creationId="{27211A0E-2426-4497-A066-9332C7AC3AB5}"/>
          </ac:spMkLst>
        </pc:spChg>
        <pc:spChg chg="del">
          <ac:chgData name="Siegbert Rudolph" userId="2af4d44886c067cc" providerId="LiveId" clId="{F35B6CF8-23F5-4C7B-BBB0-2DF1E8BC266F}" dt="2020-08-24T06:39:12.512" v="80" actId="478"/>
          <ac:spMkLst>
            <pc:docMk/>
            <pc:sldMk cId="1598913043" sldId="732"/>
            <ac:spMk id="41" creationId="{CC4F8397-1494-4E3C-8FF8-9216C05F26CE}"/>
          </ac:spMkLst>
        </pc:spChg>
        <pc:spChg chg="del">
          <ac:chgData name="Siegbert Rudolph" userId="2af4d44886c067cc" providerId="LiveId" clId="{F35B6CF8-23F5-4C7B-BBB0-2DF1E8BC266F}" dt="2020-08-24T06:39:12.512" v="80" actId="478"/>
          <ac:spMkLst>
            <pc:docMk/>
            <pc:sldMk cId="1598913043" sldId="732"/>
            <ac:spMk id="42" creationId="{45B04870-11DC-45DD-BFB6-D01F159159B3}"/>
          </ac:spMkLst>
        </pc:spChg>
        <pc:spChg chg="del">
          <ac:chgData name="Siegbert Rudolph" userId="2af4d44886c067cc" providerId="LiveId" clId="{F35B6CF8-23F5-4C7B-BBB0-2DF1E8BC266F}" dt="2020-08-24T06:39:12.512" v="80" actId="478"/>
          <ac:spMkLst>
            <pc:docMk/>
            <pc:sldMk cId="1598913043" sldId="732"/>
            <ac:spMk id="47" creationId="{3D7D7288-5F6D-42E5-9857-5B2C64F1B9C1}"/>
          </ac:spMkLst>
        </pc:spChg>
        <pc:spChg chg="del">
          <ac:chgData name="Siegbert Rudolph" userId="2af4d44886c067cc" providerId="LiveId" clId="{F35B6CF8-23F5-4C7B-BBB0-2DF1E8BC266F}" dt="2020-08-24T06:39:12.512" v="80" actId="478"/>
          <ac:spMkLst>
            <pc:docMk/>
            <pc:sldMk cId="1598913043" sldId="732"/>
            <ac:spMk id="50" creationId="{E41879A0-9AAE-4C08-A096-4C98A08F5793}"/>
          </ac:spMkLst>
        </pc:spChg>
        <pc:spChg chg="del">
          <ac:chgData name="Siegbert Rudolph" userId="2af4d44886c067cc" providerId="LiveId" clId="{F35B6CF8-23F5-4C7B-BBB0-2DF1E8BC266F}" dt="2020-08-24T06:39:12.512" v="80" actId="478"/>
          <ac:spMkLst>
            <pc:docMk/>
            <pc:sldMk cId="1598913043" sldId="732"/>
            <ac:spMk id="51" creationId="{0B74C424-4D42-4E82-B6CA-21E6CCAA3E57}"/>
          </ac:spMkLst>
        </pc:spChg>
        <pc:spChg chg="del">
          <ac:chgData name="Siegbert Rudolph" userId="2af4d44886c067cc" providerId="LiveId" clId="{F35B6CF8-23F5-4C7B-BBB0-2DF1E8BC266F}" dt="2020-08-24T06:39:12.512" v="80" actId="478"/>
          <ac:spMkLst>
            <pc:docMk/>
            <pc:sldMk cId="1598913043" sldId="732"/>
            <ac:spMk id="52" creationId="{AC21C908-E9B9-4211-AE42-7864F7BA387D}"/>
          </ac:spMkLst>
        </pc:spChg>
        <pc:spChg chg="del">
          <ac:chgData name="Siegbert Rudolph" userId="2af4d44886c067cc" providerId="LiveId" clId="{F35B6CF8-23F5-4C7B-BBB0-2DF1E8BC266F}" dt="2020-08-24T06:39:12.512" v="80" actId="478"/>
          <ac:spMkLst>
            <pc:docMk/>
            <pc:sldMk cId="1598913043" sldId="732"/>
            <ac:spMk id="53" creationId="{7B0508C9-2690-4E42-9559-28B184EC0DCF}"/>
          </ac:spMkLst>
        </pc:spChg>
        <pc:spChg chg="del">
          <ac:chgData name="Siegbert Rudolph" userId="2af4d44886c067cc" providerId="LiveId" clId="{F35B6CF8-23F5-4C7B-BBB0-2DF1E8BC266F}" dt="2020-08-24T06:39:12.512" v="80" actId="478"/>
          <ac:spMkLst>
            <pc:docMk/>
            <pc:sldMk cId="1598913043" sldId="732"/>
            <ac:spMk id="54" creationId="{7978E2F4-8F6C-4666-B3D2-4354057FE6FB}"/>
          </ac:spMkLst>
        </pc:spChg>
        <pc:spChg chg="del">
          <ac:chgData name="Siegbert Rudolph" userId="2af4d44886c067cc" providerId="LiveId" clId="{F35B6CF8-23F5-4C7B-BBB0-2DF1E8BC266F}" dt="2020-08-24T06:39:12.512" v="80" actId="478"/>
          <ac:spMkLst>
            <pc:docMk/>
            <pc:sldMk cId="1598913043" sldId="732"/>
            <ac:spMk id="55" creationId="{DB1EBCBA-3E33-4E65-8ED8-AD0B822885EF}"/>
          </ac:spMkLst>
        </pc:spChg>
        <pc:spChg chg="del">
          <ac:chgData name="Siegbert Rudolph" userId="2af4d44886c067cc" providerId="LiveId" clId="{F35B6CF8-23F5-4C7B-BBB0-2DF1E8BC266F}" dt="2020-08-24T06:39:12.512" v="80" actId="478"/>
          <ac:spMkLst>
            <pc:docMk/>
            <pc:sldMk cId="1598913043" sldId="732"/>
            <ac:spMk id="56" creationId="{DCFC6B87-C3B7-4EF9-AC80-587CAF8A8C6A}"/>
          </ac:spMkLst>
        </pc:spChg>
        <pc:spChg chg="del">
          <ac:chgData name="Siegbert Rudolph" userId="2af4d44886c067cc" providerId="LiveId" clId="{F35B6CF8-23F5-4C7B-BBB0-2DF1E8BC266F}" dt="2020-08-24T06:39:12.512" v="80" actId="478"/>
          <ac:spMkLst>
            <pc:docMk/>
            <pc:sldMk cId="1598913043" sldId="732"/>
            <ac:spMk id="57" creationId="{DA1658BD-E81B-4AF5-B13C-13AA8C7B6E7B}"/>
          </ac:spMkLst>
        </pc:spChg>
        <pc:spChg chg="del">
          <ac:chgData name="Siegbert Rudolph" userId="2af4d44886c067cc" providerId="LiveId" clId="{F35B6CF8-23F5-4C7B-BBB0-2DF1E8BC266F}" dt="2020-08-24T06:39:12.512" v="80" actId="478"/>
          <ac:spMkLst>
            <pc:docMk/>
            <pc:sldMk cId="1598913043" sldId="732"/>
            <ac:spMk id="58" creationId="{C6BA625D-8921-4887-A8D9-29D62BCA968F}"/>
          </ac:spMkLst>
        </pc:spChg>
        <pc:spChg chg="del">
          <ac:chgData name="Siegbert Rudolph" userId="2af4d44886c067cc" providerId="LiveId" clId="{F35B6CF8-23F5-4C7B-BBB0-2DF1E8BC266F}" dt="2020-08-24T06:39:12.512" v="80" actId="478"/>
          <ac:spMkLst>
            <pc:docMk/>
            <pc:sldMk cId="1598913043" sldId="732"/>
            <ac:spMk id="59" creationId="{378D8203-0BBE-4D8B-B2F5-D8C9365CC39D}"/>
          </ac:spMkLst>
        </pc:spChg>
        <pc:spChg chg="del">
          <ac:chgData name="Siegbert Rudolph" userId="2af4d44886c067cc" providerId="LiveId" clId="{F35B6CF8-23F5-4C7B-BBB0-2DF1E8BC266F}" dt="2020-08-24T06:39:12.512" v="80" actId="478"/>
          <ac:spMkLst>
            <pc:docMk/>
            <pc:sldMk cId="1598913043" sldId="732"/>
            <ac:spMk id="60" creationId="{E3D8AF55-F568-4459-9C13-4049FE792FB8}"/>
          </ac:spMkLst>
        </pc:spChg>
        <pc:spChg chg="del">
          <ac:chgData name="Siegbert Rudolph" userId="2af4d44886c067cc" providerId="LiveId" clId="{F35B6CF8-23F5-4C7B-BBB0-2DF1E8BC266F}" dt="2020-08-24T06:39:12.512" v="80" actId="478"/>
          <ac:spMkLst>
            <pc:docMk/>
            <pc:sldMk cId="1598913043" sldId="732"/>
            <ac:spMk id="73" creationId="{51709A15-963A-454D-99C7-B7E408B8DB93}"/>
          </ac:spMkLst>
        </pc:spChg>
        <pc:spChg chg="del">
          <ac:chgData name="Siegbert Rudolph" userId="2af4d44886c067cc" providerId="LiveId" clId="{F35B6CF8-23F5-4C7B-BBB0-2DF1E8BC266F}" dt="2020-08-24T06:39:12.512" v="80" actId="478"/>
          <ac:spMkLst>
            <pc:docMk/>
            <pc:sldMk cId="1598913043" sldId="732"/>
            <ac:spMk id="74" creationId="{BAB1A47F-A8BB-4B5F-8AD7-17B6D36AA55F}"/>
          </ac:spMkLst>
        </pc:spChg>
        <pc:spChg chg="del">
          <ac:chgData name="Siegbert Rudolph" userId="2af4d44886c067cc" providerId="LiveId" clId="{F35B6CF8-23F5-4C7B-BBB0-2DF1E8BC266F}" dt="2020-08-24T06:39:12.512" v="80" actId="478"/>
          <ac:spMkLst>
            <pc:docMk/>
            <pc:sldMk cId="1598913043" sldId="732"/>
            <ac:spMk id="75" creationId="{7A7B0C78-1B03-403C-BEC5-83EC0CBBBD0B}"/>
          </ac:spMkLst>
        </pc:spChg>
        <pc:spChg chg="del">
          <ac:chgData name="Siegbert Rudolph" userId="2af4d44886c067cc" providerId="LiveId" clId="{F35B6CF8-23F5-4C7B-BBB0-2DF1E8BC266F}" dt="2020-08-24T06:39:12.512" v="80" actId="478"/>
          <ac:spMkLst>
            <pc:docMk/>
            <pc:sldMk cId="1598913043" sldId="732"/>
            <ac:spMk id="79" creationId="{A0AB6355-2F89-4CAF-8FBD-CC408E8648B7}"/>
          </ac:spMkLst>
        </pc:spChg>
        <pc:spChg chg="del">
          <ac:chgData name="Siegbert Rudolph" userId="2af4d44886c067cc" providerId="LiveId" clId="{F35B6CF8-23F5-4C7B-BBB0-2DF1E8BC266F}" dt="2020-08-24T06:39:12.512" v="80" actId="478"/>
          <ac:spMkLst>
            <pc:docMk/>
            <pc:sldMk cId="1598913043" sldId="732"/>
            <ac:spMk id="84" creationId="{FB8E3156-05F0-4330-A1AF-F9E8F2C8E406}"/>
          </ac:spMkLst>
        </pc:spChg>
      </pc:sldChg>
      <pc:sldChg chg="delSp modAnim">
        <pc:chgData name="Siegbert Rudolph" userId="2af4d44886c067cc" providerId="LiveId" clId="{F35B6CF8-23F5-4C7B-BBB0-2DF1E8BC266F}" dt="2020-08-24T06:39:08.668" v="79" actId="478"/>
        <pc:sldMkLst>
          <pc:docMk/>
          <pc:sldMk cId="3109627077" sldId="733"/>
        </pc:sldMkLst>
        <pc:spChg chg="del">
          <ac:chgData name="Siegbert Rudolph" userId="2af4d44886c067cc" providerId="LiveId" clId="{F35B6CF8-23F5-4C7B-BBB0-2DF1E8BC266F}" dt="2020-08-24T06:38:13.794" v="75" actId="478"/>
          <ac:spMkLst>
            <pc:docMk/>
            <pc:sldMk cId="3109627077" sldId="733"/>
            <ac:spMk id="35" creationId="{383AE9C1-91C3-4E9B-B187-0CC100DA3026}"/>
          </ac:spMkLst>
        </pc:spChg>
        <pc:spChg chg="del">
          <ac:chgData name="Siegbert Rudolph" userId="2af4d44886c067cc" providerId="LiveId" clId="{F35B6CF8-23F5-4C7B-BBB0-2DF1E8BC266F}" dt="2020-08-24T06:38:13.794" v="75" actId="478"/>
          <ac:spMkLst>
            <pc:docMk/>
            <pc:sldMk cId="3109627077" sldId="733"/>
            <ac:spMk id="36" creationId="{F5ADF048-800B-4A7F-9E33-A7CEBF72FABD}"/>
          </ac:spMkLst>
        </pc:spChg>
        <pc:spChg chg="del">
          <ac:chgData name="Siegbert Rudolph" userId="2af4d44886c067cc" providerId="LiveId" clId="{F35B6CF8-23F5-4C7B-BBB0-2DF1E8BC266F}" dt="2020-08-24T06:38:13.794" v="75" actId="478"/>
          <ac:spMkLst>
            <pc:docMk/>
            <pc:sldMk cId="3109627077" sldId="733"/>
            <ac:spMk id="37" creationId="{F7B46447-044F-4971-A275-F24B987E9F8C}"/>
          </ac:spMkLst>
        </pc:spChg>
        <pc:spChg chg="del">
          <ac:chgData name="Siegbert Rudolph" userId="2af4d44886c067cc" providerId="LiveId" clId="{F35B6CF8-23F5-4C7B-BBB0-2DF1E8BC266F}" dt="2020-08-24T06:38:13.794" v="75" actId="478"/>
          <ac:spMkLst>
            <pc:docMk/>
            <pc:sldMk cId="3109627077" sldId="733"/>
            <ac:spMk id="38" creationId="{36B9C28C-16BB-4016-8C4C-1D83548176E1}"/>
          </ac:spMkLst>
        </pc:spChg>
        <pc:spChg chg="del">
          <ac:chgData name="Siegbert Rudolph" userId="2af4d44886c067cc" providerId="LiveId" clId="{F35B6CF8-23F5-4C7B-BBB0-2DF1E8BC266F}" dt="2020-08-24T06:38:13.794" v="75" actId="478"/>
          <ac:spMkLst>
            <pc:docMk/>
            <pc:sldMk cId="3109627077" sldId="733"/>
            <ac:spMk id="39" creationId="{2A4A0553-F27E-4238-A337-54938A0A1493}"/>
          </ac:spMkLst>
        </pc:spChg>
        <pc:spChg chg="del">
          <ac:chgData name="Siegbert Rudolph" userId="2af4d44886c067cc" providerId="LiveId" clId="{F35B6CF8-23F5-4C7B-BBB0-2DF1E8BC266F}" dt="2020-08-24T06:38:13.794" v="75" actId="478"/>
          <ac:spMkLst>
            <pc:docMk/>
            <pc:sldMk cId="3109627077" sldId="733"/>
            <ac:spMk id="40" creationId="{27211A0E-2426-4497-A066-9332C7AC3AB5}"/>
          </ac:spMkLst>
        </pc:spChg>
        <pc:spChg chg="del">
          <ac:chgData name="Siegbert Rudolph" userId="2af4d44886c067cc" providerId="LiveId" clId="{F35B6CF8-23F5-4C7B-BBB0-2DF1E8BC266F}" dt="2020-08-24T06:38:13.794" v="75" actId="478"/>
          <ac:spMkLst>
            <pc:docMk/>
            <pc:sldMk cId="3109627077" sldId="733"/>
            <ac:spMk id="41" creationId="{CC4F8397-1494-4E3C-8FF8-9216C05F26CE}"/>
          </ac:spMkLst>
        </pc:spChg>
        <pc:spChg chg="del">
          <ac:chgData name="Siegbert Rudolph" userId="2af4d44886c067cc" providerId="LiveId" clId="{F35B6CF8-23F5-4C7B-BBB0-2DF1E8BC266F}" dt="2020-08-24T06:38:13.794" v="75" actId="478"/>
          <ac:spMkLst>
            <pc:docMk/>
            <pc:sldMk cId="3109627077" sldId="733"/>
            <ac:spMk id="42" creationId="{45B04870-11DC-45DD-BFB6-D01F159159B3}"/>
          </ac:spMkLst>
        </pc:spChg>
        <pc:spChg chg="del">
          <ac:chgData name="Siegbert Rudolph" userId="2af4d44886c067cc" providerId="LiveId" clId="{F35B6CF8-23F5-4C7B-BBB0-2DF1E8BC266F}" dt="2020-08-24T06:38:13.794" v="75" actId="478"/>
          <ac:spMkLst>
            <pc:docMk/>
            <pc:sldMk cId="3109627077" sldId="733"/>
            <ac:spMk id="47" creationId="{3D7D7288-5F6D-42E5-9857-5B2C64F1B9C1}"/>
          </ac:spMkLst>
        </pc:spChg>
        <pc:spChg chg="del">
          <ac:chgData name="Siegbert Rudolph" userId="2af4d44886c067cc" providerId="LiveId" clId="{F35B6CF8-23F5-4C7B-BBB0-2DF1E8BC266F}" dt="2020-08-24T06:38:13.794" v="75" actId="478"/>
          <ac:spMkLst>
            <pc:docMk/>
            <pc:sldMk cId="3109627077" sldId="733"/>
            <ac:spMk id="50" creationId="{E41879A0-9AAE-4C08-A096-4C98A08F5793}"/>
          </ac:spMkLst>
        </pc:spChg>
        <pc:spChg chg="del">
          <ac:chgData name="Siegbert Rudolph" userId="2af4d44886c067cc" providerId="LiveId" clId="{F35B6CF8-23F5-4C7B-BBB0-2DF1E8BC266F}" dt="2020-08-24T06:38:13.794" v="75" actId="478"/>
          <ac:spMkLst>
            <pc:docMk/>
            <pc:sldMk cId="3109627077" sldId="733"/>
            <ac:spMk id="51" creationId="{0B74C424-4D42-4E82-B6CA-21E6CCAA3E57}"/>
          </ac:spMkLst>
        </pc:spChg>
        <pc:spChg chg="del">
          <ac:chgData name="Siegbert Rudolph" userId="2af4d44886c067cc" providerId="LiveId" clId="{F35B6CF8-23F5-4C7B-BBB0-2DF1E8BC266F}" dt="2020-08-24T06:38:13.794" v="75" actId="478"/>
          <ac:spMkLst>
            <pc:docMk/>
            <pc:sldMk cId="3109627077" sldId="733"/>
            <ac:spMk id="52" creationId="{AC21C908-E9B9-4211-AE42-7864F7BA387D}"/>
          </ac:spMkLst>
        </pc:spChg>
        <pc:spChg chg="del">
          <ac:chgData name="Siegbert Rudolph" userId="2af4d44886c067cc" providerId="LiveId" clId="{F35B6CF8-23F5-4C7B-BBB0-2DF1E8BC266F}" dt="2020-08-24T06:38:09.842" v="74" actId="478"/>
          <ac:spMkLst>
            <pc:docMk/>
            <pc:sldMk cId="3109627077" sldId="733"/>
            <ac:spMk id="53" creationId="{7B0508C9-2690-4E42-9559-28B184EC0DCF}"/>
          </ac:spMkLst>
        </pc:spChg>
        <pc:spChg chg="del">
          <ac:chgData name="Siegbert Rudolph" userId="2af4d44886c067cc" providerId="LiveId" clId="{F35B6CF8-23F5-4C7B-BBB0-2DF1E8BC266F}" dt="2020-08-24T06:38:09.842" v="74" actId="478"/>
          <ac:spMkLst>
            <pc:docMk/>
            <pc:sldMk cId="3109627077" sldId="733"/>
            <ac:spMk id="54" creationId="{7978E2F4-8F6C-4666-B3D2-4354057FE6FB}"/>
          </ac:spMkLst>
        </pc:spChg>
        <pc:spChg chg="del">
          <ac:chgData name="Siegbert Rudolph" userId="2af4d44886c067cc" providerId="LiveId" clId="{F35B6CF8-23F5-4C7B-BBB0-2DF1E8BC266F}" dt="2020-08-24T06:39:08.668" v="79" actId="478"/>
          <ac:spMkLst>
            <pc:docMk/>
            <pc:sldMk cId="3109627077" sldId="733"/>
            <ac:spMk id="55" creationId="{DB1EBCBA-3E33-4E65-8ED8-AD0B822885EF}"/>
          </ac:spMkLst>
        </pc:spChg>
        <pc:spChg chg="del">
          <ac:chgData name="Siegbert Rudolph" userId="2af4d44886c067cc" providerId="LiveId" clId="{F35B6CF8-23F5-4C7B-BBB0-2DF1E8BC266F}" dt="2020-08-24T06:38:13.794" v="75" actId="478"/>
          <ac:spMkLst>
            <pc:docMk/>
            <pc:sldMk cId="3109627077" sldId="733"/>
            <ac:spMk id="56" creationId="{DCFC6B87-C3B7-4EF9-AC80-587CAF8A8C6A}"/>
          </ac:spMkLst>
        </pc:spChg>
        <pc:spChg chg="del">
          <ac:chgData name="Siegbert Rudolph" userId="2af4d44886c067cc" providerId="LiveId" clId="{F35B6CF8-23F5-4C7B-BBB0-2DF1E8BC266F}" dt="2020-08-24T06:38:13.794" v="75" actId="478"/>
          <ac:spMkLst>
            <pc:docMk/>
            <pc:sldMk cId="3109627077" sldId="733"/>
            <ac:spMk id="57" creationId="{DA1658BD-E81B-4AF5-B13C-13AA8C7B6E7B}"/>
          </ac:spMkLst>
        </pc:spChg>
        <pc:spChg chg="del">
          <ac:chgData name="Siegbert Rudolph" userId="2af4d44886c067cc" providerId="LiveId" clId="{F35B6CF8-23F5-4C7B-BBB0-2DF1E8BC266F}" dt="2020-08-24T06:38:13.794" v="75" actId="478"/>
          <ac:spMkLst>
            <pc:docMk/>
            <pc:sldMk cId="3109627077" sldId="733"/>
            <ac:spMk id="58" creationId="{C6BA625D-8921-4887-A8D9-29D62BCA968F}"/>
          </ac:spMkLst>
        </pc:spChg>
        <pc:spChg chg="del">
          <ac:chgData name="Siegbert Rudolph" userId="2af4d44886c067cc" providerId="LiveId" clId="{F35B6CF8-23F5-4C7B-BBB0-2DF1E8BC266F}" dt="2020-08-24T06:38:09.842" v="74" actId="478"/>
          <ac:spMkLst>
            <pc:docMk/>
            <pc:sldMk cId="3109627077" sldId="733"/>
            <ac:spMk id="59" creationId="{378D8203-0BBE-4D8B-B2F5-D8C9365CC39D}"/>
          </ac:spMkLst>
        </pc:spChg>
        <pc:spChg chg="del">
          <ac:chgData name="Siegbert Rudolph" userId="2af4d44886c067cc" providerId="LiveId" clId="{F35B6CF8-23F5-4C7B-BBB0-2DF1E8BC266F}" dt="2020-08-24T06:38:13.794" v="75" actId="478"/>
          <ac:spMkLst>
            <pc:docMk/>
            <pc:sldMk cId="3109627077" sldId="733"/>
            <ac:spMk id="60" creationId="{E3D8AF55-F568-4459-9C13-4049FE792FB8}"/>
          </ac:spMkLst>
        </pc:spChg>
        <pc:spChg chg="del">
          <ac:chgData name="Siegbert Rudolph" userId="2af4d44886c067cc" providerId="LiveId" clId="{F35B6CF8-23F5-4C7B-BBB0-2DF1E8BC266F}" dt="2020-08-24T06:38:09.842" v="74" actId="478"/>
          <ac:spMkLst>
            <pc:docMk/>
            <pc:sldMk cId="3109627077" sldId="733"/>
            <ac:spMk id="73" creationId="{51709A15-963A-454D-99C7-B7E408B8DB93}"/>
          </ac:spMkLst>
        </pc:spChg>
        <pc:spChg chg="del">
          <ac:chgData name="Siegbert Rudolph" userId="2af4d44886c067cc" providerId="LiveId" clId="{F35B6CF8-23F5-4C7B-BBB0-2DF1E8BC266F}" dt="2020-08-24T06:38:09.842" v="74" actId="478"/>
          <ac:spMkLst>
            <pc:docMk/>
            <pc:sldMk cId="3109627077" sldId="733"/>
            <ac:spMk id="74" creationId="{BAB1A47F-A8BB-4B5F-8AD7-17B6D36AA55F}"/>
          </ac:spMkLst>
        </pc:spChg>
        <pc:spChg chg="del">
          <ac:chgData name="Siegbert Rudolph" userId="2af4d44886c067cc" providerId="LiveId" clId="{F35B6CF8-23F5-4C7B-BBB0-2DF1E8BC266F}" dt="2020-08-24T06:38:09.842" v="74" actId="478"/>
          <ac:spMkLst>
            <pc:docMk/>
            <pc:sldMk cId="3109627077" sldId="733"/>
            <ac:spMk id="79" creationId="{A0AB6355-2F89-4CAF-8FBD-CC408E8648B7}"/>
          </ac:spMkLst>
        </pc:spChg>
        <pc:spChg chg="del">
          <ac:chgData name="Siegbert Rudolph" userId="2af4d44886c067cc" providerId="LiveId" clId="{F35B6CF8-23F5-4C7B-BBB0-2DF1E8BC266F}" dt="2020-08-24T06:39:08.668" v="79" actId="478"/>
          <ac:spMkLst>
            <pc:docMk/>
            <pc:sldMk cId="3109627077" sldId="733"/>
            <ac:spMk id="84" creationId="{C905624F-A5CA-41B5-8979-BAC1CFA579FD}"/>
          </ac:spMkLst>
        </pc:spChg>
      </pc:sldChg>
      <pc:sldChg chg="delSp modAnim">
        <pc:chgData name="Siegbert Rudolph" userId="2af4d44886c067cc" providerId="LiveId" clId="{F35B6CF8-23F5-4C7B-BBB0-2DF1E8BC266F}" dt="2020-08-24T06:39:16.076" v="81" actId="478"/>
        <pc:sldMkLst>
          <pc:docMk/>
          <pc:sldMk cId="1686344213" sldId="734"/>
        </pc:sldMkLst>
        <pc:spChg chg="del">
          <ac:chgData name="Siegbert Rudolph" userId="2af4d44886c067cc" providerId="LiveId" clId="{F35B6CF8-23F5-4C7B-BBB0-2DF1E8BC266F}" dt="2020-08-24T06:39:16.076" v="81" actId="478"/>
          <ac:spMkLst>
            <pc:docMk/>
            <pc:sldMk cId="1686344213" sldId="734"/>
            <ac:spMk id="35" creationId="{383AE9C1-91C3-4E9B-B187-0CC100DA3026}"/>
          </ac:spMkLst>
        </pc:spChg>
        <pc:spChg chg="del">
          <ac:chgData name="Siegbert Rudolph" userId="2af4d44886c067cc" providerId="LiveId" clId="{F35B6CF8-23F5-4C7B-BBB0-2DF1E8BC266F}" dt="2020-08-24T06:39:16.076" v="81" actId="478"/>
          <ac:spMkLst>
            <pc:docMk/>
            <pc:sldMk cId="1686344213" sldId="734"/>
            <ac:spMk id="36" creationId="{F5ADF048-800B-4A7F-9E33-A7CEBF72FABD}"/>
          </ac:spMkLst>
        </pc:spChg>
        <pc:spChg chg="del">
          <ac:chgData name="Siegbert Rudolph" userId="2af4d44886c067cc" providerId="LiveId" clId="{F35B6CF8-23F5-4C7B-BBB0-2DF1E8BC266F}" dt="2020-08-24T06:39:16.076" v="81" actId="478"/>
          <ac:spMkLst>
            <pc:docMk/>
            <pc:sldMk cId="1686344213" sldId="734"/>
            <ac:spMk id="37" creationId="{F7B46447-044F-4971-A275-F24B987E9F8C}"/>
          </ac:spMkLst>
        </pc:spChg>
        <pc:spChg chg="del">
          <ac:chgData name="Siegbert Rudolph" userId="2af4d44886c067cc" providerId="LiveId" clId="{F35B6CF8-23F5-4C7B-BBB0-2DF1E8BC266F}" dt="2020-08-24T06:39:16.076" v="81" actId="478"/>
          <ac:spMkLst>
            <pc:docMk/>
            <pc:sldMk cId="1686344213" sldId="734"/>
            <ac:spMk id="38" creationId="{36B9C28C-16BB-4016-8C4C-1D83548176E1}"/>
          </ac:spMkLst>
        </pc:spChg>
        <pc:spChg chg="del">
          <ac:chgData name="Siegbert Rudolph" userId="2af4d44886c067cc" providerId="LiveId" clId="{F35B6CF8-23F5-4C7B-BBB0-2DF1E8BC266F}" dt="2020-08-24T06:39:16.076" v="81" actId="478"/>
          <ac:spMkLst>
            <pc:docMk/>
            <pc:sldMk cId="1686344213" sldId="734"/>
            <ac:spMk id="39" creationId="{2A4A0553-F27E-4238-A337-54938A0A1493}"/>
          </ac:spMkLst>
        </pc:spChg>
        <pc:spChg chg="del">
          <ac:chgData name="Siegbert Rudolph" userId="2af4d44886c067cc" providerId="LiveId" clId="{F35B6CF8-23F5-4C7B-BBB0-2DF1E8BC266F}" dt="2020-08-24T06:39:16.076" v="81" actId="478"/>
          <ac:spMkLst>
            <pc:docMk/>
            <pc:sldMk cId="1686344213" sldId="734"/>
            <ac:spMk id="40" creationId="{27211A0E-2426-4497-A066-9332C7AC3AB5}"/>
          </ac:spMkLst>
        </pc:spChg>
        <pc:spChg chg="del">
          <ac:chgData name="Siegbert Rudolph" userId="2af4d44886c067cc" providerId="LiveId" clId="{F35B6CF8-23F5-4C7B-BBB0-2DF1E8BC266F}" dt="2020-08-24T06:39:16.076" v="81" actId="478"/>
          <ac:spMkLst>
            <pc:docMk/>
            <pc:sldMk cId="1686344213" sldId="734"/>
            <ac:spMk id="41" creationId="{CC4F8397-1494-4E3C-8FF8-9216C05F26CE}"/>
          </ac:spMkLst>
        </pc:spChg>
        <pc:spChg chg="del">
          <ac:chgData name="Siegbert Rudolph" userId="2af4d44886c067cc" providerId="LiveId" clId="{F35B6CF8-23F5-4C7B-BBB0-2DF1E8BC266F}" dt="2020-08-24T06:39:16.076" v="81" actId="478"/>
          <ac:spMkLst>
            <pc:docMk/>
            <pc:sldMk cId="1686344213" sldId="734"/>
            <ac:spMk id="42" creationId="{45B04870-11DC-45DD-BFB6-D01F159159B3}"/>
          </ac:spMkLst>
        </pc:spChg>
        <pc:spChg chg="del">
          <ac:chgData name="Siegbert Rudolph" userId="2af4d44886c067cc" providerId="LiveId" clId="{F35B6CF8-23F5-4C7B-BBB0-2DF1E8BC266F}" dt="2020-08-24T06:39:16.076" v="81" actId="478"/>
          <ac:spMkLst>
            <pc:docMk/>
            <pc:sldMk cId="1686344213" sldId="734"/>
            <ac:spMk id="47" creationId="{3D7D7288-5F6D-42E5-9857-5B2C64F1B9C1}"/>
          </ac:spMkLst>
        </pc:spChg>
        <pc:spChg chg="del">
          <ac:chgData name="Siegbert Rudolph" userId="2af4d44886c067cc" providerId="LiveId" clId="{F35B6CF8-23F5-4C7B-BBB0-2DF1E8BC266F}" dt="2020-08-24T06:39:16.076" v="81" actId="478"/>
          <ac:spMkLst>
            <pc:docMk/>
            <pc:sldMk cId="1686344213" sldId="734"/>
            <ac:spMk id="50" creationId="{E41879A0-9AAE-4C08-A096-4C98A08F5793}"/>
          </ac:spMkLst>
        </pc:spChg>
        <pc:spChg chg="del">
          <ac:chgData name="Siegbert Rudolph" userId="2af4d44886c067cc" providerId="LiveId" clId="{F35B6CF8-23F5-4C7B-BBB0-2DF1E8BC266F}" dt="2020-08-24T06:39:16.076" v="81" actId="478"/>
          <ac:spMkLst>
            <pc:docMk/>
            <pc:sldMk cId="1686344213" sldId="734"/>
            <ac:spMk id="51" creationId="{0B74C424-4D42-4E82-B6CA-21E6CCAA3E57}"/>
          </ac:spMkLst>
        </pc:spChg>
        <pc:spChg chg="del">
          <ac:chgData name="Siegbert Rudolph" userId="2af4d44886c067cc" providerId="LiveId" clId="{F35B6CF8-23F5-4C7B-BBB0-2DF1E8BC266F}" dt="2020-08-24T06:39:16.076" v="81" actId="478"/>
          <ac:spMkLst>
            <pc:docMk/>
            <pc:sldMk cId="1686344213" sldId="734"/>
            <ac:spMk id="52" creationId="{AC21C908-E9B9-4211-AE42-7864F7BA387D}"/>
          </ac:spMkLst>
        </pc:spChg>
        <pc:spChg chg="del">
          <ac:chgData name="Siegbert Rudolph" userId="2af4d44886c067cc" providerId="LiveId" clId="{F35B6CF8-23F5-4C7B-BBB0-2DF1E8BC266F}" dt="2020-08-24T06:39:16.076" v="81" actId="478"/>
          <ac:spMkLst>
            <pc:docMk/>
            <pc:sldMk cId="1686344213" sldId="734"/>
            <ac:spMk id="53" creationId="{7B0508C9-2690-4E42-9559-28B184EC0DCF}"/>
          </ac:spMkLst>
        </pc:spChg>
        <pc:spChg chg="del">
          <ac:chgData name="Siegbert Rudolph" userId="2af4d44886c067cc" providerId="LiveId" clId="{F35B6CF8-23F5-4C7B-BBB0-2DF1E8BC266F}" dt="2020-08-24T06:39:16.076" v="81" actId="478"/>
          <ac:spMkLst>
            <pc:docMk/>
            <pc:sldMk cId="1686344213" sldId="734"/>
            <ac:spMk id="54" creationId="{7978E2F4-8F6C-4666-B3D2-4354057FE6FB}"/>
          </ac:spMkLst>
        </pc:spChg>
        <pc:spChg chg="del">
          <ac:chgData name="Siegbert Rudolph" userId="2af4d44886c067cc" providerId="LiveId" clId="{F35B6CF8-23F5-4C7B-BBB0-2DF1E8BC266F}" dt="2020-08-24T06:39:16.076" v="81" actId="478"/>
          <ac:spMkLst>
            <pc:docMk/>
            <pc:sldMk cId="1686344213" sldId="734"/>
            <ac:spMk id="55" creationId="{DB1EBCBA-3E33-4E65-8ED8-AD0B822885EF}"/>
          </ac:spMkLst>
        </pc:spChg>
        <pc:spChg chg="del">
          <ac:chgData name="Siegbert Rudolph" userId="2af4d44886c067cc" providerId="LiveId" clId="{F35B6CF8-23F5-4C7B-BBB0-2DF1E8BC266F}" dt="2020-08-24T06:39:16.076" v="81" actId="478"/>
          <ac:spMkLst>
            <pc:docMk/>
            <pc:sldMk cId="1686344213" sldId="734"/>
            <ac:spMk id="56" creationId="{DCFC6B87-C3B7-4EF9-AC80-587CAF8A8C6A}"/>
          </ac:spMkLst>
        </pc:spChg>
        <pc:spChg chg="del">
          <ac:chgData name="Siegbert Rudolph" userId="2af4d44886c067cc" providerId="LiveId" clId="{F35B6CF8-23F5-4C7B-BBB0-2DF1E8BC266F}" dt="2020-08-24T06:39:16.076" v="81" actId="478"/>
          <ac:spMkLst>
            <pc:docMk/>
            <pc:sldMk cId="1686344213" sldId="734"/>
            <ac:spMk id="57" creationId="{DA1658BD-E81B-4AF5-B13C-13AA8C7B6E7B}"/>
          </ac:spMkLst>
        </pc:spChg>
        <pc:spChg chg="del">
          <ac:chgData name="Siegbert Rudolph" userId="2af4d44886c067cc" providerId="LiveId" clId="{F35B6CF8-23F5-4C7B-BBB0-2DF1E8BC266F}" dt="2020-08-24T06:39:16.076" v="81" actId="478"/>
          <ac:spMkLst>
            <pc:docMk/>
            <pc:sldMk cId="1686344213" sldId="734"/>
            <ac:spMk id="58" creationId="{C6BA625D-8921-4887-A8D9-29D62BCA968F}"/>
          </ac:spMkLst>
        </pc:spChg>
        <pc:spChg chg="del">
          <ac:chgData name="Siegbert Rudolph" userId="2af4d44886c067cc" providerId="LiveId" clId="{F35B6CF8-23F5-4C7B-BBB0-2DF1E8BC266F}" dt="2020-08-24T06:39:16.076" v="81" actId="478"/>
          <ac:spMkLst>
            <pc:docMk/>
            <pc:sldMk cId="1686344213" sldId="734"/>
            <ac:spMk id="59" creationId="{378D8203-0BBE-4D8B-B2F5-D8C9365CC39D}"/>
          </ac:spMkLst>
        </pc:spChg>
        <pc:spChg chg="del">
          <ac:chgData name="Siegbert Rudolph" userId="2af4d44886c067cc" providerId="LiveId" clId="{F35B6CF8-23F5-4C7B-BBB0-2DF1E8BC266F}" dt="2020-08-24T06:39:16.076" v="81" actId="478"/>
          <ac:spMkLst>
            <pc:docMk/>
            <pc:sldMk cId="1686344213" sldId="734"/>
            <ac:spMk id="60" creationId="{E3D8AF55-F568-4459-9C13-4049FE792FB8}"/>
          </ac:spMkLst>
        </pc:spChg>
        <pc:spChg chg="del">
          <ac:chgData name="Siegbert Rudolph" userId="2af4d44886c067cc" providerId="LiveId" clId="{F35B6CF8-23F5-4C7B-BBB0-2DF1E8BC266F}" dt="2020-08-24T06:39:16.076" v="81" actId="478"/>
          <ac:spMkLst>
            <pc:docMk/>
            <pc:sldMk cId="1686344213" sldId="734"/>
            <ac:spMk id="73" creationId="{51709A15-963A-454D-99C7-B7E408B8DB93}"/>
          </ac:spMkLst>
        </pc:spChg>
        <pc:spChg chg="del">
          <ac:chgData name="Siegbert Rudolph" userId="2af4d44886c067cc" providerId="LiveId" clId="{F35B6CF8-23F5-4C7B-BBB0-2DF1E8BC266F}" dt="2020-08-24T06:39:16.076" v="81" actId="478"/>
          <ac:spMkLst>
            <pc:docMk/>
            <pc:sldMk cId="1686344213" sldId="734"/>
            <ac:spMk id="74" creationId="{BAB1A47F-A8BB-4B5F-8AD7-17B6D36AA55F}"/>
          </ac:spMkLst>
        </pc:spChg>
        <pc:spChg chg="del">
          <ac:chgData name="Siegbert Rudolph" userId="2af4d44886c067cc" providerId="LiveId" clId="{F35B6CF8-23F5-4C7B-BBB0-2DF1E8BC266F}" dt="2020-08-24T06:39:16.076" v="81" actId="478"/>
          <ac:spMkLst>
            <pc:docMk/>
            <pc:sldMk cId="1686344213" sldId="734"/>
            <ac:spMk id="75" creationId="{7A7B0C78-1B03-403C-BEC5-83EC0CBBBD0B}"/>
          </ac:spMkLst>
        </pc:spChg>
        <pc:spChg chg="del">
          <ac:chgData name="Siegbert Rudolph" userId="2af4d44886c067cc" providerId="LiveId" clId="{F35B6CF8-23F5-4C7B-BBB0-2DF1E8BC266F}" dt="2020-08-24T06:39:16.076" v="81" actId="478"/>
          <ac:spMkLst>
            <pc:docMk/>
            <pc:sldMk cId="1686344213" sldId="734"/>
            <ac:spMk id="76" creationId="{FDF07FE4-C7AB-4A0E-8831-919D8A229B50}"/>
          </ac:spMkLst>
        </pc:spChg>
        <pc:spChg chg="del">
          <ac:chgData name="Siegbert Rudolph" userId="2af4d44886c067cc" providerId="LiveId" clId="{F35B6CF8-23F5-4C7B-BBB0-2DF1E8BC266F}" dt="2020-08-24T06:39:16.076" v="81" actId="478"/>
          <ac:spMkLst>
            <pc:docMk/>
            <pc:sldMk cId="1686344213" sldId="734"/>
            <ac:spMk id="79" creationId="{A0AB6355-2F89-4CAF-8FBD-CC408E8648B7}"/>
          </ac:spMkLst>
        </pc:spChg>
        <pc:spChg chg="del">
          <ac:chgData name="Siegbert Rudolph" userId="2af4d44886c067cc" providerId="LiveId" clId="{F35B6CF8-23F5-4C7B-BBB0-2DF1E8BC266F}" dt="2020-08-24T06:39:16.076" v="81" actId="478"/>
          <ac:spMkLst>
            <pc:docMk/>
            <pc:sldMk cId="1686344213" sldId="734"/>
            <ac:spMk id="84" creationId="{B7A64DD0-5C9F-461A-B6E8-58BFEB3A5FBB}"/>
          </ac:spMkLst>
        </pc:spChg>
      </pc:sldChg>
      <pc:sldChg chg="delSp modAnim">
        <pc:chgData name="Siegbert Rudolph" userId="2af4d44886c067cc" providerId="LiveId" clId="{F35B6CF8-23F5-4C7B-BBB0-2DF1E8BC266F}" dt="2020-08-24T06:39:19.580" v="82" actId="478"/>
        <pc:sldMkLst>
          <pc:docMk/>
          <pc:sldMk cId="4292739409" sldId="735"/>
        </pc:sldMkLst>
        <pc:spChg chg="del">
          <ac:chgData name="Siegbert Rudolph" userId="2af4d44886c067cc" providerId="LiveId" clId="{F35B6CF8-23F5-4C7B-BBB0-2DF1E8BC266F}" dt="2020-08-24T06:39:19.580" v="82" actId="478"/>
          <ac:spMkLst>
            <pc:docMk/>
            <pc:sldMk cId="4292739409" sldId="735"/>
            <ac:spMk id="35" creationId="{383AE9C1-91C3-4E9B-B187-0CC100DA3026}"/>
          </ac:spMkLst>
        </pc:spChg>
        <pc:spChg chg="del">
          <ac:chgData name="Siegbert Rudolph" userId="2af4d44886c067cc" providerId="LiveId" clId="{F35B6CF8-23F5-4C7B-BBB0-2DF1E8BC266F}" dt="2020-08-24T06:39:19.580" v="82" actId="478"/>
          <ac:spMkLst>
            <pc:docMk/>
            <pc:sldMk cId="4292739409" sldId="735"/>
            <ac:spMk id="36" creationId="{F5ADF048-800B-4A7F-9E33-A7CEBF72FABD}"/>
          </ac:spMkLst>
        </pc:spChg>
        <pc:spChg chg="del">
          <ac:chgData name="Siegbert Rudolph" userId="2af4d44886c067cc" providerId="LiveId" clId="{F35B6CF8-23F5-4C7B-BBB0-2DF1E8BC266F}" dt="2020-08-24T06:39:19.580" v="82" actId="478"/>
          <ac:spMkLst>
            <pc:docMk/>
            <pc:sldMk cId="4292739409" sldId="735"/>
            <ac:spMk id="37" creationId="{F7B46447-044F-4971-A275-F24B987E9F8C}"/>
          </ac:spMkLst>
        </pc:spChg>
        <pc:spChg chg="del">
          <ac:chgData name="Siegbert Rudolph" userId="2af4d44886c067cc" providerId="LiveId" clId="{F35B6CF8-23F5-4C7B-BBB0-2DF1E8BC266F}" dt="2020-08-24T06:39:19.580" v="82" actId="478"/>
          <ac:spMkLst>
            <pc:docMk/>
            <pc:sldMk cId="4292739409" sldId="735"/>
            <ac:spMk id="38" creationId="{36B9C28C-16BB-4016-8C4C-1D83548176E1}"/>
          </ac:spMkLst>
        </pc:spChg>
        <pc:spChg chg="del">
          <ac:chgData name="Siegbert Rudolph" userId="2af4d44886c067cc" providerId="LiveId" clId="{F35B6CF8-23F5-4C7B-BBB0-2DF1E8BC266F}" dt="2020-08-24T06:39:19.580" v="82" actId="478"/>
          <ac:spMkLst>
            <pc:docMk/>
            <pc:sldMk cId="4292739409" sldId="735"/>
            <ac:spMk id="39" creationId="{2A4A0553-F27E-4238-A337-54938A0A1493}"/>
          </ac:spMkLst>
        </pc:spChg>
        <pc:spChg chg="del">
          <ac:chgData name="Siegbert Rudolph" userId="2af4d44886c067cc" providerId="LiveId" clId="{F35B6CF8-23F5-4C7B-BBB0-2DF1E8BC266F}" dt="2020-08-24T06:39:19.580" v="82" actId="478"/>
          <ac:spMkLst>
            <pc:docMk/>
            <pc:sldMk cId="4292739409" sldId="735"/>
            <ac:spMk id="40" creationId="{27211A0E-2426-4497-A066-9332C7AC3AB5}"/>
          </ac:spMkLst>
        </pc:spChg>
        <pc:spChg chg="del">
          <ac:chgData name="Siegbert Rudolph" userId="2af4d44886c067cc" providerId="LiveId" clId="{F35B6CF8-23F5-4C7B-BBB0-2DF1E8BC266F}" dt="2020-08-24T06:39:19.580" v="82" actId="478"/>
          <ac:spMkLst>
            <pc:docMk/>
            <pc:sldMk cId="4292739409" sldId="735"/>
            <ac:spMk id="41" creationId="{CC4F8397-1494-4E3C-8FF8-9216C05F26CE}"/>
          </ac:spMkLst>
        </pc:spChg>
        <pc:spChg chg="del">
          <ac:chgData name="Siegbert Rudolph" userId="2af4d44886c067cc" providerId="LiveId" clId="{F35B6CF8-23F5-4C7B-BBB0-2DF1E8BC266F}" dt="2020-08-24T06:39:19.580" v="82" actId="478"/>
          <ac:spMkLst>
            <pc:docMk/>
            <pc:sldMk cId="4292739409" sldId="735"/>
            <ac:spMk id="42" creationId="{45B04870-11DC-45DD-BFB6-D01F159159B3}"/>
          </ac:spMkLst>
        </pc:spChg>
        <pc:spChg chg="del">
          <ac:chgData name="Siegbert Rudolph" userId="2af4d44886c067cc" providerId="LiveId" clId="{F35B6CF8-23F5-4C7B-BBB0-2DF1E8BC266F}" dt="2020-08-24T06:39:19.580" v="82" actId="478"/>
          <ac:spMkLst>
            <pc:docMk/>
            <pc:sldMk cId="4292739409" sldId="735"/>
            <ac:spMk id="47" creationId="{3D7D7288-5F6D-42E5-9857-5B2C64F1B9C1}"/>
          </ac:spMkLst>
        </pc:spChg>
        <pc:spChg chg="del">
          <ac:chgData name="Siegbert Rudolph" userId="2af4d44886c067cc" providerId="LiveId" clId="{F35B6CF8-23F5-4C7B-BBB0-2DF1E8BC266F}" dt="2020-08-24T06:39:19.580" v="82" actId="478"/>
          <ac:spMkLst>
            <pc:docMk/>
            <pc:sldMk cId="4292739409" sldId="735"/>
            <ac:spMk id="50" creationId="{E41879A0-9AAE-4C08-A096-4C98A08F5793}"/>
          </ac:spMkLst>
        </pc:spChg>
        <pc:spChg chg="del">
          <ac:chgData name="Siegbert Rudolph" userId="2af4d44886c067cc" providerId="LiveId" clId="{F35B6CF8-23F5-4C7B-BBB0-2DF1E8BC266F}" dt="2020-08-24T06:39:19.580" v="82" actId="478"/>
          <ac:spMkLst>
            <pc:docMk/>
            <pc:sldMk cId="4292739409" sldId="735"/>
            <ac:spMk id="51" creationId="{0B74C424-4D42-4E82-B6CA-21E6CCAA3E57}"/>
          </ac:spMkLst>
        </pc:spChg>
        <pc:spChg chg="del">
          <ac:chgData name="Siegbert Rudolph" userId="2af4d44886c067cc" providerId="LiveId" clId="{F35B6CF8-23F5-4C7B-BBB0-2DF1E8BC266F}" dt="2020-08-24T06:39:19.580" v="82" actId="478"/>
          <ac:spMkLst>
            <pc:docMk/>
            <pc:sldMk cId="4292739409" sldId="735"/>
            <ac:spMk id="52" creationId="{AC21C908-E9B9-4211-AE42-7864F7BA387D}"/>
          </ac:spMkLst>
        </pc:spChg>
        <pc:spChg chg="del">
          <ac:chgData name="Siegbert Rudolph" userId="2af4d44886c067cc" providerId="LiveId" clId="{F35B6CF8-23F5-4C7B-BBB0-2DF1E8BC266F}" dt="2020-08-24T06:39:19.580" v="82" actId="478"/>
          <ac:spMkLst>
            <pc:docMk/>
            <pc:sldMk cId="4292739409" sldId="735"/>
            <ac:spMk id="53" creationId="{7B0508C9-2690-4E42-9559-28B184EC0DCF}"/>
          </ac:spMkLst>
        </pc:spChg>
        <pc:spChg chg="del">
          <ac:chgData name="Siegbert Rudolph" userId="2af4d44886c067cc" providerId="LiveId" clId="{F35B6CF8-23F5-4C7B-BBB0-2DF1E8BC266F}" dt="2020-08-24T06:39:19.580" v="82" actId="478"/>
          <ac:spMkLst>
            <pc:docMk/>
            <pc:sldMk cId="4292739409" sldId="735"/>
            <ac:spMk id="54" creationId="{7978E2F4-8F6C-4666-B3D2-4354057FE6FB}"/>
          </ac:spMkLst>
        </pc:spChg>
        <pc:spChg chg="del">
          <ac:chgData name="Siegbert Rudolph" userId="2af4d44886c067cc" providerId="LiveId" clId="{F35B6CF8-23F5-4C7B-BBB0-2DF1E8BC266F}" dt="2020-08-24T06:39:19.580" v="82" actId="478"/>
          <ac:spMkLst>
            <pc:docMk/>
            <pc:sldMk cId="4292739409" sldId="735"/>
            <ac:spMk id="55" creationId="{DB1EBCBA-3E33-4E65-8ED8-AD0B822885EF}"/>
          </ac:spMkLst>
        </pc:spChg>
        <pc:spChg chg="del">
          <ac:chgData name="Siegbert Rudolph" userId="2af4d44886c067cc" providerId="LiveId" clId="{F35B6CF8-23F5-4C7B-BBB0-2DF1E8BC266F}" dt="2020-08-24T06:39:19.580" v="82" actId="478"/>
          <ac:spMkLst>
            <pc:docMk/>
            <pc:sldMk cId="4292739409" sldId="735"/>
            <ac:spMk id="56" creationId="{DCFC6B87-C3B7-4EF9-AC80-587CAF8A8C6A}"/>
          </ac:spMkLst>
        </pc:spChg>
        <pc:spChg chg="del">
          <ac:chgData name="Siegbert Rudolph" userId="2af4d44886c067cc" providerId="LiveId" clId="{F35B6CF8-23F5-4C7B-BBB0-2DF1E8BC266F}" dt="2020-08-24T06:39:19.580" v="82" actId="478"/>
          <ac:spMkLst>
            <pc:docMk/>
            <pc:sldMk cId="4292739409" sldId="735"/>
            <ac:spMk id="57" creationId="{DA1658BD-E81B-4AF5-B13C-13AA8C7B6E7B}"/>
          </ac:spMkLst>
        </pc:spChg>
        <pc:spChg chg="del">
          <ac:chgData name="Siegbert Rudolph" userId="2af4d44886c067cc" providerId="LiveId" clId="{F35B6CF8-23F5-4C7B-BBB0-2DF1E8BC266F}" dt="2020-08-24T06:39:19.580" v="82" actId="478"/>
          <ac:spMkLst>
            <pc:docMk/>
            <pc:sldMk cId="4292739409" sldId="735"/>
            <ac:spMk id="58" creationId="{C6BA625D-8921-4887-A8D9-29D62BCA968F}"/>
          </ac:spMkLst>
        </pc:spChg>
        <pc:spChg chg="del">
          <ac:chgData name="Siegbert Rudolph" userId="2af4d44886c067cc" providerId="LiveId" clId="{F35B6CF8-23F5-4C7B-BBB0-2DF1E8BC266F}" dt="2020-08-24T06:39:19.580" v="82" actId="478"/>
          <ac:spMkLst>
            <pc:docMk/>
            <pc:sldMk cId="4292739409" sldId="735"/>
            <ac:spMk id="59" creationId="{378D8203-0BBE-4D8B-B2F5-D8C9365CC39D}"/>
          </ac:spMkLst>
        </pc:spChg>
        <pc:spChg chg="del">
          <ac:chgData name="Siegbert Rudolph" userId="2af4d44886c067cc" providerId="LiveId" clId="{F35B6CF8-23F5-4C7B-BBB0-2DF1E8BC266F}" dt="2020-08-24T06:39:19.580" v="82" actId="478"/>
          <ac:spMkLst>
            <pc:docMk/>
            <pc:sldMk cId="4292739409" sldId="735"/>
            <ac:spMk id="60" creationId="{E3D8AF55-F568-4459-9C13-4049FE792FB8}"/>
          </ac:spMkLst>
        </pc:spChg>
        <pc:spChg chg="del">
          <ac:chgData name="Siegbert Rudolph" userId="2af4d44886c067cc" providerId="LiveId" clId="{F35B6CF8-23F5-4C7B-BBB0-2DF1E8BC266F}" dt="2020-08-24T06:39:19.580" v="82" actId="478"/>
          <ac:spMkLst>
            <pc:docMk/>
            <pc:sldMk cId="4292739409" sldId="735"/>
            <ac:spMk id="73" creationId="{51709A15-963A-454D-99C7-B7E408B8DB93}"/>
          </ac:spMkLst>
        </pc:spChg>
        <pc:spChg chg="del">
          <ac:chgData name="Siegbert Rudolph" userId="2af4d44886c067cc" providerId="LiveId" clId="{F35B6CF8-23F5-4C7B-BBB0-2DF1E8BC266F}" dt="2020-08-24T06:39:19.580" v="82" actId="478"/>
          <ac:spMkLst>
            <pc:docMk/>
            <pc:sldMk cId="4292739409" sldId="735"/>
            <ac:spMk id="74" creationId="{BAB1A47F-A8BB-4B5F-8AD7-17B6D36AA55F}"/>
          </ac:spMkLst>
        </pc:spChg>
        <pc:spChg chg="del">
          <ac:chgData name="Siegbert Rudolph" userId="2af4d44886c067cc" providerId="LiveId" clId="{F35B6CF8-23F5-4C7B-BBB0-2DF1E8BC266F}" dt="2020-08-24T06:39:19.580" v="82" actId="478"/>
          <ac:spMkLst>
            <pc:docMk/>
            <pc:sldMk cId="4292739409" sldId="735"/>
            <ac:spMk id="75" creationId="{7A7B0C78-1B03-403C-BEC5-83EC0CBBBD0B}"/>
          </ac:spMkLst>
        </pc:spChg>
        <pc:spChg chg="del">
          <ac:chgData name="Siegbert Rudolph" userId="2af4d44886c067cc" providerId="LiveId" clId="{F35B6CF8-23F5-4C7B-BBB0-2DF1E8BC266F}" dt="2020-08-24T06:39:19.580" v="82" actId="478"/>
          <ac:spMkLst>
            <pc:docMk/>
            <pc:sldMk cId="4292739409" sldId="735"/>
            <ac:spMk id="76" creationId="{FDF07FE4-C7AB-4A0E-8831-919D8A229B50}"/>
          </ac:spMkLst>
        </pc:spChg>
        <pc:spChg chg="del">
          <ac:chgData name="Siegbert Rudolph" userId="2af4d44886c067cc" providerId="LiveId" clId="{F35B6CF8-23F5-4C7B-BBB0-2DF1E8BC266F}" dt="2020-08-24T06:39:19.580" v="82" actId="478"/>
          <ac:spMkLst>
            <pc:docMk/>
            <pc:sldMk cId="4292739409" sldId="735"/>
            <ac:spMk id="77" creationId="{846692D3-7715-4D47-815B-380A354ACDB3}"/>
          </ac:spMkLst>
        </pc:spChg>
        <pc:spChg chg="del">
          <ac:chgData name="Siegbert Rudolph" userId="2af4d44886c067cc" providerId="LiveId" clId="{F35B6CF8-23F5-4C7B-BBB0-2DF1E8BC266F}" dt="2020-08-24T06:39:19.580" v="82" actId="478"/>
          <ac:spMkLst>
            <pc:docMk/>
            <pc:sldMk cId="4292739409" sldId="735"/>
            <ac:spMk id="79" creationId="{A0AB6355-2F89-4CAF-8FBD-CC408E8648B7}"/>
          </ac:spMkLst>
        </pc:spChg>
        <pc:spChg chg="del">
          <ac:chgData name="Siegbert Rudolph" userId="2af4d44886c067cc" providerId="LiveId" clId="{F35B6CF8-23F5-4C7B-BBB0-2DF1E8BC266F}" dt="2020-08-24T06:39:19.580" v="82" actId="478"/>
          <ac:spMkLst>
            <pc:docMk/>
            <pc:sldMk cId="4292739409" sldId="735"/>
            <ac:spMk id="84" creationId="{C48ED4A8-8C79-41F1-979C-BE57BA316609}"/>
          </ac:spMkLst>
        </pc:spChg>
      </pc:sldChg>
      <pc:sldChg chg="delSp modAnim">
        <pc:chgData name="Siegbert Rudolph" userId="2af4d44886c067cc" providerId="LiveId" clId="{F35B6CF8-23F5-4C7B-BBB0-2DF1E8BC266F}" dt="2020-08-24T06:39:23.468" v="83" actId="478"/>
        <pc:sldMkLst>
          <pc:docMk/>
          <pc:sldMk cId="407028184" sldId="736"/>
        </pc:sldMkLst>
        <pc:spChg chg="del">
          <ac:chgData name="Siegbert Rudolph" userId="2af4d44886c067cc" providerId="LiveId" clId="{F35B6CF8-23F5-4C7B-BBB0-2DF1E8BC266F}" dt="2020-08-24T06:39:23.468" v="83" actId="478"/>
          <ac:spMkLst>
            <pc:docMk/>
            <pc:sldMk cId="407028184" sldId="736"/>
            <ac:spMk id="35" creationId="{383AE9C1-91C3-4E9B-B187-0CC100DA3026}"/>
          </ac:spMkLst>
        </pc:spChg>
        <pc:spChg chg="del">
          <ac:chgData name="Siegbert Rudolph" userId="2af4d44886c067cc" providerId="LiveId" clId="{F35B6CF8-23F5-4C7B-BBB0-2DF1E8BC266F}" dt="2020-08-24T06:39:23.468" v="83" actId="478"/>
          <ac:spMkLst>
            <pc:docMk/>
            <pc:sldMk cId="407028184" sldId="736"/>
            <ac:spMk id="36" creationId="{F5ADF048-800B-4A7F-9E33-A7CEBF72FABD}"/>
          </ac:spMkLst>
        </pc:spChg>
        <pc:spChg chg="del">
          <ac:chgData name="Siegbert Rudolph" userId="2af4d44886c067cc" providerId="LiveId" clId="{F35B6CF8-23F5-4C7B-BBB0-2DF1E8BC266F}" dt="2020-08-24T06:39:23.468" v="83" actId="478"/>
          <ac:spMkLst>
            <pc:docMk/>
            <pc:sldMk cId="407028184" sldId="736"/>
            <ac:spMk id="37" creationId="{F7B46447-044F-4971-A275-F24B987E9F8C}"/>
          </ac:spMkLst>
        </pc:spChg>
        <pc:spChg chg="del">
          <ac:chgData name="Siegbert Rudolph" userId="2af4d44886c067cc" providerId="LiveId" clId="{F35B6CF8-23F5-4C7B-BBB0-2DF1E8BC266F}" dt="2020-08-24T06:39:23.468" v="83" actId="478"/>
          <ac:spMkLst>
            <pc:docMk/>
            <pc:sldMk cId="407028184" sldId="736"/>
            <ac:spMk id="38" creationId="{36B9C28C-16BB-4016-8C4C-1D83548176E1}"/>
          </ac:spMkLst>
        </pc:spChg>
        <pc:spChg chg="del">
          <ac:chgData name="Siegbert Rudolph" userId="2af4d44886c067cc" providerId="LiveId" clId="{F35B6CF8-23F5-4C7B-BBB0-2DF1E8BC266F}" dt="2020-08-24T06:39:23.468" v="83" actId="478"/>
          <ac:spMkLst>
            <pc:docMk/>
            <pc:sldMk cId="407028184" sldId="736"/>
            <ac:spMk id="39" creationId="{2A4A0553-F27E-4238-A337-54938A0A1493}"/>
          </ac:spMkLst>
        </pc:spChg>
        <pc:spChg chg="del">
          <ac:chgData name="Siegbert Rudolph" userId="2af4d44886c067cc" providerId="LiveId" clId="{F35B6CF8-23F5-4C7B-BBB0-2DF1E8BC266F}" dt="2020-08-24T06:39:23.468" v="83" actId="478"/>
          <ac:spMkLst>
            <pc:docMk/>
            <pc:sldMk cId="407028184" sldId="736"/>
            <ac:spMk id="40" creationId="{27211A0E-2426-4497-A066-9332C7AC3AB5}"/>
          </ac:spMkLst>
        </pc:spChg>
        <pc:spChg chg="del">
          <ac:chgData name="Siegbert Rudolph" userId="2af4d44886c067cc" providerId="LiveId" clId="{F35B6CF8-23F5-4C7B-BBB0-2DF1E8BC266F}" dt="2020-08-24T06:39:23.468" v="83" actId="478"/>
          <ac:spMkLst>
            <pc:docMk/>
            <pc:sldMk cId="407028184" sldId="736"/>
            <ac:spMk id="41" creationId="{CC4F8397-1494-4E3C-8FF8-9216C05F26CE}"/>
          </ac:spMkLst>
        </pc:spChg>
        <pc:spChg chg="del">
          <ac:chgData name="Siegbert Rudolph" userId="2af4d44886c067cc" providerId="LiveId" clId="{F35B6CF8-23F5-4C7B-BBB0-2DF1E8BC266F}" dt="2020-08-24T06:39:23.468" v="83" actId="478"/>
          <ac:spMkLst>
            <pc:docMk/>
            <pc:sldMk cId="407028184" sldId="736"/>
            <ac:spMk id="42" creationId="{45B04870-11DC-45DD-BFB6-D01F159159B3}"/>
          </ac:spMkLst>
        </pc:spChg>
        <pc:spChg chg="del">
          <ac:chgData name="Siegbert Rudolph" userId="2af4d44886c067cc" providerId="LiveId" clId="{F35B6CF8-23F5-4C7B-BBB0-2DF1E8BC266F}" dt="2020-08-24T06:39:23.468" v="83" actId="478"/>
          <ac:spMkLst>
            <pc:docMk/>
            <pc:sldMk cId="407028184" sldId="736"/>
            <ac:spMk id="47" creationId="{3D7D7288-5F6D-42E5-9857-5B2C64F1B9C1}"/>
          </ac:spMkLst>
        </pc:spChg>
        <pc:spChg chg="del">
          <ac:chgData name="Siegbert Rudolph" userId="2af4d44886c067cc" providerId="LiveId" clId="{F35B6CF8-23F5-4C7B-BBB0-2DF1E8BC266F}" dt="2020-08-24T06:39:23.468" v="83" actId="478"/>
          <ac:spMkLst>
            <pc:docMk/>
            <pc:sldMk cId="407028184" sldId="736"/>
            <ac:spMk id="50" creationId="{E41879A0-9AAE-4C08-A096-4C98A08F5793}"/>
          </ac:spMkLst>
        </pc:spChg>
        <pc:spChg chg="del">
          <ac:chgData name="Siegbert Rudolph" userId="2af4d44886c067cc" providerId="LiveId" clId="{F35B6CF8-23F5-4C7B-BBB0-2DF1E8BC266F}" dt="2020-08-24T06:39:23.468" v="83" actId="478"/>
          <ac:spMkLst>
            <pc:docMk/>
            <pc:sldMk cId="407028184" sldId="736"/>
            <ac:spMk id="51" creationId="{0B74C424-4D42-4E82-B6CA-21E6CCAA3E57}"/>
          </ac:spMkLst>
        </pc:spChg>
        <pc:spChg chg="del">
          <ac:chgData name="Siegbert Rudolph" userId="2af4d44886c067cc" providerId="LiveId" clId="{F35B6CF8-23F5-4C7B-BBB0-2DF1E8BC266F}" dt="2020-08-24T06:39:23.468" v="83" actId="478"/>
          <ac:spMkLst>
            <pc:docMk/>
            <pc:sldMk cId="407028184" sldId="736"/>
            <ac:spMk id="52" creationId="{AC21C908-E9B9-4211-AE42-7864F7BA387D}"/>
          </ac:spMkLst>
        </pc:spChg>
        <pc:spChg chg="del">
          <ac:chgData name="Siegbert Rudolph" userId="2af4d44886c067cc" providerId="LiveId" clId="{F35B6CF8-23F5-4C7B-BBB0-2DF1E8BC266F}" dt="2020-08-24T06:39:23.468" v="83" actId="478"/>
          <ac:spMkLst>
            <pc:docMk/>
            <pc:sldMk cId="407028184" sldId="736"/>
            <ac:spMk id="53" creationId="{7B0508C9-2690-4E42-9559-28B184EC0DCF}"/>
          </ac:spMkLst>
        </pc:spChg>
        <pc:spChg chg="del">
          <ac:chgData name="Siegbert Rudolph" userId="2af4d44886c067cc" providerId="LiveId" clId="{F35B6CF8-23F5-4C7B-BBB0-2DF1E8BC266F}" dt="2020-08-24T06:39:23.468" v="83" actId="478"/>
          <ac:spMkLst>
            <pc:docMk/>
            <pc:sldMk cId="407028184" sldId="736"/>
            <ac:spMk id="54" creationId="{7978E2F4-8F6C-4666-B3D2-4354057FE6FB}"/>
          </ac:spMkLst>
        </pc:spChg>
        <pc:spChg chg="del">
          <ac:chgData name="Siegbert Rudolph" userId="2af4d44886c067cc" providerId="LiveId" clId="{F35B6CF8-23F5-4C7B-BBB0-2DF1E8BC266F}" dt="2020-08-24T06:39:23.468" v="83" actId="478"/>
          <ac:spMkLst>
            <pc:docMk/>
            <pc:sldMk cId="407028184" sldId="736"/>
            <ac:spMk id="55" creationId="{DB1EBCBA-3E33-4E65-8ED8-AD0B822885EF}"/>
          </ac:spMkLst>
        </pc:spChg>
        <pc:spChg chg="del">
          <ac:chgData name="Siegbert Rudolph" userId="2af4d44886c067cc" providerId="LiveId" clId="{F35B6CF8-23F5-4C7B-BBB0-2DF1E8BC266F}" dt="2020-08-24T06:39:23.468" v="83" actId="478"/>
          <ac:spMkLst>
            <pc:docMk/>
            <pc:sldMk cId="407028184" sldId="736"/>
            <ac:spMk id="56" creationId="{DCFC6B87-C3B7-4EF9-AC80-587CAF8A8C6A}"/>
          </ac:spMkLst>
        </pc:spChg>
        <pc:spChg chg="del">
          <ac:chgData name="Siegbert Rudolph" userId="2af4d44886c067cc" providerId="LiveId" clId="{F35B6CF8-23F5-4C7B-BBB0-2DF1E8BC266F}" dt="2020-08-24T06:39:23.468" v="83" actId="478"/>
          <ac:spMkLst>
            <pc:docMk/>
            <pc:sldMk cId="407028184" sldId="736"/>
            <ac:spMk id="57" creationId="{DA1658BD-E81B-4AF5-B13C-13AA8C7B6E7B}"/>
          </ac:spMkLst>
        </pc:spChg>
        <pc:spChg chg="del">
          <ac:chgData name="Siegbert Rudolph" userId="2af4d44886c067cc" providerId="LiveId" clId="{F35B6CF8-23F5-4C7B-BBB0-2DF1E8BC266F}" dt="2020-08-24T06:39:23.468" v="83" actId="478"/>
          <ac:spMkLst>
            <pc:docMk/>
            <pc:sldMk cId="407028184" sldId="736"/>
            <ac:spMk id="58" creationId="{C6BA625D-8921-4887-A8D9-29D62BCA968F}"/>
          </ac:spMkLst>
        </pc:spChg>
        <pc:spChg chg="del">
          <ac:chgData name="Siegbert Rudolph" userId="2af4d44886c067cc" providerId="LiveId" clId="{F35B6CF8-23F5-4C7B-BBB0-2DF1E8BC266F}" dt="2020-08-24T06:39:23.468" v="83" actId="478"/>
          <ac:spMkLst>
            <pc:docMk/>
            <pc:sldMk cId="407028184" sldId="736"/>
            <ac:spMk id="59" creationId="{378D8203-0BBE-4D8B-B2F5-D8C9365CC39D}"/>
          </ac:spMkLst>
        </pc:spChg>
        <pc:spChg chg="del">
          <ac:chgData name="Siegbert Rudolph" userId="2af4d44886c067cc" providerId="LiveId" clId="{F35B6CF8-23F5-4C7B-BBB0-2DF1E8BC266F}" dt="2020-08-24T06:39:23.468" v="83" actId="478"/>
          <ac:spMkLst>
            <pc:docMk/>
            <pc:sldMk cId="407028184" sldId="736"/>
            <ac:spMk id="60" creationId="{E3D8AF55-F568-4459-9C13-4049FE792FB8}"/>
          </ac:spMkLst>
        </pc:spChg>
        <pc:spChg chg="del">
          <ac:chgData name="Siegbert Rudolph" userId="2af4d44886c067cc" providerId="LiveId" clId="{F35B6CF8-23F5-4C7B-BBB0-2DF1E8BC266F}" dt="2020-08-24T06:39:23.468" v="83" actId="478"/>
          <ac:spMkLst>
            <pc:docMk/>
            <pc:sldMk cId="407028184" sldId="736"/>
            <ac:spMk id="73" creationId="{51709A15-963A-454D-99C7-B7E408B8DB93}"/>
          </ac:spMkLst>
        </pc:spChg>
        <pc:spChg chg="del">
          <ac:chgData name="Siegbert Rudolph" userId="2af4d44886c067cc" providerId="LiveId" clId="{F35B6CF8-23F5-4C7B-BBB0-2DF1E8BC266F}" dt="2020-08-24T06:39:23.468" v="83" actId="478"/>
          <ac:spMkLst>
            <pc:docMk/>
            <pc:sldMk cId="407028184" sldId="736"/>
            <ac:spMk id="74" creationId="{BAB1A47F-A8BB-4B5F-8AD7-17B6D36AA55F}"/>
          </ac:spMkLst>
        </pc:spChg>
        <pc:spChg chg="del">
          <ac:chgData name="Siegbert Rudolph" userId="2af4d44886c067cc" providerId="LiveId" clId="{F35B6CF8-23F5-4C7B-BBB0-2DF1E8BC266F}" dt="2020-08-24T06:39:23.468" v="83" actId="478"/>
          <ac:spMkLst>
            <pc:docMk/>
            <pc:sldMk cId="407028184" sldId="736"/>
            <ac:spMk id="75" creationId="{7A7B0C78-1B03-403C-BEC5-83EC0CBBBD0B}"/>
          </ac:spMkLst>
        </pc:spChg>
        <pc:spChg chg="del">
          <ac:chgData name="Siegbert Rudolph" userId="2af4d44886c067cc" providerId="LiveId" clId="{F35B6CF8-23F5-4C7B-BBB0-2DF1E8BC266F}" dt="2020-08-24T06:39:23.468" v="83" actId="478"/>
          <ac:spMkLst>
            <pc:docMk/>
            <pc:sldMk cId="407028184" sldId="736"/>
            <ac:spMk id="76" creationId="{FDF07FE4-C7AB-4A0E-8831-919D8A229B50}"/>
          </ac:spMkLst>
        </pc:spChg>
        <pc:spChg chg="del">
          <ac:chgData name="Siegbert Rudolph" userId="2af4d44886c067cc" providerId="LiveId" clId="{F35B6CF8-23F5-4C7B-BBB0-2DF1E8BC266F}" dt="2020-08-24T06:39:23.468" v="83" actId="478"/>
          <ac:spMkLst>
            <pc:docMk/>
            <pc:sldMk cId="407028184" sldId="736"/>
            <ac:spMk id="77" creationId="{846692D3-7715-4D47-815B-380A354ACDB3}"/>
          </ac:spMkLst>
        </pc:spChg>
        <pc:spChg chg="del">
          <ac:chgData name="Siegbert Rudolph" userId="2af4d44886c067cc" providerId="LiveId" clId="{F35B6CF8-23F5-4C7B-BBB0-2DF1E8BC266F}" dt="2020-08-24T06:39:23.468" v="83" actId="478"/>
          <ac:spMkLst>
            <pc:docMk/>
            <pc:sldMk cId="407028184" sldId="736"/>
            <ac:spMk id="78" creationId="{2C25FCA9-C47B-445B-95DF-FD37A2C20DB5}"/>
          </ac:spMkLst>
        </pc:spChg>
        <pc:spChg chg="del">
          <ac:chgData name="Siegbert Rudolph" userId="2af4d44886c067cc" providerId="LiveId" clId="{F35B6CF8-23F5-4C7B-BBB0-2DF1E8BC266F}" dt="2020-08-24T06:39:23.468" v="83" actId="478"/>
          <ac:spMkLst>
            <pc:docMk/>
            <pc:sldMk cId="407028184" sldId="736"/>
            <ac:spMk id="79" creationId="{A0AB6355-2F89-4CAF-8FBD-CC408E8648B7}"/>
          </ac:spMkLst>
        </pc:spChg>
        <pc:spChg chg="del">
          <ac:chgData name="Siegbert Rudolph" userId="2af4d44886c067cc" providerId="LiveId" clId="{F35B6CF8-23F5-4C7B-BBB0-2DF1E8BC266F}" dt="2020-08-24T06:39:23.468" v="83" actId="478"/>
          <ac:spMkLst>
            <pc:docMk/>
            <pc:sldMk cId="407028184" sldId="736"/>
            <ac:spMk id="84" creationId="{6DA06ED4-8903-44B8-B637-D0CCB9F22CF7}"/>
          </ac:spMkLst>
        </pc:spChg>
      </pc:sldChg>
      <pc:sldChg chg="delSp modAnim">
        <pc:chgData name="Siegbert Rudolph" userId="2af4d44886c067cc" providerId="LiveId" clId="{F35B6CF8-23F5-4C7B-BBB0-2DF1E8BC266F}" dt="2020-08-24T06:39:26.951" v="84" actId="478"/>
        <pc:sldMkLst>
          <pc:docMk/>
          <pc:sldMk cId="2509100147" sldId="737"/>
        </pc:sldMkLst>
        <pc:spChg chg="del">
          <ac:chgData name="Siegbert Rudolph" userId="2af4d44886c067cc" providerId="LiveId" clId="{F35B6CF8-23F5-4C7B-BBB0-2DF1E8BC266F}" dt="2020-08-24T06:39:26.951" v="84" actId="478"/>
          <ac:spMkLst>
            <pc:docMk/>
            <pc:sldMk cId="2509100147" sldId="737"/>
            <ac:spMk id="35" creationId="{383AE9C1-91C3-4E9B-B187-0CC100DA3026}"/>
          </ac:spMkLst>
        </pc:spChg>
        <pc:spChg chg="del">
          <ac:chgData name="Siegbert Rudolph" userId="2af4d44886c067cc" providerId="LiveId" clId="{F35B6CF8-23F5-4C7B-BBB0-2DF1E8BC266F}" dt="2020-08-24T06:39:26.951" v="84" actId="478"/>
          <ac:spMkLst>
            <pc:docMk/>
            <pc:sldMk cId="2509100147" sldId="737"/>
            <ac:spMk id="36" creationId="{F5ADF048-800B-4A7F-9E33-A7CEBF72FABD}"/>
          </ac:spMkLst>
        </pc:spChg>
        <pc:spChg chg="del">
          <ac:chgData name="Siegbert Rudolph" userId="2af4d44886c067cc" providerId="LiveId" clId="{F35B6CF8-23F5-4C7B-BBB0-2DF1E8BC266F}" dt="2020-08-24T06:39:26.951" v="84" actId="478"/>
          <ac:spMkLst>
            <pc:docMk/>
            <pc:sldMk cId="2509100147" sldId="737"/>
            <ac:spMk id="37" creationId="{F7B46447-044F-4971-A275-F24B987E9F8C}"/>
          </ac:spMkLst>
        </pc:spChg>
        <pc:spChg chg="del">
          <ac:chgData name="Siegbert Rudolph" userId="2af4d44886c067cc" providerId="LiveId" clId="{F35B6CF8-23F5-4C7B-BBB0-2DF1E8BC266F}" dt="2020-08-24T06:39:26.951" v="84" actId="478"/>
          <ac:spMkLst>
            <pc:docMk/>
            <pc:sldMk cId="2509100147" sldId="737"/>
            <ac:spMk id="38" creationId="{36B9C28C-16BB-4016-8C4C-1D83548176E1}"/>
          </ac:spMkLst>
        </pc:spChg>
        <pc:spChg chg="del">
          <ac:chgData name="Siegbert Rudolph" userId="2af4d44886c067cc" providerId="LiveId" clId="{F35B6CF8-23F5-4C7B-BBB0-2DF1E8BC266F}" dt="2020-08-24T06:39:26.951" v="84" actId="478"/>
          <ac:spMkLst>
            <pc:docMk/>
            <pc:sldMk cId="2509100147" sldId="737"/>
            <ac:spMk id="39" creationId="{2A4A0553-F27E-4238-A337-54938A0A1493}"/>
          </ac:spMkLst>
        </pc:spChg>
        <pc:spChg chg="del">
          <ac:chgData name="Siegbert Rudolph" userId="2af4d44886c067cc" providerId="LiveId" clId="{F35B6CF8-23F5-4C7B-BBB0-2DF1E8BC266F}" dt="2020-08-24T06:39:26.951" v="84" actId="478"/>
          <ac:spMkLst>
            <pc:docMk/>
            <pc:sldMk cId="2509100147" sldId="737"/>
            <ac:spMk id="40" creationId="{27211A0E-2426-4497-A066-9332C7AC3AB5}"/>
          </ac:spMkLst>
        </pc:spChg>
        <pc:spChg chg="del">
          <ac:chgData name="Siegbert Rudolph" userId="2af4d44886c067cc" providerId="LiveId" clId="{F35B6CF8-23F5-4C7B-BBB0-2DF1E8BC266F}" dt="2020-08-24T06:39:26.951" v="84" actId="478"/>
          <ac:spMkLst>
            <pc:docMk/>
            <pc:sldMk cId="2509100147" sldId="737"/>
            <ac:spMk id="41" creationId="{CC4F8397-1494-4E3C-8FF8-9216C05F26CE}"/>
          </ac:spMkLst>
        </pc:spChg>
        <pc:spChg chg="del">
          <ac:chgData name="Siegbert Rudolph" userId="2af4d44886c067cc" providerId="LiveId" clId="{F35B6CF8-23F5-4C7B-BBB0-2DF1E8BC266F}" dt="2020-08-24T06:39:26.951" v="84" actId="478"/>
          <ac:spMkLst>
            <pc:docMk/>
            <pc:sldMk cId="2509100147" sldId="737"/>
            <ac:spMk id="42" creationId="{45B04870-11DC-45DD-BFB6-D01F159159B3}"/>
          </ac:spMkLst>
        </pc:spChg>
        <pc:spChg chg="del">
          <ac:chgData name="Siegbert Rudolph" userId="2af4d44886c067cc" providerId="LiveId" clId="{F35B6CF8-23F5-4C7B-BBB0-2DF1E8BC266F}" dt="2020-08-24T06:39:26.951" v="84" actId="478"/>
          <ac:spMkLst>
            <pc:docMk/>
            <pc:sldMk cId="2509100147" sldId="737"/>
            <ac:spMk id="47" creationId="{3D7D7288-5F6D-42E5-9857-5B2C64F1B9C1}"/>
          </ac:spMkLst>
        </pc:spChg>
        <pc:spChg chg="del">
          <ac:chgData name="Siegbert Rudolph" userId="2af4d44886c067cc" providerId="LiveId" clId="{F35B6CF8-23F5-4C7B-BBB0-2DF1E8BC266F}" dt="2020-08-24T06:39:26.951" v="84" actId="478"/>
          <ac:spMkLst>
            <pc:docMk/>
            <pc:sldMk cId="2509100147" sldId="737"/>
            <ac:spMk id="50" creationId="{E41879A0-9AAE-4C08-A096-4C98A08F5793}"/>
          </ac:spMkLst>
        </pc:spChg>
        <pc:spChg chg="del">
          <ac:chgData name="Siegbert Rudolph" userId="2af4d44886c067cc" providerId="LiveId" clId="{F35B6CF8-23F5-4C7B-BBB0-2DF1E8BC266F}" dt="2020-08-24T06:39:26.951" v="84" actId="478"/>
          <ac:spMkLst>
            <pc:docMk/>
            <pc:sldMk cId="2509100147" sldId="737"/>
            <ac:spMk id="51" creationId="{0B74C424-4D42-4E82-B6CA-21E6CCAA3E57}"/>
          </ac:spMkLst>
        </pc:spChg>
        <pc:spChg chg="del">
          <ac:chgData name="Siegbert Rudolph" userId="2af4d44886c067cc" providerId="LiveId" clId="{F35B6CF8-23F5-4C7B-BBB0-2DF1E8BC266F}" dt="2020-08-24T06:39:26.951" v="84" actId="478"/>
          <ac:spMkLst>
            <pc:docMk/>
            <pc:sldMk cId="2509100147" sldId="737"/>
            <ac:spMk id="52" creationId="{AC21C908-E9B9-4211-AE42-7864F7BA387D}"/>
          </ac:spMkLst>
        </pc:spChg>
        <pc:spChg chg="del">
          <ac:chgData name="Siegbert Rudolph" userId="2af4d44886c067cc" providerId="LiveId" clId="{F35B6CF8-23F5-4C7B-BBB0-2DF1E8BC266F}" dt="2020-08-24T06:39:26.951" v="84" actId="478"/>
          <ac:spMkLst>
            <pc:docMk/>
            <pc:sldMk cId="2509100147" sldId="737"/>
            <ac:spMk id="53" creationId="{7B0508C9-2690-4E42-9559-28B184EC0DCF}"/>
          </ac:spMkLst>
        </pc:spChg>
        <pc:spChg chg="del">
          <ac:chgData name="Siegbert Rudolph" userId="2af4d44886c067cc" providerId="LiveId" clId="{F35B6CF8-23F5-4C7B-BBB0-2DF1E8BC266F}" dt="2020-08-24T06:39:26.951" v="84" actId="478"/>
          <ac:spMkLst>
            <pc:docMk/>
            <pc:sldMk cId="2509100147" sldId="737"/>
            <ac:spMk id="54" creationId="{7978E2F4-8F6C-4666-B3D2-4354057FE6FB}"/>
          </ac:spMkLst>
        </pc:spChg>
        <pc:spChg chg="del">
          <ac:chgData name="Siegbert Rudolph" userId="2af4d44886c067cc" providerId="LiveId" clId="{F35B6CF8-23F5-4C7B-BBB0-2DF1E8BC266F}" dt="2020-08-24T06:39:26.951" v="84" actId="478"/>
          <ac:spMkLst>
            <pc:docMk/>
            <pc:sldMk cId="2509100147" sldId="737"/>
            <ac:spMk id="55" creationId="{DB1EBCBA-3E33-4E65-8ED8-AD0B822885EF}"/>
          </ac:spMkLst>
        </pc:spChg>
        <pc:spChg chg="del">
          <ac:chgData name="Siegbert Rudolph" userId="2af4d44886c067cc" providerId="LiveId" clId="{F35B6CF8-23F5-4C7B-BBB0-2DF1E8BC266F}" dt="2020-08-24T06:39:26.951" v="84" actId="478"/>
          <ac:spMkLst>
            <pc:docMk/>
            <pc:sldMk cId="2509100147" sldId="737"/>
            <ac:spMk id="56" creationId="{DCFC6B87-C3B7-4EF9-AC80-587CAF8A8C6A}"/>
          </ac:spMkLst>
        </pc:spChg>
        <pc:spChg chg="del">
          <ac:chgData name="Siegbert Rudolph" userId="2af4d44886c067cc" providerId="LiveId" clId="{F35B6CF8-23F5-4C7B-BBB0-2DF1E8BC266F}" dt="2020-08-24T06:39:26.951" v="84" actId="478"/>
          <ac:spMkLst>
            <pc:docMk/>
            <pc:sldMk cId="2509100147" sldId="737"/>
            <ac:spMk id="57" creationId="{DA1658BD-E81B-4AF5-B13C-13AA8C7B6E7B}"/>
          </ac:spMkLst>
        </pc:spChg>
        <pc:spChg chg="del">
          <ac:chgData name="Siegbert Rudolph" userId="2af4d44886c067cc" providerId="LiveId" clId="{F35B6CF8-23F5-4C7B-BBB0-2DF1E8BC266F}" dt="2020-08-24T06:39:26.951" v="84" actId="478"/>
          <ac:spMkLst>
            <pc:docMk/>
            <pc:sldMk cId="2509100147" sldId="737"/>
            <ac:spMk id="58" creationId="{C6BA625D-8921-4887-A8D9-29D62BCA968F}"/>
          </ac:spMkLst>
        </pc:spChg>
        <pc:spChg chg="del">
          <ac:chgData name="Siegbert Rudolph" userId="2af4d44886c067cc" providerId="LiveId" clId="{F35B6CF8-23F5-4C7B-BBB0-2DF1E8BC266F}" dt="2020-08-24T06:39:26.951" v="84" actId="478"/>
          <ac:spMkLst>
            <pc:docMk/>
            <pc:sldMk cId="2509100147" sldId="737"/>
            <ac:spMk id="59" creationId="{378D8203-0BBE-4D8B-B2F5-D8C9365CC39D}"/>
          </ac:spMkLst>
        </pc:spChg>
        <pc:spChg chg="del">
          <ac:chgData name="Siegbert Rudolph" userId="2af4d44886c067cc" providerId="LiveId" clId="{F35B6CF8-23F5-4C7B-BBB0-2DF1E8BC266F}" dt="2020-08-24T06:39:26.951" v="84" actId="478"/>
          <ac:spMkLst>
            <pc:docMk/>
            <pc:sldMk cId="2509100147" sldId="737"/>
            <ac:spMk id="60" creationId="{E3D8AF55-F568-4459-9C13-4049FE792FB8}"/>
          </ac:spMkLst>
        </pc:spChg>
        <pc:spChg chg="del">
          <ac:chgData name="Siegbert Rudolph" userId="2af4d44886c067cc" providerId="LiveId" clId="{F35B6CF8-23F5-4C7B-BBB0-2DF1E8BC266F}" dt="2020-08-24T06:39:26.951" v="84" actId="478"/>
          <ac:spMkLst>
            <pc:docMk/>
            <pc:sldMk cId="2509100147" sldId="737"/>
            <ac:spMk id="73" creationId="{51709A15-963A-454D-99C7-B7E408B8DB93}"/>
          </ac:spMkLst>
        </pc:spChg>
        <pc:spChg chg="del">
          <ac:chgData name="Siegbert Rudolph" userId="2af4d44886c067cc" providerId="LiveId" clId="{F35B6CF8-23F5-4C7B-BBB0-2DF1E8BC266F}" dt="2020-08-24T06:39:26.951" v="84" actId="478"/>
          <ac:spMkLst>
            <pc:docMk/>
            <pc:sldMk cId="2509100147" sldId="737"/>
            <ac:spMk id="74" creationId="{BAB1A47F-A8BB-4B5F-8AD7-17B6D36AA55F}"/>
          </ac:spMkLst>
        </pc:spChg>
        <pc:spChg chg="del">
          <ac:chgData name="Siegbert Rudolph" userId="2af4d44886c067cc" providerId="LiveId" clId="{F35B6CF8-23F5-4C7B-BBB0-2DF1E8BC266F}" dt="2020-08-24T06:39:26.951" v="84" actId="478"/>
          <ac:spMkLst>
            <pc:docMk/>
            <pc:sldMk cId="2509100147" sldId="737"/>
            <ac:spMk id="75" creationId="{7A7B0C78-1B03-403C-BEC5-83EC0CBBBD0B}"/>
          </ac:spMkLst>
        </pc:spChg>
        <pc:spChg chg="del">
          <ac:chgData name="Siegbert Rudolph" userId="2af4d44886c067cc" providerId="LiveId" clId="{F35B6CF8-23F5-4C7B-BBB0-2DF1E8BC266F}" dt="2020-08-24T06:39:26.951" v="84" actId="478"/>
          <ac:spMkLst>
            <pc:docMk/>
            <pc:sldMk cId="2509100147" sldId="737"/>
            <ac:spMk id="76" creationId="{FDF07FE4-C7AB-4A0E-8831-919D8A229B50}"/>
          </ac:spMkLst>
        </pc:spChg>
        <pc:spChg chg="del">
          <ac:chgData name="Siegbert Rudolph" userId="2af4d44886c067cc" providerId="LiveId" clId="{F35B6CF8-23F5-4C7B-BBB0-2DF1E8BC266F}" dt="2020-08-24T06:39:26.951" v="84" actId="478"/>
          <ac:spMkLst>
            <pc:docMk/>
            <pc:sldMk cId="2509100147" sldId="737"/>
            <ac:spMk id="77" creationId="{846692D3-7715-4D47-815B-380A354ACDB3}"/>
          </ac:spMkLst>
        </pc:spChg>
        <pc:spChg chg="del">
          <ac:chgData name="Siegbert Rudolph" userId="2af4d44886c067cc" providerId="LiveId" clId="{F35B6CF8-23F5-4C7B-BBB0-2DF1E8BC266F}" dt="2020-08-24T06:39:26.951" v="84" actId="478"/>
          <ac:spMkLst>
            <pc:docMk/>
            <pc:sldMk cId="2509100147" sldId="737"/>
            <ac:spMk id="78" creationId="{2C25FCA9-C47B-445B-95DF-FD37A2C20DB5}"/>
          </ac:spMkLst>
        </pc:spChg>
        <pc:spChg chg="del">
          <ac:chgData name="Siegbert Rudolph" userId="2af4d44886c067cc" providerId="LiveId" clId="{F35B6CF8-23F5-4C7B-BBB0-2DF1E8BC266F}" dt="2020-08-24T06:39:26.951" v="84" actId="478"/>
          <ac:spMkLst>
            <pc:docMk/>
            <pc:sldMk cId="2509100147" sldId="737"/>
            <ac:spMk id="79" creationId="{A0AB6355-2F89-4CAF-8FBD-CC408E8648B7}"/>
          </ac:spMkLst>
        </pc:spChg>
        <pc:spChg chg="del">
          <ac:chgData name="Siegbert Rudolph" userId="2af4d44886c067cc" providerId="LiveId" clId="{F35B6CF8-23F5-4C7B-BBB0-2DF1E8BC266F}" dt="2020-08-24T06:39:26.951" v="84" actId="478"/>
          <ac:spMkLst>
            <pc:docMk/>
            <pc:sldMk cId="2509100147" sldId="737"/>
            <ac:spMk id="80" creationId="{541CB590-F88B-4F17-B7A3-2B3C11E761A6}"/>
          </ac:spMkLst>
        </pc:spChg>
        <pc:spChg chg="del">
          <ac:chgData name="Siegbert Rudolph" userId="2af4d44886c067cc" providerId="LiveId" clId="{F35B6CF8-23F5-4C7B-BBB0-2DF1E8BC266F}" dt="2020-08-24T06:39:26.951" v="84" actId="478"/>
          <ac:spMkLst>
            <pc:docMk/>
            <pc:sldMk cId="2509100147" sldId="737"/>
            <ac:spMk id="84" creationId="{98533C71-C800-41DD-A414-2040B0D44347}"/>
          </ac:spMkLst>
        </pc:spChg>
      </pc:sldChg>
      <pc:sldChg chg="delSp modAnim">
        <pc:chgData name="Siegbert Rudolph" userId="2af4d44886c067cc" providerId="LiveId" clId="{F35B6CF8-23F5-4C7B-BBB0-2DF1E8BC266F}" dt="2020-08-24T06:39:31.255" v="85" actId="478"/>
        <pc:sldMkLst>
          <pc:docMk/>
          <pc:sldMk cId="862778216" sldId="738"/>
        </pc:sldMkLst>
        <pc:spChg chg="del">
          <ac:chgData name="Siegbert Rudolph" userId="2af4d44886c067cc" providerId="LiveId" clId="{F35B6CF8-23F5-4C7B-BBB0-2DF1E8BC266F}" dt="2020-08-24T06:39:31.255" v="85" actId="478"/>
          <ac:spMkLst>
            <pc:docMk/>
            <pc:sldMk cId="862778216" sldId="738"/>
            <ac:spMk id="35" creationId="{383AE9C1-91C3-4E9B-B187-0CC100DA3026}"/>
          </ac:spMkLst>
        </pc:spChg>
        <pc:spChg chg="del">
          <ac:chgData name="Siegbert Rudolph" userId="2af4d44886c067cc" providerId="LiveId" clId="{F35B6CF8-23F5-4C7B-BBB0-2DF1E8BC266F}" dt="2020-08-24T06:39:31.255" v="85" actId="478"/>
          <ac:spMkLst>
            <pc:docMk/>
            <pc:sldMk cId="862778216" sldId="738"/>
            <ac:spMk id="36" creationId="{F5ADF048-800B-4A7F-9E33-A7CEBF72FABD}"/>
          </ac:spMkLst>
        </pc:spChg>
        <pc:spChg chg="del">
          <ac:chgData name="Siegbert Rudolph" userId="2af4d44886c067cc" providerId="LiveId" clId="{F35B6CF8-23F5-4C7B-BBB0-2DF1E8BC266F}" dt="2020-08-24T06:39:31.255" v="85" actId="478"/>
          <ac:spMkLst>
            <pc:docMk/>
            <pc:sldMk cId="862778216" sldId="738"/>
            <ac:spMk id="37" creationId="{F7B46447-044F-4971-A275-F24B987E9F8C}"/>
          </ac:spMkLst>
        </pc:spChg>
        <pc:spChg chg="del">
          <ac:chgData name="Siegbert Rudolph" userId="2af4d44886c067cc" providerId="LiveId" clId="{F35B6CF8-23F5-4C7B-BBB0-2DF1E8BC266F}" dt="2020-08-24T06:39:31.255" v="85" actId="478"/>
          <ac:spMkLst>
            <pc:docMk/>
            <pc:sldMk cId="862778216" sldId="738"/>
            <ac:spMk id="38" creationId="{36B9C28C-16BB-4016-8C4C-1D83548176E1}"/>
          </ac:spMkLst>
        </pc:spChg>
        <pc:spChg chg="del">
          <ac:chgData name="Siegbert Rudolph" userId="2af4d44886c067cc" providerId="LiveId" clId="{F35B6CF8-23F5-4C7B-BBB0-2DF1E8BC266F}" dt="2020-08-24T06:39:31.255" v="85" actId="478"/>
          <ac:spMkLst>
            <pc:docMk/>
            <pc:sldMk cId="862778216" sldId="738"/>
            <ac:spMk id="39" creationId="{2A4A0553-F27E-4238-A337-54938A0A1493}"/>
          </ac:spMkLst>
        </pc:spChg>
        <pc:spChg chg="del">
          <ac:chgData name="Siegbert Rudolph" userId="2af4d44886c067cc" providerId="LiveId" clId="{F35B6CF8-23F5-4C7B-BBB0-2DF1E8BC266F}" dt="2020-08-24T06:39:31.255" v="85" actId="478"/>
          <ac:spMkLst>
            <pc:docMk/>
            <pc:sldMk cId="862778216" sldId="738"/>
            <ac:spMk id="40" creationId="{27211A0E-2426-4497-A066-9332C7AC3AB5}"/>
          </ac:spMkLst>
        </pc:spChg>
        <pc:spChg chg="del">
          <ac:chgData name="Siegbert Rudolph" userId="2af4d44886c067cc" providerId="LiveId" clId="{F35B6CF8-23F5-4C7B-BBB0-2DF1E8BC266F}" dt="2020-08-24T06:39:31.255" v="85" actId="478"/>
          <ac:spMkLst>
            <pc:docMk/>
            <pc:sldMk cId="862778216" sldId="738"/>
            <ac:spMk id="41" creationId="{CC4F8397-1494-4E3C-8FF8-9216C05F26CE}"/>
          </ac:spMkLst>
        </pc:spChg>
        <pc:spChg chg="del">
          <ac:chgData name="Siegbert Rudolph" userId="2af4d44886c067cc" providerId="LiveId" clId="{F35B6CF8-23F5-4C7B-BBB0-2DF1E8BC266F}" dt="2020-08-24T06:39:31.255" v="85" actId="478"/>
          <ac:spMkLst>
            <pc:docMk/>
            <pc:sldMk cId="862778216" sldId="738"/>
            <ac:spMk id="42" creationId="{45B04870-11DC-45DD-BFB6-D01F159159B3}"/>
          </ac:spMkLst>
        </pc:spChg>
        <pc:spChg chg="del">
          <ac:chgData name="Siegbert Rudolph" userId="2af4d44886c067cc" providerId="LiveId" clId="{F35B6CF8-23F5-4C7B-BBB0-2DF1E8BC266F}" dt="2020-08-24T06:39:31.255" v="85" actId="478"/>
          <ac:spMkLst>
            <pc:docMk/>
            <pc:sldMk cId="862778216" sldId="738"/>
            <ac:spMk id="47" creationId="{3D7D7288-5F6D-42E5-9857-5B2C64F1B9C1}"/>
          </ac:spMkLst>
        </pc:spChg>
        <pc:spChg chg="del">
          <ac:chgData name="Siegbert Rudolph" userId="2af4d44886c067cc" providerId="LiveId" clId="{F35B6CF8-23F5-4C7B-BBB0-2DF1E8BC266F}" dt="2020-08-24T06:39:31.255" v="85" actId="478"/>
          <ac:spMkLst>
            <pc:docMk/>
            <pc:sldMk cId="862778216" sldId="738"/>
            <ac:spMk id="50" creationId="{E41879A0-9AAE-4C08-A096-4C98A08F5793}"/>
          </ac:spMkLst>
        </pc:spChg>
        <pc:spChg chg="del">
          <ac:chgData name="Siegbert Rudolph" userId="2af4d44886c067cc" providerId="LiveId" clId="{F35B6CF8-23F5-4C7B-BBB0-2DF1E8BC266F}" dt="2020-08-24T06:39:31.255" v="85" actId="478"/>
          <ac:spMkLst>
            <pc:docMk/>
            <pc:sldMk cId="862778216" sldId="738"/>
            <ac:spMk id="51" creationId="{0B74C424-4D42-4E82-B6CA-21E6CCAA3E57}"/>
          </ac:spMkLst>
        </pc:spChg>
        <pc:spChg chg="del">
          <ac:chgData name="Siegbert Rudolph" userId="2af4d44886c067cc" providerId="LiveId" clId="{F35B6CF8-23F5-4C7B-BBB0-2DF1E8BC266F}" dt="2020-08-24T06:39:31.255" v="85" actId="478"/>
          <ac:spMkLst>
            <pc:docMk/>
            <pc:sldMk cId="862778216" sldId="738"/>
            <ac:spMk id="52" creationId="{AC21C908-E9B9-4211-AE42-7864F7BA387D}"/>
          </ac:spMkLst>
        </pc:spChg>
        <pc:spChg chg="del">
          <ac:chgData name="Siegbert Rudolph" userId="2af4d44886c067cc" providerId="LiveId" clId="{F35B6CF8-23F5-4C7B-BBB0-2DF1E8BC266F}" dt="2020-08-24T06:39:31.255" v="85" actId="478"/>
          <ac:spMkLst>
            <pc:docMk/>
            <pc:sldMk cId="862778216" sldId="738"/>
            <ac:spMk id="53" creationId="{7B0508C9-2690-4E42-9559-28B184EC0DCF}"/>
          </ac:spMkLst>
        </pc:spChg>
        <pc:spChg chg="del">
          <ac:chgData name="Siegbert Rudolph" userId="2af4d44886c067cc" providerId="LiveId" clId="{F35B6CF8-23F5-4C7B-BBB0-2DF1E8BC266F}" dt="2020-08-24T06:39:31.255" v="85" actId="478"/>
          <ac:spMkLst>
            <pc:docMk/>
            <pc:sldMk cId="862778216" sldId="738"/>
            <ac:spMk id="54" creationId="{7978E2F4-8F6C-4666-B3D2-4354057FE6FB}"/>
          </ac:spMkLst>
        </pc:spChg>
        <pc:spChg chg="del">
          <ac:chgData name="Siegbert Rudolph" userId="2af4d44886c067cc" providerId="LiveId" clId="{F35B6CF8-23F5-4C7B-BBB0-2DF1E8BC266F}" dt="2020-08-24T06:39:31.255" v="85" actId="478"/>
          <ac:spMkLst>
            <pc:docMk/>
            <pc:sldMk cId="862778216" sldId="738"/>
            <ac:spMk id="55" creationId="{DB1EBCBA-3E33-4E65-8ED8-AD0B822885EF}"/>
          </ac:spMkLst>
        </pc:spChg>
        <pc:spChg chg="del">
          <ac:chgData name="Siegbert Rudolph" userId="2af4d44886c067cc" providerId="LiveId" clId="{F35B6CF8-23F5-4C7B-BBB0-2DF1E8BC266F}" dt="2020-08-24T06:39:31.255" v="85" actId="478"/>
          <ac:spMkLst>
            <pc:docMk/>
            <pc:sldMk cId="862778216" sldId="738"/>
            <ac:spMk id="56" creationId="{DCFC6B87-C3B7-4EF9-AC80-587CAF8A8C6A}"/>
          </ac:spMkLst>
        </pc:spChg>
        <pc:spChg chg="del">
          <ac:chgData name="Siegbert Rudolph" userId="2af4d44886c067cc" providerId="LiveId" clId="{F35B6CF8-23F5-4C7B-BBB0-2DF1E8BC266F}" dt="2020-08-24T06:39:31.255" v="85" actId="478"/>
          <ac:spMkLst>
            <pc:docMk/>
            <pc:sldMk cId="862778216" sldId="738"/>
            <ac:spMk id="57" creationId="{DA1658BD-E81B-4AF5-B13C-13AA8C7B6E7B}"/>
          </ac:spMkLst>
        </pc:spChg>
        <pc:spChg chg="del">
          <ac:chgData name="Siegbert Rudolph" userId="2af4d44886c067cc" providerId="LiveId" clId="{F35B6CF8-23F5-4C7B-BBB0-2DF1E8BC266F}" dt="2020-08-24T06:39:31.255" v="85" actId="478"/>
          <ac:spMkLst>
            <pc:docMk/>
            <pc:sldMk cId="862778216" sldId="738"/>
            <ac:spMk id="58" creationId="{C6BA625D-8921-4887-A8D9-29D62BCA968F}"/>
          </ac:spMkLst>
        </pc:spChg>
        <pc:spChg chg="del">
          <ac:chgData name="Siegbert Rudolph" userId="2af4d44886c067cc" providerId="LiveId" clId="{F35B6CF8-23F5-4C7B-BBB0-2DF1E8BC266F}" dt="2020-08-24T06:39:31.255" v="85" actId="478"/>
          <ac:spMkLst>
            <pc:docMk/>
            <pc:sldMk cId="862778216" sldId="738"/>
            <ac:spMk id="59" creationId="{378D8203-0BBE-4D8B-B2F5-D8C9365CC39D}"/>
          </ac:spMkLst>
        </pc:spChg>
        <pc:spChg chg="del">
          <ac:chgData name="Siegbert Rudolph" userId="2af4d44886c067cc" providerId="LiveId" clId="{F35B6CF8-23F5-4C7B-BBB0-2DF1E8BC266F}" dt="2020-08-24T06:39:31.255" v="85" actId="478"/>
          <ac:spMkLst>
            <pc:docMk/>
            <pc:sldMk cId="862778216" sldId="738"/>
            <ac:spMk id="60" creationId="{E3D8AF55-F568-4459-9C13-4049FE792FB8}"/>
          </ac:spMkLst>
        </pc:spChg>
        <pc:spChg chg="del">
          <ac:chgData name="Siegbert Rudolph" userId="2af4d44886c067cc" providerId="LiveId" clId="{F35B6CF8-23F5-4C7B-BBB0-2DF1E8BC266F}" dt="2020-08-24T06:39:31.255" v="85" actId="478"/>
          <ac:spMkLst>
            <pc:docMk/>
            <pc:sldMk cId="862778216" sldId="738"/>
            <ac:spMk id="67" creationId="{E00EA90F-F05E-453D-BE0B-78F52DF50AA8}"/>
          </ac:spMkLst>
        </pc:spChg>
        <pc:spChg chg="del">
          <ac:chgData name="Siegbert Rudolph" userId="2af4d44886c067cc" providerId="LiveId" clId="{F35B6CF8-23F5-4C7B-BBB0-2DF1E8BC266F}" dt="2020-08-24T06:39:31.255" v="85" actId="478"/>
          <ac:spMkLst>
            <pc:docMk/>
            <pc:sldMk cId="862778216" sldId="738"/>
            <ac:spMk id="73" creationId="{51709A15-963A-454D-99C7-B7E408B8DB93}"/>
          </ac:spMkLst>
        </pc:spChg>
        <pc:spChg chg="del">
          <ac:chgData name="Siegbert Rudolph" userId="2af4d44886c067cc" providerId="LiveId" clId="{F35B6CF8-23F5-4C7B-BBB0-2DF1E8BC266F}" dt="2020-08-24T06:39:31.255" v="85" actId="478"/>
          <ac:spMkLst>
            <pc:docMk/>
            <pc:sldMk cId="862778216" sldId="738"/>
            <ac:spMk id="74" creationId="{BAB1A47F-A8BB-4B5F-8AD7-17B6D36AA55F}"/>
          </ac:spMkLst>
        </pc:spChg>
        <pc:spChg chg="del">
          <ac:chgData name="Siegbert Rudolph" userId="2af4d44886c067cc" providerId="LiveId" clId="{F35B6CF8-23F5-4C7B-BBB0-2DF1E8BC266F}" dt="2020-08-24T06:39:31.255" v="85" actId="478"/>
          <ac:spMkLst>
            <pc:docMk/>
            <pc:sldMk cId="862778216" sldId="738"/>
            <ac:spMk id="75" creationId="{7A7B0C78-1B03-403C-BEC5-83EC0CBBBD0B}"/>
          </ac:spMkLst>
        </pc:spChg>
        <pc:spChg chg="del">
          <ac:chgData name="Siegbert Rudolph" userId="2af4d44886c067cc" providerId="LiveId" clId="{F35B6CF8-23F5-4C7B-BBB0-2DF1E8BC266F}" dt="2020-08-24T06:39:31.255" v="85" actId="478"/>
          <ac:spMkLst>
            <pc:docMk/>
            <pc:sldMk cId="862778216" sldId="738"/>
            <ac:spMk id="76" creationId="{FDF07FE4-C7AB-4A0E-8831-919D8A229B50}"/>
          </ac:spMkLst>
        </pc:spChg>
        <pc:spChg chg="del">
          <ac:chgData name="Siegbert Rudolph" userId="2af4d44886c067cc" providerId="LiveId" clId="{F35B6CF8-23F5-4C7B-BBB0-2DF1E8BC266F}" dt="2020-08-24T06:39:31.255" v="85" actId="478"/>
          <ac:spMkLst>
            <pc:docMk/>
            <pc:sldMk cId="862778216" sldId="738"/>
            <ac:spMk id="77" creationId="{846692D3-7715-4D47-815B-380A354ACDB3}"/>
          </ac:spMkLst>
        </pc:spChg>
        <pc:spChg chg="del">
          <ac:chgData name="Siegbert Rudolph" userId="2af4d44886c067cc" providerId="LiveId" clId="{F35B6CF8-23F5-4C7B-BBB0-2DF1E8BC266F}" dt="2020-08-24T06:39:31.255" v="85" actId="478"/>
          <ac:spMkLst>
            <pc:docMk/>
            <pc:sldMk cId="862778216" sldId="738"/>
            <ac:spMk id="78" creationId="{2C25FCA9-C47B-445B-95DF-FD37A2C20DB5}"/>
          </ac:spMkLst>
        </pc:spChg>
        <pc:spChg chg="del">
          <ac:chgData name="Siegbert Rudolph" userId="2af4d44886c067cc" providerId="LiveId" clId="{F35B6CF8-23F5-4C7B-BBB0-2DF1E8BC266F}" dt="2020-08-24T06:39:31.255" v="85" actId="478"/>
          <ac:spMkLst>
            <pc:docMk/>
            <pc:sldMk cId="862778216" sldId="738"/>
            <ac:spMk id="79" creationId="{A0AB6355-2F89-4CAF-8FBD-CC408E8648B7}"/>
          </ac:spMkLst>
        </pc:spChg>
        <pc:spChg chg="del">
          <ac:chgData name="Siegbert Rudolph" userId="2af4d44886c067cc" providerId="LiveId" clId="{F35B6CF8-23F5-4C7B-BBB0-2DF1E8BC266F}" dt="2020-08-24T06:39:31.255" v="85" actId="478"/>
          <ac:spMkLst>
            <pc:docMk/>
            <pc:sldMk cId="862778216" sldId="738"/>
            <ac:spMk id="80" creationId="{541CB590-F88B-4F17-B7A3-2B3C11E761A6}"/>
          </ac:spMkLst>
        </pc:spChg>
        <pc:spChg chg="del">
          <ac:chgData name="Siegbert Rudolph" userId="2af4d44886c067cc" providerId="LiveId" clId="{F35B6CF8-23F5-4C7B-BBB0-2DF1E8BC266F}" dt="2020-08-24T06:39:31.255" v="85" actId="478"/>
          <ac:spMkLst>
            <pc:docMk/>
            <pc:sldMk cId="862778216" sldId="738"/>
            <ac:spMk id="84" creationId="{5126F0AB-3E79-426E-B6AC-476B88575DFE}"/>
          </ac:spMkLst>
        </pc:spChg>
      </pc:sldChg>
      <pc:sldChg chg="delSp modAnim">
        <pc:chgData name="Siegbert Rudolph" userId="2af4d44886c067cc" providerId="LiveId" clId="{F35B6CF8-23F5-4C7B-BBB0-2DF1E8BC266F}" dt="2020-08-24T06:39:34.562" v="86" actId="478"/>
        <pc:sldMkLst>
          <pc:docMk/>
          <pc:sldMk cId="3965611491" sldId="739"/>
        </pc:sldMkLst>
        <pc:spChg chg="del">
          <ac:chgData name="Siegbert Rudolph" userId="2af4d44886c067cc" providerId="LiveId" clId="{F35B6CF8-23F5-4C7B-BBB0-2DF1E8BC266F}" dt="2020-08-24T06:39:34.562" v="86" actId="478"/>
          <ac:spMkLst>
            <pc:docMk/>
            <pc:sldMk cId="3965611491" sldId="739"/>
            <ac:spMk id="35" creationId="{383AE9C1-91C3-4E9B-B187-0CC100DA3026}"/>
          </ac:spMkLst>
        </pc:spChg>
        <pc:spChg chg="del">
          <ac:chgData name="Siegbert Rudolph" userId="2af4d44886c067cc" providerId="LiveId" clId="{F35B6CF8-23F5-4C7B-BBB0-2DF1E8BC266F}" dt="2020-08-24T06:39:34.562" v="86" actId="478"/>
          <ac:spMkLst>
            <pc:docMk/>
            <pc:sldMk cId="3965611491" sldId="739"/>
            <ac:spMk id="36" creationId="{F5ADF048-800B-4A7F-9E33-A7CEBF72FABD}"/>
          </ac:spMkLst>
        </pc:spChg>
        <pc:spChg chg="del">
          <ac:chgData name="Siegbert Rudolph" userId="2af4d44886c067cc" providerId="LiveId" clId="{F35B6CF8-23F5-4C7B-BBB0-2DF1E8BC266F}" dt="2020-08-24T06:39:34.562" v="86" actId="478"/>
          <ac:spMkLst>
            <pc:docMk/>
            <pc:sldMk cId="3965611491" sldId="739"/>
            <ac:spMk id="37" creationId="{F7B46447-044F-4971-A275-F24B987E9F8C}"/>
          </ac:spMkLst>
        </pc:spChg>
        <pc:spChg chg="del">
          <ac:chgData name="Siegbert Rudolph" userId="2af4d44886c067cc" providerId="LiveId" clId="{F35B6CF8-23F5-4C7B-BBB0-2DF1E8BC266F}" dt="2020-08-24T06:39:34.562" v="86" actId="478"/>
          <ac:spMkLst>
            <pc:docMk/>
            <pc:sldMk cId="3965611491" sldId="739"/>
            <ac:spMk id="38" creationId="{36B9C28C-16BB-4016-8C4C-1D83548176E1}"/>
          </ac:spMkLst>
        </pc:spChg>
        <pc:spChg chg="del">
          <ac:chgData name="Siegbert Rudolph" userId="2af4d44886c067cc" providerId="LiveId" clId="{F35B6CF8-23F5-4C7B-BBB0-2DF1E8BC266F}" dt="2020-08-24T06:39:34.562" v="86" actId="478"/>
          <ac:spMkLst>
            <pc:docMk/>
            <pc:sldMk cId="3965611491" sldId="739"/>
            <ac:spMk id="39" creationId="{2A4A0553-F27E-4238-A337-54938A0A1493}"/>
          </ac:spMkLst>
        </pc:spChg>
        <pc:spChg chg="del">
          <ac:chgData name="Siegbert Rudolph" userId="2af4d44886c067cc" providerId="LiveId" clId="{F35B6CF8-23F5-4C7B-BBB0-2DF1E8BC266F}" dt="2020-08-24T06:39:34.562" v="86" actId="478"/>
          <ac:spMkLst>
            <pc:docMk/>
            <pc:sldMk cId="3965611491" sldId="739"/>
            <ac:spMk id="40" creationId="{27211A0E-2426-4497-A066-9332C7AC3AB5}"/>
          </ac:spMkLst>
        </pc:spChg>
        <pc:spChg chg="del">
          <ac:chgData name="Siegbert Rudolph" userId="2af4d44886c067cc" providerId="LiveId" clId="{F35B6CF8-23F5-4C7B-BBB0-2DF1E8BC266F}" dt="2020-08-24T06:39:34.562" v="86" actId="478"/>
          <ac:spMkLst>
            <pc:docMk/>
            <pc:sldMk cId="3965611491" sldId="739"/>
            <ac:spMk id="41" creationId="{CC4F8397-1494-4E3C-8FF8-9216C05F26CE}"/>
          </ac:spMkLst>
        </pc:spChg>
        <pc:spChg chg="del">
          <ac:chgData name="Siegbert Rudolph" userId="2af4d44886c067cc" providerId="LiveId" clId="{F35B6CF8-23F5-4C7B-BBB0-2DF1E8BC266F}" dt="2020-08-24T06:39:34.562" v="86" actId="478"/>
          <ac:spMkLst>
            <pc:docMk/>
            <pc:sldMk cId="3965611491" sldId="739"/>
            <ac:spMk id="42" creationId="{45B04870-11DC-45DD-BFB6-D01F159159B3}"/>
          </ac:spMkLst>
        </pc:spChg>
        <pc:spChg chg="del">
          <ac:chgData name="Siegbert Rudolph" userId="2af4d44886c067cc" providerId="LiveId" clId="{F35B6CF8-23F5-4C7B-BBB0-2DF1E8BC266F}" dt="2020-08-24T06:39:34.562" v="86" actId="478"/>
          <ac:spMkLst>
            <pc:docMk/>
            <pc:sldMk cId="3965611491" sldId="739"/>
            <ac:spMk id="47" creationId="{3D7D7288-5F6D-42E5-9857-5B2C64F1B9C1}"/>
          </ac:spMkLst>
        </pc:spChg>
        <pc:spChg chg="del">
          <ac:chgData name="Siegbert Rudolph" userId="2af4d44886c067cc" providerId="LiveId" clId="{F35B6CF8-23F5-4C7B-BBB0-2DF1E8BC266F}" dt="2020-08-24T06:39:34.562" v="86" actId="478"/>
          <ac:spMkLst>
            <pc:docMk/>
            <pc:sldMk cId="3965611491" sldId="739"/>
            <ac:spMk id="50" creationId="{E41879A0-9AAE-4C08-A096-4C98A08F5793}"/>
          </ac:spMkLst>
        </pc:spChg>
        <pc:spChg chg="del">
          <ac:chgData name="Siegbert Rudolph" userId="2af4d44886c067cc" providerId="LiveId" clId="{F35B6CF8-23F5-4C7B-BBB0-2DF1E8BC266F}" dt="2020-08-24T06:39:34.562" v="86" actId="478"/>
          <ac:spMkLst>
            <pc:docMk/>
            <pc:sldMk cId="3965611491" sldId="739"/>
            <ac:spMk id="51" creationId="{0B74C424-4D42-4E82-B6CA-21E6CCAA3E57}"/>
          </ac:spMkLst>
        </pc:spChg>
        <pc:spChg chg="del">
          <ac:chgData name="Siegbert Rudolph" userId="2af4d44886c067cc" providerId="LiveId" clId="{F35B6CF8-23F5-4C7B-BBB0-2DF1E8BC266F}" dt="2020-08-24T06:39:34.562" v="86" actId="478"/>
          <ac:spMkLst>
            <pc:docMk/>
            <pc:sldMk cId="3965611491" sldId="739"/>
            <ac:spMk id="52" creationId="{AC21C908-E9B9-4211-AE42-7864F7BA387D}"/>
          </ac:spMkLst>
        </pc:spChg>
        <pc:spChg chg="del">
          <ac:chgData name="Siegbert Rudolph" userId="2af4d44886c067cc" providerId="LiveId" clId="{F35B6CF8-23F5-4C7B-BBB0-2DF1E8BC266F}" dt="2020-08-24T06:39:34.562" v="86" actId="478"/>
          <ac:spMkLst>
            <pc:docMk/>
            <pc:sldMk cId="3965611491" sldId="739"/>
            <ac:spMk id="53" creationId="{7B0508C9-2690-4E42-9559-28B184EC0DCF}"/>
          </ac:spMkLst>
        </pc:spChg>
        <pc:spChg chg="del">
          <ac:chgData name="Siegbert Rudolph" userId="2af4d44886c067cc" providerId="LiveId" clId="{F35B6CF8-23F5-4C7B-BBB0-2DF1E8BC266F}" dt="2020-08-24T06:39:34.562" v="86" actId="478"/>
          <ac:spMkLst>
            <pc:docMk/>
            <pc:sldMk cId="3965611491" sldId="739"/>
            <ac:spMk id="54" creationId="{7978E2F4-8F6C-4666-B3D2-4354057FE6FB}"/>
          </ac:spMkLst>
        </pc:spChg>
        <pc:spChg chg="del">
          <ac:chgData name="Siegbert Rudolph" userId="2af4d44886c067cc" providerId="LiveId" clId="{F35B6CF8-23F5-4C7B-BBB0-2DF1E8BC266F}" dt="2020-08-24T06:39:34.562" v="86" actId="478"/>
          <ac:spMkLst>
            <pc:docMk/>
            <pc:sldMk cId="3965611491" sldId="739"/>
            <ac:spMk id="55" creationId="{DB1EBCBA-3E33-4E65-8ED8-AD0B822885EF}"/>
          </ac:spMkLst>
        </pc:spChg>
        <pc:spChg chg="del">
          <ac:chgData name="Siegbert Rudolph" userId="2af4d44886c067cc" providerId="LiveId" clId="{F35B6CF8-23F5-4C7B-BBB0-2DF1E8BC266F}" dt="2020-08-24T06:39:34.562" v="86" actId="478"/>
          <ac:spMkLst>
            <pc:docMk/>
            <pc:sldMk cId="3965611491" sldId="739"/>
            <ac:spMk id="56" creationId="{DCFC6B87-C3B7-4EF9-AC80-587CAF8A8C6A}"/>
          </ac:spMkLst>
        </pc:spChg>
        <pc:spChg chg="del">
          <ac:chgData name="Siegbert Rudolph" userId="2af4d44886c067cc" providerId="LiveId" clId="{F35B6CF8-23F5-4C7B-BBB0-2DF1E8BC266F}" dt="2020-08-24T06:39:34.562" v="86" actId="478"/>
          <ac:spMkLst>
            <pc:docMk/>
            <pc:sldMk cId="3965611491" sldId="739"/>
            <ac:spMk id="57" creationId="{DA1658BD-E81B-4AF5-B13C-13AA8C7B6E7B}"/>
          </ac:spMkLst>
        </pc:spChg>
        <pc:spChg chg="del">
          <ac:chgData name="Siegbert Rudolph" userId="2af4d44886c067cc" providerId="LiveId" clId="{F35B6CF8-23F5-4C7B-BBB0-2DF1E8BC266F}" dt="2020-08-24T06:39:34.562" v="86" actId="478"/>
          <ac:spMkLst>
            <pc:docMk/>
            <pc:sldMk cId="3965611491" sldId="739"/>
            <ac:spMk id="58" creationId="{C6BA625D-8921-4887-A8D9-29D62BCA968F}"/>
          </ac:spMkLst>
        </pc:spChg>
        <pc:spChg chg="del">
          <ac:chgData name="Siegbert Rudolph" userId="2af4d44886c067cc" providerId="LiveId" clId="{F35B6CF8-23F5-4C7B-BBB0-2DF1E8BC266F}" dt="2020-08-24T06:39:34.562" v="86" actId="478"/>
          <ac:spMkLst>
            <pc:docMk/>
            <pc:sldMk cId="3965611491" sldId="739"/>
            <ac:spMk id="59" creationId="{378D8203-0BBE-4D8B-B2F5-D8C9365CC39D}"/>
          </ac:spMkLst>
        </pc:spChg>
        <pc:spChg chg="del">
          <ac:chgData name="Siegbert Rudolph" userId="2af4d44886c067cc" providerId="LiveId" clId="{F35B6CF8-23F5-4C7B-BBB0-2DF1E8BC266F}" dt="2020-08-24T06:39:34.562" v="86" actId="478"/>
          <ac:spMkLst>
            <pc:docMk/>
            <pc:sldMk cId="3965611491" sldId="739"/>
            <ac:spMk id="60" creationId="{E3D8AF55-F568-4459-9C13-4049FE792FB8}"/>
          </ac:spMkLst>
        </pc:spChg>
        <pc:spChg chg="del">
          <ac:chgData name="Siegbert Rudolph" userId="2af4d44886c067cc" providerId="LiveId" clId="{F35B6CF8-23F5-4C7B-BBB0-2DF1E8BC266F}" dt="2020-08-24T06:39:34.562" v="86" actId="478"/>
          <ac:spMkLst>
            <pc:docMk/>
            <pc:sldMk cId="3965611491" sldId="739"/>
            <ac:spMk id="67" creationId="{E00EA90F-F05E-453D-BE0B-78F52DF50AA8}"/>
          </ac:spMkLst>
        </pc:spChg>
        <pc:spChg chg="del">
          <ac:chgData name="Siegbert Rudolph" userId="2af4d44886c067cc" providerId="LiveId" clId="{F35B6CF8-23F5-4C7B-BBB0-2DF1E8BC266F}" dt="2020-08-24T06:39:34.562" v="86" actId="478"/>
          <ac:spMkLst>
            <pc:docMk/>
            <pc:sldMk cId="3965611491" sldId="739"/>
            <ac:spMk id="68" creationId="{C5F52B2A-D7D1-4612-BE4A-BE56BFF91AF4}"/>
          </ac:spMkLst>
        </pc:spChg>
        <pc:spChg chg="del">
          <ac:chgData name="Siegbert Rudolph" userId="2af4d44886c067cc" providerId="LiveId" clId="{F35B6CF8-23F5-4C7B-BBB0-2DF1E8BC266F}" dt="2020-08-24T06:39:34.562" v="86" actId="478"/>
          <ac:spMkLst>
            <pc:docMk/>
            <pc:sldMk cId="3965611491" sldId="739"/>
            <ac:spMk id="73" creationId="{51709A15-963A-454D-99C7-B7E408B8DB93}"/>
          </ac:spMkLst>
        </pc:spChg>
        <pc:spChg chg="del">
          <ac:chgData name="Siegbert Rudolph" userId="2af4d44886c067cc" providerId="LiveId" clId="{F35B6CF8-23F5-4C7B-BBB0-2DF1E8BC266F}" dt="2020-08-24T06:39:34.562" v="86" actId="478"/>
          <ac:spMkLst>
            <pc:docMk/>
            <pc:sldMk cId="3965611491" sldId="739"/>
            <ac:spMk id="74" creationId="{BAB1A47F-A8BB-4B5F-8AD7-17B6D36AA55F}"/>
          </ac:spMkLst>
        </pc:spChg>
        <pc:spChg chg="del">
          <ac:chgData name="Siegbert Rudolph" userId="2af4d44886c067cc" providerId="LiveId" clId="{F35B6CF8-23F5-4C7B-BBB0-2DF1E8BC266F}" dt="2020-08-24T06:39:34.562" v="86" actId="478"/>
          <ac:spMkLst>
            <pc:docMk/>
            <pc:sldMk cId="3965611491" sldId="739"/>
            <ac:spMk id="75" creationId="{7A7B0C78-1B03-403C-BEC5-83EC0CBBBD0B}"/>
          </ac:spMkLst>
        </pc:spChg>
        <pc:spChg chg="del">
          <ac:chgData name="Siegbert Rudolph" userId="2af4d44886c067cc" providerId="LiveId" clId="{F35B6CF8-23F5-4C7B-BBB0-2DF1E8BC266F}" dt="2020-08-24T06:39:34.562" v="86" actId="478"/>
          <ac:spMkLst>
            <pc:docMk/>
            <pc:sldMk cId="3965611491" sldId="739"/>
            <ac:spMk id="76" creationId="{FDF07FE4-C7AB-4A0E-8831-919D8A229B50}"/>
          </ac:spMkLst>
        </pc:spChg>
        <pc:spChg chg="del">
          <ac:chgData name="Siegbert Rudolph" userId="2af4d44886c067cc" providerId="LiveId" clId="{F35B6CF8-23F5-4C7B-BBB0-2DF1E8BC266F}" dt="2020-08-24T06:39:34.562" v="86" actId="478"/>
          <ac:spMkLst>
            <pc:docMk/>
            <pc:sldMk cId="3965611491" sldId="739"/>
            <ac:spMk id="77" creationId="{846692D3-7715-4D47-815B-380A354ACDB3}"/>
          </ac:spMkLst>
        </pc:spChg>
        <pc:spChg chg="del">
          <ac:chgData name="Siegbert Rudolph" userId="2af4d44886c067cc" providerId="LiveId" clId="{F35B6CF8-23F5-4C7B-BBB0-2DF1E8BC266F}" dt="2020-08-24T06:39:34.562" v="86" actId="478"/>
          <ac:spMkLst>
            <pc:docMk/>
            <pc:sldMk cId="3965611491" sldId="739"/>
            <ac:spMk id="78" creationId="{2C25FCA9-C47B-445B-95DF-FD37A2C20DB5}"/>
          </ac:spMkLst>
        </pc:spChg>
        <pc:spChg chg="del">
          <ac:chgData name="Siegbert Rudolph" userId="2af4d44886c067cc" providerId="LiveId" clId="{F35B6CF8-23F5-4C7B-BBB0-2DF1E8BC266F}" dt="2020-08-24T06:39:34.562" v="86" actId="478"/>
          <ac:spMkLst>
            <pc:docMk/>
            <pc:sldMk cId="3965611491" sldId="739"/>
            <ac:spMk id="79" creationId="{A0AB6355-2F89-4CAF-8FBD-CC408E8648B7}"/>
          </ac:spMkLst>
        </pc:spChg>
        <pc:spChg chg="del">
          <ac:chgData name="Siegbert Rudolph" userId="2af4d44886c067cc" providerId="LiveId" clId="{F35B6CF8-23F5-4C7B-BBB0-2DF1E8BC266F}" dt="2020-08-24T06:39:34.562" v="86" actId="478"/>
          <ac:spMkLst>
            <pc:docMk/>
            <pc:sldMk cId="3965611491" sldId="739"/>
            <ac:spMk id="80" creationId="{541CB590-F88B-4F17-B7A3-2B3C11E761A6}"/>
          </ac:spMkLst>
        </pc:spChg>
        <pc:spChg chg="del">
          <ac:chgData name="Siegbert Rudolph" userId="2af4d44886c067cc" providerId="LiveId" clId="{F35B6CF8-23F5-4C7B-BBB0-2DF1E8BC266F}" dt="2020-08-24T06:39:34.562" v="86" actId="478"/>
          <ac:spMkLst>
            <pc:docMk/>
            <pc:sldMk cId="3965611491" sldId="739"/>
            <ac:spMk id="84" creationId="{1251AB2F-2986-48CC-A7C4-83416258BD73}"/>
          </ac:spMkLst>
        </pc:spChg>
      </pc:sldChg>
      <pc:sldChg chg="delSp modAnim">
        <pc:chgData name="Siegbert Rudolph" userId="2af4d44886c067cc" providerId="LiveId" clId="{F35B6CF8-23F5-4C7B-BBB0-2DF1E8BC266F}" dt="2020-08-24T06:39:52.997" v="91" actId="478"/>
        <pc:sldMkLst>
          <pc:docMk/>
          <pc:sldMk cId="1622589701" sldId="740"/>
        </pc:sldMkLst>
        <pc:spChg chg="del">
          <ac:chgData name="Siegbert Rudolph" userId="2af4d44886c067cc" providerId="LiveId" clId="{F35B6CF8-23F5-4C7B-BBB0-2DF1E8BC266F}" dt="2020-08-24T06:39:52.997" v="91" actId="478"/>
          <ac:spMkLst>
            <pc:docMk/>
            <pc:sldMk cId="1622589701" sldId="740"/>
            <ac:spMk id="35" creationId="{383AE9C1-91C3-4E9B-B187-0CC100DA3026}"/>
          </ac:spMkLst>
        </pc:spChg>
        <pc:spChg chg="del">
          <ac:chgData name="Siegbert Rudolph" userId="2af4d44886c067cc" providerId="LiveId" clId="{F35B6CF8-23F5-4C7B-BBB0-2DF1E8BC266F}" dt="2020-08-24T06:39:52.997" v="91" actId="478"/>
          <ac:spMkLst>
            <pc:docMk/>
            <pc:sldMk cId="1622589701" sldId="740"/>
            <ac:spMk id="36" creationId="{F5ADF048-800B-4A7F-9E33-A7CEBF72FABD}"/>
          </ac:spMkLst>
        </pc:spChg>
        <pc:spChg chg="del">
          <ac:chgData name="Siegbert Rudolph" userId="2af4d44886c067cc" providerId="LiveId" clId="{F35B6CF8-23F5-4C7B-BBB0-2DF1E8BC266F}" dt="2020-08-24T06:39:52.997" v="91" actId="478"/>
          <ac:spMkLst>
            <pc:docMk/>
            <pc:sldMk cId="1622589701" sldId="740"/>
            <ac:spMk id="37" creationId="{F7B46447-044F-4971-A275-F24B987E9F8C}"/>
          </ac:spMkLst>
        </pc:spChg>
        <pc:spChg chg="del">
          <ac:chgData name="Siegbert Rudolph" userId="2af4d44886c067cc" providerId="LiveId" clId="{F35B6CF8-23F5-4C7B-BBB0-2DF1E8BC266F}" dt="2020-08-24T06:39:52.997" v="91" actId="478"/>
          <ac:spMkLst>
            <pc:docMk/>
            <pc:sldMk cId="1622589701" sldId="740"/>
            <ac:spMk id="38" creationId="{36B9C28C-16BB-4016-8C4C-1D83548176E1}"/>
          </ac:spMkLst>
        </pc:spChg>
        <pc:spChg chg="del">
          <ac:chgData name="Siegbert Rudolph" userId="2af4d44886c067cc" providerId="LiveId" clId="{F35B6CF8-23F5-4C7B-BBB0-2DF1E8BC266F}" dt="2020-08-24T06:39:52.997" v="91" actId="478"/>
          <ac:spMkLst>
            <pc:docMk/>
            <pc:sldMk cId="1622589701" sldId="740"/>
            <ac:spMk id="39" creationId="{2A4A0553-F27E-4238-A337-54938A0A1493}"/>
          </ac:spMkLst>
        </pc:spChg>
        <pc:spChg chg="del">
          <ac:chgData name="Siegbert Rudolph" userId="2af4d44886c067cc" providerId="LiveId" clId="{F35B6CF8-23F5-4C7B-BBB0-2DF1E8BC266F}" dt="2020-08-24T06:39:52.997" v="91" actId="478"/>
          <ac:spMkLst>
            <pc:docMk/>
            <pc:sldMk cId="1622589701" sldId="740"/>
            <ac:spMk id="40" creationId="{27211A0E-2426-4497-A066-9332C7AC3AB5}"/>
          </ac:spMkLst>
        </pc:spChg>
        <pc:spChg chg="del">
          <ac:chgData name="Siegbert Rudolph" userId="2af4d44886c067cc" providerId="LiveId" clId="{F35B6CF8-23F5-4C7B-BBB0-2DF1E8BC266F}" dt="2020-08-24T06:39:52.997" v="91" actId="478"/>
          <ac:spMkLst>
            <pc:docMk/>
            <pc:sldMk cId="1622589701" sldId="740"/>
            <ac:spMk id="41" creationId="{CC4F8397-1494-4E3C-8FF8-9216C05F26CE}"/>
          </ac:spMkLst>
        </pc:spChg>
        <pc:spChg chg="del">
          <ac:chgData name="Siegbert Rudolph" userId="2af4d44886c067cc" providerId="LiveId" clId="{F35B6CF8-23F5-4C7B-BBB0-2DF1E8BC266F}" dt="2020-08-24T06:39:52.997" v="91" actId="478"/>
          <ac:spMkLst>
            <pc:docMk/>
            <pc:sldMk cId="1622589701" sldId="740"/>
            <ac:spMk id="42" creationId="{45B04870-11DC-45DD-BFB6-D01F159159B3}"/>
          </ac:spMkLst>
        </pc:spChg>
        <pc:spChg chg="del">
          <ac:chgData name="Siegbert Rudolph" userId="2af4d44886c067cc" providerId="LiveId" clId="{F35B6CF8-23F5-4C7B-BBB0-2DF1E8BC266F}" dt="2020-08-24T06:39:52.997" v="91" actId="478"/>
          <ac:spMkLst>
            <pc:docMk/>
            <pc:sldMk cId="1622589701" sldId="740"/>
            <ac:spMk id="47" creationId="{3D7D7288-5F6D-42E5-9857-5B2C64F1B9C1}"/>
          </ac:spMkLst>
        </pc:spChg>
        <pc:spChg chg="del">
          <ac:chgData name="Siegbert Rudolph" userId="2af4d44886c067cc" providerId="LiveId" clId="{F35B6CF8-23F5-4C7B-BBB0-2DF1E8BC266F}" dt="2020-08-24T06:39:52.997" v="91" actId="478"/>
          <ac:spMkLst>
            <pc:docMk/>
            <pc:sldMk cId="1622589701" sldId="740"/>
            <ac:spMk id="50" creationId="{E41879A0-9AAE-4C08-A096-4C98A08F5793}"/>
          </ac:spMkLst>
        </pc:spChg>
        <pc:spChg chg="del">
          <ac:chgData name="Siegbert Rudolph" userId="2af4d44886c067cc" providerId="LiveId" clId="{F35B6CF8-23F5-4C7B-BBB0-2DF1E8BC266F}" dt="2020-08-24T06:39:52.997" v="91" actId="478"/>
          <ac:spMkLst>
            <pc:docMk/>
            <pc:sldMk cId="1622589701" sldId="740"/>
            <ac:spMk id="51" creationId="{0B74C424-4D42-4E82-B6CA-21E6CCAA3E57}"/>
          </ac:spMkLst>
        </pc:spChg>
        <pc:spChg chg="del">
          <ac:chgData name="Siegbert Rudolph" userId="2af4d44886c067cc" providerId="LiveId" clId="{F35B6CF8-23F5-4C7B-BBB0-2DF1E8BC266F}" dt="2020-08-24T06:39:52.997" v="91" actId="478"/>
          <ac:spMkLst>
            <pc:docMk/>
            <pc:sldMk cId="1622589701" sldId="740"/>
            <ac:spMk id="52" creationId="{AC21C908-E9B9-4211-AE42-7864F7BA387D}"/>
          </ac:spMkLst>
        </pc:spChg>
        <pc:spChg chg="del">
          <ac:chgData name="Siegbert Rudolph" userId="2af4d44886c067cc" providerId="LiveId" clId="{F35B6CF8-23F5-4C7B-BBB0-2DF1E8BC266F}" dt="2020-08-24T06:39:52.997" v="91" actId="478"/>
          <ac:spMkLst>
            <pc:docMk/>
            <pc:sldMk cId="1622589701" sldId="740"/>
            <ac:spMk id="53" creationId="{7B0508C9-2690-4E42-9559-28B184EC0DCF}"/>
          </ac:spMkLst>
        </pc:spChg>
        <pc:spChg chg="del">
          <ac:chgData name="Siegbert Rudolph" userId="2af4d44886c067cc" providerId="LiveId" clId="{F35B6CF8-23F5-4C7B-BBB0-2DF1E8BC266F}" dt="2020-08-24T06:39:52.997" v="91" actId="478"/>
          <ac:spMkLst>
            <pc:docMk/>
            <pc:sldMk cId="1622589701" sldId="740"/>
            <ac:spMk id="54" creationId="{7978E2F4-8F6C-4666-B3D2-4354057FE6FB}"/>
          </ac:spMkLst>
        </pc:spChg>
        <pc:spChg chg="del">
          <ac:chgData name="Siegbert Rudolph" userId="2af4d44886c067cc" providerId="LiveId" clId="{F35B6CF8-23F5-4C7B-BBB0-2DF1E8BC266F}" dt="2020-08-24T06:39:52.997" v="91" actId="478"/>
          <ac:spMkLst>
            <pc:docMk/>
            <pc:sldMk cId="1622589701" sldId="740"/>
            <ac:spMk id="55" creationId="{DB1EBCBA-3E33-4E65-8ED8-AD0B822885EF}"/>
          </ac:spMkLst>
        </pc:spChg>
        <pc:spChg chg="del">
          <ac:chgData name="Siegbert Rudolph" userId="2af4d44886c067cc" providerId="LiveId" clId="{F35B6CF8-23F5-4C7B-BBB0-2DF1E8BC266F}" dt="2020-08-24T06:39:52.997" v="91" actId="478"/>
          <ac:spMkLst>
            <pc:docMk/>
            <pc:sldMk cId="1622589701" sldId="740"/>
            <ac:spMk id="56" creationId="{DCFC6B87-C3B7-4EF9-AC80-587CAF8A8C6A}"/>
          </ac:spMkLst>
        </pc:spChg>
        <pc:spChg chg="del">
          <ac:chgData name="Siegbert Rudolph" userId="2af4d44886c067cc" providerId="LiveId" clId="{F35B6CF8-23F5-4C7B-BBB0-2DF1E8BC266F}" dt="2020-08-24T06:39:52.997" v="91" actId="478"/>
          <ac:spMkLst>
            <pc:docMk/>
            <pc:sldMk cId="1622589701" sldId="740"/>
            <ac:spMk id="57" creationId="{DA1658BD-E81B-4AF5-B13C-13AA8C7B6E7B}"/>
          </ac:spMkLst>
        </pc:spChg>
        <pc:spChg chg="del">
          <ac:chgData name="Siegbert Rudolph" userId="2af4d44886c067cc" providerId="LiveId" clId="{F35B6CF8-23F5-4C7B-BBB0-2DF1E8BC266F}" dt="2020-08-24T06:39:52.997" v="91" actId="478"/>
          <ac:spMkLst>
            <pc:docMk/>
            <pc:sldMk cId="1622589701" sldId="740"/>
            <ac:spMk id="58" creationId="{C6BA625D-8921-4887-A8D9-29D62BCA968F}"/>
          </ac:spMkLst>
        </pc:spChg>
        <pc:spChg chg="del">
          <ac:chgData name="Siegbert Rudolph" userId="2af4d44886c067cc" providerId="LiveId" clId="{F35B6CF8-23F5-4C7B-BBB0-2DF1E8BC266F}" dt="2020-08-24T06:39:52.997" v="91" actId="478"/>
          <ac:spMkLst>
            <pc:docMk/>
            <pc:sldMk cId="1622589701" sldId="740"/>
            <ac:spMk id="59" creationId="{378D8203-0BBE-4D8B-B2F5-D8C9365CC39D}"/>
          </ac:spMkLst>
        </pc:spChg>
        <pc:spChg chg="del">
          <ac:chgData name="Siegbert Rudolph" userId="2af4d44886c067cc" providerId="LiveId" clId="{F35B6CF8-23F5-4C7B-BBB0-2DF1E8BC266F}" dt="2020-08-24T06:39:52.997" v="91" actId="478"/>
          <ac:spMkLst>
            <pc:docMk/>
            <pc:sldMk cId="1622589701" sldId="740"/>
            <ac:spMk id="60" creationId="{E3D8AF55-F568-4459-9C13-4049FE792FB8}"/>
          </ac:spMkLst>
        </pc:spChg>
        <pc:spChg chg="del">
          <ac:chgData name="Siegbert Rudolph" userId="2af4d44886c067cc" providerId="LiveId" clId="{F35B6CF8-23F5-4C7B-BBB0-2DF1E8BC266F}" dt="2020-08-24T06:39:52.997" v="91" actId="478"/>
          <ac:spMkLst>
            <pc:docMk/>
            <pc:sldMk cId="1622589701" sldId="740"/>
            <ac:spMk id="66" creationId="{3F1FB0F0-EADF-4DCF-A408-2EA389222490}"/>
          </ac:spMkLst>
        </pc:spChg>
        <pc:spChg chg="del">
          <ac:chgData name="Siegbert Rudolph" userId="2af4d44886c067cc" providerId="LiveId" clId="{F35B6CF8-23F5-4C7B-BBB0-2DF1E8BC266F}" dt="2020-08-24T06:39:52.997" v="91" actId="478"/>
          <ac:spMkLst>
            <pc:docMk/>
            <pc:sldMk cId="1622589701" sldId="740"/>
            <ac:spMk id="67" creationId="{E00EA90F-F05E-453D-BE0B-78F52DF50AA8}"/>
          </ac:spMkLst>
        </pc:spChg>
        <pc:spChg chg="del">
          <ac:chgData name="Siegbert Rudolph" userId="2af4d44886c067cc" providerId="LiveId" clId="{F35B6CF8-23F5-4C7B-BBB0-2DF1E8BC266F}" dt="2020-08-24T06:39:52.997" v="91" actId="478"/>
          <ac:spMkLst>
            <pc:docMk/>
            <pc:sldMk cId="1622589701" sldId="740"/>
            <ac:spMk id="68" creationId="{C5F52B2A-D7D1-4612-BE4A-BE56BFF91AF4}"/>
          </ac:spMkLst>
        </pc:spChg>
        <pc:spChg chg="del">
          <ac:chgData name="Siegbert Rudolph" userId="2af4d44886c067cc" providerId="LiveId" clId="{F35B6CF8-23F5-4C7B-BBB0-2DF1E8BC266F}" dt="2020-08-24T06:39:52.997" v="91" actId="478"/>
          <ac:spMkLst>
            <pc:docMk/>
            <pc:sldMk cId="1622589701" sldId="740"/>
            <ac:spMk id="69" creationId="{2AE3C4D0-877B-41D0-8363-FA3ECFE3482F}"/>
          </ac:spMkLst>
        </pc:spChg>
        <pc:spChg chg="del">
          <ac:chgData name="Siegbert Rudolph" userId="2af4d44886c067cc" providerId="LiveId" clId="{F35B6CF8-23F5-4C7B-BBB0-2DF1E8BC266F}" dt="2020-08-24T06:39:52.997" v="91" actId="478"/>
          <ac:spMkLst>
            <pc:docMk/>
            <pc:sldMk cId="1622589701" sldId="740"/>
            <ac:spMk id="70" creationId="{F9207A9D-93E6-4D14-90EF-6AF601C21D94}"/>
          </ac:spMkLst>
        </pc:spChg>
        <pc:spChg chg="del">
          <ac:chgData name="Siegbert Rudolph" userId="2af4d44886c067cc" providerId="LiveId" clId="{F35B6CF8-23F5-4C7B-BBB0-2DF1E8BC266F}" dt="2020-08-24T06:39:52.997" v="91" actId="478"/>
          <ac:spMkLst>
            <pc:docMk/>
            <pc:sldMk cId="1622589701" sldId="740"/>
            <ac:spMk id="71" creationId="{975B0DFF-C648-4B17-B797-1F226F1AFCE2}"/>
          </ac:spMkLst>
        </pc:spChg>
        <pc:spChg chg="del">
          <ac:chgData name="Siegbert Rudolph" userId="2af4d44886c067cc" providerId="LiveId" clId="{F35B6CF8-23F5-4C7B-BBB0-2DF1E8BC266F}" dt="2020-08-24T06:39:52.997" v="91" actId="478"/>
          <ac:spMkLst>
            <pc:docMk/>
            <pc:sldMk cId="1622589701" sldId="740"/>
            <ac:spMk id="72" creationId="{BC35B1F5-E694-450B-8049-C003715B8157}"/>
          </ac:spMkLst>
        </pc:spChg>
        <pc:spChg chg="del">
          <ac:chgData name="Siegbert Rudolph" userId="2af4d44886c067cc" providerId="LiveId" clId="{F35B6CF8-23F5-4C7B-BBB0-2DF1E8BC266F}" dt="2020-08-24T06:39:52.997" v="91" actId="478"/>
          <ac:spMkLst>
            <pc:docMk/>
            <pc:sldMk cId="1622589701" sldId="740"/>
            <ac:spMk id="73" creationId="{51709A15-963A-454D-99C7-B7E408B8DB93}"/>
          </ac:spMkLst>
        </pc:spChg>
        <pc:spChg chg="del">
          <ac:chgData name="Siegbert Rudolph" userId="2af4d44886c067cc" providerId="LiveId" clId="{F35B6CF8-23F5-4C7B-BBB0-2DF1E8BC266F}" dt="2020-08-24T06:39:52.997" v="91" actId="478"/>
          <ac:spMkLst>
            <pc:docMk/>
            <pc:sldMk cId="1622589701" sldId="740"/>
            <ac:spMk id="74" creationId="{BAB1A47F-A8BB-4B5F-8AD7-17B6D36AA55F}"/>
          </ac:spMkLst>
        </pc:spChg>
        <pc:spChg chg="del">
          <ac:chgData name="Siegbert Rudolph" userId="2af4d44886c067cc" providerId="LiveId" clId="{F35B6CF8-23F5-4C7B-BBB0-2DF1E8BC266F}" dt="2020-08-24T06:39:52.997" v="91" actId="478"/>
          <ac:spMkLst>
            <pc:docMk/>
            <pc:sldMk cId="1622589701" sldId="740"/>
            <ac:spMk id="75" creationId="{7A7B0C78-1B03-403C-BEC5-83EC0CBBBD0B}"/>
          </ac:spMkLst>
        </pc:spChg>
        <pc:spChg chg="del">
          <ac:chgData name="Siegbert Rudolph" userId="2af4d44886c067cc" providerId="LiveId" clId="{F35B6CF8-23F5-4C7B-BBB0-2DF1E8BC266F}" dt="2020-08-24T06:39:52.997" v="91" actId="478"/>
          <ac:spMkLst>
            <pc:docMk/>
            <pc:sldMk cId="1622589701" sldId="740"/>
            <ac:spMk id="76" creationId="{FDF07FE4-C7AB-4A0E-8831-919D8A229B50}"/>
          </ac:spMkLst>
        </pc:spChg>
        <pc:spChg chg="del">
          <ac:chgData name="Siegbert Rudolph" userId="2af4d44886c067cc" providerId="LiveId" clId="{F35B6CF8-23F5-4C7B-BBB0-2DF1E8BC266F}" dt="2020-08-24T06:39:52.997" v="91" actId="478"/>
          <ac:spMkLst>
            <pc:docMk/>
            <pc:sldMk cId="1622589701" sldId="740"/>
            <ac:spMk id="77" creationId="{846692D3-7715-4D47-815B-380A354ACDB3}"/>
          </ac:spMkLst>
        </pc:spChg>
        <pc:spChg chg="del">
          <ac:chgData name="Siegbert Rudolph" userId="2af4d44886c067cc" providerId="LiveId" clId="{F35B6CF8-23F5-4C7B-BBB0-2DF1E8BC266F}" dt="2020-08-24T06:39:52.997" v="91" actId="478"/>
          <ac:spMkLst>
            <pc:docMk/>
            <pc:sldMk cId="1622589701" sldId="740"/>
            <ac:spMk id="78" creationId="{2C25FCA9-C47B-445B-95DF-FD37A2C20DB5}"/>
          </ac:spMkLst>
        </pc:spChg>
        <pc:spChg chg="del">
          <ac:chgData name="Siegbert Rudolph" userId="2af4d44886c067cc" providerId="LiveId" clId="{F35B6CF8-23F5-4C7B-BBB0-2DF1E8BC266F}" dt="2020-08-24T06:39:52.997" v="91" actId="478"/>
          <ac:spMkLst>
            <pc:docMk/>
            <pc:sldMk cId="1622589701" sldId="740"/>
            <ac:spMk id="79" creationId="{A0AB6355-2F89-4CAF-8FBD-CC408E8648B7}"/>
          </ac:spMkLst>
        </pc:spChg>
        <pc:spChg chg="del">
          <ac:chgData name="Siegbert Rudolph" userId="2af4d44886c067cc" providerId="LiveId" clId="{F35B6CF8-23F5-4C7B-BBB0-2DF1E8BC266F}" dt="2020-08-24T06:39:52.997" v="91" actId="478"/>
          <ac:spMkLst>
            <pc:docMk/>
            <pc:sldMk cId="1622589701" sldId="740"/>
            <ac:spMk id="80" creationId="{541CB590-F88B-4F17-B7A3-2B3C11E761A6}"/>
          </ac:spMkLst>
        </pc:spChg>
        <pc:spChg chg="del">
          <ac:chgData name="Siegbert Rudolph" userId="2af4d44886c067cc" providerId="LiveId" clId="{F35B6CF8-23F5-4C7B-BBB0-2DF1E8BC266F}" dt="2020-08-24T06:39:52.997" v="91" actId="478"/>
          <ac:spMkLst>
            <pc:docMk/>
            <pc:sldMk cId="1622589701" sldId="740"/>
            <ac:spMk id="84" creationId="{E430538F-7650-40B1-94B8-43808AEF2BCB}"/>
          </ac:spMkLst>
        </pc:spChg>
      </pc:sldChg>
      <pc:sldChg chg="delSp modAnim">
        <pc:chgData name="Siegbert Rudolph" userId="2af4d44886c067cc" providerId="LiveId" clId="{F35B6CF8-23F5-4C7B-BBB0-2DF1E8BC266F}" dt="2020-08-24T06:39:56.716" v="92" actId="478"/>
        <pc:sldMkLst>
          <pc:docMk/>
          <pc:sldMk cId="2604219349" sldId="741"/>
        </pc:sldMkLst>
        <pc:spChg chg="del">
          <ac:chgData name="Siegbert Rudolph" userId="2af4d44886c067cc" providerId="LiveId" clId="{F35B6CF8-23F5-4C7B-BBB0-2DF1E8BC266F}" dt="2020-08-24T06:39:56.716" v="92" actId="478"/>
          <ac:spMkLst>
            <pc:docMk/>
            <pc:sldMk cId="2604219349" sldId="741"/>
            <ac:spMk id="35" creationId="{383AE9C1-91C3-4E9B-B187-0CC100DA3026}"/>
          </ac:spMkLst>
        </pc:spChg>
        <pc:spChg chg="del">
          <ac:chgData name="Siegbert Rudolph" userId="2af4d44886c067cc" providerId="LiveId" clId="{F35B6CF8-23F5-4C7B-BBB0-2DF1E8BC266F}" dt="2020-08-24T06:39:56.716" v="92" actId="478"/>
          <ac:spMkLst>
            <pc:docMk/>
            <pc:sldMk cId="2604219349" sldId="741"/>
            <ac:spMk id="36" creationId="{F5ADF048-800B-4A7F-9E33-A7CEBF72FABD}"/>
          </ac:spMkLst>
        </pc:spChg>
        <pc:spChg chg="del">
          <ac:chgData name="Siegbert Rudolph" userId="2af4d44886c067cc" providerId="LiveId" clId="{F35B6CF8-23F5-4C7B-BBB0-2DF1E8BC266F}" dt="2020-08-24T06:39:56.716" v="92" actId="478"/>
          <ac:spMkLst>
            <pc:docMk/>
            <pc:sldMk cId="2604219349" sldId="741"/>
            <ac:spMk id="37" creationId="{F7B46447-044F-4971-A275-F24B987E9F8C}"/>
          </ac:spMkLst>
        </pc:spChg>
        <pc:spChg chg="del">
          <ac:chgData name="Siegbert Rudolph" userId="2af4d44886c067cc" providerId="LiveId" clId="{F35B6CF8-23F5-4C7B-BBB0-2DF1E8BC266F}" dt="2020-08-24T06:39:56.716" v="92" actId="478"/>
          <ac:spMkLst>
            <pc:docMk/>
            <pc:sldMk cId="2604219349" sldId="741"/>
            <ac:spMk id="38" creationId="{36B9C28C-16BB-4016-8C4C-1D83548176E1}"/>
          </ac:spMkLst>
        </pc:spChg>
        <pc:spChg chg="del">
          <ac:chgData name="Siegbert Rudolph" userId="2af4d44886c067cc" providerId="LiveId" clId="{F35B6CF8-23F5-4C7B-BBB0-2DF1E8BC266F}" dt="2020-08-24T06:39:56.716" v="92" actId="478"/>
          <ac:spMkLst>
            <pc:docMk/>
            <pc:sldMk cId="2604219349" sldId="741"/>
            <ac:spMk id="39" creationId="{2A4A0553-F27E-4238-A337-54938A0A1493}"/>
          </ac:spMkLst>
        </pc:spChg>
        <pc:spChg chg="del">
          <ac:chgData name="Siegbert Rudolph" userId="2af4d44886c067cc" providerId="LiveId" clId="{F35B6CF8-23F5-4C7B-BBB0-2DF1E8BC266F}" dt="2020-08-24T06:39:56.716" v="92" actId="478"/>
          <ac:spMkLst>
            <pc:docMk/>
            <pc:sldMk cId="2604219349" sldId="741"/>
            <ac:spMk id="40" creationId="{27211A0E-2426-4497-A066-9332C7AC3AB5}"/>
          </ac:spMkLst>
        </pc:spChg>
        <pc:spChg chg="del">
          <ac:chgData name="Siegbert Rudolph" userId="2af4d44886c067cc" providerId="LiveId" clId="{F35B6CF8-23F5-4C7B-BBB0-2DF1E8BC266F}" dt="2020-08-24T06:39:56.716" v="92" actId="478"/>
          <ac:spMkLst>
            <pc:docMk/>
            <pc:sldMk cId="2604219349" sldId="741"/>
            <ac:spMk id="41" creationId="{CC4F8397-1494-4E3C-8FF8-9216C05F26CE}"/>
          </ac:spMkLst>
        </pc:spChg>
        <pc:spChg chg="del">
          <ac:chgData name="Siegbert Rudolph" userId="2af4d44886c067cc" providerId="LiveId" clId="{F35B6CF8-23F5-4C7B-BBB0-2DF1E8BC266F}" dt="2020-08-24T06:39:56.716" v="92" actId="478"/>
          <ac:spMkLst>
            <pc:docMk/>
            <pc:sldMk cId="2604219349" sldId="741"/>
            <ac:spMk id="42" creationId="{45B04870-11DC-45DD-BFB6-D01F159159B3}"/>
          </ac:spMkLst>
        </pc:spChg>
        <pc:spChg chg="del">
          <ac:chgData name="Siegbert Rudolph" userId="2af4d44886c067cc" providerId="LiveId" clId="{F35B6CF8-23F5-4C7B-BBB0-2DF1E8BC266F}" dt="2020-08-24T06:39:56.716" v="92" actId="478"/>
          <ac:spMkLst>
            <pc:docMk/>
            <pc:sldMk cId="2604219349" sldId="741"/>
            <ac:spMk id="47" creationId="{3D7D7288-5F6D-42E5-9857-5B2C64F1B9C1}"/>
          </ac:spMkLst>
        </pc:spChg>
        <pc:spChg chg="del">
          <ac:chgData name="Siegbert Rudolph" userId="2af4d44886c067cc" providerId="LiveId" clId="{F35B6CF8-23F5-4C7B-BBB0-2DF1E8BC266F}" dt="2020-08-24T06:39:56.716" v="92" actId="478"/>
          <ac:spMkLst>
            <pc:docMk/>
            <pc:sldMk cId="2604219349" sldId="741"/>
            <ac:spMk id="50" creationId="{E41879A0-9AAE-4C08-A096-4C98A08F5793}"/>
          </ac:spMkLst>
        </pc:spChg>
        <pc:spChg chg="del">
          <ac:chgData name="Siegbert Rudolph" userId="2af4d44886c067cc" providerId="LiveId" clId="{F35B6CF8-23F5-4C7B-BBB0-2DF1E8BC266F}" dt="2020-08-24T06:39:56.716" v="92" actId="478"/>
          <ac:spMkLst>
            <pc:docMk/>
            <pc:sldMk cId="2604219349" sldId="741"/>
            <ac:spMk id="51" creationId="{0B74C424-4D42-4E82-B6CA-21E6CCAA3E57}"/>
          </ac:spMkLst>
        </pc:spChg>
        <pc:spChg chg="del">
          <ac:chgData name="Siegbert Rudolph" userId="2af4d44886c067cc" providerId="LiveId" clId="{F35B6CF8-23F5-4C7B-BBB0-2DF1E8BC266F}" dt="2020-08-24T06:39:56.716" v="92" actId="478"/>
          <ac:spMkLst>
            <pc:docMk/>
            <pc:sldMk cId="2604219349" sldId="741"/>
            <ac:spMk id="52" creationId="{AC21C908-E9B9-4211-AE42-7864F7BA387D}"/>
          </ac:spMkLst>
        </pc:spChg>
        <pc:spChg chg="del">
          <ac:chgData name="Siegbert Rudolph" userId="2af4d44886c067cc" providerId="LiveId" clId="{F35B6CF8-23F5-4C7B-BBB0-2DF1E8BC266F}" dt="2020-08-24T06:39:56.716" v="92" actId="478"/>
          <ac:spMkLst>
            <pc:docMk/>
            <pc:sldMk cId="2604219349" sldId="741"/>
            <ac:spMk id="53" creationId="{7B0508C9-2690-4E42-9559-28B184EC0DCF}"/>
          </ac:spMkLst>
        </pc:spChg>
        <pc:spChg chg="del">
          <ac:chgData name="Siegbert Rudolph" userId="2af4d44886c067cc" providerId="LiveId" clId="{F35B6CF8-23F5-4C7B-BBB0-2DF1E8BC266F}" dt="2020-08-24T06:39:56.716" v="92" actId="478"/>
          <ac:spMkLst>
            <pc:docMk/>
            <pc:sldMk cId="2604219349" sldId="741"/>
            <ac:spMk id="54" creationId="{7978E2F4-8F6C-4666-B3D2-4354057FE6FB}"/>
          </ac:spMkLst>
        </pc:spChg>
        <pc:spChg chg="del">
          <ac:chgData name="Siegbert Rudolph" userId="2af4d44886c067cc" providerId="LiveId" clId="{F35B6CF8-23F5-4C7B-BBB0-2DF1E8BC266F}" dt="2020-08-24T06:39:56.716" v="92" actId="478"/>
          <ac:spMkLst>
            <pc:docMk/>
            <pc:sldMk cId="2604219349" sldId="741"/>
            <ac:spMk id="55" creationId="{DB1EBCBA-3E33-4E65-8ED8-AD0B822885EF}"/>
          </ac:spMkLst>
        </pc:spChg>
        <pc:spChg chg="del">
          <ac:chgData name="Siegbert Rudolph" userId="2af4d44886c067cc" providerId="LiveId" clId="{F35B6CF8-23F5-4C7B-BBB0-2DF1E8BC266F}" dt="2020-08-24T06:39:56.716" v="92" actId="478"/>
          <ac:spMkLst>
            <pc:docMk/>
            <pc:sldMk cId="2604219349" sldId="741"/>
            <ac:spMk id="56" creationId="{DCFC6B87-C3B7-4EF9-AC80-587CAF8A8C6A}"/>
          </ac:spMkLst>
        </pc:spChg>
        <pc:spChg chg="del">
          <ac:chgData name="Siegbert Rudolph" userId="2af4d44886c067cc" providerId="LiveId" clId="{F35B6CF8-23F5-4C7B-BBB0-2DF1E8BC266F}" dt="2020-08-24T06:39:56.716" v="92" actId="478"/>
          <ac:spMkLst>
            <pc:docMk/>
            <pc:sldMk cId="2604219349" sldId="741"/>
            <ac:spMk id="57" creationId="{DA1658BD-E81B-4AF5-B13C-13AA8C7B6E7B}"/>
          </ac:spMkLst>
        </pc:spChg>
        <pc:spChg chg="del">
          <ac:chgData name="Siegbert Rudolph" userId="2af4d44886c067cc" providerId="LiveId" clId="{F35B6CF8-23F5-4C7B-BBB0-2DF1E8BC266F}" dt="2020-08-24T06:39:56.716" v="92" actId="478"/>
          <ac:spMkLst>
            <pc:docMk/>
            <pc:sldMk cId="2604219349" sldId="741"/>
            <ac:spMk id="58" creationId="{C6BA625D-8921-4887-A8D9-29D62BCA968F}"/>
          </ac:spMkLst>
        </pc:spChg>
        <pc:spChg chg="del">
          <ac:chgData name="Siegbert Rudolph" userId="2af4d44886c067cc" providerId="LiveId" clId="{F35B6CF8-23F5-4C7B-BBB0-2DF1E8BC266F}" dt="2020-08-24T06:39:56.716" v="92" actId="478"/>
          <ac:spMkLst>
            <pc:docMk/>
            <pc:sldMk cId="2604219349" sldId="741"/>
            <ac:spMk id="59" creationId="{378D8203-0BBE-4D8B-B2F5-D8C9365CC39D}"/>
          </ac:spMkLst>
        </pc:spChg>
        <pc:spChg chg="del">
          <ac:chgData name="Siegbert Rudolph" userId="2af4d44886c067cc" providerId="LiveId" clId="{F35B6CF8-23F5-4C7B-BBB0-2DF1E8BC266F}" dt="2020-08-24T06:39:56.716" v="92" actId="478"/>
          <ac:spMkLst>
            <pc:docMk/>
            <pc:sldMk cId="2604219349" sldId="741"/>
            <ac:spMk id="60" creationId="{E3D8AF55-F568-4459-9C13-4049FE792FB8}"/>
          </ac:spMkLst>
        </pc:spChg>
        <pc:spChg chg="del">
          <ac:chgData name="Siegbert Rudolph" userId="2af4d44886c067cc" providerId="LiveId" clId="{F35B6CF8-23F5-4C7B-BBB0-2DF1E8BC266F}" dt="2020-08-24T06:39:56.716" v="92" actId="478"/>
          <ac:spMkLst>
            <pc:docMk/>
            <pc:sldMk cId="2604219349" sldId="741"/>
            <ac:spMk id="61" creationId="{3E8D6425-E1F8-4611-8ECD-F25307551595}"/>
          </ac:spMkLst>
        </pc:spChg>
        <pc:spChg chg="del">
          <ac:chgData name="Siegbert Rudolph" userId="2af4d44886c067cc" providerId="LiveId" clId="{F35B6CF8-23F5-4C7B-BBB0-2DF1E8BC266F}" dt="2020-08-24T06:39:56.716" v="92" actId="478"/>
          <ac:spMkLst>
            <pc:docMk/>
            <pc:sldMk cId="2604219349" sldId="741"/>
            <ac:spMk id="66" creationId="{3F1FB0F0-EADF-4DCF-A408-2EA389222490}"/>
          </ac:spMkLst>
        </pc:spChg>
        <pc:spChg chg="del">
          <ac:chgData name="Siegbert Rudolph" userId="2af4d44886c067cc" providerId="LiveId" clId="{F35B6CF8-23F5-4C7B-BBB0-2DF1E8BC266F}" dt="2020-08-24T06:39:56.716" v="92" actId="478"/>
          <ac:spMkLst>
            <pc:docMk/>
            <pc:sldMk cId="2604219349" sldId="741"/>
            <ac:spMk id="67" creationId="{E00EA90F-F05E-453D-BE0B-78F52DF50AA8}"/>
          </ac:spMkLst>
        </pc:spChg>
        <pc:spChg chg="del">
          <ac:chgData name="Siegbert Rudolph" userId="2af4d44886c067cc" providerId="LiveId" clId="{F35B6CF8-23F5-4C7B-BBB0-2DF1E8BC266F}" dt="2020-08-24T06:39:56.716" v="92" actId="478"/>
          <ac:spMkLst>
            <pc:docMk/>
            <pc:sldMk cId="2604219349" sldId="741"/>
            <ac:spMk id="68" creationId="{C5F52B2A-D7D1-4612-BE4A-BE56BFF91AF4}"/>
          </ac:spMkLst>
        </pc:spChg>
        <pc:spChg chg="del">
          <ac:chgData name="Siegbert Rudolph" userId="2af4d44886c067cc" providerId="LiveId" clId="{F35B6CF8-23F5-4C7B-BBB0-2DF1E8BC266F}" dt="2020-08-24T06:39:56.716" v="92" actId="478"/>
          <ac:spMkLst>
            <pc:docMk/>
            <pc:sldMk cId="2604219349" sldId="741"/>
            <ac:spMk id="69" creationId="{2AE3C4D0-877B-41D0-8363-FA3ECFE3482F}"/>
          </ac:spMkLst>
        </pc:spChg>
        <pc:spChg chg="del">
          <ac:chgData name="Siegbert Rudolph" userId="2af4d44886c067cc" providerId="LiveId" clId="{F35B6CF8-23F5-4C7B-BBB0-2DF1E8BC266F}" dt="2020-08-24T06:39:56.716" v="92" actId="478"/>
          <ac:spMkLst>
            <pc:docMk/>
            <pc:sldMk cId="2604219349" sldId="741"/>
            <ac:spMk id="70" creationId="{F9207A9D-93E6-4D14-90EF-6AF601C21D94}"/>
          </ac:spMkLst>
        </pc:spChg>
        <pc:spChg chg="del">
          <ac:chgData name="Siegbert Rudolph" userId="2af4d44886c067cc" providerId="LiveId" clId="{F35B6CF8-23F5-4C7B-BBB0-2DF1E8BC266F}" dt="2020-08-24T06:39:56.716" v="92" actId="478"/>
          <ac:spMkLst>
            <pc:docMk/>
            <pc:sldMk cId="2604219349" sldId="741"/>
            <ac:spMk id="71" creationId="{975B0DFF-C648-4B17-B797-1F226F1AFCE2}"/>
          </ac:spMkLst>
        </pc:spChg>
        <pc:spChg chg="del">
          <ac:chgData name="Siegbert Rudolph" userId="2af4d44886c067cc" providerId="LiveId" clId="{F35B6CF8-23F5-4C7B-BBB0-2DF1E8BC266F}" dt="2020-08-24T06:39:56.716" v="92" actId="478"/>
          <ac:spMkLst>
            <pc:docMk/>
            <pc:sldMk cId="2604219349" sldId="741"/>
            <ac:spMk id="72" creationId="{BC35B1F5-E694-450B-8049-C003715B8157}"/>
          </ac:spMkLst>
        </pc:spChg>
        <pc:spChg chg="del">
          <ac:chgData name="Siegbert Rudolph" userId="2af4d44886c067cc" providerId="LiveId" clId="{F35B6CF8-23F5-4C7B-BBB0-2DF1E8BC266F}" dt="2020-08-24T06:39:56.716" v="92" actId="478"/>
          <ac:spMkLst>
            <pc:docMk/>
            <pc:sldMk cId="2604219349" sldId="741"/>
            <ac:spMk id="73" creationId="{51709A15-963A-454D-99C7-B7E408B8DB93}"/>
          </ac:spMkLst>
        </pc:spChg>
        <pc:spChg chg="del">
          <ac:chgData name="Siegbert Rudolph" userId="2af4d44886c067cc" providerId="LiveId" clId="{F35B6CF8-23F5-4C7B-BBB0-2DF1E8BC266F}" dt="2020-08-24T06:39:56.716" v="92" actId="478"/>
          <ac:spMkLst>
            <pc:docMk/>
            <pc:sldMk cId="2604219349" sldId="741"/>
            <ac:spMk id="74" creationId="{BAB1A47F-A8BB-4B5F-8AD7-17B6D36AA55F}"/>
          </ac:spMkLst>
        </pc:spChg>
        <pc:spChg chg="del">
          <ac:chgData name="Siegbert Rudolph" userId="2af4d44886c067cc" providerId="LiveId" clId="{F35B6CF8-23F5-4C7B-BBB0-2DF1E8BC266F}" dt="2020-08-24T06:39:56.716" v="92" actId="478"/>
          <ac:spMkLst>
            <pc:docMk/>
            <pc:sldMk cId="2604219349" sldId="741"/>
            <ac:spMk id="75" creationId="{7A7B0C78-1B03-403C-BEC5-83EC0CBBBD0B}"/>
          </ac:spMkLst>
        </pc:spChg>
        <pc:spChg chg="del">
          <ac:chgData name="Siegbert Rudolph" userId="2af4d44886c067cc" providerId="LiveId" clId="{F35B6CF8-23F5-4C7B-BBB0-2DF1E8BC266F}" dt="2020-08-24T06:39:56.716" v="92" actId="478"/>
          <ac:spMkLst>
            <pc:docMk/>
            <pc:sldMk cId="2604219349" sldId="741"/>
            <ac:spMk id="76" creationId="{FDF07FE4-C7AB-4A0E-8831-919D8A229B50}"/>
          </ac:spMkLst>
        </pc:spChg>
        <pc:spChg chg="del">
          <ac:chgData name="Siegbert Rudolph" userId="2af4d44886c067cc" providerId="LiveId" clId="{F35B6CF8-23F5-4C7B-BBB0-2DF1E8BC266F}" dt="2020-08-24T06:39:56.716" v="92" actId="478"/>
          <ac:spMkLst>
            <pc:docMk/>
            <pc:sldMk cId="2604219349" sldId="741"/>
            <ac:spMk id="77" creationId="{846692D3-7715-4D47-815B-380A354ACDB3}"/>
          </ac:spMkLst>
        </pc:spChg>
        <pc:spChg chg="del">
          <ac:chgData name="Siegbert Rudolph" userId="2af4d44886c067cc" providerId="LiveId" clId="{F35B6CF8-23F5-4C7B-BBB0-2DF1E8BC266F}" dt="2020-08-24T06:39:56.716" v="92" actId="478"/>
          <ac:spMkLst>
            <pc:docMk/>
            <pc:sldMk cId="2604219349" sldId="741"/>
            <ac:spMk id="78" creationId="{2C25FCA9-C47B-445B-95DF-FD37A2C20DB5}"/>
          </ac:spMkLst>
        </pc:spChg>
        <pc:spChg chg="del">
          <ac:chgData name="Siegbert Rudolph" userId="2af4d44886c067cc" providerId="LiveId" clId="{F35B6CF8-23F5-4C7B-BBB0-2DF1E8BC266F}" dt="2020-08-24T06:39:56.716" v="92" actId="478"/>
          <ac:spMkLst>
            <pc:docMk/>
            <pc:sldMk cId="2604219349" sldId="741"/>
            <ac:spMk id="79" creationId="{A0AB6355-2F89-4CAF-8FBD-CC408E8648B7}"/>
          </ac:spMkLst>
        </pc:spChg>
        <pc:spChg chg="del">
          <ac:chgData name="Siegbert Rudolph" userId="2af4d44886c067cc" providerId="LiveId" clId="{F35B6CF8-23F5-4C7B-BBB0-2DF1E8BC266F}" dt="2020-08-24T06:39:56.716" v="92" actId="478"/>
          <ac:spMkLst>
            <pc:docMk/>
            <pc:sldMk cId="2604219349" sldId="741"/>
            <ac:spMk id="80" creationId="{541CB590-F88B-4F17-B7A3-2B3C11E761A6}"/>
          </ac:spMkLst>
        </pc:spChg>
        <pc:spChg chg="del">
          <ac:chgData name="Siegbert Rudolph" userId="2af4d44886c067cc" providerId="LiveId" clId="{F35B6CF8-23F5-4C7B-BBB0-2DF1E8BC266F}" dt="2020-08-24T06:39:56.716" v="92" actId="478"/>
          <ac:spMkLst>
            <pc:docMk/>
            <pc:sldMk cId="2604219349" sldId="741"/>
            <ac:spMk id="84" creationId="{E738B454-A249-481A-B9A9-CA8999FFF286}"/>
          </ac:spMkLst>
        </pc:spChg>
      </pc:sldChg>
      <pc:sldChg chg="delSp modAnim">
        <pc:chgData name="Siegbert Rudolph" userId="2af4d44886c067cc" providerId="LiveId" clId="{F35B6CF8-23F5-4C7B-BBB0-2DF1E8BC266F}" dt="2020-08-24T06:39:38.579" v="87" actId="478"/>
        <pc:sldMkLst>
          <pc:docMk/>
          <pc:sldMk cId="1879769585" sldId="742"/>
        </pc:sldMkLst>
        <pc:spChg chg="del">
          <ac:chgData name="Siegbert Rudolph" userId="2af4d44886c067cc" providerId="LiveId" clId="{F35B6CF8-23F5-4C7B-BBB0-2DF1E8BC266F}" dt="2020-08-24T06:39:38.579" v="87" actId="478"/>
          <ac:spMkLst>
            <pc:docMk/>
            <pc:sldMk cId="1879769585" sldId="742"/>
            <ac:spMk id="35" creationId="{383AE9C1-91C3-4E9B-B187-0CC100DA3026}"/>
          </ac:spMkLst>
        </pc:spChg>
        <pc:spChg chg="del">
          <ac:chgData name="Siegbert Rudolph" userId="2af4d44886c067cc" providerId="LiveId" clId="{F35B6CF8-23F5-4C7B-BBB0-2DF1E8BC266F}" dt="2020-08-24T06:39:38.579" v="87" actId="478"/>
          <ac:spMkLst>
            <pc:docMk/>
            <pc:sldMk cId="1879769585" sldId="742"/>
            <ac:spMk id="36" creationId="{F5ADF048-800B-4A7F-9E33-A7CEBF72FABD}"/>
          </ac:spMkLst>
        </pc:spChg>
        <pc:spChg chg="del">
          <ac:chgData name="Siegbert Rudolph" userId="2af4d44886c067cc" providerId="LiveId" clId="{F35B6CF8-23F5-4C7B-BBB0-2DF1E8BC266F}" dt="2020-08-24T06:39:38.579" v="87" actId="478"/>
          <ac:spMkLst>
            <pc:docMk/>
            <pc:sldMk cId="1879769585" sldId="742"/>
            <ac:spMk id="37" creationId="{F7B46447-044F-4971-A275-F24B987E9F8C}"/>
          </ac:spMkLst>
        </pc:spChg>
        <pc:spChg chg="del">
          <ac:chgData name="Siegbert Rudolph" userId="2af4d44886c067cc" providerId="LiveId" clId="{F35B6CF8-23F5-4C7B-BBB0-2DF1E8BC266F}" dt="2020-08-24T06:39:38.579" v="87" actId="478"/>
          <ac:spMkLst>
            <pc:docMk/>
            <pc:sldMk cId="1879769585" sldId="742"/>
            <ac:spMk id="38" creationId="{36B9C28C-16BB-4016-8C4C-1D83548176E1}"/>
          </ac:spMkLst>
        </pc:spChg>
        <pc:spChg chg="del">
          <ac:chgData name="Siegbert Rudolph" userId="2af4d44886c067cc" providerId="LiveId" clId="{F35B6CF8-23F5-4C7B-BBB0-2DF1E8BC266F}" dt="2020-08-24T06:39:38.579" v="87" actId="478"/>
          <ac:spMkLst>
            <pc:docMk/>
            <pc:sldMk cId="1879769585" sldId="742"/>
            <ac:spMk id="39" creationId="{2A4A0553-F27E-4238-A337-54938A0A1493}"/>
          </ac:spMkLst>
        </pc:spChg>
        <pc:spChg chg="del">
          <ac:chgData name="Siegbert Rudolph" userId="2af4d44886c067cc" providerId="LiveId" clId="{F35B6CF8-23F5-4C7B-BBB0-2DF1E8BC266F}" dt="2020-08-24T06:39:38.579" v="87" actId="478"/>
          <ac:spMkLst>
            <pc:docMk/>
            <pc:sldMk cId="1879769585" sldId="742"/>
            <ac:spMk id="40" creationId="{27211A0E-2426-4497-A066-9332C7AC3AB5}"/>
          </ac:spMkLst>
        </pc:spChg>
        <pc:spChg chg="del">
          <ac:chgData name="Siegbert Rudolph" userId="2af4d44886c067cc" providerId="LiveId" clId="{F35B6CF8-23F5-4C7B-BBB0-2DF1E8BC266F}" dt="2020-08-24T06:39:38.579" v="87" actId="478"/>
          <ac:spMkLst>
            <pc:docMk/>
            <pc:sldMk cId="1879769585" sldId="742"/>
            <ac:spMk id="41" creationId="{CC4F8397-1494-4E3C-8FF8-9216C05F26CE}"/>
          </ac:spMkLst>
        </pc:spChg>
        <pc:spChg chg="del">
          <ac:chgData name="Siegbert Rudolph" userId="2af4d44886c067cc" providerId="LiveId" clId="{F35B6CF8-23F5-4C7B-BBB0-2DF1E8BC266F}" dt="2020-08-24T06:39:38.579" v="87" actId="478"/>
          <ac:spMkLst>
            <pc:docMk/>
            <pc:sldMk cId="1879769585" sldId="742"/>
            <ac:spMk id="42" creationId="{45B04870-11DC-45DD-BFB6-D01F159159B3}"/>
          </ac:spMkLst>
        </pc:spChg>
        <pc:spChg chg="del">
          <ac:chgData name="Siegbert Rudolph" userId="2af4d44886c067cc" providerId="LiveId" clId="{F35B6CF8-23F5-4C7B-BBB0-2DF1E8BC266F}" dt="2020-08-24T06:39:38.579" v="87" actId="478"/>
          <ac:spMkLst>
            <pc:docMk/>
            <pc:sldMk cId="1879769585" sldId="742"/>
            <ac:spMk id="47" creationId="{3D7D7288-5F6D-42E5-9857-5B2C64F1B9C1}"/>
          </ac:spMkLst>
        </pc:spChg>
        <pc:spChg chg="del">
          <ac:chgData name="Siegbert Rudolph" userId="2af4d44886c067cc" providerId="LiveId" clId="{F35B6CF8-23F5-4C7B-BBB0-2DF1E8BC266F}" dt="2020-08-24T06:39:38.579" v="87" actId="478"/>
          <ac:spMkLst>
            <pc:docMk/>
            <pc:sldMk cId="1879769585" sldId="742"/>
            <ac:spMk id="50" creationId="{E41879A0-9AAE-4C08-A096-4C98A08F5793}"/>
          </ac:spMkLst>
        </pc:spChg>
        <pc:spChg chg="del">
          <ac:chgData name="Siegbert Rudolph" userId="2af4d44886c067cc" providerId="LiveId" clId="{F35B6CF8-23F5-4C7B-BBB0-2DF1E8BC266F}" dt="2020-08-24T06:39:38.579" v="87" actId="478"/>
          <ac:spMkLst>
            <pc:docMk/>
            <pc:sldMk cId="1879769585" sldId="742"/>
            <ac:spMk id="51" creationId="{0B74C424-4D42-4E82-B6CA-21E6CCAA3E57}"/>
          </ac:spMkLst>
        </pc:spChg>
        <pc:spChg chg="del">
          <ac:chgData name="Siegbert Rudolph" userId="2af4d44886c067cc" providerId="LiveId" clId="{F35B6CF8-23F5-4C7B-BBB0-2DF1E8BC266F}" dt="2020-08-24T06:39:38.579" v="87" actId="478"/>
          <ac:spMkLst>
            <pc:docMk/>
            <pc:sldMk cId="1879769585" sldId="742"/>
            <ac:spMk id="52" creationId="{AC21C908-E9B9-4211-AE42-7864F7BA387D}"/>
          </ac:spMkLst>
        </pc:spChg>
        <pc:spChg chg="del">
          <ac:chgData name="Siegbert Rudolph" userId="2af4d44886c067cc" providerId="LiveId" clId="{F35B6CF8-23F5-4C7B-BBB0-2DF1E8BC266F}" dt="2020-08-24T06:39:38.579" v="87" actId="478"/>
          <ac:spMkLst>
            <pc:docMk/>
            <pc:sldMk cId="1879769585" sldId="742"/>
            <ac:spMk id="53" creationId="{7B0508C9-2690-4E42-9559-28B184EC0DCF}"/>
          </ac:spMkLst>
        </pc:spChg>
        <pc:spChg chg="del">
          <ac:chgData name="Siegbert Rudolph" userId="2af4d44886c067cc" providerId="LiveId" clId="{F35B6CF8-23F5-4C7B-BBB0-2DF1E8BC266F}" dt="2020-08-24T06:39:38.579" v="87" actId="478"/>
          <ac:spMkLst>
            <pc:docMk/>
            <pc:sldMk cId="1879769585" sldId="742"/>
            <ac:spMk id="54" creationId="{7978E2F4-8F6C-4666-B3D2-4354057FE6FB}"/>
          </ac:spMkLst>
        </pc:spChg>
        <pc:spChg chg="del">
          <ac:chgData name="Siegbert Rudolph" userId="2af4d44886c067cc" providerId="LiveId" clId="{F35B6CF8-23F5-4C7B-BBB0-2DF1E8BC266F}" dt="2020-08-24T06:39:38.579" v="87" actId="478"/>
          <ac:spMkLst>
            <pc:docMk/>
            <pc:sldMk cId="1879769585" sldId="742"/>
            <ac:spMk id="55" creationId="{DB1EBCBA-3E33-4E65-8ED8-AD0B822885EF}"/>
          </ac:spMkLst>
        </pc:spChg>
        <pc:spChg chg="del">
          <ac:chgData name="Siegbert Rudolph" userId="2af4d44886c067cc" providerId="LiveId" clId="{F35B6CF8-23F5-4C7B-BBB0-2DF1E8BC266F}" dt="2020-08-24T06:39:38.579" v="87" actId="478"/>
          <ac:spMkLst>
            <pc:docMk/>
            <pc:sldMk cId="1879769585" sldId="742"/>
            <ac:spMk id="56" creationId="{DCFC6B87-C3B7-4EF9-AC80-587CAF8A8C6A}"/>
          </ac:spMkLst>
        </pc:spChg>
        <pc:spChg chg="del">
          <ac:chgData name="Siegbert Rudolph" userId="2af4d44886c067cc" providerId="LiveId" clId="{F35B6CF8-23F5-4C7B-BBB0-2DF1E8BC266F}" dt="2020-08-24T06:39:38.579" v="87" actId="478"/>
          <ac:spMkLst>
            <pc:docMk/>
            <pc:sldMk cId="1879769585" sldId="742"/>
            <ac:spMk id="57" creationId="{DA1658BD-E81B-4AF5-B13C-13AA8C7B6E7B}"/>
          </ac:spMkLst>
        </pc:spChg>
        <pc:spChg chg="del">
          <ac:chgData name="Siegbert Rudolph" userId="2af4d44886c067cc" providerId="LiveId" clId="{F35B6CF8-23F5-4C7B-BBB0-2DF1E8BC266F}" dt="2020-08-24T06:39:38.579" v="87" actId="478"/>
          <ac:spMkLst>
            <pc:docMk/>
            <pc:sldMk cId="1879769585" sldId="742"/>
            <ac:spMk id="58" creationId="{C6BA625D-8921-4887-A8D9-29D62BCA968F}"/>
          </ac:spMkLst>
        </pc:spChg>
        <pc:spChg chg="del">
          <ac:chgData name="Siegbert Rudolph" userId="2af4d44886c067cc" providerId="LiveId" clId="{F35B6CF8-23F5-4C7B-BBB0-2DF1E8BC266F}" dt="2020-08-24T06:39:38.579" v="87" actId="478"/>
          <ac:spMkLst>
            <pc:docMk/>
            <pc:sldMk cId="1879769585" sldId="742"/>
            <ac:spMk id="59" creationId="{378D8203-0BBE-4D8B-B2F5-D8C9365CC39D}"/>
          </ac:spMkLst>
        </pc:spChg>
        <pc:spChg chg="del">
          <ac:chgData name="Siegbert Rudolph" userId="2af4d44886c067cc" providerId="LiveId" clId="{F35B6CF8-23F5-4C7B-BBB0-2DF1E8BC266F}" dt="2020-08-24T06:39:38.579" v="87" actId="478"/>
          <ac:spMkLst>
            <pc:docMk/>
            <pc:sldMk cId="1879769585" sldId="742"/>
            <ac:spMk id="60" creationId="{E3D8AF55-F568-4459-9C13-4049FE792FB8}"/>
          </ac:spMkLst>
        </pc:spChg>
        <pc:spChg chg="del">
          <ac:chgData name="Siegbert Rudolph" userId="2af4d44886c067cc" providerId="LiveId" clId="{F35B6CF8-23F5-4C7B-BBB0-2DF1E8BC266F}" dt="2020-08-24T06:39:38.579" v="87" actId="478"/>
          <ac:spMkLst>
            <pc:docMk/>
            <pc:sldMk cId="1879769585" sldId="742"/>
            <ac:spMk id="67" creationId="{E00EA90F-F05E-453D-BE0B-78F52DF50AA8}"/>
          </ac:spMkLst>
        </pc:spChg>
        <pc:spChg chg="del">
          <ac:chgData name="Siegbert Rudolph" userId="2af4d44886c067cc" providerId="LiveId" clId="{F35B6CF8-23F5-4C7B-BBB0-2DF1E8BC266F}" dt="2020-08-24T06:39:38.579" v="87" actId="478"/>
          <ac:spMkLst>
            <pc:docMk/>
            <pc:sldMk cId="1879769585" sldId="742"/>
            <ac:spMk id="68" creationId="{C5F52B2A-D7D1-4612-BE4A-BE56BFF91AF4}"/>
          </ac:spMkLst>
        </pc:spChg>
        <pc:spChg chg="del">
          <ac:chgData name="Siegbert Rudolph" userId="2af4d44886c067cc" providerId="LiveId" clId="{F35B6CF8-23F5-4C7B-BBB0-2DF1E8BC266F}" dt="2020-08-24T06:39:38.579" v="87" actId="478"/>
          <ac:spMkLst>
            <pc:docMk/>
            <pc:sldMk cId="1879769585" sldId="742"/>
            <ac:spMk id="69" creationId="{2AE3C4D0-877B-41D0-8363-FA3ECFE3482F}"/>
          </ac:spMkLst>
        </pc:spChg>
        <pc:spChg chg="del">
          <ac:chgData name="Siegbert Rudolph" userId="2af4d44886c067cc" providerId="LiveId" clId="{F35B6CF8-23F5-4C7B-BBB0-2DF1E8BC266F}" dt="2020-08-24T06:39:38.579" v="87" actId="478"/>
          <ac:spMkLst>
            <pc:docMk/>
            <pc:sldMk cId="1879769585" sldId="742"/>
            <ac:spMk id="73" creationId="{51709A15-963A-454D-99C7-B7E408B8DB93}"/>
          </ac:spMkLst>
        </pc:spChg>
        <pc:spChg chg="del">
          <ac:chgData name="Siegbert Rudolph" userId="2af4d44886c067cc" providerId="LiveId" clId="{F35B6CF8-23F5-4C7B-BBB0-2DF1E8BC266F}" dt="2020-08-24T06:39:38.579" v="87" actId="478"/>
          <ac:spMkLst>
            <pc:docMk/>
            <pc:sldMk cId="1879769585" sldId="742"/>
            <ac:spMk id="74" creationId="{BAB1A47F-A8BB-4B5F-8AD7-17B6D36AA55F}"/>
          </ac:spMkLst>
        </pc:spChg>
        <pc:spChg chg="del">
          <ac:chgData name="Siegbert Rudolph" userId="2af4d44886c067cc" providerId="LiveId" clId="{F35B6CF8-23F5-4C7B-BBB0-2DF1E8BC266F}" dt="2020-08-24T06:39:38.579" v="87" actId="478"/>
          <ac:spMkLst>
            <pc:docMk/>
            <pc:sldMk cId="1879769585" sldId="742"/>
            <ac:spMk id="75" creationId="{7A7B0C78-1B03-403C-BEC5-83EC0CBBBD0B}"/>
          </ac:spMkLst>
        </pc:spChg>
        <pc:spChg chg="del">
          <ac:chgData name="Siegbert Rudolph" userId="2af4d44886c067cc" providerId="LiveId" clId="{F35B6CF8-23F5-4C7B-BBB0-2DF1E8BC266F}" dt="2020-08-24T06:39:38.579" v="87" actId="478"/>
          <ac:spMkLst>
            <pc:docMk/>
            <pc:sldMk cId="1879769585" sldId="742"/>
            <ac:spMk id="76" creationId="{FDF07FE4-C7AB-4A0E-8831-919D8A229B50}"/>
          </ac:spMkLst>
        </pc:spChg>
        <pc:spChg chg="del">
          <ac:chgData name="Siegbert Rudolph" userId="2af4d44886c067cc" providerId="LiveId" clId="{F35B6CF8-23F5-4C7B-BBB0-2DF1E8BC266F}" dt="2020-08-24T06:39:38.579" v="87" actId="478"/>
          <ac:spMkLst>
            <pc:docMk/>
            <pc:sldMk cId="1879769585" sldId="742"/>
            <ac:spMk id="77" creationId="{846692D3-7715-4D47-815B-380A354ACDB3}"/>
          </ac:spMkLst>
        </pc:spChg>
        <pc:spChg chg="del">
          <ac:chgData name="Siegbert Rudolph" userId="2af4d44886c067cc" providerId="LiveId" clId="{F35B6CF8-23F5-4C7B-BBB0-2DF1E8BC266F}" dt="2020-08-24T06:39:38.579" v="87" actId="478"/>
          <ac:spMkLst>
            <pc:docMk/>
            <pc:sldMk cId="1879769585" sldId="742"/>
            <ac:spMk id="78" creationId="{2C25FCA9-C47B-445B-95DF-FD37A2C20DB5}"/>
          </ac:spMkLst>
        </pc:spChg>
        <pc:spChg chg="del">
          <ac:chgData name="Siegbert Rudolph" userId="2af4d44886c067cc" providerId="LiveId" clId="{F35B6CF8-23F5-4C7B-BBB0-2DF1E8BC266F}" dt="2020-08-24T06:39:38.579" v="87" actId="478"/>
          <ac:spMkLst>
            <pc:docMk/>
            <pc:sldMk cId="1879769585" sldId="742"/>
            <ac:spMk id="79" creationId="{A0AB6355-2F89-4CAF-8FBD-CC408E8648B7}"/>
          </ac:spMkLst>
        </pc:spChg>
        <pc:spChg chg="del">
          <ac:chgData name="Siegbert Rudolph" userId="2af4d44886c067cc" providerId="LiveId" clId="{F35B6CF8-23F5-4C7B-BBB0-2DF1E8BC266F}" dt="2020-08-24T06:39:38.579" v="87" actId="478"/>
          <ac:spMkLst>
            <pc:docMk/>
            <pc:sldMk cId="1879769585" sldId="742"/>
            <ac:spMk id="80" creationId="{541CB590-F88B-4F17-B7A3-2B3C11E761A6}"/>
          </ac:spMkLst>
        </pc:spChg>
        <pc:spChg chg="del">
          <ac:chgData name="Siegbert Rudolph" userId="2af4d44886c067cc" providerId="LiveId" clId="{F35B6CF8-23F5-4C7B-BBB0-2DF1E8BC266F}" dt="2020-08-24T06:39:38.579" v="87" actId="478"/>
          <ac:spMkLst>
            <pc:docMk/>
            <pc:sldMk cId="1879769585" sldId="742"/>
            <ac:spMk id="84" creationId="{7238B580-4F16-44FE-853A-56248945770C}"/>
          </ac:spMkLst>
        </pc:spChg>
      </pc:sldChg>
      <pc:sldChg chg="delSp modAnim">
        <pc:chgData name="Siegbert Rudolph" userId="2af4d44886c067cc" providerId="LiveId" clId="{F35B6CF8-23F5-4C7B-BBB0-2DF1E8BC266F}" dt="2020-08-24T06:39:49.520" v="90" actId="478"/>
        <pc:sldMkLst>
          <pc:docMk/>
          <pc:sldMk cId="1182862568" sldId="743"/>
        </pc:sldMkLst>
        <pc:spChg chg="del">
          <ac:chgData name="Siegbert Rudolph" userId="2af4d44886c067cc" providerId="LiveId" clId="{F35B6CF8-23F5-4C7B-BBB0-2DF1E8BC266F}" dt="2020-08-24T06:39:49.520" v="90" actId="478"/>
          <ac:spMkLst>
            <pc:docMk/>
            <pc:sldMk cId="1182862568" sldId="743"/>
            <ac:spMk id="35" creationId="{383AE9C1-91C3-4E9B-B187-0CC100DA3026}"/>
          </ac:spMkLst>
        </pc:spChg>
        <pc:spChg chg="del">
          <ac:chgData name="Siegbert Rudolph" userId="2af4d44886c067cc" providerId="LiveId" clId="{F35B6CF8-23F5-4C7B-BBB0-2DF1E8BC266F}" dt="2020-08-24T06:39:49.520" v="90" actId="478"/>
          <ac:spMkLst>
            <pc:docMk/>
            <pc:sldMk cId="1182862568" sldId="743"/>
            <ac:spMk id="36" creationId="{F5ADF048-800B-4A7F-9E33-A7CEBF72FABD}"/>
          </ac:spMkLst>
        </pc:spChg>
        <pc:spChg chg="del">
          <ac:chgData name="Siegbert Rudolph" userId="2af4d44886c067cc" providerId="LiveId" clId="{F35B6CF8-23F5-4C7B-BBB0-2DF1E8BC266F}" dt="2020-08-24T06:39:49.520" v="90" actId="478"/>
          <ac:spMkLst>
            <pc:docMk/>
            <pc:sldMk cId="1182862568" sldId="743"/>
            <ac:spMk id="37" creationId="{F7B46447-044F-4971-A275-F24B987E9F8C}"/>
          </ac:spMkLst>
        </pc:spChg>
        <pc:spChg chg="del">
          <ac:chgData name="Siegbert Rudolph" userId="2af4d44886c067cc" providerId="LiveId" clId="{F35B6CF8-23F5-4C7B-BBB0-2DF1E8BC266F}" dt="2020-08-24T06:39:49.520" v="90" actId="478"/>
          <ac:spMkLst>
            <pc:docMk/>
            <pc:sldMk cId="1182862568" sldId="743"/>
            <ac:spMk id="38" creationId="{36B9C28C-16BB-4016-8C4C-1D83548176E1}"/>
          </ac:spMkLst>
        </pc:spChg>
        <pc:spChg chg="del">
          <ac:chgData name="Siegbert Rudolph" userId="2af4d44886c067cc" providerId="LiveId" clId="{F35B6CF8-23F5-4C7B-BBB0-2DF1E8BC266F}" dt="2020-08-24T06:39:49.520" v="90" actId="478"/>
          <ac:spMkLst>
            <pc:docMk/>
            <pc:sldMk cId="1182862568" sldId="743"/>
            <ac:spMk id="39" creationId="{2A4A0553-F27E-4238-A337-54938A0A1493}"/>
          </ac:spMkLst>
        </pc:spChg>
        <pc:spChg chg="del">
          <ac:chgData name="Siegbert Rudolph" userId="2af4d44886c067cc" providerId="LiveId" clId="{F35B6CF8-23F5-4C7B-BBB0-2DF1E8BC266F}" dt="2020-08-24T06:39:49.520" v="90" actId="478"/>
          <ac:spMkLst>
            <pc:docMk/>
            <pc:sldMk cId="1182862568" sldId="743"/>
            <ac:spMk id="40" creationId="{27211A0E-2426-4497-A066-9332C7AC3AB5}"/>
          </ac:spMkLst>
        </pc:spChg>
        <pc:spChg chg="del">
          <ac:chgData name="Siegbert Rudolph" userId="2af4d44886c067cc" providerId="LiveId" clId="{F35B6CF8-23F5-4C7B-BBB0-2DF1E8BC266F}" dt="2020-08-24T06:39:49.520" v="90" actId="478"/>
          <ac:spMkLst>
            <pc:docMk/>
            <pc:sldMk cId="1182862568" sldId="743"/>
            <ac:spMk id="41" creationId="{CC4F8397-1494-4E3C-8FF8-9216C05F26CE}"/>
          </ac:spMkLst>
        </pc:spChg>
        <pc:spChg chg="del">
          <ac:chgData name="Siegbert Rudolph" userId="2af4d44886c067cc" providerId="LiveId" clId="{F35B6CF8-23F5-4C7B-BBB0-2DF1E8BC266F}" dt="2020-08-24T06:39:49.520" v="90" actId="478"/>
          <ac:spMkLst>
            <pc:docMk/>
            <pc:sldMk cId="1182862568" sldId="743"/>
            <ac:spMk id="42" creationId="{45B04870-11DC-45DD-BFB6-D01F159159B3}"/>
          </ac:spMkLst>
        </pc:spChg>
        <pc:spChg chg="del">
          <ac:chgData name="Siegbert Rudolph" userId="2af4d44886c067cc" providerId="LiveId" clId="{F35B6CF8-23F5-4C7B-BBB0-2DF1E8BC266F}" dt="2020-08-24T06:39:49.520" v="90" actId="478"/>
          <ac:spMkLst>
            <pc:docMk/>
            <pc:sldMk cId="1182862568" sldId="743"/>
            <ac:spMk id="47" creationId="{3D7D7288-5F6D-42E5-9857-5B2C64F1B9C1}"/>
          </ac:spMkLst>
        </pc:spChg>
        <pc:spChg chg="del">
          <ac:chgData name="Siegbert Rudolph" userId="2af4d44886c067cc" providerId="LiveId" clId="{F35B6CF8-23F5-4C7B-BBB0-2DF1E8BC266F}" dt="2020-08-24T06:39:49.520" v="90" actId="478"/>
          <ac:spMkLst>
            <pc:docMk/>
            <pc:sldMk cId="1182862568" sldId="743"/>
            <ac:spMk id="50" creationId="{E41879A0-9AAE-4C08-A096-4C98A08F5793}"/>
          </ac:spMkLst>
        </pc:spChg>
        <pc:spChg chg="del">
          <ac:chgData name="Siegbert Rudolph" userId="2af4d44886c067cc" providerId="LiveId" clId="{F35B6CF8-23F5-4C7B-BBB0-2DF1E8BC266F}" dt="2020-08-24T06:39:49.520" v="90" actId="478"/>
          <ac:spMkLst>
            <pc:docMk/>
            <pc:sldMk cId="1182862568" sldId="743"/>
            <ac:spMk id="51" creationId="{0B74C424-4D42-4E82-B6CA-21E6CCAA3E57}"/>
          </ac:spMkLst>
        </pc:spChg>
        <pc:spChg chg="del">
          <ac:chgData name="Siegbert Rudolph" userId="2af4d44886c067cc" providerId="LiveId" clId="{F35B6CF8-23F5-4C7B-BBB0-2DF1E8BC266F}" dt="2020-08-24T06:39:49.520" v="90" actId="478"/>
          <ac:spMkLst>
            <pc:docMk/>
            <pc:sldMk cId="1182862568" sldId="743"/>
            <ac:spMk id="52" creationId="{AC21C908-E9B9-4211-AE42-7864F7BA387D}"/>
          </ac:spMkLst>
        </pc:spChg>
        <pc:spChg chg="del">
          <ac:chgData name="Siegbert Rudolph" userId="2af4d44886c067cc" providerId="LiveId" clId="{F35B6CF8-23F5-4C7B-BBB0-2DF1E8BC266F}" dt="2020-08-24T06:39:49.520" v="90" actId="478"/>
          <ac:spMkLst>
            <pc:docMk/>
            <pc:sldMk cId="1182862568" sldId="743"/>
            <ac:spMk id="53" creationId="{7B0508C9-2690-4E42-9559-28B184EC0DCF}"/>
          </ac:spMkLst>
        </pc:spChg>
        <pc:spChg chg="del">
          <ac:chgData name="Siegbert Rudolph" userId="2af4d44886c067cc" providerId="LiveId" clId="{F35B6CF8-23F5-4C7B-BBB0-2DF1E8BC266F}" dt="2020-08-24T06:39:49.520" v="90" actId="478"/>
          <ac:spMkLst>
            <pc:docMk/>
            <pc:sldMk cId="1182862568" sldId="743"/>
            <ac:spMk id="54" creationId="{7978E2F4-8F6C-4666-B3D2-4354057FE6FB}"/>
          </ac:spMkLst>
        </pc:spChg>
        <pc:spChg chg="del">
          <ac:chgData name="Siegbert Rudolph" userId="2af4d44886c067cc" providerId="LiveId" clId="{F35B6CF8-23F5-4C7B-BBB0-2DF1E8BC266F}" dt="2020-08-24T06:39:49.520" v="90" actId="478"/>
          <ac:spMkLst>
            <pc:docMk/>
            <pc:sldMk cId="1182862568" sldId="743"/>
            <ac:spMk id="55" creationId="{DB1EBCBA-3E33-4E65-8ED8-AD0B822885EF}"/>
          </ac:spMkLst>
        </pc:spChg>
        <pc:spChg chg="del">
          <ac:chgData name="Siegbert Rudolph" userId="2af4d44886c067cc" providerId="LiveId" clId="{F35B6CF8-23F5-4C7B-BBB0-2DF1E8BC266F}" dt="2020-08-24T06:39:49.520" v="90" actId="478"/>
          <ac:spMkLst>
            <pc:docMk/>
            <pc:sldMk cId="1182862568" sldId="743"/>
            <ac:spMk id="56" creationId="{DCFC6B87-C3B7-4EF9-AC80-587CAF8A8C6A}"/>
          </ac:spMkLst>
        </pc:spChg>
        <pc:spChg chg="del">
          <ac:chgData name="Siegbert Rudolph" userId="2af4d44886c067cc" providerId="LiveId" clId="{F35B6CF8-23F5-4C7B-BBB0-2DF1E8BC266F}" dt="2020-08-24T06:39:49.520" v="90" actId="478"/>
          <ac:spMkLst>
            <pc:docMk/>
            <pc:sldMk cId="1182862568" sldId="743"/>
            <ac:spMk id="57" creationId="{DA1658BD-E81B-4AF5-B13C-13AA8C7B6E7B}"/>
          </ac:spMkLst>
        </pc:spChg>
        <pc:spChg chg="del">
          <ac:chgData name="Siegbert Rudolph" userId="2af4d44886c067cc" providerId="LiveId" clId="{F35B6CF8-23F5-4C7B-BBB0-2DF1E8BC266F}" dt="2020-08-24T06:39:49.520" v="90" actId="478"/>
          <ac:spMkLst>
            <pc:docMk/>
            <pc:sldMk cId="1182862568" sldId="743"/>
            <ac:spMk id="58" creationId="{C6BA625D-8921-4887-A8D9-29D62BCA968F}"/>
          </ac:spMkLst>
        </pc:spChg>
        <pc:spChg chg="del">
          <ac:chgData name="Siegbert Rudolph" userId="2af4d44886c067cc" providerId="LiveId" clId="{F35B6CF8-23F5-4C7B-BBB0-2DF1E8BC266F}" dt="2020-08-24T06:39:49.520" v="90" actId="478"/>
          <ac:spMkLst>
            <pc:docMk/>
            <pc:sldMk cId="1182862568" sldId="743"/>
            <ac:spMk id="59" creationId="{378D8203-0BBE-4D8B-B2F5-D8C9365CC39D}"/>
          </ac:spMkLst>
        </pc:spChg>
        <pc:spChg chg="del">
          <ac:chgData name="Siegbert Rudolph" userId="2af4d44886c067cc" providerId="LiveId" clId="{F35B6CF8-23F5-4C7B-BBB0-2DF1E8BC266F}" dt="2020-08-24T06:39:49.520" v="90" actId="478"/>
          <ac:spMkLst>
            <pc:docMk/>
            <pc:sldMk cId="1182862568" sldId="743"/>
            <ac:spMk id="60" creationId="{E3D8AF55-F568-4459-9C13-4049FE792FB8}"/>
          </ac:spMkLst>
        </pc:spChg>
        <pc:spChg chg="del">
          <ac:chgData name="Siegbert Rudolph" userId="2af4d44886c067cc" providerId="LiveId" clId="{F35B6CF8-23F5-4C7B-BBB0-2DF1E8BC266F}" dt="2020-08-24T06:39:49.520" v="90" actId="478"/>
          <ac:spMkLst>
            <pc:docMk/>
            <pc:sldMk cId="1182862568" sldId="743"/>
            <ac:spMk id="67" creationId="{E00EA90F-F05E-453D-BE0B-78F52DF50AA8}"/>
          </ac:spMkLst>
        </pc:spChg>
        <pc:spChg chg="del">
          <ac:chgData name="Siegbert Rudolph" userId="2af4d44886c067cc" providerId="LiveId" clId="{F35B6CF8-23F5-4C7B-BBB0-2DF1E8BC266F}" dt="2020-08-24T06:39:49.520" v="90" actId="478"/>
          <ac:spMkLst>
            <pc:docMk/>
            <pc:sldMk cId="1182862568" sldId="743"/>
            <ac:spMk id="68" creationId="{C5F52B2A-D7D1-4612-BE4A-BE56BFF91AF4}"/>
          </ac:spMkLst>
        </pc:spChg>
        <pc:spChg chg="del">
          <ac:chgData name="Siegbert Rudolph" userId="2af4d44886c067cc" providerId="LiveId" clId="{F35B6CF8-23F5-4C7B-BBB0-2DF1E8BC266F}" dt="2020-08-24T06:39:49.520" v="90" actId="478"/>
          <ac:spMkLst>
            <pc:docMk/>
            <pc:sldMk cId="1182862568" sldId="743"/>
            <ac:spMk id="69" creationId="{2AE3C4D0-877B-41D0-8363-FA3ECFE3482F}"/>
          </ac:spMkLst>
        </pc:spChg>
        <pc:spChg chg="del">
          <ac:chgData name="Siegbert Rudolph" userId="2af4d44886c067cc" providerId="LiveId" clId="{F35B6CF8-23F5-4C7B-BBB0-2DF1E8BC266F}" dt="2020-08-24T06:39:49.520" v="90" actId="478"/>
          <ac:spMkLst>
            <pc:docMk/>
            <pc:sldMk cId="1182862568" sldId="743"/>
            <ac:spMk id="70" creationId="{F9207A9D-93E6-4D14-90EF-6AF601C21D94}"/>
          </ac:spMkLst>
        </pc:spChg>
        <pc:spChg chg="del">
          <ac:chgData name="Siegbert Rudolph" userId="2af4d44886c067cc" providerId="LiveId" clId="{F35B6CF8-23F5-4C7B-BBB0-2DF1E8BC266F}" dt="2020-08-24T06:39:49.520" v="90" actId="478"/>
          <ac:spMkLst>
            <pc:docMk/>
            <pc:sldMk cId="1182862568" sldId="743"/>
            <ac:spMk id="71" creationId="{975B0DFF-C648-4B17-B797-1F226F1AFCE2}"/>
          </ac:spMkLst>
        </pc:spChg>
        <pc:spChg chg="del">
          <ac:chgData name="Siegbert Rudolph" userId="2af4d44886c067cc" providerId="LiveId" clId="{F35B6CF8-23F5-4C7B-BBB0-2DF1E8BC266F}" dt="2020-08-24T06:39:49.520" v="90" actId="478"/>
          <ac:spMkLst>
            <pc:docMk/>
            <pc:sldMk cId="1182862568" sldId="743"/>
            <ac:spMk id="72" creationId="{BC35B1F5-E694-450B-8049-C003715B8157}"/>
          </ac:spMkLst>
        </pc:spChg>
        <pc:spChg chg="del">
          <ac:chgData name="Siegbert Rudolph" userId="2af4d44886c067cc" providerId="LiveId" clId="{F35B6CF8-23F5-4C7B-BBB0-2DF1E8BC266F}" dt="2020-08-24T06:39:49.520" v="90" actId="478"/>
          <ac:spMkLst>
            <pc:docMk/>
            <pc:sldMk cId="1182862568" sldId="743"/>
            <ac:spMk id="73" creationId="{51709A15-963A-454D-99C7-B7E408B8DB93}"/>
          </ac:spMkLst>
        </pc:spChg>
        <pc:spChg chg="del">
          <ac:chgData name="Siegbert Rudolph" userId="2af4d44886c067cc" providerId="LiveId" clId="{F35B6CF8-23F5-4C7B-BBB0-2DF1E8BC266F}" dt="2020-08-24T06:39:49.520" v="90" actId="478"/>
          <ac:spMkLst>
            <pc:docMk/>
            <pc:sldMk cId="1182862568" sldId="743"/>
            <ac:spMk id="74" creationId="{BAB1A47F-A8BB-4B5F-8AD7-17B6D36AA55F}"/>
          </ac:spMkLst>
        </pc:spChg>
        <pc:spChg chg="del">
          <ac:chgData name="Siegbert Rudolph" userId="2af4d44886c067cc" providerId="LiveId" clId="{F35B6CF8-23F5-4C7B-BBB0-2DF1E8BC266F}" dt="2020-08-24T06:39:49.520" v="90" actId="478"/>
          <ac:spMkLst>
            <pc:docMk/>
            <pc:sldMk cId="1182862568" sldId="743"/>
            <ac:spMk id="75" creationId="{7A7B0C78-1B03-403C-BEC5-83EC0CBBBD0B}"/>
          </ac:spMkLst>
        </pc:spChg>
        <pc:spChg chg="del">
          <ac:chgData name="Siegbert Rudolph" userId="2af4d44886c067cc" providerId="LiveId" clId="{F35B6CF8-23F5-4C7B-BBB0-2DF1E8BC266F}" dt="2020-08-24T06:39:49.520" v="90" actId="478"/>
          <ac:spMkLst>
            <pc:docMk/>
            <pc:sldMk cId="1182862568" sldId="743"/>
            <ac:spMk id="76" creationId="{FDF07FE4-C7AB-4A0E-8831-919D8A229B50}"/>
          </ac:spMkLst>
        </pc:spChg>
        <pc:spChg chg="del">
          <ac:chgData name="Siegbert Rudolph" userId="2af4d44886c067cc" providerId="LiveId" clId="{F35B6CF8-23F5-4C7B-BBB0-2DF1E8BC266F}" dt="2020-08-24T06:39:49.520" v="90" actId="478"/>
          <ac:spMkLst>
            <pc:docMk/>
            <pc:sldMk cId="1182862568" sldId="743"/>
            <ac:spMk id="77" creationId="{846692D3-7715-4D47-815B-380A354ACDB3}"/>
          </ac:spMkLst>
        </pc:spChg>
        <pc:spChg chg="del">
          <ac:chgData name="Siegbert Rudolph" userId="2af4d44886c067cc" providerId="LiveId" clId="{F35B6CF8-23F5-4C7B-BBB0-2DF1E8BC266F}" dt="2020-08-24T06:39:49.520" v="90" actId="478"/>
          <ac:spMkLst>
            <pc:docMk/>
            <pc:sldMk cId="1182862568" sldId="743"/>
            <ac:spMk id="78" creationId="{2C25FCA9-C47B-445B-95DF-FD37A2C20DB5}"/>
          </ac:spMkLst>
        </pc:spChg>
        <pc:spChg chg="del">
          <ac:chgData name="Siegbert Rudolph" userId="2af4d44886c067cc" providerId="LiveId" clId="{F35B6CF8-23F5-4C7B-BBB0-2DF1E8BC266F}" dt="2020-08-24T06:39:49.520" v="90" actId="478"/>
          <ac:spMkLst>
            <pc:docMk/>
            <pc:sldMk cId="1182862568" sldId="743"/>
            <ac:spMk id="79" creationId="{A0AB6355-2F89-4CAF-8FBD-CC408E8648B7}"/>
          </ac:spMkLst>
        </pc:spChg>
        <pc:spChg chg="del">
          <ac:chgData name="Siegbert Rudolph" userId="2af4d44886c067cc" providerId="LiveId" clId="{F35B6CF8-23F5-4C7B-BBB0-2DF1E8BC266F}" dt="2020-08-24T06:39:49.520" v="90" actId="478"/>
          <ac:spMkLst>
            <pc:docMk/>
            <pc:sldMk cId="1182862568" sldId="743"/>
            <ac:spMk id="80" creationId="{541CB590-F88B-4F17-B7A3-2B3C11E761A6}"/>
          </ac:spMkLst>
        </pc:spChg>
        <pc:spChg chg="del">
          <ac:chgData name="Siegbert Rudolph" userId="2af4d44886c067cc" providerId="LiveId" clId="{F35B6CF8-23F5-4C7B-BBB0-2DF1E8BC266F}" dt="2020-08-24T06:39:49.520" v="90" actId="478"/>
          <ac:spMkLst>
            <pc:docMk/>
            <pc:sldMk cId="1182862568" sldId="743"/>
            <ac:spMk id="84" creationId="{C76EC8DF-AD9D-4DCD-A5D6-0A043578CC91}"/>
          </ac:spMkLst>
        </pc:spChg>
      </pc:sldChg>
      <pc:sldChg chg="delSp modAnim">
        <pc:chgData name="Siegbert Rudolph" userId="2af4d44886c067cc" providerId="LiveId" clId="{F35B6CF8-23F5-4C7B-BBB0-2DF1E8BC266F}" dt="2020-08-24T06:39:45.800" v="89" actId="478"/>
        <pc:sldMkLst>
          <pc:docMk/>
          <pc:sldMk cId="2412010493" sldId="744"/>
        </pc:sldMkLst>
        <pc:spChg chg="del">
          <ac:chgData name="Siegbert Rudolph" userId="2af4d44886c067cc" providerId="LiveId" clId="{F35B6CF8-23F5-4C7B-BBB0-2DF1E8BC266F}" dt="2020-08-24T06:39:45.800" v="89" actId="478"/>
          <ac:spMkLst>
            <pc:docMk/>
            <pc:sldMk cId="2412010493" sldId="744"/>
            <ac:spMk id="35" creationId="{383AE9C1-91C3-4E9B-B187-0CC100DA3026}"/>
          </ac:spMkLst>
        </pc:spChg>
        <pc:spChg chg="del">
          <ac:chgData name="Siegbert Rudolph" userId="2af4d44886c067cc" providerId="LiveId" clId="{F35B6CF8-23F5-4C7B-BBB0-2DF1E8BC266F}" dt="2020-08-24T06:39:45.800" v="89" actId="478"/>
          <ac:spMkLst>
            <pc:docMk/>
            <pc:sldMk cId="2412010493" sldId="744"/>
            <ac:spMk id="36" creationId="{F5ADF048-800B-4A7F-9E33-A7CEBF72FABD}"/>
          </ac:spMkLst>
        </pc:spChg>
        <pc:spChg chg="del">
          <ac:chgData name="Siegbert Rudolph" userId="2af4d44886c067cc" providerId="LiveId" clId="{F35B6CF8-23F5-4C7B-BBB0-2DF1E8BC266F}" dt="2020-08-24T06:39:45.800" v="89" actId="478"/>
          <ac:spMkLst>
            <pc:docMk/>
            <pc:sldMk cId="2412010493" sldId="744"/>
            <ac:spMk id="37" creationId="{F7B46447-044F-4971-A275-F24B987E9F8C}"/>
          </ac:spMkLst>
        </pc:spChg>
        <pc:spChg chg="del">
          <ac:chgData name="Siegbert Rudolph" userId="2af4d44886c067cc" providerId="LiveId" clId="{F35B6CF8-23F5-4C7B-BBB0-2DF1E8BC266F}" dt="2020-08-24T06:39:45.800" v="89" actId="478"/>
          <ac:spMkLst>
            <pc:docMk/>
            <pc:sldMk cId="2412010493" sldId="744"/>
            <ac:spMk id="38" creationId="{36B9C28C-16BB-4016-8C4C-1D83548176E1}"/>
          </ac:spMkLst>
        </pc:spChg>
        <pc:spChg chg="del">
          <ac:chgData name="Siegbert Rudolph" userId="2af4d44886c067cc" providerId="LiveId" clId="{F35B6CF8-23F5-4C7B-BBB0-2DF1E8BC266F}" dt="2020-08-24T06:39:45.800" v="89" actId="478"/>
          <ac:spMkLst>
            <pc:docMk/>
            <pc:sldMk cId="2412010493" sldId="744"/>
            <ac:spMk id="39" creationId="{2A4A0553-F27E-4238-A337-54938A0A1493}"/>
          </ac:spMkLst>
        </pc:spChg>
        <pc:spChg chg="del">
          <ac:chgData name="Siegbert Rudolph" userId="2af4d44886c067cc" providerId="LiveId" clId="{F35B6CF8-23F5-4C7B-BBB0-2DF1E8BC266F}" dt="2020-08-24T06:39:45.800" v="89" actId="478"/>
          <ac:spMkLst>
            <pc:docMk/>
            <pc:sldMk cId="2412010493" sldId="744"/>
            <ac:spMk id="40" creationId="{27211A0E-2426-4497-A066-9332C7AC3AB5}"/>
          </ac:spMkLst>
        </pc:spChg>
        <pc:spChg chg="del">
          <ac:chgData name="Siegbert Rudolph" userId="2af4d44886c067cc" providerId="LiveId" clId="{F35B6CF8-23F5-4C7B-BBB0-2DF1E8BC266F}" dt="2020-08-24T06:39:45.800" v="89" actId="478"/>
          <ac:spMkLst>
            <pc:docMk/>
            <pc:sldMk cId="2412010493" sldId="744"/>
            <ac:spMk id="41" creationId="{CC4F8397-1494-4E3C-8FF8-9216C05F26CE}"/>
          </ac:spMkLst>
        </pc:spChg>
        <pc:spChg chg="del">
          <ac:chgData name="Siegbert Rudolph" userId="2af4d44886c067cc" providerId="LiveId" clId="{F35B6CF8-23F5-4C7B-BBB0-2DF1E8BC266F}" dt="2020-08-24T06:39:45.800" v="89" actId="478"/>
          <ac:spMkLst>
            <pc:docMk/>
            <pc:sldMk cId="2412010493" sldId="744"/>
            <ac:spMk id="42" creationId="{45B04870-11DC-45DD-BFB6-D01F159159B3}"/>
          </ac:spMkLst>
        </pc:spChg>
        <pc:spChg chg="del">
          <ac:chgData name="Siegbert Rudolph" userId="2af4d44886c067cc" providerId="LiveId" clId="{F35B6CF8-23F5-4C7B-BBB0-2DF1E8BC266F}" dt="2020-08-24T06:39:45.800" v="89" actId="478"/>
          <ac:spMkLst>
            <pc:docMk/>
            <pc:sldMk cId="2412010493" sldId="744"/>
            <ac:spMk id="47" creationId="{3D7D7288-5F6D-42E5-9857-5B2C64F1B9C1}"/>
          </ac:spMkLst>
        </pc:spChg>
        <pc:spChg chg="del">
          <ac:chgData name="Siegbert Rudolph" userId="2af4d44886c067cc" providerId="LiveId" clId="{F35B6CF8-23F5-4C7B-BBB0-2DF1E8BC266F}" dt="2020-08-24T06:39:45.800" v="89" actId="478"/>
          <ac:spMkLst>
            <pc:docMk/>
            <pc:sldMk cId="2412010493" sldId="744"/>
            <ac:spMk id="50" creationId="{E41879A0-9AAE-4C08-A096-4C98A08F5793}"/>
          </ac:spMkLst>
        </pc:spChg>
        <pc:spChg chg="del">
          <ac:chgData name="Siegbert Rudolph" userId="2af4d44886c067cc" providerId="LiveId" clId="{F35B6CF8-23F5-4C7B-BBB0-2DF1E8BC266F}" dt="2020-08-24T06:39:45.800" v="89" actId="478"/>
          <ac:spMkLst>
            <pc:docMk/>
            <pc:sldMk cId="2412010493" sldId="744"/>
            <ac:spMk id="51" creationId="{0B74C424-4D42-4E82-B6CA-21E6CCAA3E57}"/>
          </ac:spMkLst>
        </pc:spChg>
        <pc:spChg chg="del">
          <ac:chgData name="Siegbert Rudolph" userId="2af4d44886c067cc" providerId="LiveId" clId="{F35B6CF8-23F5-4C7B-BBB0-2DF1E8BC266F}" dt="2020-08-24T06:39:45.800" v="89" actId="478"/>
          <ac:spMkLst>
            <pc:docMk/>
            <pc:sldMk cId="2412010493" sldId="744"/>
            <ac:spMk id="52" creationId="{AC21C908-E9B9-4211-AE42-7864F7BA387D}"/>
          </ac:spMkLst>
        </pc:spChg>
        <pc:spChg chg="del">
          <ac:chgData name="Siegbert Rudolph" userId="2af4d44886c067cc" providerId="LiveId" clId="{F35B6CF8-23F5-4C7B-BBB0-2DF1E8BC266F}" dt="2020-08-24T06:39:45.800" v="89" actId="478"/>
          <ac:spMkLst>
            <pc:docMk/>
            <pc:sldMk cId="2412010493" sldId="744"/>
            <ac:spMk id="53" creationId="{7B0508C9-2690-4E42-9559-28B184EC0DCF}"/>
          </ac:spMkLst>
        </pc:spChg>
        <pc:spChg chg="del">
          <ac:chgData name="Siegbert Rudolph" userId="2af4d44886c067cc" providerId="LiveId" clId="{F35B6CF8-23F5-4C7B-BBB0-2DF1E8BC266F}" dt="2020-08-24T06:39:45.800" v="89" actId="478"/>
          <ac:spMkLst>
            <pc:docMk/>
            <pc:sldMk cId="2412010493" sldId="744"/>
            <ac:spMk id="54" creationId="{7978E2F4-8F6C-4666-B3D2-4354057FE6FB}"/>
          </ac:spMkLst>
        </pc:spChg>
        <pc:spChg chg="del">
          <ac:chgData name="Siegbert Rudolph" userId="2af4d44886c067cc" providerId="LiveId" clId="{F35B6CF8-23F5-4C7B-BBB0-2DF1E8BC266F}" dt="2020-08-24T06:39:45.800" v="89" actId="478"/>
          <ac:spMkLst>
            <pc:docMk/>
            <pc:sldMk cId="2412010493" sldId="744"/>
            <ac:spMk id="55" creationId="{DB1EBCBA-3E33-4E65-8ED8-AD0B822885EF}"/>
          </ac:spMkLst>
        </pc:spChg>
        <pc:spChg chg="del">
          <ac:chgData name="Siegbert Rudolph" userId="2af4d44886c067cc" providerId="LiveId" clId="{F35B6CF8-23F5-4C7B-BBB0-2DF1E8BC266F}" dt="2020-08-24T06:39:45.800" v="89" actId="478"/>
          <ac:spMkLst>
            <pc:docMk/>
            <pc:sldMk cId="2412010493" sldId="744"/>
            <ac:spMk id="56" creationId="{DCFC6B87-C3B7-4EF9-AC80-587CAF8A8C6A}"/>
          </ac:spMkLst>
        </pc:spChg>
        <pc:spChg chg="del">
          <ac:chgData name="Siegbert Rudolph" userId="2af4d44886c067cc" providerId="LiveId" clId="{F35B6CF8-23F5-4C7B-BBB0-2DF1E8BC266F}" dt="2020-08-24T06:39:45.800" v="89" actId="478"/>
          <ac:spMkLst>
            <pc:docMk/>
            <pc:sldMk cId="2412010493" sldId="744"/>
            <ac:spMk id="57" creationId="{DA1658BD-E81B-4AF5-B13C-13AA8C7B6E7B}"/>
          </ac:spMkLst>
        </pc:spChg>
        <pc:spChg chg="del">
          <ac:chgData name="Siegbert Rudolph" userId="2af4d44886c067cc" providerId="LiveId" clId="{F35B6CF8-23F5-4C7B-BBB0-2DF1E8BC266F}" dt="2020-08-24T06:39:45.800" v="89" actId="478"/>
          <ac:spMkLst>
            <pc:docMk/>
            <pc:sldMk cId="2412010493" sldId="744"/>
            <ac:spMk id="58" creationId="{C6BA625D-8921-4887-A8D9-29D62BCA968F}"/>
          </ac:spMkLst>
        </pc:spChg>
        <pc:spChg chg="del">
          <ac:chgData name="Siegbert Rudolph" userId="2af4d44886c067cc" providerId="LiveId" clId="{F35B6CF8-23F5-4C7B-BBB0-2DF1E8BC266F}" dt="2020-08-24T06:39:45.800" v="89" actId="478"/>
          <ac:spMkLst>
            <pc:docMk/>
            <pc:sldMk cId="2412010493" sldId="744"/>
            <ac:spMk id="59" creationId="{378D8203-0BBE-4D8B-B2F5-D8C9365CC39D}"/>
          </ac:spMkLst>
        </pc:spChg>
        <pc:spChg chg="del">
          <ac:chgData name="Siegbert Rudolph" userId="2af4d44886c067cc" providerId="LiveId" clId="{F35B6CF8-23F5-4C7B-BBB0-2DF1E8BC266F}" dt="2020-08-24T06:39:45.800" v="89" actId="478"/>
          <ac:spMkLst>
            <pc:docMk/>
            <pc:sldMk cId="2412010493" sldId="744"/>
            <ac:spMk id="60" creationId="{E3D8AF55-F568-4459-9C13-4049FE792FB8}"/>
          </ac:spMkLst>
        </pc:spChg>
        <pc:spChg chg="del">
          <ac:chgData name="Siegbert Rudolph" userId="2af4d44886c067cc" providerId="LiveId" clId="{F35B6CF8-23F5-4C7B-BBB0-2DF1E8BC266F}" dt="2020-08-24T06:39:45.800" v="89" actId="478"/>
          <ac:spMkLst>
            <pc:docMk/>
            <pc:sldMk cId="2412010493" sldId="744"/>
            <ac:spMk id="67" creationId="{E00EA90F-F05E-453D-BE0B-78F52DF50AA8}"/>
          </ac:spMkLst>
        </pc:spChg>
        <pc:spChg chg="del">
          <ac:chgData name="Siegbert Rudolph" userId="2af4d44886c067cc" providerId="LiveId" clId="{F35B6CF8-23F5-4C7B-BBB0-2DF1E8BC266F}" dt="2020-08-24T06:39:45.800" v="89" actId="478"/>
          <ac:spMkLst>
            <pc:docMk/>
            <pc:sldMk cId="2412010493" sldId="744"/>
            <ac:spMk id="68" creationId="{C5F52B2A-D7D1-4612-BE4A-BE56BFF91AF4}"/>
          </ac:spMkLst>
        </pc:spChg>
        <pc:spChg chg="del">
          <ac:chgData name="Siegbert Rudolph" userId="2af4d44886c067cc" providerId="LiveId" clId="{F35B6CF8-23F5-4C7B-BBB0-2DF1E8BC266F}" dt="2020-08-24T06:39:45.800" v="89" actId="478"/>
          <ac:spMkLst>
            <pc:docMk/>
            <pc:sldMk cId="2412010493" sldId="744"/>
            <ac:spMk id="69" creationId="{2AE3C4D0-877B-41D0-8363-FA3ECFE3482F}"/>
          </ac:spMkLst>
        </pc:spChg>
        <pc:spChg chg="del">
          <ac:chgData name="Siegbert Rudolph" userId="2af4d44886c067cc" providerId="LiveId" clId="{F35B6CF8-23F5-4C7B-BBB0-2DF1E8BC266F}" dt="2020-08-24T06:39:45.800" v="89" actId="478"/>
          <ac:spMkLst>
            <pc:docMk/>
            <pc:sldMk cId="2412010493" sldId="744"/>
            <ac:spMk id="70" creationId="{F9207A9D-93E6-4D14-90EF-6AF601C21D94}"/>
          </ac:spMkLst>
        </pc:spChg>
        <pc:spChg chg="del">
          <ac:chgData name="Siegbert Rudolph" userId="2af4d44886c067cc" providerId="LiveId" clId="{F35B6CF8-23F5-4C7B-BBB0-2DF1E8BC266F}" dt="2020-08-24T06:39:45.800" v="89" actId="478"/>
          <ac:spMkLst>
            <pc:docMk/>
            <pc:sldMk cId="2412010493" sldId="744"/>
            <ac:spMk id="71" creationId="{975B0DFF-C648-4B17-B797-1F226F1AFCE2}"/>
          </ac:spMkLst>
        </pc:spChg>
        <pc:spChg chg="del">
          <ac:chgData name="Siegbert Rudolph" userId="2af4d44886c067cc" providerId="LiveId" clId="{F35B6CF8-23F5-4C7B-BBB0-2DF1E8BC266F}" dt="2020-08-24T06:39:45.800" v="89" actId="478"/>
          <ac:spMkLst>
            <pc:docMk/>
            <pc:sldMk cId="2412010493" sldId="744"/>
            <ac:spMk id="73" creationId="{51709A15-963A-454D-99C7-B7E408B8DB93}"/>
          </ac:spMkLst>
        </pc:spChg>
        <pc:spChg chg="del">
          <ac:chgData name="Siegbert Rudolph" userId="2af4d44886c067cc" providerId="LiveId" clId="{F35B6CF8-23F5-4C7B-BBB0-2DF1E8BC266F}" dt="2020-08-24T06:39:45.800" v="89" actId="478"/>
          <ac:spMkLst>
            <pc:docMk/>
            <pc:sldMk cId="2412010493" sldId="744"/>
            <ac:spMk id="74" creationId="{BAB1A47F-A8BB-4B5F-8AD7-17B6D36AA55F}"/>
          </ac:spMkLst>
        </pc:spChg>
        <pc:spChg chg="del">
          <ac:chgData name="Siegbert Rudolph" userId="2af4d44886c067cc" providerId="LiveId" clId="{F35B6CF8-23F5-4C7B-BBB0-2DF1E8BC266F}" dt="2020-08-24T06:39:45.800" v="89" actId="478"/>
          <ac:spMkLst>
            <pc:docMk/>
            <pc:sldMk cId="2412010493" sldId="744"/>
            <ac:spMk id="75" creationId="{7A7B0C78-1B03-403C-BEC5-83EC0CBBBD0B}"/>
          </ac:spMkLst>
        </pc:spChg>
        <pc:spChg chg="del">
          <ac:chgData name="Siegbert Rudolph" userId="2af4d44886c067cc" providerId="LiveId" clId="{F35B6CF8-23F5-4C7B-BBB0-2DF1E8BC266F}" dt="2020-08-24T06:39:45.800" v="89" actId="478"/>
          <ac:spMkLst>
            <pc:docMk/>
            <pc:sldMk cId="2412010493" sldId="744"/>
            <ac:spMk id="76" creationId="{FDF07FE4-C7AB-4A0E-8831-919D8A229B50}"/>
          </ac:spMkLst>
        </pc:spChg>
        <pc:spChg chg="del">
          <ac:chgData name="Siegbert Rudolph" userId="2af4d44886c067cc" providerId="LiveId" clId="{F35B6CF8-23F5-4C7B-BBB0-2DF1E8BC266F}" dt="2020-08-24T06:39:45.800" v="89" actId="478"/>
          <ac:spMkLst>
            <pc:docMk/>
            <pc:sldMk cId="2412010493" sldId="744"/>
            <ac:spMk id="77" creationId="{846692D3-7715-4D47-815B-380A354ACDB3}"/>
          </ac:spMkLst>
        </pc:spChg>
        <pc:spChg chg="del">
          <ac:chgData name="Siegbert Rudolph" userId="2af4d44886c067cc" providerId="LiveId" clId="{F35B6CF8-23F5-4C7B-BBB0-2DF1E8BC266F}" dt="2020-08-24T06:39:45.800" v="89" actId="478"/>
          <ac:spMkLst>
            <pc:docMk/>
            <pc:sldMk cId="2412010493" sldId="744"/>
            <ac:spMk id="78" creationId="{2C25FCA9-C47B-445B-95DF-FD37A2C20DB5}"/>
          </ac:spMkLst>
        </pc:spChg>
        <pc:spChg chg="del">
          <ac:chgData name="Siegbert Rudolph" userId="2af4d44886c067cc" providerId="LiveId" clId="{F35B6CF8-23F5-4C7B-BBB0-2DF1E8BC266F}" dt="2020-08-24T06:39:45.800" v="89" actId="478"/>
          <ac:spMkLst>
            <pc:docMk/>
            <pc:sldMk cId="2412010493" sldId="744"/>
            <ac:spMk id="79" creationId="{A0AB6355-2F89-4CAF-8FBD-CC408E8648B7}"/>
          </ac:spMkLst>
        </pc:spChg>
        <pc:spChg chg="del">
          <ac:chgData name="Siegbert Rudolph" userId="2af4d44886c067cc" providerId="LiveId" clId="{F35B6CF8-23F5-4C7B-BBB0-2DF1E8BC266F}" dt="2020-08-24T06:39:45.800" v="89" actId="478"/>
          <ac:spMkLst>
            <pc:docMk/>
            <pc:sldMk cId="2412010493" sldId="744"/>
            <ac:spMk id="80" creationId="{541CB590-F88B-4F17-B7A3-2B3C11E761A6}"/>
          </ac:spMkLst>
        </pc:spChg>
        <pc:spChg chg="del">
          <ac:chgData name="Siegbert Rudolph" userId="2af4d44886c067cc" providerId="LiveId" clId="{F35B6CF8-23F5-4C7B-BBB0-2DF1E8BC266F}" dt="2020-08-24T06:39:45.800" v="89" actId="478"/>
          <ac:spMkLst>
            <pc:docMk/>
            <pc:sldMk cId="2412010493" sldId="744"/>
            <ac:spMk id="84" creationId="{69A1B499-8948-473C-892A-9DB544AE8F2F}"/>
          </ac:spMkLst>
        </pc:spChg>
      </pc:sldChg>
      <pc:sldChg chg="delSp modAnim">
        <pc:chgData name="Siegbert Rudolph" userId="2af4d44886c067cc" providerId="LiveId" clId="{F35B6CF8-23F5-4C7B-BBB0-2DF1E8BC266F}" dt="2020-08-24T06:39:41.814" v="88" actId="478"/>
        <pc:sldMkLst>
          <pc:docMk/>
          <pc:sldMk cId="2471978050" sldId="745"/>
        </pc:sldMkLst>
        <pc:spChg chg="del">
          <ac:chgData name="Siegbert Rudolph" userId="2af4d44886c067cc" providerId="LiveId" clId="{F35B6CF8-23F5-4C7B-BBB0-2DF1E8BC266F}" dt="2020-08-24T06:39:41.814" v="88" actId="478"/>
          <ac:spMkLst>
            <pc:docMk/>
            <pc:sldMk cId="2471978050" sldId="745"/>
            <ac:spMk id="35" creationId="{383AE9C1-91C3-4E9B-B187-0CC100DA3026}"/>
          </ac:spMkLst>
        </pc:spChg>
        <pc:spChg chg="del">
          <ac:chgData name="Siegbert Rudolph" userId="2af4d44886c067cc" providerId="LiveId" clId="{F35B6CF8-23F5-4C7B-BBB0-2DF1E8BC266F}" dt="2020-08-24T06:39:41.814" v="88" actId="478"/>
          <ac:spMkLst>
            <pc:docMk/>
            <pc:sldMk cId="2471978050" sldId="745"/>
            <ac:spMk id="36" creationId="{F5ADF048-800B-4A7F-9E33-A7CEBF72FABD}"/>
          </ac:spMkLst>
        </pc:spChg>
        <pc:spChg chg="del">
          <ac:chgData name="Siegbert Rudolph" userId="2af4d44886c067cc" providerId="LiveId" clId="{F35B6CF8-23F5-4C7B-BBB0-2DF1E8BC266F}" dt="2020-08-24T06:39:41.814" v="88" actId="478"/>
          <ac:spMkLst>
            <pc:docMk/>
            <pc:sldMk cId="2471978050" sldId="745"/>
            <ac:spMk id="37" creationId="{F7B46447-044F-4971-A275-F24B987E9F8C}"/>
          </ac:spMkLst>
        </pc:spChg>
        <pc:spChg chg="del">
          <ac:chgData name="Siegbert Rudolph" userId="2af4d44886c067cc" providerId="LiveId" clId="{F35B6CF8-23F5-4C7B-BBB0-2DF1E8BC266F}" dt="2020-08-24T06:39:41.814" v="88" actId="478"/>
          <ac:spMkLst>
            <pc:docMk/>
            <pc:sldMk cId="2471978050" sldId="745"/>
            <ac:spMk id="38" creationId="{36B9C28C-16BB-4016-8C4C-1D83548176E1}"/>
          </ac:spMkLst>
        </pc:spChg>
        <pc:spChg chg="del">
          <ac:chgData name="Siegbert Rudolph" userId="2af4d44886c067cc" providerId="LiveId" clId="{F35B6CF8-23F5-4C7B-BBB0-2DF1E8BC266F}" dt="2020-08-24T06:39:41.814" v="88" actId="478"/>
          <ac:spMkLst>
            <pc:docMk/>
            <pc:sldMk cId="2471978050" sldId="745"/>
            <ac:spMk id="39" creationId="{2A4A0553-F27E-4238-A337-54938A0A1493}"/>
          </ac:spMkLst>
        </pc:spChg>
        <pc:spChg chg="del">
          <ac:chgData name="Siegbert Rudolph" userId="2af4d44886c067cc" providerId="LiveId" clId="{F35B6CF8-23F5-4C7B-BBB0-2DF1E8BC266F}" dt="2020-08-24T06:39:41.814" v="88" actId="478"/>
          <ac:spMkLst>
            <pc:docMk/>
            <pc:sldMk cId="2471978050" sldId="745"/>
            <ac:spMk id="40" creationId="{27211A0E-2426-4497-A066-9332C7AC3AB5}"/>
          </ac:spMkLst>
        </pc:spChg>
        <pc:spChg chg="del">
          <ac:chgData name="Siegbert Rudolph" userId="2af4d44886c067cc" providerId="LiveId" clId="{F35B6CF8-23F5-4C7B-BBB0-2DF1E8BC266F}" dt="2020-08-24T06:39:41.814" v="88" actId="478"/>
          <ac:spMkLst>
            <pc:docMk/>
            <pc:sldMk cId="2471978050" sldId="745"/>
            <ac:spMk id="41" creationId="{CC4F8397-1494-4E3C-8FF8-9216C05F26CE}"/>
          </ac:spMkLst>
        </pc:spChg>
        <pc:spChg chg="del">
          <ac:chgData name="Siegbert Rudolph" userId="2af4d44886c067cc" providerId="LiveId" clId="{F35B6CF8-23F5-4C7B-BBB0-2DF1E8BC266F}" dt="2020-08-24T06:39:41.814" v="88" actId="478"/>
          <ac:spMkLst>
            <pc:docMk/>
            <pc:sldMk cId="2471978050" sldId="745"/>
            <ac:spMk id="42" creationId="{45B04870-11DC-45DD-BFB6-D01F159159B3}"/>
          </ac:spMkLst>
        </pc:spChg>
        <pc:spChg chg="del">
          <ac:chgData name="Siegbert Rudolph" userId="2af4d44886c067cc" providerId="LiveId" clId="{F35B6CF8-23F5-4C7B-BBB0-2DF1E8BC266F}" dt="2020-08-24T06:39:41.814" v="88" actId="478"/>
          <ac:spMkLst>
            <pc:docMk/>
            <pc:sldMk cId="2471978050" sldId="745"/>
            <ac:spMk id="47" creationId="{3D7D7288-5F6D-42E5-9857-5B2C64F1B9C1}"/>
          </ac:spMkLst>
        </pc:spChg>
        <pc:spChg chg="del">
          <ac:chgData name="Siegbert Rudolph" userId="2af4d44886c067cc" providerId="LiveId" clId="{F35B6CF8-23F5-4C7B-BBB0-2DF1E8BC266F}" dt="2020-08-24T06:39:41.814" v="88" actId="478"/>
          <ac:spMkLst>
            <pc:docMk/>
            <pc:sldMk cId="2471978050" sldId="745"/>
            <ac:spMk id="50" creationId="{E41879A0-9AAE-4C08-A096-4C98A08F5793}"/>
          </ac:spMkLst>
        </pc:spChg>
        <pc:spChg chg="del">
          <ac:chgData name="Siegbert Rudolph" userId="2af4d44886c067cc" providerId="LiveId" clId="{F35B6CF8-23F5-4C7B-BBB0-2DF1E8BC266F}" dt="2020-08-24T06:39:41.814" v="88" actId="478"/>
          <ac:spMkLst>
            <pc:docMk/>
            <pc:sldMk cId="2471978050" sldId="745"/>
            <ac:spMk id="51" creationId="{0B74C424-4D42-4E82-B6CA-21E6CCAA3E57}"/>
          </ac:spMkLst>
        </pc:spChg>
        <pc:spChg chg="del">
          <ac:chgData name="Siegbert Rudolph" userId="2af4d44886c067cc" providerId="LiveId" clId="{F35B6CF8-23F5-4C7B-BBB0-2DF1E8BC266F}" dt="2020-08-24T06:39:41.814" v="88" actId="478"/>
          <ac:spMkLst>
            <pc:docMk/>
            <pc:sldMk cId="2471978050" sldId="745"/>
            <ac:spMk id="52" creationId="{AC21C908-E9B9-4211-AE42-7864F7BA387D}"/>
          </ac:spMkLst>
        </pc:spChg>
        <pc:spChg chg="del">
          <ac:chgData name="Siegbert Rudolph" userId="2af4d44886c067cc" providerId="LiveId" clId="{F35B6CF8-23F5-4C7B-BBB0-2DF1E8BC266F}" dt="2020-08-24T06:39:41.814" v="88" actId="478"/>
          <ac:spMkLst>
            <pc:docMk/>
            <pc:sldMk cId="2471978050" sldId="745"/>
            <ac:spMk id="53" creationId="{7B0508C9-2690-4E42-9559-28B184EC0DCF}"/>
          </ac:spMkLst>
        </pc:spChg>
        <pc:spChg chg="del">
          <ac:chgData name="Siegbert Rudolph" userId="2af4d44886c067cc" providerId="LiveId" clId="{F35B6CF8-23F5-4C7B-BBB0-2DF1E8BC266F}" dt="2020-08-24T06:39:41.814" v="88" actId="478"/>
          <ac:spMkLst>
            <pc:docMk/>
            <pc:sldMk cId="2471978050" sldId="745"/>
            <ac:spMk id="54" creationId="{7978E2F4-8F6C-4666-B3D2-4354057FE6FB}"/>
          </ac:spMkLst>
        </pc:spChg>
        <pc:spChg chg="del">
          <ac:chgData name="Siegbert Rudolph" userId="2af4d44886c067cc" providerId="LiveId" clId="{F35B6CF8-23F5-4C7B-BBB0-2DF1E8BC266F}" dt="2020-08-24T06:39:41.814" v="88" actId="478"/>
          <ac:spMkLst>
            <pc:docMk/>
            <pc:sldMk cId="2471978050" sldId="745"/>
            <ac:spMk id="55" creationId="{DB1EBCBA-3E33-4E65-8ED8-AD0B822885EF}"/>
          </ac:spMkLst>
        </pc:spChg>
        <pc:spChg chg="del">
          <ac:chgData name="Siegbert Rudolph" userId="2af4d44886c067cc" providerId="LiveId" clId="{F35B6CF8-23F5-4C7B-BBB0-2DF1E8BC266F}" dt="2020-08-24T06:39:41.814" v="88" actId="478"/>
          <ac:spMkLst>
            <pc:docMk/>
            <pc:sldMk cId="2471978050" sldId="745"/>
            <ac:spMk id="56" creationId="{DCFC6B87-C3B7-4EF9-AC80-587CAF8A8C6A}"/>
          </ac:spMkLst>
        </pc:spChg>
        <pc:spChg chg="del">
          <ac:chgData name="Siegbert Rudolph" userId="2af4d44886c067cc" providerId="LiveId" clId="{F35B6CF8-23F5-4C7B-BBB0-2DF1E8BC266F}" dt="2020-08-24T06:39:41.814" v="88" actId="478"/>
          <ac:spMkLst>
            <pc:docMk/>
            <pc:sldMk cId="2471978050" sldId="745"/>
            <ac:spMk id="57" creationId="{DA1658BD-E81B-4AF5-B13C-13AA8C7B6E7B}"/>
          </ac:spMkLst>
        </pc:spChg>
        <pc:spChg chg="del">
          <ac:chgData name="Siegbert Rudolph" userId="2af4d44886c067cc" providerId="LiveId" clId="{F35B6CF8-23F5-4C7B-BBB0-2DF1E8BC266F}" dt="2020-08-24T06:39:41.814" v="88" actId="478"/>
          <ac:spMkLst>
            <pc:docMk/>
            <pc:sldMk cId="2471978050" sldId="745"/>
            <ac:spMk id="58" creationId="{C6BA625D-8921-4887-A8D9-29D62BCA968F}"/>
          </ac:spMkLst>
        </pc:spChg>
        <pc:spChg chg="del">
          <ac:chgData name="Siegbert Rudolph" userId="2af4d44886c067cc" providerId="LiveId" clId="{F35B6CF8-23F5-4C7B-BBB0-2DF1E8BC266F}" dt="2020-08-24T06:39:41.814" v="88" actId="478"/>
          <ac:spMkLst>
            <pc:docMk/>
            <pc:sldMk cId="2471978050" sldId="745"/>
            <ac:spMk id="59" creationId="{378D8203-0BBE-4D8B-B2F5-D8C9365CC39D}"/>
          </ac:spMkLst>
        </pc:spChg>
        <pc:spChg chg="del">
          <ac:chgData name="Siegbert Rudolph" userId="2af4d44886c067cc" providerId="LiveId" clId="{F35B6CF8-23F5-4C7B-BBB0-2DF1E8BC266F}" dt="2020-08-24T06:39:41.814" v="88" actId="478"/>
          <ac:spMkLst>
            <pc:docMk/>
            <pc:sldMk cId="2471978050" sldId="745"/>
            <ac:spMk id="60" creationId="{E3D8AF55-F568-4459-9C13-4049FE792FB8}"/>
          </ac:spMkLst>
        </pc:spChg>
        <pc:spChg chg="del">
          <ac:chgData name="Siegbert Rudolph" userId="2af4d44886c067cc" providerId="LiveId" clId="{F35B6CF8-23F5-4C7B-BBB0-2DF1E8BC266F}" dt="2020-08-24T06:39:41.814" v="88" actId="478"/>
          <ac:spMkLst>
            <pc:docMk/>
            <pc:sldMk cId="2471978050" sldId="745"/>
            <ac:spMk id="67" creationId="{E00EA90F-F05E-453D-BE0B-78F52DF50AA8}"/>
          </ac:spMkLst>
        </pc:spChg>
        <pc:spChg chg="del">
          <ac:chgData name="Siegbert Rudolph" userId="2af4d44886c067cc" providerId="LiveId" clId="{F35B6CF8-23F5-4C7B-BBB0-2DF1E8BC266F}" dt="2020-08-24T06:39:41.814" v="88" actId="478"/>
          <ac:spMkLst>
            <pc:docMk/>
            <pc:sldMk cId="2471978050" sldId="745"/>
            <ac:spMk id="68" creationId="{C5F52B2A-D7D1-4612-BE4A-BE56BFF91AF4}"/>
          </ac:spMkLst>
        </pc:spChg>
        <pc:spChg chg="del">
          <ac:chgData name="Siegbert Rudolph" userId="2af4d44886c067cc" providerId="LiveId" clId="{F35B6CF8-23F5-4C7B-BBB0-2DF1E8BC266F}" dt="2020-08-24T06:39:41.814" v="88" actId="478"/>
          <ac:spMkLst>
            <pc:docMk/>
            <pc:sldMk cId="2471978050" sldId="745"/>
            <ac:spMk id="69" creationId="{2AE3C4D0-877B-41D0-8363-FA3ECFE3482F}"/>
          </ac:spMkLst>
        </pc:spChg>
        <pc:spChg chg="del">
          <ac:chgData name="Siegbert Rudolph" userId="2af4d44886c067cc" providerId="LiveId" clId="{F35B6CF8-23F5-4C7B-BBB0-2DF1E8BC266F}" dt="2020-08-24T06:39:41.814" v="88" actId="478"/>
          <ac:spMkLst>
            <pc:docMk/>
            <pc:sldMk cId="2471978050" sldId="745"/>
            <ac:spMk id="70" creationId="{F9207A9D-93E6-4D14-90EF-6AF601C21D94}"/>
          </ac:spMkLst>
        </pc:spChg>
        <pc:spChg chg="del">
          <ac:chgData name="Siegbert Rudolph" userId="2af4d44886c067cc" providerId="LiveId" clId="{F35B6CF8-23F5-4C7B-BBB0-2DF1E8BC266F}" dt="2020-08-24T06:39:41.814" v="88" actId="478"/>
          <ac:spMkLst>
            <pc:docMk/>
            <pc:sldMk cId="2471978050" sldId="745"/>
            <ac:spMk id="73" creationId="{51709A15-963A-454D-99C7-B7E408B8DB93}"/>
          </ac:spMkLst>
        </pc:spChg>
        <pc:spChg chg="del">
          <ac:chgData name="Siegbert Rudolph" userId="2af4d44886c067cc" providerId="LiveId" clId="{F35B6CF8-23F5-4C7B-BBB0-2DF1E8BC266F}" dt="2020-08-24T06:39:41.814" v="88" actId="478"/>
          <ac:spMkLst>
            <pc:docMk/>
            <pc:sldMk cId="2471978050" sldId="745"/>
            <ac:spMk id="74" creationId="{BAB1A47F-A8BB-4B5F-8AD7-17B6D36AA55F}"/>
          </ac:spMkLst>
        </pc:spChg>
        <pc:spChg chg="del">
          <ac:chgData name="Siegbert Rudolph" userId="2af4d44886c067cc" providerId="LiveId" clId="{F35B6CF8-23F5-4C7B-BBB0-2DF1E8BC266F}" dt="2020-08-24T06:39:41.814" v="88" actId="478"/>
          <ac:spMkLst>
            <pc:docMk/>
            <pc:sldMk cId="2471978050" sldId="745"/>
            <ac:spMk id="75" creationId="{7A7B0C78-1B03-403C-BEC5-83EC0CBBBD0B}"/>
          </ac:spMkLst>
        </pc:spChg>
        <pc:spChg chg="del">
          <ac:chgData name="Siegbert Rudolph" userId="2af4d44886c067cc" providerId="LiveId" clId="{F35B6CF8-23F5-4C7B-BBB0-2DF1E8BC266F}" dt="2020-08-24T06:39:41.814" v="88" actId="478"/>
          <ac:spMkLst>
            <pc:docMk/>
            <pc:sldMk cId="2471978050" sldId="745"/>
            <ac:spMk id="76" creationId="{FDF07FE4-C7AB-4A0E-8831-919D8A229B50}"/>
          </ac:spMkLst>
        </pc:spChg>
        <pc:spChg chg="del">
          <ac:chgData name="Siegbert Rudolph" userId="2af4d44886c067cc" providerId="LiveId" clId="{F35B6CF8-23F5-4C7B-BBB0-2DF1E8BC266F}" dt="2020-08-24T06:39:41.814" v="88" actId="478"/>
          <ac:spMkLst>
            <pc:docMk/>
            <pc:sldMk cId="2471978050" sldId="745"/>
            <ac:spMk id="77" creationId="{846692D3-7715-4D47-815B-380A354ACDB3}"/>
          </ac:spMkLst>
        </pc:spChg>
        <pc:spChg chg="del">
          <ac:chgData name="Siegbert Rudolph" userId="2af4d44886c067cc" providerId="LiveId" clId="{F35B6CF8-23F5-4C7B-BBB0-2DF1E8BC266F}" dt="2020-08-24T06:39:41.814" v="88" actId="478"/>
          <ac:spMkLst>
            <pc:docMk/>
            <pc:sldMk cId="2471978050" sldId="745"/>
            <ac:spMk id="78" creationId="{2C25FCA9-C47B-445B-95DF-FD37A2C20DB5}"/>
          </ac:spMkLst>
        </pc:spChg>
        <pc:spChg chg="del">
          <ac:chgData name="Siegbert Rudolph" userId="2af4d44886c067cc" providerId="LiveId" clId="{F35B6CF8-23F5-4C7B-BBB0-2DF1E8BC266F}" dt="2020-08-24T06:39:41.814" v="88" actId="478"/>
          <ac:spMkLst>
            <pc:docMk/>
            <pc:sldMk cId="2471978050" sldId="745"/>
            <ac:spMk id="79" creationId="{A0AB6355-2F89-4CAF-8FBD-CC408E8648B7}"/>
          </ac:spMkLst>
        </pc:spChg>
        <pc:spChg chg="del">
          <ac:chgData name="Siegbert Rudolph" userId="2af4d44886c067cc" providerId="LiveId" clId="{F35B6CF8-23F5-4C7B-BBB0-2DF1E8BC266F}" dt="2020-08-24T06:39:41.814" v="88" actId="478"/>
          <ac:spMkLst>
            <pc:docMk/>
            <pc:sldMk cId="2471978050" sldId="745"/>
            <ac:spMk id="80" creationId="{541CB590-F88B-4F17-B7A3-2B3C11E761A6}"/>
          </ac:spMkLst>
        </pc:spChg>
        <pc:spChg chg="del">
          <ac:chgData name="Siegbert Rudolph" userId="2af4d44886c067cc" providerId="LiveId" clId="{F35B6CF8-23F5-4C7B-BBB0-2DF1E8BC266F}" dt="2020-08-24T06:39:41.814" v="88" actId="478"/>
          <ac:spMkLst>
            <pc:docMk/>
            <pc:sldMk cId="2471978050" sldId="745"/>
            <ac:spMk id="84" creationId="{59808F8C-863A-400D-9196-2EB26F5C920B}"/>
          </ac:spMkLst>
        </pc:spChg>
      </pc:sldChg>
      <pc:sldChg chg="delSp modAnim">
        <pc:chgData name="Siegbert Rudolph" userId="2af4d44886c067cc" providerId="LiveId" clId="{F35B6CF8-23F5-4C7B-BBB0-2DF1E8BC266F}" dt="2020-08-24T06:40:07.827" v="95" actId="478"/>
        <pc:sldMkLst>
          <pc:docMk/>
          <pc:sldMk cId="1517825682" sldId="746"/>
        </pc:sldMkLst>
        <pc:spChg chg="del">
          <ac:chgData name="Siegbert Rudolph" userId="2af4d44886c067cc" providerId="LiveId" clId="{F35B6CF8-23F5-4C7B-BBB0-2DF1E8BC266F}" dt="2020-08-24T06:40:07.827" v="95" actId="478"/>
          <ac:spMkLst>
            <pc:docMk/>
            <pc:sldMk cId="1517825682" sldId="746"/>
            <ac:spMk id="35" creationId="{383AE9C1-91C3-4E9B-B187-0CC100DA3026}"/>
          </ac:spMkLst>
        </pc:spChg>
        <pc:spChg chg="del">
          <ac:chgData name="Siegbert Rudolph" userId="2af4d44886c067cc" providerId="LiveId" clId="{F35B6CF8-23F5-4C7B-BBB0-2DF1E8BC266F}" dt="2020-08-24T06:40:07.827" v="95" actId="478"/>
          <ac:spMkLst>
            <pc:docMk/>
            <pc:sldMk cId="1517825682" sldId="746"/>
            <ac:spMk id="36" creationId="{F5ADF048-800B-4A7F-9E33-A7CEBF72FABD}"/>
          </ac:spMkLst>
        </pc:spChg>
        <pc:spChg chg="del">
          <ac:chgData name="Siegbert Rudolph" userId="2af4d44886c067cc" providerId="LiveId" clId="{F35B6CF8-23F5-4C7B-BBB0-2DF1E8BC266F}" dt="2020-08-24T06:40:07.827" v="95" actId="478"/>
          <ac:spMkLst>
            <pc:docMk/>
            <pc:sldMk cId="1517825682" sldId="746"/>
            <ac:spMk id="37" creationId="{F7B46447-044F-4971-A275-F24B987E9F8C}"/>
          </ac:spMkLst>
        </pc:spChg>
        <pc:spChg chg="del">
          <ac:chgData name="Siegbert Rudolph" userId="2af4d44886c067cc" providerId="LiveId" clId="{F35B6CF8-23F5-4C7B-BBB0-2DF1E8BC266F}" dt="2020-08-24T06:40:07.827" v="95" actId="478"/>
          <ac:spMkLst>
            <pc:docMk/>
            <pc:sldMk cId="1517825682" sldId="746"/>
            <ac:spMk id="38" creationId="{36B9C28C-16BB-4016-8C4C-1D83548176E1}"/>
          </ac:spMkLst>
        </pc:spChg>
        <pc:spChg chg="del">
          <ac:chgData name="Siegbert Rudolph" userId="2af4d44886c067cc" providerId="LiveId" clId="{F35B6CF8-23F5-4C7B-BBB0-2DF1E8BC266F}" dt="2020-08-24T06:40:07.827" v="95" actId="478"/>
          <ac:spMkLst>
            <pc:docMk/>
            <pc:sldMk cId="1517825682" sldId="746"/>
            <ac:spMk id="39" creationId="{2A4A0553-F27E-4238-A337-54938A0A1493}"/>
          </ac:spMkLst>
        </pc:spChg>
        <pc:spChg chg="del">
          <ac:chgData name="Siegbert Rudolph" userId="2af4d44886c067cc" providerId="LiveId" clId="{F35B6CF8-23F5-4C7B-BBB0-2DF1E8BC266F}" dt="2020-08-24T06:40:07.827" v="95" actId="478"/>
          <ac:spMkLst>
            <pc:docMk/>
            <pc:sldMk cId="1517825682" sldId="746"/>
            <ac:spMk id="40" creationId="{27211A0E-2426-4497-A066-9332C7AC3AB5}"/>
          </ac:spMkLst>
        </pc:spChg>
        <pc:spChg chg="del">
          <ac:chgData name="Siegbert Rudolph" userId="2af4d44886c067cc" providerId="LiveId" clId="{F35B6CF8-23F5-4C7B-BBB0-2DF1E8BC266F}" dt="2020-08-24T06:40:07.827" v="95" actId="478"/>
          <ac:spMkLst>
            <pc:docMk/>
            <pc:sldMk cId="1517825682" sldId="746"/>
            <ac:spMk id="41" creationId="{CC4F8397-1494-4E3C-8FF8-9216C05F26CE}"/>
          </ac:spMkLst>
        </pc:spChg>
        <pc:spChg chg="del">
          <ac:chgData name="Siegbert Rudolph" userId="2af4d44886c067cc" providerId="LiveId" clId="{F35B6CF8-23F5-4C7B-BBB0-2DF1E8BC266F}" dt="2020-08-24T06:40:07.827" v="95" actId="478"/>
          <ac:spMkLst>
            <pc:docMk/>
            <pc:sldMk cId="1517825682" sldId="746"/>
            <ac:spMk id="42" creationId="{45B04870-11DC-45DD-BFB6-D01F159159B3}"/>
          </ac:spMkLst>
        </pc:spChg>
        <pc:spChg chg="del">
          <ac:chgData name="Siegbert Rudolph" userId="2af4d44886c067cc" providerId="LiveId" clId="{F35B6CF8-23F5-4C7B-BBB0-2DF1E8BC266F}" dt="2020-08-24T06:40:07.827" v="95" actId="478"/>
          <ac:spMkLst>
            <pc:docMk/>
            <pc:sldMk cId="1517825682" sldId="746"/>
            <ac:spMk id="47" creationId="{3D7D7288-5F6D-42E5-9857-5B2C64F1B9C1}"/>
          </ac:spMkLst>
        </pc:spChg>
        <pc:spChg chg="del">
          <ac:chgData name="Siegbert Rudolph" userId="2af4d44886c067cc" providerId="LiveId" clId="{F35B6CF8-23F5-4C7B-BBB0-2DF1E8BC266F}" dt="2020-08-24T06:40:07.827" v="95" actId="478"/>
          <ac:spMkLst>
            <pc:docMk/>
            <pc:sldMk cId="1517825682" sldId="746"/>
            <ac:spMk id="50" creationId="{E41879A0-9AAE-4C08-A096-4C98A08F5793}"/>
          </ac:spMkLst>
        </pc:spChg>
        <pc:spChg chg="del">
          <ac:chgData name="Siegbert Rudolph" userId="2af4d44886c067cc" providerId="LiveId" clId="{F35B6CF8-23F5-4C7B-BBB0-2DF1E8BC266F}" dt="2020-08-24T06:40:07.827" v="95" actId="478"/>
          <ac:spMkLst>
            <pc:docMk/>
            <pc:sldMk cId="1517825682" sldId="746"/>
            <ac:spMk id="51" creationId="{0B74C424-4D42-4E82-B6CA-21E6CCAA3E57}"/>
          </ac:spMkLst>
        </pc:spChg>
        <pc:spChg chg="del">
          <ac:chgData name="Siegbert Rudolph" userId="2af4d44886c067cc" providerId="LiveId" clId="{F35B6CF8-23F5-4C7B-BBB0-2DF1E8BC266F}" dt="2020-08-24T06:40:07.827" v="95" actId="478"/>
          <ac:spMkLst>
            <pc:docMk/>
            <pc:sldMk cId="1517825682" sldId="746"/>
            <ac:spMk id="52" creationId="{AC21C908-E9B9-4211-AE42-7864F7BA387D}"/>
          </ac:spMkLst>
        </pc:spChg>
        <pc:spChg chg="del">
          <ac:chgData name="Siegbert Rudolph" userId="2af4d44886c067cc" providerId="LiveId" clId="{F35B6CF8-23F5-4C7B-BBB0-2DF1E8BC266F}" dt="2020-08-24T06:40:07.827" v="95" actId="478"/>
          <ac:spMkLst>
            <pc:docMk/>
            <pc:sldMk cId="1517825682" sldId="746"/>
            <ac:spMk id="53" creationId="{7B0508C9-2690-4E42-9559-28B184EC0DCF}"/>
          </ac:spMkLst>
        </pc:spChg>
        <pc:spChg chg="del">
          <ac:chgData name="Siegbert Rudolph" userId="2af4d44886c067cc" providerId="LiveId" clId="{F35B6CF8-23F5-4C7B-BBB0-2DF1E8BC266F}" dt="2020-08-24T06:40:07.827" v="95" actId="478"/>
          <ac:spMkLst>
            <pc:docMk/>
            <pc:sldMk cId="1517825682" sldId="746"/>
            <ac:spMk id="54" creationId="{7978E2F4-8F6C-4666-B3D2-4354057FE6FB}"/>
          </ac:spMkLst>
        </pc:spChg>
        <pc:spChg chg="del">
          <ac:chgData name="Siegbert Rudolph" userId="2af4d44886c067cc" providerId="LiveId" clId="{F35B6CF8-23F5-4C7B-BBB0-2DF1E8BC266F}" dt="2020-08-24T06:40:07.827" v="95" actId="478"/>
          <ac:spMkLst>
            <pc:docMk/>
            <pc:sldMk cId="1517825682" sldId="746"/>
            <ac:spMk id="55" creationId="{DB1EBCBA-3E33-4E65-8ED8-AD0B822885EF}"/>
          </ac:spMkLst>
        </pc:spChg>
        <pc:spChg chg="del">
          <ac:chgData name="Siegbert Rudolph" userId="2af4d44886c067cc" providerId="LiveId" clId="{F35B6CF8-23F5-4C7B-BBB0-2DF1E8BC266F}" dt="2020-08-24T06:40:07.827" v="95" actId="478"/>
          <ac:spMkLst>
            <pc:docMk/>
            <pc:sldMk cId="1517825682" sldId="746"/>
            <ac:spMk id="56" creationId="{DCFC6B87-C3B7-4EF9-AC80-587CAF8A8C6A}"/>
          </ac:spMkLst>
        </pc:spChg>
        <pc:spChg chg="del">
          <ac:chgData name="Siegbert Rudolph" userId="2af4d44886c067cc" providerId="LiveId" clId="{F35B6CF8-23F5-4C7B-BBB0-2DF1E8BC266F}" dt="2020-08-24T06:40:07.827" v="95" actId="478"/>
          <ac:spMkLst>
            <pc:docMk/>
            <pc:sldMk cId="1517825682" sldId="746"/>
            <ac:spMk id="57" creationId="{DA1658BD-E81B-4AF5-B13C-13AA8C7B6E7B}"/>
          </ac:spMkLst>
        </pc:spChg>
        <pc:spChg chg="del">
          <ac:chgData name="Siegbert Rudolph" userId="2af4d44886c067cc" providerId="LiveId" clId="{F35B6CF8-23F5-4C7B-BBB0-2DF1E8BC266F}" dt="2020-08-24T06:40:07.827" v="95" actId="478"/>
          <ac:spMkLst>
            <pc:docMk/>
            <pc:sldMk cId="1517825682" sldId="746"/>
            <ac:spMk id="58" creationId="{C6BA625D-8921-4887-A8D9-29D62BCA968F}"/>
          </ac:spMkLst>
        </pc:spChg>
        <pc:spChg chg="del">
          <ac:chgData name="Siegbert Rudolph" userId="2af4d44886c067cc" providerId="LiveId" clId="{F35B6CF8-23F5-4C7B-BBB0-2DF1E8BC266F}" dt="2020-08-24T06:40:07.827" v="95" actId="478"/>
          <ac:spMkLst>
            <pc:docMk/>
            <pc:sldMk cId="1517825682" sldId="746"/>
            <ac:spMk id="59" creationId="{378D8203-0BBE-4D8B-B2F5-D8C9365CC39D}"/>
          </ac:spMkLst>
        </pc:spChg>
        <pc:spChg chg="del">
          <ac:chgData name="Siegbert Rudolph" userId="2af4d44886c067cc" providerId="LiveId" clId="{F35B6CF8-23F5-4C7B-BBB0-2DF1E8BC266F}" dt="2020-08-24T06:40:07.827" v="95" actId="478"/>
          <ac:spMkLst>
            <pc:docMk/>
            <pc:sldMk cId="1517825682" sldId="746"/>
            <ac:spMk id="60" creationId="{E3D8AF55-F568-4459-9C13-4049FE792FB8}"/>
          </ac:spMkLst>
        </pc:spChg>
        <pc:spChg chg="del">
          <ac:chgData name="Siegbert Rudolph" userId="2af4d44886c067cc" providerId="LiveId" clId="{F35B6CF8-23F5-4C7B-BBB0-2DF1E8BC266F}" dt="2020-08-24T06:40:07.827" v="95" actId="478"/>
          <ac:spMkLst>
            <pc:docMk/>
            <pc:sldMk cId="1517825682" sldId="746"/>
            <ac:spMk id="61" creationId="{3E8D6425-E1F8-4611-8ECD-F25307551595}"/>
          </ac:spMkLst>
        </pc:spChg>
        <pc:spChg chg="del">
          <ac:chgData name="Siegbert Rudolph" userId="2af4d44886c067cc" providerId="LiveId" clId="{F35B6CF8-23F5-4C7B-BBB0-2DF1E8BC266F}" dt="2020-08-24T06:40:07.827" v="95" actId="478"/>
          <ac:spMkLst>
            <pc:docMk/>
            <pc:sldMk cId="1517825682" sldId="746"/>
            <ac:spMk id="62" creationId="{CB16B523-3A91-4B96-A76A-9305E17BEDA5}"/>
          </ac:spMkLst>
        </pc:spChg>
        <pc:spChg chg="del">
          <ac:chgData name="Siegbert Rudolph" userId="2af4d44886c067cc" providerId="LiveId" clId="{F35B6CF8-23F5-4C7B-BBB0-2DF1E8BC266F}" dt="2020-08-24T06:40:07.827" v="95" actId="478"/>
          <ac:spMkLst>
            <pc:docMk/>
            <pc:sldMk cId="1517825682" sldId="746"/>
            <ac:spMk id="63" creationId="{ABA84B90-BA0A-4A2F-BAF3-B4B4548F0E76}"/>
          </ac:spMkLst>
        </pc:spChg>
        <pc:spChg chg="del">
          <ac:chgData name="Siegbert Rudolph" userId="2af4d44886c067cc" providerId="LiveId" clId="{F35B6CF8-23F5-4C7B-BBB0-2DF1E8BC266F}" dt="2020-08-24T06:40:07.827" v="95" actId="478"/>
          <ac:spMkLst>
            <pc:docMk/>
            <pc:sldMk cId="1517825682" sldId="746"/>
            <ac:spMk id="64" creationId="{3D88CE6A-F9CD-43B6-9DF2-C8EFE57C6A3D}"/>
          </ac:spMkLst>
        </pc:spChg>
        <pc:spChg chg="del">
          <ac:chgData name="Siegbert Rudolph" userId="2af4d44886c067cc" providerId="LiveId" clId="{F35B6CF8-23F5-4C7B-BBB0-2DF1E8BC266F}" dt="2020-08-24T06:40:07.827" v="95" actId="478"/>
          <ac:spMkLst>
            <pc:docMk/>
            <pc:sldMk cId="1517825682" sldId="746"/>
            <ac:spMk id="66" creationId="{3F1FB0F0-EADF-4DCF-A408-2EA389222490}"/>
          </ac:spMkLst>
        </pc:spChg>
        <pc:spChg chg="del">
          <ac:chgData name="Siegbert Rudolph" userId="2af4d44886c067cc" providerId="LiveId" clId="{F35B6CF8-23F5-4C7B-BBB0-2DF1E8BC266F}" dt="2020-08-24T06:40:07.827" v="95" actId="478"/>
          <ac:spMkLst>
            <pc:docMk/>
            <pc:sldMk cId="1517825682" sldId="746"/>
            <ac:spMk id="67" creationId="{E00EA90F-F05E-453D-BE0B-78F52DF50AA8}"/>
          </ac:spMkLst>
        </pc:spChg>
        <pc:spChg chg="del">
          <ac:chgData name="Siegbert Rudolph" userId="2af4d44886c067cc" providerId="LiveId" clId="{F35B6CF8-23F5-4C7B-BBB0-2DF1E8BC266F}" dt="2020-08-24T06:40:07.827" v="95" actId="478"/>
          <ac:spMkLst>
            <pc:docMk/>
            <pc:sldMk cId="1517825682" sldId="746"/>
            <ac:spMk id="68" creationId="{C5F52B2A-D7D1-4612-BE4A-BE56BFF91AF4}"/>
          </ac:spMkLst>
        </pc:spChg>
        <pc:spChg chg="del">
          <ac:chgData name="Siegbert Rudolph" userId="2af4d44886c067cc" providerId="LiveId" clId="{F35B6CF8-23F5-4C7B-BBB0-2DF1E8BC266F}" dt="2020-08-24T06:40:07.827" v="95" actId="478"/>
          <ac:spMkLst>
            <pc:docMk/>
            <pc:sldMk cId="1517825682" sldId="746"/>
            <ac:spMk id="69" creationId="{2AE3C4D0-877B-41D0-8363-FA3ECFE3482F}"/>
          </ac:spMkLst>
        </pc:spChg>
        <pc:spChg chg="del">
          <ac:chgData name="Siegbert Rudolph" userId="2af4d44886c067cc" providerId="LiveId" clId="{F35B6CF8-23F5-4C7B-BBB0-2DF1E8BC266F}" dt="2020-08-24T06:40:07.827" v="95" actId="478"/>
          <ac:spMkLst>
            <pc:docMk/>
            <pc:sldMk cId="1517825682" sldId="746"/>
            <ac:spMk id="70" creationId="{F9207A9D-93E6-4D14-90EF-6AF601C21D94}"/>
          </ac:spMkLst>
        </pc:spChg>
        <pc:spChg chg="del">
          <ac:chgData name="Siegbert Rudolph" userId="2af4d44886c067cc" providerId="LiveId" clId="{F35B6CF8-23F5-4C7B-BBB0-2DF1E8BC266F}" dt="2020-08-24T06:40:07.827" v="95" actId="478"/>
          <ac:spMkLst>
            <pc:docMk/>
            <pc:sldMk cId="1517825682" sldId="746"/>
            <ac:spMk id="71" creationId="{975B0DFF-C648-4B17-B797-1F226F1AFCE2}"/>
          </ac:spMkLst>
        </pc:spChg>
        <pc:spChg chg="del">
          <ac:chgData name="Siegbert Rudolph" userId="2af4d44886c067cc" providerId="LiveId" clId="{F35B6CF8-23F5-4C7B-BBB0-2DF1E8BC266F}" dt="2020-08-24T06:40:07.827" v="95" actId="478"/>
          <ac:spMkLst>
            <pc:docMk/>
            <pc:sldMk cId="1517825682" sldId="746"/>
            <ac:spMk id="72" creationId="{BC35B1F5-E694-450B-8049-C003715B8157}"/>
          </ac:spMkLst>
        </pc:spChg>
        <pc:spChg chg="del">
          <ac:chgData name="Siegbert Rudolph" userId="2af4d44886c067cc" providerId="LiveId" clId="{F35B6CF8-23F5-4C7B-BBB0-2DF1E8BC266F}" dt="2020-08-24T06:40:07.827" v="95" actId="478"/>
          <ac:spMkLst>
            <pc:docMk/>
            <pc:sldMk cId="1517825682" sldId="746"/>
            <ac:spMk id="73" creationId="{51709A15-963A-454D-99C7-B7E408B8DB93}"/>
          </ac:spMkLst>
        </pc:spChg>
        <pc:spChg chg="del">
          <ac:chgData name="Siegbert Rudolph" userId="2af4d44886c067cc" providerId="LiveId" clId="{F35B6CF8-23F5-4C7B-BBB0-2DF1E8BC266F}" dt="2020-08-24T06:40:07.827" v="95" actId="478"/>
          <ac:spMkLst>
            <pc:docMk/>
            <pc:sldMk cId="1517825682" sldId="746"/>
            <ac:spMk id="74" creationId="{BAB1A47F-A8BB-4B5F-8AD7-17B6D36AA55F}"/>
          </ac:spMkLst>
        </pc:spChg>
        <pc:spChg chg="del">
          <ac:chgData name="Siegbert Rudolph" userId="2af4d44886c067cc" providerId="LiveId" clId="{F35B6CF8-23F5-4C7B-BBB0-2DF1E8BC266F}" dt="2020-08-24T06:40:07.827" v="95" actId="478"/>
          <ac:spMkLst>
            <pc:docMk/>
            <pc:sldMk cId="1517825682" sldId="746"/>
            <ac:spMk id="75" creationId="{7A7B0C78-1B03-403C-BEC5-83EC0CBBBD0B}"/>
          </ac:spMkLst>
        </pc:spChg>
        <pc:spChg chg="del">
          <ac:chgData name="Siegbert Rudolph" userId="2af4d44886c067cc" providerId="LiveId" clId="{F35B6CF8-23F5-4C7B-BBB0-2DF1E8BC266F}" dt="2020-08-24T06:40:07.827" v="95" actId="478"/>
          <ac:spMkLst>
            <pc:docMk/>
            <pc:sldMk cId="1517825682" sldId="746"/>
            <ac:spMk id="76" creationId="{FDF07FE4-C7AB-4A0E-8831-919D8A229B50}"/>
          </ac:spMkLst>
        </pc:spChg>
        <pc:spChg chg="del">
          <ac:chgData name="Siegbert Rudolph" userId="2af4d44886c067cc" providerId="LiveId" clId="{F35B6CF8-23F5-4C7B-BBB0-2DF1E8BC266F}" dt="2020-08-24T06:40:07.827" v="95" actId="478"/>
          <ac:spMkLst>
            <pc:docMk/>
            <pc:sldMk cId="1517825682" sldId="746"/>
            <ac:spMk id="77" creationId="{846692D3-7715-4D47-815B-380A354ACDB3}"/>
          </ac:spMkLst>
        </pc:spChg>
        <pc:spChg chg="del">
          <ac:chgData name="Siegbert Rudolph" userId="2af4d44886c067cc" providerId="LiveId" clId="{F35B6CF8-23F5-4C7B-BBB0-2DF1E8BC266F}" dt="2020-08-24T06:40:07.827" v="95" actId="478"/>
          <ac:spMkLst>
            <pc:docMk/>
            <pc:sldMk cId="1517825682" sldId="746"/>
            <ac:spMk id="78" creationId="{2C25FCA9-C47B-445B-95DF-FD37A2C20DB5}"/>
          </ac:spMkLst>
        </pc:spChg>
        <pc:spChg chg="del">
          <ac:chgData name="Siegbert Rudolph" userId="2af4d44886c067cc" providerId="LiveId" clId="{F35B6CF8-23F5-4C7B-BBB0-2DF1E8BC266F}" dt="2020-08-24T06:40:07.827" v="95" actId="478"/>
          <ac:spMkLst>
            <pc:docMk/>
            <pc:sldMk cId="1517825682" sldId="746"/>
            <ac:spMk id="79" creationId="{A0AB6355-2F89-4CAF-8FBD-CC408E8648B7}"/>
          </ac:spMkLst>
        </pc:spChg>
        <pc:spChg chg="del">
          <ac:chgData name="Siegbert Rudolph" userId="2af4d44886c067cc" providerId="LiveId" clId="{F35B6CF8-23F5-4C7B-BBB0-2DF1E8BC266F}" dt="2020-08-24T06:40:07.827" v="95" actId="478"/>
          <ac:spMkLst>
            <pc:docMk/>
            <pc:sldMk cId="1517825682" sldId="746"/>
            <ac:spMk id="80" creationId="{541CB590-F88B-4F17-B7A3-2B3C11E761A6}"/>
          </ac:spMkLst>
        </pc:spChg>
        <pc:spChg chg="del">
          <ac:chgData name="Siegbert Rudolph" userId="2af4d44886c067cc" providerId="LiveId" clId="{F35B6CF8-23F5-4C7B-BBB0-2DF1E8BC266F}" dt="2020-08-24T06:40:07.827" v="95" actId="478"/>
          <ac:spMkLst>
            <pc:docMk/>
            <pc:sldMk cId="1517825682" sldId="746"/>
            <ac:spMk id="84" creationId="{63CFFF5F-6A42-4814-95F5-5D4BC8593AB1}"/>
          </ac:spMkLst>
        </pc:spChg>
      </pc:sldChg>
      <pc:sldChg chg="delSp modAnim">
        <pc:chgData name="Siegbert Rudolph" userId="2af4d44886c067cc" providerId="LiveId" clId="{F35B6CF8-23F5-4C7B-BBB0-2DF1E8BC266F}" dt="2020-08-24T06:40:04.333" v="94" actId="478"/>
        <pc:sldMkLst>
          <pc:docMk/>
          <pc:sldMk cId="2063244681" sldId="747"/>
        </pc:sldMkLst>
        <pc:spChg chg="del">
          <ac:chgData name="Siegbert Rudolph" userId="2af4d44886c067cc" providerId="LiveId" clId="{F35B6CF8-23F5-4C7B-BBB0-2DF1E8BC266F}" dt="2020-08-24T06:40:04.333" v="94" actId="478"/>
          <ac:spMkLst>
            <pc:docMk/>
            <pc:sldMk cId="2063244681" sldId="747"/>
            <ac:spMk id="35" creationId="{383AE9C1-91C3-4E9B-B187-0CC100DA3026}"/>
          </ac:spMkLst>
        </pc:spChg>
        <pc:spChg chg="del">
          <ac:chgData name="Siegbert Rudolph" userId="2af4d44886c067cc" providerId="LiveId" clId="{F35B6CF8-23F5-4C7B-BBB0-2DF1E8BC266F}" dt="2020-08-24T06:40:04.333" v="94" actId="478"/>
          <ac:spMkLst>
            <pc:docMk/>
            <pc:sldMk cId="2063244681" sldId="747"/>
            <ac:spMk id="36" creationId="{F5ADF048-800B-4A7F-9E33-A7CEBF72FABD}"/>
          </ac:spMkLst>
        </pc:spChg>
        <pc:spChg chg="del">
          <ac:chgData name="Siegbert Rudolph" userId="2af4d44886c067cc" providerId="LiveId" clId="{F35B6CF8-23F5-4C7B-BBB0-2DF1E8BC266F}" dt="2020-08-24T06:40:04.333" v="94" actId="478"/>
          <ac:spMkLst>
            <pc:docMk/>
            <pc:sldMk cId="2063244681" sldId="747"/>
            <ac:spMk id="37" creationId="{F7B46447-044F-4971-A275-F24B987E9F8C}"/>
          </ac:spMkLst>
        </pc:spChg>
        <pc:spChg chg="del">
          <ac:chgData name="Siegbert Rudolph" userId="2af4d44886c067cc" providerId="LiveId" clId="{F35B6CF8-23F5-4C7B-BBB0-2DF1E8BC266F}" dt="2020-08-24T06:40:04.333" v="94" actId="478"/>
          <ac:spMkLst>
            <pc:docMk/>
            <pc:sldMk cId="2063244681" sldId="747"/>
            <ac:spMk id="38" creationId="{36B9C28C-16BB-4016-8C4C-1D83548176E1}"/>
          </ac:spMkLst>
        </pc:spChg>
        <pc:spChg chg="del">
          <ac:chgData name="Siegbert Rudolph" userId="2af4d44886c067cc" providerId="LiveId" clId="{F35B6CF8-23F5-4C7B-BBB0-2DF1E8BC266F}" dt="2020-08-24T06:40:04.333" v="94" actId="478"/>
          <ac:spMkLst>
            <pc:docMk/>
            <pc:sldMk cId="2063244681" sldId="747"/>
            <ac:spMk id="39" creationId="{2A4A0553-F27E-4238-A337-54938A0A1493}"/>
          </ac:spMkLst>
        </pc:spChg>
        <pc:spChg chg="del">
          <ac:chgData name="Siegbert Rudolph" userId="2af4d44886c067cc" providerId="LiveId" clId="{F35B6CF8-23F5-4C7B-BBB0-2DF1E8BC266F}" dt="2020-08-24T06:40:04.333" v="94" actId="478"/>
          <ac:spMkLst>
            <pc:docMk/>
            <pc:sldMk cId="2063244681" sldId="747"/>
            <ac:spMk id="40" creationId="{27211A0E-2426-4497-A066-9332C7AC3AB5}"/>
          </ac:spMkLst>
        </pc:spChg>
        <pc:spChg chg="del">
          <ac:chgData name="Siegbert Rudolph" userId="2af4d44886c067cc" providerId="LiveId" clId="{F35B6CF8-23F5-4C7B-BBB0-2DF1E8BC266F}" dt="2020-08-24T06:40:04.333" v="94" actId="478"/>
          <ac:spMkLst>
            <pc:docMk/>
            <pc:sldMk cId="2063244681" sldId="747"/>
            <ac:spMk id="41" creationId="{CC4F8397-1494-4E3C-8FF8-9216C05F26CE}"/>
          </ac:spMkLst>
        </pc:spChg>
        <pc:spChg chg="del">
          <ac:chgData name="Siegbert Rudolph" userId="2af4d44886c067cc" providerId="LiveId" clId="{F35B6CF8-23F5-4C7B-BBB0-2DF1E8BC266F}" dt="2020-08-24T06:40:04.333" v="94" actId="478"/>
          <ac:spMkLst>
            <pc:docMk/>
            <pc:sldMk cId="2063244681" sldId="747"/>
            <ac:spMk id="42" creationId="{45B04870-11DC-45DD-BFB6-D01F159159B3}"/>
          </ac:spMkLst>
        </pc:spChg>
        <pc:spChg chg="del">
          <ac:chgData name="Siegbert Rudolph" userId="2af4d44886c067cc" providerId="LiveId" clId="{F35B6CF8-23F5-4C7B-BBB0-2DF1E8BC266F}" dt="2020-08-24T06:40:04.333" v="94" actId="478"/>
          <ac:spMkLst>
            <pc:docMk/>
            <pc:sldMk cId="2063244681" sldId="747"/>
            <ac:spMk id="47" creationId="{3D7D7288-5F6D-42E5-9857-5B2C64F1B9C1}"/>
          </ac:spMkLst>
        </pc:spChg>
        <pc:spChg chg="del">
          <ac:chgData name="Siegbert Rudolph" userId="2af4d44886c067cc" providerId="LiveId" clId="{F35B6CF8-23F5-4C7B-BBB0-2DF1E8BC266F}" dt="2020-08-24T06:40:04.333" v="94" actId="478"/>
          <ac:spMkLst>
            <pc:docMk/>
            <pc:sldMk cId="2063244681" sldId="747"/>
            <ac:spMk id="50" creationId="{E41879A0-9AAE-4C08-A096-4C98A08F5793}"/>
          </ac:spMkLst>
        </pc:spChg>
        <pc:spChg chg="del">
          <ac:chgData name="Siegbert Rudolph" userId="2af4d44886c067cc" providerId="LiveId" clId="{F35B6CF8-23F5-4C7B-BBB0-2DF1E8BC266F}" dt="2020-08-24T06:40:04.333" v="94" actId="478"/>
          <ac:spMkLst>
            <pc:docMk/>
            <pc:sldMk cId="2063244681" sldId="747"/>
            <ac:spMk id="51" creationId="{0B74C424-4D42-4E82-B6CA-21E6CCAA3E57}"/>
          </ac:spMkLst>
        </pc:spChg>
        <pc:spChg chg="del">
          <ac:chgData name="Siegbert Rudolph" userId="2af4d44886c067cc" providerId="LiveId" clId="{F35B6CF8-23F5-4C7B-BBB0-2DF1E8BC266F}" dt="2020-08-24T06:40:04.333" v="94" actId="478"/>
          <ac:spMkLst>
            <pc:docMk/>
            <pc:sldMk cId="2063244681" sldId="747"/>
            <ac:spMk id="52" creationId="{AC21C908-E9B9-4211-AE42-7864F7BA387D}"/>
          </ac:spMkLst>
        </pc:spChg>
        <pc:spChg chg="del">
          <ac:chgData name="Siegbert Rudolph" userId="2af4d44886c067cc" providerId="LiveId" clId="{F35B6CF8-23F5-4C7B-BBB0-2DF1E8BC266F}" dt="2020-08-24T06:40:04.333" v="94" actId="478"/>
          <ac:spMkLst>
            <pc:docMk/>
            <pc:sldMk cId="2063244681" sldId="747"/>
            <ac:spMk id="53" creationId="{7B0508C9-2690-4E42-9559-28B184EC0DCF}"/>
          </ac:spMkLst>
        </pc:spChg>
        <pc:spChg chg="del">
          <ac:chgData name="Siegbert Rudolph" userId="2af4d44886c067cc" providerId="LiveId" clId="{F35B6CF8-23F5-4C7B-BBB0-2DF1E8BC266F}" dt="2020-08-24T06:40:04.333" v="94" actId="478"/>
          <ac:spMkLst>
            <pc:docMk/>
            <pc:sldMk cId="2063244681" sldId="747"/>
            <ac:spMk id="54" creationId="{7978E2F4-8F6C-4666-B3D2-4354057FE6FB}"/>
          </ac:spMkLst>
        </pc:spChg>
        <pc:spChg chg="del">
          <ac:chgData name="Siegbert Rudolph" userId="2af4d44886c067cc" providerId="LiveId" clId="{F35B6CF8-23F5-4C7B-BBB0-2DF1E8BC266F}" dt="2020-08-24T06:40:04.333" v="94" actId="478"/>
          <ac:spMkLst>
            <pc:docMk/>
            <pc:sldMk cId="2063244681" sldId="747"/>
            <ac:spMk id="55" creationId="{DB1EBCBA-3E33-4E65-8ED8-AD0B822885EF}"/>
          </ac:spMkLst>
        </pc:spChg>
        <pc:spChg chg="del">
          <ac:chgData name="Siegbert Rudolph" userId="2af4d44886c067cc" providerId="LiveId" clId="{F35B6CF8-23F5-4C7B-BBB0-2DF1E8BC266F}" dt="2020-08-24T06:40:04.333" v="94" actId="478"/>
          <ac:spMkLst>
            <pc:docMk/>
            <pc:sldMk cId="2063244681" sldId="747"/>
            <ac:spMk id="56" creationId="{DCFC6B87-C3B7-4EF9-AC80-587CAF8A8C6A}"/>
          </ac:spMkLst>
        </pc:spChg>
        <pc:spChg chg="del">
          <ac:chgData name="Siegbert Rudolph" userId="2af4d44886c067cc" providerId="LiveId" clId="{F35B6CF8-23F5-4C7B-BBB0-2DF1E8BC266F}" dt="2020-08-24T06:40:04.333" v="94" actId="478"/>
          <ac:spMkLst>
            <pc:docMk/>
            <pc:sldMk cId="2063244681" sldId="747"/>
            <ac:spMk id="57" creationId="{DA1658BD-E81B-4AF5-B13C-13AA8C7B6E7B}"/>
          </ac:spMkLst>
        </pc:spChg>
        <pc:spChg chg="del">
          <ac:chgData name="Siegbert Rudolph" userId="2af4d44886c067cc" providerId="LiveId" clId="{F35B6CF8-23F5-4C7B-BBB0-2DF1E8BC266F}" dt="2020-08-24T06:40:04.333" v="94" actId="478"/>
          <ac:spMkLst>
            <pc:docMk/>
            <pc:sldMk cId="2063244681" sldId="747"/>
            <ac:spMk id="58" creationId="{C6BA625D-8921-4887-A8D9-29D62BCA968F}"/>
          </ac:spMkLst>
        </pc:spChg>
        <pc:spChg chg="del">
          <ac:chgData name="Siegbert Rudolph" userId="2af4d44886c067cc" providerId="LiveId" clId="{F35B6CF8-23F5-4C7B-BBB0-2DF1E8BC266F}" dt="2020-08-24T06:40:04.333" v="94" actId="478"/>
          <ac:spMkLst>
            <pc:docMk/>
            <pc:sldMk cId="2063244681" sldId="747"/>
            <ac:spMk id="59" creationId="{378D8203-0BBE-4D8B-B2F5-D8C9365CC39D}"/>
          </ac:spMkLst>
        </pc:spChg>
        <pc:spChg chg="del">
          <ac:chgData name="Siegbert Rudolph" userId="2af4d44886c067cc" providerId="LiveId" clId="{F35B6CF8-23F5-4C7B-BBB0-2DF1E8BC266F}" dt="2020-08-24T06:40:04.333" v="94" actId="478"/>
          <ac:spMkLst>
            <pc:docMk/>
            <pc:sldMk cId="2063244681" sldId="747"/>
            <ac:spMk id="60" creationId="{E3D8AF55-F568-4459-9C13-4049FE792FB8}"/>
          </ac:spMkLst>
        </pc:spChg>
        <pc:spChg chg="del">
          <ac:chgData name="Siegbert Rudolph" userId="2af4d44886c067cc" providerId="LiveId" clId="{F35B6CF8-23F5-4C7B-BBB0-2DF1E8BC266F}" dt="2020-08-24T06:40:04.333" v="94" actId="478"/>
          <ac:spMkLst>
            <pc:docMk/>
            <pc:sldMk cId="2063244681" sldId="747"/>
            <ac:spMk id="61" creationId="{3E8D6425-E1F8-4611-8ECD-F25307551595}"/>
          </ac:spMkLst>
        </pc:spChg>
        <pc:spChg chg="del">
          <ac:chgData name="Siegbert Rudolph" userId="2af4d44886c067cc" providerId="LiveId" clId="{F35B6CF8-23F5-4C7B-BBB0-2DF1E8BC266F}" dt="2020-08-24T06:40:04.333" v="94" actId="478"/>
          <ac:spMkLst>
            <pc:docMk/>
            <pc:sldMk cId="2063244681" sldId="747"/>
            <ac:spMk id="62" creationId="{CB16B523-3A91-4B96-A76A-9305E17BEDA5}"/>
          </ac:spMkLst>
        </pc:spChg>
        <pc:spChg chg="del">
          <ac:chgData name="Siegbert Rudolph" userId="2af4d44886c067cc" providerId="LiveId" clId="{F35B6CF8-23F5-4C7B-BBB0-2DF1E8BC266F}" dt="2020-08-24T06:40:04.333" v="94" actId="478"/>
          <ac:spMkLst>
            <pc:docMk/>
            <pc:sldMk cId="2063244681" sldId="747"/>
            <ac:spMk id="63" creationId="{ABA84B90-BA0A-4A2F-BAF3-B4B4548F0E76}"/>
          </ac:spMkLst>
        </pc:spChg>
        <pc:spChg chg="del">
          <ac:chgData name="Siegbert Rudolph" userId="2af4d44886c067cc" providerId="LiveId" clId="{F35B6CF8-23F5-4C7B-BBB0-2DF1E8BC266F}" dt="2020-08-24T06:40:04.333" v="94" actId="478"/>
          <ac:spMkLst>
            <pc:docMk/>
            <pc:sldMk cId="2063244681" sldId="747"/>
            <ac:spMk id="66" creationId="{3F1FB0F0-EADF-4DCF-A408-2EA389222490}"/>
          </ac:spMkLst>
        </pc:spChg>
        <pc:spChg chg="del">
          <ac:chgData name="Siegbert Rudolph" userId="2af4d44886c067cc" providerId="LiveId" clId="{F35B6CF8-23F5-4C7B-BBB0-2DF1E8BC266F}" dt="2020-08-24T06:40:04.333" v="94" actId="478"/>
          <ac:spMkLst>
            <pc:docMk/>
            <pc:sldMk cId="2063244681" sldId="747"/>
            <ac:spMk id="67" creationId="{E00EA90F-F05E-453D-BE0B-78F52DF50AA8}"/>
          </ac:spMkLst>
        </pc:spChg>
        <pc:spChg chg="del">
          <ac:chgData name="Siegbert Rudolph" userId="2af4d44886c067cc" providerId="LiveId" clId="{F35B6CF8-23F5-4C7B-BBB0-2DF1E8BC266F}" dt="2020-08-24T06:40:04.333" v="94" actId="478"/>
          <ac:spMkLst>
            <pc:docMk/>
            <pc:sldMk cId="2063244681" sldId="747"/>
            <ac:spMk id="68" creationId="{C5F52B2A-D7D1-4612-BE4A-BE56BFF91AF4}"/>
          </ac:spMkLst>
        </pc:spChg>
        <pc:spChg chg="del">
          <ac:chgData name="Siegbert Rudolph" userId="2af4d44886c067cc" providerId="LiveId" clId="{F35B6CF8-23F5-4C7B-BBB0-2DF1E8BC266F}" dt="2020-08-24T06:40:04.333" v="94" actId="478"/>
          <ac:spMkLst>
            <pc:docMk/>
            <pc:sldMk cId="2063244681" sldId="747"/>
            <ac:spMk id="69" creationId="{2AE3C4D0-877B-41D0-8363-FA3ECFE3482F}"/>
          </ac:spMkLst>
        </pc:spChg>
        <pc:spChg chg="del">
          <ac:chgData name="Siegbert Rudolph" userId="2af4d44886c067cc" providerId="LiveId" clId="{F35B6CF8-23F5-4C7B-BBB0-2DF1E8BC266F}" dt="2020-08-24T06:40:04.333" v="94" actId="478"/>
          <ac:spMkLst>
            <pc:docMk/>
            <pc:sldMk cId="2063244681" sldId="747"/>
            <ac:spMk id="70" creationId="{F9207A9D-93E6-4D14-90EF-6AF601C21D94}"/>
          </ac:spMkLst>
        </pc:spChg>
        <pc:spChg chg="del">
          <ac:chgData name="Siegbert Rudolph" userId="2af4d44886c067cc" providerId="LiveId" clId="{F35B6CF8-23F5-4C7B-BBB0-2DF1E8BC266F}" dt="2020-08-24T06:40:04.333" v="94" actId="478"/>
          <ac:spMkLst>
            <pc:docMk/>
            <pc:sldMk cId="2063244681" sldId="747"/>
            <ac:spMk id="71" creationId="{975B0DFF-C648-4B17-B797-1F226F1AFCE2}"/>
          </ac:spMkLst>
        </pc:spChg>
        <pc:spChg chg="del">
          <ac:chgData name="Siegbert Rudolph" userId="2af4d44886c067cc" providerId="LiveId" clId="{F35B6CF8-23F5-4C7B-BBB0-2DF1E8BC266F}" dt="2020-08-24T06:40:04.333" v="94" actId="478"/>
          <ac:spMkLst>
            <pc:docMk/>
            <pc:sldMk cId="2063244681" sldId="747"/>
            <ac:spMk id="72" creationId="{BC35B1F5-E694-450B-8049-C003715B8157}"/>
          </ac:spMkLst>
        </pc:spChg>
        <pc:spChg chg="del">
          <ac:chgData name="Siegbert Rudolph" userId="2af4d44886c067cc" providerId="LiveId" clId="{F35B6CF8-23F5-4C7B-BBB0-2DF1E8BC266F}" dt="2020-08-24T06:40:04.333" v="94" actId="478"/>
          <ac:spMkLst>
            <pc:docMk/>
            <pc:sldMk cId="2063244681" sldId="747"/>
            <ac:spMk id="73" creationId="{51709A15-963A-454D-99C7-B7E408B8DB93}"/>
          </ac:spMkLst>
        </pc:spChg>
        <pc:spChg chg="del">
          <ac:chgData name="Siegbert Rudolph" userId="2af4d44886c067cc" providerId="LiveId" clId="{F35B6CF8-23F5-4C7B-BBB0-2DF1E8BC266F}" dt="2020-08-24T06:40:04.333" v="94" actId="478"/>
          <ac:spMkLst>
            <pc:docMk/>
            <pc:sldMk cId="2063244681" sldId="747"/>
            <ac:spMk id="74" creationId="{BAB1A47F-A8BB-4B5F-8AD7-17B6D36AA55F}"/>
          </ac:spMkLst>
        </pc:spChg>
        <pc:spChg chg="del">
          <ac:chgData name="Siegbert Rudolph" userId="2af4d44886c067cc" providerId="LiveId" clId="{F35B6CF8-23F5-4C7B-BBB0-2DF1E8BC266F}" dt="2020-08-24T06:40:04.333" v="94" actId="478"/>
          <ac:spMkLst>
            <pc:docMk/>
            <pc:sldMk cId="2063244681" sldId="747"/>
            <ac:spMk id="75" creationId="{7A7B0C78-1B03-403C-BEC5-83EC0CBBBD0B}"/>
          </ac:spMkLst>
        </pc:spChg>
        <pc:spChg chg="del">
          <ac:chgData name="Siegbert Rudolph" userId="2af4d44886c067cc" providerId="LiveId" clId="{F35B6CF8-23F5-4C7B-BBB0-2DF1E8BC266F}" dt="2020-08-24T06:40:04.333" v="94" actId="478"/>
          <ac:spMkLst>
            <pc:docMk/>
            <pc:sldMk cId="2063244681" sldId="747"/>
            <ac:spMk id="76" creationId="{FDF07FE4-C7AB-4A0E-8831-919D8A229B50}"/>
          </ac:spMkLst>
        </pc:spChg>
        <pc:spChg chg="del">
          <ac:chgData name="Siegbert Rudolph" userId="2af4d44886c067cc" providerId="LiveId" clId="{F35B6CF8-23F5-4C7B-BBB0-2DF1E8BC266F}" dt="2020-08-24T06:40:04.333" v="94" actId="478"/>
          <ac:spMkLst>
            <pc:docMk/>
            <pc:sldMk cId="2063244681" sldId="747"/>
            <ac:spMk id="77" creationId="{846692D3-7715-4D47-815B-380A354ACDB3}"/>
          </ac:spMkLst>
        </pc:spChg>
        <pc:spChg chg="del">
          <ac:chgData name="Siegbert Rudolph" userId="2af4d44886c067cc" providerId="LiveId" clId="{F35B6CF8-23F5-4C7B-BBB0-2DF1E8BC266F}" dt="2020-08-24T06:40:04.333" v="94" actId="478"/>
          <ac:spMkLst>
            <pc:docMk/>
            <pc:sldMk cId="2063244681" sldId="747"/>
            <ac:spMk id="78" creationId="{2C25FCA9-C47B-445B-95DF-FD37A2C20DB5}"/>
          </ac:spMkLst>
        </pc:spChg>
        <pc:spChg chg="del">
          <ac:chgData name="Siegbert Rudolph" userId="2af4d44886c067cc" providerId="LiveId" clId="{F35B6CF8-23F5-4C7B-BBB0-2DF1E8BC266F}" dt="2020-08-24T06:40:04.333" v="94" actId="478"/>
          <ac:spMkLst>
            <pc:docMk/>
            <pc:sldMk cId="2063244681" sldId="747"/>
            <ac:spMk id="79" creationId="{A0AB6355-2F89-4CAF-8FBD-CC408E8648B7}"/>
          </ac:spMkLst>
        </pc:spChg>
        <pc:spChg chg="del">
          <ac:chgData name="Siegbert Rudolph" userId="2af4d44886c067cc" providerId="LiveId" clId="{F35B6CF8-23F5-4C7B-BBB0-2DF1E8BC266F}" dt="2020-08-24T06:40:04.333" v="94" actId="478"/>
          <ac:spMkLst>
            <pc:docMk/>
            <pc:sldMk cId="2063244681" sldId="747"/>
            <ac:spMk id="80" creationId="{541CB590-F88B-4F17-B7A3-2B3C11E761A6}"/>
          </ac:spMkLst>
        </pc:spChg>
        <pc:spChg chg="del">
          <ac:chgData name="Siegbert Rudolph" userId="2af4d44886c067cc" providerId="LiveId" clId="{F35B6CF8-23F5-4C7B-BBB0-2DF1E8BC266F}" dt="2020-08-24T06:40:04.333" v="94" actId="478"/>
          <ac:spMkLst>
            <pc:docMk/>
            <pc:sldMk cId="2063244681" sldId="747"/>
            <ac:spMk id="84" creationId="{CA5A8583-4148-4C84-A0F4-575E99629A2D}"/>
          </ac:spMkLst>
        </pc:spChg>
      </pc:sldChg>
      <pc:sldChg chg="delSp modAnim">
        <pc:chgData name="Siegbert Rudolph" userId="2af4d44886c067cc" providerId="LiveId" clId="{F35B6CF8-23F5-4C7B-BBB0-2DF1E8BC266F}" dt="2020-08-24T06:40:00.360" v="93" actId="478"/>
        <pc:sldMkLst>
          <pc:docMk/>
          <pc:sldMk cId="4064219210" sldId="748"/>
        </pc:sldMkLst>
        <pc:spChg chg="del">
          <ac:chgData name="Siegbert Rudolph" userId="2af4d44886c067cc" providerId="LiveId" clId="{F35B6CF8-23F5-4C7B-BBB0-2DF1E8BC266F}" dt="2020-08-24T06:40:00.360" v="93" actId="478"/>
          <ac:spMkLst>
            <pc:docMk/>
            <pc:sldMk cId="4064219210" sldId="748"/>
            <ac:spMk id="35" creationId="{383AE9C1-91C3-4E9B-B187-0CC100DA3026}"/>
          </ac:spMkLst>
        </pc:spChg>
        <pc:spChg chg="del">
          <ac:chgData name="Siegbert Rudolph" userId="2af4d44886c067cc" providerId="LiveId" clId="{F35B6CF8-23F5-4C7B-BBB0-2DF1E8BC266F}" dt="2020-08-24T06:40:00.360" v="93" actId="478"/>
          <ac:spMkLst>
            <pc:docMk/>
            <pc:sldMk cId="4064219210" sldId="748"/>
            <ac:spMk id="36" creationId="{F5ADF048-800B-4A7F-9E33-A7CEBF72FABD}"/>
          </ac:spMkLst>
        </pc:spChg>
        <pc:spChg chg="del">
          <ac:chgData name="Siegbert Rudolph" userId="2af4d44886c067cc" providerId="LiveId" clId="{F35B6CF8-23F5-4C7B-BBB0-2DF1E8BC266F}" dt="2020-08-24T06:40:00.360" v="93" actId="478"/>
          <ac:spMkLst>
            <pc:docMk/>
            <pc:sldMk cId="4064219210" sldId="748"/>
            <ac:spMk id="37" creationId="{F7B46447-044F-4971-A275-F24B987E9F8C}"/>
          </ac:spMkLst>
        </pc:spChg>
        <pc:spChg chg="del">
          <ac:chgData name="Siegbert Rudolph" userId="2af4d44886c067cc" providerId="LiveId" clId="{F35B6CF8-23F5-4C7B-BBB0-2DF1E8BC266F}" dt="2020-08-24T06:40:00.360" v="93" actId="478"/>
          <ac:spMkLst>
            <pc:docMk/>
            <pc:sldMk cId="4064219210" sldId="748"/>
            <ac:spMk id="38" creationId="{36B9C28C-16BB-4016-8C4C-1D83548176E1}"/>
          </ac:spMkLst>
        </pc:spChg>
        <pc:spChg chg="del">
          <ac:chgData name="Siegbert Rudolph" userId="2af4d44886c067cc" providerId="LiveId" clId="{F35B6CF8-23F5-4C7B-BBB0-2DF1E8BC266F}" dt="2020-08-24T06:40:00.360" v="93" actId="478"/>
          <ac:spMkLst>
            <pc:docMk/>
            <pc:sldMk cId="4064219210" sldId="748"/>
            <ac:spMk id="39" creationId="{2A4A0553-F27E-4238-A337-54938A0A1493}"/>
          </ac:spMkLst>
        </pc:spChg>
        <pc:spChg chg="del">
          <ac:chgData name="Siegbert Rudolph" userId="2af4d44886c067cc" providerId="LiveId" clId="{F35B6CF8-23F5-4C7B-BBB0-2DF1E8BC266F}" dt="2020-08-24T06:40:00.360" v="93" actId="478"/>
          <ac:spMkLst>
            <pc:docMk/>
            <pc:sldMk cId="4064219210" sldId="748"/>
            <ac:spMk id="40" creationId="{27211A0E-2426-4497-A066-9332C7AC3AB5}"/>
          </ac:spMkLst>
        </pc:spChg>
        <pc:spChg chg="del">
          <ac:chgData name="Siegbert Rudolph" userId="2af4d44886c067cc" providerId="LiveId" clId="{F35B6CF8-23F5-4C7B-BBB0-2DF1E8BC266F}" dt="2020-08-24T06:40:00.360" v="93" actId="478"/>
          <ac:spMkLst>
            <pc:docMk/>
            <pc:sldMk cId="4064219210" sldId="748"/>
            <ac:spMk id="41" creationId="{CC4F8397-1494-4E3C-8FF8-9216C05F26CE}"/>
          </ac:spMkLst>
        </pc:spChg>
        <pc:spChg chg="del">
          <ac:chgData name="Siegbert Rudolph" userId="2af4d44886c067cc" providerId="LiveId" clId="{F35B6CF8-23F5-4C7B-BBB0-2DF1E8BC266F}" dt="2020-08-24T06:40:00.360" v="93" actId="478"/>
          <ac:spMkLst>
            <pc:docMk/>
            <pc:sldMk cId="4064219210" sldId="748"/>
            <ac:spMk id="42" creationId="{45B04870-11DC-45DD-BFB6-D01F159159B3}"/>
          </ac:spMkLst>
        </pc:spChg>
        <pc:spChg chg="del">
          <ac:chgData name="Siegbert Rudolph" userId="2af4d44886c067cc" providerId="LiveId" clId="{F35B6CF8-23F5-4C7B-BBB0-2DF1E8BC266F}" dt="2020-08-24T06:40:00.360" v="93" actId="478"/>
          <ac:spMkLst>
            <pc:docMk/>
            <pc:sldMk cId="4064219210" sldId="748"/>
            <ac:spMk id="47" creationId="{3D7D7288-5F6D-42E5-9857-5B2C64F1B9C1}"/>
          </ac:spMkLst>
        </pc:spChg>
        <pc:spChg chg="del">
          <ac:chgData name="Siegbert Rudolph" userId="2af4d44886c067cc" providerId="LiveId" clId="{F35B6CF8-23F5-4C7B-BBB0-2DF1E8BC266F}" dt="2020-08-24T06:40:00.360" v="93" actId="478"/>
          <ac:spMkLst>
            <pc:docMk/>
            <pc:sldMk cId="4064219210" sldId="748"/>
            <ac:spMk id="50" creationId="{E41879A0-9AAE-4C08-A096-4C98A08F5793}"/>
          </ac:spMkLst>
        </pc:spChg>
        <pc:spChg chg="del">
          <ac:chgData name="Siegbert Rudolph" userId="2af4d44886c067cc" providerId="LiveId" clId="{F35B6CF8-23F5-4C7B-BBB0-2DF1E8BC266F}" dt="2020-08-24T06:40:00.360" v="93" actId="478"/>
          <ac:spMkLst>
            <pc:docMk/>
            <pc:sldMk cId="4064219210" sldId="748"/>
            <ac:spMk id="51" creationId="{0B74C424-4D42-4E82-B6CA-21E6CCAA3E57}"/>
          </ac:spMkLst>
        </pc:spChg>
        <pc:spChg chg="del">
          <ac:chgData name="Siegbert Rudolph" userId="2af4d44886c067cc" providerId="LiveId" clId="{F35B6CF8-23F5-4C7B-BBB0-2DF1E8BC266F}" dt="2020-08-24T06:40:00.360" v="93" actId="478"/>
          <ac:spMkLst>
            <pc:docMk/>
            <pc:sldMk cId="4064219210" sldId="748"/>
            <ac:spMk id="52" creationId="{AC21C908-E9B9-4211-AE42-7864F7BA387D}"/>
          </ac:spMkLst>
        </pc:spChg>
        <pc:spChg chg="del">
          <ac:chgData name="Siegbert Rudolph" userId="2af4d44886c067cc" providerId="LiveId" clId="{F35B6CF8-23F5-4C7B-BBB0-2DF1E8BC266F}" dt="2020-08-24T06:40:00.360" v="93" actId="478"/>
          <ac:spMkLst>
            <pc:docMk/>
            <pc:sldMk cId="4064219210" sldId="748"/>
            <ac:spMk id="53" creationId="{7B0508C9-2690-4E42-9559-28B184EC0DCF}"/>
          </ac:spMkLst>
        </pc:spChg>
        <pc:spChg chg="del">
          <ac:chgData name="Siegbert Rudolph" userId="2af4d44886c067cc" providerId="LiveId" clId="{F35B6CF8-23F5-4C7B-BBB0-2DF1E8BC266F}" dt="2020-08-24T06:40:00.360" v="93" actId="478"/>
          <ac:spMkLst>
            <pc:docMk/>
            <pc:sldMk cId="4064219210" sldId="748"/>
            <ac:spMk id="54" creationId="{7978E2F4-8F6C-4666-B3D2-4354057FE6FB}"/>
          </ac:spMkLst>
        </pc:spChg>
        <pc:spChg chg="del">
          <ac:chgData name="Siegbert Rudolph" userId="2af4d44886c067cc" providerId="LiveId" clId="{F35B6CF8-23F5-4C7B-BBB0-2DF1E8BC266F}" dt="2020-08-24T06:40:00.360" v="93" actId="478"/>
          <ac:spMkLst>
            <pc:docMk/>
            <pc:sldMk cId="4064219210" sldId="748"/>
            <ac:spMk id="55" creationId="{DB1EBCBA-3E33-4E65-8ED8-AD0B822885EF}"/>
          </ac:spMkLst>
        </pc:spChg>
        <pc:spChg chg="del">
          <ac:chgData name="Siegbert Rudolph" userId="2af4d44886c067cc" providerId="LiveId" clId="{F35B6CF8-23F5-4C7B-BBB0-2DF1E8BC266F}" dt="2020-08-24T06:40:00.360" v="93" actId="478"/>
          <ac:spMkLst>
            <pc:docMk/>
            <pc:sldMk cId="4064219210" sldId="748"/>
            <ac:spMk id="56" creationId="{DCFC6B87-C3B7-4EF9-AC80-587CAF8A8C6A}"/>
          </ac:spMkLst>
        </pc:spChg>
        <pc:spChg chg="del">
          <ac:chgData name="Siegbert Rudolph" userId="2af4d44886c067cc" providerId="LiveId" clId="{F35B6CF8-23F5-4C7B-BBB0-2DF1E8BC266F}" dt="2020-08-24T06:40:00.360" v="93" actId="478"/>
          <ac:spMkLst>
            <pc:docMk/>
            <pc:sldMk cId="4064219210" sldId="748"/>
            <ac:spMk id="57" creationId="{DA1658BD-E81B-4AF5-B13C-13AA8C7B6E7B}"/>
          </ac:spMkLst>
        </pc:spChg>
        <pc:spChg chg="del">
          <ac:chgData name="Siegbert Rudolph" userId="2af4d44886c067cc" providerId="LiveId" clId="{F35B6CF8-23F5-4C7B-BBB0-2DF1E8BC266F}" dt="2020-08-24T06:40:00.360" v="93" actId="478"/>
          <ac:spMkLst>
            <pc:docMk/>
            <pc:sldMk cId="4064219210" sldId="748"/>
            <ac:spMk id="58" creationId="{C6BA625D-8921-4887-A8D9-29D62BCA968F}"/>
          </ac:spMkLst>
        </pc:spChg>
        <pc:spChg chg="del">
          <ac:chgData name="Siegbert Rudolph" userId="2af4d44886c067cc" providerId="LiveId" clId="{F35B6CF8-23F5-4C7B-BBB0-2DF1E8BC266F}" dt="2020-08-24T06:40:00.360" v="93" actId="478"/>
          <ac:spMkLst>
            <pc:docMk/>
            <pc:sldMk cId="4064219210" sldId="748"/>
            <ac:spMk id="59" creationId="{378D8203-0BBE-4D8B-B2F5-D8C9365CC39D}"/>
          </ac:spMkLst>
        </pc:spChg>
        <pc:spChg chg="del">
          <ac:chgData name="Siegbert Rudolph" userId="2af4d44886c067cc" providerId="LiveId" clId="{F35B6CF8-23F5-4C7B-BBB0-2DF1E8BC266F}" dt="2020-08-24T06:40:00.360" v="93" actId="478"/>
          <ac:spMkLst>
            <pc:docMk/>
            <pc:sldMk cId="4064219210" sldId="748"/>
            <ac:spMk id="60" creationId="{E3D8AF55-F568-4459-9C13-4049FE792FB8}"/>
          </ac:spMkLst>
        </pc:spChg>
        <pc:spChg chg="del">
          <ac:chgData name="Siegbert Rudolph" userId="2af4d44886c067cc" providerId="LiveId" clId="{F35B6CF8-23F5-4C7B-BBB0-2DF1E8BC266F}" dt="2020-08-24T06:40:00.360" v="93" actId="478"/>
          <ac:spMkLst>
            <pc:docMk/>
            <pc:sldMk cId="4064219210" sldId="748"/>
            <ac:spMk id="61" creationId="{3E8D6425-E1F8-4611-8ECD-F25307551595}"/>
          </ac:spMkLst>
        </pc:spChg>
        <pc:spChg chg="del">
          <ac:chgData name="Siegbert Rudolph" userId="2af4d44886c067cc" providerId="LiveId" clId="{F35B6CF8-23F5-4C7B-BBB0-2DF1E8BC266F}" dt="2020-08-24T06:40:00.360" v="93" actId="478"/>
          <ac:spMkLst>
            <pc:docMk/>
            <pc:sldMk cId="4064219210" sldId="748"/>
            <ac:spMk id="62" creationId="{CB16B523-3A91-4B96-A76A-9305E17BEDA5}"/>
          </ac:spMkLst>
        </pc:spChg>
        <pc:spChg chg="del">
          <ac:chgData name="Siegbert Rudolph" userId="2af4d44886c067cc" providerId="LiveId" clId="{F35B6CF8-23F5-4C7B-BBB0-2DF1E8BC266F}" dt="2020-08-24T06:40:00.360" v="93" actId="478"/>
          <ac:spMkLst>
            <pc:docMk/>
            <pc:sldMk cId="4064219210" sldId="748"/>
            <ac:spMk id="66" creationId="{3F1FB0F0-EADF-4DCF-A408-2EA389222490}"/>
          </ac:spMkLst>
        </pc:spChg>
        <pc:spChg chg="del">
          <ac:chgData name="Siegbert Rudolph" userId="2af4d44886c067cc" providerId="LiveId" clId="{F35B6CF8-23F5-4C7B-BBB0-2DF1E8BC266F}" dt="2020-08-24T06:40:00.360" v="93" actId="478"/>
          <ac:spMkLst>
            <pc:docMk/>
            <pc:sldMk cId="4064219210" sldId="748"/>
            <ac:spMk id="67" creationId="{E00EA90F-F05E-453D-BE0B-78F52DF50AA8}"/>
          </ac:spMkLst>
        </pc:spChg>
        <pc:spChg chg="del">
          <ac:chgData name="Siegbert Rudolph" userId="2af4d44886c067cc" providerId="LiveId" clId="{F35B6CF8-23F5-4C7B-BBB0-2DF1E8BC266F}" dt="2020-08-24T06:40:00.360" v="93" actId="478"/>
          <ac:spMkLst>
            <pc:docMk/>
            <pc:sldMk cId="4064219210" sldId="748"/>
            <ac:spMk id="68" creationId="{C5F52B2A-D7D1-4612-BE4A-BE56BFF91AF4}"/>
          </ac:spMkLst>
        </pc:spChg>
        <pc:spChg chg="del">
          <ac:chgData name="Siegbert Rudolph" userId="2af4d44886c067cc" providerId="LiveId" clId="{F35B6CF8-23F5-4C7B-BBB0-2DF1E8BC266F}" dt="2020-08-24T06:40:00.360" v="93" actId="478"/>
          <ac:spMkLst>
            <pc:docMk/>
            <pc:sldMk cId="4064219210" sldId="748"/>
            <ac:spMk id="69" creationId="{2AE3C4D0-877B-41D0-8363-FA3ECFE3482F}"/>
          </ac:spMkLst>
        </pc:spChg>
        <pc:spChg chg="del">
          <ac:chgData name="Siegbert Rudolph" userId="2af4d44886c067cc" providerId="LiveId" clId="{F35B6CF8-23F5-4C7B-BBB0-2DF1E8BC266F}" dt="2020-08-24T06:40:00.360" v="93" actId="478"/>
          <ac:spMkLst>
            <pc:docMk/>
            <pc:sldMk cId="4064219210" sldId="748"/>
            <ac:spMk id="70" creationId="{F9207A9D-93E6-4D14-90EF-6AF601C21D94}"/>
          </ac:spMkLst>
        </pc:spChg>
        <pc:spChg chg="del">
          <ac:chgData name="Siegbert Rudolph" userId="2af4d44886c067cc" providerId="LiveId" clId="{F35B6CF8-23F5-4C7B-BBB0-2DF1E8BC266F}" dt="2020-08-24T06:40:00.360" v="93" actId="478"/>
          <ac:spMkLst>
            <pc:docMk/>
            <pc:sldMk cId="4064219210" sldId="748"/>
            <ac:spMk id="71" creationId="{975B0DFF-C648-4B17-B797-1F226F1AFCE2}"/>
          </ac:spMkLst>
        </pc:spChg>
        <pc:spChg chg="del">
          <ac:chgData name="Siegbert Rudolph" userId="2af4d44886c067cc" providerId="LiveId" clId="{F35B6CF8-23F5-4C7B-BBB0-2DF1E8BC266F}" dt="2020-08-24T06:40:00.360" v="93" actId="478"/>
          <ac:spMkLst>
            <pc:docMk/>
            <pc:sldMk cId="4064219210" sldId="748"/>
            <ac:spMk id="72" creationId="{BC35B1F5-E694-450B-8049-C003715B8157}"/>
          </ac:spMkLst>
        </pc:spChg>
        <pc:spChg chg="del">
          <ac:chgData name="Siegbert Rudolph" userId="2af4d44886c067cc" providerId="LiveId" clId="{F35B6CF8-23F5-4C7B-BBB0-2DF1E8BC266F}" dt="2020-08-24T06:40:00.360" v="93" actId="478"/>
          <ac:spMkLst>
            <pc:docMk/>
            <pc:sldMk cId="4064219210" sldId="748"/>
            <ac:spMk id="73" creationId="{51709A15-963A-454D-99C7-B7E408B8DB93}"/>
          </ac:spMkLst>
        </pc:spChg>
        <pc:spChg chg="del">
          <ac:chgData name="Siegbert Rudolph" userId="2af4d44886c067cc" providerId="LiveId" clId="{F35B6CF8-23F5-4C7B-BBB0-2DF1E8BC266F}" dt="2020-08-24T06:40:00.360" v="93" actId="478"/>
          <ac:spMkLst>
            <pc:docMk/>
            <pc:sldMk cId="4064219210" sldId="748"/>
            <ac:spMk id="74" creationId="{BAB1A47F-A8BB-4B5F-8AD7-17B6D36AA55F}"/>
          </ac:spMkLst>
        </pc:spChg>
        <pc:spChg chg="del">
          <ac:chgData name="Siegbert Rudolph" userId="2af4d44886c067cc" providerId="LiveId" clId="{F35B6CF8-23F5-4C7B-BBB0-2DF1E8BC266F}" dt="2020-08-24T06:40:00.360" v="93" actId="478"/>
          <ac:spMkLst>
            <pc:docMk/>
            <pc:sldMk cId="4064219210" sldId="748"/>
            <ac:spMk id="75" creationId="{7A7B0C78-1B03-403C-BEC5-83EC0CBBBD0B}"/>
          </ac:spMkLst>
        </pc:spChg>
        <pc:spChg chg="del">
          <ac:chgData name="Siegbert Rudolph" userId="2af4d44886c067cc" providerId="LiveId" clId="{F35B6CF8-23F5-4C7B-BBB0-2DF1E8BC266F}" dt="2020-08-24T06:40:00.360" v="93" actId="478"/>
          <ac:spMkLst>
            <pc:docMk/>
            <pc:sldMk cId="4064219210" sldId="748"/>
            <ac:spMk id="76" creationId="{FDF07FE4-C7AB-4A0E-8831-919D8A229B50}"/>
          </ac:spMkLst>
        </pc:spChg>
        <pc:spChg chg="del">
          <ac:chgData name="Siegbert Rudolph" userId="2af4d44886c067cc" providerId="LiveId" clId="{F35B6CF8-23F5-4C7B-BBB0-2DF1E8BC266F}" dt="2020-08-24T06:40:00.360" v="93" actId="478"/>
          <ac:spMkLst>
            <pc:docMk/>
            <pc:sldMk cId="4064219210" sldId="748"/>
            <ac:spMk id="77" creationId="{846692D3-7715-4D47-815B-380A354ACDB3}"/>
          </ac:spMkLst>
        </pc:spChg>
        <pc:spChg chg="del">
          <ac:chgData name="Siegbert Rudolph" userId="2af4d44886c067cc" providerId="LiveId" clId="{F35B6CF8-23F5-4C7B-BBB0-2DF1E8BC266F}" dt="2020-08-24T06:40:00.360" v="93" actId="478"/>
          <ac:spMkLst>
            <pc:docMk/>
            <pc:sldMk cId="4064219210" sldId="748"/>
            <ac:spMk id="78" creationId="{2C25FCA9-C47B-445B-95DF-FD37A2C20DB5}"/>
          </ac:spMkLst>
        </pc:spChg>
        <pc:spChg chg="del">
          <ac:chgData name="Siegbert Rudolph" userId="2af4d44886c067cc" providerId="LiveId" clId="{F35B6CF8-23F5-4C7B-BBB0-2DF1E8BC266F}" dt="2020-08-24T06:40:00.360" v="93" actId="478"/>
          <ac:spMkLst>
            <pc:docMk/>
            <pc:sldMk cId="4064219210" sldId="748"/>
            <ac:spMk id="79" creationId="{A0AB6355-2F89-4CAF-8FBD-CC408E8648B7}"/>
          </ac:spMkLst>
        </pc:spChg>
        <pc:spChg chg="del">
          <ac:chgData name="Siegbert Rudolph" userId="2af4d44886c067cc" providerId="LiveId" clId="{F35B6CF8-23F5-4C7B-BBB0-2DF1E8BC266F}" dt="2020-08-24T06:40:00.360" v="93" actId="478"/>
          <ac:spMkLst>
            <pc:docMk/>
            <pc:sldMk cId="4064219210" sldId="748"/>
            <ac:spMk id="80" creationId="{541CB590-F88B-4F17-B7A3-2B3C11E761A6}"/>
          </ac:spMkLst>
        </pc:spChg>
        <pc:spChg chg="del">
          <ac:chgData name="Siegbert Rudolph" userId="2af4d44886c067cc" providerId="LiveId" clId="{F35B6CF8-23F5-4C7B-BBB0-2DF1E8BC266F}" dt="2020-08-24T06:40:00.360" v="93" actId="478"/>
          <ac:spMkLst>
            <pc:docMk/>
            <pc:sldMk cId="4064219210" sldId="748"/>
            <ac:spMk id="84" creationId="{875672DA-DAA4-4880-A6FE-E52356BC126D}"/>
          </ac:spMkLst>
        </pc:spChg>
      </pc:sldChg>
    </pc:docChg>
  </pc:docChgLst>
  <pc:docChgLst>
    <pc:chgData name="Siegbert Rudolph" userId="2af4d44886c067cc" providerId="LiveId" clId="{57C3015C-304B-488C-AF9B-FEECC457B045}"/>
    <pc:docChg chg="modSld">
      <pc:chgData name="Siegbert Rudolph" userId="2af4d44886c067cc" providerId="LiveId" clId="{57C3015C-304B-488C-AF9B-FEECC457B045}" dt="2023-05-21T07:17:16.233" v="51" actId="166"/>
      <pc:docMkLst>
        <pc:docMk/>
      </pc:docMkLst>
      <pc:sldChg chg="addSp modSp mod modAnim">
        <pc:chgData name="Siegbert Rudolph" userId="2af4d44886c067cc" providerId="LiveId" clId="{57C3015C-304B-488C-AF9B-FEECC457B045}" dt="2023-05-21T07:13:13.374" v="11" actId="166"/>
        <pc:sldMkLst>
          <pc:docMk/>
          <pc:sldMk cId="3612293768" sldId="729"/>
        </pc:sldMkLst>
        <pc:spChg chg="add mod">
          <ac:chgData name="Siegbert Rudolph" userId="2af4d44886c067cc" providerId="LiveId" clId="{57C3015C-304B-488C-AF9B-FEECC457B045}" dt="2023-05-21T07:12:58.864" v="6"/>
          <ac:spMkLst>
            <pc:docMk/>
            <pc:sldMk cId="3612293768" sldId="729"/>
            <ac:spMk id="3" creationId="{BDB1A2A4-98A8-E7B0-4737-9692246B519E}"/>
          </ac:spMkLst>
        </pc:spChg>
        <pc:spChg chg="add mod">
          <ac:chgData name="Siegbert Rudolph" userId="2af4d44886c067cc" providerId="LiveId" clId="{57C3015C-304B-488C-AF9B-FEECC457B045}" dt="2023-05-21T07:13:05.515" v="10" actId="14100"/>
          <ac:spMkLst>
            <pc:docMk/>
            <pc:sldMk cId="3612293768" sldId="729"/>
            <ac:spMk id="5" creationId="{D9C469C0-0117-DC9B-40E9-AA7A56E6EB72}"/>
          </ac:spMkLst>
        </pc:spChg>
        <pc:spChg chg="ord">
          <ac:chgData name="Siegbert Rudolph" userId="2af4d44886c067cc" providerId="LiveId" clId="{57C3015C-304B-488C-AF9B-FEECC457B045}" dt="2023-05-21T07:13:13.374" v="11" actId="166"/>
          <ac:spMkLst>
            <pc:docMk/>
            <pc:sldMk cId="3612293768" sldId="729"/>
            <ac:spMk id="92" creationId="{8CACDE05-6B02-4B9D-9B43-0F2D1A7D24CF}"/>
          </ac:spMkLst>
        </pc:spChg>
      </pc:sldChg>
      <pc:sldChg chg="addSp modSp mod modAnim">
        <pc:chgData name="Siegbert Rudolph" userId="2af4d44886c067cc" providerId="LiveId" clId="{57C3015C-304B-488C-AF9B-FEECC457B045}" dt="2023-05-21T07:12:49.503" v="5" actId="166"/>
        <pc:sldMkLst>
          <pc:docMk/>
          <pc:sldMk cId="3449316489" sldId="730"/>
        </pc:sldMkLst>
        <pc:spChg chg="add mod">
          <ac:chgData name="Siegbert Rudolph" userId="2af4d44886c067cc" providerId="LiveId" clId="{57C3015C-304B-488C-AF9B-FEECC457B045}" dt="2023-05-21T07:12:35.745" v="0"/>
          <ac:spMkLst>
            <pc:docMk/>
            <pc:sldMk cId="3449316489" sldId="730"/>
            <ac:spMk id="3" creationId="{EE2E6322-00AD-9A8F-6012-A329A24B5C62}"/>
          </ac:spMkLst>
        </pc:spChg>
        <pc:spChg chg="add mod">
          <ac:chgData name="Siegbert Rudolph" userId="2af4d44886c067cc" providerId="LiveId" clId="{57C3015C-304B-488C-AF9B-FEECC457B045}" dt="2023-05-21T07:12:42.203" v="4" actId="14100"/>
          <ac:spMkLst>
            <pc:docMk/>
            <pc:sldMk cId="3449316489" sldId="730"/>
            <ac:spMk id="5" creationId="{8EE2080A-5354-A446-4D2E-891CC724241B}"/>
          </ac:spMkLst>
        </pc:spChg>
        <pc:spChg chg="ord">
          <ac:chgData name="Siegbert Rudolph" userId="2af4d44886c067cc" providerId="LiveId" clId="{57C3015C-304B-488C-AF9B-FEECC457B045}" dt="2023-05-21T07:12:49.503" v="5" actId="166"/>
          <ac:spMkLst>
            <pc:docMk/>
            <pc:sldMk cId="3449316489" sldId="730"/>
            <ac:spMk id="81" creationId="{5FDE055A-870F-41D5-8C31-D50EF3621711}"/>
          </ac:spMkLst>
        </pc:spChg>
      </pc:sldChg>
      <pc:sldChg chg="addSp modSp mod modAnim">
        <pc:chgData name="Siegbert Rudolph" userId="2af4d44886c067cc" providerId="LiveId" clId="{57C3015C-304B-488C-AF9B-FEECC457B045}" dt="2023-05-21T07:13:32.104" v="17" actId="166"/>
        <pc:sldMkLst>
          <pc:docMk/>
          <pc:sldMk cId="2220811049" sldId="731"/>
        </pc:sldMkLst>
        <pc:spChg chg="add mod">
          <ac:chgData name="Siegbert Rudolph" userId="2af4d44886c067cc" providerId="LiveId" clId="{57C3015C-304B-488C-AF9B-FEECC457B045}" dt="2023-05-21T07:13:18.089" v="12"/>
          <ac:spMkLst>
            <pc:docMk/>
            <pc:sldMk cId="2220811049" sldId="731"/>
            <ac:spMk id="3" creationId="{C9A30E64-5A7D-E9F5-88B7-FD7D3565B2F2}"/>
          </ac:spMkLst>
        </pc:spChg>
        <pc:spChg chg="add mod">
          <ac:chgData name="Siegbert Rudolph" userId="2af4d44886c067cc" providerId="LiveId" clId="{57C3015C-304B-488C-AF9B-FEECC457B045}" dt="2023-05-21T07:13:24.883" v="16" actId="1035"/>
          <ac:spMkLst>
            <pc:docMk/>
            <pc:sldMk cId="2220811049" sldId="731"/>
            <ac:spMk id="5" creationId="{16BCEB90-9E8D-B86C-5979-A22B259BD1A5}"/>
          </ac:spMkLst>
        </pc:spChg>
        <pc:spChg chg="ord">
          <ac:chgData name="Siegbert Rudolph" userId="2af4d44886c067cc" providerId="LiveId" clId="{57C3015C-304B-488C-AF9B-FEECC457B045}" dt="2023-05-21T07:13:32.104" v="17" actId="166"/>
          <ac:spMkLst>
            <pc:docMk/>
            <pc:sldMk cId="2220811049" sldId="731"/>
            <ac:spMk id="85" creationId="{B63D10E0-C270-4B3A-8A4F-6146F77086A0}"/>
          </ac:spMkLst>
        </pc:spChg>
      </pc:sldChg>
      <pc:sldChg chg="addSp modSp mod modAnim">
        <pc:chgData name="Siegbert Rudolph" userId="2af4d44886c067cc" providerId="LiveId" clId="{57C3015C-304B-488C-AF9B-FEECC457B045}" dt="2023-05-21T07:14:23.365" v="21" actId="166"/>
        <pc:sldMkLst>
          <pc:docMk/>
          <pc:sldMk cId="1598913043" sldId="732"/>
        </pc:sldMkLst>
        <pc:spChg chg="add mod">
          <ac:chgData name="Siegbert Rudolph" userId="2af4d44886c067cc" providerId="LiveId" clId="{57C3015C-304B-488C-AF9B-FEECC457B045}" dt="2023-05-21T07:14:16.452" v="20"/>
          <ac:spMkLst>
            <pc:docMk/>
            <pc:sldMk cId="1598913043" sldId="732"/>
            <ac:spMk id="3" creationId="{54BF9CFD-3BB2-76D0-CD05-A395627D6DA8}"/>
          </ac:spMkLst>
        </pc:spChg>
        <pc:spChg chg="add mod">
          <ac:chgData name="Siegbert Rudolph" userId="2af4d44886c067cc" providerId="LiveId" clId="{57C3015C-304B-488C-AF9B-FEECC457B045}" dt="2023-05-21T07:14:16.452" v="20"/>
          <ac:spMkLst>
            <pc:docMk/>
            <pc:sldMk cId="1598913043" sldId="732"/>
            <ac:spMk id="5" creationId="{B3DE597D-E683-0C80-5066-15F93BD961CD}"/>
          </ac:spMkLst>
        </pc:spChg>
        <pc:spChg chg="ord">
          <ac:chgData name="Siegbert Rudolph" userId="2af4d44886c067cc" providerId="LiveId" clId="{57C3015C-304B-488C-AF9B-FEECC457B045}" dt="2023-05-21T07:14:23.365" v="21" actId="166"/>
          <ac:spMkLst>
            <pc:docMk/>
            <pc:sldMk cId="1598913043" sldId="732"/>
            <ac:spMk id="85" creationId="{E21E6C9B-1925-4381-BB2F-2EFF2FB3BCAF}"/>
          </ac:spMkLst>
        </pc:spChg>
      </pc:sldChg>
      <pc:sldChg chg="addSp modSp mod modAnim">
        <pc:chgData name="Siegbert Rudolph" userId="2af4d44886c067cc" providerId="LiveId" clId="{57C3015C-304B-488C-AF9B-FEECC457B045}" dt="2023-05-21T07:14:10.916" v="19" actId="166"/>
        <pc:sldMkLst>
          <pc:docMk/>
          <pc:sldMk cId="3109627077" sldId="733"/>
        </pc:sldMkLst>
        <pc:spChg chg="add mod">
          <ac:chgData name="Siegbert Rudolph" userId="2af4d44886c067cc" providerId="LiveId" clId="{57C3015C-304B-488C-AF9B-FEECC457B045}" dt="2023-05-21T07:14:01.473" v="18"/>
          <ac:spMkLst>
            <pc:docMk/>
            <pc:sldMk cId="3109627077" sldId="733"/>
            <ac:spMk id="3" creationId="{C301F8AD-CD11-34FC-4B4D-D4D9252EC657}"/>
          </ac:spMkLst>
        </pc:spChg>
        <pc:spChg chg="add mod">
          <ac:chgData name="Siegbert Rudolph" userId="2af4d44886c067cc" providerId="LiveId" clId="{57C3015C-304B-488C-AF9B-FEECC457B045}" dt="2023-05-21T07:14:01.473" v="18"/>
          <ac:spMkLst>
            <pc:docMk/>
            <pc:sldMk cId="3109627077" sldId="733"/>
            <ac:spMk id="5" creationId="{5DABABD2-F8CF-8C92-DEBF-CA21B9B6688C}"/>
          </ac:spMkLst>
        </pc:spChg>
        <pc:spChg chg="ord">
          <ac:chgData name="Siegbert Rudolph" userId="2af4d44886c067cc" providerId="LiveId" clId="{57C3015C-304B-488C-AF9B-FEECC457B045}" dt="2023-05-21T07:14:10.916" v="19" actId="166"/>
          <ac:spMkLst>
            <pc:docMk/>
            <pc:sldMk cId="3109627077" sldId="733"/>
            <ac:spMk id="85" creationId="{13AB449C-E505-4726-A857-690261ECF53C}"/>
          </ac:spMkLst>
        </pc:spChg>
      </pc:sldChg>
      <pc:sldChg chg="addSp modSp mod modAnim">
        <pc:chgData name="Siegbert Rudolph" userId="2af4d44886c067cc" providerId="LiveId" clId="{57C3015C-304B-488C-AF9B-FEECC457B045}" dt="2023-05-21T07:14:33.251" v="23" actId="166"/>
        <pc:sldMkLst>
          <pc:docMk/>
          <pc:sldMk cId="1686344213" sldId="734"/>
        </pc:sldMkLst>
        <pc:spChg chg="add mod">
          <ac:chgData name="Siegbert Rudolph" userId="2af4d44886c067cc" providerId="LiveId" clId="{57C3015C-304B-488C-AF9B-FEECC457B045}" dt="2023-05-21T07:14:27.167" v="22"/>
          <ac:spMkLst>
            <pc:docMk/>
            <pc:sldMk cId="1686344213" sldId="734"/>
            <ac:spMk id="3" creationId="{06B02F9B-FDB0-498A-827E-7B4AE9E3E6AA}"/>
          </ac:spMkLst>
        </pc:spChg>
        <pc:spChg chg="add mod">
          <ac:chgData name="Siegbert Rudolph" userId="2af4d44886c067cc" providerId="LiveId" clId="{57C3015C-304B-488C-AF9B-FEECC457B045}" dt="2023-05-21T07:14:27.167" v="22"/>
          <ac:spMkLst>
            <pc:docMk/>
            <pc:sldMk cId="1686344213" sldId="734"/>
            <ac:spMk id="5" creationId="{E498F89C-9ECC-A3D2-F165-AFC065953D91}"/>
          </ac:spMkLst>
        </pc:spChg>
        <pc:spChg chg="ord">
          <ac:chgData name="Siegbert Rudolph" userId="2af4d44886c067cc" providerId="LiveId" clId="{57C3015C-304B-488C-AF9B-FEECC457B045}" dt="2023-05-21T07:14:33.251" v="23" actId="166"/>
          <ac:spMkLst>
            <pc:docMk/>
            <pc:sldMk cId="1686344213" sldId="734"/>
            <ac:spMk id="85" creationId="{8425EEF6-30A1-4D8A-B01B-6F8890E6B821}"/>
          </ac:spMkLst>
        </pc:spChg>
      </pc:sldChg>
      <pc:sldChg chg="addSp modSp mod modAnim">
        <pc:chgData name="Siegbert Rudolph" userId="2af4d44886c067cc" providerId="LiveId" clId="{57C3015C-304B-488C-AF9B-FEECC457B045}" dt="2023-05-21T07:14:50.854" v="25" actId="166"/>
        <pc:sldMkLst>
          <pc:docMk/>
          <pc:sldMk cId="4292739409" sldId="735"/>
        </pc:sldMkLst>
        <pc:spChg chg="add mod">
          <ac:chgData name="Siegbert Rudolph" userId="2af4d44886c067cc" providerId="LiveId" clId="{57C3015C-304B-488C-AF9B-FEECC457B045}" dt="2023-05-21T07:14:44.019" v="24"/>
          <ac:spMkLst>
            <pc:docMk/>
            <pc:sldMk cId="4292739409" sldId="735"/>
            <ac:spMk id="3" creationId="{69A8F94A-945C-D3CF-E08A-2CD5F59E90AB}"/>
          </ac:spMkLst>
        </pc:spChg>
        <pc:spChg chg="add mod">
          <ac:chgData name="Siegbert Rudolph" userId="2af4d44886c067cc" providerId="LiveId" clId="{57C3015C-304B-488C-AF9B-FEECC457B045}" dt="2023-05-21T07:14:44.019" v="24"/>
          <ac:spMkLst>
            <pc:docMk/>
            <pc:sldMk cId="4292739409" sldId="735"/>
            <ac:spMk id="5" creationId="{8510ADEE-4E32-296B-6E00-83FFB89F5390}"/>
          </ac:spMkLst>
        </pc:spChg>
        <pc:spChg chg="ord">
          <ac:chgData name="Siegbert Rudolph" userId="2af4d44886c067cc" providerId="LiveId" clId="{57C3015C-304B-488C-AF9B-FEECC457B045}" dt="2023-05-21T07:14:50.854" v="25" actId="166"/>
          <ac:spMkLst>
            <pc:docMk/>
            <pc:sldMk cId="4292739409" sldId="735"/>
            <ac:spMk id="85" creationId="{FCE90FA0-523F-4B0B-87E6-1E23575F91DA}"/>
          </ac:spMkLst>
        </pc:spChg>
      </pc:sldChg>
      <pc:sldChg chg="addSp modSp mod modAnim">
        <pc:chgData name="Siegbert Rudolph" userId="2af4d44886c067cc" providerId="LiveId" clId="{57C3015C-304B-488C-AF9B-FEECC457B045}" dt="2023-05-21T07:15:01.229" v="27" actId="166"/>
        <pc:sldMkLst>
          <pc:docMk/>
          <pc:sldMk cId="407028184" sldId="736"/>
        </pc:sldMkLst>
        <pc:spChg chg="add mod">
          <ac:chgData name="Siegbert Rudolph" userId="2af4d44886c067cc" providerId="LiveId" clId="{57C3015C-304B-488C-AF9B-FEECC457B045}" dt="2023-05-21T07:14:54.272" v="26"/>
          <ac:spMkLst>
            <pc:docMk/>
            <pc:sldMk cId="407028184" sldId="736"/>
            <ac:spMk id="3" creationId="{55F39F2C-0C03-6900-6999-CF640AC8BE36}"/>
          </ac:spMkLst>
        </pc:spChg>
        <pc:spChg chg="add mod">
          <ac:chgData name="Siegbert Rudolph" userId="2af4d44886c067cc" providerId="LiveId" clId="{57C3015C-304B-488C-AF9B-FEECC457B045}" dt="2023-05-21T07:14:54.272" v="26"/>
          <ac:spMkLst>
            <pc:docMk/>
            <pc:sldMk cId="407028184" sldId="736"/>
            <ac:spMk id="5" creationId="{6745C3DA-6CAA-74B2-6DF5-D37B7345686B}"/>
          </ac:spMkLst>
        </pc:spChg>
        <pc:spChg chg="ord">
          <ac:chgData name="Siegbert Rudolph" userId="2af4d44886c067cc" providerId="LiveId" clId="{57C3015C-304B-488C-AF9B-FEECC457B045}" dt="2023-05-21T07:15:01.229" v="27" actId="166"/>
          <ac:spMkLst>
            <pc:docMk/>
            <pc:sldMk cId="407028184" sldId="736"/>
            <ac:spMk id="85" creationId="{5DCB74A4-4D7D-4302-8C2A-0A43ACFD8E22}"/>
          </ac:spMkLst>
        </pc:spChg>
      </pc:sldChg>
      <pc:sldChg chg="addSp modSp mod modAnim">
        <pc:chgData name="Siegbert Rudolph" userId="2af4d44886c067cc" providerId="LiveId" clId="{57C3015C-304B-488C-AF9B-FEECC457B045}" dt="2023-05-21T07:15:21.384" v="29" actId="166"/>
        <pc:sldMkLst>
          <pc:docMk/>
          <pc:sldMk cId="2509100147" sldId="737"/>
        </pc:sldMkLst>
        <pc:spChg chg="add mod">
          <ac:chgData name="Siegbert Rudolph" userId="2af4d44886c067cc" providerId="LiveId" clId="{57C3015C-304B-488C-AF9B-FEECC457B045}" dt="2023-05-21T07:15:04.362" v="28"/>
          <ac:spMkLst>
            <pc:docMk/>
            <pc:sldMk cId="2509100147" sldId="737"/>
            <ac:spMk id="3" creationId="{7B965558-C6CB-286E-94E5-BB789C1B1860}"/>
          </ac:spMkLst>
        </pc:spChg>
        <pc:spChg chg="add mod">
          <ac:chgData name="Siegbert Rudolph" userId="2af4d44886c067cc" providerId="LiveId" clId="{57C3015C-304B-488C-AF9B-FEECC457B045}" dt="2023-05-21T07:15:04.362" v="28"/>
          <ac:spMkLst>
            <pc:docMk/>
            <pc:sldMk cId="2509100147" sldId="737"/>
            <ac:spMk id="5" creationId="{14154949-8404-05D8-E54A-682E3DBCCBF4}"/>
          </ac:spMkLst>
        </pc:spChg>
        <pc:spChg chg="ord">
          <ac:chgData name="Siegbert Rudolph" userId="2af4d44886c067cc" providerId="LiveId" clId="{57C3015C-304B-488C-AF9B-FEECC457B045}" dt="2023-05-21T07:15:21.384" v="29" actId="166"/>
          <ac:spMkLst>
            <pc:docMk/>
            <pc:sldMk cId="2509100147" sldId="737"/>
            <ac:spMk id="85" creationId="{3EDB606D-FF8E-49CE-AF2C-6DE9DD81487A}"/>
          </ac:spMkLst>
        </pc:spChg>
      </pc:sldChg>
      <pc:sldChg chg="addSp modSp mod modAnim">
        <pc:chgData name="Siegbert Rudolph" userId="2af4d44886c067cc" providerId="LiveId" clId="{57C3015C-304B-488C-AF9B-FEECC457B045}" dt="2023-05-21T07:15:31.504" v="31" actId="166"/>
        <pc:sldMkLst>
          <pc:docMk/>
          <pc:sldMk cId="862778216" sldId="738"/>
        </pc:sldMkLst>
        <pc:spChg chg="add mod">
          <ac:chgData name="Siegbert Rudolph" userId="2af4d44886c067cc" providerId="LiveId" clId="{57C3015C-304B-488C-AF9B-FEECC457B045}" dt="2023-05-21T07:15:24.781" v="30"/>
          <ac:spMkLst>
            <pc:docMk/>
            <pc:sldMk cId="862778216" sldId="738"/>
            <ac:spMk id="3" creationId="{05976BB9-C4CC-092E-9F16-E970BD038888}"/>
          </ac:spMkLst>
        </pc:spChg>
        <pc:spChg chg="add mod">
          <ac:chgData name="Siegbert Rudolph" userId="2af4d44886c067cc" providerId="LiveId" clId="{57C3015C-304B-488C-AF9B-FEECC457B045}" dt="2023-05-21T07:15:24.781" v="30"/>
          <ac:spMkLst>
            <pc:docMk/>
            <pc:sldMk cId="862778216" sldId="738"/>
            <ac:spMk id="5" creationId="{C0948764-73F3-5342-C386-8EE956190044}"/>
          </ac:spMkLst>
        </pc:spChg>
        <pc:spChg chg="ord">
          <ac:chgData name="Siegbert Rudolph" userId="2af4d44886c067cc" providerId="LiveId" clId="{57C3015C-304B-488C-AF9B-FEECC457B045}" dt="2023-05-21T07:15:31.504" v="31" actId="166"/>
          <ac:spMkLst>
            <pc:docMk/>
            <pc:sldMk cId="862778216" sldId="738"/>
            <ac:spMk id="85" creationId="{4E326BB2-2E79-4F23-B72B-127F707FCB0C}"/>
          </ac:spMkLst>
        </pc:spChg>
      </pc:sldChg>
      <pc:sldChg chg="addSp modSp mod modAnim">
        <pc:chgData name="Siegbert Rudolph" userId="2af4d44886c067cc" providerId="LiveId" clId="{57C3015C-304B-488C-AF9B-FEECC457B045}" dt="2023-05-21T07:15:45.517" v="33" actId="166"/>
        <pc:sldMkLst>
          <pc:docMk/>
          <pc:sldMk cId="3965611491" sldId="739"/>
        </pc:sldMkLst>
        <pc:spChg chg="add mod">
          <ac:chgData name="Siegbert Rudolph" userId="2af4d44886c067cc" providerId="LiveId" clId="{57C3015C-304B-488C-AF9B-FEECC457B045}" dt="2023-05-21T07:15:36.351" v="32"/>
          <ac:spMkLst>
            <pc:docMk/>
            <pc:sldMk cId="3965611491" sldId="739"/>
            <ac:spMk id="3" creationId="{95896B5E-E95B-B1FA-24AE-781096F21E49}"/>
          </ac:spMkLst>
        </pc:spChg>
        <pc:spChg chg="add mod">
          <ac:chgData name="Siegbert Rudolph" userId="2af4d44886c067cc" providerId="LiveId" clId="{57C3015C-304B-488C-AF9B-FEECC457B045}" dt="2023-05-21T07:15:36.351" v="32"/>
          <ac:spMkLst>
            <pc:docMk/>
            <pc:sldMk cId="3965611491" sldId="739"/>
            <ac:spMk id="5" creationId="{EEF8EC80-E2A8-984E-EE56-3C2CB631935B}"/>
          </ac:spMkLst>
        </pc:spChg>
        <pc:spChg chg="ord">
          <ac:chgData name="Siegbert Rudolph" userId="2af4d44886c067cc" providerId="LiveId" clId="{57C3015C-304B-488C-AF9B-FEECC457B045}" dt="2023-05-21T07:15:45.517" v="33" actId="166"/>
          <ac:spMkLst>
            <pc:docMk/>
            <pc:sldMk cId="3965611491" sldId="739"/>
            <ac:spMk id="85" creationId="{0A9B48DA-F776-4DCB-A37F-9F0654AC1044}"/>
          </ac:spMkLst>
        </pc:spChg>
      </pc:sldChg>
      <pc:sldChg chg="addSp modSp mod modAnim">
        <pc:chgData name="Siegbert Rudolph" userId="2af4d44886c067cc" providerId="LiveId" clId="{57C3015C-304B-488C-AF9B-FEECC457B045}" dt="2023-05-21T07:16:39.703" v="43" actId="166"/>
        <pc:sldMkLst>
          <pc:docMk/>
          <pc:sldMk cId="1622589701" sldId="740"/>
        </pc:sldMkLst>
        <pc:spChg chg="add mod">
          <ac:chgData name="Siegbert Rudolph" userId="2af4d44886c067cc" providerId="LiveId" clId="{57C3015C-304B-488C-AF9B-FEECC457B045}" dt="2023-05-21T07:16:32.891" v="42"/>
          <ac:spMkLst>
            <pc:docMk/>
            <pc:sldMk cId="1622589701" sldId="740"/>
            <ac:spMk id="3" creationId="{4A43D411-746D-6ACB-908B-1438CE200200}"/>
          </ac:spMkLst>
        </pc:spChg>
        <pc:spChg chg="add mod">
          <ac:chgData name="Siegbert Rudolph" userId="2af4d44886c067cc" providerId="LiveId" clId="{57C3015C-304B-488C-AF9B-FEECC457B045}" dt="2023-05-21T07:16:32.891" v="42"/>
          <ac:spMkLst>
            <pc:docMk/>
            <pc:sldMk cId="1622589701" sldId="740"/>
            <ac:spMk id="5" creationId="{1243E22A-093C-2FDE-2DAD-E4B579D83DDA}"/>
          </ac:spMkLst>
        </pc:spChg>
        <pc:spChg chg="ord">
          <ac:chgData name="Siegbert Rudolph" userId="2af4d44886c067cc" providerId="LiveId" clId="{57C3015C-304B-488C-AF9B-FEECC457B045}" dt="2023-05-21T07:16:39.703" v="43" actId="166"/>
          <ac:spMkLst>
            <pc:docMk/>
            <pc:sldMk cId="1622589701" sldId="740"/>
            <ac:spMk id="85" creationId="{862C23A7-EFD4-4E70-90D4-3B5B1C5665A8}"/>
          </ac:spMkLst>
        </pc:spChg>
      </pc:sldChg>
      <pc:sldChg chg="addSp modSp mod modAnim">
        <pc:chgData name="Siegbert Rudolph" userId="2af4d44886c067cc" providerId="LiveId" clId="{57C3015C-304B-488C-AF9B-FEECC457B045}" dt="2023-05-21T07:16:48.652" v="45" actId="166"/>
        <pc:sldMkLst>
          <pc:docMk/>
          <pc:sldMk cId="2604219349" sldId="741"/>
        </pc:sldMkLst>
        <pc:spChg chg="add mod">
          <ac:chgData name="Siegbert Rudolph" userId="2af4d44886c067cc" providerId="LiveId" clId="{57C3015C-304B-488C-AF9B-FEECC457B045}" dt="2023-05-21T07:16:42.640" v="44"/>
          <ac:spMkLst>
            <pc:docMk/>
            <pc:sldMk cId="2604219349" sldId="741"/>
            <ac:spMk id="3" creationId="{3EB1DE2A-E5D0-8CD7-7C91-E9544B996BC4}"/>
          </ac:spMkLst>
        </pc:spChg>
        <pc:spChg chg="add mod">
          <ac:chgData name="Siegbert Rudolph" userId="2af4d44886c067cc" providerId="LiveId" clId="{57C3015C-304B-488C-AF9B-FEECC457B045}" dt="2023-05-21T07:16:42.640" v="44"/>
          <ac:spMkLst>
            <pc:docMk/>
            <pc:sldMk cId="2604219349" sldId="741"/>
            <ac:spMk id="5" creationId="{C5315E70-F78E-7569-1E21-ED751F8D9F03}"/>
          </ac:spMkLst>
        </pc:spChg>
        <pc:spChg chg="ord">
          <ac:chgData name="Siegbert Rudolph" userId="2af4d44886c067cc" providerId="LiveId" clId="{57C3015C-304B-488C-AF9B-FEECC457B045}" dt="2023-05-21T07:16:48.652" v="45" actId="166"/>
          <ac:spMkLst>
            <pc:docMk/>
            <pc:sldMk cId="2604219349" sldId="741"/>
            <ac:spMk id="85" creationId="{DF440071-E0E6-49DD-8F68-04D2A5BDD16E}"/>
          </ac:spMkLst>
        </pc:spChg>
      </pc:sldChg>
      <pc:sldChg chg="addSp modSp mod modAnim">
        <pc:chgData name="Siegbert Rudolph" userId="2af4d44886c067cc" providerId="LiveId" clId="{57C3015C-304B-488C-AF9B-FEECC457B045}" dt="2023-05-21T07:15:56.157" v="35" actId="166"/>
        <pc:sldMkLst>
          <pc:docMk/>
          <pc:sldMk cId="1879769585" sldId="742"/>
        </pc:sldMkLst>
        <pc:spChg chg="add mod">
          <ac:chgData name="Siegbert Rudolph" userId="2af4d44886c067cc" providerId="LiveId" clId="{57C3015C-304B-488C-AF9B-FEECC457B045}" dt="2023-05-21T07:15:49.242" v="34"/>
          <ac:spMkLst>
            <pc:docMk/>
            <pc:sldMk cId="1879769585" sldId="742"/>
            <ac:spMk id="3" creationId="{B08DC30C-C3E6-6C77-188D-D924F2EA1C14}"/>
          </ac:spMkLst>
        </pc:spChg>
        <pc:spChg chg="add mod">
          <ac:chgData name="Siegbert Rudolph" userId="2af4d44886c067cc" providerId="LiveId" clId="{57C3015C-304B-488C-AF9B-FEECC457B045}" dt="2023-05-21T07:15:49.242" v="34"/>
          <ac:spMkLst>
            <pc:docMk/>
            <pc:sldMk cId="1879769585" sldId="742"/>
            <ac:spMk id="5" creationId="{3F049FE6-64AD-4EFB-22F1-04CFD27CA176}"/>
          </ac:spMkLst>
        </pc:spChg>
        <pc:spChg chg="ord">
          <ac:chgData name="Siegbert Rudolph" userId="2af4d44886c067cc" providerId="LiveId" clId="{57C3015C-304B-488C-AF9B-FEECC457B045}" dt="2023-05-21T07:15:56.157" v="35" actId="166"/>
          <ac:spMkLst>
            <pc:docMk/>
            <pc:sldMk cId="1879769585" sldId="742"/>
            <ac:spMk id="85" creationId="{D4D4FB79-236D-4102-A952-F2EA168F19AE}"/>
          </ac:spMkLst>
        </pc:spChg>
      </pc:sldChg>
      <pc:sldChg chg="addSp modSp mod modAnim">
        <pc:chgData name="Siegbert Rudolph" userId="2af4d44886c067cc" providerId="LiveId" clId="{57C3015C-304B-488C-AF9B-FEECC457B045}" dt="2023-05-21T07:16:28.512" v="41" actId="166"/>
        <pc:sldMkLst>
          <pc:docMk/>
          <pc:sldMk cId="1182862568" sldId="743"/>
        </pc:sldMkLst>
        <pc:spChg chg="add mod">
          <ac:chgData name="Siegbert Rudolph" userId="2af4d44886c067cc" providerId="LiveId" clId="{57C3015C-304B-488C-AF9B-FEECC457B045}" dt="2023-05-21T07:16:21.761" v="40"/>
          <ac:spMkLst>
            <pc:docMk/>
            <pc:sldMk cId="1182862568" sldId="743"/>
            <ac:spMk id="3" creationId="{3B26E208-45B9-83BA-5E7B-CA6CB4E3A0B3}"/>
          </ac:spMkLst>
        </pc:spChg>
        <pc:spChg chg="add mod">
          <ac:chgData name="Siegbert Rudolph" userId="2af4d44886c067cc" providerId="LiveId" clId="{57C3015C-304B-488C-AF9B-FEECC457B045}" dt="2023-05-21T07:16:21.761" v="40"/>
          <ac:spMkLst>
            <pc:docMk/>
            <pc:sldMk cId="1182862568" sldId="743"/>
            <ac:spMk id="5" creationId="{D652D330-D4A2-C50D-8CB1-FD93F6BA0D4F}"/>
          </ac:spMkLst>
        </pc:spChg>
        <pc:spChg chg="ord">
          <ac:chgData name="Siegbert Rudolph" userId="2af4d44886c067cc" providerId="LiveId" clId="{57C3015C-304B-488C-AF9B-FEECC457B045}" dt="2023-05-21T07:16:28.512" v="41" actId="166"/>
          <ac:spMkLst>
            <pc:docMk/>
            <pc:sldMk cId="1182862568" sldId="743"/>
            <ac:spMk id="85" creationId="{0EDEA9C1-3E8A-4584-A47D-F1D2EC232B41}"/>
          </ac:spMkLst>
        </pc:spChg>
      </pc:sldChg>
      <pc:sldChg chg="addSp modSp mod modAnim">
        <pc:chgData name="Siegbert Rudolph" userId="2af4d44886c067cc" providerId="LiveId" clId="{57C3015C-304B-488C-AF9B-FEECC457B045}" dt="2023-05-21T07:16:18.430" v="39" actId="166"/>
        <pc:sldMkLst>
          <pc:docMk/>
          <pc:sldMk cId="2412010493" sldId="744"/>
        </pc:sldMkLst>
        <pc:spChg chg="add mod">
          <ac:chgData name="Siegbert Rudolph" userId="2af4d44886c067cc" providerId="LiveId" clId="{57C3015C-304B-488C-AF9B-FEECC457B045}" dt="2023-05-21T07:16:12.079" v="38"/>
          <ac:spMkLst>
            <pc:docMk/>
            <pc:sldMk cId="2412010493" sldId="744"/>
            <ac:spMk id="3" creationId="{75FF3973-C316-F205-9111-D9763E7394E5}"/>
          </ac:spMkLst>
        </pc:spChg>
        <pc:spChg chg="add mod">
          <ac:chgData name="Siegbert Rudolph" userId="2af4d44886c067cc" providerId="LiveId" clId="{57C3015C-304B-488C-AF9B-FEECC457B045}" dt="2023-05-21T07:16:12.079" v="38"/>
          <ac:spMkLst>
            <pc:docMk/>
            <pc:sldMk cId="2412010493" sldId="744"/>
            <ac:spMk id="5" creationId="{E638E81C-E8BF-947A-2D75-2E08FCF865E7}"/>
          </ac:spMkLst>
        </pc:spChg>
        <pc:spChg chg="ord">
          <ac:chgData name="Siegbert Rudolph" userId="2af4d44886c067cc" providerId="LiveId" clId="{57C3015C-304B-488C-AF9B-FEECC457B045}" dt="2023-05-21T07:16:18.430" v="39" actId="166"/>
          <ac:spMkLst>
            <pc:docMk/>
            <pc:sldMk cId="2412010493" sldId="744"/>
            <ac:spMk id="85" creationId="{23EC3ED7-9B0D-44B7-B223-D67CBF9CBFFF}"/>
          </ac:spMkLst>
        </pc:spChg>
      </pc:sldChg>
      <pc:sldChg chg="addSp modSp mod modAnim">
        <pc:chgData name="Siegbert Rudolph" userId="2af4d44886c067cc" providerId="LiveId" clId="{57C3015C-304B-488C-AF9B-FEECC457B045}" dt="2023-05-21T07:16:08.785" v="37" actId="166"/>
        <pc:sldMkLst>
          <pc:docMk/>
          <pc:sldMk cId="2471978050" sldId="745"/>
        </pc:sldMkLst>
        <pc:spChg chg="add mod">
          <ac:chgData name="Siegbert Rudolph" userId="2af4d44886c067cc" providerId="LiveId" clId="{57C3015C-304B-488C-AF9B-FEECC457B045}" dt="2023-05-21T07:16:00.059" v="36"/>
          <ac:spMkLst>
            <pc:docMk/>
            <pc:sldMk cId="2471978050" sldId="745"/>
            <ac:spMk id="3" creationId="{1879996B-0580-8F68-CD3D-9310314E6E21}"/>
          </ac:spMkLst>
        </pc:spChg>
        <pc:spChg chg="add mod">
          <ac:chgData name="Siegbert Rudolph" userId="2af4d44886c067cc" providerId="LiveId" clId="{57C3015C-304B-488C-AF9B-FEECC457B045}" dt="2023-05-21T07:16:00.059" v="36"/>
          <ac:spMkLst>
            <pc:docMk/>
            <pc:sldMk cId="2471978050" sldId="745"/>
            <ac:spMk id="5" creationId="{D0EFA557-7113-14A8-65D4-F3EBA0AED03E}"/>
          </ac:spMkLst>
        </pc:spChg>
        <pc:spChg chg="ord">
          <ac:chgData name="Siegbert Rudolph" userId="2af4d44886c067cc" providerId="LiveId" clId="{57C3015C-304B-488C-AF9B-FEECC457B045}" dt="2023-05-21T07:16:08.785" v="37" actId="166"/>
          <ac:spMkLst>
            <pc:docMk/>
            <pc:sldMk cId="2471978050" sldId="745"/>
            <ac:spMk id="85" creationId="{922E3CEF-A5E4-4C41-9F2B-43A1361E26DE}"/>
          </ac:spMkLst>
        </pc:spChg>
      </pc:sldChg>
      <pc:sldChg chg="addSp modSp mod modAnim">
        <pc:chgData name="Siegbert Rudolph" userId="2af4d44886c067cc" providerId="LiveId" clId="{57C3015C-304B-488C-AF9B-FEECC457B045}" dt="2023-05-21T07:17:16.233" v="51" actId="166"/>
        <pc:sldMkLst>
          <pc:docMk/>
          <pc:sldMk cId="1517825682" sldId="746"/>
        </pc:sldMkLst>
        <pc:spChg chg="add mod">
          <ac:chgData name="Siegbert Rudolph" userId="2af4d44886c067cc" providerId="LiveId" clId="{57C3015C-304B-488C-AF9B-FEECC457B045}" dt="2023-05-21T07:17:09.386" v="50"/>
          <ac:spMkLst>
            <pc:docMk/>
            <pc:sldMk cId="1517825682" sldId="746"/>
            <ac:spMk id="3" creationId="{B39EEA5D-C4A2-59F1-E7A7-EF651702846A}"/>
          </ac:spMkLst>
        </pc:spChg>
        <pc:spChg chg="add mod">
          <ac:chgData name="Siegbert Rudolph" userId="2af4d44886c067cc" providerId="LiveId" clId="{57C3015C-304B-488C-AF9B-FEECC457B045}" dt="2023-05-21T07:17:09.386" v="50"/>
          <ac:spMkLst>
            <pc:docMk/>
            <pc:sldMk cId="1517825682" sldId="746"/>
            <ac:spMk id="5" creationId="{D7EB5C4B-3F09-E544-93C8-887047E209C0}"/>
          </ac:spMkLst>
        </pc:spChg>
        <pc:spChg chg="ord">
          <ac:chgData name="Siegbert Rudolph" userId="2af4d44886c067cc" providerId="LiveId" clId="{57C3015C-304B-488C-AF9B-FEECC457B045}" dt="2023-05-21T07:17:16.233" v="51" actId="166"/>
          <ac:spMkLst>
            <pc:docMk/>
            <pc:sldMk cId="1517825682" sldId="746"/>
            <ac:spMk id="85" creationId="{A3966B0C-F544-4B69-BA16-6486945BE7D4}"/>
          </ac:spMkLst>
        </pc:spChg>
      </pc:sldChg>
      <pc:sldChg chg="addSp modSp mod modAnim">
        <pc:chgData name="Siegbert Rudolph" userId="2af4d44886c067cc" providerId="LiveId" clId="{57C3015C-304B-488C-AF9B-FEECC457B045}" dt="2023-05-21T07:17:05.736" v="49" actId="166"/>
        <pc:sldMkLst>
          <pc:docMk/>
          <pc:sldMk cId="2063244681" sldId="747"/>
        </pc:sldMkLst>
        <pc:spChg chg="add mod">
          <ac:chgData name="Siegbert Rudolph" userId="2af4d44886c067cc" providerId="LiveId" clId="{57C3015C-304B-488C-AF9B-FEECC457B045}" dt="2023-05-21T07:17:00.247" v="48"/>
          <ac:spMkLst>
            <pc:docMk/>
            <pc:sldMk cId="2063244681" sldId="747"/>
            <ac:spMk id="3" creationId="{F8D8870B-BE8C-ACE1-FF07-4CAE88A71F49}"/>
          </ac:spMkLst>
        </pc:spChg>
        <pc:spChg chg="add mod">
          <ac:chgData name="Siegbert Rudolph" userId="2af4d44886c067cc" providerId="LiveId" clId="{57C3015C-304B-488C-AF9B-FEECC457B045}" dt="2023-05-21T07:17:00.247" v="48"/>
          <ac:spMkLst>
            <pc:docMk/>
            <pc:sldMk cId="2063244681" sldId="747"/>
            <ac:spMk id="5" creationId="{A43D64E5-997C-8B2E-D314-2459EE48E293}"/>
          </ac:spMkLst>
        </pc:spChg>
        <pc:spChg chg="ord">
          <ac:chgData name="Siegbert Rudolph" userId="2af4d44886c067cc" providerId="LiveId" clId="{57C3015C-304B-488C-AF9B-FEECC457B045}" dt="2023-05-21T07:17:05.736" v="49" actId="166"/>
          <ac:spMkLst>
            <pc:docMk/>
            <pc:sldMk cId="2063244681" sldId="747"/>
            <ac:spMk id="85" creationId="{04B70F7D-71CB-458C-939C-1979EF8420DB}"/>
          </ac:spMkLst>
        </pc:spChg>
      </pc:sldChg>
      <pc:sldChg chg="addSp modSp mod modAnim">
        <pc:chgData name="Siegbert Rudolph" userId="2af4d44886c067cc" providerId="LiveId" clId="{57C3015C-304B-488C-AF9B-FEECC457B045}" dt="2023-05-21T07:16:57.076" v="47" actId="166"/>
        <pc:sldMkLst>
          <pc:docMk/>
          <pc:sldMk cId="4064219210" sldId="748"/>
        </pc:sldMkLst>
        <pc:spChg chg="add mod">
          <ac:chgData name="Siegbert Rudolph" userId="2af4d44886c067cc" providerId="LiveId" clId="{57C3015C-304B-488C-AF9B-FEECC457B045}" dt="2023-05-21T07:16:52.128" v="46"/>
          <ac:spMkLst>
            <pc:docMk/>
            <pc:sldMk cId="4064219210" sldId="748"/>
            <ac:spMk id="3" creationId="{CCE18A73-AAA2-CE4E-6742-F097C92ACF1A}"/>
          </ac:spMkLst>
        </pc:spChg>
        <pc:spChg chg="add mod">
          <ac:chgData name="Siegbert Rudolph" userId="2af4d44886c067cc" providerId="LiveId" clId="{57C3015C-304B-488C-AF9B-FEECC457B045}" dt="2023-05-21T07:16:52.128" v="46"/>
          <ac:spMkLst>
            <pc:docMk/>
            <pc:sldMk cId="4064219210" sldId="748"/>
            <ac:spMk id="5" creationId="{210F5A66-B32F-CD1B-259D-8742D6355B1D}"/>
          </ac:spMkLst>
        </pc:spChg>
        <pc:spChg chg="ord">
          <ac:chgData name="Siegbert Rudolph" userId="2af4d44886c067cc" providerId="LiveId" clId="{57C3015C-304B-488C-AF9B-FEECC457B045}" dt="2023-05-21T07:16:57.076" v="47" actId="166"/>
          <ac:spMkLst>
            <pc:docMk/>
            <pc:sldMk cId="4064219210" sldId="748"/>
            <ac:spMk id="85" creationId="{A6260900-E4B0-4B49-ADE4-7D1CEEA16483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136" cy="49378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16023" y="0"/>
            <a:ext cx="2918136" cy="49378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4890388-E142-486A-9A35-B82F9143B759}" type="datetimeFigureOut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03288" y="741363"/>
            <a:ext cx="4929187" cy="36972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de-DE" noProof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370947"/>
            <a:ext cx="2918136" cy="49378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16023" y="9370947"/>
            <a:ext cx="2918136" cy="493789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cs typeface="Arial" pitchFamily="34" charset="0"/>
              </a:defRPr>
            </a:lvl1pPr>
          </a:lstStyle>
          <a:p>
            <a:pPr>
              <a:defRPr/>
            </a:pPr>
            <a:fld id="{0F261D31-D41E-4D5E-85A8-04A1FDF90B04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3123947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ADF2CF2C-273C-40B2-B53C-2AC34149DBEF}" type="datetime1">
              <a:rPr lang="de-DE"/>
              <a:pPr>
                <a:defRPr/>
              </a:pPr>
              <a:t>26.03.2024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479F28-82AF-427D-8B64-48F6915DBF4D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585824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30EA19D5-F4F9-47F3-9303-47AF9D3E18A8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619805-E83E-40B6-8134-F5B69DFEF128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309860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E593039D-D6AC-4370-B55C-8466119F8A53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AD9BAC-7650-45AB-B4C4-7E4539DFCDD4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495042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5C5636-D9E0-4DF9-8A98-DF40A3C32D4E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5C9702-96DA-4123-80B2-C175AA516EF2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220750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DB13B5-4488-4200-BEF0-56A85EA0F7ED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BFE7D4-B6AF-41CE-B9E1-933E34E9BBA6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888532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7602C3-5C02-47AE-993D-24947A06D9DC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22DBC1-B71A-43A0-9608-F477DE346DDA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210712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8F9DB3-BE94-402B-B33B-6188C34B44F8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3067F0-5754-424E-9D98-80FF899FF552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3644038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2AD44A-B7AD-4328-B227-BFE2192A381B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D2FEB4-7148-402D-A6E3-34AFF3F8374A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7996397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6B1CA1-9E51-480A-A07A-0E7D8584C895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E18A62-6F58-4796-844A-1DE78E7B08B1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8789291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CE5D90-020C-4691-B4AA-2B2F98DF81A4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F58E6B-F8B9-4C44-9A54-2ABEFBCAF653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7472182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8AB3F1-6151-49F2-930C-B8E038924B4C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4ADD19-B194-4F04-82D6-0605551CC20E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852470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D03B3AB6-9B05-46E4-8C65-8BC766D53494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E2F111-4AE5-4140-A155-23AE83E96F7B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6389393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7E42D4-3034-4FE5-80B3-5473AF5D48F7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E31098-89E9-4B77-B0EA-A04DD1C1697C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7697951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B5C7B1-5D8D-4B98-90C5-090B1BB35B98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E98A2F-A915-47DD-935F-2D0977E48139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1418149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83C879-DCE9-4DA1-888C-FED4E28B7398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74498E-F697-46D5-A634-5D669FDFCB90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0716178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CD9BF0-2A07-4E25-BC99-9A6D1FEBCA4B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D29461-5362-4DE6-86B4-14C181C0718A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636562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9CE0F1-DA2B-4525-BBBF-E45DB459B259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E45B7A-6455-4EA0-BFE3-AB17A7D6363B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6867429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BDDC7D-8035-48FE-ACC9-596FE5DDFBFF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E0C238-4593-438D-A7A1-949D7A05CA32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3522902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5220DE-EED3-44F7-B1BF-2301256A44C7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3F9593-0ADA-4B15-B31C-4160C9F679BA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1427432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C1BFA1-5F37-478E-B8F9-1A44198778EA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4A5CC5-8774-4A5A-8686-958EA7333D0A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7857796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40B614-8E5C-4F77-BC15-F48B870A82CF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43A889-7975-4D34-A6C1-BDF28DA09C94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2325083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C322E4-1D8B-4885-8EAA-2E1E9D7D833C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FC710F-E9F2-4BA2-9316-CC915B1162EE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784086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CBE3F047-9485-4576-A6B2-F17CB32536C0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015780-1A1B-4EDB-BE57-B8F0D1258550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5004728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00FDC2-F274-4CF1-B0C5-84AFE6028350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B48505-4B2D-4178-B894-17A1B3FA0E52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6537110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75C483-569A-477A-8E1C-E0BF9864C651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1A441C-38D3-448A-8CF9-AC5A0796F393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8912850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6DCF26-836A-4976-A17C-EEE5B272D79A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1781BA-EC12-459D-B450-9A9237DFC3A3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7386467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1553F8-7055-45F5-B276-B318B72EE1D5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EBBCE3-A541-428A-BE62-B9EB655C70FD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6403997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B60B53-AD61-40DB-92B9-80997BD69F3B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776890-D58D-4D77-ABDC-0CAF59B57598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2998274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1A4BB6-0A96-4679-87E7-7A40DB629942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15191B-E4FE-48D8-A236-4DCEFAD19D15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58770682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C1E920-9389-4CD6-9DC6-6666ACEA92FF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4208FD-A59C-44B2-B893-4D8B97E1B4A0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83342811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47D9D2-6CD1-45D4-998A-24C649EAF81D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C11508-8875-4999-BD75-C13839066609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460686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956178-5F9F-44AC-9413-92404CA4E581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C2EB19-B0AF-44E6-8560-17516E557898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68258672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C4A675-217C-4492-B706-92ACA8BABB46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B61B64-5F88-4809-87E9-D4072AB61975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261745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77872046-142C-4537-8C8A-E50EF74A6B49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9AEBC2-1699-411A-9B0D-ECC311F34E85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6440188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E6E744-B780-442C-9424-DA4D4ED607FA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23407E-DD7A-4A98-82F9-251228E315E1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00254400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B106CD-E8F1-4701-9FB9-341D8845F3CB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0A0FCC-4E16-4041-9471-E3D3105CC00E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4934022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79E16B-293E-43BA-8D08-693653BE69B8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D946EB-9C3F-429B-AA59-23056508277F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19990643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B170EB-6975-44CA-A302-7C3AD0D4A980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89A403-2D7F-4220-B450-8DB2F388C67F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0514210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96E15F-20E6-4F16-B3C7-B774968DBB08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C28291-B488-42AB-BCDB-A3C5B209229D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97538897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7FFA3A-8CC1-4463-85A4-B033C391805D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887EAA-F6A1-494E-B8A9-0B9344523759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73069065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ECC376-5B09-4C09-B192-165559B6D809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1BCFC2-1E78-41F3-9E46-FAD61E693D0C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37816930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E34A23-ED6F-4DB9-A18B-0D059A488D3F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E4BEF6-E827-4C63-85BF-5326D25BFFA9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49491596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2AC109-B690-4A42-AA67-B777BF266CF9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6AF3C3-452A-455B-A8E8-BDFE55150CB1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65546471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8EBF0A-E659-4940-A848-7E9FB3A0B28D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1D38EA-60FD-41C7-A7D4-2A87AE83BD27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069530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229D0E6E-A700-4648-896A-91ABA2546D48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6512F3-4665-4A61-91C9-D57CC374CDCF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48672144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3897B7-3410-4068-804D-4923B18B8C09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4D5311-C5FD-462B-AC2B-E56E6162C355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82535399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56E97E-8A43-42C0-BEEE-83F0D3C90964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218D8D-85D7-41BD-97BB-77CFC0679349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04581379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958B45-6C50-4722-BA48-156C26E02D32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963C1E-5E4D-44D1-9DA1-3991D98C8C4C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75316637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43AC28-D511-4804-BDE7-071A20CC8739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BC3342-E34D-4A61-8702-1173E89F7986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03066727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FEA19B-56DD-4323-A74C-F5039E58DE40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B90D9D-EAAD-4C08-895F-F7B506DAF909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66717575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D0D9F3-6DB6-40D7-BFA7-7B3867C7B61C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9516FB-C372-498B-8199-665BEE245E2C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36358312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55507C-13E3-485D-AE0A-344B7A2998EC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938FA5-6918-4088-9CDF-164FCDABC198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75308597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C62057-A3B4-438C-9459-24769B7EEDC2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F8B720-27BA-4555-829F-02A03FF9A9E6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96509479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EC3D2D-EDDD-4E89-8169-F591664DF679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55DA7E-DF07-498D-8238-20027BAED430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97219666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E07D9A-3A92-4219-AD30-815279F10761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537D1C-76BF-4E86-AB49-C1AC7431582F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24922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405EE883-50B8-4ACD-BF13-6AEA3D4E4528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40D012-93CD-4046-AEF2-C20A877591A0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85194777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85BBD7-7F6C-4384-A7CD-1BDCF8DC0510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CFD601-93BB-468E-8314-FDBEE656D867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10002481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7B89E1-DFE8-4310-AE92-20AEEBC1B4F0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6F9643-44C3-467C-8E77-9EF1F9964122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31932031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B8CE02-24D5-481E-9EBB-2A29BA0E97AC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CDBF26-7EF5-458A-8536-B007702566F3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85929321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B42CEE-4D0F-4646-A100-CE86DF41C1AE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57B02C-E4E8-4C67-9DF2-07D89F147DE8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41700546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4A95A5-19E5-4312-B003-EC46CC806B7D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E50E79-CA75-405C-A677-DBB2F58C8420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41321312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C5262C-6149-4623-9522-7E932FCBD093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98F2B0-6039-4534-BCE4-954A2F5E4215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1531556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0B9FD3-5C9B-4F79-A472-C313218FD229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10D10E-A5F0-4173-8445-D6E1ABEFDE1D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23685055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30B86D-3D81-4ADE-AA8A-834AFBCCE6DE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7DF69F-863D-49B0-A143-F4B7FA61F393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34341946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8D0C07-1F04-4B67-928E-7D713A595525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F85986-35F2-46CF-9599-CAF50CE527A1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42090918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5A9FBE-D85A-4880-ACFC-F51F670A4D69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8B4F40-B29A-4947-9B4A-3A4681D19627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952153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93A7BA-E402-4949-AA07-1536DC71DFD2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6A7758-FF3D-4B32-8BA3-E0DA71DC0474}" type="datetime1">
              <a:rPr lang="de-DE"/>
              <a:pPr>
                <a:defRPr/>
              </a:pPr>
              <a:t>26.03.2024</a:t>
            </a:fld>
            <a:endParaRPr lang="de-DE" dirty="0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1948064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5CB07F-C3B9-4404-9085-FE38671D1E9A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D97327-9B86-481D-A896-F82E9FAFA673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81243777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ED0616-1371-40D0-BF0A-AE2F0478261F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90E14A-91A1-4A68-A7E0-2CCD002D82CA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63200269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1D5060-09BB-40A9-8382-AEF4131E2F17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D683B5-C6F3-4B7A-B3A1-BF2BB2589D35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90493073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113DEA-4188-4B3F-AE6B-B78254CBDBE0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8093C7-C21B-460F-8B21-7A57A62EB261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51422590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FFB8A8-EE9B-4381-AB83-A7D603A03E26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31833E-FE1F-4DC9-BB2C-0EE5F874A950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8139121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99BA04-F045-46B9-87AE-7F1D0084EAAA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DBE42F-8A13-4D68-BBB1-5D2DC06043B1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43843458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F19581-0461-4ED7-AA79-C069BE59B5FE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AC3561-2FCF-44D9-8DBA-951082F8D280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08324711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D54146-41D1-4BAB-9BC4-7E9F833E9431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DED25A-DD8A-4D41-BE4E-12C87D04FF52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76012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7F7060B0-0A14-4256-8510-48FE7BC45DD3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92FCB4-31EF-4641-AFAC-A3C15AF44E32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685547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 dirty="0"/>
              <a:t>Bild  durch  Klicken  auf  Symbol  hinzufügen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99F0CFF9-3187-4C3A-9B87-233579BBA120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0065AE-2A1C-4D94-97A8-C7D957384204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600872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5822950" y="133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800">
                <a:solidFill>
                  <a:srgbClr val="898989"/>
                </a:solidFill>
                <a:latin typeface="Trebuchet MS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3E332194-AFF1-4B43-8F03-4E170F069353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  <p:sp>
        <p:nvSpPr>
          <p:cNvPr id="1027" name="Textfeld 6"/>
          <p:cNvSpPr txBox="1">
            <a:spLocks noChangeArrowheads="1"/>
          </p:cNvSpPr>
          <p:nvPr/>
        </p:nvSpPr>
        <p:spPr bwMode="auto">
          <a:xfrm>
            <a:off x="179388" y="179388"/>
            <a:ext cx="1187450" cy="338137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de-DE" sz="1600" dirty="0">
                <a:latin typeface="Trebuchet MS" pitchFamily="34" charset="0"/>
              </a:rPr>
              <a:t>Übungsart:</a:t>
            </a:r>
          </a:p>
        </p:txBody>
      </p:sp>
      <p:sp>
        <p:nvSpPr>
          <p:cNvPr id="1028" name="Textfeld 7"/>
          <p:cNvSpPr txBox="1">
            <a:spLocks noChangeArrowheads="1"/>
          </p:cNvSpPr>
          <p:nvPr/>
        </p:nvSpPr>
        <p:spPr bwMode="auto">
          <a:xfrm>
            <a:off x="7180263" y="196850"/>
            <a:ext cx="1447832" cy="800219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de-DE" sz="1000" b="1" dirty="0">
                <a:latin typeface="Trebuchet MS" pitchFamily="34" charset="0"/>
              </a:rPr>
              <a:t>Seite:</a:t>
            </a:r>
          </a:p>
          <a:p>
            <a:pPr>
              <a:defRPr/>
            </a:pPr>
            <a:endParaRPr lang="de-DE" sz="1200" dirty="0">
              <a:latin typeface="Trebuchet MS" pitchFamily="34" charset="0"/>
            </a:endParaRPr>
          </a:p>
          <a:p>
            <a:pPr>
              <a:defRPr/>
            </a:pPr>
            <a:r>
              <a:rPr lang="de-DE" sz="1200" b="1" dirty="0">
                <a:latin typeface="Trebuchet MS" pitchFamily="34" charset="0"/>
              </a:rPr>
              <a:t>Bearbeitet  von:  </a:t>
            </a:r>
          </a:p>
          <a:p>
            <a:pPr>
              <a:defRPr/>
            </a:pPr>
            <a:r>
              <a:rPr lang="de-DE" sz="1200" b="1" dirty="0">
                <a:latin typeface="Trebuchet MS" pitchFamily="34" charset="0"/>
              </a:rPr>
              <a:t>Siegbert  Rudolph</a:t>
            </a:r>
          </a:p>
        </p:txBody>
      </p:sp>
      <p:cxnSp>
        <p:nvCxnSpPr>
          <p:cNvPr id="9" name="Gerade Verbindung 8"/>
          <p:cNvCxnSpPr/>
          <p:nvPr/>
        </p:nvCxnSpPr>
        <p:spPr>
          <a:xfrm>
            <a:off x="250825" y="981075"/>
            <a:ext cx="8281988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30" name="Grafik 9" descr="lesekoch_logo_mit_Hintergrund-1.jpg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350" y="6353175"/>
            <a:ext cx="10175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1" name="Textfeld 10"/>
          <p:cNvSpPr txBox="1">
            <a:spLocks noChangeArrowheads="1"/>
          </p:cNvSpPr>
          <p:nvPr/>
        </p:nvSpPr>
        <p:spPr bwMode="auto">
          <a:xfrm>
            <a:off x="1250950" y="6584950"/>
            <a:ext cx="1423988" cy="230188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de-DE" sz="900" dirty="0">
                <a:latin typeface="Trebuchet MS" pitchFamily="34" charset="0"/>
              </a:rPr>
              <a:t>Lesemotivationstraining</a:t>
            </a:r>
          </a:p>
        </p:txBody>
      </p:sp>
      <p:sp>
        <p:nvSpPr>
          <p:cNvPr id="1032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dirty="0"/>
              <a:t>Titelmasterformat durch Klicken bearbeiten</a:t>
            </a:r>
          </a:p>
        </p:txBody>
      </p:sp>
      <p:sp>
        <p:nvSpPr>
          <p:cNvPr id="1033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dirty="0"/>
              <a:t>Textmasterformat bearbeiten</a:t>
            </a:r>
          </a:p>
          <a:p>
            <a:pPr lvl="1"/>
            <a:r>
              <a:rPr lang="de-DE" altLang="de-DE" dirty="0"/>
              <a:t>Zweite Ebene</a:t>
            </a:r>
          </a:p>
          <a:p>
            <a:pPr lvl="2"/>
            <a:r>
              <a:rPr lang="de-DE" altLang="de-DE" dirty="0"/>
              <a:t>Dritte Ebene</a:t>
            </a:r>
          </a:p>
          <a:p>
            <a:pPr lvl="3"/>
            <a:r>
              <a:rPr lang="de-DE" altLang="de-DE" dirty="0"/>
              <a:t>Vierte Ebene</a:t>
            </a:r>
          </a:p>
          <a:p>
            <a:pPr lvl="4"/>
            <a:r>
              <a:rPr lang="de-DE" altLang="de-DE" dirty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0" hangingPunct="0">
              <a:defRPr sz="1200">
                <a:solidFill>
                  <a:schemeClr val="tx1">
                    <a:tint val="75000"/>
                  </a:schemeClr>
                </a:solidFill>
                <a:cs typeface="Arial" pitchFamily="34" charset="0"/>
              </a:defRPr>
            </a:lvl1pPr>
          </a:lstStyle>
          <a:p>
            <a:pPr>
              <a:defRPr/>
            </a:pPr>
            <a:fld id="{13C2D63B-52DA-48D2-A871-2AC9A06B23DD}" type="datetime1">
              <a:rPr lang="de-DE"/>
              <a:pPr>
                <a:defRPr/>
              </a:pPr>
              <a:t>26.03.2024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0" hangingPunct="0">
              <a:defRPr sz="1200">
                <a:solidFill>
                  <a:schemeClr val="tx1">
                    <a:tint val="75000"/>
                  </a:schemeClr>
                </a:solidFill>
                <a:cs typeface="Arial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535" r:id="rId1"/>
    <p:sldLayoutId id="2147486536" r:id="rId2"/>
    <p:sldLayoutId id="2147486537" r:id="rId3"/>
    <p:sldLayoutId id="2147486538" r:id="rId4"/>
    <p:sldLayoutId id="2147486539" r:id="rId5"/>
    <p:sldLayoutId id="2147486540" r:id="rId6"/>
    <p:sldLayoutId id="2147486468" r:id="rId7"/>
    <p:sldLayoutId id="2147486541" r:id="rId8"/>
    <p:sldLayoutId id="2147486542" r:id="rId9"/>
    <p:sldLayoutId id="2147486543" r:id="rId10"/>
    <p:sldLayoutId id="2147486544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Titelmasterformat durch Klicken bearbeiten</a:t>
            </a:r>
          </a:p>
        </p:txBody>
      </p:sp>
      <p:sp>
        <p:nvSpPr>
          <p:cNvPr id="2051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Textmasterformate durch Klicken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0FDFD83-B327-4CE9-967F-633DC993C34D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cs typeface="Arial" pitchFamily="34" charset="0"/>
              </a:defRPr>
            </a:lvl1pPr>
          </a:lstStyle>
          <a:p>
            <a:pPr>
              <a:defRPr/>
            </a:pPr>
            <a:fld id="{3FB691F5-B9D6-4015-BA22-92EB8E0C8340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469" r:id="rId1"/>
    <p:sldLayoutId id="2147486470" r:id="rId2"/>
    <p:sldLayoutId id="2147486471" r:id="rId3"/>
    <p:sldLayoutId id="2147486472" r:id="rId4"/>
    <p:sldLayoutId id="2147486473" r:id="rId5"/>
    <p:sldLayoutId id="2147486474" r:id="rId6"/>
    <p:sldLayoutId id="2147486475" r:id="rId7"/>
    <p:sldLayoutId id="2147486476" r:id="rId8"/>
    <p:sldLayoutId id="2147486477" r:id="rId9"/>
    <p:sldLayoutId id="2147486478" r:id="rId10"/>
    <p:sldLayoutId id="214748647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Titelmasterformat durch Klicken bearbeiten</a:t>
            </a:r>
          </a:p>
        </p:txBody>
      </p:sp>
      <p:sp>
        <p:nvSpPr>
          <p:cNvPr id="3075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Textmasterformate durch Klicken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E4D25FE-6116-4786-BF95-9085D1D45A51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cs typeface="Arial" pitchFamily="34" charset="0"/>
              </a:defRPr>
            </a:lvl1pPr>
          </a:lstStyle>
          <a:p>
            <a:pPr>
              <a:defRPr/>
            </a:pPr>
            <a:fld id="{47A83ADA-95F7-4A56-9BBA-405099FD334F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480" r:id="rId1"/>
    <p:sldLayoutId id="2147486481" r:id="rId2"/>
    <p:sldLayoutId id="2147486482" r:id="rId3"/>
    <p:sldLayoutId id="2147486483" r:id="rId4"/>
    <p:sldLayoutId id="2147486484" r:id="rId5"/>
    <p:sldLayoutId id="2147486485" r:id="rId6"/>
    <p:sldLayoutId id="2147486486" r:id="rId7"/>
    <p:sldLayoutId id="2147486487" r:id="rId8"/>
    <p:sldLayoutId id="2147486488" r:id="rId9"/>
    <p:sldLayoutId id="2147486489" r:id="rId10"/>
    <p:sldLayoutId id="2147486490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Titelmasterformat durch Klicken bearbeiten</a:t>
            </a:r>
          </a:p>
        </p:txBody>
      </p:sp>
      <p:sp>
        <p:nvSpPr>
          <p:cNvPr id="4099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Textmasterformate durch Klicken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5CE99BF-5649-4C31-9973-21C21CA27A4F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cs typeface="Arial" pitchFamily="34" charset="0"/>
              </a:defRPr>
            </a:lvl1pPr>
          </a:lstStyle>
          <a:p>
            <a:pPr>
              <a:defRPr/>
            </a:pPr>
            <a:fld id="{2804F15B-0C8C-4A88-A00D-34B62FDBFF49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491" r:id="rId1"/>
    <p:sldLayoutId id="2147486492" r:id="rId2"/>
    <p:sldLayoutId id="2147486493" r:id="rId3"/>
    <p:sldLayoutId id="2147486494" r:id="rId4"/>
    <p:sldLayoutId id="2147486495" r:id="rId5"/>
    <p:sldLayoutId id="2147486496" r:id="rId6"/>
    <p:sldLayoutId id="2147486497" r:id="rId7"/>
    <p:sldLayoutId id="2147486498" r:id="rId8"/>
    <p:sldLayoutId id="2147486499" r:id="rId9"/>
    <p:sldLayoutId id="2147486500" r:id="rId10"/>
    <p:sldLayoutId id="2147486501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Titelmasterformat durch Klicken bearbeiten</a:t>
            </a:r>
          </a:p>
        </p:txBody>
      </p:sp>
      <p:sp>
        <p:nvSpPr>
          <p:cNvPr id="5123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Textmasterformate durch Klicken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B474A22-6DC3-4EFD-9028-97240753486F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cs typeface="Arial" pitchFamily="34" charset="0"/>
              </a:defRPr>
            </a:lvl1pPr>
          </a:lstStyle>
          <a:p>
            <a:pPr>
              <a:defRPr/>
            </a:pPr>
            <a:fld id="{E713E413-FD60-4C92-993A-223DA805B1A8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502" r:id="rId1"/>
    <p:sldLayoutId id="2147486503" r:id="rId2"/>
    <p:sldLayoutId id="2147486504" r:id="rId3"/>
    <p:sldLayoutId id="2147486505" r:id="rId4"/>
    <p:sldLayoutId id="2147486506" r:id="rId5"/>
    <p:sldLayoutId id="2147486507" r:id="rId6"/>
    <p:sldLayoutId id="2147486508" r:id="rId7"/>
    <p:sldLayoutId id="2147486509" r:id="rId8"/>
    <p:sldLayoutId id="2147486510" r:id="rId9"/>
    <p:sldLayoutId id="2147486511" r:id="rId10"/>
    <p:sldLayoutId id="2147486512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Titelmasterformat durch Klicken bearbeiten</a:t>
            </a:r>
          </a:p>
        </p:txBody>
      </p:sp>
      <p:sp>
        <p:nvSpPr>
          <p:cNvPr id="6147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Textmasterformate durch Klicken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E5E5DA1-B5E4-436A-8E1E-B86D81DF06EE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cs typeface="Arial" pitchFamily="34" charset="0"/>
              </a:defRPr>
            </a:lvl1pPr>
          </a:lstStyle>
          <a:p>
            <a:pPr>
              <a:defRPr/>
            </a:pPr>
            <a:fld id="{3EAC2A5C-309C-464E-A174-FF189516B5E0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513" r:id="rId1"/>
    <p:sldLayoutId id="2147486514" r:id="rId2"/>
    <p:sldLayoutId id="2147486515" r:id="rId3"/>
    <p:sldLayoutId id="2147486516" r:id="rId4"/>
    <p:sldLayoutId id="2147486517" r:id="rId5"/>
    <p:sldLayoutId id="2147486518" r:id="rId6"/>
    <p:sldLayoutId id="2147486519" r:id="rId7"/>
    <p:sldLayoutId id="2147486520" r:id="rId8"/>
    <p:sldLayoutId id="2147486521" r:id="rId9"/>
    <p:sldLayoutId id="2147486522" r:id="rId10"/>
    <p:sldLayoutId id="2147486523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Titelmasterformat durch Klicken bearbeiten</a:t>
            </a:r>
          </a:p>
        </p:txBody>
      </p:sp>
      <p:sp>
        <p:nvSpPr>
          <p:cNvPr id="7171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Textmasterformate durch Klicken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6D2AAF1-9ADB-4B22-BDAE-F09D272D1F67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cs typeface="Arial" pitchFamily="34" charset="0"/>
              </a:defRPr>
            </a:lvl1pPr>
          </a:lstStyle>
          <a:p>
            <a:pPr>
              <a:defRPr/>
            </a:pPr>
            <a:fld id="{55663F3A-39C7-4BCA-A7D8-5DAF0BC34916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524" r:id="rId1"/>
    <p:sldLayoutId id="2147486525" r:id="rId2"/>
    <p:sldLayoutId id="2147486526" r:id="rId3"/>
    <p:sldLayoutId id="2147486527" r:id="rId4"/>
    <p:sldLayoutId id="2147486528" r:id="rId5"/>
    <p:sldLayoutId id="2147486529" r:id="rId6"/>
    <p:sldLayoutId id="2147486530" r:id="rId7"/>
    <p:sldLayoutId id="2147486531" r:id="rId8"/>
    <p:sldLayoutId id="2147486532" r:id="rId9"/>
    <p:sldLayoutId id="2147486533" r:id="rId10"/>
    <p:sldLayoutId id="2147486534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Textfeld 5"/>
          <p:cNvSpPr txBox="1">
            <a:spLocks noChangeArrowheads="1"/>
          </p:cNvSpPr>
          <p:nvPr/>
        </p:nvSpPr>
        <p:spPr bwMode="auto">
          <a:xfrm>
            <a:off x="260350" y="219075"/>
            <a:ext cx="1071563" cy="7080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sz="2000" dirty="0">
                <a:solidFill>
                  <a:schemeClr val="bg1"/>
                </a:solidFill>
                <a:latin typeface="Trebuchet MS" pitchFamily="34" charset="0"/>
              </a:rPr>
              <a:t>Titel:</a:t>
            </a:r>
          </a:p>
          <a:p>
            <a:r>
              <a:rPr lang="de-DE" sz="2000" dirty="0">
                <a:solidFill>
                  <a:schemeClr val="bg1"/>
                </a:solidFill>
                <a:latin typeface="Trebuchet MS" pitchFamily="34" charset="0"/>
              </a:rPr>
              <a:t>Quelle:</a:t>
            </a:r>
          </a:p>
        </p:txBody>
      </p:sp>
      <p:sp>
        <p:nvSpPr>
          <p:cNvPr id="15" name="Foliennummernplatzhalter 27"/>
          <p:cNvSpPr>
            <a:spLocks noGrp="1"/>
          </p:cNvSpPr>
          <p:nvPr>
            <p:ph type="sldNum" sz="quarter" idx="12"/>
          </p:nvPr>
        </p:nvSpPr>
        <p:spPr>
          <a:xfrm>
            <a:off x="5822950" y="133350"/>
            <a:ext cx="2133600" cy="365125"/>
          </a:xfrm>
        </p:spPr>
        <p:txBody>
          <a:bodyPr/>
          <a:lstStyle/>
          <a:p>
            <a:pPr>
              <a:defRPr/>
            </a:pPr>
            <a:fld id="{221578E3-F516-4360-8F12-4081310FC682}" type="slidenum">
              <a:rPr lang="de-DE" smtClean="0"/>
              <a:pPr>
                <a:defRPr/>
              </a:pPr>
              <a:t>1</a:t>
            </a:fld>
            <a:endParaRPr lang="de-DE" dirty="0"/>
          </a:p>
        </p:txBody>
      </p:sp>
      <p:pic>
        <p:nvPicPr>
          <p:cNvPr id="17" name="shpLesekochValidCheck" descr="lesekoch_logo_mit_Hintergrund-1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109" y="139285"/>
            <a:ext cx="10175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" name="Rechteck 22"/>
          <p:cNvSpPr/>
          <p:nvPr/>
        </p:nvSpPr>
        <p:spPr>
          <a:xfrm>
            <a:off x="7667625" y="6453188"/>
            <a:ext cx="1368425" cy="28892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 dirty="0"/>
          </a:p>
        </p:txBody>
      </p:sp>
      <p:sp>
        <p:nvSpPr>
          <p:cNvPr id="27" name="Rechteck 26">
            <a:hlinkClick r:id="" action="ppaction://hlinkshowjump?jump=nextslide"/>
          </p:cNvPr>
          <p:cNvSpPr/>
          <p:nvPr/>
        </p:nvSpPr>
        <p:spPr>
          <a:xfrm>
            <a:off x="7559675" y="6450013"/>
            <a:ext cx="1512888" cy="287337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400"/>
              <a:t>Nächste Seite</a:t>
            </a:r>
            <a:endParaRPr lang="de-DE" sz="1400" dirty="0"/>
          </a:p>
        </p:txBody>
      </p:sp>
      <p:sp>
        <p:nvSpPr>
          <p:cNvPr id="31" name="Rechteck 30"/>
          <p:cNvSpPr/>
          <p:nvPr/>
        </p:nvSpPr>
        <p:spPr>
          <a:xfrm>
            <a:off x="675774" y="4934778"/>
            <a:ext cx="378955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Bedienung: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de-DE" sz="1400" b="0" i="0" u="none" strike="noStrike" kern="0" cap="none" spc="0" normalizeH="0" baseline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Makros freischalten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de-DE" sz="1400" b="0" i="0" u="none" strike="noStrike" kern="0" cap="none" spc="0" normalizeH="0" baseline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Präsentationsmodus starten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de-DE" sz="1400" b="0" i="0" u="none" strike="noStrike" kern="0" cap="none" spc="0" normalizeH="0" baseline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Mit einem Klick geht es weiter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de-DE" sz="1400" b="0" i="0" u="none" strike="noStrike" kern="0" cap="none" spc="0" normalizeH="0" baseline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Beenden: </a:t>
            </a:r>
            <a:r>
              <a:rPr kumimoji="0" lang="de-DE" sz="1400" b="0" i="0" u="none" strike="noStrike" kern="0" cap="none" spc="0" normalizeH="0" baseline="0" noProof="0" dirty="0" err="1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Escape</a:t>
            </a:r>
            <a:r>
              <a:rPr kumimoji="0" lang="de-DE" sz="1400" b="0" i="0" u="none" strike="noStrike" kern="0" cap="none" spc="0" normalizeH="0" baseline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-Taste drücken</a:t>
            </a:r>
          </a:p>
        </p:txBody>
      </p:sp>
      <p:sp>
        <p:nvSpPr>
          <p:cNvPr id="16" name="Textfeld 4"/>
          <p:cNvSpPr txBox="1">
            <a:spLocks noChangeArrowheads="1"/>
          </p:cNvSpPr>
          <p:nvPr/>
        </p:nvSpPr>
        <p:spPr bwMode="auto">
          <a:xfrm>
            <a:off x="620888" y="1844675"/>
            <a:ext cx="1544462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de-DE" sz="2000" b="1" dirty="0">
                <a:solidFill>
                  <a:prstClr val="black"/>
                </a:solidFill>
                <a:latin typeface="Trebuchet MS" pitchFamily="34" charset="0"/>
              </a:rPr>
              <a:t>Übungsart:</a:t>
            </a:r>
          </a:p>
          <a:p>
            <a:pPr algn="r"/>
            <a:r>
              <a:rPr lang="de-DE" sz="4000" dirty="0">
                <a:solidFill>
                  <a:prstClr val="black"/>
                </a:solidFill>
                <a:latin typeface="Trebuchet MS" pitchFamily="34" charset="0"/>
              </a:rPr>
              <a:t>Titel:</a:t>
            </a:r>
          </a:p>
          <a:p>
            <a:pPr algn="r"/>
            <a:r>
              <a:rPr lang="de-DE" sz="2000" b="1" dirty="0">
                <a:solidFill>
                  <a:prstClr val="black"/>
                </a:solidFill>
                <a:latin typeface="Trebuchet MS" pitchFamily="34" charset="0"/>
              </a:rPr>
              <a:t>Textquelle:</a:t>
            </a:r>
          </a:p>
          <a:p>
            <a:pPr algn="r"/>
            <a:r>
              <a:rPr lang="de-DE" sz="2000" b="1" dirty="0">
                <a:solidFill>
                  <a:prstClr val="black"/>
                </a:solidFill>
                <a:latin typeface="Trebuchet MS" pitchFamily="34" charset="0"/>
              </a:rPr>
              <a:t>Übungen:</a:t>
            </a:r>
          </a:p>
        </p:txBody>
      </p:sp>
      <p:sp>
        <p:nvSpPr>
          <p:cNvPr id="18" name="Textfeld 10"/>
          <p:cNvSpPr txBox="1">
            <a:spLocks noChangeArrowheads="1"/>
          </p:cNvSpPr>
          <p:nvPr/>
        </p:nvSpPr>
        <p:spPr bwMode="auto">
          <a:xfrm>
            <a:off x="2227263" y="1844675"/>
            <a:ext cx="6661952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Vorsilben 2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de-DE" altLang="de-DE" sz="4000" b="1" dirty="0">
                <a:solidFill>
                  <a:prstClr val="black"/>
                </a:solidFill>
                <a:latin typeface="Trebuchet MS" pitchFamily="34" charset="0"/>
              </a:rPr>
              <a:t>Verneinung von Adjektiven</a:t>
            </a:r>
          </a:p>
        </p:txBody>
      </p:sp>
      <p:sp>
        <p:nvSpPr>
          <p:cNvPr id="19" name="Textfeld 12"/>
          <p:cNvSpPr txBox="1">
            <a:spLocks noChangeArrowheads="1"/>
          </p:cNvSpPr>
          <p:nvPr/>
        </p:nvSpPr>
        <p:spPr bwMode="auto">
          <a:xfrm>
            <a:off x="2232025" y="2780928"/>
            <a:ext cx="2233304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Siegbert Rudolph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Siegbert Rudolph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6EF42E1A-433C-DDB1-AD45-E831222ACDD4}"/>
              </a:ext>
            </a:extLst>
          </p:cNvPr>
          <p:cNvSpPr txBox="1"/>
          <p:nvPr/>
        </p:nvSpPr>
        <p:spPr>
          <a:xfrm>
            <a:off x="190500" y="6724134"/>
            <a:ext cx="4006225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Übungsdateien\Am Anfang\Silbenübungen\Vorsilben - Verneinungen.pptx - Seite 1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293A7BA-E402-4949-AA07-1536DC71DFD2}" type="slidenum">
              <a:rPr kumimoji="0" lang="de-DE" sz="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de-DE" sz="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rebuchet MS" pitchFamily="34" charset="0"/>
              <a:ea typeface="+mn-ea"/>
              <a:cs typeface="Arial" pitchFamily="34" charset="0"/>
            </a:endParaRPr>
          </a:p>
        </p:txBody>
      </p:sp>
      <p:grpSp>
        <p:nvGrpSpPr>
          <p:cNvPr id="43" name="Gruppieren 42"/>
          <p:cNvGrpSpPr/>
          <p:nvPr/>
        </p:nvGrpSpPr>
        <p:grpSpPr>
          <a:xfrm>
            <a:off x="7559675" y="6469063"/>
            <a:ext cx="1512888" cy="288925"/>
            <a:chOff x="7559675" y="6469063"/>
            <a:chExt cx="1512888" cy="288925"/>
          </a:xfrm>
        </p:grpSpPr>
        <p:sp>
          <p:nvSpPr>
            <p:cNvPr id="44" name="Rechteck 43"/>
            <p:cNvSpPr/>
            <p:nvPr/>
          </p:nvSpPr>
          <p:spPr>
            <a:xfrm>
              <a:off x="7667625" y="6469063"/>
              <a:ext cx="1368425" cy="28892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5" name="Rechteck 44">
              <a:hlinkClick r:id="" action="ppaction://hlinkshowjump?jump=nextslide"/>
            </p:cNvPr>
            <p:cNvSpPr/>
            <p:nvPr/>
          </p:nvSpPr>
          <p:spPr>
            <a:xfrm>
              <a:off x="7559675" y="6470650"/>
              <a:ext cx="1512888" cy="287338"/>
            </a:xfrm>
            <a:prstGeom prst="rect">
              <a:avLst/>
            </a:prstGeom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0" marR="0" lvl="0" indent="0" algn="ctr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Nächste Seite</a:t>
              </a:r>
              <a:endParaRPr kumimoji="0" lang="de-DE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46" name="Gruppieren 45"/>
          <p:cNvGrpSpPr/>
          <p:nvPr/>
        </p:nvGrpSpPr>
        <p:grpSpPr>
          <a:xfrm>
            <a:off x="5945188" y="6470650"/>
            <a:ext cx="1597025" cy="287338"/>
            <a:chOff x="5945188" y="6470650"/>
            <a:chExt cx="1597025" cy="287338"/>
          </a:xfrm>
        </p:grpSpPr>
        <p:sp>
          <p:nvSpPr>
            <p:cNvPr id="48" name="Rechteck 47"/>
            <p:cNvSpPr/>
            <p:nvPr/>
          </p:nvSpPr>
          <p:spPr>
            <a:xfrm>
              <a:off x="6173788" y="6470650"/>
              <a:ext cx="1368425" cy="28733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9" name="Rechteck 48">
              <a:hlinkClick r:id="" action="ppaction://hlinkshowjump?jump=previousslide"/>
            </p:cNvPr>
            <p:cNvSpPr/>
            <p:nvPr/>
          </p:nvSpPr>
          <p:spPr>
            <a:xfrm>
              <a:off x="5945188" y="6470650"/>
              <a:ext cx="1512887" cy="287338"/>
            </a:xfrm>
            <a:prstGeom prst="rect">
              <a:avLst/>
            </a:prstGeom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0" marR="0" lvl="0" indent="0" algn="ctr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Vorherige Seite</a:t>
              </a:r>
              <a:endParaRPr kumimoji="0" lang="de-DE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81" name="Textfeld 36">
            <a:extLst>
              <a:ext uri="{FF2B5EF4-FFF2-40B4-BE49-F238E27FC236}">
                <a16:creationId xmlns:a16="http://schemas.microsoft.com/office/drawing/2014/main" id="{E5B13C33-1C46-43C7-955D-BF27249B66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512" y="118373"/>
            <a:ext cx="5035546" cy="707886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Klick</a:t>
            </a:r>
            <a:r>
              <a:rPr kumimoji="0" lang="de-DE" altLang="de-DE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 auf die Vorsilbe,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die die Bedeutung des Wortes umkehrt! </a:t>
            </a:r>
          </a:p>
        </p:txBody>
      </p:sp>
      <p:sp>
        <p:nvSpPr>
          <p:cNvPr id="88" name="Textfeld 87">
            <a:extLst>
              <a:ext uri="{FF2B5EF4-FFF2-40B4-BE49-F238E27FC236}">
                <a16:creationId xmlns:a16="http://schemas.microsoft.com/office/drawing/2014/main" id="{D3D46BED-CDA3-4EE9-B125-2514A8938D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31090" y="1099492"/>
            <a:ext cx="3950120" cy="46166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altLang="de-DE" sz="2400" b="0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a  </a:t>
            </a:r>
            <a:r>
              <a:rPr kumimoji="0" lang="de-DE" altLang="de-DE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dis</a:t>
            </a:r>
            <a:r>
              <a:rPr kumimoji="0" lang="de-DE" altLang="de-DE" sz="2400" b="0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  </a:t>
            </a:r>
            <a:r>
              <a:rPr kumimoji="0" lang="de-DE" altLang="de-DE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il</a:t>
            </a:r>
            <a:r>
              <a:rPr kumimoji="0" lang="de-DE" altLang="de-DE" sz="2400" b="0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  im  in  </a:t>
            </a:r>
            <a:r>
              <a:rPr kumimoji="0" lang="de-DE" altLang="de-DE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ir</a:t>
            </a:r>
            <a:r>
              <a:rPr kumimoji="0" lang="de-DE" altLang="de-DE" sz="2400" b="0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  miss</a:t>
            </a:r>
            <a:r>
              <a:rPr lang="de-DE" altLang="de-DE" sz="2400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</a:rPr>
              <a:t>  </a:t>
            </a:r>
            <a:r>
              <a:rPr lang="de-DE" altLang="de-DE" sz="2400" dirty="0" err="1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</a:rPr>
              <a:t>un</a:t>
            </a:r>
            <a:endParaRPr kumimoji="0" lang="de-DE" altLang="de-DE" sz="2400" b="0" i="0" u="none" strike="noStrike" kern="1200" cap="none" spc="0" normalizeH="0" baseline="0" noProof="0" dirty="0">
              <a:ln>
                <a:noFill/>
              </a:ln>
              <a:solidFill>
                <a:srgbClr val="1F497D">
                  <a:lumMod val="60000"/>
                  <a:lumOff val="40000"/>
                </a:srgbClr>
              </a:solidFill>
              <a:effectLst/>
              <a:uLnTx/>
              <a:uFillTx/>
              <a:latin typeface="Trebuchet MS" pitchFamily="34" charset="0"/>
              <a:ea typeface="+mn-ea"/>
              <a:cs typeface="Arial" charset="0"/>
            </a:endParaRPr>
          </a:p>
        </p:txBody>
      </p:sp>
      <p:sp>
        <p:nvSpPr>
          <p:cNvPr id="82" name="Textfeld 81">
            <a:extLst>
              <a:ext uri="{FF2B5EF4-FFF2-40B4-BE49-F238E27FC236}">
                <a16:creationId xmlns:a16="http://schemas.microsoft.com/office/drawing/2014/main" id="{C1B65FCC-DE05-4483-8FD8-1B93576421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20091" y="2436081"/>
            <a:ext cx="187262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altLang="de-DE" sz="2400" b="0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verständlich</a:t>
            </a:r>
          </a:p>
        </p:txBody>
      </p:sp>
      <p:sp>
        <p:nvSpPr>
          <p:cNvPr id="83" name="Textfeld 82">
            <a:extLst>
              <a:ext uri="{FF2B5EF4-FFF2-40B4-BE49-F238E27FC236}">
                <a16:creationId xmlns:a16="http://schemas.microsoft.com/office/drawing/2014/main" id="{D1212500-0B31-4A73-BC85-86E9087E83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97075" y="2436081"/>
            <a:ext cx="54694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altLang="de-DE" sz="2400" b="1" i="0" u="none" strike="noStrike" kern="1200" cap="none" spc="0" normalizeH="0" baseline="0" noProof="0" dirty="0" err="1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un</a:t>
            </a:r>
            <a:endParaRPr kumimoji="0" lang="de-DE" altLang="de-DE" sz="2400" b="1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60000"/>
                  <a:lumOff val="40000"/>
                </a:schemeClr>
              </a:solidFill>
              <a:effectLst/>
              <a:uLnTx/>
              <a:uFillTx/>
              <a:latin typeface="Trebuchet MS" pitchFamily="34" charset="0"/>
              <a:ea typeface="+mn-ea"/>
              <a:cs typeface="Arial" charset="0"/>
            </a:endParaRPr>
          </a:p>
        </p:txBody>
      </p:sp>
      <p:sp>
        <p:nvSpPr>
          <p:cNvPr id="86" name="Textfeld 85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023A79E7-B1CE-48AA-BF6C-F8A2E1580A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79845" y="2446676"/>
            <a:ext cx="928459" cy="400110"/>
          </a:xfrm>
          <a:prstGeom prst="rect">
            <a:avLst/>
          </a:prstGeom>
          <a:solidFill>
            <a:srgbClr val="FF4343"/>
          </a:solidFill>
          <a:ln w="12700">
            <a:solidFill>
              <a:srgbClr val="FF4343"/>
            </a:solidFill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altLang="de-DE" sz="200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weiter</a:t>
            </a:r>
          </a:p>
        </p:txBody>
      </p:sp>
      <p:sp>
        <p:nvSpPr>
          <p:cNvPr id="87" name="Textfeld 86">
            <a:extLst>
              <a:ext uri="{FF2B5EF4-FFF2-40B4-BE49-F238E27FC236}">
                <a16:creationId xmlns:a16="http://schemas.microsoft.com/office/drawing/2014/main" id="{D958CF85-F017-4ABA-AF45-0DC3395DBA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05144" y="3521401"/>
            <a:ext cx="3925562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altLang="de-DE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Sein Vortrag war unverständlich,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de-DE" altLang="de-DE" sz="2000" dirty="0">
                <a:latin typeface="Trebuchet MS" pitchFamily="34" charset="0"/>
              </a:rPr>
              <a:t>also wirr und konfus.</a:t>
            </a:r>
            <a:endParaRPr kumimoji="0" lang="de-DE" altLang="de-DE" sz="2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rebuchet MS" pitchFamily="34" charset="0"/>
              <a:ea typeface="+mn-ea"/>
              <a:cs typeface="Arial" charset="0"/>
            </a:endParaRP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7B965558-C6CB-286E-94E5-BB789C1B18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11824" y="6320933"/>
            <a:ext cx="1296144" cy="4924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2600" b="0" i="0" u="none" strike="noStrike" kern="0" cap="none" spc="-10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rebuchet MS" pitchFamily="34" charset="0"/>
              </a:rPr>
              <a:t>Glück</a:t>
            </a:r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14154949-8404-05D8-E54A-682E3DBCCBF4}"/>
              </a:ext>
            </a:extLst>
          </p:cNvPr>
          <p:cNvSpPr/>
          <p:nvPr/>
        </p:nvSpPr>
        <p:spPr>
          <a:xfrm>
            <a:off x="623392" y="1124745"/>
            <a:ext cx="7510399" cy="792088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6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85" name="Rechteck 84">
            <a:extLst>
              <a:ext uri="{FF2B5EF4-FFF2-40B4-BE49-F238E27FC236}">
                <a16:creationId xmlns:a16="http://schemas.microsoft.com/office/drawing/2014/main" id="{3EDB606D-FF8E-49CE-AF2C-6DE9DD81487A}"/>
              </a:ext>
            </a:extLst>
          </p:cNvPr>
          <p:cNvSpPr/>
          <p:nvPr/>
        </p:nvSpPr>
        <p:spPr>
          <a:xfrm>
            <a:off x="5740297" y="1124744"/>
            <a:ext cx="487887" cy="513312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BA863D79-7229-37E5-6850-A15C1377C296}"/>
              </a:ext>
            </a:extLst>
          </p:cNvPr>
          <p:cNvSpPr txBox="1"/>
          <p:nvPr/>
        </p:nvSpPr>
        <p:spPr>
          <a:xfrm>
            <a:off x="190500" y="6724134"/>
            <a:ext cx="4046301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Übungsdateien\Am Anfang\Silbenübungen\Vorsilben - Verneinungen.pptx - Seite 10</a:t>
            </a:r>
          </a:p>
        </p:txBody>
      </p:sp>
    </p:spTree>
    <p:extLst>
      <p:ext uri="{BB962C8B-B14F-4D97-AF65-F5344CB8AC3E}">
        <p14:creationId xmlns:p14="http://schemas.microsoft.com/office/powerpoint/2010/main" val="25091001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5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83" grpId="0"/>
      <p:bldP spid="86" grpId="0" animBg="1"/>
      <p:bldP spid="87" grpId="0"/>
      <p:bldP spid="3" grpId="0" animBg="1"/>
      <p:bldP spid="5" grpId="0" animBg="1"/>
      <p:bldP spid="8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293A7BA-E402-4949-AA07-1536DC71DFD2}" type="slidenum">
              <a:rPr kumimoji="0" lang="de-DE" sz="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de-DE" sz="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rebuchet MS" pitchFamily="34" charset="0"/>
              <a:ea typeface="+mn-ea"/>
              <a:cs typeface="Arial" pitchFamily="34" charset="0"/>
            </a:endParaRPr>
          </a:p>
        </p:txBody>
      </p:sp>
      <p:grpSp>
        <p:nvGrpSpPr>
          <p:cNvPr id="43" name="Gruppieren 42"/>
          <p:cNvGrpSpPr/>
          <p:nvPr/>
        </p:nvGrpSpPr>
        <p:grpSpPr>
          <a:xfrm>
            <a:off x="7559675" y="6469063"/>
            <a:ext cx="1512888" cy="288925"/>
            <a:chOff x="7559675" y="6469063"/>
            <a:chExt cx="1512888" cy="288925"/>
          </a:xfrm>
        </p:grpSpPr>
        <p:sp>
          <p:nvSpPr>
            <p:cNvPr id="44" name="Rechteck 43"/>
            <p:cNvSpPr/>
            <p:nvPr/>
          </p:nvSpPr>
          <p:spPr>
            <a:xfrm>
              <a:off x="7667625" y="6469063"/>
              <a:ext cx="1368425" cy="28892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5" name="Rechteck 44">
              <a:hlinkClick r:id="" action="ppaction://hlinkshowjump?jump=nextslide"/>
            </p:cNvPr>
            <p:cNvSpPr/>
            <p:nvPr/>
          </p:nvSpPr>
          <p:spPr>
            <a:xfrm>
              <a:off x="7559675" y="6470650"/>
              <a:ext cx="1512888" cy="287338"/>
            </a:xfrm>
            <a:prstGeom prst="rect">
              <a:avLst/>
            </a:prstGeom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0" marR="0" lvl="0" indent="0" algn="ctr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Nächste Seite</a:t>
              </a:r>
              <a:endParaRPr kumimoji="0" lang="de-DE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46" name="Gruppieren 45"/>
          <p:cNvGrpSpPr/>
          <p:nvPr/>
        </p:nvGrpSpPr>
        <p:grpSpPr>
          <a:xfrm>
            <a:off x="5945188" y="6470650"/>
            <a:ext cx="1597025" cy="287338"/>
            <a:chOff x="5945188" y="6470650"/>
            <a:chExt cx="1597025" cy="287338"/>
          </a:xfrm>
        </p:grpSpPr>
        <p:sp>
          <p:nvSpPr>
            <p:cNvPr id="48" name="Rechteck 47"/>
            <p:cNvSpPr/>
            <p:nvPr/>
          </p:nvSpPr>
          <p:spPr>
            <a:xfrm>
              <a:off x="6173788" y="6470650"/>
              <a:ext cx="1368425" cy="28733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9" name="Rechteck 48">
              <a:hlinkClick r:id="" action="ppaction://hlinkshowjump?jump=previousslide"/>
            </p:cNvPr>
            <p:cNvSpPr/>
            <p:nvPr/>
          </p:nvSpPr>
          <p:spPr>
            <a:xfrm>
              <a:off x="5945188" y="6470650"/>
              <a:ext cx="1512887" cy="287338"/>
            </a:xfrm>
            <a:prstGeom prst="rect">
              <a:avLst/>
            </a:prstGeom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0" marR="0" lvl="0" indent="0" algn="ctr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Vorherige Seite</a:t>
              </a:r>
              <a:endParaRPr kumimoji="0" lang="de-DE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81" name="Textfeld 36">
            <a:extLst>
              <a:ext uri="{FF2B5EF4-FFF2-40B4-BE49-F238E27FC236}">
                <a16:creationId xmlns:a16="http://schemas.microsoft.com/office/drawing/2014/main" id="{E5B13C33-1C46-43C7-955D-BF27249B66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512" y="118373"/>
            <a:ext cx="5035546" cy="707886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Klick</a:t>
            </a:r>
            <a:r>
              <a:rPr kumimoji="0" lang="de-DE" altLang="de-DE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 auf die Vorsilbe,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die die Bedeutung des Wortes umkehrt! </a:t>
            </a:r>
          </a:p>
        </p:txBody>
      </p:sp>
      <p:sp>
        <p:nvSpPr>
          <p:cNvPr id="88" name="Textfeld 87">
            <a:extLst>
              <a:ext uri="{FF2B5EF4-FFF2-40B4-BE49-F238E27FC236}">
                <a16:creationId xmlns:a16="http://schemas.microsoft.com/office/drawing/2014/main" id="{D3D46BED-CDA3-4EE9-B125-2514A8938D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31090" y="1099492"/>
            <a:ext cx="3950120" cy="46166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altLang="de-DE" sz="2400" b="0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a  </a:t>
            </a:r>
            <a:r>
              <a:rPr kumimoji="0" lang="de-DE" altLang="de-DE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dis</a:t>
            </a:r>
            <a:r>
              <a:rPr kumimoji="0" lang="de-DE" altLang="de-DE" sz="2400" b="0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  </a:t>
            </a:r>
            <a:r>
              <a:rPr kumimoji="0" lang="de-DE" altLang="de-DE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il</a:t>
            </a:r>
            <a:r>
              <a:rPr kumimoji="0" lang="de-DE" altLang="de-DE" sz="2400" b="0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  im  in  </a:t>
            </a:r>
            <a:r>
              <a:rPr kumimoji="0" lang="de-DE" altLang="de-DE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ir</a:t>
            </a:r>
            <a:r>
              <a:rPr kumimoji="0" lang="de-DE" altLang="de-DE" sz="2400" b="0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  miss</a:t>
            </a:r>
            <a:r>
              <a:rPr lang="de-DE" altLang="de-DE" sz="2400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</a:rPr>
              <a:t>  </a:t>
            </a:r>
            <a:r>
              <a:rPr lang="de-DE" altLang="de-DE" sz="2400" dirty="0" err="1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</a:rPr>
              <a:t>un</a:t>
            </a:r>
            <a:endParaRPr kumimoji="0" lang="de-DE" altLang="de-DE" sz="2400" b="0" i="0" u="none" strike="noStrike" kern="1200" cap="none" spc="0" normalizeH="0" baseline="0" noProof="0" dirty="0">
              <a:ln>
                <a:noFill/>
              </a:ln>
              <a:solidFill>
                <a:srgbClr val="1F497D">
                  <a:lumMod val="60000"/>
                  <a:lumOff val="40000"/>
                </a:srgbClr>
              </a:solidFill>
              <a:effectLst/>
              <a:uLnTx/>
              <a:uFillTx/>
              <a:latin typeface="Trebuchet MS" pitchFamily="34" charset="0"/>
              <a:ea typeface="+mn-ea"/>
              <a:cs typeface="Arial" charset="0"/>
            </a:endParaRPr>
          </a:p>
        </p:txBody>
      </p:sp>
      <p:sp>
        <p:nvSpPr>
          <p:cNvPr id="82" name="Textfeld 81">
            <a:extLst>
              <a:ext uri="{FF2B5EF4-FFF2-40B4-BE49-F238E27FC236}">
                <a16:creationId xmlns:a16="http://schemas.microsoft.com/office/drawing/2014/main" id="{678209EE-6AF1-4E66-A8AE-EFDA85C6C5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20091" y="2436081"/>
            <a:ext cx="115127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altLang="de-DE" sz="2400" b="0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legitim</a:t>
            </a:r>
          </a:p>
        </p:txBody>
      </p:sp>
      <p:sp>
        <p:nvSpPr>
          <p:cNvPr id="83" name="Textfeld 82">
            <a:extLst>
              <a:ext uri="{FF2B5EF4-FFF2-40B4-BE49-F238E27FC236}">
                <a16:creationId xmlns:a16="http://schemas.microsoft.com/office/drawing/2014/main" id="{D402D5AE-E599-49B8-8A20-7CA048F593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76612" y="2436081"/>
            <a:ext cx="36740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altLang="de-DE" sz="2400" b="1" i="0" u="none" strike="noStrike" kern="1200" cap="none" spc="0" normalizeH="0" baseline="0" noProof="0" dirty="0" err="1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il</a:t>
            </a:r>
            <a:endParaRPr kumimoji="0" lang="de-DE" altLang="de-DE" sz="2400" b="1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60000"/>
                  <a:lumOff val="40000"/>
                </a:schemeClr>
              </a:solidFill>
              <a:effectLst/>
              <a:uLnTx/>
              <a:uFillTx/>
              <a:latin typeface="Trebuchet MS" pitchFamily="34" charset="0"/>
              <a:ea typeface="+mn-ea"/>
              <a:cs typeface="Arial" charset="0"/>
            </a:endParaRPr>
          </a:p>
        </p:txBody>
      </p:sp>
      <p:sp>
        <p:nvSpPr>
          <p:cNvPr id="86" name="Textfeld 85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525DAAF6-5BB6-4C10-9CBC-6BEF83F1E6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22753" y="2446676"/>
            <a:ext cx="928459" cy="400110"/>
          </a:xfrm>
          <a:prstGeom prst="rect">
            <a:avLst/>
          </a:prstGeom>
          <a:solidFill>
            <a:srgbClr val="FF4343"/>
          </a:solidFill>
          <a:ln w="12700">
            <a:solidFill>
              <a:srgbClr val="FF4343"/>
            </a:solidFill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altLang="de-DE" sz="200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weiter</a:t>
            </a:r>
          </a:p>
        </p:txBody>
      </p:sp>
      <p:sp>
        <p:nvSpPr>
          <p:cNvPr id="87" name="Textfeld 86">
            <a:extLst>
              <a:ext uri="{FF2B5EF4-FFF2-40B4-BE49-F238E27FC236}">
                <a16:creationId xmlns:a16="http://schemas.microsoft.com/office/drawing/2014/main" id="{1FFACFC5-7398-475A-B4B6-EC869B209B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05144" y="3521401"/>
            <a:ext cx="4741426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altLang="de-DE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Wenn etwas gegen das Gesetz verstößt,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de-DE" altLang="de-DE" sz="2000" dirty="0">
                <a:latin typeface="Trebuchet MS" pitchFamily="34" charset="0"/>
              </a:rPr>
              <a:t>ist es illegitim.</a:t>
            </a:r>
            <a:endParaRPr kumimoji="0" lang="de-DE" altLang="de-DE" sz="2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rebuchet MS" pitchFamily="34" charset="0"/>
              <a:ea typeface="+mn-ea"/>
              <a:cs typeface="Arial" charset="0"/>
            </a:endParaRP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05976BB9-C4CC-092E-9F16-E970BD0388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11824" y="6320933"/>
            <a:ext cx="1296144" cy="4924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2600" b="0" i="0" u="none" strike="noStrike" kern="0" cap="none" spc="-10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rebuchet MS" pitchFamily="34" charset="0"/>
              </a:rPr>
              <a:t>Glück</a:t>
            </a:r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C0948764-73F3-5342-C386-8EE956190044}"/>
              </a:ext>
            </a:extLst>
          </p:cNvPr>
          <p:cNvSpPr/>
          <p:nvPr/>
        </p:nvSpPr>
        <p:spPr>
          <a:xfrm>
            <a:off x="623392" y="1124745"/>
            <a:ext cx="7510399" cy="792088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6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85" name="Rechteck 84">
            <a:extLst>
              <a:ext uri="{FF2B5EF4-FFF2-40B4-BE49-F238E27FC236}">
                <a16:creationId xmlns:a16="http://schemas.microsoft.com/office/drawing/2014/main" id="{4E326BB2-2E79-4F23-B72B-127F707FCB0C}"/>
              </a:ext>
            </a:extLst>
          </p:cNvPr>
          <p:cNvSpPr/>
          <p:nvPr/>
        </p:nvSpPr>
        <p:spPr>
          <a:xfrm>
            <a:off x="3196099" y="1133280"/>
            <a:ext cx="487887" cy="513312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F2A86DF5-DEA7-767E-E8C3-0AB52734DA7D}"/>
              </a:ext>
            </a:extLst>
          </p:cNvPr>
          <p:cNvSpPr txBox="1"/>
          <p:nvPr/>
        </p:nvSpPr>
        <p:spPr>
          <a:xfrm>
            <a:off x="190500" y="6724134"/>
            <a:ext cx="4046301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Übungsdateien\Am Anfang\Silbenübungen\Vorsilben - Verneinungen.pptx - Seite 11</a:t>
            </a:r>
          </a:p>
        </p:txBody>
      </p:sp>
    </p:spTree>
    <p:extLst>
      <p:ext uri="{BB962C8B-B14F-4D97-AF65-F5344CB8AC3E}">
        <p14:creationId xmlns:p14="http://schemas.microsoft.com/office/powerpoint/2010/main" val="8627782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5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83" grpId="0"/>
      <p:bldP spid="86" grpId="0" animBg="1"/>
      <p:bldP spid="87" grpId="0"/>
      <p:bldP spid="3" grpId="0" animBg="1"/>
      <p:bldP spid="5" grpId="0" animBg="1"/>
      <p:bldP spid="8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293A7BA-E402-4949-AA07-1536DC71DFD2}" type="slidenum">
              <a:rPr kumimoji="0" lang="de-DE" sz="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de-DE" sz="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rebuchet MS" pitchFamily="34" charset="0"/>
              <a:ea typeface="+mn-ea"/>
              <a:cs typeface="Arial" pitchFamily="34" charset="0"/>
            </a:endParaRPr>
          </a:p>
        </p:txBody>
      </p:sp>
      <p:grpSp>
        <p:nvGrpSpPr>
          <p:cNvPr id="43" name="Gruppieren 42"/>
          <p:cNvGrpSpPr/>
          <p:nvPr/>
        </p:nvGrpSpPr>
        <p:grpSpPr>
          <a:xfrm>
            <a:off x="7559675" y="6469063"/>
            <a:ext cx="1512888" cy="288925"/>
            <a:chOff x="7559675" y="6469063"/>
            <a:chExt cx="1512888" cy="288925"/>
          </a:xfrm>
        </p:grpSpPr>
        <p:sp>
          <p:nvSpPr>
            <p:cNvPr id="44" name="Rechteck 43"/>
            <p:cNvSpPr/>
            <p:nvPr/>
          </p:nvSpPr>
          <p:spPr>
            <a:xfrm>
              <a:off x="7667625" y="6469063"/>
              <a:ext cx="1368425" cy="28892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5" name="Rechteck 44">
              <a:hlinkClick r:id="" action="ppaction://hlinkshowjump?jump=nextslide"/>
            </p:cNvPr>
            <p:cNvSpPr/>
            <p:nvPr/>
          </p:nvSpPr>
          <p:spPr>
            <a:xfrm>
              <a:off x="7559675" y="6470650"/>
              <a:ext cx="1512888" cy="287338"/>
            </a:xfrm>
            <a:prstGeom prst="rect">
              <a:avLst/>
            </a:prstGeom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0" marR="0" lvl="0" indent="0" algn="ctr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Nächste Seite</a:t>
              </a:r>
              <a:endParaRPr kumimoji="0" lang="de-DE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46" name="Gruppieren 45"/>
          <p:cNvGrpSpPr/>
          <p:nvPr/>
        </p:nvGrpSpPr>
        <p:grpSpPr>
          <a:xfrm>
            <a:off x="5945188" y="6470650"/>
            <a:ext cx="1597025" cy="287338"/>
            <a:chOff x="5945188" y="6470650"/>
            <a:chExt cx="1597025" cy="287338"/>
          </a:xfrm>
        </p:grpSpPr>
        <p:sp>
          <p:nvSpPr>
            <p:cNvPr id="48" name="Rechteck 47"/>
            <p:cNvSpPr/>
            <p:nvPr/>
          </p:nvSpPr>
          <p:spPr>
            <a:xfrm>
              <a:off x="6173788" y="6470650"/>
              <a:ext cx="1368425" cy="28733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9" name="Rechteck 48">
              <a:hlinkClick r:id="" action="ppaction://hlinkshowjump?jump=previousslide"/>
            </p:cNvPr>
            <p:cNvSpPr/>
            <p:nvPr/>
          </p:nvSpPr>
          <p:spPr>
            <a:xfrm>
              <a:off x="5945188" y="6470650"/>
              <a:ext cx="1512887" cy="287338"/>
            </a:xfrm>
            <a:prstGeom prst="rect">
              <a:avLst/>
            </a:prstGeom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0" marR="0" lvl="0" indent="0" algn="ctr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Vorherige Seite</a:t>
              </a:r>
              <a:endParaRPr kumimoji="0" lang="de-DE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81" name="Textfeld 36">
            <a:extLst>
              <a:ext uri="{FF2B5EF4-FFF2-40B4-BE49-F238E27FC236}">
                <a16:creationId xmlns:a16="http://schemas.microsoft.com/office/drawing/2014/main" id="{E5B13C33-1C46-43C7-955D-BF27249B66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512" y="118373"/>
            <a:ext cx="5035546" cy="707886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Klick</a:t>
            </a:r>
            <a:r>
              <a:rPr kumimoji="0" lang="de-DE" altLang="de-DE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 auf die Vorsilbe,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die die Bedeutung des Wortes umkehrt! </a:t>
            </a:r>
          </a:p>
        </p:txBody>
      </p:sp>
      <p:sp>
        <p:nvSpPr>
          <p:cNvPr id="88" name="Textfeld 87">
            <a:extLst>
              <a:ext uri="{FF2B5EF4-FFF2-40B4-BE49-F238E27FC236}">
                <a16:creationId xmlns:a16="http://schemas.microsoft.com/office/drawing/2014/main" id="{D3D46BED-CDA3-4EE9-B125-2514A8938D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31090" y="1099492"/>
            <a:ext cx="3950120" cy="46166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altLang="de-DE" sz="2400" b="0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a  </a:t>
            </a:r>
            <a:r>
              <a:rPr kumimoji="0" lang="de-DE" altLang="de-DE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dis</a:t>
            </a:r>
            <a:r>
              <a:rPr kumimoji="0" lang="de-DE" altLang="de-DE" sz="2400" b="0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  </a:t>
            </a:r>
            <a:r>
              <a:rPr kumimoji="0" lang="de-DE" altLang="de-DE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il</a:t>
            </a:r>
            <a:r>
              <a:rPr kumimoji="0" lang="de-DE" altLang="de-DE" sz="2400" b="0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  im  in  </a:t>
            </a:r>
            <a:r>
              <a:rPr kumimoji="0" lang="de-DE" altLang="de-DE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ir</a:t>
            </a:r>
            <a:r>
              <a:rPr kumimoji="0" lang="de-DE" altLang="de-DE" sz="2400" b="0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  miss</a:t>
            </a:r>
            <a:r>
              <a:rPr lang="de-DE" altLang="de-DE" sz="2400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</a:rPr>
              <a:t>  </a:t>
            </a:r>
            <a:r>
              <a:rPr lang="de-DE" altLang="de-DE" sz="2400" dirty="0" err="1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</a:rPr>
              <a:t>un</a:t>
            </a:r>
            <a:endParaRPr kumimoji="0" lang="de-DE" altLang="de-DE" sz="2400" b="0" i="0" u="none" strike="noStrike" kern="1200" cap="none" spc="0" normalizeH="0" baseline="0" noProof="0" dirty="0">
              <a:ln>
                <a:noFill/>
              </a:ln>
              <a:solidFill>
                <a:srgbClr val="1F497D">
                  <a:lumMod val="60000"/>
                  <a:lumOff val="40000"/>
                </a:srgbClr>
              </a:solidFill>
              <a:effectLst/>
              <a:uLnTx/>
              <a:uFillTx/>
              <a:latin typeface="Trebuchet MS" pitchFamily="34" charset="0"/>
              <a:ea typeface="+mn-ea"/>
              <a:cs typeface="Arial" charset="0"/>
            </a:endParaRPr>
          </a:p>
        </p:txBody>
      </p:sp>
      <p:sp>
        <p:nvSpPr>
          <p:cNvPr id="82" name="Textfeld 81">
            <a:extLst>
              <a:ext uri="{FF2B5EF4-FFF2-40B4-BE49-F238E27FC236}">
                <a16:creationId xmlns:a16="http://schemas.microsoft.com/office/drawing/2014/main" id="{F2EA9A68-C509-4D8D-B8BA-DDB213F290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20091" y="2436081"/>
            <a:ext cx="175721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altLang="de-DE" sz="2400" b="0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harmonisch</a:t>
            </a:r>
          </a:p>
        </p:txBody>
      </p:sp>
      <p:sp>
        <p:nvSpPr>
          <p:cNvPr id="83" name="Textfeld 82">
            <a:extLst>
              <a:ext uri="{FF2B5EF4-FFF2-40B4-BE49-F238E27FC236}">
                <a16:creationId xmlns:a16="http://schemas.microsoft.com/office/drawing/2014/main" id="{E369B6A0-0D4A-4934-9952-0CA07891D0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7000" y="2436081"/>
            <a:ext cx="58702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altLang="de-DE" sz="2400" b="1" i="0" u="none" strike="noStrike" kern="1200" cap="none" spc="0" normalizeH="0" baseline="0" noProof="0" dirty="0" err="1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dis</a:t>
            </a:r>
            <a:endParaRPr kumimoji="0" lang="de-DE" altLang="de-DE" sz="2400" b="1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60000"/>
                  <a:lumOff val="40000"/>
                </a:schemeClr>
              </a:solidFill>
              <a:effectLst/>
              <a:uLnTx/>
              <a:uFillTx/>
              <a:latin typeface="Trebuchet MS" pitchFamily="34" charset="0"/>
              <a:ea typeface="+mn-ea"/>
              <a:cs typeface="Arial" charset="0"/>
            </a:endParaRPr>
          </a:p>
        </p:txBody>
      </p:sp>
      <p:sp>
        <p:nvSpPr>
          <p:cNvPr id="86" name="Textfeld 85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04C07A41-550C-4B06-AAA9-0486829ACC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63821" y="2446676"/>
            <a:ext cx="928459" cy="400110"/>
          </a:xfrm>
          <a:prstGeom prst="rect">
            <a:avLst/>
          </a:prstGeom>
          <a:solidFill>
            <a:srgbClr val="FF4343"/>
          </a:solidFill>
          <a:ln w="12700">
            <a:solidFill>
              <a:srgbClr val="FF4343"/>
            </a:solidFill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altLang="de-DE" sz="200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weiter</a:t>
            </a:r>
          </a:p>
        </p:txBody>
      </p:sp>
      <p:sp>
        <p:nvSpPr>
          <p:cNvPr id="87" name="Textfeld 86">
            <a:extLst>
              <a:ext uri="{FF2B5EF4-FFF2-40B4-BE49-F238E27FC236}">
                <a16:creationId xmlns:a16="http://schemas.microsoft.com/office/drawing/2014/main" id="{8FD15866-206E-4B83-972B-27AAEBF647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44043" y="3521401"/>
            <a:ext cx="5445978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altLang="de-DE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An diesem Abend wurde</a:t>
            </a:r>
            <a:r>
              <a:rPr lang="de-DE" altLang="de-DE" sz="2000" dirty="0">
                <a:latin typeface="Trebuchet MS" pitchFamily="34" charset="0"/>
              </a:rPr>
              <a:t> nur gestritten.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altLang="de-DE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Der Abend verlief vollkommen disharmonisch.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95896B5E-E95B-B1FA-24AE-781096F21E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11824" y="6320933"/>
            <a:ext cx="1296144" cy="4924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2600" b="0" i="0" u="none" strike="noStrike" kern="0" cap="none" spc="-10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rebuchet MS" pitchFamily="34" charset="0"/>
              </a:rPr>
              <a:t>Glück</a:t>
            </a:r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EEF8EC80-E2A8-984E-EE56-3C2CB631935B}"/>
              </a:ext>
            </a:extLst>
          </p:cNvPr>
          <p:cNvSpPr/>
          <p:nvPr/>
        </p:nvSpPr>
        <p:spPr>
          <a:xfrm>
            <a:off x="623392" y="1124745"/>
            <a:ext cx="7510399" cy="792088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6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85" name="Rechteck 84">
            <a:extLst>
              <a:ext uri="{FF2B5EF4-FFF2-40B4-BE49-F238E27FC236}">
                <a16:creationId xmlns:a16="http://schemas.microsoft.com/office/drawing/2014/main" id="{0A9B48DA-F776-4DCB-A37F-9F0654AC1044}"/>
              </a:ext>
            </a:extLst>
          </p:cNvPr>
          <p:cNvSpPr/>
          <p:nvPr/>
        </p:nvSpPr>
        <p:spPr>
          <a:xfrm>
            <a:off x="2717557" y="1101755"/>
            <a:ext cx="487887" cy="513312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321B55D9-F12C-5D59-800F-0BDF5D90ED39}"/>
              </a:ext>
            </a:extLst>
          </p:cNvPr>
          <p:cNvSpPr txBox="1"/>
          <p:nvPr/>
        </p:nvSpPr>
        <p:spPr>
          <a:xfrm>
            <a:off x="190500" y="6724134"/>
            <a:ext cx="4046301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Übungsdateien\Am Anfang\Silbenübungen\Vorsilben - Verneinungen.pptx - Seite 12</a:t>
            </a:r>
          </a:p>
        </p:txBody>
      </p:sp>
    </p:spTree>
    <p:extLst>
      <p:ext uri="{BB962C8B-B14F-4D97-AF65-F5344CB8AC3E}">
        <p14:creationId xmlns:p14="http://schemas.microsoft.com/office/powerpoint/2010/main" val="39656114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5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83" grpId="0"/>
      <p:bldP spid="86" grpId="0" animBg="1"/>
      <p:bldP spid="87" grpId="0"/>
      <p:bldP spid="3" grpId="0" animBg="1"/>
      <p:bldP spid="5" grpId="0" animBg="1"/>
      <p:bldP spid="8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293A7BA-E402-4949-AA07-1536DC71DFD2}" type="slidenum">
              <a:rPr kumimoji="0" lang="de-DE" sz="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de-DE" sz="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rebuchet MS" pitchFamily="34" charset="0"/>
              <a:ea typeface="+mn-ea"/>
              <a:cs typeface="Arial" pitchFamily="34" charset="0"/>
            </a:endParaRPr>
          </a:p>
        </p:txBody>
      </p:sp>
      <p:grpSp>
        <p:nvGrpSpPr>
          <p:cNvPr id="43" name="Gruppieren 42"/>
          <p:cNvGrpSpPr/>
          <p:nvPr/>
        </p:nvGrpSpPr>
        <p:grpSpPr>
          <a:xfrm>
            <a:off x="7559675" y="6469063"/>
            <a:ext cx="1512888" cy="288925"/>
            <a:chOff x="7559675" y="6469063"/>
            <a:chExt cx="1512888" cy="288925"/>
          </a:xfrm>
        </p:grpSpPr>
        <p:sp>
          <p:nvSpPr>
            <p:cNvPr id="44" name="Rechteck 43"/>
            <p:cNvSpPr/>
            <p:nvPr/>
          </p:nvSpPr>
          <p:spPr>
            <a:xfrm>
              <a:off x="7667625" y="6469063"/>
              <a:ext cx="1368425" cy="28892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5" name="Rechteck 44">
              <a:hlinkClick r:id="" action="ppaction://hlinkshowjump?jump=nextslide"/>
            </p:cNvPr>
            <p:cNvSpPr/>
            <p:nvPr/>
          </p:nvSpPr>
          <p:spPr>
            <a:xfrm>
              <a:off x="7559675" y="6470650"/>
              <a:ext cx="1512888" cy="287338"/>
            </a:xfrm>
            <a:prstGeom prst="rect">
              <a:avLst/>
            </a:prstGeom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0" marR="0" lvl="0" indent="0" algn="ctr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Nächste Seite</a:t>
              </a:r>
              <a:endParaRPr kumimoji="0" lang="de-DE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46" name="Gruppieren 45"/>
          <p:cNvGrpSpPr/>
          <p:nvPr/>
        </p:nvGrpSpPr>
        <p:grpSpPr>
          <a:xfrm>
            <a:off x="5945188" y="6470650"/>
            <a:ext cx="1597025" cy="287338"/>
            <a:chOff x="5945188" y="6470650"/>
            <a:chExt cx="1597025" cy="287338"/>
          </a:xfrm>
        </p:grpSpPr>
        <p:sp>
          <p:nvSpPr>
            <p:cNvPr id="48" name="Rechteck 47"/>
            <p:cNvSpPr/>
            <p:nvPr/>
          </p:nvSpPr>
          <p:spPr>
            <a:xfrm>
              <a:off x="6173788" y="6470650"/>
              <a:ext cx="1368425" cy="28733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9" name="Rechteck 48">
              <a:hlinkClick r:id="" action="ppaction://hlinkshowjump?jump=previousslide"/>
            </p:cNvPr>
            <p:cNvSpPr/>
            <p:nvPr/>
          </p:nvSpPr>
          <p:spPr>
            <a:xfrm>
              <a:off x="5945188" y="6470650"/>
              <a:ext cx="1512887" cy="287338"/>
            </a:xfrm>
            <a:prstGeom prst="rect">
              <a:avLst/>
            </a:prstGeom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0" marR="0" lvl="0" indent="0" algn="ctr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Vorherige Seite</a:t>
              </a:r>
              <a:endParaRPr kumimoji="0" lang="de-DE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81" name="Textfeld 36">
            <a:extLst>
              <a:ext uri="{FF2B5EF4-FFF2-40B4-BE49-F238E27FC236}">
                <a16:creationId xmlns:a16="http://schemas.microsoft.com/office/drawing/2014/main" id="{E5B13C33-1C46-43C7-955D-BF27249B66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512" y="118373"/>
            <a:ext cx="5035546" cy="707886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Klick</a:t>
            </a:r>
            <a:r>
              <a:rPr kumimoji="0" lang="de-DE" altLang="de-DE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 auf die Vorsilbe,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die die Bedeutung des Wortes umkehrt! </a:t>
            </a:r>
          </a:p>
        </p:txBody>
      </p:sp>
      <p:sp>
        <p:nvSpPr>
          <p:cNvPr id="88" name="Textfeld 87">
            <a:extLst>
              <a:ext uri="{FF2B5EF4-FFF2-40B4-BE49-F238E27FC236}">
                <a16:creationId xmlns:a16="http://schemas.microsoft.com/office/drawing/2014/main" id="{D3D46BED-CDA3-4EE9-B125-2514A8938D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31090" y="1099492"/>
            <a:ext cx="3950120" cy="46166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altLang="de-DE" sz="2400" b="0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a  </a:t>
            </a:r>
            <a:r>
              <a:rPr kumimoji="0" lang="de-DE" altLang="de-DE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dis</a:t>
            </a:r>
            <a:r>
              <a:rPr kumimoji="0" lang="de-DE" altLang="de-DE" sz="2400" b="0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  </a:t>
            </a:r>
            <a:r>
              <a:rPr kumimoji="0" lang="de-DE" altLang="de-DE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il</a:t>
            </a:r>
            <a:r>
              <a:rPr kumimoji="0" lang="de-DE" altLang="de-DE" sz="2400" b="0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  im  in  </a:t>
            </a:r>
            <a:r>
              <a:rPr kumimoji="0" lang="de-DE" altLang="de-DE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ir</a:t>
            </a:r>
            <a:r>
              <a:rPr kumimoji="0" lang="de-DE" altLang="de-DE" sz="2400" b="0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  miss</a:t>
            </a:r>
            <a:r>
              <a:rPr lang="de-DE" altLang="de-DE" sz="2400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</a:rPr>
              <a:t>  </a:t>
            </a:r>
            <a:r>
              <a:rPr lang="de-DE" altLang="de-DE" sz="2400" dirty="0" err="1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</a:rPr>
              <a:t>un</a:t>
            </a:r>
            <a:endParaRPr kumimoji="0" lang="de-DE" altLang="de-DE" sz="2400" b="0" i="0" u="none" strike="noStrike" kern="1200" cap="none" spc="0" normalizeH="0" baseline="0" noProof="0" dirty="0">
              <a:ln>
                <a:noFill/>
              </a:ln>
              <a:solidFill>
                <a:srgbClr val="1F497D">
                  <a:lumMod val="60000"/>
                  <a:lumOff val="40000"/>
                </a:srgbClr>
              </a:solidFill>
              <a:effectLst/>
              <a:uLnTx/>
              <a:uFillTx/>
              <a:latin typeface="Trebuchet MS" pitchFamily="34" charset="0"/>
              <a:ea typeface="+mn-ea"/>
              <a:cs typeface="Arial" charset="0"/>
            </a:endParaRPr>
          </a:p>
        </p:txBody>
      </p:sp>
      <p:sp>
        <p:nvSpPr>
          <p:cNvPr id="82" name="Textfeld 81">
            <a:extLst>
              <a:ext uri="{FF2B5EF4-FFF2-40B4-BE49-F238E27FC236}">
                <a16:creationId xmlns:a16="http://schemas.microsoft.com/office/drawing/2014/main" id="{82A228F9-ED1D-4852-8F2F-35E44B8C88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20091" y="2436081"/>
            <a:ext cx="86273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altLang="de-DE" sz="2400" b="0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aktiv</a:t>
            </a:r>
          </a:p>
        </p:txBody>
      </p:sp>
      <p:sp>
        <p:nvSpPr>
          <p:cNvPr id="83" name="Textfeld 82">
            <a:extLst>
              <a:ext uri="{FF2B5EF4-FFF2-40B4-BE49-F238E27FC236}">
                <a16:creationId xmlns:a16="http://schemas.microsoft.com/office/drawing/2014/main" id="{0603219D-33D9-46BB-AE1E-BDFA5A6C4F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86844" y="2436081"/>
            <a:ext cx="45717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altLang="de-DE" sz="2400" b="1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in</a:t>
            </a:r>
          </a:p>
        </p:txBody>
      </p:sp>
      <p:sp>
        <p:nvSpPr>
          <p:cNvPr id="86" name="Textfeld 85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2019E46F-064C-4C1C-AEC0-2492CF76BE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22753" y="2446676"/>
            <a:ext cx="928459" cy="400110"/>
          </a:xfrm>
          <a:prstGeom prst="rect">
            <a:avLst/>
          </a:prstGeom>
          <a:solidFill>
            <a:srgbClr val="FF4343"/>
          </a:solidFill>
          <a:ln w="12700">
            <a:solidFill>
              <a:srgbClr val="FF4343"/>
            </a:solidFill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altLang="de-DE" sz="200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weiter</a:t>
            </a:r>
          </a:p>
        </p:txBody>
      </p:sp>
      <p:sp>
        <p:nvSpPr>
          <p:cNvPr id="87" name="Textfeld 86">
            <a:extLst>
              <a:ext uri="{FF2B5EF4-FFF2-40B4-BE49-F238E27FC236}">
                <a16:creationId xmlns:a16="http://schemas.microsoft.com/office/drawing/2014/main" id="{2B57EED9-C11D-474D-ACA0-3951AD689B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05144" y="3521401"/>
            <a:ext cx="4330032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altLang="de-DE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Früher hat Klaus viel unternommen.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de-DE" altLang="de-DE" sz="2000" dirty="0">
                <a:latin typeface="Trebuchet MS" pitchFamily="34" charset="0"/>
              </a:rPr>
              <a:t>Heute ist er nur noch inaktiv.</a:t>
            </a:r>
            <a:endParaRPr kumimoji="0" lang="de-DE" altLang="de-DE" sz="2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rebuchet MS" pitchFamily="34" charset="0"/>
              <a:ea typeface="+mn-ea"/>
              <a:cs typeface="Arial" charset="0"/>
            </a:endParaRP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B08DC30C-C3E6-6C77-188D-D924F2EA1C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11824" y="6320933"/>
            <a:ext cx="1296144" cy="4924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2600" b="0" i="0" u="none" strike="noStrike" kern="0" cap="none" spc="-10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rebuchet MS" pitchFamily="34" charset="0"/>
              </a:rPr>
              <a:t>Glück</a:t>
            </a:r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3F049FE6-64AD-4EFB-22F1-04CFD27CA176}"/>
              </a:ext>
            </a:extLst>
          </p:cNvPr>
          <p:cNvSpPr/>
          <p:nvPr/>
        </p:nvSpPr>
        <p:spPr>
          <a:xfrm>
            <a:off x="623392" y="1124745"/>
            <a:ext cx="7510399" cy="792088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6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85" name="Rechteck 84">
            <a:extLst>
              <a:ext uri="{FF2B5EF4-FFF2-40B4-BE49-F238E27FC236}">
                <a16:creationId xmlns:a16="http://schemas.microsoft.com/office/drawing/2014/main" id="{D4D4FB79-236D-4102-A952-F2EA168F19AE}"/>
              </a:ext>
            </a:extLst>
          </p:cNvPr>
          <p:cNvSpPr/>
          <p:nvPr/>
        </p:nvSpPr>
        <p:spPr>
          <a:xfrm>
            <a:off x="4091191" y="1091481"/>
            <a:ext cx="487887" cy="513312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440E3D6C-6DC1-BB3F-5325-A24D7F1D0B6C}"/>
              </a:ext>
            </a:extLst>
          </p:cNvPr>
          <p:cNvSpPr txBox="1"/>
          <p:nvPr/>
        </p:nvSpPr>
        <p:spPr>
          <a:xfrm>
            <a:off x="190500" y="6724134"/>
            <a:ext cx="4046301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Übungsdateien\Am Anfang\Silbenübungen\Vorsilben - Verneinungen.pptx - Seite 13</a:t>
            </a:r>
          </a:p>
        </p:txBody>
      </p:sp>
    </p:spTree>
    <p:extLst>
      <p:ext uri="{BB962C8B-B14F-4D97-AF65-F5344CB8AC3E}">
        <p14:creationId xmlns:p14="http://schemas.microsoft.com/office/powerpoint/2010/main" val="18797695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5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83" grpId="0"/>
      <p:bldP spid="86" grpId="0" animBg="1"/>
      <p:bldP spid="87" grpId="0"/>
      <p:bldP spid="3" grpId="0" animBg="1"/>
      <p:bldP spid="5" grpId="0" animBg="1"/>
      <p:bldP spid="8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293A7BA-E402-4949-AA07-1536DC71DFD2}" type="slidenum">
              <a:rPr kumimoji="0" lang="de-DE" sz="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de-DE" sz="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rebuchet MS" pitchFamily="34" charset="0"/>
              <a:ea typeface="+mn-ea"/>
              <a:cs typeface="Arial" pitchFamily="34" charset="0"/>
            </a:endParaRPr>
          </a:p>
        </p:txBody>
      </p:sp>
      <p:grpSp>
        <p:nvGrpSpPr>
          <p:cNvPr id="43" name="Gruppieren 42"/>
          <p:cNvGrpSpPr/>
          <p:nvPr/>
        </p:nvGrpSpPr>
        <p:grpSpPr>
          <a:xfrm>
            <a:off x="7559675" y="6469063"/>
            <a:ext cx="1512888" cy="288925"/>
            <a:chOff x="7559675" y="6469063"/>
            <a:chExt cx="1512888" cy="288925"/>
          </a:xfrm>
        </p:grpSpPr>
        <p:sp>
          <p:nvSpPr>
            <p:cNvPr id="44" name="Rechteck 43"/>
            <p:cNvSpPr/>
            <p:nvPr/>
          </p:nvSpPr>
          <p:spPr>
            <a:xfrm>
              <a:off x="7667625" y="6469063"/>
              <a:ext cx="1368425" cy="28892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5" name="Rechteck 44">
              <a:hlinkClick r:id="" action="ppaction://hlinkshowjump?jump=nextslide"/>
            </p:cNvPr>
            <p:cNvSpPr/>
            <p:nvPr/>
          </p:nvSpPr>
          <p:spPr>
            <a:xfrm>
              <a:off x="7559675" y="6470650"/>
              <a:ext cx="1512888" cy="287338"/>
            </a:xfrm>
            <a:prstGeom prst="rect">
              <a:avLst/>
            </a:prstGeom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0" marR="0" lvl="0" indent="0" algn="ctr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Nächste Seite</a:t>
              </a:r>
              <a:endParaRPr kumimoji="0" lang="de-DE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46" name="Gruppieren 45"/>
          <p:cNvGrpSpPr/>
          <p:nvPr/>
        </p:nvGrpSpPr>
        <p:grpSpPr>
          <a:xfrm>
            <a:off x="5945188" y="6470650"/>
            <a:ext cx="1597025" cy="287338"/>
            <a:chOff x="5945188" y="6470650"/>
            <a:chExt cx="1597025" cy="287338"/>
          </a:xfrm>
        </p:grpSpPr>
        <p:sp>
          <p:nvSpPr>
            <p:cNvPr id="48" name="Rechteck 47"/>
            <p:cNvSpPr/>
            <p:nvPr/>
          </p:nvSpPr>
          <p:spPr>
            <a:xfrm>
              <a:off x="6173788" y="6470650"/>
              <a:ext cx="1368425" cy="28733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9" name="Rechteck 48">
              <a:hlinkClick r:id="" action="ppaction://hlinkshowjump?jump=previousslide"/>
            </p:cNvPr>
            <p:cNvSpPr/>
            <p:nvPr/>
          </p:nvSpPr>
          <p:spPr>
            <a:xfrm>
              <a:off x="5945188" y="6470650"/>
              <a:ext cx="1512887" cy="287338"/>
            </a:xfrm>
            <a:prstGeom prst="rect">
              <a:avLst/>
            </a:prstGeom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0" marR="0" lvl="0" indent="0" algn="ctr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Vorherige Seite</a:t>
              </a:r>
              <a:endParaRPr kumimoji="0" lang="de-DE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81" name="Textfeld 36">
            <a:extLst>
              <a:ext uri="{FF2B5EF4-FFF2-40B4-BE49-F238E27FC236}">
                <a16:creationId xmlns:a16="http://schemas.microsoft.com/office/drawing/2014/main" id="{E5B13C33-1C46-43C7-955D-BF27249B66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512" y="118373"/>
            <a:ext cx="5035546" cy="707886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Klick</a:t>
            </a:r>
            <a:r>
              <a:rPr kumimoji="0" lang="de-DE" altLang="de-DE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 auf die Vorsilbe,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die die Bedeutung des Wortes umkehrt! </a:t>
            </a:r>
          </a:p>
        </p:txBody>
      </p:sp>
      <p:sp>
        <p:nvSpPr>
          <p:cNvPr id="88" name="Textfeld 87">
            <a:extLst>
              <a:ext uri="{FF2B5EF4-FFF2-40B4-BE49-F238E27FC236}">
                <a16:creationId xmlns:a16="http://schemas.microsoft.com/office/drawing/2014/main" id="{D3D46BED-CDA3-4EE9-B125-2514A8938D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31090" y="1099492"/>
            <a:ext cx="3950120" cy="46166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altLang="de-DE" sz="2400" b="0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a  </a:t>
            </a:r>
            <a:r>
              <a:rPr kumimoji="0" lang="de-DE" altLang="de-DE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dis</a:t>
            </a:r>
            <a:r>
              <a:rPr kumimoji="0" lang="de-DE" altLang="de-DE" sz="2400" b="0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  </a:t>
            </a:r>
            <a:r>
              <a:rPr kumimoji="0" lang="de-DE" altLang="de-DE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il</a:t>
            </a:r>
            <a:r>
              <a:rPr kumimoji="0" lang="de-DE" altLang="de-DE" sz="2400" b="0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  im  in  </a:t>
            </a:r>
            <a:r>
              <a:rPr kumimoji="0" lang="de-DE" altLang="de-DE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ir</a:t>
            </a:r>
            <a:r>
              <a:rPr kumimoji="0" lang="de-DE" altLang="de-DE" sz="2400" b="0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  miss</a:t>
            </a:r>
            <a:r>
              <a:rPr lang="de-DE" altLang="de-DE" sz="2400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</a:rPr>
              <a:t>  </a:t>
            </a:r>
            <a:r>
              <a:rPr lang="de-DE" altLang="de-DE" sz="2400" dirty="0" err="1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</a:rPr>
              <a:t>un</a:t>
            </a:r>
            <a:endParaRPr kumimoji="0" lang="de-DE" altLang="de-DE" sz="2400" b="0" i="0" u="none" strike="noStrike" kern="1200" cap="none" spc="0" normalizeH="0" baseline="0" noProof="0" dirty="0">
              <a:ln>
                <a:noFill/>
              </a:ln>
              <a:solidFill>
                <a:srgbClr val="1F497D">
                  <a:lumMod val="60000"/>
                  <a:lumOff val="40000"/>
                </a:srgbClr>
              </a:solidFill>
              <a:effectLst/>
              <a:uLnTx/>
              <a:uFillTx/>
              <a:latin typeface="Trebuchet MS" pitchFamily="34" charset="0"/>
              <a:ea typeface="+mn-ea"/>
              <a:cs typeface="Arial" charset="0"/>
            </a:endParaRPr>
          </a:p>
        </p:txBody>
      </p:sp>
      <p:sp>
        <p:nvSpPr>
          <p:cNvPr id="82" name="Textfeld 81">
            <a:extLst>
              <a:ext uri="{FF2B5EF4-FFF2-40B4-BE49-F238E27FC236}">
                <a16:creationId xmlns:a16="http://schemas.microsoft.com/office/drawing/2014/main" id="{FC9CB420-B334-4CB3-8420-B7051B03C6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20091" y="2436081"/>
            <a:ext cx="113524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altLang="de-DE" sz="2400" b="0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diskret</a:t>
            </a:r>
          </a:p>
        </p:txBody>
      </p:sp>
      <p:sp>
        <p:nvSpPr>
          <p:cNvPr id="83" name="Textfeld 82">
            <a:extLst>
              <a:ext uri="{FF2B5EF4-FFF2-40B4-BE49-F238E27FC236}">
                <a16:creationId xmlns:a16="http://schemas.microsoft.com/office/drawing/2014/main" id="{6103E766-61EB-41A8-AE60-F4FBEDACEE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86844" y="2436081"/>
            <a:ext cx="45717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altLang="de-DE" sz="2400" b="1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in</a:t>
            </a:r>
          </a:p>
        </p:txBody>
      </p:sp>
      <p:sp>
        <p:nvSpPr>
          <p:cNvPr id="86" name="Textfeld 85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637B597F-B546-45A2-966A-CF975350D6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22753" y="2446676"/>
            <a:ext cx="928459" cy="400110"/>
          </a:xfrm>
          <a:prstGeom prst="rect">
            <a:avLst/>
          </a:prstGeom>
          <a:solidFill>
            <a:srgbClr val="FF4343"/>
          </a:solidFill>
          <a:ln w="12700">
            <a:solidFill>
              <a:srgbClr val="FF4343"/>
            </a:solidFill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altLang="de-DE" sz="200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weiter</a:t>
            </a:r>
          </a:p>
        </p:txBody>
      </p:sp>
      <p:sp>
        <p:nvSpPr>
          <p:cNvPr id="87" name="Textfeld 86">
            <a:extLst>
              <a:ext uri="{FF2B5EF4-FFF2-40B4-BE49-F238E27FC236}">
                <a16:creationId xmlns:a16="http://schemas.microsoft.com/office/drawing/2014/main" id="{28B1365D-8233-433F-95AE-7A2EED31AC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75656" y="3521401"/>
            <a:ext cx="5788764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altLang="de-DE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Er konnte das Geheimnis nicht für sich behalten.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de-DE" altLang="de-DE" sz="2000" dirty="0">
                <a:latin typeface="Trebuchet MS" pitchFamily="34" charset="0"/>
              </a:rPr>
              <a:t>Er verhielt sich indiskret.</a:t>
            </a:r>
            <a:endParaRPr kumimoji="0" lang="de-DE" altLang="de-DE" sz="2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rebuchet MS" pitchFamily="34" charset="0"/>
              <a:ea typeface="+mn-ea"/>
              <a:cs typeface="Arial" charset="0"/>
            </a:endParaRP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1879996B-0580-8F68-CD3D-9310314E6E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11824" y="6320933"/>
            <a:ext cx="1296144" cy="4924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2600" b="0" i="0" u="none" strike="noStrike" kern="0" cap="none" spc="-10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rebuchet MS" pitchFamily="34" charset="0"/>
              </a:rPr>
              <a:t>Glück</a:t>
            </a:r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D0EFA557-7113-14A8-65D4-F3EBA0AED03E}"/>
              </a:ext>
            </a:extLst>
          </p:cNvPr>
          <p:cNvSpPr/>
          <p:nvPr/>
        </p:nvSpPr>
        <p:spPr>
          <a:xfrm>
            <a:off x="623392" y="1124745"/>
            <a:ext cx="7510399" cy="792088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6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85" name="Rechteck 84">
            <a:extLst>
              <a:ext uri="{FF2B5EF4-FFF2-40B4-BE49-F238E27FC236}">
                <a16:creationId xmlns:a16="http://schemas.microsoft.com/office/drawing/2014/main" id="{922E3CEF-A5E4-4C41-9F2B-43A1361E26DE}"/>
              </a:ext>
            </a:extLst>
          </p:cNvPr>
          <p:cNvSpPr/>
          <p:nvPr/>
        </p:nvSpPr>
        <p:spPr>
          <a:xfrm>
            <a:off x="4084113" y="1104664"/>
            <a:ext cx="487887" cy="513312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7F5C192C-173C-DBCF-07F4-E3830A7B60AB}"/>
              </a:ext>
            </a:extLst>
          </p:cNvPr>
          <p:cNvSpPr txBox="1"/>
          <p:nvPr/>
        </p:nvSpPr>
        <p:spPr>
          <a:xfrm>
            <a:off x="190500" y="6724134"/>
            <a:ext cx="4046301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Übungsdateien\Am Anfang\Silbenübungen\Vorsilben - Verneinungen.pptx - Seite 14</a:t>
            </a:r>
          </a:p>
        </p:txBody>
      </p:sp>
    </p:spTree>
    <p:extLst>
      <p:ext uri="{BB962C8B-B14F-4D97-AF65-F5344CB8AC3E}">
        <p14:creationId xmlns:p14="http://schemas.microsoft.com/office/powerpoint/2010/main" val="24719780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5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83" grpId="0"/>
      <p:bldP spid="86" grpId="0" animBg="1"/>
      <p:bldP spid="87" grpId="0"/>
      <p:bldP spid="3" grpId="0" animBg="1"/>
      <p:bldP spid="5" grpId="0" animBg="1"/>
      <p:bldP spid="8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293A7BA-E402-4949-AA07-1536DC71DFD2}" type="slidenum">
              <a:rPr kumimoji="0" lang="de-DE" sz="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de-DE" sz="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rebuchet MS" pitchFamily="34" charset="0"/>
              <a:ea typeface="+mn-ea"/>
              <a:cs typeface="Arial" pitchFamily="34" charset="0"/>
            </a:endParaRPr>
          </a:p>
        </p:txBody>
      </p:sp>
      <p:grpSp>
        <p:nvGrpSpPr>
          <p:cNvPr id="43" name="Gruppieren 42"/>
          <p:cNvGrpSpPr/>
          <p:nvPr/>
        </p:nvGrpSpPr>
        <p:grpSpPr>
          <a:xfrm>
            <a:off x="7559675" y="6469063"/>
            <a:ext cx="1512888" cy="288925"/>
            <a:chOff x="7559675" y="6469063"/>
            <a:chExt cx="1512888" cy="288925"/>
          </a:xfrm>
        </p:grpSpPr>
        <p:sp>
          <p:nvSpPr>
            <p:cNvPr id="44" name="Rechteck 43"/>
            <p:cNvSpPr/>
            <p:nvPr/>
          </p:nvSpPr>
          <p:spPr>
            <a:xfrm>
              <a:off x="7667625" y="6469063"/>
              <a:ext cx="1368425" cy="28892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5" name="Rechteck 44">
              <a:hlinkClick r:id="" action="ppaction://hlinkshowjump?jump=nextslide"/>
            </p:cNvPr>
            <p:cNvSpPr/>
            <p:nvPr/>
          </p:nvSpPr>
          <p:spPr>
            <a:xfrm>
              <a:off x="7559675" y="6470650"/>
              <a:ext cx="1512888" cy="287338"/>
            </a:xfrm>
            <a:prstGeom prst="rect">
              <a:avLst/>
            </a:prstGeom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0" marR="0" lvl="0" indent="0" algn="ctr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Nächste Seite</a:t>
              </a:r>
              <a:endParaRPr kumimoji="0" lang="de-DE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46" name="Gruppieren 45"/>
          <p:cNvGrpSpPr/>
          <p:nvPr/>
        </p:nvGrpSpPr>
        <p:grpSpPr>
          <a:xfrm>
            <a:off x="5945188" y="6470650"/>
            <a:ext cx="1597025" cy="287338"/>
            <a:chOff x="5945188" y="6470650"/>
            <a:chExt cx="1597025" cy="287338"/>
          </a:xfrm>
        </p:grpSpPr>
        <p:sp>
          <p:nvSpPr>
            <p:cNvPr id="48" name="Rechteck 47"/>
            <p:cNvSpPr/>
            <p:nvPr/>
          </p:nvSpPr>
          <p:spPr>
            <a:xfrm>
              <a:off x="6173788" y="6470650"/>
              <a:ext cx="1368425" cy="28733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9" name="Rechteck 48">
              <a:hlinkClick r:id="" action="ppaction://hlinkshowjump?jump=previousslide"/>
            </p:cNvPr>
            <p:cNvSpPr/>
            <p:nvPr/>
          </p:nvSpPr>
          <p:spPr>
            <a:xfrm>
              <a:off x="5945188" y="6470650"/>
              <a:ext cx="1512887" cy="287338"/>
            </a:xfrm>
            <a:prstGeom prst="rect">
              <a:avLst/>
            </a:prstGeom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0" marR="0" lvl="0" indent="0" algn="ctr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Vorherige Seite</a:t>
              </a:r>
              <a:endParaRPr kumimoji="0" lang="de-DE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81" name="Textfeld 36">
            <a:extLst>
              <a:ext uri="{FF2B5EF4-FFF2-40B4-BE49-F238E27FC236}">
                <a16:creationId xmlns:a16="http://schemas.microsoft.com/office/drawing/2014/main" id="{E5B13C33-1C46-43C7-955D-BF27249B66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512" y="118373"/>
            <a:ext cx="5035546" cy="707886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Klick</a:t>
            </a:r>
            <a:r>
              <a:rPr kumimoji="0" lang="de-DE" altLang="de-DE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 auf die Vorsilbe,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die die Bedeutung des Wortes umkehrt! </a:t>
            </a:r>
          </a:p>
        </p:txBody>
      </p:sp>
      <p:sp>
        <p:nvSpPr>
          <p:cNvPr id="88" name="Textfeld 87">
            <a:extLst>
              <a:ext uri="{FF2B5EF4-FFF2-40B4-BE49-F238E27FC236}">
                <a16:creationId xmlns:a16="http://schemas.microsoft.com/office/drawing/2014/main" id="{D3D46BED-CDA3-4EE9-B125-2514A8938D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31090" y="1099492"/>
            <a:ext cx="3950120" cy="46166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altLang="de-DE" sz="2400" b="0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a  </a:t>
            </a:r>
            <a:r>
              <a:rPr kumimoji="0" lang="de-DE" altLang="de-DE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dis</a:t>
            </a:r>
            <a:r>
              <a:rPr kumimoji="0" lang="de-DE" altLang="de-DE" sz="2400" b="0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  </a:t>
            </a:r>
            <a:r>
              <a:rPr kumimoji="0" lang="de-DE" altLang="de-DE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il</a:t>
            </a:r>
            <a:r>
              <a:rPr kumimoji="0" lang="de-DE" altLang="de-DE" sz="2400" b="0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  im  in  </a:t>
            </a:r>
            <a:r>
              <a:rPr kumimoji="0" lang="de-DE" altLang="de-DE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ir</a:t>
            </a:r>
            <a:r>
              <a:rPr kumimoji="0" lang="de-DE" altLang="de-DE" sz="2400" b="0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  miss</a:t>
            </a:r>
            <a:r>
              <a:rPr lang="de-DE" altLang="de-DE" sz="2400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</a:rPr>
              <a:t>  </a:t>
            </a:r>
            <a:r>
              <a:rPr lang="de-DE" altLang="de-DE" sz="2400" dirty="0" err="1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</a:rPr>
              <a:t>un</a:t>
            </a:r>
            <a:endParaRPr kumimoji="0" lang="de-DE" altLang="de-DE" sz="2400" b="0" i="0" u="none" strike="noStrike" kern="1200" cap="none" spc="0" normalizeH="0" baseline="0" noProof="0" dirty="0">
              <a:ln>
                <a:noFill/>
              </a:ln>
              <a:solidFill>
                <a:srgbClr val="1F497D">
                  <a:lumMod val="60000"/>
                  <a:lumOff val="40000"/>
                </a:srgbClr>
              </a:solidFill>
              <a:effectLst/>
              <a:uLnTx/>
              <a:uFillTx/>
              <a:latin typeface="Trebuchet MS" pitchFamily="34" charset="0"/>
              <a:ea typeface="+mn-ea"/>
              <a:cs typeface="Arial" charset="0"/>
            </a:endParaRPr>
          </a:p>
        </p:txBody>
      </p:sp>
      <p:sp>
        <p:nvSpPr>
          <p:cNvPr id="82" name="Textfeld 81">
            <a:extLst>
              <a:ext uri="{FF2B5EF4-FFF2-40B4-BE49-F238E27FC236}">
                <a16:creationId xmlns:a16="http://schemas.microsoft.com/office/drawing/2014/main" id="{F10EB199-F2C0-4986-A9CA-FFA3DB0C0F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20091" y="2436081"/>
            <a:ext cx="110639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altLang="de-DE" sz="2400" b="0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human</a:t>
            </a:r>
          </a:p>
        </p:txBody>
      </p:sp>
      <p:sp>
        <p:nvSpPr>
          <p:cNvPr id="83" name="Textfeld 82">
            <a:extLst>
              <a:ext uri="{FF2B5EF4-FFF2-40B4-BE49-F238E27FC236}">
                <a16:creationId xmlns:a16="http://schemas.microsoft.com/office/drawing/2014/main" id="{1058AD11-4AEB-4287-8ACD-B5A4726C04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86844" y="2436081"/>
            <a:ext cx="45717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altLang="de-DE" sz="2400" b="1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in</a:t>
            </a:r>
          </a:p>
        </p:txBody>
      </p:sp>
      <p:sp>
        <p:nvSpPr>
          <p:cNvPr id="86" name="Textfeld 85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B2E88301-8A2E-4D51-8AE4-010AE5F50E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22753" y="2446676"/>
            <a:ext cx="928459" cy="400110"/>
          </a:xfrm>
          <a:prstGeom prst="rect">
            <a:avLst/>
          </a:prstGeom>
          <a:solidFill>
            <a:srgbClr val="FF4343"/>
          </a:solidFill>
          <a:ln w="12700">
            <a:solidFill>
              <a:srgbClr val="FF4343"/>
            </a:solidFill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altLang="de-DE" sz="200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weiter</a:t>
            </a:r>
          </a:p>
        </p:txBody>
      </p:sp>
      <p:sp>
        <p:nvSpPr>
          <p:cNvPr id="87" name="Textfeld 86">
            <a:extLst>
              <a:ext uri="{FF2B5EF4-FFF2-40B4-BE49-F238E27FC236}">
                <a16:creationId xmlns:a16="http://schemas.microsoft.com/office/drawing/2014/main" id="{60BAB6EF-1446-4144-926F-765DBA3791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87624" y="3521401"/>
            <a:ext cx="658866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altLang="de-DE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Das, was er anstellte, war unmenschlich, also inhuman.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75FF3973-C316-F205-9111-D9763E7394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11824" y="6320933"/>
            <a:ext cx="1296144" cy="4924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2600" b="0" i="0" u="none" strike="noStrike" kern="0" cap="none" spc="-10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rebuchet MS" pitchFamily="34" charset="0"/>
              </a:rPr>
              <a:t>Glück</a:t>
            </a:r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E638E81C-E8BF-947A-2D75-2E08FCF865E7}"/>
              </a:ext>
            </a:extLst>
          </p:cNvPr>
          <p:cNvSpPr/>
          <p:nvPr/>
        </p:nvSpPr>
        <p:spPr>
          <a:xfrm>
            <a:off x="623392" y="1124745"/>
            <a:ext cx="7510399" cy="792088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6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85" name="Rechteck 84">
            <a:extLst>
              <a:ext uri="{FF2B5EF4-FFF2-40B4-BE49-F238E27FC236}">
                <a16:creationId xmlns:a16="http://schemas.microsoft.com/office/drawing/2014/main" id="{23EC3ED7-9B0D-44B7-B223-D67CBF9CBFFF}"/>
              </a:ext>
            </a:extLst>
          </p:cNvPr>
          <p:cNvSpPr/>
          <p:nvPr/>
        </p:nvSpPr>
        <p:spPr>
          <a:xfrm>
            <a:off x="4091191" y="1094534"/>
            <a:ext cx="487887" cy="513312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04D8861B-4964-6C9A-967B-02752EE74CAE}"/>
              </a:ext>
            </a:extLst>
          </p:cNvPr>
          <p:cNvSpPr txBox="1"/>
          <p:nvPr/>
        </p:nvSpPr>
        <p:spPr>
          <a:xfrm>
            <a:off x="190500" y="6724134"/>
            <a:ext cx="4046301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Übungsdateien\Am Anfang\Silbenübungen\Vorsilben - Verneinungen.pptx - Seite 15</a:t>
            </a:r>
          </a:p>
        </p:txBody>
      </p:sp>
    </p:spTree>
    <p:extLst>
      <p:ext uri="{BB962C8B-B14F-4D97-AF65-F5344CB8AC3E}">
        <p14:creationId xmlns:p14="http://schemas.microsoft.com/office/powerpoint/2010/main" val="24120104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5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83" grpId="0"/>
      <p:bldP spid="86" grpId="0" animBg="1"/>
      <p:bldP spid="87" grpId="0"/>
      <p:bldP spid="3" grpId="0" animBg="1"/>
      <p:bldP spid="5" grpId="0" animBg="1"/>
      <p:bldP spid="8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293A7BA-E402-4949-AA07-1536DC71DFD2}" type="slidenum">
              <a:rPr kumimoji="0" lang="de-DE" sz="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de-DE" sz="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rebuchet MS" pitchFamily="34" charset="0"/>
              <a:ea typeface="+mn-ea"/>
              <a:cs typeface="Arial" pitchFamily="34" charset="0"/>
            </a:endParaRPr>
          </a:p>
        </p:txBody>
      </p:sp>
      <p:grpSp>
        <p:nvGrpSpPr>
          <p:cNvPr id="43" name="Gruppieren 42"/>
          <p:cNvGrpSpPr/>
          <p:nvPr/>
        </p:nvGrpSpPr>
        <p:grpSpPr>
          <a:xfrm>
            <a:off x="7559675" y="6469063"/>
            <a:ext cx="1512888" cy="288925"/>
            <a:chOff x="7559675" y="6469063"/>
            <a:chExt cx="1512888" cy="288925"/>
          </a:xfrm>
        </p:grpSpPr>
        <p:sp>
          <p:nvSpPr>
            <p:cNvPr id="44" name="Rechteck 43"/>
            <p:cNvSpPr/>
            <p:nvPr/>
          </p:nvSpPr>
          <p:spPr>
            <a:xfrm>
              <a:off x="7667625" y="6469063"/>
              <a:ext cx="1368425" cy="28892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5" name="Rechteck 44">
              <a:hlinkClick r:id="" action="ppaction://hlinkshowjump?jump=nextslide"/>
            </p:cNvPr>
            <p:cNvSpPr/>
            <p:nvPr/>
          </p:nvSpPr>
          <p:spPr>
            <a:xfrm>
              <a:off x="7559675" y="6470650"/>
              <a:ext cx="1512888" cy="287338"/>
            </a:xfrm>
            <a:prstGeom prst="rect">
              <a:avLst/>
            </a:prstGeom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0" marR="0" lvl="0" indent="0" algn="ctr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Nächste Seite</a:t>
              </a:r>
              <a:endParaRPr kumimoji="0" lang="de-DE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46" name="Gruppieren 45"/>
          <p:cNvGrpSpPr/>
          <p:nvPr/>
        </p:nvGrpSpPr>
        <p:grpSpPr>
          <a:xfrm>
            <a:off x="5945188" y="6470650"/>
            <a:ext cx="1597025" cy="287338"/>
            <a:chOff x="5945188" y="6470650"/>
            <a:chExt cx="1597025" cy="287338"/>
          </a:xfrm>
        </p:grpSpPr>
        <p:sp>
          <p:nvSpPr>
            <p:cNvPr id="48" name="Rechteck 47"/>
            <p:cNvSpPr/>
            <p:nvPr/>
          </p:nvSpPr>
          <p:spPr>
            <a:xfrm>
              <a:off x="6173788" y="6470650"/>
              <a:ext cx="1368425" cy="28733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9" name="Rechteck 48">
              <a:hlinkClick r:id="" action="ppaction://hlinkshowjump?jump=previousslide"/>
            </p:cNvPr>
            <p:cNvSpPr/>
            <p:nvPr/>
          </p:nvSpPr>
          <p:spPr>
            <a:xfrm>
              <a:off x="5945188" y="6470650"/>
              <a:ext cx="1512887" cy="287338"/>
            </a:xfrm>
            <a:prstGeom prst="rect">
              <a:avLst/>
            </a:prstGeom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0" marR="0" lvl="0" indent="0" algn="ctr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Vorherige Seite</a:t>
              </a:r>
              <a:endParaRPr kumimoji="0" lang="de-DE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81" name="Textfeld 36">
            <a:extLst>
              <a:ext uri="{FF2B5EF4-FFF2-40B4-BE49-F238E27FC236}">
                <a16:creationId xmlns:a16="http://schemas.microsoft.com/office/drawing/2014/main" id="{E5B13C33-1C46-43C7-955D-BF27249B66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512" y="118373"/>
            <a:ext cx="5035546" cy="707886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Klick</a:t>
            </a:r>
            <a:r>
              <a:rPr kumimoji="0" lang="de-DE" altLang="de-DE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 auf die Vorsilbe,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die die Bedeutung des Wortes umkehrt! </a:t>
            </a:r>
          </a:p>
        </p:txBody>
      </p:sp>
      <p:sp>
        <p:nvSpPr>
          <p:cNvPr id="88" name="Textfeld 87">
            <a:extLst>
              <a:ext uri="{FF2B5EF4-FFF2-40B4-BE49-F238E27FC236}">
                <a16:creationId xmlns:a16="http://schemas.microsoft.com/office/drawing/2014/main" id="{D3D46BED-CDA3-4EE9-B125-2514A8938D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31090" y="1099492"/>
            <a:ext cx="3950120" cy="46166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altLang="de-DE" sz="2400" b="0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a  </a:t>
            </a:r>
            <a:r>
              <a:rPr kumimoji="0" lang="de-DE" altLang="de-DE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dis</a:t>
            </a:r>
            <a:r>
              <a:rPr kumimoji="0" lang="de-DE" altLang="de-DE" sz="2400" b="0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  </a:t>
            </a:r>
            <a:r>
              <a:rPr kumimoji="0" lang="de-DE" altLang="de-DE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il</a:t>
            </a:r>
            <a:r>
              <a:rPr kumimoji="0" lang="de-DE" altLang="de-DE" sz="2400" b="0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  im  in  </a:t>
            </a:r>
            <a:r>
              <a:rPr kumimoji="0" lang="de-DE" altLang="de-DE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ir</a:t>
            </a:r>
            <a:r>
              <a:rPr kumimoji="0" lang="de-DE" altLang="de-DE" sz="2400" b="0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  miss</a:t>
            </a:r>
            <a:r>
              <a:rPr lang="de-DE" altLang="de-DE" sz="2400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</a:rPr>
              <a:t>  </a:t>
            </a:r>
            <a:r>
              <a:rPr lang="de-DE" altLang="de-DE" sz="2400" dirty="0" err="1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</a:rPr>
              <a:t>un</a:t>
            </a:r>
            <a:endParaRPr kumimoji="0" lang="de-DE" altLang="de-DE" sz="2400" b="0" i="0" u="none" strike="noStrike" kern="1200" cap="none" spc="0" normalizeH="0" baseline="0" noProof="0" dirty="0">
              <a:ln>
                <a:noFill/>
              </a:ln>
              <a:solidFill>
                <a:srgbClr val="1F497D">
                  <a:lumMod val="60000"/>
                  <a:lumOff val="40000"/>
                </a:srgbClr>
              </a:solidFill>
              <a:effectLst/>
              <a:uLnTx/>
              <a:uFillTx/>
              <a:latin typeface="Trebuchet MS" pitchFamily="34" charset="0"/>
              <a:ea typeface="+mn-ea"/>
              <a:cs typeface="Arial" charset="0"/>
            </a:endParaRPr>
          </a:p>
        </p:txBody>
      </p:sp>
      <p:sp>
        <p:nvSpPr>
          <p:cNvPr id="82" name="Textfeld 81">
            <a:extLst>
              <a:ext uri="{FF2B5EF4-FFF2-40B4-BE49-F238E27FC236}">
                <a16:creationId xmlns:a16="http://schemas.microsoft.com/office/drawing/2014/main" id="{E3BA7A1E-7BFD-45CD-BF38-ECC60DF353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20091" y="2436081"/>
            <a:ext cx="96212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altLang="de-DE" sz="2400" b="0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sozial</a:t>
            </a:r>
          </a:p>
        </p:txBody>
      </p:sp>
      <p:sp>
        <p:nvSpPr>
          <p:cNvPr id="83" name="Textfeld 82">
            <a:extLst>
              <a:ext uri="{FF2B5EF4-FFF2-40B4-BE49-F238E27FC236}">
                <a16:creationId xmlns:a16="http://schemas.microsoft.com/office/drawing/2014/main" id="{FD00AC4F-DBF5-452A-A647-B18F69C878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95848" y="2436081"/>
            <a:ext cx="34817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altLang="de-DE" sz="2400" b="1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a</a:t>
            </a:r>
          </a:p>
        </p:txBody>
      </p:sp>
      <p:sp>
        <p:nvSpPr>
          <p:cNvPr id="86" name="Textfeld 85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DEE5B973-2581-4250-B3CB-FA21F9F0A8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22753" y="2446676"/>
            <a:ext cx="928459" cy="400110"/>
          </a:xfrm>
          <a:prstGeom prst="rect">
            <a:avLst/>
          </a:prstGeom>
          <a:solidFill>
            <a:srgbClr val="FF4343"/>
          </a:solidFill>
          <a:ln w="12700">
            <a:solidFill>
              <a:srgbClr val="FF4343"/>
            </a:solidFill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altLang="de-DE" sz="200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weiter</a:t>
            </a:r>
          </a:p>
        </p:txBody>
      </p:sp>
      <p:sp>
        <p:nvSpPr>
          <p:cNvPr id="87" name="Textfeld 86">
            <a:extLst>
              <a:ext uri="{FF2B5EF4-FFF2-40B4-BE49-F238E27FC236}">
                <a16:creationId xmlns:a16="http://schemas.microsoft.com/office/drawing/2014/main" id="{8DF6E8F3-56CB-40EE-BB1C-8122F776BF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03648" y="3521401"/>
            <a:ext cx="6413935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altLang="de-DE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Er nahm keine Rücksicht auf die Belange der anderen.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de-DE" altLang="de-DE" sz="2000" dirty="0">
                <a:latin typeface="Trebuchet MS" pitchFamily="34" charset="0"/>
              </a:rPr>
              <a:t>Er verhielt sich asozial.</a:t>
            </a:r>
            <a:endParaRPr kumimoji="0" lang="de-DE" altLang="de-DE" sz="2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rebuchet MS" pitchFamily="34" charset="0"/>
              <a:ea typeface="+mn-ea"/>
              <a:cs typeface="Arial" charset="0"/>
            </a:endParaRP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3B26E208-45B9-83BA-5E7B-CA6CB4E3A0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11824" y="6320933"/>
            <a:ext cx="1296144" cy="4924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2600" b="0" i="0" u="none" strike="noStrike" kern="0" cap="none" spc="-10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rebuchet MS" pitchFamily="34" charset="0"/>
              </a:rPr>
              <a:t>Glück</a:t>
            </a:r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D652D330-D4A2-C50D-8CB1-FD93F6BA0D4F}"/>
              </a:ext>
            </a:extLst>
          </p:cNvPr>
          <p:cNvSpPr/>
          <p:nvPr/>
        </p:nvSpPr>
        <p:spPr>
          <a:xfrm>
            <a:off x="623392" y="1124745"/>
            <a:ext cx="7510399" cy="792088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6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85" name="Rechteck 84">
            <a:extLst>
              <a:ext uri="{FF2B5EF4-FFF2-40B4-BE49-F238E27FC236}">
                <a16:creationId xmlns:a16="http://schemas.microsoft.com/office/drawing/2014/main" id="{0EDEA9C1-3E8A-4584-A47D-F1D2EC232B41}"/>
              </a:ext>
            </a:extLst>
          </p:cNvPr>
          <p:cNvSpPr/>
          <p:nvPr/>
        </p:nvSpPr>
        <p:spPr>
          <a:xfrm>
            <a:off x="2230360" y="1099492"/>
            <a:ext cx="487887" cy="513312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50514749-7DF3-4212-40D2-5B89F3CC427D}"/>
              </a:ext>
            </a:extLst>
          </p:cNvPr>
          <p:cNvSpPr txBox="1"/>
          <p:nvPr/>
        </p:nvSpPr>
        <p:spPr>
          <a:xfrm>
            <a:off x="190500" y="6724134"/>
            <a:ext cx="4046301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Übungsdateien\Am Anfang\Silbenübungen\Vorsilben - Verneinungen.pptx - Seite 16</a:t>
            </a:r>
          </a:p>
        </p:txBody>
      </p:sp>
    </p:spTree>
    <p:extLst>
      <p:ext uri="{BB962C8B-B14F-4D97-AF65-F5344CB8AC3E}">
        <p14:creationId xmlns:p14="http://schemas.microsoft.com/office/powerpoint/2010/main" val="1182862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5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83" grpId="0"/>
      <p:bldP spid="86" grpId="0" animBg="1"/>
      <p:bldP spid="87" grpId="0"/>
      <p:bldP spid="3" grpId="0" animBg="1"/>
      <p:bldP spid="5" grpId="0" animBg="1"/>
      <p:bldP spid="8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293A7BA-E402-4949-AA07-1536DC71DFD2}" type="slidenum">
              <a:rPr kumimoji="0" lang="de-DE" sz="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de-DE" sz="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rebuchet MS" pitchFamily="34" charset="0"/>
              <a:ea typeface="+mn-ea"/>
              <a:cs typeface="Arial" pitchFamily="34" charset="0"/>
            </a:endParaRPr>
          </a:p>
        </p:txBody>
      </p:sp>
      <p:grpSp>
        <p:nvGrpSpPr>
          <p:cNvPr id="43" name="Gruppieren 42"/>
          <p:cNvGrpSpPr/>
          <p:nvPr/>
        </p:nvGrpSpPr>
        <p:grpSpPr>
          <a:xfrm>
            <a:off x="7559675" y="6469063"/>
            <a:ext cx="1512888" cy="288925"/>
            <a:chOff x="7559675" y="6469063"/>
            <a:chExt cx="1512888" cy="288925"/>
          </a:xfrm>
        </p:grpSpPr>
        <p:sp>
          <p:nvSpPr>
            <p:cNvPr id="44" name="Rechteck 43"/>
            <p:cNvSpPr/>
            <p:nvPr/>
          </p:nvSpPr>
          <p:spPr>
            <a:xfrm>
              <a:off x="7667625" y="6469063"/>
              <a:ext cx="1368425" cy="28892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5" name="Rechteck 44">
              <a:hlinkClick r:id="" action="ppaction://hlinkshowjump?jump=nextslide"/>
            </p:cNvPr>
            <p:cNvSpPr/>
            <p:nvPr/>
          </p:nvSpPr>
          <p:spPr>
            <a:xfrm>
              <a:off x="7559675" y="6470650"/>
              <a:ext cx="1512888" cy="287338"/>
            </a:xfrm>
            <a:prstGeom prst="rect">
              <a:avLst/>
            </a:prstGeom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0" marR="0" lvl="0" indent="0" algn="ctr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Nächste Seite</a:t>
              </a:r>
              <a:endParaRPr kumimoji="0" lang="de-DE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46" name="Gruppieren 45"/>
          <p:cNvGrpSpPr/>
          <p:nvPr/>
        </p:nvGrpSpPr>
        <p:grpSpPr>
          <a:xfrm>
            <a:off x="5945188" y="6470650"/>
            <a:ext cx="1597025" cy="287338"/>
            <a:chOff x="5945188" y="6470650"/>
            <a:chExt cx="1597025" cy="287338"/>
          </a:xfrm>
        </p:grpSpPr>
        <p:sp>
          <p:nvSpPr>
            <p:cNvPr id="48" name="Rechteck 47"/>
            <p:cNvSpPr/>
            <p:nvPr/>
          </p:nvSpPr>
          <p:spPr>
            <a:xfrm>
              <a:off x="6173788" y="6470650"/>
              <a:ext cx="1368425" cy="28733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9" name="Rechteck 48">
              <a:hlinkClick r:id="" action="ppaction://hlinkshowjump?jump=previousslide"/>
            </p:cNvPr>
            <p:cNvSpPr/>
            <p:nvPr/>
          </p:nvSpPr>
          <p:spPr>
            <a:xfrm>
              <a:off x="5945188" y="6470650"/>
              <a:ext cx="1512887" cy="287338"/>
            </a:xfrm>
            <a:prstGeom prst="rect">
              <a:avLst/>
            </a:prstGeom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0" marR="0" lvl="0" indent="0" algn="ctr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Vorherige Seite</a:t>
              </a:r>
              <a:endParaRPr kumimoji="0" lang="de-DE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81" name="Textfeld 36">
            <a:extLst>
              <a:ext uri="{FF2B5EF4-FFF2-40B4-BE49-F238E27FC236}">
                <a16:creationId xmlns:a16="http://schemas.microsoft.com/office/drawing/2014/main" id="{E5B13C33-1C46-43C7-955D-BF27249B66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512" y="118373"/>
            <a:ext cx="5035546" cy="707886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Klick</a:t>
            </a:r>
            <a:r>
              <a:rPr kumimoji="0" lang="de-DE" altLang="de-DE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 auf die Vorsilbe,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die die Bedeutung des Wortes umkehrt! </a:t>
            </a:r>
          </a:p>
        </p:txBody>
      </p:sp>
      <p:sp>
        <p:nvSpPr>
          <p:cNvPr id="88" name="Textfeld 87">
            <a:extLst>
              <a:ext uri="{FF2B5EF4-FFF2-40B4-BE49-F238E27FC236}">
                <a16:creationId xmlns:a16="http://schemas.microsoft.com/office/drawing/2014/main" id="{D3D46BED-CDA3-4EE9-B125-2514A8938D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31090" y="1099492"/>
            <a:ext cx="3950120" cy="46166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altLang="de-DE" sz="2400" b="0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a  </a:t>
            </a:r>
            <a:r>
              <a:rPr kumimoji="0" lang="de-DE" altLang="de-DE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dis</a:t>
            </a:r>
            <a:r>
              <a:rPr kumimoji="0" lang="de-DE" altLang="de-DE" sz="2400" b="0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  </a:t>
            </a:r>
            <a:r>
              <a:rPr kumimoji="0" lang="de-DE" altLang="de-DE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il</a:t>
            </a:r>
            <a:r>
              <a:rPr kumimoji="0" lang="de-DE" altLang="de-DE" sz="2400" b="0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  im  in  </a:t>
            </a:r>
            <a:r>
              <a:rPr kumimoji="0" lang="de-DE" altLang="de-DE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ir</a:t>
            </a:r>
            <a:r>
              <a:rPr kumimoji="0" lang="de-DE" altLang="de-DE" sz="2400" b="0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  miss</a:t>
            </a:r>
            <a:r>
              <a:rPr lang="de-DE" altLang="de-DE" sz="2400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</a:rPr>
              <a:t>  </a:t>
            </a:r>
            <a:r>
              <a:rPr lang="de-DE" altLang="de-DE" sz="2400" dirty="0" err="1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</a:rPr>
              <a:t>un</a:t>
            </a:r>
            <a:endParaRPr kumimoji="0" lang="de-DE" altLang="de-DE" sz="2400" b="0" i="0" u="none" strike="noStrike" kern="1200" cap="none" spc="0" normalizeH="0" baseline="0" noProof="0" dirty="0">
              <a:ln>
                <a:noFill/>
              </a:ln>
              <a:solidFill>
                <a:srgbClr val="1F497D">
                  <a:lumMod val="60000"/>
                  <a:lumOff val="40000"/>
                </a:srgbClr>
              </a:solidFill>
              <a:effectLst/>
              <a:uLnTx/>
              <a:uFillTx/>
              <a:latin typeface="Trebuchet MS" pitchFamily="34" charset="0"/>
              <a:ea typeface="+mn-ea"/>
              <a:cs typeface="Arial" charset="0"/>
            </a:endParaRPr>
          </a:p>
        </p:txBody>
      </p:sp>
      <p:sp>
        <p:nvSpPr>
          <p:cNvPr id="82" name="Textfeld 81">
            <a:extLst>
              <a:ext uri="{FF2B5EF4-FFF2-40B4-BE49-F238E27FC236}">
                <a16:creationId xmlns:a16="http://schemas.microsoft.com/office/drawing/2014/main" id="{157F0DEC-627C-4085-8F09-ACDE73FB92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20091" y="2436081"/>
            <a:ext cx="168026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altLang="de-DE" sz="2400" b="0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kompetent</a:t>
            </a:r>
          </a:p>
        </p:txBody>
      </p:sp>
      <p:sp>
        <p:nvSpPr>
          <p:cNvPr id="83" name="Textfeld 82">
            <a:extLst>
              <a:ext uri="{FF2B5EF4-FFF2-40B4-BE49-F238E27FC236}">
                <a16:creationId xmlns:a16="http://schemas.microsoft.com/office/drawing/2014/main" id="{E90CF773-0D84-4E4F-8248-17489C70D5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97768" y="2436081"/>
            <a:ext cx="45717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altLang="de-DE" sz="2400" b="1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in</a:t>
            </a:r>
          </a:p>
        </p:txBody>
      </p:sp>
      <p:sp>
        <p:nvSpPr>
          <p:cNvPr id="86" name="Textfeld 85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7DAB8E6A-FF61-40DA-A20D-982374CD2B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63821" y="2446676"/>
            <a:ext cx="928459" cy="400110"/>
          </a:xfrm>
          <a:prstGeom prst="rect">
            <a:avLst/>
          </a:prstGeom>
          <a:solidFill>
            <a:srgbClr val="FF4343"/>
          </a:solidFill>
          <a:ln w="12700">
            <a:solidFill>
              <a:srgbClr val="FF4343"/>
            </a:solidFill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altLang="de-DE" sz="200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weiter</a:t>
            </a:r>
          </a:p>
        </p:txBody>
      </p:sp>
      <p:sp>
        <p:nvSpPr>
          <p:cNvPr id="87" name="Textfeld 86">
            <a:extLst>
              <a:ext uri="{FF2B5EF4-FFF2-40B4-BE49-F238E27FC236}">
                <a16:creationId xmlns:a16="http://schemas.microsoft.com/office/drawing/2014/main" id="{5B11EF5A-BD7C-469E-89B6-AA795182C9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47664" y="3521401"/>
            <a:ext cx="5513304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altLang="de-DE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Er hatte von diesem Fachgebiet keine Ahnung,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de-DE" altLang="de-DE" sz="2000" dirty="0">
                <a:latin typeface="Trebuchet MS" pitchFamily="34" charset="0"/>
              </a:rPr>
              <a:t>er war vollkommen inkompetent.</a:t>
            </a:r>
            <a:endParaRPr kumimoji="0" lang="de-DE" altLang="de-DE" sz="2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rebuchet MS" pitchFamily="34" charset="0"/>
              <a:ea typeface="+mn-ea"/>
              <a:cs typeface="Arial" charset="0"/>
            </a:endParaRP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4A43D411-746D-6ACB-908B-1438CE2002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11824" y="6320933"/>
            <a:ext cx="1296144" cy="4924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2600" b="0" i="0" u="none" strike="noStrike" kern="0" cap="none" spc="-10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rebuchet MS" pitchFamily="34" charset="0"/>
              </a:rPr>
              <a:t>Glück</a:t>
            </a:r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1243E22A-093C-2FDE-2DAD-E4B579D83DDA}"/>
              </a:ext>
            </a:extLst>
          </p:cNvPr>
          <p:cNvSpPr/>
          <p:nvPr/>
        </p:nvSpPr>
        <p:spPr>
          <a:xfrm>
            <a:off x="623392" y="1124745"/>
            <a:ext cx="7510399" cy="792088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6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85" name="Rechteck 84">
            <a:extLst>
              <a:ext uri="{FF2B5EF4-FFF2-40B4-BE49-F238E27FC236}">
                <a16:creationId xmlns:a16="http://schemas.microsoft.com/office/drawing/2014/main" id="{862C23A7-EFD4-4E70-90D4-3B5B1C5665A8}"/>
              </a:ext>
            </a:extLst>
          </p:cNvPr>
          <p:cNvSpPr/>
          <p:nvPr/>
        </p:nvSpPr>
        <p:spPr>
          <a:xfrm>
            <a:off x="4084113" y="1133961"/>
            <a:ext cx="487887" cy="513312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84AB8F8C-30E6-1C14-F6BB-4E02D0D9A91E}"/>
              </a:ext>
            </a:extLst>
          </p:cNvPr>
          <p:cNvSpPr txBox="1"/>
          <p:nvPr/>
        </p:nvSpPr>
        <p:spPr>
          <a:xfrm>
            <a:off x="190500" y="6724134"/>
            <a:ext cx="4046301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Übungsdateien\Am Anfang\Silbenübungen\Vorsilben - Verneinungen.pptx - Seite 17</a:t>
            </a:r>
          </a:p>
        </p:txBody>
      </p:sp>
    </p:spTree>
    <p:extLst>
      <p:ext uri="{BB962C8B-B14F-4D97-AF65-F5344CB8AC3E}">
        <p14:creationId xmlns:p14="http://schemas.microsoft.com/office/powerpoint/2010/main" val="16225897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5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83" grpId="0"/>
      <p:bldP spid="86" grpId="0" animBg="1"/>
      <p:bldP spid="87" grpId="0"/>
      <p:bldP spid="3" grpId="0" animBg="1"/>
      <p:bldP spid="5" grpId="0" animBg="1"/>
      <p:bldP spid="8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293A7BA-E402-4949-AA07-1536DC71DFD2}" type="slidenum">
              <a:rPr kumimoji="0" lang="de-DE" sz="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de-DE" sz="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rebuchet MS" pitchFamily="34" charset="0"/>
              <a:ea typeface="+mn-ea"/>
              <a:cs typeface="Arial" pitchFamily="34" charset="0"/>
            </a:endParaRPr>
          </a:p>
        </p:txBody>
      </p:sp>
      <p:grpSp>
        <p:nvGrpSpPr>
          <p:cNvPr id="43" name="Gruppieren 42"/>
          <p:cNvGrpSpPr/>
          <p:nvPr/>
        </p:nvGrpSpPr>
        <p:grpSpPr>
          <a:xfrm>
            <a:off x="7559675" y="6469063"/>
            <a:ext cx="1512888" cy="288925"/>
            <a:chOff x="7559675" y="6469063"/>
            <a:chExt cx="1512888" cy="288925"/>
          </a:xfrm>
        </p:grpSpPr>
        <p:sp>
          <p:nvSpPr>
            <p:cNvPr id="44" name="Rechteck 43"/>
            <p:cNvSpPr/>
            <p:nvPr/>
          </p:nvSpPr>
          <p:spPr>
            <a:xfrm>
              <a:off x="7667625" y="6469063"/>
              <a:ext cx="1368425" cy="28892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5" name="Rechteck 44">
              <a:hlinkClick r:id="" action="ppaction://hlinkshowjump?jump=nextslide"/>
            </p:cNvPr>
            <p:cNvSpPr/>
            <p:nvPr/>
          </p:nvSpPr>
          <p:spPr>
            <a:xfrm>
              <a:off x="7559675" y="6470650"/>
              <a:ext cx="1512888" cy="287338"/>
            </a:xfrm>
            <a:prstGeom prst="rect">
              <a:avLst/>
            </a:prstGeom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0" marR="0" lvl="0" indent="0" algn="ctr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Nächste Seite</a:t>
              </a:r>
              <a:endParaRPr kumimoji="0" lang="de-DE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46" name="Gruppieren 45"/>
          <p:cNvGrpSpPr/>
          <p:nvPr/>
        </p:nvGrpSpPr>
        <p:grpSpPr>
          <a:xfrm>
            <a:off x="5945188" y="6470650"/>
            <a:ext cx="1597025" cy="287338"/>
            <a:chOff x="5945188" y="6470650"/>
            <a:chExt cx="1597025" cy="287338"/>
          </a:xfrm>
        </p:grpSpPr>
        <p:sp>
          <p:nvSpPr>
            <p:cNvPr id="48" name="Rechteck 47"/>
            <p:cNvSpPr/>
            <p:nvPr/>
          </p:nvSpPr>
          <p:spPr>
            <a:xfrm>
              <a:off x="6173788" y="6470650"/>
              <a:ext cx="1368425" cy="28733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9" name="Rechteck 48">
              <a:hlinkClick r:id="" action="ppaction://hlinkshowjump?jump=previousslide"/>
            </p:cNvPr>
            <p:cNvSpPr/>
            <p:nvPr/>
          </p:nvSpPr>
          <p:spPr>
            <a:xfrm>
              <a:off x="5945188" y="6470650"/>
              <a:ext cx="1512887" cy="287338"/>
            </a:xfrm>
            <a:prstGeom prst="rect">
              <a:avLst/>
            </a:prstGeom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0" marR="0" lvl="0" indent="0" algn="ctr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Vorherige Seite</a:t>
              </a:r>
              <a:endParaRPr kumimoji="0" lang="de-DE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81" name="Textfeld 36">
            <a:extLst>
              <a:ext uri="{FF2B5EF4-FFF2-40B4-BE49-F238E27FC236}">
                <a16:creationId xmlns:a16="http://schemas.microsoft.com/office/drawing/2014/main" id="{E5B13C33-1C46-43C7-955D-BF27249B66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512" y="118373"/>
            <a:ext cx="5035546" cy="707886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Klick</a:t>
            </a:r>
            <a:r>
              <a:rPr kumimoji="0" lang="de-DE" altLang="de-DE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 auf die Vorsilbe,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die die Bedeutung des Wortes umkehrt! </a:t>
            </a:r>
          </a:p>
        </p:txBody>
      </p:sp>
      <p:sp>
        <p:nvSpPr>
          <p:cNvPr id="88" name="Textfeld 87">
            <a:extLst>
              <a:ext uri="{FF2B5EF4-FFF2-40B4-BE49-F238E27FC236}">
                <a16:creationId xmlns:a16="http://schemas.microsoft.com/office/drawing/2014/main" id="{D3D46BED-CDA3-4EE9-B125-2514A8938D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31090" y="1099492"/>
            <a:ext cx="3950120" cy="46166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altLang="de-DE" sz="2400" b="0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a  </a:t>
            </a:r>
            <a:r>
              <a:rPr kumimoji="0" lang="de-DE" altLang="de-DE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dis</a:t>
            </a:r>
            <a:r>
              <a:rPr kumimoji="0" lang="de-DE" altLang="de-DE" sz="2400" b="0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  </a:t>
            </a:r>
            <a:r>
              <a:rPr kumimoji="0" lang="de-DE" altLang="de-DE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il</a:t>
            </a:r>
            <a:r>
              <a:rPr kumimoji="0" lang="de-DE" altLang="de-DE" sz="2400" b="0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  im  in  </a:t>
            </a:r>
            <a:r>
              <a:rPr kumimoji="0" lang="de-DE" altLang="de-DE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ir</a:t>
            </a:r>
            <a:r>
              <a:rPr kumimoji="0" lang="de-DE" altLang="de-DE" sz="2400" b="0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  miss</a:t>
            </a:r>
            <a:r>
              <a:rPr lang="de-DE" altLang="de-DE" sz="2400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</a:rPr>
              <a:t>  </a:t>
            </a:r>
            <a:r>
              <a:rPr lang="de-DE" altLang="de-DE" sz="2400" dirty="0" err="1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</a:rPr>
              <a:t>un</a:t>
            </a:r>
            <a:endParaRPr kumimoji="0" lang="de-DE" altLang="de-DE" sz="2400" b="0" i="0" u="none" strike="noStrike" kern="1200" cap="none" spc="0" normalizeH="0" baseline="0" noProof="0" dirty="0">
              <a:ln>
                <a:noFill/>
              </a:ln>
              <a:solidFill>
                <a:srgbClr val="1F497D">
                  <a:lumMod val="60000"/>
                  <a:lumOff val="40000"/>
                </a:srgbClr>
              </a:solidFill>
              <a:effectLst/>
              <a:uLnTx/>
              <a:uFillTx/>
              <a:latin typeface="Trebuchet MS" pitchFamily="34" charset="0"/>
              <a:ea typeface="+mn-ea"/>
              <a:cs typeface="Arial" charset="0"/>
            </a:endParaRPr>
          </a:p>
        </p:txBody>
      </p:sp>
      <p:sp>
        <p:nvSpPr>
          <p:cNvPr id="82" name="Textfeld 81">
            <a:extLst>
              <a:ext uri="{FF2B5EF4-FFF2-40B4-BE49-F238E27FC236}">
                <a16:creationId xmlns:a16="http://schemas.microsoft.com/office/drawing/2014/main" id="{474CA5B9-C8AD-4298-9938-71A582CD63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20091" y="2436081"/>
            <a:ext cx="151996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altLang="de-DE" sz="2400" b="0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reparabel</a:t>
            </a:r>
          </a:p>
        </p:txBody>
      </p:sp>
      <p:sp>
        <p:nvSpPr>
          <p:cNvPr id="83" name="Textfeld 82">
            <a:extLst>
              <a:ext uri="{FF2B5EF4-FFF2-40B4-BE49-F238E27FC236}">
                <a16:creationId xmlns:a16="http://schemas.microsoft.com/office/drawing/2014/main" id="{FDADDFE3-089C-4837-B36A-4029212A15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36536" y="2436081"/>
            <a:ext cx="40748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altLang="de-DE" sz="2400" b="1" i="0" u="none" strike="noStrike" kern="1200" cap="none" spc="0" normalizeH="0" baseline="0" noProof="0" dirty="0" err="1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ir</a:t>
            </a:r>
            <a:endParaRPr kumimoji="0" lang="de-DE" altLang="de-DE" sz="2400" b="1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60000"/>
                  <a:lumOff val="40000"/>
                </a:schemeClr>
              </a:solidFill>
              <a:effectLst/>
              <a:uLnTx/>
              <a:uFillTx/>
              <a:latin typeface="Trebuchet MS" pitchFamily="34" charset="0"/>
              <a:ea typeface="+mn-ea"/>
              <a:cs typeface="Arial" charset="0"/>
            </a:endParaRPr>
          </a:p>
        </p:txBody>
      </p:sp>
      <p:sp>
        <p:nvSpPr>
          <p:cNvPr id="86" name="Textfeld 85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E58801B3-35B8-4904-A114-2040F35201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22753" y="2446676"/>
            <a:ext cx="928459" cy="400110"/>
          </a:xfrm>
          <a:prstGeom prst="rect">
            <a:avLst/>
          </a:prstGeom>
          <a:solidFill>
            <a:srgbClr val="FF4343"/>
          </a:solidFill>
          <a:ln w="12700">
            <a:solidFill>
              <a:srgbClr val="FF4343"/>
            </a:solidFill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altLang="de-DE" sz="200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weiter</a:t>
            </a:r>
          </a:p>
        </p:txBody>
      </p:sp>
      <p:sp>
        <p:nvSpPr>
          <p:cNvPr id="87" name="Textfeld 86">
            <a:extLst>
              <a:ext uri="{FF2B5EF4-FFF2-40B4-BE49-F238E27FC236}">
                <a16:creationId xmlns:a16="http://schemas.microsoft.com/office/drawing/2014/main" id="{BBF4547D-F284-41BC-83A1-4AB8515493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63688" y="3521401"/>
            <a:ext cx="579735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altLang="de-DE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Das Auto hatte Totalschaden. Es war irreparabel.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3EB1DE2A-E5D0-8CD7-7C91-E9544B996B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11824" y="6320933"/>
            <a:ext cx="1296144" cy="4924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2600" b="0" i="0" u="none" strike="noStrike" kern="0" cap="none" spc="-10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rebuchet MS" pitchFamily="34" charset="0"/>
              </a:rPr>
              <a:t>Glück</a:t>
            </a:r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C5315E70-F78E-7569-1E21-ED751F8D9F03}"/>
              </a:ext>
            </a:extLst>
          </p:cNvPr>
          <p:cNvSpPr/>
          <p:nvPr/>
        </p:nvSpPr>
        <p:spPr>
          <a:xfrm>
            <a:off x="623392" y="1124745"/>
            <a:ext cx="7510399" cy="792088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6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85" name="Rechteck 84">
            <a:extLst>
              <a:ext uri="{FF2B5EF4-FFF2-40B4-BE49-F238E27FC236}">
                <a16:creationId xmlns:a16="http://schemas.microsoft.com/office/drawing/2014/main" id="{DF440071-E0E6-49DD-8F68-04D2A5BDD16E}"/>
              </a:ext>
            </a:extLst>
          </p:cNvPr>
          <p:cNvSpPr/>
          <p:nvPr/>
        </p:nvSpPr>
        <p:spPr>
          <a:xfrm>
            <a:off x="4516161" y="1073668"/>
            <a:ext cx="487887" cy="513312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1A3479ED-E8F4-AEB4-07D8-4B3391D7EC67}"/>
              </a:ext>
            </a:extLst>
          </p:cNvPr>
          <p:cNvSpPr txBox="1"/>
          <p:nvPr/>
        </p:nvSpPr>
        <p:spPr>
          <a:xfrm>
            <a:off x="190500" y="6724134"/>
            <a:ext cx="4046301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Übungsdateien\Am Anfang\Silbenübungen\Vorsilben - Verneinungen.pptx - Seite 18</a:t>
            </a:r>
          </a:p>
        </p:txBody>
      </p:sp>
    </p:spTree>
    <p:extLst>
      <p:ext uri="{BB962C8B-B14F-4D97-AF65-F5344CB8AC3E}">
        <p14:creationId xmlns:p14="http://schemas.microsoft.com/office/powerpoint/2010/main" val="26042193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5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83" grpId="0"/>
      <p:bldP spid="86" grpId="0" animBg="1"/>
      <p:bldP spid="87" grpId="0"/>
      <p:bldP spid="3" grpId="0" animBg="1"/>
      <p:bldP spid="5" grpId="0" animBg="1"/>
      <p:bldP spid="8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293A7BA-E402-4949-AA07-1536DC71DFD2}" type="slidenum">
              <a:rPr kumimoji="0" lang="de-DE" sz="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de-DE" sz="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rebuchet MS" pitchFamily="34" charset="0"/>
              <a:ea typeface="+mn-ea"/>
              <a:cs typeface="Arial" pitchFamily="34" charset="0"/>
            </a:endParaRPr>
          </a:p>
        </p:txBody>
      </p:sp>
      <p:grpSp>
        <p:nvGrpSpPr>
          <p:cNvPr id="43" name="Gruppieren 42"/>
          <p:cNvGrpSpPr/>
          <p:nvPr/>
        </p:nvGrpSpPr>
        <p:grpSpPr>
          <a:xfrm>
            <a:off x="7559675" y="6469063"/>
            <a:ext cx="1512888" cy="288925"/>
            <a:chOff x="7559675" y="6469063"/>
            <a:chExt cx="1512888" cy="288925"/>
          </a:xfrm>
        </p:grpSpPr>
        <p:sp>
          <p:nvSpPr>
            <p:cNvPr id="44" name="Rechteck 43"/>
            <p:cNvSpPr/>
            <p:nvPr/>
          </p:nvSpPr>
          <p:spPr>
            <a:xfrm>
              <a:off x="7667625" y="6469063"/>
              <a:ext cx="1368425" cy="28892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5" name="Rechteck 44">
              <a:hlinkClick r:id="" action="ppaction://hlinkshowjump?jump=nextslide"/>
            </p:cNvPr>
            <p:cNvSpPr/>
            <p:nvPr/>
          </p:nvSpPr>
          <p:spPr>
            <a:xfrm>
              <a:off x="7559675" y="6470650"/>
              <a:ext cx="1512888" cy="287338"/>
            </a:xfrm>
            <a:prstGeom prst="rect">
              <a:avLst/>
            </a:prstGeom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0" marR="0" lvl="0" indent="0" algn="ctr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Nächste Seite</a:t>
              </a:r>
              <a:endParaRPr kumimoji="0" lang="de-DE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46" name="Gruppieren 45"/>
          <p:cNvGrpSpPr/>
          <p:nvPr/>
        </p:nvGrpSpPr>
        <p:grpSpPr>
          <a:xfrm>
            <a:off x="5945188" y="6470650"/>
            <a:ext cx="1597025" cy="287338"/>
            <a:chOff x="5945188" y="6470650"/>
            <a:chExt cx="1597025" cy="287338"/>
          </a:xfrm>
        </p:grpSpPr>
        <p:sp>
          <p:nvSpPr>
            <p:cNvPr id="48" name="Rechteck 47"/>
            <p:cNvSpPr/>
            <p:nvPr/>
          </p:nvSpPr>
          <p:spPr>
            <a:xfrm>
              <a:off x="6173788" y="6470650"/>
              <a:ext cx="1368425" cy="28733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9" name="Rechteck 48">
              <a:hlinkClick r:id="" action="ppaction://hlinkshowjump?jump=previousslide"/>
            </p:cNvPr>
            <p:cNvSpPr/>
            <p:nvPr/>
          </p:nvSpPr>
          <p:spPr>
            <a:xfrm>
              <a:off x="5945188" y="6470650"/>
              <a:ext cx="1512887" cy="287338"/>
            </a:xfrm>
            <a:prstGeom prst="rect">
              <a:avLst/>
            </a:prstGeom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0" marR="0" lvl="0" indent="0" algn="ctr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Vorherige Seite</a:t>
              </a:r>
              <a:endParaRPr kumimoji="0" lang="de-DE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81" name="Textfeld 36">
            <a:extLst>
              <a:ext uri="{FF2B5EF4-FFF2-40B4-BE49-F238E27FC236}">
                <a16:creationId xmlns:a16="http://schemas.microsoft.com/office/drawing/2014/main" id="{E5B13C33-1C46-43C7-955D-BF27249B66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512" y="118373"/>
            <a:ext cx="5035546" cy="707886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Klick</a:t>
            </a:r>
            <a:r>
              <a:rPr kumimoji="0" lang="de-DE" altLang="de-DE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 auf die Vorsilbe,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die die Bedeutung des Wortes umkehrt! </a:t>
            </a:r>
          </a:p>
        </p:txBody>
      </p:sp>
      <p:sp>
        <p:nvSpPr>
          <p:cNvPr id="88" name="Textfeld 87">
            <a:extLst>
              <a:ext uri="{FF2B5EF4-FFF2-40B4-BE49-F238E27FC236}">
                <a16:creationId xmlns:a16="http://schemas.microsoft.com/office/drawing/2014/main" id="{D3D46BED-CDA3-4EE9-B125-2514A8938D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31090" y="1099492"/>
            <a:ext cx="3950120" cy="46166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altLang="de-DE" sz="2400" b="0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a  </a:t>
            </a:r>
            <a:r>
              <a:rPr kumimoji="0" lang="de-DE" altLang="de-DE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dis</a:t>
            </a:r>
            <a:r>
              <a:rPr kumimoji="0" lang="de-DE" altLang="de-DE" sz="2400" b="0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  </a:t>
            </a:r>
            <a:r>
              <a:rPr kumimoji="0" lang="de-DE" altLang="de-DE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il</a:t>
            </a:r>
            <a:r>
              <a:rPr kumimoji="0" lang="de-DE" altLang="de-DE" sz="2400" b="0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  im  in  </a:t>
            </a:r>
            <a:r>
              <a:rPr kumimoji="0" lang="de-DE" altLang="de-DE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ir</a:t>
            </a:r>
            <a:r>
              <a:rPr kumimoji="0" lang="de-DE" altLang="de-DE" sz="2400" b="0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  miss</a:t>
            </a:r>
            <a:r>
              <a:rPr lang="de-DE" altLang="de-DE" sz="2400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</a:rPr>
              <a:t>  </a:t>
            </a:r>
            <a:r>
              <a:rPr lang="de-DE" altLang="de-DE" sz="2400" dirty="0" err="1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</a:rPr>
              <a:t>un</a:t>
            </a:r>
            <a:endParaRPr kumimoji="0" lang="de-DE" altLang="de-DE" sz="2400" b="0" i="0" u="none" strike="noStrike" kern="1200" cap="none" spc="0" normalizeH="0" baseline="0" noProof="0" dirty="0">
              <a:ln>
                <a:noFill/>
              </a:ln>
              <a:solidFill>
                <a:srgbClr val="1F497D">
                  <a:lumMod val="60000"/>
                  <a:lumOff val="40000"/>
                </a:srgbClr>
              </a:solidFill>
              <a:effectLst/>
              <a:uLnTx/>
              <a:uFillTx/>
              <a:latin typeface="Trebuchet MS" pitchFamily="34" charset="0"/>
              <a:ea typeface="+mn-ea"/>
              <a:cs typeface="Arial" charset="0"/>
            </a:endParaRPr>
          </a:p>
        </p:txBody>
      </p:sp>
      <p:sp>
        <p:nvSpPr>
          <p:cNvPr id="82" name="Textfeld 81">
            <a:extLst>
              <a:ext uri="{FF2B5EF4-FFF2-40B4-BE49-F238E27FC236}">
                <a16:creationId xmlns:a16="http://schemas.microsoft.com/office/drawing/2014/main" id="{31B1067A-14E6-4A59-82E9-FD2A2FA3AF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20091" y="2436081"/>
            <a:ext cx="145103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altLang="de-DE" sz="2400" b="0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materiell</a:t>
            </a:r>
          </a:p>
        </p:txBody>
      </p:sp>
      <p:sp>
        <p:nvSpPr>
          <p:cNvPr id="83" name="Textfeld 82">
            <a:extLst>
              <a:ext uri="{FF2B5EF4-FFF2-40B4-BE49-F238E27FC236}">
                <a16:creationId xmlns:a16="http://schemas.microsoft.com/office/drawing/2014/main" id="{4920ED69-7ABE-4FFD-95C1-4B3A105E15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03487" y="2436081"/>
            <a:ext cx="54053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altLang="de-DE" sz="2400" b="1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im</a:t>
            </a:r>
          </a:p>
        </p:txBody>
      </p:sp>
      <p:sp>
        <p:nvSpPr>
          <p:cNvPr id="86" name="Textfeld 85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7A28CA53-75F7-4138-B6BF-337224AF7B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22753" y="2446676"/>
            <a:ext cx="928459" cy="400110"/>
          </a:xfrm>
          <a:prstGeom prst="rect">
            <a:avLst/>
          </a:prstGeom>
          <a:solidFill>
            <a:srgbClr val="FF4343"/>
          </a:solidFill>
          <a:ln w="12700">
            <a:solidFill>
              <a:srgbClr val="FF4343"/>
            </a:solidFill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altLang="de-DE" sz="200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weiter</a:t>
            </a:r>
          </a:p>
        </p:txBody>
      </p:sp>
      <p:sp>
        <p:nvSpPr>
          <p:cNvPr id="87" name="Textfeld 86">
            <a:extLst>
              <a:ext uri="{FF2B5EF4-FFF2-40B4-BE49-F238E27FC236}">
                <a16:creationId xmlns:a16="http://schemas.microsoft.com/office/drawing/2014/main" id="{A468A121-2502-4FE2-AAD7-58F53A0197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3608" y="3521401"/>
            <a:ext cx="731001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altLang="de-DE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Er wollte keinen Lohn. Sein Interesse war immaterieller Natur.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CCE18A73-AAA2-CE4E-6742-F097C92ACF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11824" y="6320933"/>
            <a:ext cx="1296144" cy="4924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2600" b="0" i="0" u="none" strike="noStrike" kern="0" cap="none" spc="-10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rebuchet MS" pitchFamily="34" charset="0"/>
              </a:rPr>
              <a:t>Glück</a:t>
            </a:r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210F5A66-B32F-CD1B-259D-8742D6355B1D}"/>
              </a:ext>
            </a:extLst>
          </p:cNvPr>
          <p:cNvSpPr/>
          <p:nvPr/>
        </p:nvSpPr>
        <p:spPr>
          <a:xfrm>
            <a:off x="623392" y="1124745"/>
            <a:ext cx="7510399" cy="792088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6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85" name="Rechteck 84">
            <a:extLst>
              <a:ext uri="{FF2B5EF4-FFF2-40B4-BE49-F238E27FC236}">
                <a16:creationId xmlns:a16="http://schemas.microsoft.com/office/drawing/2014/main" id="{A6260900-E4B0-4B49-ADE4-7D1CEEA16483}"/>
              </a:ext>
            </a:extLst>
          </p:cNvPr>
          <p:cNvSpPr/>
          <p:nvPr/>
        </p:nvSpPr>
        <p:spPr>
          <a:xfrm>
            <a:off x="3616069" y="1102283"/>
            <a:ext cx="487887" cy="513312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6162E516-A5D3-BD62-B787-A589BAED326B}"/>
              </a:ext>
            </a:extLst>
          </p:cNvPr>
          <p:cNvSpPr txBox="1"/>
          <p:nvPr/>
        </p:nvSpPr>
        <p:spPr>
          <a:xfrm>
            <a:off x="190500" y="6724134"/>
            <a:ext cx="4046301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Übungsdateien\Am Anfang\Silbenübungen\Vorsilben - Verneinungen.pptx - Seite 19</a:t>
            </a:r>
          </a:p>
        </p:txBody>
      </p:sp>
    </p:spTree>
    <p:extLst>
      <p:ext uri="{BB962C8B-B14F-4D97-AF65-F5344CB8AC3E}">
        <p14:creationId xmlns:p14="http://schemas.microsoft.com/office/powerpoint/2010/main" val="40642192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5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83" grpId="0"/>
      <p:bldP spid="86" grpId="0" animBg="1"/>
      <p:bldP spid="87" grpId="0"/>
      <p:bldP spid="3" grpId="0" animBg="1"/>
      <p:bldP spid="5" grpId="0" animBg="1"/>
      <p:bldP spid="8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293A7BA-E402-4949-AA07-1536DC71DFD2}" type="slidenum">
              <a:rPr kumimoji="0" lang="de-DE" sz="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de-DE" sz="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rebuchet MS" pitchFamily="34" charset="0"/>
              <a:ea typeface="+mn-ea"/>
              <a:cs typeface="Arial" pitchFamily="34" charset="0"/>
            </a:endParaRPr>
          </a:p>
        </p:txBody>
      </p:sp>
      <p:grpSp>
        <p:nvGrpSpPr>
          <p:cNvPr id="43" name="Gruppieren 42"/>
          <p:cNvGrpSpPr/>
          <p:nvPr/>
        </p:nvGrpSpPr>
        <p:grpSpPr>
          <a:xfrm>
            <a:off x="7559675" y="6469063"/>
            <a:ext cx="1512888" cy="288925"/>
            <a:chOff x="7559675" y="6469063"/>
            <a:chExt cx="1512888" cy="288925"/>
          </a:xfrm>
        </p:grpSpPr>
        <p:sp>
          <p:nvSpPr>
            <p:cNvPr id="44" name="Rechteck 43"/>
            <p:cNvSpPr/>
            <p:nvPr/>
          </p:nvSpPr>
          <p:spPr>
            <a:xfrm>
              <a:off x="7667625" y="6469063"/>
              <a:ext cx="1368425" cy="28892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5" name="Rechteck 44">
              <a:hlinkClick r:id="" action="ppaction://hlinkshowjump?jump=nextslide"/>
            </p:cNvPr>
            <p:cNvSpPr/>
            <p:nvPr/>
          </p:nvSpPr>
          <p:spPr>
            <a:xfrm>
              <a:off x="7559675" y="6470650"/>
              <a:ext cx="1512888" cy="287338"/>
            </a:xfrm>
            <a:prstGeom prst="rect">
              <a:avLst/>
            </a:prstGeom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0" marR="0" lvl="0" indent="0" algn="ctr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Nächste Seite</a:t>
              </a:r>
              <a:endParaRPr kumimoji="0" lang="de-DE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46" name="Gruppieren 45"/>
          <p:cNvGrpSpPr/>
          <p:nvPr/>
        </p:nvGrpSpPr>
        <p:grpSpPr>
          <a:xfrm>
            <a:off x="5945188" y="6470650"/>
            <a:ext cx="1597025" cy="287338"/>
            <a:chOff x="5945188" y="6470650"/>
            <a:chExt cx="1597025" cy="287338"/>
          </a:xfrm>
        </p:grpSpPr>
        <p:sp>
          <p:nvSpPr>
            <p:cNvPr id="48" name="Rechteck 47"/>
            <p:cNvSpPr/>
            <p:nvPr/>
          </p:nvSpPr>
          <p:spPr>
            <a:xfrm>
              <a:off x="6173788" y="6470650"/>
              <a:ext cx="1368425" cy="28733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9" name="Rechteck 48">
              <a:hlinkClick r:id="" action="ppaction://hlinkshowjump?jump=previousslide"/>
            </p:cNvPr>
            <p:cNvSpPr/>
            <p:nvPr/>
          </p:nvSpPr>
          <p:spPr>
            <a:xfrm>
              <a:off x="5945188" y="6470650"/>
              <a:ext cx="1512887" cy="287338"/>
            </a:xfrm>
            <a:prstGeom prst="rect">
              <a:avLst/>
            </a:prstGeom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0" marR="0" lvl="0" indent="0" algn="ctr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Vorherige Seite</a:t>
              </a:r>
              <a:endParaRPr kumimoji="0" lang="de-DE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16" name="Textfeld 36">
            <a:extLst>
              <a:ext uri="{FF2B5EF4-FFF2-40B4-BE49-F238E27FC236}">
                <a16:creationId xmlns:a16="http://schemas.microsoft.com/office/drawing/2014/main" id="{1C38632E-C845-4876-829F-2C6B02C657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512" y="118373"/>
            <a:ext cx="5035546" cy="707886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Klick</a:t>
            </a:r>
            <a:r>
              <a:rPr kumimoji="0" lang="de-DE" altLang="de-DE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 auf die Vorsilbe,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die die Bedeutung des Wortes umkehrt! </a:t>
            </a:r>
          </a:p>
        </p:txBody>
      </p:sp>
      <p:sp>
        <p:nvSpPr>
          <p:cNvPr id="76" name="Textfeld 75">
            <a:extLst>
              <a:ext uri="{FF2B5EF4-FFF2-40B4-BE49-F238E27FC236}">
                <a16:creationId xmlns:a16="http://schemas.microsoft.com/office/drawing/2014/main" id="{9E924C7F-B532-4E6A-8BA6-7DE88C9540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31090" y="1099492"/>
            <a:ext cx="3950120" cy="46166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altLang="de-DE" sz="2400" b="0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a  </a:t>
            </a:r>
            <a:r>
              <a:rPr kumimoji="0" lang="de-DE" altLang="de-DE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dis</a:t>
            </a:r>
            <a:r>
              <a:rPr kumimoji="0" lang="de-DE" altLang="de-DE" sz="2400" b="0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  </a:t>
            </a:r>
            <a:r>
              <a:rPr kumimoji="0" lang="de-DE" altLang="de-DE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il</a:t>
            </a:r>
            <a:r>
              <a:rPr kumimoji="0" lang="de-DE" altLang="de-DE" sz="2400" b="0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  im  in  </a:t>
            </a:r>
            <a:r>
              <a:rPr kumimoji="0" lang="de-DE" altLang="de-DE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ir</a:t>
            </a:r>
            <a:r>
              <a:rPr kumimoji="0" lang="de-DE" altLang="de-DE" sz="2400" b="0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  miss</a:t>
            </a:r>
            <a:r>
              <a:rPr lang="de-DE" altLang="de-DE" sz="2400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</a:rPr>
              <a:t>  </a:t>
            </a:r>
            <a:r>
              <a:rPr lang="de-DE" altLang="de-DE" sz="2400" dirty="0" err="1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</a:rPr>
              <a:t>un</a:t>
            </a:r>
            <a:endParaRPr kumimoji="0" lang="de-DE" altLang="de-DE" sz="2400" b="0" i="0" u="none" strike="noStrike" kern="1200" cap="none" spc="0" normalizeH="0" baseline="0" noProof="0" dirty="0">
              <a:ln>
                <a:noFill/>
              </a:ln>
              <a:solidFill>
                <a:srgbClr val="1F497D">
                  <a:lumMod val="60000"/>
                  <a:lumOff val="40000"/>
                </a:srgbClr>
              </a:solidFill>
              <a:effectLst/>
              <a:uLnTx/>
              <a:uFillTx/>
              <a:latin typeface="Trebuchet MS" pitchFamily="34" charset="0"/>
              <a:ea typeface="+mn-ea"/>
              <a:cs typeface="Arial" charset="0"/>
            </a:endParaRPr>
          </a:p>
        </p:txBody>
      </p:sp>
      <p:sp>
        <p:nvSpPr>
          <p:cNvPr id="77" name="Textfeld 76">
            <a:extLst>
              <a:ext uri="{FF2B5EF4-FFF2-40B4-BE49-F238E27FC236}">
                <a16:creationId xmlns:a16="http://schemas.microsoft.com/office/drawing/2014/main" id="{5DB55366-9D90-4CA3-9D8C-184C40D10E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20091" y="2436081"/>
            <a:ext cx="109998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altLang="de-DE" sz="2400" b="0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sauber</a:t>
            </a:r>
          </a:p>
        </p:txBody>
      </p:sp>
      <p:sp>
        <p:nvSpPr>
          <p:cNvPr id="78" name="Textfeld 77">
            <a:extLst>
              <a:ext uri="{FF2B5EF4-FFF2-40B4-BE49-F238E27FC236}">
                <a16:creationId xmlns:a16="http://schemas.microsoft.com/office/drawing/2014/main" id="{52668844-1D63-4D03-AD09-8436C9A370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97075" y="2436081"/>
            <a:ext cx="54694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altLang="de-DE" sz="2400" b="1" i="0" u="none" strike="noStrike" kern="1200" cap="none" spc="0" normalizeH="0" baseline="0" noProof="0" dirty="0" err="1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un</a:t>
            </a:r>
            <a:endParaRPr kumimoji="0" lang="de-DE" altLang="de-DE" sz="2400" b="1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60000"/>
                  <a:lumOff val="40000"/>
                </a:schemeClr>
              </a:solidFill>
              <a:effectLst/>
              <a:uLnTx/>
              <a:uFillTx/>
              <a:latin typeface="Trebuchet MS" pitchFamily="34" charset="0"/>
              <a:ea typeface="+mn-ea"/>
              <a:cs typeface="Arial" charset="0"/>
            </a:endParaRPr>
          </a:p>
        </p:txBody>
      </p:sp>
      <p:sp>
        <p:nvSpPr>
          <p:cNvPr id="82" name="Textfeld 81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DD46299C-4BC2-4F32-A7EE-6CF51B9193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22753" y="2446676"/>
            <a:ext cx="928459" cy="400110"/>
          </a:xfrm>
          <a:prstGeom prst="rect">
            <a:avLst/>
          </a:prstGeom>
          <a:solidFill>
            <a:srgbClr val="FF4343"/>
          </a:solidFill>
          <a:ln w="12700">
            <a:solidFill>
              <a:srgbClr val="FF4343"/>
            </a:solidFill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altLang="de-DE" sz="200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weiter</a:t>
            </a:r>
          </a:p>
        </p:txBody>
      </p:sp>
      <p:sp>
        <p:nvSpPr>
          <p:cNvPr id="83" name="Textfeld 82">
            <a:extLst>
              <a:ext uri="{FF2B5EF4-FFF2-40B4-BE49-F238E27FC236}">
                <a16:creationId xmlns:a16="http://schemas.microsoft.com/office/drawing/2014/main" id="{E4395B7A-2D24-4690-85B8-822D23C4DF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05144" y="3521401"/>
            <a:ext cx="443294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altLang="de-DE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Der Boden ist unsauber, also dreckig.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EE2E6322-00AD-9A8F-6012-A329A24B5C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11824" y="6320933"/>
            <a:ext cx="1296144" cy="4924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2600" b="0" i="0" u="none" strike="noStrike" kern="0" cap="none" spc="-10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rebuchet MS" pitchFamily="34" charset="0"/>
              </a:rPr>
              <a:t>Glück</a:t>
            </a:r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8EE2080A-5354-A446-4D2E-891CC724241B}"/>
              </a:ext>
            </a:extLst>
          </p:cNvPr>
          <p:cNvSpPr/>
          <p:nvPr/>
        </p:nvSpPr>
        <p:spPr>
          <a:xfrm>
            <a:off x="623392" y="1124745"/>
            <a:ext cx="7510399" cy="1037430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6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81" name="Rechteck 80">
            <a:extLst>
              <a:ext uri="{FF2B5EF4-FFF2-40B4-BE49-F238E27FC236}">
                <a16:creationId xmlns:a16="http://schemas.microsoft.com/office/drawing/2014/main" id="{5FDE055A-870F-41D5-8C31-D50EF3621711}"/>
              </a:ext>
            </a:extLst>
          </p:cNvPr>
          <p:cNvSpPr/>
          <p:nvPr/>
        </p:nvSpPr>
        <p:spPr>
          <a:xfrm>
            <a:off x="5740297" y="1124744"/>
            <a:ext cx="487887" cy="513312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D3BA9819-D640-FF0E-6D0E-707123EABB36}"/>
              </a:ext>
            </a:extLst>
          </p:cNvPr>
          <p:cNvSpPr txBox="1"/>
          <p:nvPr/>
        </p:nvSpPr>
        <p:spPr>
          <a:xfrm>
            <a:off x="190500" y="6724134"/>
            <a:ext cx="4006225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Übungsdateien\Am Anfang\Silbenübungen\Vorsilben - Verneinungen.pptx - Seite 2</a:t>
            </a:r>
          </a:p>
        </p:txBody>
      </p:sp>
    </p:spTree>
    <p:extLst>
      <p:ext uri="{BB962C8B-B14F-4D97-AF65-F5344CB8AC3E}">
        <p14:creationId xmlns:p14="http://schemas.microsoft.com/office/powerpoint/2010/main" val="3449316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1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78" grpId="0"/>
      <p:bldP spid="82" grpId="0" animBg="1"/>
      <p:bldP spid="83" grpId="0"/>
      <p:bldP spid="3" grpId="0" animBg="1"/>
      <p:bldP spid="5" grpId="0" animBg="1"/>
      <p:bldP spid="81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293A7BA-E402-4949-AA07-1536DC71DFD2}" type="slidenum">
              <a:rPr kumimoji="0" lang="de-DE" sz="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20</a:t>
            </a:fld>
            <a:endParaRPr kumimoji="0" lang="de-DE" sz="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rebuchet MS" pitchFamily="34" charset="0"/>
              <a:ea typeface="+mn-ea"/>
              <a:cs typeface="Arial" pitchFamily="34" charset="0"/>
            </a:endParaRPr>
          </a:p>
        </p:txBody>
      </p:sp>
      <p:grpSp>
        <p:nvGrpSpPr>
          <p:cNvPr id="43" name="Gruppieren 42"/>
          <p:cNvGrpSpPr/>
          <p:nvPr/>
        </p:nvGrpSpPr>
        <p:grpSpPr>
          <a:xfrm>
            <a:off x="7559675" y="6469063"/>
            <a:ext cx="1512888" cy="288925"/>
            <a:chOff x="7559675" y="6469063"/>
            <a:chExt cx="1512888" cy="288925"/>
          </a:xfrm>
        </p:grpSpPr>
        <p:sp>
          <p:nvSpPr>
            <p:cNvPr id="44" name="Rechteck 43"/>
            <p:cNvSpPr/>
            <p:nvPr/>
          </p:nvSpPr>
          <p:spPr>
            <a:xfrm>
              <a:off x="7667625" y="6469063"/>
              <a:ext cx="1368425" cy="28892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5" name="Rechteck 44">
              <a:hlinkClick r:id="" action="ppaction://hlinkshowjump?jump=nextslide"/>
            </p:cNvPr>
            <p:cNvSpPr/>
            <p:nvPr/>
          </p:nvSpPr>
          <p:spPr>
            <a:xfrm>
              <a:off x="7559675" y="6470650"/>
              <a:ext cx="1512888" cy="287338"/>
            </a:xfrm>
            <a:prstGeom prst="rect">
              <a:avLst/>
            </a:prstGeom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0" marR="0" lvl="0" indent="0" algn="ctr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Nächste Seite</a:t>
              </a:r>
              <a:endParaRPr kumimoji="0" lang="de-DE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46" name="Gruppieren 45"/>
          <p:cNvGrpSpPr/>
          <p:nvPr/>
        </p:nvGrpSpPr>
        <p:grpSpPr>
          <a:xfrm>
            <a:off x="5945188" y="6470650"/>
            <a:ext cx="1597025" cy="287338"/>
            <a:chOff x="5945188" y="6470650"/>
            <a:chExt cx="1597025" cy="287338"/>
          </a:xfrm>
        </p:grpSpPr>
        <p:sp>
          <p:nvSpPr>
            <p:cNvPr id="48" name="Rechteck 47"/>
            <p:cNvSpPr/>
            <p:nvPr/>
          </p:nvSpPr>
          <p:spPr>
            <a:xfrm>
              <a:off x="6173788" y="6470650"/>
              <a:ext cx="1368425" cy="28733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9" name="Rechteck 48">
              <a:hlinkClick r:id="" action="ppaction://hlinkshowjump?jump=previousslide"/>
            </p:cNvPr>
            <p:cNvSpPr/>
            <p:nvPr/>
          </p:nvSpPr>
          <p:spPr>
            <a:xfrm>
              <a:off x="5945188" y="6470650"/>
              <a:ext cx="1512887" cy="287338"/>
            </a:xfrm>
            <a:prstGeom prst="rect">
              <a:avLst/>
            </a:prstGeom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0" marR="0" lvl="0" indent="0" algn="ctr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Vorherige Seite</a:t>
              </a:r>
              <a:endParaRPr kumimoji="0" lang="de-DE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81" name="Textfeld 36">
            <a:extLst>
              <a:ext uri="{FF2B5EF4-FFF2-40B4-BE49-F238E27FC236}">
                <a16:creationId xmlns:a16="http://schemas.microsoft.com/office/drawing/2014/main" id="{E5B13C33-1C46-43C7-955D-BF27249B66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512" y="118373"/>
            <a:ext cx="5035546" cy="707886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Klick</a:t>
            </a:r>
            <a:r>
              <a:rPr kumimoji="0" lang="de-DE" altLang="de-DE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 auf die Vorsilbe,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die die Bedeutung des Wortes umkehrt! </a:t>
            </a:r>
          </a:p>
        </p:txBody>
      </p:sp>
      <p:sp>
        <p:nvSpPr>
          <p:cNvPr id="88" name="Textfeld 87">
            <a:extLst>
              <a:ext uri="{FF2B5EF4-FFF2-40B4-BE49-F238E27FC236}">
                <a16:creationId xmlns:a16="http://schemas.microsoft.com/office/drawing/2014/main" id="{D3D46BED-CDA3-4EE9-B125-2514A8938D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31090" y="1099492"/>
            <a:ext cx="3950120" cy="46166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altLang="de-DE" sz="2400" b="0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a  </a:t>
            </a:r>
            <a:r>
              <a:rPr kumimoji="0" lang="de-DE" altLang="de-DE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dis</a:t>
            </a:r>
            <a:r>
              <a:rPr kumimoji="0" lang="de-DE" altLang="de-DE" sz="2400" b="0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  </a:t>
            </a:r>
            <a:r>
              <a:rPr kumimoji="0" lang="de-DE" altLang="de-DE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il</a:t>
            </a:r>
            <a:r>
              <a:rPr kumimoji="0" lang="de-DE" altLang="de-DE" sz="2400" b="0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  im  in  </a:t>
            </a:r>
            <a:r>
              <a:rPr kumimoji="0" lang="de-DE" altLang="de-DE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ir</a:t>
            </a:r>
            <a:r>
              <a:rPr kumimoji="0" lang="de-DE" altLang="de-DE" sz="2400" b="0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  miss</a:t>
            </a:r>
            <a:r>
              <a:rPr lang="de-DE" altLang="de-DE" sz="2400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</a:rPr>
              <a:t>  </a:t>
            </a:r>
            <a:r>
              <a:rPr lang="de-DE" altLang="de-DE" sz="2400" dirty="0" err="1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</a:rPr>
              <a:t>un</a:t>
            </a:r>
            <a:endParaRPr kumimoji="0" lang="de-DE" altLang="de-DE" sz="2400" b="0" i="0" u="none" strike="noStrike" kern="1200" cap="none" spc="0" normalizeH="0" baseline="0" noProof="0" dirty="0">
              <a:ln>
                <a:noFill/>
              </a:ln>
              <a:solidFill>
                <a:srgbClr val="1F497D">
                  <a:lumMod val="60000"/>
                  <a:lumOff val="40000"/>
                </a:srgbClr>
              </a:solidFill>
              <a:effectLst/>
              <a:uLnTx/>
              <a:uFillTx/>
              <a:latin typeface="Trebuchet MS" pitchFamily="34" charset="0"/>
              <a:ea typeface="+mn-ea"/>
              <a:cs typeface="Arial" charset="0"/>
            </a:endParaRPr>
          </a:p>
        </p:txBody>
      </p:sp>
      <p:sp>
        <p:nvSpPr>
          <p:cNvPr id="82" name="Textfeld 81">
            <a:extLst>
              <a:ext uri="{FF2B5EF4-FFF2-40B4-BE49-F238E27FC236}">
                <a16:creationId xmlns:a16="http://schemas.microsoft.com/office/drawing/2014/main" id="{2BCE2098-5475-4262-BCF2-30C95A8E6E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20091" y="2436081"/>
            <a:ext cx="209704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altLang="de-DE" sz="2400" b="0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kontinuierlich</a:t>
            </a:r>
          </a:p>
        </p:txBody>
      </p:sp>
      <p:sp>
        <p:nvSpPr>
          <p:cNvPr id="83" name="Textfeld 82">
            <a:extLst>
              <a:ext uri="{FF2B5EF4-FFF2-40B4-BE49-F238E27FC236}">
                <a16:creationId xmlns:a16="http://schemas.microsoft.com/office/drawing/2014/main" id="{F0A4B4D8-C3FA-404F-B028-1D2F6058F5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7000" y="2436081"/>
            <a:ext cx="58702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altLang="de-DE" sz="2400" b="1" i="0" u="none" strike="noStrike" kern="1200" cap="none" spc="0" normalizeH="0" baseline="0" noProof="0" dirty="0" err="1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dis</a:t>
            </a:r>
            <a:endParaRPr kumimoji="0" lang="de-DE" altLang="de-DE" sz="2400" b="1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60000"/>
                  <a:lumOff val="40000"/>
                </a:schemeClr>
              </a:solidFill>
              <a:effectLst/>
              <a:uLnTx/>
              <a:uFillTx/>
              <a:latin typeface="Trebuchet MS" pitchFamily="34" charset="0"/>
              <a:ea typeface="+mn-ea"/>
              <a:cs typeface="Arial" charset="0"/>
            </a:endParaRPr>
          </a:p>
        </p:txBody>
      </p:sp>
      <p:sp>
        <p:nvSpPr>
          <p:cNvPr id="86" name="Textfeld 85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FFB1247A-0FE8-40B4-BFC7-9C58373918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95869" y="2446676"/>
            <a:ext cx="928459" cy="400110"/>
          </a:xfrm>
          <a:prstGeom prst="rect">
            <a:avLst/>
          </a:prstGeom>
          <a:solidFill>
            <a:srgbClr val="FF4343"/>
          </a:solidFill>
          <a:ln w="12700">
            <a:solidFill>
              <a:srgbClr val="FF4343"/>
            </a:solidFill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altLang="de-DE" sz="200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weiter</a:t>
            </a:r>
          </a:p>
        </p:txBody>
      </p:sp>
      <p:sp>
        <p:nvSpPr>
          <p:cNvPr id="87" name="Textfeld 86">
            <a:extLst>
              <a:ext uri="{FF2B5EF4-FFF2-40B4-BE49-F238E27FC236}">
                <a16:creationId xmlns:a16="http://schemas.microsoft.com/office/drawing/2014/main" id="{5180C0F4-FEF1-4DB2-B429-D70D062782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3608" y="3521401"/>
            <a:ext cx="6678303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altLang="de-DE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Es war keine Regelmäßigkeit in seinem Tun zu erkennen.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de-DE" altLang="de-DE" sz="2000" dirty="0">
                <a:latin typeface="Trebuchet MS" pitchFamily="34" charset="0"/>
              </a:rPr>
              <a:t>Seine Einsätze erfolgten diskontinuierlich.</a:t>
            </a:r>
            <a:endParaRPr kumimoji="0" lang="de-DE" altLang="de-DE" sz="2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rebuchet MS" pitchFamily="34" charset="0"/>
              <a:ea typeface="+mn-ea"/>
              <a:cs typeface="Arial" charset="0"/>
            </a:endParaRP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F8D8870B-BE8C-ACE1-FF07-4CAE88A71F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11824" y="6320933"/>
            <a:ext cx="1296144" cy="4924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2600" b="0" i="0" u="none" strike="noStrike" kern="0" cap="none" spc="-10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rebuchet MS" pitchFamily="34" charset="0"/>
              </a:rPr>
              <a:t>Glück</a:t>
            </a:r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A43D64E5-997C-8B2E-D314-2459EE48E293}"/>
              </a:ext>
            </a:extLst>
          </p:cNvPr>
          <p:cNvSpPr/>
          <p:nvPr/>
        </p:nvSpPr>
        <p:spPr>
          <a:xfrm>
            <a:off x="623392" y="1124745"/>
            <a:ext cx="7510399" cy="792088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6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85" name="Rechteck 84">
            <a:extLst>
              <a:ext uri="{FF2B5EF4-FFF2-40B4-BE49-F238E27FC236}">
                <a16:creationId xmlns:a16="http://schemas.microsoft.com/office/drawing/2014/main" id="{04B70F7D-71CB-458C-939C-1979EF8420DB}"/>
              </a:ext>
            </a:extLst>
          </p:cNvPr>
          <p:cNvSpPr/>
          <p:nvPr/>
        </p:nvSpPr>
        <p:spPr>
          <a:xfrm>
            <a:off x="2721583" y="1101755"/>
            <a:ext cx="487887" cy="513312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207B89D4-27BE-9305-A6DC-94436CB109BD}"/>
              </a:ext>
            </a:extLst>
          </p:cNvPr>
          <p:cNvSpPr txBox="1"/>
          <p:nvPr/>
        </p:nvSpPr>
        <p:spPr>
          <a:xfrm>
            <a:off x="190500" y="6724134"/>
            <a:ext cx="4046301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Übungsdateien\Am Anfang\Silbenübungen\Vorsilben - Verneinungen.pptx - Seite 20</a:t>
            </a:r>
          </a:p>
        </p:txBody>
      </p:sp>
    </p:spTree>
    <p:extLst>
      <p:ext uri="{BB962C8B-B14F-4D97-AF65-F5344CB8AC3E}">
        <p14:creationId xmlns:p14="http://schemas.microsoft.com/office/powerpoint/2010/main" val="20632446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5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83" grpId="0"/>
      <p:bldP spid="86" grpId="0" animBg="1"/>
      <p:bldP spid="87" grpId="0"/>
      <p:bldP spid="3" grpId="0" animBg="1"/>
      <p:bldP spid="5" grpId="0" animBg="1"/>
      <p:bldP spid="85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293A7BA-E402-4949-AA07-1536DC71DFD2}" type="slidenum">
              <a:rPr kumimoji="0" lang="de-DE" sz="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21</a:t>
            </a:fld>
            <a:endParaRPr kumimoji="0" lang="de-DE" sz="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rebuchet MS" pitchFamily="34" charset="0"/>
              <a:ea typeface="+mn-ea"/>
              <a:cs typeface="Arial" pitchFamily="34" charset="0"/>
            </a:endParaRPr>
          </a:p>
        </p:txBody>
      </p:sp>
      <p:grpSp>
        <p:nvGrpSpPr>
          <p:cNvPr id="43" name="Gruppieren 42"/>
          <p:cNvGrpSpPr/>
          <p:nvPr/>
        </p:nvGrpSpPr>
        <p:grpSpPr>
          <a:xfrm>
            <a:off x="7559675" y="6469063"/>
            <a:ext cx="1512888" cy="288925"/>
            <a:chOff x="7559675" y="6469063"/>
            <a:chExt cx="1512888" cy="288925"/>
          </a:xfrm>
        </p:grpSpPr>
        <p:sp>
          <p:nvSpPr>
            <p:cNvPr id="44" name="Rechteck 43"/>
            <p:cNvSpPr/>
            <p:nvPr/>
          </p:nvSpPr>
          <p:spPr>
            <a:xfrm>
              <a:off x="7667625" y="6469063"/>
              <a:ext cx="1368425" cy="28892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5" name="Rechteck 44">
              <a:hlinkClick r:id="" action="ppaction://hlinkshowjump?jump=nextslide"/>
            </p:cNvPr>
            <p:cNvSpPr/>
            <p:nvPr/>
          </p:nvSpPr>
          <p:spPr>
            <a:xfrm>
              <a:off x="7559675" y="6470650"/>
              <a:ext cx="1512888" cy="287338"/>
            </a:xfrm>
            <a:prstGeom prst="rect">
              <a:avLst/>
            </a:prstGeom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0" marR="0" lvl="0" indent="0" algn="ctr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Nächste Seite</a:t>
              </a:r>
              <a:endParaRPr kumimoji="0" lang="de-DE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46" name="Gruppieren 45"/>
          <p:cNvGrpSpPr/>
          <p:nvPr/>
        </p:nvGrpSpPr>
        <p:grpSpPr>
          <a:xfrm>
            <a:off x="5945188" y="6470650"/>
            <a:ext cx="1597025" cy="287338"/>
            <a:chOff x="5945188" y="6470650"/>
            <a:chExt cx="1597025" cy="287338"/>
          </a:xfrm>
        </p:grpSpPr>
        <p:sp>
          <p:nvSpPr>
            <p:cNvPr id="48" name="Rechteck 47"/>
            <p:cNvSpPr/>
            <p:nvPr/>
          </p:nvSpPr>
          <p:spPr>
            <a:xfrm>
              <a:off x="6173788" y="6470650"/>
              <a:ext cx="1368425" cy="28733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9" name="Rechteck 48">
              <a:hlinkClick r:id="" action="ppaction://hlinkshowjump?jump=previousslide"/>
            </p:cNvPr>
            <p:cNvSpPr/>
            <p:nvPr/>
          </p:nvSpPr>
          <p:spPr>
            <a:xfrm>
              <a:off x="5945188" y="6470650"/>
              <a:ext cx="1512887" cy="287338"/>
            </a:xfrm>
            <a:prstGeom prst="rect">
              <a:avLst/>
            </a:prstGeom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0" marR="0" lvl="0" indent="0" algn="ctr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Vorherige Seite</a:t>
              </a:r>
              <a:endParaRPr kumimoji="0" lang="de-DE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81" name="Textfeld 36">
            <a:extLst>
              <a:ext uri="{FF2B5EF4-FFF2-40B4-BE49-F238E27FC236}">
                <a16:creationId xmlns:a16="http://schemas.microsoft.com/office/drawing/2014/main" id="{E5B13C33-1C46-43C7-955D-BF27249B66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512" y="118373"/>
            <a:ext cx="5035546" cy="707886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Klick</a:t>
            </a:r>
            <a:r>
              <a:rPr kumimoji="0" lang="de-DE" altLang="de-DE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 auf die Vorsilbe,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die die Bedeutung des Wortes umkehrt! </a:t>
            </a:r>
          </a:p>
        </p:txBody>
      </p:sp>
      <p:sp>
        <p:nvSpPr>
          <p:cNvPr id="88" name="Textfeld 87">
            <a:extLst>
              <a:ext uri="{FF2B5EF4-FFF2-40B4-BE49-F238E27FC236}">
                <a16:creationId xmlns:a16="http://schemas.microsoft.com/office/drawing/2014/main" id="{D3D46BED-CDA3-4EE9-B125-2514A8938D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31090" y="1099492"/>
            <a:ext cx="3950120" cy="46166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altLang="de-DE" sz="2400" b="0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a  </a:t>
            </a:r>
            <a:r>
              <a:rPr kumimoji="0" lang="de-DE" altLang="de-DE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dis</a:t>
            </a:r>
            <a:r>
              <a:rPr kumimoji="0" lang="de-DE" altLang="de-DE" sz="2400" b="0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  </a:t>
            </a:r>
            <a:r>
              <a:rPr kumimoji="0" lang="de-DE" altLang="de-DE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il</a:t>
            </a:r>
            <a:r>
              <a:rPr kumimoji="0" lang="de-DE" altLang="de-DE" sz="2400" b="0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  im  in  </a:t>
            </a:r>
            <a:r>
              <a:rPr kumimoji="0" lang="de-DE" altLang="de-DE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ir</a:t>
            </a:r>
            <a:r>
              <a:rPr kumimoji="0" lang="de-DE" altLang="de-DE" sz="2400" b="0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  miss</a:t>
            </a:r>
            <a:r>
              <a:rPr lang="de-DE" altLang="de-DE" sz="2400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</a:rPr>
              <a:t>  </a:t>
            </a:r>
            <a:r>
              <a:rPr lang="de-DE" altLang="de-DE" sz="2400" dirty="0" err="1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</a:rPr>
              <a:t>un</a:t>
            </a:r>
            <a:endParaRPr kumimoji="0" lang="de-DE" altLang="de-DE" sz="2400" b="0" i="0" u="none" strike="noStrike" kern="1200" cap="none" spc="0" normalizeH="0" baseline="0" noProof="0" dirty="0">
              <a:ln>
                <a:noFill/>
              </a:ln>
              <a:solidFill>
                <a:srgbClr val="1F497D">
                  <a:lumMod val="60000"/>
                  <a:lumOff val="40000"/>
                </a:srgbClr>
              </a:solidFill>
              <a:effectLst/>
              <a:uLnTx/>
              <a:uFillTx/>
              <a:latin typeface="Trebuchet MS" pitchFamily="34" charset="0"/>
              <a:ea typeface="+mn-ea"/>
              <a:cs typeface="Arial" charset="0"/>
            </a:endParaRPr>
          </a:p>
        </p:txBody>
      </p:sp>
      <p:sp>
        <p:nvSpPr>
          <p:cNvPr id="82" name="Textfeld 81">
            <a:extLst>
              <a:ext uri="{FF2B5EF4-FFF2-40B4-BE49-F238E27FC236}">
                <a16:creationId xmlns:a16="http://schemas.microsoft.com/office/drawing/2014/main" id="{DAC1001E-40A7-4259-B976-194F8379D2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20091" y="2436081"/>
            <a:ext cx="155202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altLang="de-DE" sz="2400" b="0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gemütlich</a:t>
            </a:r>
          </a:p>
        </p:txBody>
      </p:sp>
      <p:sp>
        <p:nvSpPr>
          <p:cNvPr id="83" name="Textfeld 82">
            <a:extLst>
              <a:ext uri="{FF2B5EF4-FFF2-40B4-BE49-F238E27FC236}">
                <a16:creationId xmlns:a16="http://schemas.microsoft.com/office/drawing/2014/main" id="{54A7BA0E-CE15-4FF3-AE2B-9905DAB3EE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97075" y="2436081"/>
            <a:ext cx="54694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altLang="de-DE" sz="2400" b="1" i="0" u="none" strike="noStrike" kern="1200" cap="none" spc="0" normalizeH="0" baseline="0" noProof="0" dirty="0" err="1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un</a:t>
            </a:r>
            <a:endParaRPr kumimoji="0" lang="de-DE" altLang="de-DE" sz="2400" b="1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60000"/>
                  <a:lumOff val="40000"/>
                </a:schemeClr>
              </a:solidFill>
              <a:effectLst/>
              <a:uLnTx/>
              <a:uFillTx/>
              <a:latin typeface="Trebuchet MS" pitchFamily="34" charset="0"/>
              <a:ea typeface="+mn-ea"/>
              <a:cs typeface="Arial" charset="0"/>
            </a:endParaRPr>
          </a:p>
        </p:txBody>
      </p:sp>
      <p:sp>
        <p:nvSpPr>
          <p:cNvPr id="86" name="Textfeld 85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8B60355C-355D-484F-8DF0-F90AA05AC2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22753" y="2446676"/>
            <a:ext cx="928459" cy="400110"/>
          </a:xfrm>
          <a:prstGeom prst="rect">
            <a:avLst/>
          </a:prstGeom>
          <a:solidFill>
            <a:srgbClr val="FF4343"/>
          </a:solidFill>
          <a:ln w="12700">
            <a:solidFill>
              <a:srgbClr val="FF4343"/>
            </a:solidFill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altLang="de-DE" sz="200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weiter</a:t>
            </a:r>
          </a:p>
        </p:txBody>
      </p:sp>
      <p:sp>
        <p:nvSpPr>
          <p:cNvPr id="87" name="Textfeld 86">
            <a:extLst>
              <a:ext uri="{FF2B5EF4-FFF2-40B4-BE49-F238E27FC236}">
                <a16:creationId xmlns:a16="http://schemas.microsoft.com/office/drawing/2014/main" id="{4A660B20-DF2E-4660-B46A-9C884045E1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36901" y="3521401"/>
            <a:ext cx="6058069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altLang="de-DE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Mit Gemütlichkeit hatte diese Übung nichts zu tun.</a:t>
            </a:r>
            <a:endParaRPr lang="de-DE" altLang="de-DE" sz="2000" dirty="0">
              <a:latin typeface="Trebuchet MS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altLang="de-DE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Jetzt geht es nicht mehr ungemütlich zu.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altLang="de-DE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Die Übung ist vorbei.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B39EEA5D-C4A2-59F1-E7A7-EF65170284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11824" y="6320933"/>
            <a:ext cx="1296144" cy="4924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2600" b="0" i="0" u="none" strike="noStrike" kern="0" cap="none" spc="-10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rebuchet MS" pitchFamily="34" charset="0"/>
              </a:rPr>
              <a:t>Glück</a:t>
            </a:r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D7EB5C4B-3F09-E544-93C8-887047E209C0}"/>
              </a:ext>
            </a:extLst>
          </p:cNvPr>
          <p:cNvSpPr/>
          <p:nvPr/>
        </p:nvSpPr>
        <p:spPr>
          <a:xfrm>
            <a:off x="623392" y="1124745"/>
            <a:ext cx="7510399" cy="792088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6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85" name="Rechteck 84">
            <a:extLst>
              <a:ext uri="{FF2B5EF4-FFF2-40B4-BE49-F238E27FC236}">
                <a16:creationId xmlns:a16="http://schemas.microsoft.com/office/drawing/2014/main" id="{A3966B0C-F544-4B69-BA16-6486945BE7D4}"/>
              </a:ext>
            </a:extLst>
          </p:cNvPr>
          <p:cNvSpPr/>
          <p:nvPr/>
        </p:nvSpPr>
        <p:spPr>
          <a:xfrm>
            <a:off x="5740297" y="1124744"/>
            <a:ext cx="487887" cy="513312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95D6E898-ED13-0300-9893-51EE9BF815E9}"/>
              </a:ext>
            </a:extLst>
          </p:cNvPr>
          <p:cNvSpPr txBox="1"/>
          <p:nvPr/>
        </p:nvSpPr>
        <p:spPr>
          <a:xfrm>
            <a:off x="190500" y="6724134"/>
            <a:ext cx="4046301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Übungsdateien\Am Anfang\Silbenübungen\Vorsilben - Verneinungen.pptx - Seite 21</a:t>
            </a:r>
          </a:p>
        </p:txBody>
      </p:sp>
    </p:spTree>
    <p:extLst>
      <p:ext uri="{BB962C8B-B14F-4D97-AF65-F5344CB8AC3E}">
        <p14:creationId xmlns:p14="http://schemas.microsoft.com/office/powerpoint/2010/main" val="15178256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5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83" grpId="0"/>
      <p:bldP spid="86" grpId="0" animBg="1"/>
      <p:bldP spid="87" grpId="0"/>
      <p:bldP spid="3" grpId="0" animBg="1"/>
      <p:bldP spid="5" grpId="0" animBg="1"/>
      <p:bldP spid="85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 descr="Smiley böse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4675" y="2022475"/>
            <a:ext cx="2825750" cy="188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Grafik 3" descr="Smiley gu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9325" y="1916113"/>
            <a:ext cx="2141538" cy="217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feld 6"/>
          <p:cNvSpPr txBox="1">
            <a:spLocks noChangeArrowheads="1"/>
          </p:cNvSpPr>
          <p:nvPr/>
        </p:nvSpPr>
        <p:spPr bwMode="auto">
          <a:xfrm>
            <a:off x="820738" y="4076700"/>
            <a:ext cx="747395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de-DE" altLang="de-DE" sz="4000" dirty="0">
                <a:solidFill>
                  <a:prstClr val="black"/>
                </a:solidFill>
                <a:latin typeface="Trebuchet MS" pitchFamily="34" charset="0"/>
              </a:rPr>
              <a:t>Hurra, wieder ein Stück weiter!</a:t>
            </a:r>
          </a:p>
        </p:txBody>
      </p:sp>
      <p:sp>
        <p:nvSpPr>
          <p:cNvPr id="48138" name="Foliennummernplatzhalter 27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09CF4591-7D33-4062-B204-2DDD36D8F3AA}" type="slidenum">
              <a:rPr lang="de-DE" altLang="de-DE" sz="800" smtClean="0">
                <a:solidFill>
                  <a:srgbClr val="898989"/>
                </a:solidFill>
                <a:latin typeface="Trebuchet MS" pitchFamily="34" charset="0"/>
                <a:cs typeface="Arial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22</a:t>
            </a:fld>
            <a:endParaRPr lang="de-DE" altLang="de-DE" sz="800">
              <a:solidFill>
                <a:srgbClr val="898989"/>
              </a:solidFill>
              <a:latin typeface="Trebuchet MS" pitchFamily="34" charset="0"/>
              <a:cs typeface="Arial" charset="0"/>
            </a:endParaRPr>
          </a:p>
        </p:txBody>
      </p:sp>
      <p:grpSp>
        <p:nvGrpSpPr>
          <p:cNvPr id="19" name="Gruppieren 18"/>
          <p:cNvGrpSpPr/>
          <p:nvPr/>
        </p:nvGrpSpPr>
        <p:grpSpPr>
          <a:xfrm>
            <a:off x="5945188" y="6470650"/>
            <a:ext cx="1597025" cy="287338"/>
            <a:chOff x="5945188" y="6470650"/>
            <a:chExt cx="1597025" cy="287338"/>
          </a:xfrm>
        </p:grpSpPr>
        <p:sp>
          <p:nvSpPr>
            <p:cNvPr id="20" name="Rechteck 19"/>
            <p:cNvSpPr/>
            <p:nvPr/>
          </p:nvSpPr>
          <p:spPr>
            <a:xfrm>
              <a:off x="6173788" y="6470650"/>
              <a:ext cx="1368425" cy="28733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 dirty="0">
                <a:solidFill>
                  <a:prstClr val="white"/>
                </a:solidFill>
              </a:endParaRPr>
            </a:p>
          </p:txBody>
        </p:sp>
        <p:sp>
          <p:nvSpPr>
            <p:cNvPr id="21" name="Rechteck 20">
              <a:hlinkClick r:id="" action="ppaction://hlinkshowjump?jump=previousslide"/>
            </p:cNvPr>
            <p:cNvSpPr/>
            <p:nvPr/>
          </p:nvSpPr>
          <p:spPr>
            <a:xfrm>
              <a:off x="5945188" y="6470650"/>
              <a:ext cx="1512887" cy="287338"/>
            </a:xfrm>
            <a:prstGeom prst="rect">
              <a:avLst/>
            </a:prstGeom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de-DE" sz="1400">
                  <a:solidFill>
                    <a:prstClr val="black"/>
                  </a:solidFill>
                </a:rPr>
                <a:t>Vorherige Seite</a:t>
              </a:r>
              <a:endParaRPr lang="de-DE" sz="1400" dirty="0">
                <a:solidFill>
                  <a:prstClr val="black"/>
                </a:solidFill>
              </a:endParaRPr>
            </a:p>
          </p:txBody>
        </p:sp>
      </p:grpSp>
      <p:sp>
        <p:nvSpPr>
          <p:cNvPr id="9" name="Textfeld 2">
            <a:extLst>
              <a:ext uri="{FF2B5EF4-FFF2-40B4-BE49-F238E27FC236}">
                <a16:creationId xmlns:a16="http://schemas.microsoft.com/office/drawing/2014/main" id="{9EBC562F-83C8-4A6A-995C-A613E9C348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512" y="179388"/>
            <a:ext cx="1856598" cy="4001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20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Lesepyramide</a:t>
            </a: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28E57604-737F-2721-BDE2-F64D5A104A79}"/>
              </a:ext>
            </a:extLst>
          </p:cNvPr>
          <p:cNvSpPr txBox="1"/>
          <p:nvPr/>
        </p:nvSpPr>
        <p:spPr>
          <a:xfrm>
            <a:off x="190500" y="6724134"/>
            <a:ext cx="4046301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Übungsdateien\Am Anfang\Silbenübungen\Vorsilben - Verneinungen.pptx - Seite 22</a:t>
            </a:r>
          </a:p>
        </p:txBody>
      </p:sp>
    </p:spTree>
    <p:extLst>
      <p:ext uri="{BB962C8B-B14F-4D97-AF65-F5344CB8AC3E}">
        <p14:creationId xmlns:p14="http://schemas.microsoft.com/office/powerpoint/2010/main" val="14986720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spd="3333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spd="3333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293A7BA-E402-4949-AA07-1536DC71DFD2}" type="slidenum">
              <a:rPr kumimoji="0" lang="de-DE" sz="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de-DE" sz="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rebuchet MS" pitchFamily="34" charset="0"/>
              <a:ea typeface="+mn-ea"/>
              <a:cs typeface="Arial" pitchFamily="34" charset="0"/>
            </a:endParaRPr>
          </a:p>
        </p:txBody>
      </p:sp>
      <p:grpSp>
        <p:nvGrpSpPr>
          <p:cNvPr id="43" name="Gruppieren 42"/>
          <p:cNvGrpSpPr/>
          <p:nvPr/>
        </p:nvGrpSpPr>
        <p:grpSpPr>
          <a:xfrm>
            <a:off x="7559675" y="6469063"/>
            <a:ext cx="1512888" cy="288925"/>
            <a:chOff x="7559675" y="6469063"/>
            <a:chExt cx="1512888" cy="288925"/>
          </a:xfrm>
        </p:grpSpPr>
        <p:sp>
          <p:nvSpPr>
            <p:cNvPr id="44" name="Rechteck 43"/>
            <p:cNvSpPr/>
            <p:nvPr/>
          </p:nvSpPr>
          <p:spPr>
            <a:xfrm>
              <a:off x="7667625" y="6469063"/>
              <a:ext cx="1368425" cy="28892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5" name="Rechteck 44">
              <a:hlinkClick r:id="" action="ppaction://hlinkshowjump?jump=nextslide"/>
            </p:cNvPr>
            <p:cNvSpPr/>
            <p:nvPr/>
          </p:nvSpPr>
          <p:spPr>
            <a:xfrm>
              <a:off x="7559675" y="6470650"/>
              <a:ext cx="1512888" cy="287338"/>
            </a:xfrm>
            <a:prstGeom prst="rect">
              <a:avLst/>
            </a:prstGeom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0" marR="0" lvl="0" indent="0" algn="ctr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Nächste Seite</a:t>
              </a:r>
              <a:endParaRPr kumimoji="0" lang="de-DE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46" name="Gruppieren 45"/>
          <p:cNvGrpSpPr/>
          <p:nvPr/>
        </p:nvGrpSpPr>
        <p:grpSpPr>
          <a:xfrm>
            <a:off x="5945188" y="6470650"/>
            <a:ext cx="1597025" cy="287338"/>
            <a:chOff x="5945188" y="6470650"/>
            <a:chExt cx="1597025" cy="287338"/>
          </a:xfrm>
        </p:grpSpPr>
        <p:sp>
          <p:nvSpPr>
            <p:cNvPr id="48" name="Rechteck 47"/>
            <p:cNvSpPr/>
            <p:nvPr/>
          </p:nvSpPr>
          <p:spPr>
            <a:xfrm>
              <a:off x="6173788" y="6470650"/>
              <a:ext cx="1368425" cy="28733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9" name="Rechteck 48">
              <a:hlinkClick r:id="" action="ppaction://hlinkshowjump?jump=previousslide"/>
            </p:cNvPr>
            <p:cNvSpPr/>
            <p:nvPr/>
          </p:nvSpPr>
          <p:spPr>
            <a:xfrm>
              <a:off x="5945188" y="6470650"/>
              <a:ext cx="1512887" cy="287338"/>
            </a:xfrm>
            <a:prstGeom prst="rect">
              <a:avLst/>
            </a:prstGeom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0" marR="0" lvl="0" indent="0" algn="ctr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Vorherige Seite</a:t>
              </a:r>
              <a:endParaRPr kumimoji="0" lang="de-DE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81" name="Textfeld 36">
            <a:extLst>
              <a:ext uri="{FF2B5EF4-FFF2-40B4-BE49-F238E27FC236}">
                <a16:creationId xmlns:a16="http://schemas.microsoft.com/office/drawing/2014/main" id="{E5B13C33-1C46-43C7-955D-BF27249B66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512" y="118373"/>
            <a:ext cx="5035546" cy="707886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Klick</a:t>
            </a:r>
            <a:r>
              <a:rPr kumimoji="0" lang="de-DE" altLang="de-DE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 auf die Vorsilbe,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die die Bedeutung des Wortes umkehrt! </a:t>
            </a:r>
          </a:p>
        </p:txBody>
      </p:sp>
      <p:sp>
        <p:nvSpPr>
          <p:cNvPr id="88" name="Textfeld 87">
            <a:extLst>
              <a:ext uri="{FF2B5EF4-FFF2-40B4-BE49-F238E27FC236}">
                <a16:creationId xmlns:a16="http://schemas.microsoft.com/office/drawing/2014/main" id="{D3D46BED-CDA3-4EE9-B125-2514A8938D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31090" y="1099492"/>
            <a:ext cx="3950120" cy="46166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altLang="de-DE" sz="2400" b="0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a  </a:t>
            </a:r>
            <a:r>
              <a:rPr kumimoji="0" lang="de-DE" altLang="de-DE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dis</a:t>
            </a:r>
            <a:r>
              <a:rPr kumimoji="0" lang="de-DE" altLang="de-DE" sz="2400" b="0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  </a:t>
            </a:r>
            <a:r>
              <a:rPr kumimoji="0" lang="de-DE" altLang="de-DE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il</a:t>
            </a:r>
            <a:r>
              <a:rPr kumimoji="0" lang="de-DE" altLang="de-DE" sz="2400" b="0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  im  in  </a:t>
            </a:r>
            <a:r>
              <a:rPr kumimoji="0" lang="de-DE" altLang="de-DE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ir</a:t>
            </a:r>
            <a:r>
              <a:rPr kumimoji="0" lang="de-DE" altLang="de-DE" sz="2400" b="0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  miss</a:t>
            </a:r>
            <a:r>
              <a:rPr lang="de-DE" altLang="de-DE" sz="2400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</a:rPr>
              <a:t>  </a:t>
            </a:r>
            <a:r>
              <a:rPr lang="de-DE" altLang="de-DE" sz="2400" dirty="0" err="1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</a:rPr>
              <a:t>un</a:t>
            </a:r>
            <a:endParaRPr kumimoji="0" lang="de-DE" altLang="de-DE" sz="2400" b="0" i="0" u="none" strike="noStrike" kern="1200" cap="none" spc="0" normalizeH="0" baseline="0" noProof="0" dirty="0">
              <a:ln>
                <a:noFill/>
              </a:ln>
              <a:solidFill>
                <a:srgbClr val="1F497D">
                  <a:lumMod val="60000"/>
                  <a:lumOff val="40000"/>
                </a:srgbClr>
              </a:solidFill>
              <a:effectLst/>
              <a:uLnTx/>
              <a:uFillTx/>
              <a:latin typeface="Trebuchet MS" pitchFamily="34" charset="0"/>
              <a:ea typeface="+mn-ea"/>
              <a:cs typeface="Arial" charset="0"/>
            </a:endParaRPr>
          </a:p>
        </p:txBody>
      </p:sp>
      <p:sp>
        <p:nvSpPr>
          <p:cNvPr id="89" name="Textfeld 88">
            <a:extLst>
              <a:ext uri="{FF2B5EF4-FFF2-40B4-BE49-F238E27FC236}">
                <a16:creationId xmlns:a16="http://schemas.microsoft.com/office/drawing/2014/main" id="{D3CB6238-7306-484D-9908-D5B4A94FB8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20091" y="2436081"/>
            <a:ext cx="101021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altLang="de-DE" sz="2400" b="0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direkt</a:t>
            </a:r>
          </a:p>
        </p:txBody>
      </p:sp>
      <p:sp>
        <p:nvSpPr>
          <p:cNvPr id="90" name="Textfeld 89">
            <a:extLst>
              <a:ext uri="{FF2B5EF4-FFF2-40B4-BE49-F238E27FC236}">
                <a16:creationId xmlns:a16="http://schemas.microsoft.com/office/drawing/2014/main" id="{5C51D6CA-72BC-41B5-BB8C-69A24F8BD8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86844" y="2436081"/>
            <a:ext cx="45717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altLang="de-DE" sz="2400" b="1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in</a:t>
            </a:r>
          </a:p>
        </p:txBody>
      </p:sp>
      <p:sp>
        <p:nvSpPr>
          <p:cNvPr id="93" name="Textfeld 92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4D975CEF-4BE7-44C2-A468-7CF0C7A08C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22753" y="2446676"/>
            <a:ext cx="928459" cy="400110"/>
          </a:xfrm>
          <a:prstGeom prst="rect">
            <a:avLst/>
          </a:prstGeom>
          <a:solidFill>
            <a:srgbClr val="FF4343"/>
          </a:solidFill>
          <a:ln w="12700">
            <a:solidFill>
              <a:srgbClr val="FF4343"/>
            </a:solidFill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altLang="de-DE" sz="200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weiter</a:t>
            </a:r>
          </a:p>
        </p:txBody>
      </p:sp>
      <p:sp>
        <p:nvSpPr>
          <p:cNvPr id="94" name="Textfeld 93">
            <a:extLst>
              <a:ext uri="{FF2B5EF4-FFF2-40B4-BE49-F238E27FC236}">
                <a16:creationId xmlns:a16="http://schemas.microsoft.com/office/drawing/2014/main" id="{EA527161-A7DE-47FD-83C4-201BB87581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528" y="3521401"/>
            <a:ext cx="822725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altLang="de-DE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Er sagte es nicht rundheraus, sondern deutete die Tat nur indirekt an.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BDB1A2A4-98A8-E7B0-4737-9692246B51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11824" y="6320933"/>
            <a:ext cx="1296144" cy="4924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2600" b="0" i="0" u="none" strike="noStrike" kern="0" cap="none" spc="-10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rebuchet MS" pitchFamily="34" charset="0"/>
              </a:rPr>
              <a:t>Glück</a:t>
            </a:r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D9C469C0-0117-DC9B-40E9-AA7A56E6EB72}"/>
              </a:ext>
            </a:extLst>
          </p:cNvPr>
          <p:cNvSpPr/>
          <p:nvPr/>
        </p:nvSpPr>
        <p:spPr>
          <a:xfrm>
            <a:off x="623392" y="1124745"/>
            <a:ext cx="7510399" cy="687682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6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92" name="Rechteck 91">
            <a:extLst>
              <a:ext uri="{FF2B5EF4-FFF2-40B4-BE49-F238E27FC236}">
                <a16:creationId xmlns:a16="http://schemas.microsoft.com/office/drawing/2014/main" id="{8CACDE05-6B02-4B9D-9B43-0F2D1A7D24CF}"/>
              </a:ext>
            </a:extLst>
          </p:cNvPr>
          <p:cNvSpPr/>
          <p:nvPr/>
        </p:nvSpPr>
        <p:spPr>
          <a:xfrm>
            <a:off x="4139952" y="1124744"/>
            <a:ext cx="487887" cy="513312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F456E91D-4202-3687-BFED-2E2679A0678A}"/>
              </a:ext>
            </a:extLst>
          </p:cNvPr>
          <p:cNvSpPr txBox="1"/>
          <p:nvPr/>
        </p:nvSpPr>
        <p:spPr>
          <a:xfrm>
            <a:off x="190500" y="6724134"/>
            <a:ext cx="4006225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Übungsdateien\Am Anfang\Silbenübungen\Vorsilben - Verneinungen.pptx - Seite 3</a:t>
            </a:r>
          </a:p>
        </p:txBody>
      </p:sp>
    </p:spTree>
    <p:extLst>
      <p:ext uri="{BB962C8B-B14F-4D97-AF65-F5344CB8AC3E}">
        <p14:creationId xmlns:p14="http://schemas.microsoft.com/office/powerpoint/2010/main" val="36122937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9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90" grpId="0"/>
      <p:bldP spid="93" grpId="0" animBg="1"/>
      <p:bldP spid="94" grpId="0"/>
      <p:bldP spid="3" grpId="0" animBg="1"/>
      <p:bldP spid="5" grpId="0" animBg="1"/>
      <p:bldP spid="9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293A7BA-E402-4949-AA07-1536DC71DFD2}" type="slidenum">
              <a:rPr kumimoji="0" lang="de-DE" sz="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de-DE" sz="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rebuchet MS" pitchFamily="34" charset="0"/>
              <a:ea typeface="+mn-ea"/>
              <a:cs typeface="Arial" pitchFamily="34" charset="0"/>
            </a:endParaRPr>
          </a:p>
        </p:txBody>
      </p:sp>
      <p:grpSp>
        <p:nvGrpSpPr>
          <p:cNvPr id="43" name="Gruppieren 42"/>
          <p:cNvGrpSpPr/>
          <p:nvPr/>
        </p:nvGrpSpPr>
        <p:grpSpPr>
          <a:xfrm>
            <a:off x="7559675" y="6469063"/>
            <a:ext cx="1512888" cy="288925"/>
            <a:chOff x="7559675" y="6469063"/>
            <a:chExt cx="1512888" cy="288925"/>
          </a:xfrm>
        </p:grpSpPr>
        <p:sp>
          <p:nvSpPr>
            <p:cNvPr id="44" name="Rechteck 43"/>
            <p:cNvSpPr/>
            <p:nvPr/>
          </p:nvSpPr>
          <p:spPr>
            <a:xfrm>
              <a:off x="7667625" y="6469063"/>
              <a:ext cx="1368425" cy="28892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5" name="Rechteck 44">
              <a:hlinkClick r:id="" action="ppaction://hlinkshowjump?jump=nextslide"/>
            </p:cNvPr>
            <p:cNvSpPr/>
            <p:nvPr/>
          </p:nvSpPr>
          <p:spPr>
            <a:xfrm>
              <a:off x="7559675" y="6470650"/>
              <a:ext cx="1512888" cy="287338"/>
            </a:xfrm>
            <a:prstGeom prst="rect">
              <a:avLst/>
            </a:prstGeom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0" marR="0" lvl="0" indent="0" algn="ctr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Nächste Seite</a:t>
              </a:r>
              <a:endParaRPr kumimoji="0" lang="de-DE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46" name="Gruppieren 45"/>
          <p:cNvGrpSpPr/>
          <p:nvPr/>
        </p:nvGrpSpPr>
        <p:grpSpPr>
          <a:xfrm>
            <a:off x="5945188" y="6470650"/>
            <a:ext cx="1597025" cy="287338"/>
            <a:chOff x="5945188" y="6470650"/>
            <a:chExt cx="1597025" cy="287338"/>
          </a:xfrm>
        </p:grpSpPr>
        <p:sp>
          <p:nvSpPr>
            <p:cNvPr id="48" name="Rechteck 47"/>
            <p:cNvSpPr/>
            <p:nvPr/>
          </p:nvSpPr>
          <p:spPr>
            <a:xfrm>
              <a:off x="6173788" y="6470650"/>
              <a:ext cx="1368425" cy="28733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9" name="Rechteck 48">
              <a:hlinkClick r:id="" action="ppaction://hlinkshowjump?jump=previousslide"/>
            </p:cNvPr>
            <p:cNvSpPr/>
            <p:nvPr/>
          </p:nvSpPr>
          <p:spPr>
            <a:xfrm>
              <a:off x="5945188" y="6470650"/>
              <a:ext cx="1512887" cy="287338"/>
            </a:xfrm>
            <a:prstGeom prst="rect">
              <a:avLst/>
            </a:prstGeom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0" marR="0" lvl="0" indent="0" algn="ctr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Vorherige Seite</a:t>
              </a:r>
              <a:endParaRPr kumimoji="0" lang="de-DE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81" name="Textfeld 36">
            <a:extLst>
              <a:ext uri="{FF2B5EF4-FFF2-40B4-BE49-F238E27FC236}">
                <a16:creationId xmlns:a16="http://schemas.microsoft.com/office/drawing/2014/main" id="{E5B13C33-1C46-43C7-955D-BF27249B66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512" y="118373"/>
            <a:ext cx="5035546" cy="707886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Klick</a:t>
            </a:r>
            <a:r>
              <a:rPr kumimoji="0" lang="de-DE" altLang="de-DE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 auf die Vorsilbe,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die die Bedeutung des Wortes umkehrt! </a:t>
            </a:r>
          </a:p>
        </p:txBody>
      </p:sp>
      <p:sp>
        <p:nvSpPr>
          <p:cNvPr id="88" name="Textfeld 87">
            <a:extLst>
              <a:ext uri="{FF2B5EF4-FFF2-40B4-BE49-F238E27FC236}">
                <a16:creationId xmlns:a16="http://schemas.microsoft.com/office/drawing/2014/main" id="{D3D46BED-CDA3-4EE9-B125-2514A8938D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31090" y="1099492"/>
            <a:ext cx="3950120" cy="46166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altLang="de-DE" sz="2400" b="0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a  </a:t>
            </a:r>
            <a:r>
              <a:rPr kumimoji="0" lang="de-DE" altLang="de-DE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dis</a:t>
            </a:r>
            <a:r>
              <a:rPr kumimoji="0" lang="de-DE" altLang="de-DE" sz="2400" b="0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  </a:t>
            </a:r>
            <a:r>
              <a:rPr kumimoji="0" lang="de-DE" altLang="de-DE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il</a:t>
            </a:r>
            <a:r>
              <a:rPr kumimoji="0" lang="de-DE" altLang="de-DE" sz="2400" b="0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  im  in  </a:t>
            </a:r>
            <a:r>
              <a:rPr kumimoji="0" lang="de-DE" altLang="de-DE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ir</a:t>
            </a:r>
            <a:r>
              <a:rPr kumimoji="0" lang="de-DE" altLang="de-DE" sz="2400" b="0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  miss</a:t>
            </a:r>
            <a:r>
              <a:rPr lang="de-DE" altLang="de-DE" sz="2400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</a:rPr>
              <a:t>  </a:t>
            </a:r>
            <a:r>
              <a:rPr lang="de-DE" altLang="de-DE" sz="2400" dirty="0" err="1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</a:rPr>
              <a:t>un</a:t>
            </a:r>
            <a:endParaRPr kumimoji="0" lang="de-DE" altLang="de-DE" sz="2400" b="0" i="0" u="none" strike="noStrike" kern="1200" cap="none" spc="0" normalizeH="0" baseline="0" noProof="0" dirty="0">
              <a:ln>
                <a:noFill/>
              </a:ln>
              <a:solidFill>
                <a:srgbClr val="1F497D">
                  <a:lumMod val="60000"/>
                  <a:lumOff val="40000"/>
                </a:srgbClr>
              </a:solidFill>
              <a:effectLst/>
              <a:uLnTx/>
              <a:uFillTx/>
              <a:latin typeface="Trebuchet MS" pitchFamily="34" charset="0"/>
              <a:ea typeface="+mn-ea"/>
              <a:cs typeface="Arial" charset="0"/>
            </a:endParaRPr>
          </a:p>
        </p:txBody>
      </p:sp>
      <p:sp>
        <p:nvSpPr>
          <p:cNvPr id="82" name="Textfeld 81">
            <a:extLst>
              <a:ext uri="{FF2B5EF4-FFF2-40B4-BE49-F238E27FC236}">
                <a16:creationId xmlns:a16="http://schemas.microsoft.com/office/drawing/2014/main" id="{BA2C3460-A516-4D71-8FF9-467637B3AE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20091" y="2436081"/>
            <a:ext cx="100540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altLang="de-DE" sz="2400" b="0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genau</a:t>
            </a:r>
          </a:p>
        </p:txBody>
      </p:sp>
      <p:sp>
        <p:nvSpPr>
          <p:cNvPr id="83" name="Textfeld 82">
            <a:extLst>
              <a:ext uri="{FF2B5EF4-FFF2-40B4-BE49-F238E27FC236}">
                <a16:creationId xmlns:a16="http://schemas.microsoft.com/office/drawing/2014/main" id="{A76570D1-91F0-42CE-93D0-E62EB6BC21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97075" y="2436081"/>
            <a:ext cx="54694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altLang="de-DE" sz="2400" b="1" i="0" u="none" strike="noStrike" kern="1200" cap="none" spc="0" normalizeH="0" baseline="0" noProof="0" dirty="0" err="1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un</a:t>
            </a:r>
            <a:endParaRPr kumimoji="0" lang="de-DE" altLang="de-DE" sz="2400" b="1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60000"/>
                  <a:lumOff val="40000"/>
                </a:schemeClr>
              </a:solidFill>
              <a:effectLst/>
              <a:uLnTx/>
              <a:uFillTx/>
              <a:latin typeface="Trebuchet MS" pitchFamily="34" charset="0"/>
              <a:ea typeface="+mn-ea"/>
              <a:cs typeface="Arial" charset="0"/>
            </a:endParaRPr>
          </a:p>
        </p:txBody>
      </p:sp>
      <p:sp>
        <p:nvSpPr>
          <p:cNvPr id="86" name="Textfeld 85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B4AEED5E-5418-4C1F-A78B-29120D9131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22753" y="2446676"/>
            <a:ext cx="928459" cy="400110"/>
          </a:xfrm>
          <a:prstGeom prst="rect">
            <a:avLst/>
          </a:prstGeom>
          <a:solidFill>
            <a:srgbClr val="FF4343"/>
          </a:solidFill>
          <a:ln w="12700">
            <a:solidFill>
              <a:srgbClr val="FF4343"/>
            </a:solidFill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altLang="de-DE" sz="200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weiter</a:t>
            </a:r>
          </a:p>
        </p:txBody>
      </p:sp>
      <p:sp>
        <p:nvSpPr>
          <p:cNvPr id="87" name="Textfeld 86">
            <a:extLst>
              <a:ext uri="{FF2B5EF4-FFF2-40B4-BE49-F238E27FC236}">
                <a16:creationId xmlns:a16="http://schemas.microsoft.com/office/drawing/2014/main" id="{3648AA35-D95D-47FD-AD34-F747806890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05144" y="3521401"/>
            <a:ext cx="481894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altLang="de-DE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Er traf das Ziel nicht. Er zielte ungenau.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C9A30E64-5A7D-E9F5-88B7-FD7D3565B2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11824" y="6320933"/>
            <a:ext cx="1296144" cy="4924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2600" b="0" i="0" u="none" strike="noStrike" kern="0" cap="none" spc="-10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rebuchet MS" pitchFamily="34" charset="0"/>
              </a:rPr>
              <a:t>Glück</a:t>
            </a:r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16BCEB90-9E8D-B86C-5979-A22B259BD1A5}"/>
              </a:ext>
            </a:extLst>
          </p:cNvPr>
          <p:cNvSpPr/>
          <p:nvPr/>
        </p:nvSpPr>
        <p:spPr>
          <a:xfrm>
            <a:off x="623392" y="1124744"/>
            <a:ext cx="7510399" cy="535434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6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85" name="Rechteck 84">
            <a:extLst>
              <a:ext uri="{FF2B5EF4-FFF2-40B4-BE49-F238E27FC236}">
                <a16:creationId xmlns:a16="http://schemas.microsoft.com/office/drawing/2014/main" id="{B63D10E0-C270-4B3A-8A4F-6146F77086A0}"/>
              </a:ext>
            </a:extLst>
          </p:cNvPr>
          <p:cNvSpPr/>
          <p:nvPr/>
        </p:nvSpPr>
        <p:spPr>
          <a:xfrm>
            <a:off x="5740297" y="1124744"/>
            <a:ext cx="487887" cy="513312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C1AB4CE0-5E2C-B596-9CB5-B1F3BFBD4F20}"/>
              </a:ext>
            </a:extLst>
          </p:cNvPr>
          <p:cNvSpPr txBox="1"/>
          <p:nvPr/>
        </p:nvSpPr>
        <p:spPr>
          <a:xfrm>
            <a:off x="190500" y="6724134"/>
            <a:ext cx="4006225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Übungsdateien\Am Anfang\Silbenübungen\Vorsilben - Verneinungen.pptx - Seite 4</a:t>
            </a:r>
          </a:p>
        </p:txBody>
      </p:sp>
    </p:spTree>
    <p:extLst>
      <p:ext uri="{BB962C8B-B14F-4D97-AF65-F5344CB8AC3E}">
        <p14:creationId xmlns:p14="http://schemas.microsoft.com/office/powerpoint/2010/main" val="22208110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5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83" grpId="0"/>
      <p:bldP spid="86" grpId="0" animBg="1"/>
      <p:bldP spid="87" grpId="0"/>
      <p:bldP spid="3" grpId="0" animBg="1"/>
      <p:bldP spid="5" grpId="0" animBg="1"/>
      <p:bldP spid="8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293A7BA-E402-4949-AA07-1536DC71DFD2}" type="slidenum">
              <a:rPr kumimoji="0" lang="de-DE" sz="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de-DE" sz="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rebuchet MS" pitchFamily="34" charset="0"/>
              <a:ea typeface="+mn-ea"/>
              <a:cs typeface="Arial" pitchFamily="34" charset="0"/>
            </a:endParaRPr>
          </a:p>
        </p:txBody>
      </p:sp>
      <p:grpSp>
        <p:nvGrpSpPr>
          <p:cNvPr id="43" name="Gruppieren 42"/>
          <p:cNvGrpSpPr/>
          <p:nvPr/>
        </p:nvGrpSpPr>
        <p:grpSpPr>
          <a:xfrm>
            <a:off x="7559675" y="6469063"/>
            <a:ext cx="1512888" cy="288925"/>
            <a:chOff x="7559675" y="6469063"/>
            <a:chExt cx="1512888" cy="288925"/>
          </a:xfrm>
        </p:grpSpPr>
        <p:sp>
          <p:nvSpPr>
            <p:cNvPr id="44" name="Rechteck 43"/>
            <p:cNvSpPr/>
            <p:nvPr/>
          </p:nvSpPr>
          <p:spPr>
            <a:xfrm>
              <a:off x="7667625" y="6469063"/>
              <a:ext cx="1368425" cy="28892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5" name="Rechteck 44">
              <a:hlinkClick r:id="" action="ppaction://hlinkshowjump?jump=nextslide"/>
            </p:cNvPr>
            <p:cNvSpPr/>
            <p:nvPr/>
          </p:nvSpPr>
          <p:spPr>
            <a:xfrm>
              <a:off x="7559675" y="6470650"/>
              <a:ext cx="1512888" cy="287338"/>
            </a:xfrm>
            <a:prstGeom prst="rect">
              <a:avLst/>
            </a:prstGeom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0" marR="0" lvl="0" indent="0" algn="ctr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Nächste Seite</a:t>
              </a:r>
              <a:endParaRPr kumimoji="0" lang="de-DE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46" name="Gruppieren 45"/>
          <p:cNvGrpSpPr/>
          <p:nvPr/>
        </p:nvGrpSpPr>
        <p:grpSpPr>
          <a:xfrm>
            <a:off x="5945188" y="6470650"/>
            <a:ext cx="1597025" cy="287338"/>
            <a:chOff x="5945188" y="6470650"/>
            <a:chExt cx="1597025" cy="287338"/>
          </a:xfrm>
        </p:grpSpPr>
        <p:sp>
          <p:nvSpPr>
            <p:cNvPr id="48" name="Rechteck 47"/>
            <p:cNvSpPr/>
            <p:nvPr/>
          </p:nvSpPr>
          <p:spPr>
            <a:xfrm>
              <a:off x="6173788" y="6470650"/>
              <a:ext cx="1368425" cy="28733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9" name="Rechteck 48">
              <a:hlinkClick r:id="" action="ppaction://hlinkshowjump?jump=previousslide"/>
            </p:cNvPr>
            <p:cNvSpPr/>
            <p:nvPr/>
          </p:nvSpPr>
          <p:spPr>
            <a:xfrm>
              <a:off x="5945188" y="6470650"/>
              <a:ext cx="1512887" cy="287338"/>
            </a:xfrm>
            <a:prstGeom prst="rect">
              <a:avLst/>
            </a:prstGeom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0" marR="0" lvl="0" indent="0" algn="ctr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Vorherige Seite</a:t>
              </a:r>
              <a:endParaRPr kumimoji="0" lang="de-DE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81" name="Textfeld 36">
            <a:extLst>
              <a:ext uri="{FF2B5EF4-FFF2-40B4-BE49-F238E27FC236}">
                <a16:creationId xmlns:a16="http://schemas.microsoft.com/office/drawing/2014/main" id="{E5B13C33-1C46-43C7-955D-BF27249B66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512" y="118373"/>
            <a:ext cx="5035546" cy="707886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Klick</a:t>
            </a:r>
            <a:r>
              <a:rPr kumimoji="0" lang="de-DE" altLang="de-DE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 auf die Vorsilbe,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die die Bedeutung des Wortes umkehrt! </a:t>
            </a:r>
          </a:p>
        </p:txBody>
      </p:sp>
      <p:sp>
        <p:nvSpPr>
          <p:cNvPr id="88" name="Textfeld 87">
            <a:extLst>
              <a:ext uri="{FF2B5EF4-FFF2-40B4-BE49-F238E27FC236}">
                <a16:creationId xmlns:a16="http://schemas.microsoft.com/office/drawing/2014/main" id="{D3D46BED-CDA3-4EE9-B125-2514A8938D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31090" y="1099492"/>
            <a:ext cx="3950120" cy="46166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altLang="de-DE" sz="2400" b="0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a  </a:t>
            </a:r>
            <a:r>
              <a:rPr kumimoji="0" lang="de-DE" altLang="de-DE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dis</a:t>
            </a:r>
            <a:r>
              <a:rPr kumimoji="0" lang="de-DE" altLang="de-DE" sz="2400" b="0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  </a:t>
            </a:r>
            <a:r>
              <a:rPr kumimoji="0" lang="de-DE" altLang="de-DE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il</a:t>
            </a:r>
            <a:r>
              <a:rPr kumimoji="0" lang="de-DE" altLang="de-DE" sz="2400" b="0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  im  in  </a:t>
            </a:r>
            <a:r>
              <a:rPr kumimoji="0" lang="de-DE" altLang="de-DE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ir</a:t>
            </a:r>
            <a:r>
              <a:rPr kumimoji="0" lang="de-DE" altLang="de-DE" sz="2400" b="0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  miss</a:t>
            </a:r>
            <a:r>
              <a:rPr lang="de-DE" altLang="de-DE" sz="2400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</a:rPr>
              <a:t>  </a:t>
            </a:r>
            <a:r>
              <a:rPr lang="de-DE" altLang="de-DE" sz="2400" dirty="0" err="1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</a:rPr>
              <a:t>un</a:t>
            </a:r>
            <a:endParaRPr kumimoji="0" lang="de-DE" altLang="de-DE" sz="2400" b="0" i="0" u="none" strike="noStrike" kern="1200" cap="none" spc="0" normalizeH="0" baseline="0" noProof="0" dirty="0">
              <a:ln>
                <a:noFill/>
              </a:ln>
              <a:solidFill>
                <a:srgbClr val="1F497D">
                  <a:lumMod val="60000"/>
                  <a:lumOff val="40000"/>
                </a:srgbClr>
              </a:solidFill>
              <a:effectLst/>
              <a:uLnTx/>
              <a:uFillTx/>
              <a:latin typeface="Trebuchet MS" pitchFamily="34" charset="0"/>
              <a:ea typeface="+mn-ea"/>
              <a:cs typeface="Arial" charset="0"/>
            </a:endParaRPr>
          </a:p>
        </p:txBody>
      </p:sp>
      <p:sp>
        <p:nvSpPr>
          <p:cNvPr id="82" name="Textfeld 81">
            <a:extLst>
              <a:ext uri="{FF2B5EF4-FFF2-40B4-BE49-F238E27FC236}">
                <a16:creationId xmlns:a16="http://schemas.microsoft.com/office/drawing/2014/main" id="{7A7FA0C1-99B6-4212-BB94-5969B5AF74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20091" y="2436081"/>
            <a:ext cx="12634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altLang="de-DE" sz="2400" b="0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rational</a:t>
            </a:r>
          </a:p>
        </p:txBody>
      </p:sp>
      <p:sp>
        <p:nvSpPr>
          <p:cNvPr id="83" name="Textfeld 82">
            <a:extLst>
              <a:ext uri="{FF2B5EF4-FFF2-40B4-BE49-F238E27FC236}">
                <a16:creationId xmlns:a16="http://schemas.microsoft.com/office/drawing/2014/main" id="{DC8A0F21-5DE0-4E81-9A80-F5839AC7A5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36536" y="2436081"/>
            <a:ext cx="40748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altLang="de-DE" sz="2400" b="1" i="0" u="none" strike="noStrike" kern="1200" cap="none" spc="0" normalizeH="0" baseline="0" noProof="0" dirty="0" err="1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ir</a:t>
            </a:r>
            <a:endParaRPr kumimoji="0" lang="de-DE" altLang="de-DE" sz="2400" b="1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60000"/>
                  <a:lumOff val="40000"/>
                </a:schemeClr>
              </a:solidFill>
              <a:effectLst/>
              <a:uLnTx/>
              <a:uFillTx/>
              <a:latin typeface="Trebuchet MS" pitchFamily="34" charset="0"/>
              <a:ea typeface="+mn-ea"/>
              <a:cs typeface="Arial" charset="0"/>
            </a:endParaRPr>
          </a:p>
        </p:txBody>
      </p:sp>
      <p:sp>
        <p:nvSpPr>
          <p:cNvPr id="86" name="Textfeld 85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F2FD7265-8745-4ABE-B537-B635662AD8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22753" y="2446676"/>
            <a:ext cx="928459" cy="400110"/>
          </a:xfrm>
          <a:prstGeom prst="rect">
            <a:avLst/>
          </a:prstGeom>
          <a:solidFill>
            <a:srgbClr val="FF4343"/>
          </a:solidFill>
          <a:ln w="12700">
            <a:solidFill>
              <a:srgbClr val="FF4343"/>
            </a:solidFill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altLang="de-DE" sz="200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weiter</a:t>
            </a:r>
          </a:p>
        </p:txBody>
      </p:sp>
      <p:sp>
        <p:nvSpPr>
          <p:cNvPr id="87" name="Textfeld 86">
            <a:extLst>
              <a:ext uri="{FF2B5EF4-FFF2-40B4-BE49-F238E27FC236}">
                <a16:creationId xmlns:a16="http://schemas.microsoft.com/office/drawing/2014/main" id="{E8D69A2A-F002-420B-A52D-D1456C5B11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05144" y="3521401"/>
            <a:ext cx="5371983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altLang="de-DE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Er dachte nicht nach. Er handelte irrational,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de-DE" altLang="de-DE" sz="2000" dirty="0">
                <a:latin typeface="Trebuchet MS" pitchFamily="34" charset="0"/>
              </a:rPr>
              <a:t>also ohne seinen Verstand zu gebrauchen</a:t>
            </a:r>
            <a:r>
              <a:rPr kumimoji="0" lang="de-DE" altLang="de-DE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.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C301F8AD-CD11-34FC-4B4D-D4D9252EC6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11824" y="6320933"/>
            <a:ext cx="1296144" cy="4924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2600" b="0" i="0" u="none" strike="noStrike" kern="0" cap="none" spc="-10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rebuchet MS" pitchFamily="34" charset="0"/>
              </a:rPr>
              <a:t>Glück</a:t>
            </a:r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5DABABD2-F8CF-8C92-DEBF-CA21B9B6688C}"/>
              </a:ext>
            </a:extLst>
          </p:cNvPr>
          <p:cNvSpPr/>
          <p:nvPr/>
        </p:nvSpPr>
        <p:spPr>
          <a:xfrm>
            <a:off x="623392" y="1124745"/>
            <a:ext cx="7510399" cy="792088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6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85" name="Rechteck 84">
            <a:extLst>
              <a:ext uri="{FF2B5EF4-FFF2-40B4-BE49-F238E27FC236}">
                <a16:creationId xmlns:a16="http://schemas.microsoft.com/office/drawing/2014/main" id="{13AB449C-E505-4726-A857-690261ECF53C}"/>
              </a:ext>
            </a:extLst>
          </p:cNvPr>
          <p:cNvSpPr/>
          <p:nvPr/>
        </p:nvSpPr>
        <p:spPr>
          <a:xfrm>
            <a:off x="4499992" y="1133961"/>
            <a:ext cx="487887" cy="513312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C8ED183A-A9AB-1AA9-2779-90C12844A8B8}"/>
              </a:ext>
            </a:extLst>
          </p:cNvPr>
          <p:cNvSpPr txBox="1"/>
          <p:nvPr/>
        </p:nvSpPr>
        <p:spPr>
          <a:xfrm>
            <a:off x="190500" y="6724134"/>
            <a:ext cx="4006225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Übungsdateien\Am Anfang\Silbenübungen\Vorsilben - Verneinungen.pptx - Seite 5</a:t>
            </a:r>
          </a:p>
        </p:txBody>
      </p:sp>
    </p:spTree>
    <p:extLst>
      <p:ext uri="{BB962C8B-B14F-4D97-AF65-F5344CB8AC3E}">
        <p14:creationId xmlns:p14="http://schemas.microsoft.com/office/powerpoint/2010/main" val="31096270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5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83" grpId="0"/>
      <p:bldP spid="86" grpId="0" animBg="1"/>
      <p:bldP spid="87" grpId="0"/>
      <p:bldP spid="3" grpId="0" animBg="1"/>
      <p:bldP spid="5" grpId="0" animBg="1"/>
      <p:bldP spid="8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293A7BA-E402-4949-AA07-1536DC71DFD2}" type="slidenum">
              <a:rPr kumimoji="0" lang="de-DE" sz="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de-DE" sz="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rebuchet MS" pitchFamily="34" charset="0"/>
              <a:ea typeface="+mn-ea"/>
              <a:cs typeface="Arial" pitchFamily="34" charset="0"/>
            </a:endParaRPr>
          </a:p>
        </p:txBody>
      </p:sp>
      <p:grpSp>
        <p:nvGrpSpPr>
          <p:cNvPr id="43" name="Gruppieren 42"/>
          <p:cNvGrpSpPr/>
          <p:nvPr/>
        </p:nvGrpSpPr>
        <p:grpSpPr>
          <a:xfrm>
            <a:off x="7559675" y="6469063"/>
            <a:ext cx="1512888" cy="288925"/>
            <a:chOff x="7559675" y="6469063"/>
            <a:chExt cx="1512888" cy="288925"/>
          </a:xfrm>
        </p:grpSpPr>
        <p:sp>
          <p:nvSpPr>
            <p:cNvPr id="44" name="Rechteck 43"/>
            <p:cNvSpPr/>
            <p:nvPr/>
          </p:nvSpPr>
          <p:spPr>
            <a:xfrm>
              <a:off x="7667625" y="6469063"/>
              <a:ext cx="1368425" cy="28892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5" name="Rechteck 44">
              <a:hlinkClick r:id="" action="ppaction://hlinkshowjump?jump=nextslide"/>
            </p:cNvPr>
            <p:cNvSpPr/>
            <p:nvPr/>
          </p:nvSpPr>
          <p:spPr>
            <a:xfrm>
              <a:off x="7559675" y="6470650"/>
              <a:ext cx="1512888" cy="287338"/>
            </a:xfrm>
            <a:prstGeom prst="rect">
              <a:avLst/>
            </a:prstGeom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0" marR="0" lvl="0" indent="0" algn="ctr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Nächste Seite</a:t>
              </a:r>
              <a:endParaRPr kumimoji="0" lang="de-DE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46" name="Gruppieren 45"/>
          <p:cNvGrpSpPr/>
          <p:nvPr/>
        </p:nvGrpSpPr>
        <p:grpSpPr>
          <a:xfrm>
            <a:off x="5945188" y="6470650"/>
            <a:ext cx="1597025" cy="287338"/>
            <a:chOff x="5945188" y="6470650"/>
            <a:chExt cx="1597025" cy="287338"/>
          </a:xfrm>
        </p:grpSpPr>
        <p:sp>
          <p:nvSpPr>
            <p:cNvPr id="48" name="Rechteck 47"/>
            <p:cNvSpPr/>
            <p:nvPr/>
          </p:nvSpPr>
          <p:spPr>
            <a:xfrm>
              <a:off x="6173788" y="6470650"/>
              <a:ext cx="1368425" cy="28733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9" name="Rechteck 48">
              <a:hlinkClick r:id="" action="ppaction://hlinkshowjump?jump=previousslide"/>
            </p:cNvPr>
            <p:cNvSpPr/>
            <p:nvPr/>
          </p:nvSpPr>
          <p:spPr>
            <a:xfrm>
              <a:off x="5945188" y="6470650"/>
              <a:ext cx="1512887" cy="287338"/>
            </a:xfrm>
            <a:prstGeom prst="rect">
              <a:avLst/>
            </a:prstGeom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0" marR="0" lvl="0" indent="0" algn="ctr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Vorherige Seite</a:t>
              </a:r>
              <a:endParaRPr kumimoji="0" lang="de-DE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81" name="Textfeld 36">
            <a:extLst>
              <a:ext uri="{FF2B5EF4-FFF2-40B4-BE49-F238E27FC236}">
                <a16:creationId xmlns:a16="http://schemas.microsoft.com/office/drawing/2014/main" id="{E5B13C33-1C46-43C7-955D-BF27249B66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512" y="118373"/>
            <a:ext cx="5035546" cy="707886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Klick</a:t>
            </a:r>
            <a:r>
              <a:rPr kumimoji="0" lang="de-DE" altLang="de-DE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 auf die Vorsilbe,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die die Bedeutung des Wortes umkehrt! </a:t>
            </a:r>
          </a:p>
        </p:txBody>
      </p:sp>
      <p:sp>
        <p:nvSpPr>
          <p:cNvPr id="88" name="Textfeld 87">
            <a:extLst>
              <a:ext uri="{FF2B5EF4-FFF2-40B4-BE49-F238E27FC236}">
                <a16:creationId xmlns:a16="http://schemas.microsoft.com/office/drawing/2014/main" id="{D3D46BED-CDA3-4EE9-B125-2514A8938D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31090" y="1099492"/>
            <a:ext cx="3950120" cy="46166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altLang="de-DE" sz="2400" b="0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a  </a:t>
            </a:r>
            <a:r>
              <a:rPr kumimoji="0" lang="de-DE" altLang="de-DE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dis</a:t>
            </a:r>
            <a:r>
              <a:rPr kumimoji="0" lang="de-DE" altLang="de-DE" sz="2400" b="0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  </a:t>
            </a:r>
            <a:r>
              <a:rPr kumimoji="0" lang="de-DE" altLang="de-DE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il</a:t>
            </a:r>
            <a:r>
              <a:rPr kumimoji="0" lang="de-DE" altLang="de-DE" sz="2400" b="0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  im  in  </a:t>
            </a:r>
            <a:r>
              <a:rPr kumimoji="0" lang="de-DE" altLang="de-DE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ir</a:t>
            </a:r>
            <a:r>
              <a:rPr kumimoji="0" lang="de-DE" altLang="de-DE" sz="2400" b="0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  miss</a:t>
            </a:r>
            <a:r>
              <a:rPr lang="de-DE" altLang="de-DE" sz="2400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</a:rPr>
              <a:t>  </a:t>
            </a:r>
            <a:r>
              <a:rPr lang="de-DE" altLang="de-DE" sz="2400" dirty="0" err="1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</a:rPr>
              <a:t>un</a:t>
            </a:r>
            <a:endParaRPr kumimoji="0" lang="de-DE" altLang="de-DE" sz="2400" b="0" i="0" u="none" strike="noStrike" kern="1200" cap="none" spc="0" normalizeH="0" baseline="0" noProof="0" dirty="0">
              <a:ln>
                <a:noFill/>
              </a:ln>
              <a:solidFill>
                <a:srgbClr val="1F497D">
                  <a:lumMod val="60000"/>
                  <a:lumOff val="40000"/>
                </a:srgbClr>
              </a:solidFill>
              <a:effectLst/>
              <a:uLnTx/>
              <a:uFillTx/>
              <a:latin typeface="Trebuchet MS" pitchFamily="34" charset="0"/>
              <a:ea typeface="+mn-ea"/>
              <a:cs typeface="Arial" charset="0"/>
            </a:endParaRPr>
          </a:p>
        </p:txBody>
      </p:sp>
      <p:sp>
        <p:nvSpPr>
          <p:cNvPr id="82" name="Textfeld 81">
            <a:extLst>
              <a:ext uri="{FF2B5EF4-FFF2-40B4-BE49-F238E27FC236}">
                <a16:creationId xmlns:a16="http://schemas.microsoft.com/office/drawing/2014/main" id="{7FC911E1-CEB5-4607-865F-3D47B60423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20091" y="2436081"/>
            <a:ext cx="130356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altLang="de-DE" sz="2400" b="0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tolerant</a:t>
            </a:r>
          </a:p>
        </p:txBody>
      </p:sp>
      <p:sp>
        <p:nvSpPr>
          <p:cNvPr id="83" name="Textfeld 82">
            <a:extLst>
              <a:ext uri="{FF2B5EF4-FFF2-40B4-BE49-F238E27FC236}">
                <a16:creationId xmlns:a16="http://schemas.microsoft.com/office/drawing/2014/main" id="{046F7724-8F4C-4969-A841-F63F874D9F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86844" y="2436081"/>
            <a:ext cx="45717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altLang="de-DE" sz="2400" b="1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in</a:t>
            </a:r>
          </a:p>
        </p:txBody>
      </p:sp>
      <p:sp>
        <p:nvSpPr>
          <p:cNvPr id="86" name="Textfeld 85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21B3C18F-783D-450B-9A28-18398CD9D8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22753" y="2446676"/>
            <a:ext cx="928459" cy="400110"/>
          </a:xfrm>
          <a:prstGeom prst="rect">
            <a:avLst/>
          </a:prstGeom>
          <a:solidFill>
            <a:srgbClr val="FF4343"/>
          </a:solidFill>
          <a:ln w="12700">
            <a:solidFill>
              <a:srgbClr val="FF4343"/>
            </a:solidFill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altLang="de-DE" sz="200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weiter</a:t>
            </a:r>
          </a:p>
        </p:txBody>
      </p:sp>
      <p:sp>
        <p:nvSpPr>
          <p:cNvPr id="87" name="Textfeld 86">
            <a:extLst>
              <a:ext uri="{FF2B5EF4-FFF2-40B4-BE49-F238E27FC236}">
                <a16:creationId xmlns:a16="http://schemas.microsoft.com/office/drawing/2014/main" id="{7E279A7A-76D4-4933-BCE6-88C7105868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94726" y="3521401"/>
            <a:ext cx="5742534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altLang="de-DE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Wer die Religion eines anderen nicht akzeptiert,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de-DE" altLang="de-DE" sz="2000" dirty="0">
                <a:latin typeface="Trebuchet MS" pitchFamily="34" charset="0"/>
              </a:rPr>
              <a:t>verhält sich intolerant.</a:t>
            </a:r>
            <a:endParaRPr kumimoji="0" lang="de-DE" altLang="de-DE" sz="2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rebuchet MS" pitchFamily="34" charset="0"/>
              <a:ea typeface="+mn-ea"/>
              <a:cs typeface="Arial" charset="0"/>
            </a:endParaRP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54BF9CFD-3BB2-76D0-CD05-A395627D6D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11824" y="6320933"/>
            <a:ext cx="1296144" cy="4924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2600" b="0" i="0" u="none" strike="noStrike" kern="0" cap="none" spc="-10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rebuchet MS" pitchFamily="34" charset="0"/>
              </a:rPr>
              <a:t>Glück</a:t>
            </a:r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B3DE597D-E683-0C80-5066-15F93BD961CD}"/>
              </a:ext>
            </a:extLst>
          </p:cNvPr>
          <p:cNvSpPr/>
          <p:nvPr/>
        </p:nvSpPr>
        <p:spPr>
          <a:xfrm>
            <a:off x="623392" y="1124745"/>
            <a:ext cx="7510399" cy="792088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6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85" name="Rechteck 84">
            <a:extLst>
              <a:ext uri="{FF2B5EF4-FFF2-40B4-BE49-F238E27FC236}">
                <a16:creationId xmlns:a16="http://schemas.microsoft.com/office/drawing/2014/main" id="{E21E6C9B-1925-4381-BB2F-2EFF2FB3BCAF}"/>
              </a:ext>
            </a:extLst>
          </p:cNvPr>
          <p:cNvSpPr/>
          <p:nvPr/>
        </p:nvSpPr>
        <p:spPr>
          <a:xfrm>
            <a:off x="4112700" y="1091481"/>
            <a:ext cx="487887" cy="513312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5562826E-99E0-CAF3-2228-E13FC8B4FD31}"/>
              </a:ext>
            </a:extLst>
          </p:cNvPr>
          <p:cNvSpPr txBox="1"/>
          <p:nvPr/>
        </p:nvSpPr>
        <p:spPr>
          <a:xfrm>
            <a:off x="190500" y="6724134"/>
            <a:ext cx="4006225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Übungsdateien\Am Anfang\Silbenübungen\Vorsilben - Verneinungen.pptx - Seite 6</a:t>
            </a:r>
          </a:p>
        </p:txBody>
      </p:sp>
    </p:spTree>
    <p:extLst>
      <p:ext uri="{BB962C8B-B14F-4D97-AF65-F5344CB8AC3E}">
        <p14:creationId xmlns:p14="http://schemas.microsoft.com/office/powerpoint/2010/main" val="15989130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5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83" grpId="0"/>
      <p:bldP spid="86" grpId="0" animBg="1"/>
      <p:bldP spid="87" grpId="0"/>
      <p:bldP spid="3" grpId="0" animBg="1"/>
      <p:bldP spid="5" grpId="0" animBg="1"/>
      <p:bldP spid="8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293A7BA-E402-4949-AA07-1536DC71DFD2}" type="slidenum">
              <a:rPr kumimoji="0" lang="de-DE" sz="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de-DE" sz="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rebuchet MS" pitchFamily="34" charset="0"/>
              <a:ea typeface="+mn-ea"/>
              <a:cs typeface="Arial" pitchFamily="34" charset="0"/>
            </a:endParaRPr>
          </a:p>
        </p:txBody>
      </p:sp>
      <p:grpSp>
        <p:nvGrpSpPr>
          <p:cNvPr id="43" name="Gruppieren 42"/>
          <p:cNvGrpSpPr/>
          <p:nvPr/>
        </p:nvGrpSpPr>
        <p:grpSpPr>
          <a:xfrm>
            <a:off x="7559675" y="6469063"/>
            <a:ext cx="1512888" cy="288925"/>
            <a:chOff x="7559675" y="6469063"/>
            <a:chExt cx="1512888" cy="288925"/>
          </a:xfrm>
        </p:grpSpPr>
        <p:sp>
          <p:nvSpPr>
            <p:cNvPr id="44" name="Rechteck 43"/>
            <p:cNvSpPr/>
            <p:nvPr/>
          </p:nvSpPr>
          <p:spPr>
            <a:xfrm>
              <a:off x="7667625" y="6469063"/>
              <a:ext cx="1368425" cy="28892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5" name="Rechteck 44">
              <a:hlinkClick r:id="" action="ppaction://hlinkshowjump?jump=nextslide"/>
            </p:cNvPr>
            <p:cNvSpPr/>
            <p:nvPr/>
          </p:nvSpPr>
          <p:spPr>
            <a:xfrm>
              <a:off x="7559675" y="6470650"/>
              <a:ext cx="1512888" cy="287338"/>
            </a:xfrm>
            <a:prstGeom prst="rect">
              <a:avLst/>
            </a:prstGeom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0" marR="0" lvl="0" indent="0" algn="ctr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Nächste Seite</a:t>
              </a:r>
              <a:endParaRPr kumimoji="0" lang="de-DE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46" name="Gruppieren 45"/>
          <p:cNvGrpSpPr/>
          <p:nvPr/>
        </p:nvGrpSpPr>
        <p:grpSpPr>
          <a:xfrm>
            <a:off x="5945188" y="6470650"/>
            <a:ext cx="1597025" cy="287338"/>
            <a:chOff x="5945188" y="6470650"/>
            <a:chExt cx="1597025" cy="287338"/>
          </a:xfrm>
        </p:grpSpPr>
        <p:sp>
          <p:nvSpPr>
            <p:cNvPr id="48" name="Rechteck 47"/>
            <p:cNvSpPr/>
            <p:nvPr/>
          </p:nvSpPr>
          <p:spPr>
            <a:xfrm>
              <a:off x="6173788" y="6470650"/>
              <a:ext cx="1368425" cy="28733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9" name="Rechteck 48">
              <a:hlinkClick r:id="" action="ppaction://hlinkshowjump?jump=previousslide"/>
            </p:cNvPr>
            <p:cNvSpPr/>
            <p:nvPr/>
          </p:nvSpPr>
          <p:spPr>
            <a:xfrm>
              <a:off x="5945188" y="6470650"/>
              <a:ext cx="1512887" cy="287338"/>
            </a:xfrm>
            <a:prstGeom prst="rect">
              <a:avLst/>
            </a:prstGeom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0" marR="0" lvl="0" indent="0" algn="ctr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Vorherige Seite</a:t>
              </a:r>
              <a:endParaRPr kumimoji="0" lang="de-DE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81" name="Textfeld 36">
            <a:extLst>
              <a:ext uri="{FF2B5EF4-FFF2-40B4-BE49-F238E27FC236}">
                <a16:creationId xmlns:a16="http://schemas.microsoft.com/office/drawing/2014/main" id="{E5B13C33-1C46-43C7-955D-BF27249B66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512" y="118373"/>
            <a:ext cx="5035546" cy="707886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Klick</a:t>
            </a:r>
            <a:r>
              <a:rPr kumimoji="0" lang="de-DE" altLang="de-DE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 auf die Vorsilbe,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die die Bedeutung des Wortes umkehrt! </a:t>
            </a:r>
          </a:p>
        </p:txBody>
      </p:sp>
      <p:sp>
        <p:nvSpPr>
          <p:cNvPr id="88" name="Textfeld 87">
            <a:extLst>
              <a:ext uri="{FF2B5EF4-FFF2-40B4-BE49-F238E27FC236}">
                <a16:creationId xmlns:a16="http://schemas.microsoft.com/office/drawing/2014/main" id="{D3D46BED-CDA3-4EE9-B125-2514A8938D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31090" y="1099492"/>
            <a:ext cx="3950120" cy="46166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altLang="de-DE" sz="2400" b="0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a  </a:t>
            </a:r>
            <a:r>
              <a:rPr kumimoji="0" lang="de-DE" altLang="de-DE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dis</a:t>
            </a:r>
            <a:r>
              <a:rPr kumimoji="0" lang="de-DE" altLang="de-DE" sz="2400" b="0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  </a:t>
            </a:r>
            <a:r>
              <a:rPr kumimoji="0" lang="de-DE" altLang="de-DE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il</a:t>
            </a:r>
            <a:r>
              <a:rPr kumimoji="0" lang="de-DE" altLang="de-DE" sz="2400" b="0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  im  in  </a:t>
            </a:r>
            <a:r>
              <a:rPr kumimoji="0" lang="de-DE" altLang="de-DE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ir</a:t>
            </a:r>
            <a:r>
              <a:rPr kumimoji="0" lang="de-DE" altLang="de-DE" sz="2400" b="0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  miss</a:t>
            </a:r>
            <a:r>
              <a:rPr lang="de-DE" altLang="de-DE" sz="2400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</a:rPr>
              <a:t>  </a:t>
            </a:r>
            <a:r>
              <a:rPr lang="de-DE" altLang="de-DE" sz="2400" dirty="0" err="1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</a:rPr>
              <a:t>un</a:t>
            </a:r>
            <a:endParaRPr kumimoji="0" lang="de-DE" altLang="de-DE" sz="2400" b="0" i="0" u="none" strike="noStrike" kern="1200" cap="none" spc="0" normalizeH="0" baseline="0" noProof="0" dirty="0">
              <a:ln>
                <a:noFill/>
              </a:ln>
              <a:solidFill>
                <a:srgbClr val="1F497D">
                  <a:lumMod val="60000"/>
                  <a:lumOff val="40000"/>
                </a:srgbClr>
              </a:solidFill>
              <a:effectLst/>
              <a:uLnTx/>
              <a:uFillTx/>
              <a:latin typeface="Trebuchet MS" pitchFamily="34" charset="0"/>
              <a:ea typeface="+mn-ea"/>
              <a:cs typeface="Arial" charset="0"/>
            </a:endParaRPr>
          </a:p>
        </p:txBody>
      </p:sp>
      <p:sp>
        <p:nvSpPr>
          <p:cNvPr id="82" name="Textfeld 81">
            <a:extLst>
              <a:ext uri="{FF2B5EF4-FFF2-40B4-BE49-F238E27FC236}">
                <a16:creationId xmlns:a16="http://schemas.microsoft.com/office/drawing/2014/main" id="{87173A2E-2E88-40A9-B502-38734D27A9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20091" y="2436081"/>
            <a:ext cx="118974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altLang="de-DE" sz="2400" b="0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formell</a:t>
            </a:r>
          </a:p>
        </p:txBody>
      </p:sp>
      <p:sp>
        <p:nvSpPr>
          <p:cNvPr id="83" name="Textfeld 82">
            <a:extLst>
              <a:ext uri="{FF2B5EF4-FFF2-40B4-BE49-F238E27FC236}">
                <a16:creationId xmlns:a16="http://schemas.microsoft.com/office/drawing/2014/main" id="{466497F7-888F-45BE-A275-6FF58D54D5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86844" y="2436081"/>
            <a:ext cx="45717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altLang="de-DE" sz="2400" b="1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in</a:t>
            </a:r>
          </a:p>
        </p:txBody>
      </p:sp>
      <p:sp>
        <p:nvSpPr>
          <p:cNvPr id="86" name="Textfeld 85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AC1302B4-2652-45B8-BC68-265221BC72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22753" y="2446676"/>
            <a:ext cx="928459" cy="400110"/>
          </a:xfrm>
          <a:prstGeom prst="rect">
            <a:avLst/>
          </a:prstGeom>
          <a:solidFill>
            <a:srgbClr val="FF4343"/>
          </a:solidFill>
          <a:ln w="12700">
            <a:solidFill>
              <a:srgbClr val="FF4343"/>
            </a:solidFill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altLang="de-DE" sz="200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weiter</a:t>
            </a:r>
          </a:p>
        </p:txBody>
      </p:sp>
      <p:sp>
        <p:nvSpPr>
          <p:cNvPr id="87" name="Textfeld 86">
            <a:extLst>
              <a:ext uri="{FF2B5EF4-FFF2-40B4-BE49-F238E27FC236}">
                <a16:creationId xmlns:a16="http://schemas.microsoft.com/office/drawing/2014/main" id="{F35F1867-3467-4B49-AA1E-2321640B89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504" y="3521401"/>
            <a:ext cx="8805937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altLang="de-DE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Bei einem informellen Treffen geht es zwanglos zu.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altLang="de-DE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Z.B. ist die Kleiderordnung lockerer oder es gibt keine feste Tagesordnung.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06B02F9B-FDB0-498A-827E-7B4AE9E3E6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11824" y="6320933"/>
            <a:ext cx="1296144" cy="4924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2600" b="0" i="0" u="none" strike="noStrike" kern="0" cap="none" spc="-10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rebuchet MS" pitchFamily="34" charset="0"/>
              </a:rPr>
              <a:t>Glück</a:t>
            </a:r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E498F89C-9ECC-A3D2-F165-AFC065953D91}"/>
              </a:ext>
            </a:extLst>
          </p:cNvPr>
          <p:cNvSpPr/>
          <p:nvPr/>
        </p:nvSpPr>
        <p:spPr>
          <a:xfrm>
            <a:off x="623392" y="1124745"/>
            <a:ext cx="7510399" cy="792088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6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85" name="Rechteck 84">
            <a:extLst>
              <a:ext uri="{FF2B5EF4-FFF2-40B4-BE49-F238E27FC236}">
                <a16:creationId xmlns:a16="http://schemas.microsoft.com/office/drawing/2014/main" id="{8425EEF6-30A1-4D8A-B01B-6F8890E6B821}"/>
              </a:ext>
            </a:extLst>
          </p:cNvPr>
          <p:cNvSpPr/>
          <p:nvPr/>
        </p:nvSpPr>
        <p:spPr>
          <a:xfrm>
            <a:off x="4091191" y="1133961"/>
            <a:ext cx="487887" cy="513312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44E1EE3C-42E2-E37E-C72A-652C5C044E1A}"/>
              </a:ext>
            </a:extLst>
          </p:cNvPr>
          <p:cNvSpPr txBox="1"/>
          <p:nvPr/>
        </p:nvSpPr>
        <p:spPr>
          <a:xfrm>
            <a:off x="190500" y="6724134"/>
            <a:ext cx="4006225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Übungsdateien\Am Anfang\Silbenübungen\Vorsilben - Verneinungen.pptx - Seite 7</a:t>
            </a:r>
          </a:p>
        </p:txBody>
      </p:sp>
    </p:spTree>
    <p:extLst>
      <p:ext uri="{BB962C8B-B14F-4D97-AF65-F5344CB8AC3E}">
        <p14:creationId xmlns:p14="http://schemas.microsoft.com/office/powerpoint/2010/main" val="16863442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5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83" grpId="0"/>
      <p:bldP spid="86" grpId="0" animBg="1"/>
      <p:bldP spid="87" grpId="0"/>
      <p:bldP spid="3" grpId="0" animBg="1"/>
      <p:bldP spid="5" grpId="0" animBg="1"/>
      <p:bldP spid="8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293A7BA-E402-4949-AA07-1536DC71DFD2}" type="slidenum">
              <a:rPr kumimoji="0" lang="de-DE" sz="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de-DE" sz="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rebuchet MS" pitchFamily="34" charset="0"/>
              <a:ea typeface="+mn-ea"/>
              <a:cs typeface="Arial" pitchFamily="34" charset="0"/>
            </a:endParaRPr>
          </a:p>
        </p:txBody>
      </p:sp>
      <p:grpSp>
        <p:nvGrpSpPr>
          <p:cNvPr id="43" name="Gruppieren 42"/>
          <p:cNvGrpSpPr/>
          <p:nvPr/>
        </p:nvGrpSpPr>
        <p:grpSpPr>
          <a:xfrm>
            <a:off x="7559675" y="6469063"/>
            <a:ext cx="1512888" cy="288925"/>
            <a:chOff x="7559675" y="6469063"/>
            <a:chExt cx="1512888" cy="288925"/>
          </a:xfrm>
        </p:grpSpPr>
        <p:sp>
          <p:nvSpPr>
            <p:cNvPr id="44" name="Rechteck 43"/>
            <p:cNvSpPr/>
            <p:nvPr/>
          </p:nvSpPr>
          <p:spPr>
            <a:xfrm>
              <a:off x="7667625" y="6469063"/>
              <a:ext cx="1368425" cy="28892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5" name="Rechteck 44">
              <a:hlinkClick r:id="" action="ppaction://hlinkshowjump?jump=nextslide"/>
            </p:cNvPr>
            <p:cNvSpPr/>
            <p:nvPr/>
          </p:nvSpPr>
          <p:spPr>
            <a:xfrm>
              <a:off x="7559675" y="6470650"/>
              <a:ext cx="1512888" cy="287338"/>
            </a:xfrm>
            <a:prstGeom prst="rect">
              <a:avLst/>
            </a:prstGeom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0" marR="0" lvl="0" indent="0" algn="ctr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Nächste Seite</a:t>
              </a:r>
              <a:endParaRPr kumimoji="0" lang="de-DE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46" name="Gruppieren 45"/>
          <p:cNvGrpSpPr/>
          <p:nvPr/>
        </p:nvGrpSpPr>
        <p:grpSpPr>
          <a:xfrm>
            <a:off x="5945188" y="6470650"/>
            <a:ext cx="1597025" cy="287338"/>
            <a:chOff x="5945188" y="6470650"/>
            <a:chExt cx="1597025" cy="287338"/>
          </a:xfrm>
        </p:grpSpPr>
        <p:sp>
          <p:nvSpPr>
            <p:cNvPr id="48" name="Rechteck 47"/>
            <p:cNvSpPr/>
            <p:nvPr/>
          </p:nvSpPr>
          <p:spPr>
            <a:xfrm>
              <a:off x="6173788" y="6470650"/>
              <a:ext cx="1368425" cy="28733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9" name="Rechteck 48">
              <a:hlinkClick r:id="" action="ppaction://hlinkshowjump?jump=previousslide"/>
            </p:cNvPr>
            <p:cNvSpPr/>
            <p:nvPr/>
          </p:nvSpPr>
          <p:spPr>
            <a:xfrm>
              <a:off x="5945188" y="6470650"/>
              <a:ext cx="1512887" cy="287338"/>
            </a:xfrm>
            <a:prstGeom prst="rect">
              <a:avLst/>
            </a:prstGeom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0" marR="0" lvl="0" indent="0" algn="ctr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Vorherige Seite</a:t>
              </a:r>
              <a:endParaRPr kumimoji="0" lang="de-DE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81" name="Textfeld 36">
            <a:extLst>
              <a:ext uri="{FF2B5EF4-FFF2-40B4-BE49-F238E27FC236}">
                <a16:creationId xmlns:a16="http://schemas.microsoft.com/office/drawing/2014/main" id="{E5B13C33-1C46-43C7-955D-BF27249B66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512" y="118373"/>
            <a:ext cx="5035546" cy="707886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Klick</a:t>
            </a:r>
            <a:r>
              <a:rPr kumimoji="0" lang="de-DE" altLang="de-DE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 auf die Vorsilbe,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die die Bedeutung des Wortes umkehrt! </a:t>
            </a:r>
          </a:p>
        </p:txBody>
      </p:sp>
      <p:sp>
        <p:nvSpPr>
          <p:cNvPr id="88" name="Textfeld 87">
            <a:extLst>
              <a:ext uri="{FF2B5EF4-FFF2-40B4-BE49-F238E27FC236}">
                <a16:creationId xmlns:a16="http://schemas.microsoft.com/office/drawing/2014/main" id="{D3D46BED-CDA3-4EE9-B125-2514A8938D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31090" y="1099492"/>
            <a:ext cx="3950120" cy="46166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altLang="de-DE" sz="2400" b="0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a  </a:t>
            </a:r>
            <a:r>
              <a:rPr kumimoji="0" lang="de-DE" altLang="de-DE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dis</a:t>
            </a:r>
            <a:r>
              <a:rPr kumimoji="0" lang="de-DE" altLang="de-DE" sz="2400" b="0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  </a:t>
            </a:r>
            <a:r>
              <a:rPr kumimoji="0" lang="de-DE" altLang="de-DE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il</a:t>
            </a:r>
            <a:r>
              <a:rPr kumimoji="0" lang="de-DE" altLang="de-DE" sz="2400" b="0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  im  in  </a:t>
            </a:r>
            <a:r>
              <a:rPr kumimoji="0" lang="de-DE" altLang="de-DE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ir</a:t>
            </a:r>
            <a:r>
              <a:rPr kumimoji="0" lang="de-DE" altLang="de-DE" sz="2400" b="0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  miss</a:t>
            </a:r>
            <a:r>
              <a:rPr lang="de-DE" altLang="de-DE" sz="2400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</a:rPr>
              <a:t>  </a:t>
            </a:r>
            <a:r>
              <a:rPr lang="de-DE" altLang="de-DE" sz="2400" dirty="0" err="1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</a:rPr>
              <a:t>un</a:t>
            </a:r>
            <a:endParaRPr kumimoji="0" lang="de-DE" altLang="de-DE" sz="2400" b="0" i="0" u="none" strike="noStrike" kern="1200" cap="none" spc="0" normalizeH="0" baseline="0" noProof="0" dirty="0">
              <a:ln>
                <a:noFill/>
              </a:ln>
              <a:solidFill>
                <a:srgbClr val="1F497D">
                  <a:lumMod val="60000"/>
                  <a:lumOff val="40000"/>
                </a:srgbClr>
              </a:solidFill>
              <a:effectLst/>
              <a:uLnTx/>
              <a:uFillTx/>
              <a:latin typeface="Trebuchet MS" pitchFamily="34" charset="0"/>
              <a:ea typeface="+mn-ea"/>
              <a:cs typeface="Arial" charset="0"/>
            </a:endParaRPr>
          </a:p>
        </p:txBody>
      </p:sp>
      <p:sp>
        <p:nvSpPr>
          <p:cNvPr id="82" name="Textfeld 81">
            <a:extLst>
              <a:ext uri="{FF2B5EF4-FFF2-40B4-BE49-F238E27FC236}">
                <a16:creationId xmlns:a16="http://schemas.microsoft.com/office/drawing/2014/main" id="{4E5F5256-1E8D-4F2C-9C5E-6FE02BE3B9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20091" y="2436081"/>
            <a:ext cx="84670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altLang="de-DE" sz="2400" b="0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loyal</a:t>
            </a:r>
          </a:p>
        </p:txBody>
      </p:sp>
      <p:sp>
        <p:nvSpPr>
          <p:cNvPr id="83" name="Textfeld 82">
            <a:extLst>
              <a:ext uri="{FF2B5EF4-FFF2-40B4-BE49-F238E27FC236}">
                <a16:creationId xmlns:a16="http://schemas.microsoft.com/office/drawing/2014/main" id="{BC86F2D2-399E-42FA-890F-BD9FC96C41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76612" y="2436081"/>
            <a:ext cx="36740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altLang="de-DE" sz="2400" b="1" i="0" u="none" strike="noStrike" kern="1200" cap="none" spc="0" normalizeH="0" baseline="0" noProof="0" dirty="0" err="1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il</a:t>
            </a:r>
            <a:endParaRPr kumimoji="0" lang="de-DE" altLang="de-DE" sz="2400" b="1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60000"/>
                  <a:lumOff val="40000"/>
                </a:schemeClr>
              </a:solidFill>
              <a:effectLst/>
              <a:uLnTx/>
              <a:uFillTx/>
              <a:latin typeface="Trebuchet MS" pitchFamily="34" charset="0"/>
              <a:ea typeface="+mn-ea"/>
              <a:cs typeface="Arial" charset="0"/>
            </a:endParaRPr>
          </a:p>
        </p:txBody>
      </p:sp>
      <p:sp>
        <p:nvSpPr>
          <p:cNvPr id="86" name="Textfeld 85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2153006B-E1C2-45AC-AE48-E8FD044E80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22753" y="2446676"/>
            <a:ext cx="928459" cy="400110"/>
          </a:xfrm>
          <a:prstGeom prst="rect">
            <a:avLst/>
          </a:prstGeom>
          <a:solidFill>
            <a:srgbClr val="FF4343"/>
          </a:solidFill>
          <a:ln w="12700">
            <a:solidFill>
              <a:srgbClr val="FF4343"/>
            </a:solidFill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altLang="de-DE" sz="200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weiter</a:t>
            </a:r>
          </a:p>
        </p:txBody>
      </p:sp>
      <p:sp>
        <p:nvSpPr>
          <p:cNvPr id="87" name="Textfeld 86">
            <a:extLst>
              <a:ext uri="{FF2B5EF4-FFF2-40B4-BE49-F238E27FC236}">
                <a16:creationId xmlns:a16="http://schemas.microsoft.com/office/drawing/2014/main" id="{6F62657A-46D2-4DF2-AC82-1826FE0B37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05144" y="3521401"/>
            <a:ext cx="4695516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altLang="de-DE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Der Mitarbeiter hinterging seinen Chef.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de-DE" altLang="de-DE" sz="2000" dirty="0">
                <a:latin typeface="Trebuchet MS" pitchFamily="34" charset="0"/>
              </a:rPr>
              <a:t>Er verhielt sich illoyal.</a:t>
            </a:r>
            <a:endParaRPr kumimoji="0" lang="de-DE" altLang="de-DE" sz="2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rebuchet MS" pitchFamily="34" charset="0"/>
              <a:ea typeface="+mn-ea"/>
              <a:cs typeface="Arial" charset="0"/>
            </a:endParaRP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69A8F94A-945C-D3CF-E08A-2CD5F59E90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11824" y="6320933"/>
            <a:ext cx="1296144" cy="4924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2600" b="0" i="0" u="none" strike="noStrike" kern="0" cap="none" spc="-10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rebuchet MS" pitchFamily="34" charset="0"/>
              </a:rPr>
              <a:t>Glück</a:t>
            </a:r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8510ADEE-4E32-296B-6E00-83FFB89F5390}"/>
              </a:ext>
            </a:extLst>
          </p:cNvPr>
          <p:cNvSpPr/>
          <p:nvPr/>
        </p:nvSpPr>
        <p:spPr>
          <a:xfrm>
            <a:off x="623392" y="1124745"/>
            <a:ext cx="7510399" cy="792088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6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85" name="Rechteck 84">
            <a:extLst>
              <a:ext uri="{FF2B5EF4-FFF2-40B4-BE49-F238E27FC236}">
                <a16:creationId xmlns:a16="http://schemas.microsoft.com/office/drawing/2014/main" id="{FCE90FA0-523F-4B0B-87E6-1E23575F91DA}"/>
              </a:ext>
            </a:extLst>
          </p:cNvPr>
          <p:cNvSpPr/>
          <p:nvPr/>
        </p:nvSpPr>
        <p:spPr>
          <a:xfrm>
            <a:off x="3180601" y="1103016"/>
            <a:ext cx="487887" cy="513312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0567E110-6E3D-0EAC-3F77-A9ACDCD0EED0}"/>
              </a:ext>
            </a:extLst>
          </p:cNvPr>
          <p:cNvSpPr txBox="1"/>
          <p:nvPr/>
        </p:nvSpPr>
        <p:spPr>
          <a:xfrm>
            <a:off x="190500" y="6724134"/>
            <a:ext cx="4006225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Übungsdateien\Am Anfang\Silbenübungen\Vorsilben - Verneinungen.pptx - Seite 8</a:t>
            </a:r>
          </a:p>
        </p:txBody>
      </p:sp>
    </p:spTree>
    <p:extLst>
      <p:ext uri="{BB962C8B-B14F-4D97-AF65-F5344CB8AC3E}">
        <p14:creationId xmlns:p14="http://schemas.microsoft.com/office/powerpoint/2010/main" val="42927394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5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83" grpId="0"/>
      <p:bldP spid="86" grpId="0" animBg="1"/>
      <p:bldP spid="87" grpId="0"/>
      <p:bldP spid="3" grpId="0" animBg="1"/>
      <p:bldP spid="5" grpId="0" animBg="1"/>
      <p:bldP spid="8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293A7BA-E402-4949-AA07-1536DC71DFD2}" type="slidenum">
              <a:rPr kumimoji="0" lang="de-DE" sz="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de-DE" sz="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rebuchet MS" pitchFamily="34" charset="0"/>
              <a:ea typeface="+mn-ea"/>
              <a:cs typeface="Arial" pitchFamily="34" charset="0"/>
            </a:endParaRPr>
          </a:p>
        </p:txBody>
      </p:sp>
      <p:grpSp>
        <p:nvGrpSpPr>
          <p:cNvPr id="43" name="Gruppieren 42"/>
          <p:cNvGrpSpPr/>
          <p:nvPr/>
        </p:nvGrpSpPr>
        <p:grpSpPr>
          <a:xfrm>
            <a:off x="7559675" y="6469063"/>
            <a:ext cx="1512888" cy="288925"/>
            <a:chOff x="7559675" y="6469063"/>
            <a:chExt cx="1512888" cy="288925"/>
          </a:xfrm>
        </p:grpSpPr>
        <p:sp>
          <p:nvSpPr>
            <p:cNvPr id="44" name="Rechteck 43"/>
            <p:cNvSpPr/>
            <p:nvPr/>
          </p:nvSpPr>
          <p:spPr>
            <a:xfrm>
              <a:off x="7667625" y="6469063"/>
              <a:ext cx="1368425" cy="28892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5" name="Rechteck 44">
              <a:hlinkClick r:id="" action="ppaction://hlinkshowjump?jump=nextslide"/>
            </p:cNvPr>
            <p:cNvSpPr/>
            <p:nvPr/>
          </p:nvSpPr>
          <p:spPr>
            <a:xfrm>
              <a:off x="7559675" y="6470650"/>
              <a:ext cx="1512888" cy="287338"/>
            </a:xfrm>
            <a:prstGeom prst="rect">
              <a:avLst/>
            </a:prstGeom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0" marR="0" lvl="0" indent="0" algn="ctr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Nächste Seite</a:t>
              </a:r>
              <a:endParaRPr kumimoji="0" lang="de-DE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46" name="Gruppieren 45"/>
          <p:cNvGrpSpPr/>
          <p:nvPr/>
        </p:nvGrpSpPr>
        <p:grpSpPr>
          <a:xfrm>
            <a:off x="5945188" y="6470650"/>
            <a:ext cx="1597025" cy="287338"/>
            <a:chOff x="5945188" y="6470650"/>
            <a:chExt cx="1597025" cy="287338"/>
          </a:xfrm>
        </p:grpSpPr>
        <p:sp>
          <p:nvSpPr>
            <p:cNvPr id="48" name="Rechteck 47"/>
            <p:cNvSpPr/>
            <p:nvPr/>
          </p:nvSpPr>
          <p:spPr>
            <a:xfrm>
              <a:off x="6173788" y="6470650"/>
              <a:ext cx="1368425" cy="28733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9" name="Rechteck 48">
              <a:hlinkClick r:id="" action="ppaction://hlinkshowjump?jump=previousslide"/>
            </p:cNvPr>
            <p:cNvSpPr/>
            <p:nvPr/>
          </p:nvSpPr>
          <p:spPr>
            <a:xfrm>
              <a:off x="5945188" y="6470650"/>
              <a:ext cx="1512887" cy="287338"/>
            </a:xfrm>
            <a:prstGeom prst="rect">
              <a:avLst/>
            </a:prstGeom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0" marR="0" lvl="0" indent="0" algn="ctr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Vorherige Seite</a:t>
              </a:r>
              <a:endParaRPr kumimoji="0" lang="de-DE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81" name="Textfeld 36">
            <a:extLst>
              <a:ext uri="{FF2B5EF4-FFF2-40B4-BE49-F238E27FC236}">
                <a16:creationId xmlns:a16="http://schemas.microsoft.com/office/drawing/2014/main" id="{E5B13C33-1C46-43C7-955D-BF27249B66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512" y="118373"/>
            <a:ext cx="5035546" cy="707886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Klick</a:t>
            </a:r>
            <a:r>
              <a:rPr kumimoji="0" lang="de-DE" altLang="de-DE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 auf die Vorsilbe,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die die Bedeutung des Wortes umkehrt! </a:t>
            </a:r>
          </a:p>
        </p:txBody>
      </p:sp>
      <p:sp>
        <p:nvSpPr>
          <p:cNvPr id="88" name="Textfeld 87">
            <a:extLst>
              <a:ext uri="{FF2B5EF4-FFF2-40B4-BE49-F238E27FC236}">
                <a16:creationId xmlns:a16="http://schemas.microsoft.com/office/drawing/2014/main" id="{D3D46BED-CDA3-4EE9-B125-2514A8938D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31090" y="1099492"/>
            <a:ext cx="3950120" cy="46166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altLang="de-DE" sz="2400" b="0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a  </a:t>
            </a:r>
            <a:r>
              <a:rPr kumimoji="0" lang="de-DE" altLang="de-DE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dis</a:t>
            </a:r>
            <a:r>
              <a:rPr kumimoji="0" lang="de-DE" altLang="de-DE" sz="2400" b="0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  </a:t>
            </a:r>
            <a:r>
              <a:rPr kumimoji="0" lang="de-DE" altLang="de-DE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il</a:t>
            </a:r>
            <a:r>
              <a:rPr kumimoji="0" lang="de-DE" altLang="de-DE" sz="2400" b="0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  im  in  </a:t>
            </a:r>
            <a:r>
              <a:rPr kumimoji="0" lang="de-DE" altLang="de-DE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ir</a:t>
            </a:r>
            <a:r>
              <a:rPr kumimoji="0" lang="de-DE" altLang="de-DE" sz="2400" b="0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  miss</a:t>
            </a:r>
            <a:r>
              <a:rPr lang="de-DE" altLang="de-DE" sz="2400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</a:rPr>
              <a:t>  </a:t>
            </a:r>
            <a:r>
              <a:rPr lang="de-DE" altLang="de-DE" sz="2400" dirty="0" err="1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</a:rPr>
              <a:t>un</a:t>
            </a:r>
            <a:endParaRPr kumimoji="0" lang="de-DE" altLang="de-DE" sz="2400" b="0" i="0" u="none" strike="noStrike" kern="1200" cap="none" spc="0" normalizeH="0" baseline="0" noProof="0" dirty="0">
              <a:ln>
                <a:noFill/>
              </a:ln>
              <a:solidFill>
                <a:srgbClr val="1F497D">
                  <a:lumMod val="60000"/>
                  <a:lumOff val="40000"/>
                </a:srgbClr>
              </a:solidFill>
              <a:effectLst/>
              <a:uLnTx/>
              <a:uFillTx/>
              <a:latin typeface="Trebuchet MS" pitchFamily="34" charset="0"/>
              <a:ea typeface="+mn-ea"/>
              <a:cs typeface="Arial" charset="0"/>
            </a:endParaRPr>
          </a:p>
        </p:txBody>
      </p:sp>
      <p:sp>
        <p:nvSpPr>
          <p:cNvPr id="82" name="Textfeld 81">
            <a:extLst>
              <a:ext uri="{FF2B5EF4-FFF2-40B4-BE49-F238E27FC236}">
                <a16:creationId xmlns:a16="http://schemas.microsoft.com/office/drawing/2014/main" id="{1E36EABC-7088-4344-9730-B815CE9999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20091" y="2436081"/>
            <a:ext cx="116891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altLang="de-DE" sz="2400" b="0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regulär</a:t>
            </a:r>
          </a:p>
        </p:txBody>
      </p:sp>
      <p:sp>
        <p:nvSpPr>
          <p:cNvPr id="83" name="Textfeld 82">
            <a:extLst>
              <a:ext uri="{FF2B5EF4-FFF2-40B4-BE49-F238E27FC236}">
                <a16:creationId xmlns:a16="http://schemas.microsoft.com/office/drawing/2014/main" id="{CCAAE089-655F-4BF8-A8C8-AE1E756A04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36536" y="2436081"/>
            <a:ext cx="40748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altLang="de-DE" sz="2400" b="1" i="0" u="none" strike="noStrike" kern="1200" cap="none" spc="0" normalizeH="0" baseline="0" noProof="0" dirty="0" err="1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ir</a:t>
            </a:r>
            <a:endParaRPr kumimoji="0" lang="de-DE" altLang="de-DE" sz="2400" b="1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60000"/>
                  <a:lumOff val="40000"/>
                </a:schemeClr>
              </a:solidFill>
              <a:effectLst/>
              <a:uLnTx/>
              <a:uFillTx/>
              <a:latin typeface="Trebuchet MS" pitchFamily="34" charset="0"/>
              <a:ea typeface="+mn-ea"/>
              <a:cs typeface="Arial" charset="0"/>
            </a:endParaRPr>
          </a:p>
        </p:txBody>
      </p:sp>
      <p:sp>
        <p:nvSpPr>
          <p:cNvPr id="86" name="Textfeld 85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E8BFB4CD-A076-4B49-80C9-C07670F008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22753" y="2446676"/>
            <a:ext cx="928459" cy="400110"/>
          </a:xfrm>
          <a:prstGeom prst="rect">
            <a:avLst/>
          </a:prstGeom>
          <a:solidFill>
            <a:srgbClr val="FF4343"/>
          </a:solidFill>
          <a:ln w="12700">
            <a:solidFill>
              <a:srgbClr val="FF4343"/>
            </a:solidFill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altLang="de-DE" sz="200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weiter</a:t>
            </a:r>
          </a:p>
        </p:txBody>
      </p:sp>
      <p:sp>
        <p:nvSpPr>
          <p:cNvPr id="87" name="Textfeld 86">
            <a:extLst>
              <a:ext uri="{FF2B5EF4-FFF2-40B4-BE49-F238E27FC236}">
                <a16:creationId xmlns:a16="http://schemas.microsoft.com/office/drawing/2014/main" id="{46E0C9FA-ED2A-4063-B361-2F1C0253DD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05144" y="3521401"/>
            <a:ext cx="4026295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altLang="de-DE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Das Rennen war nicht genehmigt.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altLang="de-DE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Es fang irregulär statt.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55F39F2C-0C03-6900-6999-CF640AC8BE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11824" y="6320933"/>
            <a:ext cx="1296144" cy="4924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2600" b="0" i="0" u="none" strike="noStrike" kern="0" cap="none" spc="-10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rebuchet MS" pitchFamily="34" charset="0"/>
              </a:rPr>
              <a:t>Glück</a:t>
            </a:r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6745C3DA-6CAA-74B2-6DF5-D37B7345686B}"/>
              </a:ext>
            </a:extLst>
          </p:cNvPr>
          <p:cNvSpPr/>
          <p:nvPr/>
        </p:nvSpPr>
        <p:spPr>
          <a:xfrm>
            <a:off x="623392" y="1124745"/>
            <a:ext cx="7510399" cy="792088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6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85" name="Rechteck 84">
            <a:extLst>
              <a:ext uri="{FF2B5EF4-FFF2-40B4-BE49-F238E27FC236}">
                <a16:creationId xmlns:a16="http://schemas.microsoft.com/office/drawing/2014/main" id="{5DCB74A4-4D7D-4302-8C2A-0A43ACFD8E22}"/>
              </a:ext>
            </a:extLst>
          </p:cNvPr>
          <p:cNvSpPr/>
          <p:nvPr/>
        </p:nvSpPr>
        <p:spPr>
          <a:xfrm>
            <a:off x="4499992" y="1108833"/>
            <a:ext cx="487887" cy="513312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A153E200-8E7B-CE9D-C508-DC6E03FBB85B}"/>
              </a:ext>
            </a:extLst>
          </p:cNvPr>
          <p:cNvSpPr txBox="1"/>
          <p:nvPr/>
        </p:nvSpPr>
        <p:spPr>
          <a:xfrm>
            <a:off x="190500" y="6724134"/>
            <a:ext cx="4006225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Übungsdateien\Am Anfang\Silbenübungen\Vorsilben - Verneinungen.pptx - Seite 9</a:t>
            </a:r>
          </a:p>
        </p:txBody>
      </p:sp>
    </p:spTree>
    <p:extLst>
      <p:ext uri="{BB962C8B-B14F-4D97-AF65-F5344CB8AC3E}">
        <p14:creationId xmlns:p14="http://schemas.microsoft.com/office/powerpoint/2010/main" val="407028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5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83" grpId="0"/>
      <p:bldP spid="86" grpId="0" animBg="1"/>
      <p:bldP spid="87" grpId="0"/>
      <p:bldP spid="3" grpId="0" animBg="1"/>
      <p:bldP spid="5" grpId="0" animBg="1"/>
      <p:bldP spid="85" grpId="0" animBg="1"/>
    </p:bldLst>
  </p:timing>
</p:sld>
</file>

<file path=ppt/theme/theme1.xml><?xml version="1.0" encoding="utf-8"?>
<a:theme xmlns:a="http://schemas.openxmlformats.org/drawingml/2006/main" name="Z2 Lesekoch Mastervorlage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5_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4_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2_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1_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Z2 Lesekoch Mastervorlage</Template>
  <TotalTime>0</TotalTime>
  <Words>1423</Words>
  <Application>Microsoft Office PowerPoint</Application>
  <PresentationFormat>Bildschirmpräsentation (4:3)</PresentationFormat>
  <Paragraphs>278</Paragraphs>
  <Slides>22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7</vt:i4>
      </vt:variant>
      <vt:variant>
        <vt:lpstr>Folientitel</vt:lpstr>
      </vt:variant>
      <vt:variant>
        <vt:i4>22</vt:i4>
      </vt:variant>
    </vt:vector>
  </HeadingPairs>
  <TitlesOfParts>
    <vt:vector size="32" baseType="lpstr">
      <vt:lpstr>Arial</vt:lpstr>
      <vt:lpstr>Calibri</vt:lpstr>
      <vt:lpstr>Trebuchet MS</vt:lpstr>
      <vt:lpstr>Z2 Lesekoch Mastervorlage</vt:lpstr>
      <vt:lpstr>5_Benutzerdefiniertes Design</vt:lpstr>
      <vt:lpstr>4_Benutzerdefiniertes Design</vt:lpstr>
      <vt:lpstr>3_Benutzerdefiniertes Design</vt:lpstr>
      <vt:lpstr>2_Benutzerdefiniertes Design</vt:lpstr>
      <vt:lpstr>1_Benutzerdefiniertes Design</vt:lpstr>
      <vt:lpstr>Benutzerdefiniertes Design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Rudolph</dc:creator>
  <cp:lastModifiedBy>Siegbert Rudolph</cp:lastModifiedBy>
  <cp:revision>1451</cp:revision>
  <cp:lastPrinted>2018-01-01T12:43:08Z</cp:lastPrinted>
  <dcterms:created xsi:type="dcterms:W3CDTF">2012-08-26T07:44:46Z</dcterms:created>
  <dcterms:modified xsi:type="dcterms:W3CDTF">2024-03-26T15:49:00Z</dcterms:modified>
</cp:coreProperties>
</file>