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8" r:id="rId8"/>
    <p:sldId id="262" r:id="rId9"/>
    <p:sldId id="269" r:id="rId10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 varScale="1">
        <p:scale>
          <a:sx n="66" d="100"/>
          <a:sy n="66" d="100"/>
        </p:scale>
        <p:origin x="0" y="0"/>
      </p:cViewPr>
      <p:guideLst/>
    </p:cSldViewPr>
  </p:slide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iegbert Rudolph" userId="2af4d44886c067cc" providerId="LiveId" clId="{D8936111-9C36-4D32-9B69-A39CE66DD25B}"/>
    <pc:docChg chg="modSld">
      <pc:chgData name="Siegbert Rudolph" userId="2af4d44886c067cc" providerId="LiveId" clId="{D8936111-9C36-4D32-9B69-A39CE66DD25B}" dt="2022-08-13T14:39:17.567" v="2" actId="14100"/>
      <pc:docMkLst>
        <pc:docMk/>
      </pc:docMkLst>
      <pc:sldChg chg="addSp modSp mod">
        <pc:chgData name="Siegbert Rudolph" userId="2af4d44886c067cc" providerId="LiveId" clId="{D8936111-9C36-4D32-9B69-A39CE66DD25B}" dt="2022-08-13T14:39:17.567" v="2" actId="14100"/>
        <pc:sldMkLst>
          <pc:docMk/>
          <pc:sldMk cId="3780582147" sldId="257"/>
        </pc:sldMkLst>
        <pc:picChg chg="add mod">
          <ac:chgData name="Siegbert Rudolph" userId="2af4d44886c067cc" providerId="LiveId" clId="{D8936111-9C36-4D32-9B69-A39CE66DD25B}" dt="2022-08-13T14:39:17.567" v="2" actId="14100"/>
          <ac:picMkLst>
            <pc:docMk/>
            <pc:sldMk cId="3780582147" sldId="257"/>
            <ac:picMk id="105" creationId="{ECCDD84A-B636-7051-095A-F0310259CEE7}"/>
          </ac:picMkLst>
        </pc:picChg>
      </pc:sldChg>
    </pc:docChg>
  </pc:docChgLst>
  <pc:docChgLst>
    <pc:chgData name="Siegbert" userId="2af4d44886c067cc" providerId="LiveId" clId="{47D9F599-4836-4C65-87E3-012D17C523A6}"/>
    <pc:docChg chg="addSld modSld sldOrd">
      <pc:chgData name="Siegbert" userId="2af4d44886c067cc" providerId="LiveId" clId="{47D9F599-4836-4C65-87E3-012D17C523A6}" dt="2023-08-02T12:37:57.734" v="16" actId="20577"/>
      <pc:docMkLst>
        <pc:docMk/>
      </pc:docMkLst>
      <pc:sldChg chg="modSp add ord">
        <pc:chgData name="Siegbert" userId="2af4d44886c067cc" providerId="LiveId" clId="{47D9F599-4836-4C65-87E3-012D17C523A6}" dt="2023-08-02T12:37:57.734" v="16" actId="20577"/>
        <pc:sldMkLst>
          <pc:docMk/>
          <pc:sldMk cId="825174055" sldId="269"/>
        </pc:sldMkLst>
        <pc:spChg chg="mod">
          <ac:chgData name="Siegbert" userId="2af4d44886c067cc" providerId="LiveId" clId="{47D9F599-4836-4C65-87E3-012D17C523A6}" dt="2023-08-02T12:37:36.928" v="4" actId="20577"/>
          <ac:spMkLst>
            <pc:docMk/>
            <pc:sldMk cId="825174055" sldId="269"/>
            <ac:spMk id="108" creationId="{578F44F5-82B2-4AC4-8748-A732D4DA2704}"/>
          </ac:spMkLst>
        </pc:spChg>
        <pc:spChg chg="mod">
          <ac:chgData name="Siegbert" userId="2af4d44886c067cc" providerId="LiveId" clId="{47D9F599-4836-4C65-87E3-012D17C523A6}" dt="2023-08-02T12:37:41.135" v="6" actId="20577"/>
          <ac:spMkLst>
            <pc:docMk/>
            <pc:sldMk cId="825174055" sldId="269"/>
            <ac:spMk id="109" creationId="{957B865E-4551-4789-B4E9-953505D994DA}"/>
          </ac:spMkLst>
        </pc:spChg>
        <pc:spChg chg="mod">
          <ac:chgData name="Siegbert" userId="2af4d44886c067cc" providerId="LiveId" clId="{47D9F599-4836-4C65-87E3-012D17C523A6}" dt="2023-08-02T12:37:43.669" v="8" actId="20577"/>
          <ac:spMkLst>
            <pc:docMk/>
            <pc:sldMk cId="825174055" sldId="269"/>
            <ac:spMk id="110" creationId="{03F092BF-2708-4254-80C7-8342A3826718}"/>
          </ac:spMkLst>
        </pc:spChg>
        <pc:spChg chg="mod">
          <ac:chgData name="Siegbert" userId="2af4d44886c067cc" providerId="LiveId" clId="{47D9F599-4836-4C65-87E3-012D17C523A6}" dt="2023-08-02T12:37:48.598" v="10" actId="20577"/>
          <ac:spMkLst>
            <pc:docMk/>
            <pc:sldMk cId="825174055" sldId="269"/>
            <ac:spMk id="111" creationId="{B387519E-6062-4A94-A176-32F3D595E80E}"/>
          </ac:spMkLst>
        </pc:spChg>
        <pc:spChg chg="mod">
          <ac:chgData name="Siegbert" userId="2af4d44886c067cc" providerId="LiveId" clId="{47D9F599-4836-4C65-87E3-012D17C523A6}" dt="2023-08-02T12:37:51.860" v="12" actId="20577"/>
          <ac:spMkLst>
            <pc:docMk/>
            <pc:sldMk cId="825174055" sldId="269"/>
            <ac:spMk id="112" creationId="{6E77C365-44DC-4A64-B391-31C5F650F8D4}"/>
          </ac:spMkLst>
        </pc:spChg>
        <pc:spChg chg="mod">
          <ac:chgData name="Siegbert" userId="2af4d44886c067cc" providerId="LiveId" clId="{47D9F599-4836-4C65-87E3-012D17C523A6}" dt="2023-08-02T12:37:55.309" v="14" actId="20577"/>
          <ac:spMkLst>
            <pc:docMk/>
            <pc:sldMk cId="825174055" sldId="269"/>
            <ac:spMk id="113" creationId="{20A25405-8BF0-45BC-A9A2-CA7265CAC604}"/>
          </ac:spMkLst>
        </pc:spChg>
        <pc:spChg chg="mod">
          <ac:chgData name="Siegbert" userId="2af4d44886c067cc" providerId="LiveId" clId="{47D9F599-4836-4C65-87E3-012D17C523A6}" dt="2023-08-02T12:37:57.734" v="16" actId="20577"/>
          <ac:spMkLst>
            <pc:docMk/>
            <pc:sldMk cId="825174055" sldId="269"/>
            <ac:spMk id="114" creationId="{FE5E8CD5-4A97-4D42-B92A-D3808A9F9818}"/>
          </ac:spMkLst>
        </pc:spChg>
      </pc:sldChg>
    </pc:docChg>
  </pc:docChgLst>
  <pc:docChgLst>
    <pc:chgData name="Siegbert Rudolph" userId="2af4d44886c067cc" providerId="LiveId" clId="{C368B274-5CB8-47FB-B64D-B69B30D950D5}"/>
    <pc:docChg chg="custSel modSld">
      <pc:chgData name="Siegbert Rudolph" userId="2af4d44886c067cc" providerId="LiveId" clId="{C368B274-5CB8-47FB-B64D-B69B30D950D5}" dt="2024-03-26T15:48:22.916" v="203" actId="1076"/>
      <pc:docMkLst>
        <pc:docMk/>
      </pc:docMkLst>
      <pc:sldChg chg="delSp modSp mod">
        <pc:chgData name="Siegbert Rudolph" userId="2af4d44886c067cc" providerId="LiveId" clId="{C368B274-5CB8-47FB-B64D-B69B30D950D5}" dt="2024-03-26T15:48:22.869" v="155" actId="1076"/>
        <pc:sldMkLst>
          <pc:docMk/>
          <pc:sldMk cId="3618871785" sldId="256"/>
        </pc:sldMkLst>
        <pc:spChg chg="del mod">
          <ac:chgData name="Siegbert Rudolph" userId="2af4d44886c067cc" providerId="LiveId" clId="{C368B274-5CB8-47FB-B64D-B69B30D950D5}" dt="2024-03-26T15:48:22.854" v="150" actId="478"/>
          <ac:spMkLst>
            <pc:docMk/>
            <pc:sldMk cId="3618871785" sldId="256"/>
            <ac:spMk id="6" creationId="{1A8C2B0B-6828-51F4-6A4F-2204C6DF1932}"/>
          </ac:spMkLst>
        </pc:spChg>
        <pc:spChg chg="del">
          <ac:chgData name="Siegbert Rudolph" userId="2af4d44886c067cc" providerId="LiveId" clId="{C368B274-5CB8-47FB-B64D-B69B30D950D5}" dt="2022-09-20T16:46:39.947" v="0" actId="478"/>
          <ac:spMkLst>
            <pc:docMk/>
            <pc:sldMk cId="3618871785" sldId="256"/>
            <ac:spMk id="6" creationId="{2E3CEDA0-899E-798E-5E89-42234D81753E}"/>
          </ac:spMkLst>
        </pc:spChg>
        <pc:spChg chg="mod">
          <ac:chgData name="Siegbert Rudolph" userId="2af4d44886c067cc" providerId="LiveId" clId="{C368B274-5CB8-47FB-B64D-B69B30D950D5}" dt="2022-09-23T17:05:46.270" v="53" actId="1076"/>
          <ac:spMkLst>
            <pc:docMk/>
            <pc:sldMk cId="3618871785" sldId="256"/>
            <ac:spMk id="6" creationId="{93619336-3B17-04E8-A296-FBD71A591905}"/>
          </ac:spMkLst>
        </pc:spChg>
        <pc:spChg chg="del">
          <ac:chgData name="Siegbert Rudolph" userId="2af4d44886c067cc" providerId="LiveId" clId="{C368B274-5CB8-47FB-B64D-B69B30D950D5}" dt="2023-08-18T13:43:00.713" v="96" actId="478"/>
          <ac:spMkLst>
            <pc:docMk/>
            <pc:sldMk cId="3618871785" sldId="256"/>
            <ac:spMk id="7" creationId="{01D73607-C890-1EEF-A7EF-E67FB10314BD}"/>
          </ac:spMkLst>
        </pc:spChg>
        <pc:spChg chg="del mod">
          <ac:chgData name="Siegbert Rudolph" userId="2af4d44886c067cc" providerId="LiveId" clId="{C368B274-5CB8-47FB-B64D-B69B30D950D5}" dt="2022-09-23T17:05:46.266" v="48" actId="478"/>
          <ac:spMkLst>
            <pc:docMk/>
            <pc:sldMk cId="3618871785" sldId="256"/>
            <ac:spMk id="7" creationId="{1B359E27-DF0D-81EA-EFCB-16CF6C503BCE}"/>
          </ac:spMkLst>
        </pc:spChg>
        <pc:spChg chg="mod">
          <ac:chgData name="Siegbert Rudolph" userId="2af4d44886c067cc" providerId="LiveId" clId="{C368B274-5CB8-47FB-B64D-B69B30D950D5}" dt="2024-03-26T15:48:22.869" v="155" actId="1076"/>
          <ac:spMkLst>
            <pc:docMk/>
            <pc:sldMk cId="3618871785" sldId="256"/>
            <ac:spMk id="7" creationId="{88870CC3-6D18-EF4F-4CAC-464EA0307425}"/>
          </ac:spMkLst>
        </pc:spChg>
      </pc:sldChg>
      <pc:sldChg chg="delSp modSp mod">
        <pc:chgData name="Siegbert Rudolph" userId="2af4d44886c067cc" providerId="LiveId" clId="{C368B274-5CB8-47FB-B64D-B69B30D950D5}" dt="2024-03-26T15:48:22.869" v="161" actId="1076"/>
        <pc:sldMkLst>
          <pc:docMk/>
          <pc:sldMk cId="3780582147" sldId="257"/>
        </pc:sldMkLst>
        <pc:spChg chg="del">
          <ac:chgData name="Siegbert Rudolph" userId="2af4d44886c067cc" providerId="LiveId" clId="{C368B274-5CB8-47FB-B64D-B69B30D950D5}" dt="2022-09-20T16:46:39.963" v="6" actId="478"/>
          <ac:spMkLst>
            <pc:docMk/>
            <pc:sldMk cId="3780582147" sldId="257"/>
            <ac:spMk id="4" creationId="{532781D9-A6C3-BEEE-847F-86BA07ADE987}"/>
          </ac:spMkLst>
        </pc:spChg>
        <pc:spChg chg="mod">
          <ac:chgData name="Siegbert Rudolph" userId="2af4d44886c067cc" providerId="LiveId" clId="{C368B274-5CB8-47FB-B64D-B69B30D950D5}" dt="2022-09-23T17:05:46.276" v="59" actId="1076"/>
          <ac:spMkLst>
            <pc:docMk/>
            <pc:sldMk cId="3780582147" sldId="257"/>
            <ac:spMk id="4" creationId="{85318B92-ECF2-422C-E2E5-09F9AAAFF51E}"/>
          </ac:spMkLst>
        </pc:spChg>
        <pc:spChg chg="del mod">
          <ac:chgData name="Siegbert Rudolph" userId="2af4d44886c067cc" providerId="LiveId" clId="{C368B274-5CB8-47FB-B64D-B69B30D950D5}" dt="2024-03-26T15:48:22.869" v="156" actId="478"/>
          <ac:spMkLst>
            <pc:docMk/>
            <pc:sldMk cId="3780582147" sldId="257"/>
            <ac:spMk id="4" creationId="{B8E29B02-30B4-74E4-FBB9-5A3DE3835339}"/>
          </ac:spMkLst>
        </pc:spChg>
        <pc:spChg chg="del">
          <ac:chgData name="Siegbert Rudolph" userId="2af4d44886c067cc" providerId="LiveId" clId="{C368B274-5CB8-47FB-B64D-B69B30D950D5}" dt="2023-08-18T13:43:00.729" v="102" actId="478"/>
          <ac:spMkLst>
            <pc:docMk/>
            <pc:sldMk cId="3780582147" sldId="257"/>
            <ac:spMk id="104" creationId="{A4F172A4-F0E4-C6A8-66E9-77C28CF0A4B2}"/>
          </ac:spMkLst>
        </pc:spChg>
        <pc:spChg chg="mod">
          <ac:chgData name="Siegbert Rudolph" userId="2af4d44886c067cc" providerId="LiveId" clId="{C368B274-5CB8-47FB-B64D-B69B30D950D5}" dt="2024-03-26T15:48:22.869" v="161" actId="1076"/>
          <ac:spMkLst>
            <pc:docMk/>
            <pc:sldMk cId="3780582147" sldId="257"/>
            <ac:spMk id="104" creationId="{C6F5E128-3AAC-26ED-1E2B-AAE98F4BA875}"/>
          </ac:spMkLst>
        </pc:spChg>
        <pc:spChg chg="del mod">
          <ac:chgData name="Siegbert Rudolph" userId="2af4d44886c067cc" providerId="LiveId" clId="{C368B274-5CB8-47FB-B64D-B69B30D950D5}" dt="2022-09-23T17:05:46.272" v="54" actId="478"/>
          <ac:spMkLst>
            <pc:docMk/>
            <pc:sldMk cId="3780582147" sldId="257"/>
            <ac:spMk id="104" creationId="{DF8D041F-76B5-3E57-D5FA-0C2DDEBE66FB}"/>
          </ac:spMkLst>
        </pc:spChg>
      </pc:sldChg>
      <pc:sldChg chg="delSp modSp mod">
        <pc:chgData name="Siegbert Rudolph" userId="2af4d44886c067cc" providerId="LiveId" clId="{C368B274-5CB8-47FB-B64D-B69B30D950D5}" dt="2024-03-26T15:48:22.885" v="167" actId="1076"/>
        <pc:sldMkLst>
          <pc:docMk/>
          <pc:sldMk cId="1269895419" sldId="258"/>
        </pc:sldMkLst>
        <pc:spChg chg="del mod">
          <ac:chgData name="Siegbert Rudolph" userId="2af4d44886c067cc" providerId="LiveId" clId="{C368B274-5CB8-47FB-B64D-B69B30D950D5}" dt="2024-03-26T15:48:22.869" v="162" actId="478"/>
          <ac:spMkLst>
            <pc:docMk/>
            <pc:sldMk cId="1269895419" sldId="258"/>
            <ac:spMk id="4" creationId="{3459AFEF-CC55-0EAE-8909-D4886DD07164}"/>
          </ac:spMkLst>
        </pc:spChg>
        <pc:spChg chg="mod">
          <ac:chgData name="Siegbert Rudolph" userId="2af4d44886c067cc" providerId="LiveId" clId="{C368B274-5CB8-47FB-B64D-B69B30D950D5}" dt="2022-09-23T17:05:46.282" v="65" actId="1076"/>
          <ac:spMkLst>
            <pc:docMk/>
            <pc:sldMk cId="1269895419" sldId="258"/>
            <ac:spMk id="4" creationId="{6D2EFE53-BBBF-0375-73DB-19081715F67D}"/>
          </ac:spMkLst>
        </pc:spChg>
        <pc:spChg chg="del">
          <ac:chgData name="Siegbert Rudolph" userId="2af4d44886c067cc" providerId="LiveId" clId="{C368B274-5CB8-47FB-B64D-B69B30D950D5}" dt="2022-09-20T16:46:39.963" v="12" actId="478"/>
          <ac:spMkLst>
            <pc:docMk/>
            <pc:sldMk cId="1269895419" sldId="258"/>
            <ac:spMk id="4" creationId="{F4428194-5B64-AB60-DF99-0D57981519AD}"/>
          </ac:spMkLst>
        </pc:spChg>
        <pc:spChg chg="del">
          <ac:chgData name="Siegbert Rudolph" userId="2af4d44886c067cc" providerId="LiveId" clId="{C368B274-5CB8-47FB-B64D-B69B30D950D5}" dt="2023-08-18T13:43:00.729" v="108" actId="478"/>
          <ac:spMkLst>
            <pc:docMk/>
            <pc:sldMk cId="1269895419" sldId="258"/>
            <ac:spMk id="61" creationId="{5DD52602-7863-07AF-1F01-B0302CF00217}"/>
          </ac:spMkLst>
        </pc:spChg>
        <pc:spChg chg="mod">
          <ac:chgData name="Siegbert Rudolph" userId="2af4d44886c067cc" providerId="LiveId" clId="{C368B274-5CB8-47FB-B64D-B69B30D950D5}" dt="2024-03-26T15:48:22.885" v="167" actId="1076"/>
          <ac:spMkLst>
            <pc:docMk/>
            <pc:sldMk cId="1269895419" sldId="258"/>
            <ac:spMk id="61" creationId="{CD89012C-0177-77B7-6FA3-F838E87D09B5}"/>
          </ac:spMkLst>
        </pc:spChg>
        <pc:spChg chg="del mod">
          <ac:chgData name="Siegbert Rudolph" userId="2af4d44886c067cc" providerId="LiveId" clId="{C368B274-5CB8-47FB-B64D-B69B30D950D5}" dt="2022-09-23T17:05:46.277" v="60" actId="478"/>
          <ac:spMkLst>
            <pc:docMk/>
            <pc:sldMk cId="1269895419" sldId="258"/>
            <ac:spMk id="61" creationId="{E7E5A861-4AC4-ED0F-9EC8-3ED85747B9A6}"/>
          </ac:spMkLst>
        </pc:spChg>
      </pc:sldChg>
      <pc:sldChg chg="delSp modSp mod">
        <pc:chgData name="Siegbert Rudolph" userId="2af4d44886c067cc" providerId="LiveId" clId="{C368B274-5CB8-47FB-B64D-B69B30D950D5}" dt="2024-03-26T15:48:22.885" v="173" actId="1076"/>
        <pc:sldMkLst>
          <pc:docMk/>
          <pc:sldMk cId="481113421" sldId="259"/>
        </pc:sldMkLst>
        <pc:spChg chg="del mod">
          <ac:chgData name="Siegbert Rudolph" userId="2af4d44886c067cc" providerId="LiveId" clId="{C368B274-5CB8-47FB-B64D-B69B30D950D5}" dt="2024-03-26T15:48:22.885" v="168" actId="478"/>
          <ac:spMkLst>
            <pc:docMk/>
            <pc:sldMk cId="481113421" sldId="259"/>
            <ac:spMk id="4" creationId="{34B46585-6119-C969-94C9-E2E07D729096}"/>
          </ac:spMkLst>
        </pc:spChg>
        <pc:spChg chg="del">
          <ac:chgData name="Siegbert Rudolph" userId="2af4d44886c067cc" providerId="LiveId" clId="{C368B274-5CB8-47FB-B64D-B69B30D950D5}" dt="2022-09-20T16:46:39.978" v="18" actId="478"/>
          <ac:spMkLst>
            <pc:docMk/>
            <pc:sldMk cId="481113421" sldId="259"/>
            <ac:spMk id="4" creationId="{52881654-3969-1965-F955-C6A9418BD750}"/>
          </ac:spMkLst>
        </pc:spChg>
        <pc:spChg chg="mod">
          <ac:chgData name="Siegbert Rudolph" userId="2af4d44886c067cc" providerId="LiveId" clId="{C368B274-5CB8-47FB-B64D-B69B30D950D5}" dt="2022-09-23T17:05:46.288" v="71" actId="1076"/>
          <ac:spMkLst>
            <pc:docMk/>
            <pc:sldMk cId="481113421" sldId="259"/>
            <ac:spMk id="4" creationId="{698B1448-2AA8-3A58-C69A-E6C2CBC97850}"/>
          </ac:spMkLst>
        </pc:spChg>
        <pc:spChg chg="del mod">
          <ac:chgData name="Siegbert Rudolph" userId="2af4d44886c067cc" providerId="LiveId" clId="{C368B274-5CB8-47FB-B64D-B69B30D950D5}" dt="2022-09-23T17:05:46.285" v="66" actId="478"/>
          <ac:spMkLst>
            <pc:docMk/>
            <pc:sldMk cId="481113421" sldId="259"/>
            <ac:spMk id="104" creationId="{1B50F947-E163-8DCB-B0DC-D8ACA5532F20}"/>
          </ac:spMkLst>
        </pc:spChg>
        <pc:spChg chg="del">
          <ac:chgData name="Siegbert Rudolph" userId="2af4d44886c067cc" providerId="LiveId" clId="{C368B274-5CB8-47FB-B64D-B69B30D950D5}" dt="2023-08-18T13:43:00.729" v="114" actId="478"/>
          <ac:spMkLst>
            <pc:docMk/>
            <pc:sldMk cId="481113421" sldId="259"/>
            <ac:spMk id="104" creationId="{7FEB898A-89C1-48B7-3862-37DDA1136FFA}"/>
          </ac:spMkLst>
        </pc:spChg>
        <pc:spChg chg="mod">
          <ac:chgData name="Siegbert Rudolph" userId="2af4d44886c067cc" providerId="LiveId" clId="{C368B274-5CB8-47FB-B64D-B69B30D950D5}" dt="2024-03-26T15:48:22.885" v="173" actId="1076"/>
          <ac:spMkLst>
            <pc:docMk/>
            <pc:sldMk cId="481113421" sldId="259"/>
            <ac:spMk id="104" creationId="{8FEB75B7-5F58-F791-25FE-1142B4B36573}"/>
          </ac:spMkLst>
        </pc:spChg>
      </pc:sldChg>
      <pc:sldChg chg="delSp modSp mod">
        <pc:chgData name="Siegbert Rudolph" userId="2af4d44886c067cc" providerId="LiveId" clId="{C368B274-5CB8-47FB-B64D-B69B30D950D5}" dt="2024-03-26T15:48:22.901" v="179" actId="1076"/>
        <pc:sldMkLst>
          <pc:docMk/>
          <pc:sldMk cId="2720419470" sldId="260"/>
        </pc:sldMkLst>
        <pc:spChg chg="del mod">
          <ac:chgData name="Siegbert Rudolph" userId="2af4d44886c067cc" providerId="LiveId" clId="{C368B274-5CB8-47FB-B64D-B69B30D950D5}" dt="2024-03-26T15:48:22.885" v="174" actId="478"/>
          <ac:spMkLst>
            <pc:docMk/>
            <pc:sldMk cId="2720419470" sldId="260"/>
            <ac:spMk id="41" creationId="{9FDBBBF4-66DE-C145-1FCB-1056F2F32A4F}"/>
          </ac:spMkLst>
        </pc:spChg>
        <pc:spChg chg="del">
          <ac:chgData name="Siegbert Rudolph" userId="2af4d44886c067cc" providerId="LiveId" clId="{C368B274-5CB8-47FB-B64D-B69B30D950D5}" dt="2022-09-20T16:46:39.978" v="24" actId="478"/>
          <ac:spMkLst>
            <pc:docMk/>
            <pc:sldMk cId="2720419470" sldId="260"/>
            <ac:spMk id="41" creationId="{B9A1E074-7633-C654-DA6F-3E7F570909E3}"/>
          </ac:spMkLst>
        </pc:spChg>
        <pc:spChg chg="mod">
          <ac:chgData name="Siegbert Rudolph" userId="2af4d44886c067cc" providerId="LiveId" clId="{C368B274-5CB8-47FB-B64D-B69B30D950D5}" dt="2022-09-23T17:05:46.293" v="77" actId="1076"/>
          <ac:spMkLst>
            <pc:docMk/>
            <pc:sldMk cId="2720419470" sldId="260"/>
            <ac:spMk id="41" creationId="{FE8A4ED4-7D22-805C-3C0A-B227AEB47C46}"/>
          </ac:spMkLst>
        </pc:spChg>
        <pc:spChg chg="del">
          <ac:chgData name="Siegbert Rudolph" userId="2af4d44886c067cc" providerId="LiveId" clId="{C368B274-5CB8-47FB-B64D-B69B30D950D5}" dt="2023-08-18T13:43:00.744" v="120" actId="478"/>
          <ac:spMkLst>
            <pc:docMk/>
            <pc:sldMk cId="2720419470" sldId="260"/>
            <ac:spMk id="54" creationId="{7E715667-CB4C-A2ED-7677-B679A27E9191}"/>
          </ac:spMkLst>
        </pc:spChg>
        <pc:spChg chg="mod">
          <ac:chgData name="Siegbert Rudolph" userId="2af4d44886c067cc" providerId="LiveId" clId="{C368B274-5CB8-47FB-B64D-B69B30D950D5}" dt="2024-03-26T15:48:22.901" v="179" actId="1076"/>
          <ac:spMkLst>
            <pc:docMk/>
            <pc:sldMk cId="2720419470" sldId="260"/>
            <ac:spMk id="54" creationId="{81F686CB-5923-D536-C743-A8A8FF1FBD0E}"/>
          </ac:spMkLst>
        </pc:spChg>
        <pc:spChg chg="del mod">
          <ac:chgData name="Siegbert Rudolph" userId="2af4d44886c067cc" providerId="LiveId" clId="{C368B274-5CB8-47FB-B64D-B69B30D950D5}" dt="2022-09-23T17:05:46.289" v="72" actId="478"/>
          <ac:spMkLst>
            <pc:docMk/>
            <pc:sldMk cId="2720419470" sldId="260"/>
            <ac:spMk id="54" creationId="{834A8A2C-5636-5EEC-E928-56D9D3CD6708}"/>
          </ac:spMkLst>
        </pc:spChg>
      </pc:sldChg>
      <pc:sldChg chg="delSp modSp mod">
        <pc:chgData name="Siegbert Rudolph" userId="2af4d44886c067cc" providerId="LiveId" clId="{C368B274-5CB8-47FB-B64D-B69B30D950D5}" dt="2024-03-26T15:48:22.901" v="185" actId="1076"/>
        <pc:sldMkLst>
          <pc:docMk/>
          <pc:sldMk cId="1499936335" sldId="261"/>
        </pc:sldMkLst>
        <pc:spChg chg="del">
          <ac:chgData name="Siegbert Rudolph" userId="2af4d44886c067cc" providerId="LiveId" clId="{C368B274-5CB8-47FB-B64D-B69B30D950D5}" dt="2022-09-20T16:46:39.978" v="30" actId="478"/>
          <ac:spMkLst>
            <pc:docMk/>
            <pc:sldMk cId="1499936335" sldId="261"/>
            <ac:spMk id="4" creationId="{226FE2CF-5F6B-101E-BDE3-2F09A2869B2C}"/>
          </ac:spMkLst>
        </pc:spChg>
        <pc:spChg chg="del mod">
          <ac:chgData name="Siegbert Rudolph" userId="2af4d44886c067cc" providerId="LiveId" clId="{C368B274-5CB8-47FB-B64D-B69B30D950D5}" dt="2024-03-26T15:48:22.901" v="180" actId="478"/>
          <ac:spMkLst>
            <pc:docMk/>
            <pc:sldMk cId="1499936335" sldId="261"/>
            <ac:spMk id="4" creationId="{6BD52BF7-3AC3-B4B3-CD06-3697414EB0CA}"/>
          </ac:spMkLst>
        </pc:spChg>
        <pc:spChg chg="mod">
          <ac:chgData name="Siegbert Rudolph" userId="2af4d44886c067cc" providerId="LiveId" clId="{C368B274-5CB8-47FB-B64D-B69B30D950D5}" dt="2022-09-23T17:05:46.299" v="83" actId="1076"/>
          <ac:spMkLst>
            <pc:docMk/>
            <pc:sldMk cId="1499936335" sldId="261"/>
            <ac:spMk id="4" creationId="{D5F490C3-1ED9-A157-D3CB-3EB67D5AFA3C}"/>
          </ac:spMkLst>
        </pc:spChg>
        <pc:spChg chg="del mod">
          <ac:chgData name="Siegbert Rudolph" userId="2af4d44886c067cc" providerId="LiveId" clId="{C368B274-5CB8-47FB-B64D-B69B30D950D5}" dt="2022-09-23T17:05:46.295" v="78" actId="478"/>
          <ac:spMkLst>
            <pc:docMk/>
            <pc:sldMk cId="1499936335" sldId="261"/>
            <ac:spMk id="107" creationId="{1BD0E171-32F1-C3D0-B9CE-81A2EE0DB71A}"/>
          </ac:spMkLst>
        </pc:spChg>
        <pc:spChg chg="del">
          <ac:chgData name="Siegbert Rudolph" userId="2af4d44886c067cc" providerId="LiveId" clId="{C368B274-5CB8-47FB-B64D-B69B30D950D5}" dt="2023-08-18T13:43:00.744" v="126" actId="478"/>
          <ac:spMkLst>
            <pc:docMk/>
            <pc:sldMk cId="1499936335" sldId="261"/>
            <ac:spMk id="107" creationId="{23C68631-3976-A664-8714-E86419B156DD}"/>
          </ac:spMkLst>
        </pc:spChg>
        <pc:spChg chg="mod">
          <ac:chgData name="Siegbert Rudolph" userId="2af4d44886c067cc" providerId="LiveId" clId="{C368B274-5CB8-47FB-B64D-B69B30D950D5}" dt="2024-03-26T15:48:22.901" v="185" actId="1076"/>
          <ac:spMkLst>
            <pc:docMk/>
            <pc:sldMk cId="1499936335" sldId="261"/>
            <ac:spMk id="107" creationId="{9965E8BE-24E7-3BA7-DDE3-5826467B1524}"/>
          </ac:spMkLst>
        </pc:spChg>
      </pc:sldChg>
      <pc:sldChg chg="delSp modSp mod">
        <pc:chgData name="Siegbert Rudolph" userId="2af4d44886c067cc" providerId="LiveId" clId="{C368B274-5CB8-47FB-B64D-B69B30D950D5}" dt="2024-03-26T15:48:22.916" v="197" actId="1076"/>
        <pc:sldMkLst>
          <pc:docMk/>
          <pc:sldMk cId="3280588398" sldId="262"/>
        </pc:sldMkLst>
        <pc:spChg chg="mod">
          <ac:chgData name="Siegbert Rudolph" userId="2af4d44886c067cc" providerId="LiveId" clId="{C368B274-5CB8-47FB-B64D-B69B30D950D5}" dt="2022-09-23T17:05:46.310" v="95" actId="1076"/>
          <ac:spMkLst>
            <pc:docMk/>
            <pc:sldMk cId="3280588398" sldId="262"/>
            <ac:spMk id="3" creationId="{0457A8A0-44BB-A1E2-4D22-61A616EF02EF}"/>
          </ac:spMkLst>
        </pc:spChg>
        <pc:spChg chg="del">
          <ac:chgData name="Siegbert Rudolph" userId="2af4d44886c067cc" providerId="LiveId" clId="{C368B274-5CB8-47FB-B64D-B69B30D950D5}" dt="2022-09-20T16:46:39.994" v="42" actId="478"/>
          <ac:spMkLst>
            <pc:docMk/>
            <pc:sldMk cId="3280588398" sldId="262"/>
            <ac:spMk id="3" creationId="{2D5926A4-AD3C-80A2-B95D-66EBD6ABBA21}"/>
          </ac:spMkLst>
        </pc:spChg>
        <pc:spChg chg="del mod">
          <ac:chgData name="Siegbert Rudolph" userId="2af4d44886c067cc" providerId="LiveId" clId="{C368B274-5CB8-47FB-B64D-B69B30D950D5}" dt="2024-03-26T15:48:22.901" v="192" actId="478"/>
          <ac:spMkLst>
            <pc:docMk/>
            <pc:sldMk cId="3280588398" sldId="262"/>
            <ac:spMk id="3" creationId="{A25CBD89-6D5F-297F-48EC-90A7EE1699F5}"/>
          </ac:spMkLst>
        </pc:spChg>
        <pc:spChg chg="del mod">
          <ac:chgData name="Siegbert Rudolph" userId="2af4d44886c067cc" providerId="LiveId" clId="{C368B274-5CB8-47FB-B64D-B69B30D950D5}" dt="2022-09-23T17:05:46.305" v="90" actId="478"/>
          <ac:spMkLst>
            <pc:docMk/>
            <pc:sldMk cId="3280588398" sldId="262"/>
            <ac:spMk id="4" creationId="{08AA2D93-EE7F-0EDE-C118-8615D895889B}"/>
          </ac:spMkLst>
        </pc:spChg>
        <pc:spChg chg="mod">
          <ac:chgData name="Siegbert Rudolph" userId="2af4d44886c067cc" providerId="LiveId" clId="{C368B274-5CB8-47FB-B64D-B69B30D950D5}" dt="2024-03-26T15:48:22.916" v="197" actId="1076"/>
          <ac:spMkLst>
            <pc:docMk/>
            <pc:sldMk cId="3280588398" sldId="262"/>
            <ac:spMk id="4" creationId="{81851729-5235-D008-D5F8-215036A440C4}"/>
          </ac:spMkLst>
        </pc:spChg>
        <pc:spChg chg="del">
          <ac:chgData name="Siegbert Rudolph" userId="2af4d44886c067cc" providerId="LiveId" clId="{C368B274-5CB8-47FB-B64D-B69B30D950D5}" dt="2023-08-18T13:43:00.760" v="138" actId="478"/>
          <ac:spMkLst>
            <pc:docMk/>
            <pc:sldMk cId="3280588398" sldId="262"/>
            <ac:spMk id="4" creationId="{CA8D9ECE-D76A-817D-AC1F-7D661443D5CB}"/>
          </ac:spMkLst>
        </pc:spChg>
      </pc:sldChg>
      <pc:sldChg chg="delSp modSp mod">
        <pc:chgData name="Siegbert Rudolph" userId="2af4d44886c067cc" providerId="LiveId" clId="{C368B274-5CB8-47FB-B64D-B69B30D950D5}" dt="2024-03-26T15:48:22.901" v="191" actId="1076"/>
        <pc:sldMkLst>
          <pc:docMk/>
          <pc:sldMk cId="202281583" sldId="268"/>
        </pc:sldMkLst>
        <pc:spChg chg="del">
          <ac:chgData name="Siegbert Rudolph" userId="2af4d44886c067cc" providerId="LiveId" clId="{C368B274-5CB8-47FB-B64D-B69B30D950D5}" dt="2022-09-20T16:46:39.994" v="36" actId="478"/>
          <ac:spMkLst>
            <pc:docMk/>
            <pc:sldMk cId="202281583" sldId="268"/>
            <ac:spMk id="4" creationId="{4D4784B6-DE01-6E0F-F1B3-65A5B9A87F9C}"/>
          </ac:spMkLst>
        </pc:spChg>
        <pc:spChg chg="del mod">
          <ac:chgData name="Siegbert Rudolph" userId="2af4d44886c067cc" providerId="LiveId" clId="{C368B274-5CB8-47FB-B64D-B69B30D950D5}" dt="2024-03-26T15:48:22.901" v="186" actId="478"/>
          <ac:spMkLst>
            <pc:docMk/>
            <pc:sldMk cId="202281583" sldId="268"/>
            <ac:spMk id="4" creationId="{8EE3E2E0-FCF5-D3D4-229A-7CE773F43FA0}"/>
          </ac:spMkLst>
        </pc:spChg>
        <pc:spChg chg="mod">
          <ac:chgData name="Siegbert Rudolph" userId="2af4d44886c067cc" providerId="LiveId" clId="{C368B274-5CB8-47FB-B64D-B69B30D950D5}" dt="2022-09-23T17:05:46.305" v="89" actId="1076"/>
          <ac:spMkLst>
            <pc:docMk/>
            <pc:sldMk cId="202281583" sldId="268"/>
            <ac:spMk id="4" creationId="{F40E882B-69E6-6994-982C-9B1D82251316}"/>
          </ac:spMkLst>
        </pc:spChg>
        <pc:spChg chg="del mod">
          <ac:chgData name="Siegbert Rudolph" userId="2af4d44886c067cc" providerId="LiveId" clId="{C368B274-5CB8-47FB-B64D-B69B30D950D5}" dt="2022-09-23T17:05:46.301" v="84" actId="478"/>
          <ac:spMkLst>
            <pc:docMk/>
            <pc:sldMk cId="202281583" sldId="268"/>
            <ac:spMk id="5" creationId="{0F176734-A745-C814-6ECE-47DF132DEB9F}"/>
          </ac:spMkLst>
        </pc:spChg>
        <pc:spChg chg="mod">
          <ac:chgData name="Siegbert Rudolph" userId="2af4d44886c067cc" providerId="LiveId" clId="{C368B274-5CB8-47FB-B64D-B69B30D950D5}" dt="2024-03-26T15:48:22.901" v="191" actId="1076"/>
          <ac:spMkLst>
            <pc:docMk/>
            <pc:sldMk cId="202281583" sldId="268"/>
            <ac:spMk id="5" creationId="{387DA719-CC43-8FB8-9B5D-D4CAE612F17C}"/>
          </ac:spMkLst>
        </pc:spChg>
        <pc:spChg chg="del">
          <ac:chgData name="Siegbert Rudolph" userId="2af4d44886c067cc" providerId="LiveId" clId="{C368B274-5CB8-47FB-B64D-B69B30D950D5}" dt="2023-08-18T13:43:00.760" v="132" actId="478"/>
          <ac:spMkLst>
            <pc:docMk/>
            <pc:sldMk cId="202281583" sldId="268"/>
            <ac:spMk id="5" creationId="{7A191FE6-10F9-2364-7033-609CAA47A9DA}"/>
          </ac:spMkLst>
        </pc:spChg>
      </pc:sldChg>
      <pc:sldChg chg="delSp modSp mod">
        <pc:chgData name="Siegbert Rudolph" userId="2af4d44886c067cc" providerId="LiveId" clId="{C368B274-5CB8-47FB-B64D-B69B30D950D5}" dt="2024-03-26T15:48:22.916" v="203" actId="1076"/>
        <pc:sldMkLst>
          <pc:docMk/>
          <pc:sldMk cId="825174055" sldId="269"/>
        </pc:sldMkLst>
        <pc:spChg chg="del mod">
          <ac:chgData name="Siegbert Rudolph" userId="2af4d44886c067cc" providerId="LiveId" clId="{C368B274-5CB8-47FB-B64D-B69B30D950D5}" dt="2024-03-26T15:48:22.916" v="198" actId="478"/>
          <ac:spMkLst>
            <pc:docMk/>
            <pc:sldMk cId="825174055" sldId="269"/>
            <ac:spMk id="4" creationId="{92DA1BFB-B2C7-1767-8923-F3EE07AF8BAF}"/>
          </ac:spMkLst>
        </pc:spChg>
        <pc:spChg chg="mod">
          <ac:chgData name="Siegbert Rudolph" userId="2af4d44886c067cc" providerId="LiveId" clId="{C368B274-5CB8-47FB-B64D-B69B30D950D5}" dt="2024-03-26T15:48:22.916" v="203" actId="1076"/>
          <ac:spMkLst>
            <pc:docMk/>
            <pc:sldMk cId="825174055" sldId="269"/>
            <ac:spMk id="5" creationId="{3CDA9381-979D-A5AD-6601-4C60ED269A1B}"/>
          </ac:spMkLst>
        </pc:spChg>
        <pc:spChg chg="del">
          <ac:chgData name="Siegbert Rudolph" userId="2af4d44886c067cc" providerId="LiveId" clId="{C368B274-5CB8-47FB-B64D-B69B30D950D5}" dt="2023-08-18T13:43:00.776" v="144" actId="478"/>
          <ac:spMkLst>
            <pc:docMk/>
            <pc:sldMk cId="825174055" sldId="269"/>
            <ac:spMk id="5" creationId="{7A191FE6-10F9-2364-7033-609CAA47A9DA}"/>
          </ac:spMkLst>
        </pc:spChg>
      </pc:sldChg>
    </pc:docChg>
  </pc:docChgLst>
  <pc:docChgLst>
    <pc:chgData name="Siegbert Rudolph" userId="2af4d44886c067cc" providerId="LiveId" clId="{056E3A6E-BBC9-4727-994E-6A235512FED0}"/>
    <pc:docChg chg="custSel addSld delSld modSld">
      <pc:chgData name="Siegbert Rudolph" userId="2af4d44886c067cc" providerId="LiveId" clId="{056E3A6E-BBC9-4727-994E-6A235512FED0}" dt="2022-07-08T16:22:23.212" v="268" actId="1076"/>
      <pc:docMkLst>
        <pc:docMk/>
      </pc:docMkLst>
      <pc:sldChg chg="modSp mod">
        <pc:chgData name="Siegbert Rudolph" userId="2af4d44886c067cc" providerId="LiveId" clId="{056E3A6E-BBC9-4727-994E-6A235512FED0}" dt="2022-07-08T16:22:23.181" v="233" actId="1076"/>
        <pc:sldMkLst>
          <pc:docMk/>
          <pc:sldMk cId="3618871785" sldId="256"/>
        </pc:sldMkLst>
        <pc:spChg chg="mod">
          <ac:chgData name="Siegbert Rudolph" userId="2af4d44886c067cc" providerId="LiveId" clId="{056E3A6E-BBC9-4727-994E-6A235512FED0}" dt="2022-02-15T10:48:45.735" v="210" actId="207"/>
          <ac:spMkLst>
            <pc:docMk/>
            <pc:sldMk cId="3618871785" sldId="256"/>
            <ac:spMk id="4" creationId="{F106363B-388A-42F9-8706-973CD7C057D5}"/>
          </ac:spMkLst>
        </pc:spChg>
        <pc:spChg chg="mod">
          <ac:chgData name="Siegbert Rudolph" userId="2af4d44886c067cc" providerId="LiveId" clId="{056E3A6E-BBC9-4727-994E-6A235512FED0}" dt="2022-07-08T16:22:23.181" v="233" actId="1076"/>
          <ac:spMkLst>
            <pc:docMk/>
            <pc:sldMk cId="3618871785" sldId="256"/>
            <ac:spMk id="6" creationId="{2E3CEDA0-899E-798E-5E89-42234D81753E}"/>
          </ac:spMkLst>
        </pc:spChg>
      </pc:sldChg>
      <pc:sldChg chg="addSp delSp modSp mod modAnim">
        <pc:chgData name="Siegbert Rudolph" userId="2af4d44886c067cc" providerId="LiveId" clId="{056E3A6E-BBC9-4727-994E-6A235512FED0}" dt="2022-07-08T16:22:23.181" v="238" actId="1076"/>
        <pc:sldMkLst>
          <pc:docMk/>
          <pc:sldMk cId="3780582147" sldId="257"/>
        </pc:sldMkLst>
        <pc:spChg chg="add mod">
          <ac:chgData name="Siegbert Rudolph" userId="2af4d44886c067cc" providerId="LiveId" clId="{056E3A6E-BBC9-4727-994E-6A235512FED0}" dt="2022-02-15T10:17:08.358" v="4"/>
          <ac:spMkLst>
            <pc:docMk/>
            <pc:sldMk cId="3780582147" sldId="257"/>
            <ac:spMk id="3" creationId="{1F2F5EB3-0184-46BD-9885-6620AF167198}"/>
          </ac:spMkLst>
        </pc:spChg>
        <pc:spChg chg="mod">
          <ac:chgData name="Siegbert Rudolph" userId="2af4d44886c067cc" providerId="LiveId" clId="{056E3A6E-BBC9-4727-994E-6A235512FED0}" dt="2022-07-08T16:22:23.181" v="238" actId="1076"/>
          <ac:spMkLst>
            <pc:docMk/>
            <pc:sldMk cId="3780582147" sldId="257"/>
            <ac:spMk id="4" creationId="{532781D9-A6C3-BEEE-847F-86BA07ADE987}"/>
          </ac:spMkLst>
        </pc:spChg>
        <pc:spChg chg="add mod">
          <ac:chgData name="Siegbert Rudolph" userId="2af4d44886c067cc" providerId="LiveId" clId="{056E3A6E-BBC9-4727-994E-6A235512FED0}" dt="2022-02-15T10:17:22.796" v="5"/>
          <ac:spMkLst>
            <pc:docMk/>
            <pc:sldMk cId="3780582147" sldId="257"/>
            <ac:spMk id="5" creationId="{DD05D9B0-3D0E-4E5E-95D5-BE3A5CE9BF45}"/>
          </ac:spMkLst>
        </pc:spChg>
        <pc:spChg chg="add mod">
          <ac:chgData name="Siegbert Rudolph" userId="2af4d44886c067cc" providerId="LiveId" clId="{056E3A6E-BBC9-4727-994E-6A235512FED0}" dt="2022-02-15T10:17:22.796" v="5"/>
          <ac:spMkLst>
            <pc:docMk/>
            <pc:sldMk cId="3780582147" sldId="257"/>
            <ac:spMk id="6" creationId="{FCC5F7B4-AD9D-4C80-B4B4-EA27823CE1B0}"/>
          </ac:spMkLst>
        </pc:spChg>
        <pc:spChg chg="add mod">
          <ac:chgData name="Siegbert Rudolph" userId="2af4d44886c067cc" providerId="LiveId" clId="{056E3A6E-BBC9-4727-994E-6A235512FED0}" dt="2022-02-15T10:17:22.796" v="5"/>
          <ac:spMkLst>
            <pc:docMk/>
            <pc:sldMk cId="3780582147" sldId="257"/>
            <ac:spMk id="7" creationId="{630B721F-EA96-4AF8-9448-57F321EEF046}"/>
          </ac:spMkLst>
        </pc:spChg>
        <pc:spChg chg="add mod">
          <ac:chgData name="Siegbert Rudolph" userId="2af4d44886c067cc" providerId="LiveId" clId="{056E3A6E-BBC9-4727-994E-6A235512FED0}" dt="2022-02-15T10:17:22.796" v="5"/>
          <ac:spMkLst>
            <pc:docMk/>
            <pc:sldMk cId="3780582147" sldId="257"/>
            <ac:spMk id="8" creationId="{804E5DB2-DFDD-4671-BF57-AC2E581212D7}"/>
          </ac:spMkLst>
        </pc:spChg>
        <pc:spChg chg="add mod">
          <ac:chgData name="Siegbert Rudolph" userId="2af4d44886c067cc" providerId="LiveId" clId="{056E3A6E-BBC9-4727-994E-6A235512FED0}" dt="2022-02-15T10:17:22.796" v="5"/>
          <ac:spMkLst>
            <pc:docMk/>
            <pc:sldMk cId="3780582147" sldId="257"/>
            <ac:spMk id="9" creationId="{85A046FA-EAA7-4656-A938-CB8E3EB51F90}"/>
          </ac:spMkLst>
        </pc:spChg>
        <pc:spChg chg="add mod">
          <ac:chgData name="Siegbert Rudolph" userId="2af4d44886c067cc" providerId="LiveId" clId="{056E3A6E-BBC9-4727-994E-6A235512FED0}" dt="2022-02-15T10:17:22.796" v="5"/>
          <ac:spMkLst>
            <pc:docMk/>
            <pc:sldMk cId="3780582147" sldId="257"/>
            <ac:spMk id="10" creationId="{39B13049-1299-4CB4-BA07-F22681D47B6A}"/>
          </ac:spMkLst>
        </pc:spChg>
        <pc:spChg chg="add mod">
          <ac:chgData name="Siegbert Rudolph" userId="2af4d44886c067cc" providerId="LiveId" clId="{056E3A6E-BBC9-4727-994E-6A235512FED0}" dt="2022-02-15T10:17:22.796" v="5"/>
          <ac:spMkLst>
            <pc:docMk/>
            <pc:sldMk cId="3780582147" sldId="257"/>
            <ac:spMk id="11" creationId="{E492A24D-EA2B-4E67-A044-31A950BFCB2D}"/>
          </ac:spMkLst>
        </pc:spChg>
        <pc:spChg chg="add mod">
          <ac:chgData name="Siegbert Rudolph" userId="2af4d44886c067cc" providerId="LiveId" clId="{056E3A6E-BBC9-4727-994E-6A235512FED0}" dt="2022-02-15T10:17:22.796" v="5"/>
          <ac:spMkLst>
            <pc:docMk/>
            <pc:sldMk cId="3780582147" sldId="257"/>
            <ac:spMk id="12" creationId="{B582D848-0882-4306-96B8-E9CB1D5309DA}"/>
          </ac:spMkLst>
        </pc:spChg>
        <pc:spChg chg="add mod">
          <ac:chgData name="Siegbert Rudolph" userId="2af4d44886c067cc" providerId="LiveId" clId="{056E3A6E-BBC9-4727-994E-6A235512FED0}" dt="2022-02-15T10:17:22.796" v="5"/>
          <ac:spMkLst>
            <pc:docMk/>
            <pc:sldMk cId="3780582147" sldId="257"/>
            <ac:spMk id="13" creationId="{D2879EDE-0D2B-45F4-A14D-8D6440433BA3}"/>
          </ac:spMkLst>
        </pc:spChg>
        <pc:spChg chg="add mod">
          <ac:chgData name="Siegbert Rudolph" userId="2af4d44886c067cc" providerId="LiveId" clId="{056E3A6E-BBC9-4727-994E-6A235512FED0}" dt="2022-02-15T10:17:22.796" v="5"/>
          <ac:spMkLst>
            <pc:docMk/>
            <pc:sldMk cId="3780582147" sldId="257"/>
            <ac:spMk id="14" creationId="{34A86531-7B2B-47B7-9EFC-CC63D13D006C}"/>
          </ac:spMkLst>
        </pc:spChg>
        <pc:spChg chg="add mod">
          <ac:chgData name="Siegbert Rudolph" userId="2af4d44886c067cc" providerId="LiveId" clId="{056E3A6E-BBC9-4727-994E-6A235512FED0}" dt="2022-02-15T10:17:22.796" v="5"/>
          <ac:spMkLst>
            <pc:docMk/>
            <pc:sldMk cId="3780582147" sldId="257"/>
            <ac:spMk id="15" creationId="{A5EB4495-548B-46B2-B2C6-86D544CB20D8}"/>
          </ac:spMkLst>
        </pc:spChg>
        <pc:spChg chg="add mod">
          <ac:chgData name="Siegbert Rudolph" userId="2af4d44886c067cc" providerId="LiveId" clId="{056E3A6E-BBC9-4727-994E-6A235512FED0}" dt="2022-02-15T10:17:22.796" v="5"/>
          <ac:spMkLst>
            <pc:docMk/>
            <pc:sldMk cId="3780582147" sldId="257"/>
            <ac:spMk id="16" creationId="{0DEDF5F9-79BB-49B8-B815-AD0147F2CE41}"/>
          </ac:spMkLst>
        </pc:spChg>
        <pc:spChg chg="add mod">
          <ac:chgData name="Siegbert Rudolph" userId="2af4d44886c067cc" providerId="LiveId" clId="{056E3A6E-BBC9-4727-994E-6A235512FED0}" dt="2022-02-15T10:17:22.796" v="5"/>
          <ac:spMkLst>
            <pc:docMk/>
            <pc:sldMk cId="3780582147" sldId="257"/>
            <ac:spMk id="17" creationId="{21A38CC5-1B29-4F05-AFD5-B2D36D889F97}"/>
          </ac:spMkLst>
        </pc:spChg>
        <pc:spChg chg="add mod">
          <ac:chgData name="Siegbert Rudolph" userId="2af4d44886c067cc" providerId="LiveId" clId="{056E3A6E-BBC9-4727-994E-6A235512FED0}" dt="2022-02-15T10:17:22.796" v="5"/>
          <ac:spMkLst>
            <pc:docMk/>
            <pc:sldMk cId="3780582147" sldId="257"/>
            <ac:spMk id="18" creationId="{0BC55334-E54C-4A60-82C9-D413ACB29009}"/>
          </ac:spMkLst>
        </pc:spChg>
        <pc:spChg chg="add mod">
          <ac:chgData name="Siegbert Rudolph" userId="2af4d44886c067cc" providerId="LiveId" clId="{056E3A6E-BBC9-4727-994E-6A235512FED0}" dt="2022-02-15T10:17:22.796" v="5"/>
          <ac:spMkLst>
            <pc:docMk/>
            <pc:sldMk cId="3780582147" sldId="257"/>
            <ac:spMk id="19" creationId="{6B439567-C1F8-46A5-820B-3B84A9E669CA}"/>
          </ac:spMkLst>
        </pc:spChg>
        <pc:spChg chg="add mod">
          <ac:chgData name="Siegbert Rudolph" userId="2af4d44886c067cc" providerId="LiveId" clId="{056E3A6E-BBC9-4727-994E-6A235512FED0}" dt="2022-02-15T10:17:22.796" v="5"/>
          <ac:spMkLst>
            <pc:docMk/>
            <pc:sldMk cId="3780582147" sldId="257"/>
            <ac:spMk id="20" creationId="{D6180EF4-3291-4F7D-9597-CDC55E142CAD}"/>
          </ac:spMkLst>
        </pc:spChg>
        <pc:spChg chg="add mod">
          <ac:chgData name="Siegbert Rudolph" userId="2af4d44886c067cc" providerId="LiveId" clId="{056E3A6E-BBC9-4727-994E-6A235512FED0}" dt="2022-02-15T10:17:22.796" v="5"/>
          <ac:spMkLst>
            <pc:docMk/>
            <pc:sldMk cId="3780582147" sldId="257"/>
            <ac:spMk id="21" creationId="{11C3B2B7-6E32-428F-AEF8-A9D459420284}"/>
          </ac:spMkLst>
        </pc:spChg>
        <pc:spChg chg="add mod">
          <ac:chgData name="Siegbert Rudolph" userId="2af4d44886c067cc" providerId="LiveId" clId="{056E3A6E-BBC9-4727-994E-6A235512FED0}" dt="2022-02-15T10:17:22.796" v="5"/>
          <ac:spMkLst>
            <pc:docMk/>
            <pc:sldMk cId="3780582147" sldId="257"/>
            <ac:spMk id="22" creationId="{3C7F9F82-0A39-46FD-8899-2EA41AD5EB58}"/>
          </ac:spMkLst>
        </pc:spChg>
        <pc:spChg chg="add mod">
          <ac:chgData name="Siegbert Rudolph" userId="2af4d44886c067cc" providerId="LiveId" clId="{056E3A6E-BBC9-4727-994E-6A235512FED0}" dt="2022-02-15T10:17:22.796" v="5"/>
          <ac:spMkLst>
            <pc:docMk/>
            <pc:sldMk cId="3780582147" sldId="257"/>
            <ac:spMk id="23" creationId="{F6C42FA3-A70A-4C73-AB29-1B3ACFB8FDC9}"/>
          </ac:spMkLst>
        </pc:spChg>
        <pc:spChg chg="add mod">
          <ac:chgData name="Siegbert Rudolph" userId="2af4d44886c067cc" providerId="LiveId" clId="{056E3A6E-BBC9-4727-994E-6A235512FED0}" dt="2022-02-15T10:17:22.796" v="5"/>
          <ac:spMkLst>
            <pc:docMk/>
            <pc:sldMk cId="3780582147" sldId="257"/>
            <ac:spMk id="24" creationId="{8F2DF361-797B-42F1-A956-77F94870D031}"/>
          </ac:spMkLst>
        </pc:spChg>
        <pc:spChg chg="add mod">
          <ac:chgData name="Siegbert Rudolph" userId="2af4d44886c067cc" providerId="LiveId" clId="{056E3A6E-BBC9-4727-994E-6A235512FED0}" dt="2022-02-15T10:17:22.796" v="5"/>
          <ac:spMkLst>
            <pc:docMk/>
            <pc:sldMk cId="3780582147" sldId="257"/>
            <ac:spMk id="25" creationId="{57C5A47F-0ACC-4E22-9785-0AF0128C1B70}"/>
          </ac:spMkLst>
        </pc:spChg>
        <pc:spChg chg="add mod">
          <ac:chgData name="Siegbert Rudolph" userId="2af4d44886c067cc" providerId="LiveId" clId="{056E3A6E-BBC9-4727-994E-6A235512FED0}" dt="2022-02-15T10:17:22.796" v="5"/>
          <ac:spMkLst>
            <pc:docMk/>
            <pc:sldMk cId="3780582147" sldId="257"/>
            <ac:spMk id="26" creationId="{6BBEA926-A1CB-474D-B828-7CA7EA2DDDD8}"/>
          </ac:spMkLst>
        </pc:spChg>
        <pc:spChg chg="add mod">
          <ac:chgData name="Siegbert Rudolph" userId="2af4d44886c067cc" providerId="LiveId" clId="{056E3A6E-BBC9-4727-994E-6A235512FED0}" dt="2022-02-15T10:17:22.796" v="5"/>
          <ac:spMkLst>
            <pc:docMk/>
            <pc:sldMk cId="3780582147" sldId="257"/>
            <ac:spMk id="27" creationId="{D44FBF43-5C24-4B0B-992E-E6ED11133557}"/>
          </ac:spMkLst>
        </pc:spChg>
        <pc:spChg chg="add mod">
          <ac:chgData name="Siegbert Rudolph" userId="2af4d44886c067cc" providerId="LiveId" clId="{056E3A6E-BBC9-4727-994E-6A235512FED0}" dt="2022-02-15T10:17:22.796" v="5"/>
          <ac:spMkLst>
            <pc:docMk/>
            <pc:sldMk cId="3780582147" sldId="257"/>
            <ac:spMk id="28" creationId="{3E2EEC36-BB39-4F76-B416-5D919923486E}"/>
          </ac:spMkLst>
        </pc:spChg>
        <pc:spChg chg="add mod">
          <ac:chgData name="Siegbert Rudolph" userId="2af4d44886c067cc" providerId="LiveId" clId="{056E3A6E-BBC9-4727-994E-6A235512FED0}" dt="2022-02-15T10:17:22.796" v="5"/>
          <ac:spMkLst>
            <pc:docMk/>
            <pc:sldMk cId="3780582147" sldId="257"/>
            <ac:spMk id="29" creationId="{9C1B869E-9764-45C6-A183-F9F94E89D3A4}"/>
          </ac:spMkLst>
        </pc:spChg>
        <pc:spChg chg="add mod">
          <ac:chgData name="Siegbert Rudolph" userId="2af4d44886c067cc" providerId="LiveId" clId="{056E3A6E-BBC9-4727-994E-6A235512FED0}" dt="2022-02-15T10:17:22.796" v="5"/>
          <ac:spMkLst>
            <pc:docMk/>
            <pc:sldMk cId="3780582147" sldId="257"/>
            <ac:spMk id="30" creationId="{985D5069-AEB7-480D-B3D3-59BAD4324D28}"/>
          </ac:spMkLst>
        </pc:spChg>
        <pc:spChg chg="add mod">
          <ac:chgData name="Siegbert Rudolph" userId="2af4d44886c067cc" providerId="LiveId" clId="{056E3A6E-BBC9-4727-994E-6A235512FED0}" dt="2022-02-15T10:17:22.796" v="5"/>
          <ac:spMkLst>
            <pc:docMk/>
            <pc:sldMk cId="3780582147" sldId="257"/>
            <ac:spMk id="31" creationId="{D02F042E-5A45-49AD-8EB2-AD92D5921E72}"/>
          </ac:spMkLst>
        </pc:spChg>
        <pc:spChg chg="add mod">
          <ac:chgData name="Siegbert Rudolph" userId="2af4d44886c067cc" providerId="LiveId" clId="{056E3A6E-BBC9-4727-994E-6A235512FED0}" dt="2022-02-15T10:17:22.796" v="5"/>
          <ac:spMkLst>
            <pc:docMk/>
            <pc:sldMk cId="3780582147" sldId="257"/>
            <ac:spMk id="32" creationId="{7989ACDF-34AA-41B9-999A-591250FE152B}"/>
          </ac:spMkLst>
        </pc:spChg>
        <pc:spChg chg="add mod">
          <ac:chgData name="Siegbert Rudolph" userId="2af4d44886c067cc" providerId="LiveId" clId="{056E3A6E-BBC9-4727-994E-6A235512FED0}" dt="2022-02-15T10:17:22.796" v="5"/>
          <ac:spMkLst>
            <pc:docMk/>
            <pc:sldMk cId="3780582147" sldId="257"/>
            <ac:spMk id="33" creationId="{A9C08A83-40DD-430F-B1C5-2FD2058AE761}"/>
          </ac:spMkLst>
        </pc:spChg>
        <pc:spChg chg="add mod">
          <ac:chgData name="Siegbert Rudolph" userId="2af4d44886c067cc" providerId="LiveId" clId="{056E3A6E-BBC9-4727-994E-6A235512FED0}" dt="2022-02-15T10:17:22.796" v="5"/>
          <ac:spMkLst>
            <pc:docMk/>
            <pc:sldMk cId="3780582147" sldId="257"/>
            <ac:spMk id="34" creationId="{2D307207-924E-4161-B691-9B1EFB8E48E4}"/>
          </ac:spMkLst>
        </pc:spChg>
        <pc:spChg chg="add mod">
          <ac:chgData name="Siegbert Rudolph" userId="2af4d44886c067cc" providerId="LiveId" clId="{056E3A6E-BBC9-4727-994E-6A235512FED0}" dt="2022-02-15T10:17:22.796" v="5"/>
          <ac:spMkLst>
            <pc:docMk/>
            <pc:sldMk cId="3780582147" sldId="257"/>
            <ac:spMk id="35" creationId="{F581FDD2-7135-4677-AD45-903D8B2FEF40}"/>
          </ac:spMkLst>
        </pc:spChg>
        <pc:spChg chg="add mod">
          <ac:chgData name="Siegbert Rudolph" userId="2af4d44886c067cc" providerId="LiveId" clId="{056E3A6E-BBC9-4727-994E-6A235512FED0}" dt="2022-02-15T10:17:22.796" v="5"/>
          <ac:spMkLst>
            <pc:docMk/>
            <pc:sldMk cId="3780582147" sldId="257"/>
            <ac:spMk id="36" creationId="{B1F80839-1EB7-4FC9-B2D8-DDAC35AC0DF3}"/>
          </ac:spMkLst>
        </pc:spChg>
        <pc:spChg chg="add mod">
          <ac:chgData name="Siegbert Rudolph" userId="2af4d44886c067cc" providerId="LiveId" clId="{056E3A6E-BBC9-4727-994E-6A235512FED0}" dt="2022-02-15T10:17:22.796" v="5"/>
          <ac:spMkLst>
            <pc:docMk/>
            <pc:sldMk cId="3780582147" sldId="257"/>
            <ac:spMk id="37" creationId="{937527D7-560D-4FEE-89AE-9AB8D92A632A}"/>
          </ac:spMkLst>
        </pc:spChg>
        <pc:spChg chg="add mod">
          <ac:chgData name="Siegbert Rudolph" userId="2af4d44886c067cc" providerId="LiveId" clId="{056E3A6E-BBC9-4727-994E-6A235512FED0}" dt="2022-02-15T10:17:22.796" v="5"/>
          <ac:spMkLst>
            <pc:docMk/>
            <pc:sldMk cId="3780582147" sldId="257"/>
            <ac:spMk id="38" creationId="{BE6CEA32-4346-43B3-A637-23A7E514FA7D}"/>
          </ac:spMkLst>
        </pc:spChg>
        <pc:spChg chg="add mod">
          <ac:chgData name="Siegbert Rudolph" userId="2af4d44886c067cc" providerId="LiveId" clId="{056E3A6E-BBC9-4727-994E-6A235512FED0}" dt="2022-02-15T10:17:22.796" v="5"/>
          <ac:spMkLst>
            <pc:docMk/>
            <pc:sldMk cId="3780582147" sldId="257"/>
            <ac:spMk id="39" creationId="{F8C1B4E4-466E-424B-8D05-F9A57782EF9A}"/>
          </ac:spMkLst>
        </pc:spChg>
        <pc:spChg chg="add mod">
          <ac:chgData name="Siegbert Rudolph" userId="2af4d44886c067cc" providerId="LiveId" clId="{056E3A6E-BBC9-4727-994E-6A235512FED0}" dt="2022-02-15T10:17:22.796" v="5"/>
          <ac:spMkLst>
            <pc:docMk/>
            <pc:sldMk cId="3780582147" sldId="257"/>
            <ac:spMk id="40" creationId="{05D19539-AC97-4C50-A5E0-FF5A0CB881E4}"/>
          </ac:spMkLst>
        </pc:spChg>
        <pc:spChg chg="add mod">
          <ac:chgData name="Siegbert Rudolph" userId="2af4d44886c067cc" providerId="LiveId" clId="{056E3A6E-BBC9-4727-994E-6A235512FED0}" dt="2022-02-15T10:17:22.796" v="5"/>
          <ac:spMkLst>
            <pc:docMk/>
            <pc:sldMk cId="3780582147" sldId="257"/>
            <ac:spMk id="41" creationId="{111AD6E0-3C2D-4AB5-BD00-D929BB02C79E}"/>
          </ac:spMkLst>
        </pc:spChg>
        <pc:spChg chg="add mod">
          <ac:chgData name="Siegbert Rudolph" userId="2af4d44886c067cc" providerId="LiveId" clId="{056E3A6E-BBC9-4727-994E-6A235512FED0}" dt="2022-02-15T10:17:22.796" v="5"/>
          <ac:spMkLst>
            <pc:docMk/>
            <pc:sldMk cId="3780582147" sldId="257"/>
            <ac:spMk id="42" creationId="{4CBE467B-B9F7-4099-9890-FB90701F21A9}"/>
          </ac:spMkLst>
        </pc:spChg>
        <pc:spChg chg="add mod">
          <ac:chgData name="Siegbert Rudolph" userId="2af4d44886c067cc" providerId="LiveId" clId="{056E3A6E-BBC9-4727-994E-6A235512FED0}" dt="2022-02-15T10:17:22.796" v="5"/>
          <ac:spMkLst>
            <pc:docMk/>
            <pc:sldMk cId="3780582147" sldId="257"/>
            <ac:spMk id="43" creationId="{94F34C25-BDD8-4F85-A9EC-D0A5EE0224D0}"/>
          </ac:spMkLst>
        </pc:spChg>
        <pc:spChg chg="add mod">
          <ac:chgData name="Siegbert Rudolph" userId="2af4d44886c067cc" providerId="LiveId" clId="{056E3A6E-BBC9-4727-994E-6A235512FED0}" dt="2022-02-15T10:17:22.796" v="5"/>
          <ac:spMkLst>
            <pc:docMk/>
            <pc:sldMk cId="3780582147" sldId="257"/>
            <ac:spMk id="44" creationId="{8D7641BA-B700-4423-8C17-9AB61F7FB338}"/>
          </ac:spMkLst>
        </pc:spChg>
        <pc:spChg chg="add mod">
          <ac:chgData name="Siegbert Rudolph" userId="2af4d44886c067cc" providerId="LiveId" clId="{056E3A6E-BBC9-4727-994E-6A235512FED0}" dt="2022-02-15T10:17:22.796" v="5"/>
          <ac:spMkLst>
            <pc:docMk/>
            <pc:sldMk cId="3780582147" sldId="257"/>
            <ac:spMk id="45" creationId="{E9B80730-4A71-4B7E-9921-C0D21AC9F9A7}"/>
          </ac:spMkLst>
        </pc:spChg>
        <pc:spChg chg="add mod">
          <ac:chgData name="Siegbert Rudolph" userId="2af4d44886c067cc" providerId="LiveId" clId="{056E3A6E-BBC9-4727-994E-6A235512FED0}" dt="2022-02-15T10:17:22.796" v="5"/>
          <ac:spMkLst>
            <pc:docMk/>
            <pc:sldMk cId="3780582147" sldId="257"/>
            <ac:spMk id="46" creationId="{07C3B6C6-34A0-4EB9-B49F-6332CAF66108}"/>
          </ac:spMkLst>
        </pc:spChg>
        <pc:spChg chg="add mod">
          <ac:chgData name="Siegbert Rudolph" userId="2af4d44886c067cc" providerId="LiveId" clId="{056E3A6E-BBC9-4727-994E-6A235512FED0}" dt="2022-02-15T10:17:22.796" v="5"/>
          <ac:spMkLst>
            <pc:docMk/>
            <pc:sldMk cId="3780582147" sldId="257"/>
            <ac:spMk id="47" creationId="{E08002FC-8E52-450F-A127-6D60861EF74D}"/>
          </ac:spMkLst>
        </pc:spChg>
        <pc:spChg chg="add mod">
          <ac:chgData name="Siegbert Rudolph" userId="2af4d44886c067cc" providerId="LiveId" clId="{056E3A6E-BBC9-4727-994E-6A235512FED0}" dt="2022-02-15T10:17:22.796" v="5"/>
          <ac:spMkLst>
            <pc:docMk/>
            <pc:sldMk cId="3780582147" sldId="257"/>
            <ac:spMk id="48" creationId="{29658B34-AA30-4F00-BD54-471A2FF37E17}"/>
          </ac:spMkLst>
        </pc:spChg>
        <pc:spChg chg="add mod">
          <ac:chgData name="Siegbert Rudolph" userId="2af4d44886c067cc" providerId="LiveId" clId="{056E3A6E-BBC9-4727-994E-6A235512FED0}" dt="2022-02-15T10:17:22.796" v="5"/>
          <ac:spMkLst>
            <pc:docMk/>
            <pc:sldMk cId="3780582147" sldId="257"/>
            <ac:spMk id="49" creationId="{425E86FD-F031-4294-A2DD-87E82B1B25FA}"/>
          </ac:spMkLst>
        </pc:spChg>
        <pc:spChg chg="add mod">
          <ac:chgData name="Siegbert Rudolph" userId="2af4d44886c067cc" providerId="LiveId" clId="{056E3A6E-BBC9-4727-994E-6A235512FED0}" dt="2022-02-15T10:17:22.796" v="5"/>
          <ac:spMkLst>
            <pc:docMk/>
            <pc:sldMk cId="3780582147" sldId="257"/>
            <ac:spMk id="50" creationId="{56E5617E-5569-4D68-860C-430944CD2405}"/>
          </ac:spMkLst>
        </pc:spChg>
        <pc:spChg chg="add mod">
          <ac:chgData name="Siegbert Rudolph" userId="2af4d44886c067cc" providerId="LiveId" clId="{056E3A6E-BBC9-4727-994E-6A235512FED0}" dt="2022-02-15T10:17:22.796" v="5"/>
          <ac:spMkLst>
            <pc:docMk/>
            <pc:sldMk cId="3780582147" sldId="257"/>
            <ac:spMk id="51" creationId="{C4A2F8DB-4635-402F-8CAE-463F85974C84}"/>
          </ac:spMkLst>
        </pc:spChg>
        <pc:spChg chg="add mod">
          <ac:chgData name="Siegbert Rudolph" userId="2af4d44886c067cc" providerId="LiveId" clId="{056E3A6E-BBC9-4727-994E-6A235512FED0}" dt="2022-02-15T10:17:22.796" v="5"/>
          <ac:spMkLst>
            <pc:docMk/>
            <pc:sldMk cId="3780582147" sldId="257"/>
            <ac:spMk id="52" creationId="{AD135A9F-D157-43D5-8427-5D8384CBAF89}"/>
          </ac:spMkLst>
        </pc:spChg>
        <pc:spChg chg="add mod">
          <ac:chgData name="Siegbert Rudolph" userId="2af4d44886c067cc" providerId="LiveId" clId="{056E3A6E-BBC9-4727-994E-6A235512FED0}" dt="2022-02-15T10:17:22.796" v="5"/>
          <ac:spMkLst>
            <pc:docMk/>
            <pc:sldMk cId="3780582147" sldId="257"/>
            <ac:spMk id="53" creationId="{87FCA0AF-FB4F-40D4-BEFC-FCB943AFE5BD}"/>
          </ac:spMkLst>
        </pc:spChg>
        <pc:spChg chg="add mod">
          <ac:chgData name="Siegbert Rudolph" userId="2af4d44886c067cc" providerId="LiveId" clId="{056E3A6E-BBC9-4727-994E-6A235512FED0}" dt="2022-02-15T10:17:22.796" v="5"/>
          <ac:spMkLst>
            <pc:docMk/>
            <pc:sldMk cId="3780582147" sldId="257"/>
            <ac:spMk id="54" creationId="{B154D513-A6CD-4492-8071-0699B4927186}"/>
          </ac:spMkLst>
        </pc:spChg>
        <pc:spChg chg="add mod">
          <ac:chgData name="Siegbert Rudolph" userId="2af4d44886c067cc" providerId="LiveId" clId="{056E3A6E-BBC9-4727-994E-6A235512FED0}" dt="2022-02-15T10:17:22.796" v="5"/>
          <ac:spMkLst>
            <pc:docMk/>
            <pc:sldMk cId="3780582147" sldId="257"/>
            <ac:spMk id="55" creationId="{C44486C8-587E-411E-9C1F-AFF0CE3B79CE}"/>
          </ac:spMkLst>
        </pc:spChg>
        <pc:spChg chg="add mod">
          <ac:chgData name="Siegbert Rudolph" userId="2af4d44886c067cc" providerId="LiveId" clId="{056E3A6E-BBC9-4727-994E-6A235512FED0}" dt="2022-02-15T10:17:22.796" v="5"/>
          <ac:spMkLst>
            <pc:docMk/>
            <pc:sldMk cId="3780582147" sldId="257"/>
            <ac:spMk id="56" creationId="{3672E0DC-D393-41BF-9F2C-F47ABED405B3}"/>
          </ac:spMkLst>
        </pc:spChg>
        <pc:spChg chg="add mod">
          <ac:chgData name="Siegbert Rudolph" userId="2af4d44886c067cc" providerId="LiveId" clId="{056E3A6E-BBC9-4727-994E-6A235512FED0}" dt="2022-02-15T10:17:22.796" v="5"/>
          <ac:spMkLst>
            <pc:docMk/>
            <pc:sldMk cId="3780582147" sldId="257"/>
            <ac:spMk id="57" creationId="{09FFD3E7-9F38-4D36-9C71-A766A5FD9ABF}"/>
          </ac:spMkLst>
        </pc:spChg>
        <pc:spChg chg="add mod">
          <ac:chgData name="Siegbert Rudolph" userId="2af4d44886c067cc" providerId="LiveId" clId="{056E3A6E-BBC9-4727-994E-6A235512FED0}" dt="2022-02-15T10:17:22.796" v="5"/>
          <ac:spMkLst>
            <pc:docMk/>
            <pc:sldMk cId="3780582147" sldId="257"/>
            <ac:spMk id="58" creationId="{6EE03F4D-910A-4392-8C57-EB982FDC63E6}"/>
          </ac:spMkLst>
        </pc:spChg>
        <pc:spChg chg="add mod">
          <ac:chgData name="Siegbert Rudolph" userId="2af4d44886c067cc" providerId="LiveId" clId="{056E3A6E-BBC9-4727-994E-6A235512FED0}" dt="2022-02-15T10:17:22.796" v="5"/>
          <ac:spMkLst>
            <pc:docMk/>
            <pc:sldMk cId="3780582147" sldId="257"/>
            <ac:spMk id="59" creationId="{755D554C-F93B-477E-A631-C947C9E17948}"/>
          </ac:spMkLst>
        </pc:spChg>
        <pc:spChg chg="add mod">
          <ac:chgData name="Siegbert Rudolph" userId="2af4d44886c067cc" providerId="LiveId" clId="{056E3A6E-BBC9-4727-994E-6A235512FED0}" dt="2022-02-15T10:17:22.796" v="5"/>
          <ac:spMkLst>
            <pc:docMk/>
            <pc:sldMk cId="3780582147" sldId="257"/>
            <ac:spMk id="60" creationId="{15F884B1-E866-4767-82A1-F9EC07837688}"/>
          </ac:spMkLst>
        </pc:spChg>
        <pc:spChg chg="add mod">
          <ac:chgData name="Siegbert Rudolph" userId="2af4d44886c067cc" providerId="LiveId" clId="{056E3A6E-BBC9-4727-994E-6A235512FED0}" dt="2022-02-15T10:17:22.796" v="5"/>
          <ac:spMkLst>
            <pc:docMk/>
            <pc:sldMk cId="3780582147" sldId="257"/>
            <ac:spMk id="61" creationId="{7F3FECE6-FE76-467E-ADDF-415D5C3D6DBB}"/>
          </ac:spMkLst>
        </pc:spChg>
        <pc:spChg chg="add mod">
          <ac:chgData name="Siegbert Rudolph" userId="2af4d44886c067cc" providerId="LiveId" clId="{056E3A6E-BBC9-4727-994E-6A235512FED0}" dt="2022-02-15T10:17:22.796" v="5"/>
          <ac:spMkLst>
            <pc:docMk/>
            <pc:sldMk cId="3780582147" sldId="257"/>
            <ac:spMk id="62" creationId="{5522ACD0-C3BD-4087-A24D-243AA86A320E}"/>
          </ac:spMkLst>
        </pc:spChg>
        <pc:spChg chg="add mod">
          <ac:chgData name="Siegbert Rudolph" userId="2af4d44886c067cc" providerId="LiveId" clId="{056E3A6E-BBC9-4727-994E-6A235512FED0}" dt="2022-02-15T10:17:22.796" v="5"/>
          <ac:spMkLst>
            <pc:docMk/>
            <pc:sldMk cId="3780582147" sldId="257"/>
            <ac:spMk id="63" creationId="{8026A57F-612B-4B18-991D-7E78F446272E}"/>
          </ac:spMkLst>
        </pc:spChg>
        <pc:spChg chg="add mod">
          <ac:chgData name="Siegbert Rudolph" userId="2af4d44886c067cc" providerId="LiveId" clId="{056E3A6E-BBC9-4727-994E-6A235512FED0}" dt="2022-02-15T10:17:22.796" v="5"/>
          <ac:spMkLst>
            <pc:docMk/>
            <pc:sldMk cId="3780582147" sldId="257"/>
            <ac:spMk id="64" creationId="{42293293-A07A-40C5-8F05-13752621886F}"/>
          </ac:spMkLst>
        </pc:spChg>
        <pc:spChg chg="add mod">
          <ac:chgData name="Siegbert Rudolph" userId="2af4d44886c067cc" providerId="LiveId" clId="{056E3A6E-BBC9-4727-994E-6A235512FED0}" dt="2022-02-15T10:17:22.796" v="5"/>
          <ac:spMkLst>
            <pc:docMk/>
            <pc:sldMk cId="3780582147" sldId="257"/>
            <ac:spMk id="65" creationId="{F22DFCEB-BB08-4158-B83F-B5022B99F18C}"/>
          </ac:spMkLst>
        </pc:spChg>
        <pc:spChg chg="add mod">
          <ac:chgData name="Siegbert Rudolph" userId="2af4d44886c067cc" providerId="LiveId" clId="{056E3A6E-BBC9-4727-994E-6A235512FED0}" dt="2022-02-15T10:17:22.796" v="5"/>
          <ac:spMkLst>
            <pc:docMk/>
            <pc:sldMk cId="3780582147" sldId="257"/>
            <ac:spMk id="66" creationId="{D37D0899-CCCF-4082-BF53-DF1E79341E63}"/>
          </ac:spMkLst>
        </pc:spChg>
        <pc:spChg chg="add mod">
          <ac:chgData name="Siegbert Rudolph" userId="2af4d44886c067cc" providerId="LiveId" clId="{056E3A6E-BBC9-4727-994E-6A235512FED0}" dt="2022-02-15T10:17:22.796" v="5"/>
          <ac:spMkLst>
            <pc:docMk/>
            <pc:sldMk cId="3780582147" sldId="257"/>
            <ac:spMk id="67" creationId="{F310C976-F56B-4560-B955-AED90AB8637A}"/>
          </ac:spMkLst>
        </pc:spChg>
        <pc:spChg chg="add mod">
          <ac:chgData name="Siegbert Rudolph" userId="2af4d44886c067cc" providerId="LiveId" clId="{056E3A6E-BBC9-4727-994E-6A235512FED0}" dt="2022-02-15T10:17:22.796" v="5"/>
          <ac:spMkLst>
            <pc:docMk/>
            <pc:sldMk cId="3780582147" sldId="257"/>
            <ac:spMk id="68" creationId="{6D0B987A-1C96-4F7A-8319-F2CAAA7672EC}"/>
          </ac:spMkLst>
        </pc:spChg>
        <pc:spChg chg="add mod">
          <ac:chgData name="Siegbert Rudolph" userId="2af4d44886c067cc" providerId="LiveId" clId="{056E3A6E-BBC9-4727-994E-6A235512FED0}" dt="2022-02-15T10:17:22.796" v="5"/>
          <ac:spMkLst>
            <pc:docMk/>
            <pc:sldMk cId="3780582147" sldId="257"/>
            <ac:spMk id="69" creationId="{5E7F1B01-A868-457E-9091-C9B993585BD3}"/>
          </ac:spMkLst>
        </pc:spChg>
        <pc:spChg chg="add mod">
          <ac:chgData name="Siegbert Rudolph" userId="2af4d44886c067cc" providerId="LiveId" clId="{056E3A6E-BBC9-4727-994E-6A235512FED0}" dt="2022-02-15T10:17:22.796" v="5"/>
          <ac:spMkLst>
            <pc:docMk/>
            <pc:sldMk cId="3780582147" sldId="257"/>
            <ac:spMk id="70" creationId="{F1877064-7655-4A63-BD74-FA891553827E}"/>
          </ac:spMkLst>
        </pc:spChg>
        <pc:spChg chg="add mod">
          <ac:chgData name="Siegbert Rudolph" userId="2af4d44886c067cc" providerId="LiveId" clId="{056E3A6E-BBC9-4727-994E-6A235512FED0}" dt="2022-02-15T10:17:22.796" v="5"/>
          <ac:spMkLst>
            <pc:docMk/>
            <pc:sldMk cId="3780582147" sldId="257"/>
            <ac:spMk id="71" creationId="{3A67B54A-1D1A-448E-9532-1EA35B016C1B}"/>
          </ac:spMkLst>
        </pc:spChg>
        <pc:spChg chg="add mod">
          <ac:chgData name="Siegbert Rudolph" userId="2af4d44886c067cc" providerId="LiveId" clId="{056E3A6E-BBC9-4727-994E-6A235512FED0}" dt="2022-02-15T10:17:22.796" v="5"/>
          <ac:spMkLst>
            <pc:docMk/>
            <pc:sldMk cId="3780582147" sldId="257"/>
            <ac:spMk id="72" creationId="{4CCB9934-E968-4FD7-9CD5-FDA62C173572}"/>
          </ac:spMkLst>
        </pc:spChg>
        <pc:spChg chg="add mod">
          <ac:chgData name="Siegbert Rudolph" userId="2af4d44886c067cc" providerId="LiveId" clId="{056E3A6E-BBC9-4727-994E-6A235512FED0}" dt="2022-02-15T10:17:22.796" v="5"/>
          <ac:spMkLst>
            <pc:docMk/>
            <pc:sldMk cId="3780582147" sldId="257"/>
            <ac:spMk id="73" creationId="{996920C3-3F00-4A8B-B231-E52232729C21}"/>
          </ac:spMkLst>
        </pc:spChg>
        <pc:spChg chg="add mod">
          <ac:chgData name="Siegbert Rudolph" userId="2af4d44886c067cc" providerId="LiveId" clId="{056E3A6E-BBC9-4727-994E-6A235512FED0}" dt="2022-02-15T10:17:22.796" v="5"/>
          <ac:spMkLst>
            <pc:docMk/>
            <pc:sldMk cId="3780582147" sldId="257"/>
            <ac:spMk id="74" creationId="{E68FB1DD-CAA0-4346-871B-54E7EB6C7C3C}"/>
          </ac:spMkLst>
        </pc:spChg>
        <pc:spChg chg="add mod">
          <ac:chgData name="Siegbert Rudolph" userId="2af4d44886c067cc" providerId="LiveId" clId="{056E3A6E-BBC9-4727-994E-6A235512FED0}" dt="2022-02-15T10:17:22.796" v="5"/>
          <ac:spMkLst>
            <pc:docMk/>
            <pc:sldMk cId="3780582147" sldId="257"/>
            <ac:spMk id="75" creationId="{747911D9-8792-4D46-A9A3-AFB442105A59}"/>
          </ac:spMkLst>
        </pc:spChg>
        <pc:spChg chg="add mod">
          <ac:chgData name="Siegbert Rudolph" userId="2af4d44886c067cc" providerId="LiveId" clId="{056E3A6E-BBC9-4727-994E-6A235512FED0}" dt="2022-02-15T10:17:22.796" v="5"/>
          <ac:spMkLst>
            <pc:docMk/>
            <pc:sldMk cId="3780582147" sldId="257"/>
            <ac:spMk id="76" creationId="{146B2616-DAF5-493C-B99C-84AF00630DD3}"/>
          </ac:spMkLst>
        </pc:spChg>
        <pc:spChg chg="add mod">
          <ac:chgData name="Siegbert Rudolph" userId="2af4d44886c067cc" providerId="LiveId" clId="{056E3A6E-BBC9-4727-994E-6A235512FED0}" dt="2022-02-15T10:17:22.796" v="5"/>
          <ac:spMkLst>
            <pc:docMk/>
            <pc:sldMk cId="3780582147" sldId="257"/>
            <ac:spMk id="77" creationId="{6F374108-C56C-4F64-B9AB-32BEDA66A67C}"/>
          </ac:spMkLst>
        </pc:spChg>
        <pc:spChg chg="add mod">
          <ac:chgData name="Siegbert Rudolph" userId="2af4d44886c067cc" providerId="LiveId" clId="{056E3A6E-BBC9-4727-994E-6A235512FED0}" dt="2022-02-15T10:17:22.796" v="5"/>
          <ac:spMkLst>
            <pc:docMk/>
            <pc:sldMk cId="3780582147" sldId="257"/>
            <ac:spMk id="78" creationId="{116A6121-FC2D-4A26-BE5B-0D4A2C2F64FD}"/>
          </ac:spMkLst>
        </pc:spChg>
        <pc:spChg chg="add mod">
          <ac:chgData name="Siegbert Rudolph" userId="2af4d44886c067cc" providerId="LiveId" clId="{056E3A6E-BBC9-4727-994E-6A235512FED0}" dt="2022-02-15T10:17:22.796" v="5"/>
          <ac:spMkLst>
            <pc:docMk/>
            <pc:sldMk cId="3780582147" sldId="257"/>
            <ac:spMk id="79" creationId="{5235B911-F3F6-471C-B3F7-89F267F4EC57}"/>
          </ac:spMkLst>
        </pc:spChg>
        <pc:spChg chg="add mod">
          <ac:chgData name="Siegbert Rudolph" userId="2af4d44886c067cc" providerId="LiveId" clId="{056E3A6E-BBC9-4727-994E-6A235512FED0}" dt="2022-02-15T10:17:22.796" v="5"/>
          <ac:spMkLst>
            <pc:docMk/>
            <pc:sldMk cId="3780582147" sldId="257"/>
            <ac:spMk id="80" creationId="{C54136FF-A41D-41D8-9588-8F5DBF34FA64}"/>
          </ac:spMkLst>
        </pc:spChg>
        <pc:spChg chg="add mod">
          <ac:chgData name="Siegbert Rudolph" userId="2af4d44886c067cc" providerId="LiveId" clId="{056E3A6E-BBC9-4727-994E-6A235512FED0}" dt="2022-02-15T10:17:22.796" v="5"/>
          <ac:spMkLst>
            <pc:docMk/>
            <pc:sldMk cId="3780582147" sldId="257"/>
            <ac:spMk id="81" creationId="{4BBFD4C7-8636-4204-B4B9-C86FAA07E0FE}"/>
          </ac:spMkLst>
        </pc:spChg>
        <pc:spChg chg="add mod">
          <ac:chgData name="Siegbert Rudolph" userId="2af4d44886c067cc" providerId="LiveId" clId="{056E3A6E-BBC9-4727-994E-6A235512FED0}" dt="2022-02-15T10:17:22.796" v="5"/>
          <ac:spMkLst>
            <pc:docMk/>
            <pc:sldMk cId="3780582147" sldId="257"/>
            <ac:spMk id="82" creationId="{B99496B0-58CF-463E-AA02-23D653A03C93}"/>
          </ac:spMkLst>
        </pc:spChg>
        <pc:spChg chg="add mod">
          <ac:chgData name="Siegbert Rudolph" userId="2af4d44886c067cc" providerId="LiveId" clId="{056E3A6E-BBC9-4727-994E-6A235512FED0}" dt="2022-02-15T10:17:22.796" v="5"/>
          <ac:spMkLst>
            <pc:docMk/>
            <pc:sldMk cId="3780582147" sldId="257"/>
            <ac:spMk id="83" creationId="{E369B635-36D4-47C3-B8A8-47786F9B2C79}"/>
          </ac:spMkLst>
        </pc:spChg>
        <pc:spChg chg="add mod">
          <ac:chgData name="Siegbert Rudolph" userId="2af4d44886c067cc" providerId="LiveId" clId="{056E3A6E-BBC9-4727-994E-6A235512FED0}" dt="2022-02-15T10:17:22.796" v="5"/>
          <ac:spMkLst>
            <pc:docMk/>
            <pc:sldMk cId="3780582147" sldId="257"/>
            <ac:spMk id="84" creationId="{F44824D6-D6A4-4F8F-AA0C-413977CAE685}"/>
          </ac:spMkLst>
        </pc:spChg>
        <pc:spChg chg="add mod">
          <ac:chgData name="Siegbert Rudolph" userId="2af4d44886c067cc" providerId="LiveId" clId="{056E3A6E-BBC9-4727-994E-6A235512FED0}" dt="2022-02-15T10:17:22.796" v="5"/>
          <ac:spMkLst>
            <pc:docMk/>
            <pc:sldMk cId="3780582147" sldId="257"/>
            <ac:spMk id="85" creationId="{43CE769D-5EFA-4D26-8800-629B3EC57A69}"/>
          </ac:spMkLst>
        </pc:spChg>
        <pc:spChg chg="add mod">
          <ac:chgData name="Siegbert Rudolph" userId="2af4d44886c067cc" providerId="LiveId" clId="{056E3A6E-BBC9-4727-994E-6A235512FED0}" dt="2022-02-15T10:17:22.796" v="5"/>
          <ac:spMkLst>
            <pc:docMk/>
            <pc:sldMk cId="3780582147" sldId="257"/>
            <ac:spMk id="86" creationId="{78487F11-5BEB-49D6-BA98-CCC70CF0A203}"/>
          </ac:spMkLst>
        </pc:spChg>
        <pc:spChg chg="add mod">
          <ac:chgData name="Siegbert Rudolph" userId="2af4d44886c067cc" providerId="LiveId" clId="{056E3A6E-BBC9-4727-994E-6A235512FED0}" dt="2022-02-15T10:17:22.796" v="5"/>
          <ac:spMkLst>
            <pc:docMk/>
            <pc:sldMk cId="3780582147" sldId="257"/>
            <ac:spMk id="87" creationId="{EB29DB3C-C910-466B-A646-3124E83F4222}"/>
          </ac:spMkLst>
        </pc:spChg>
        <pc:spChg chg="add mod">
          <ac:chgData name="Siegbert Rudolph" userId="2af4d44886c067cc" providerId="LiveId" clId="{056E3A6E-BBC9-4727-994E-6A235512FED0}" dt="2022-02-15T10:17:22.796" v="5"/>
          <ac:spMkLst>
            <pc:docMk/>
            <pc:sldMk cId="3780582147" sldId="257"/>
            <ac:spMk id="88" creationId="{9545D2E3-2658-4140-804B-F50348FDA4F3}"/>
          </ac:spMkLst>
        </pc:spChg>
        <pc:spChg chg="add mod">
          <ac:chgData name="Siegbert Rudolph" userId="2af4d44886c067cc" providerId="LiveId" clId="{056E3A6E-BBC9-4727-994E-6A235512FED0}" dt="2022-02-15T10:17:22.796" v="5"/>
          <ac:spMkLst>
            <pc:docMk/>
            <pc:sldMk cId="3780582147" sldId="257"/>
            <ac:spMk id="89" creationId="{4FDCC05B-7B6E-450F-A6A2-488851F3DCFE}"/>
          </ac:spMkLst>
        </pc:spChg>
        <pc:spChg chg="add mod">
          <ac:chgData name="Siegbert Rudolph" userId="2af4d44886c067cc" providerId="LiveId" clId="{056E3A6E-BBC9-4727-994E-6A235512FED0}" dt="2022-02-15T10:17:22.796" v="5"/>
          <ac:spMkLst>
            <pc:docMk/>
            <pc:sldMk cId="3780582147" sldId="257"/>
            <ac:spMk id="90" creationId="{999F8AE4-C46D-4E19-8F09-B8E670757634}"/>
          </ac:spMkLst>
        </pc:spChg>
        <pc:spChg chg="add mod">
          <ac:chgData name="Siegbert Rudolph" userId="2af4d44886c067cc" providerId="LiveId" clId="{056E3A6E-BBC9-4727-994E-6A235512FED0}" dt="2022-02-15T10:17:22.796" v="5"/>
          <ac:spMkLst>
            <pc:docMk/>
            <pc:sldMk cId="3780582147" sldId="257"/>
            <ac:spMk id="91" creationId="{600A04A5-050D-45FA-B8C9-62FBFE0F6D57}"/>
          </ac:spMkLst>
        </pc:spChg>
        <pc:spChg chg="add mod">
          <ac:chgData name="Siegbert Rudolph" userId="2af4d44886c067cc" providerId="LiveId" clId="{056E3A6E-BBC9-4727-994E-6A235512FED0}" dt="2022-02-15T10:17:22.796" v="5"/>
          <ac:spMkLst>
            <pc:docMk/>
            <pc:sldMk cId="3780582147" sldId="257"/>
            <ac:spMk id="92" creationId="{22748FED-D6B8-47F8-9BA5-17294FB42996}"/>
          </ac:spMkLst>
        </pc:spChg>
        <pc:spChg chg="add mod">
          <ac:chgData name="Siegbert Rudolph" userId="2af4d44886c067cc" providerId="LiveId" clId="{056E3A6E-BBC9-4727-994E-6A235512FED0}" dt="2022-02-15T10:17:22.796" v="5"/>
          <ac:spMkLst>
            <pc:docMk/>
            <pc:sldMk cId="3780582147" sldId="257"/>
            <ac:spMk id="93" creationId="{6A85263E-83FA-4113-A4B2-4331BFFB828E}"/>
          </ac:spMkLst>
        </pc:spChg>
        <pc:spChg chg="add mod">
          <ac:chgData name="Siegbert Rudolph" userId="2af4d44886c067cc" providerId="LiveId" clId="{056E3A6E-BBC9-4727-994E-6A235512FED0}" dt="2022-02-15T10:17:22.796" v="5"/>
          <ac:spMkLst>
            <pc:docMk/>
            <pc:sldMk cId="3780582147" sldId="257"/>
            <ac:spMk id="94" creationId="{849FB421-C959-421A-BD7E-5E2011CB749D}"/>
          </ac:spMkLst>
        </pc:spChg>
        <pc:spChg chg="add mod">
          <ac:chgData name="Siegbert Rudolph" userId="2af4d44886c067cc" providerId="LiveId" clId="{056E3A6E-BBC9-4727-994E-6A235512FED0}" dt="2022-02-15T10:17:22.796" v="5"/>
          <ac:spMkLst>
            <pc:docMk/>
            <pc:sldMk cId="3780582147" sldId="257"/>
            <ac:spMk id="95" creationId="{7C0FD058-B388-4224-A051-D55260D38C70}"/>
          </ac:spMkLst>
        </pc:spChg>
        <pc:spChg chg="add mod">
          <ac:chgData name="Siegbert Rudolph" userId="2af4d44886c067cc" providerId="LiveId" clId="{056E3A6E-BBC9-4727-994E-6A235512FED0}" dt="2022-02-15T10:17:22.796" v="5"/>
          <ac:spMkLst>
            <pc:docMk/>
            <pc:sldMk cId="3780582147" sldId="257"/>
            <ac:spMk id="96" creationId="{02545118-DE33-47DD-93DA-B8A4C8EF6E35}"/>
          </ac:spMkLst>
        </pc:spChg>
        <pc:spChg chg="add mod">
          <ac:chgData name="Siegbert Rudolph" userId="2af4d44886c067cc" providerId="LiveId" clId="{056E3A6E-BBC9-4727-994E-6A235512FED0}" dt="2022-02-15T10:17:22.796" v="5"/>
          <ac:spMkLst>
            <pc:docMk/>
            <pc:sldMk cId="3780582147" sldId="257"/>
            <ac:spMk id="97" creationId="{B777E0F5-4022-448C-AC67-3A7241B0DE10}"/>
          </ac:spMkLst>
        </pc:spChg>
        <pc:spChg chg="add mod">
          <ac:chgData name="Siegbert Rudolph" userId="2af4d44886c067cc" providerId="LiveId" clId="{056E3A6E-BBC9-4727-994E-6A235512FED0}" dt="2022-02-15T10:17:22.796" v="5"/>
          <ac:spMkLst>
            <pc:docMk/>
            <pc:sldMk cId="3780582147" sldId="257"/>
            <ac:spMk id="98" creationId="{3872CA41-4FAF-408D-8210-AD94F8A03EDC}"/>
          </ac:spMkLst>
        </pc:spChg>
        <pc:spChg chg="add mod">
          <ac:chgData name="Siegbert Rudolph" userId="2af4d44886c067cc" providerId="LiveId" clId="{056E3A6E-BBC9-4727-994E-6A235512FED0}" dt="2022-02-15T10:17:22.796" v="5"/>
          <ac:spMkLst>
            <pc:docMk/>
            <pc:sldMk cId="3780582147" sldId="257"/>
            <ac:spMk id="99" creationId="{627C079A-5D58-4ADA-8312-13FCB3A57E16}"/>
          </ac:spMkLst>
        </pc:spChg>
        <pc:spChg chg="add mod">
          <ac:chgData name="Siegbert Rudolph" userId="2af4d44886c067cc" providerId="LiveId" clId="{056E3A6E-BBC9-4727-994E-6A235512FED0}" dt="2022-02-15T10:17:22.796" v="5"/>
          <ac:spMkLst>
            <pc:docMk/>
            <pc:sldMk cId="3780582147" sldId="257"/>
            <ac:spMk id="100" creationId="{719F87AB-AD58-46F8-8241-8F3313CEFFC4}"/>
          </ac:spMkLst>
        </pc:spChg>
        <pc:spChg chg="add mod">
          <ac:chgData name="Siegbert Rudolph" userId="2af4d44886c067cc" providerId="LiveId" clId="{056E3A6E-BBC9-4727-994E-6A235512FED0}" dt="2022-02-15T10:17:22.796" v="5"/>
          <ac:spMkLst>
            <pc:docMk/>
            <pc:sldMk cId="3780582147" sldId="257"/>
            <ac:spMk id="101" creationId="{FAA7971C-CA41-4AC1-B658-E5323FFFDD23}"/>
          </ac:spMkLst>
        </pc:spChg>
        <pc:spChg chg="add mod">
          <ac:chgData name="Siegbert Rudolph" userId="2af4d44886c067cc" providerId="LiveId" clId="{056E3A6E-BBC9-4727-994E-6A235512FED0}" dt="2022-02-15T10:17:22.796" v="5"/>
          <ac:spMkLst>
            <pc:docMk/>
            <pc:sldMk cId="3780582147" sldId="257"/>
            <ac:spMk id="102" creationId="{56F07252-127D-43C4-9328-B9BB66F09190}"/>
          </ac:spMkLst>
        </pc:spChg>
        <pc:spChg chg="add mod">
          <ac:chgData name="Siegbert Rudolph" userId="2af4d44886c067cc" providerId="LiveId" clId="{056E3A6E-BBC9-4727-994E-6A235512FED0}" dt="2022-02-15T10:17:22.796" v="5"/>
          <ac:spMkLst>
            <pc:docMk/>
            <pc:sldMk cId="3780582147" sldId="257"/>
            <ac:spMk id="103" creationId="{67433A40-4C62-4F98-A2AF-2B6CACDC8336}"/>
          </ac:spMkLst>
        </pc:spChg>
        <pc:picChg chg="add del mod">
          <ac:chgData name="Siegbert Rudolph" userId="2af4d44886c067cc" providerId="LiveId" clId="{056E3A6E-BBC9-4727-994E-6A235512FED0}" dt="2022-02-15T10:18:02.778" v="6" actId="478"/>
          <ac:picMkLst>
            <pc:docMk/>
            <pc:sldMk cId="3780582147" sldId="257"/>
            <ac:picMk id="4" creationId="{EA59E7C9-975C-468F-B731-E4E98CEC3727}"/>
          </ac:picMkLst>
        </pc:picChg>
      </pc:sldChg>
      <pc:sldChg chg="addSp delSp modSp add mod modAnim">
        <pc:chgData name="Siegbert Rudolph" userId="2af4d44886c067cc" providerId="LiveId" clId="{056E3A6E-BBC9-4727-994E-6A235512FED0}" dt="2022-07-08T16:22:23.181" v="243" actId="1076"/>
        <pc:sldMkLst>
          <pc:docMk/>
          <pc:sldMk cId="1269895419" sldId="258"/>
        </pc:sldMkLst>
        <pc:spChg chg="add mod">
          <ac:chgData name="Siegbert Rudolph" userId="2af4d44886c067cc" providerId="LiveId" clId="{056E3A6E-BBC9-4727-994E-6A235512FED0}" dt="2022-02-15T10:18:37.255" v="7"/>
          <ac:spMkLst>
            <pc:docMk/>
            <pc:sldMk cId="1269895419" sldId="258"/>
            <ac:spMk id="3" creationId="{E9CF247B-3249-4B22-9088-8A0D64DEEA9B}"/>
          </ac:spMkLst>
        </pc:spChg>
        <pc:spChg chg="mod">
          <ac:chgData name="Siegbert Rudolph" userId="2af4d44886c067cc" providerId="LiveId" clId="{056E3A6E-BBC9-4727-994E-6A235512FED0}" dt="2022-07-08T16:22:23.181" v="243" actId="1076"/>
          <ac:spMkLst>
            <pc:docMk/>
            <pc:sldMk cId="1269895419" sldId="258"/>
            <ac:spMk id="4" creationId="{F4428194-5B64-AB60-DF99-0D57981519AD}"/>
          </ac:spMkLst>
        </pc:spChg>
        <pc:spChg chg="add mod">
          <ac:chgData name="Siegbert Rudolph" userId="2af4d44886c067cc" providerId="LiveId" clId="{056E3A6E-BBC9-4727-994E-6A235512FED0}" dt="2022-02-15T10:18:47.672" v="8"/>
          <ac:spMkLst>
            <pc:docMk/>
            <pc:sldMk cId="1269895419" sldId="258"/>
            <ac:spMk id="5" creationId="{FFE3DC08-D384-4D2E-9EF0-97E70A480535}"/>
          </ac:spMkLst>
        </pc:spChg>
        <pc:spChg chg="add mod">
          <ac:chgData name="Siegbert Rudolph" userId="2af4d44886c067cc" providerId="LiveId" clId="{056E3A6E-BBC9-4727-994E-6A235512FED0}" dt="2022-02-15T10:18:47.672" v="8"/>
          <ac:spMkLst>
            <pc:docMk/>
            <pc:sldMk cId="1269895419" sldId="258"/>
            <ac:spMk id="6" creationId="{7C23BFAD-093C-4408-810E-B774861BCBCF}"/>
          </ac:spMkLst>
        </pc:spChg>
        <pc:spChg chg="add mod">
          <ac:chgData name="Siegbert Rudolph" userId="2af4d44886c067cc" providerId="LiveId" clId="{056E3A6E-BBC9-4727-994E-6A235512FED0}" dt="2022-02-15T10:18:47.672" v="8"/>
          <ac:spMkLst>
            <pc:docMk/>
            <pc:sldMk cId="1269895419" sldId="258"/>
            <ac:spMk id="7" creationId="{00FB486E-15A3-4B14-8DE4-08FE852C7EDE}"/>
          </ac:spMkLst>
        </pc:spChg>
        <pc:spChg chg="add mod">
          <ac:chgData name="Siegbert Rudolph" userId="2af4d44886c067cc" providerId="LiveId" clId="{056E3A6E-BBC9-4727-994E-6A235512FED0}" dt="2022-02-15T10:18:47.672" v="8"/>
          <ac:spMkLst>
            <pc:docMk/>
            <pc:sldMk cId="1269895419" sldId="258"/>
            <ac:spMk id="8" creationId="{CE2099B3-775D-4545-A406-E0B0EFC6C5E9}"/>
          </ac:spMkLst>
        </pc:spChg>
        <pc:spChg chg="add mod">
          <ac:chgData name="Siegbert Rudolph" userId="2af4d44886c067cc" providerId="LiveId" clId="{056E3A6E-BBC9-4727-994E-6A235512FED0}" dt="2022-02-15T10:18:47.672" v="8"/>
          <ac:spMkLst>
            <pc:docMk/>
            <pc:sldMk cId="1269895419" sldId="258"/>
            <ac:spMk id="9" creationId="{EAE71817-AA4C-44C3-A89E-3F22F404F254}"/>
          </ac:spMkLst>
        </pc:spChg>
        <pc:spChg chg="add mod">
          <ac:chgData name="Siegbert Rudolph" userId="2af4d44886c067cc" providerId="LiveId" clId="{056E3A6E-BBC9-4727-994E-6A235512FED0}" dt="2022-02-15T10:18:47.672" v="8"/>
          <ac:spMkLst>
            <pc:docMk/>
            <pc:sldMk cId="1269895419" sldId="258"/>
            <ac:spMk id="10" creationId="{206B7179-BE80-4050-AFDB-A7944D7BB9BA}"/>
          </ac:spMkLst>
        </pc:spChg>
        <pc:spChg chg="add mod">
          <ac:chgData name="Siegbert Rudolph" userId="2af4d44886c067cc" providerId="LiveId" clId="{056E3A6E-BBC9-4727-994E-6A235512FED0}" dt="2022-02-15T10:18:47.672" v="8"/>
          <ac:spMkLst>
            <pc:docMk/>
            <pc:sldMk cId="1269895419" sldId="258"/>
            <ac:spMk id="11" creationId="{44908DAF-E56F-4B8F-AF12-6A91B92EEB90}"/>
          </ac:spMkLst>
        </pc:spChg>
        <pc:spChg chg="add mod">
          <ac:chgData name="Siegbert Rudolph" userId="2af4d44886c067cc" providerId="LiveId" clId="{056E3A6E-BBC9-4727-994E-6A235512FED0}" dt="2022-02-15T10:18:47.672" v="8"/>
          <ac:spMkLst>
            <pc:docMk/>
            <pc:sldMk cId="1269895419" sldId="258"/>
            <ac:spMk id="12" creationId="{70DC2D05-A4E3-4E9D-B5E5-7A14F1648114}"/>
          </ac:spMkLst>
        </pc:spChg>
        <pc:spChg chg="add mod">
          <ac:chgData name="Siegbert Rudolph" userId="2af4d44886c067cc" providerId="LiveId" clId="{056E3A6E-BBC9-4727-994E-6A235512FED0}" dt="2022-02-15T10:18:47.672" v="8"/>
          <ac:spMkLst>
            <pc:docMk/>
            <pc:sldMk cId="1269895419" sldId="258"/>
            <ac:spMk id="13" creationId="{3C253BCD-E4B9-463D-9056-3CE9E29B6B37}"/>
          </ac:spMkLst>
        </pc:spChg>
        <pc:spChg chg="add mod">
          <ac:chgData name="Siegbert Rudolph" userId="2af4d44886c067cc" providerId="LiveId" clId="{056E3A6E-BBC9-4727-994E-6A235512FED0}" dt="2022-02-15T10:18:47.672" v="8"/>
          <ac:spMkLst>
            <pc:docMk/>
            <pc:sldMk cId="1269895419" sldId="258"/>
            <ac:spMk id="14" creationId="{B9A788AC-F154-4884-8F6E-0ECBABF69060}"/>
          </ac:spMkLst>
        </pc:spChg>
        <pc:spChg chg="add mod">
          <ac:chgData name="Siegbert Rudolph" userId="2af4d44886c067cc" providerId="LiveId" clId="{056E3A6E-BBC9-4727-994E-6A235512FED0}" dt="2022-02-15T15:08:13.694" v="211" actId="553"/>
          <ac:spMkLst>
            <pc:docMk/>
            <pc:sldMk cId="1269895419" sldId="258"/>
            <ac:spMk id="15" creationId="{45C33463-F036-4C4B-9F72-6E46867F3AEB}"/>
          </ac:spMkLst>
        </pc:spChg>
        <pc:spChg chg="add mod">
          <ac:chgData name="Siegbert Rudolph" userId="2af4d44886c067cc" providerId="LiveId" clId="{056E3A6E-BBC9-4727-994E-6A235512FED0}" dt="2022-02-15T10:18:47.672" v="8"/>
          <ac:spMkLst>
            <pc:docMk/>
            <pc:sldMk cId="1269895419" sldId="258"/>
            <ac:spMk id="16" creationId="{8139203E-72DF-44AE-852F-43269BE7E33D}"/>
          </ac:spMkLst>
        </pc:spChg>
        <pc:spChg chg="add mod">
          <ac:chgData name="Siegbert Rudolph" userId="2af4d44886c067cc" providerId="LiveId" clId="{056E3A6E-BBC9-4727-994E-6A235512FED0}" dt="2022-02-15T10:18:47.672" v="8"/>
          <ac:spMkLst>
            <pc:docMk/>
            <pc:sldMk cId="1269895419" sldId="258"/>
            <ac:spMk id="17" creationId="{0316CD23-5151-46D0-BCA0-E82E1E947BC4}"/>
          </ac:spMkLst>
        </pc:spChg>
        <pc:spChg chg="add mod">
          <ac:chgData name="Siegbert Rudolph" userId="2af4d44886c067cc" providerId="LiveId" clId="{056E3A6E-BBC9-4727-994E-6A235512FED0}" dt="2022-02-15T10:18:47.672" v="8"/>
          <ac:spMkLst>
            <pc:docMk/>
            <pc:sldMk cId="1269895419" sldId="258"/>
            <ac:spMk id="18" creationId="{51A46A85-5BF6-4A4B-8A3E-324997A1C49E}"/>
          </ac:spMkLst>
        </pc:spChg>
        <pc:spChg chg="add mod">
          <ac:chgData name="Siegbert Rudolph" userId="2af4d44886c067cc" providerId="LiveId" clId="{056E3A6E-BBC9-4727-994E-6A235512FED0}" dt="2022-02-15T10:18:47.672" v="8"/>
          <ac:spMkLst>
            <pc:docMk/>
            <pc:sldMk cId="1269895419" sldId="258"/>
            <ac:spMk id="19" creationId="{E3A95BB9-B101-4667-AC35-55849BED3E8B}"/>
          </ac:spMkLst>
        </pc:spChg>
        <pc:spChg chg="add mod">
          <ac:chgData name="Siegbert Rudolph" userId="2af4d44886c067cc" providerId="LiveId" clId="{056E3A6E-BBC9-4727-994E-6A235512FED0}" dt="2022-02-15T10:18:47.672" v="8"/>
          <ac:spMkLst>
            <pc:docMk/>
            <pc:sldMk cId="1269895419" sldId="258"/>
            <ac:spMk id="20" creationId="{BB121A3E-619C-4580-ABD4-E70785210C91}"/>
          </ac:spMkLst>
        </pc:spChg>
        <pc:spChg chg="add mod">
          <ac:chgData name="Siegbert Rudolph" userId="2af4d44886c067cc" providerId="LiveId" clId="{056E3A6E-BBC9-4727-994E-6A235512FED0}" dt="2022-02-15T15:08:13.694" v="211" actId="553"/>
          <ac:spMkLst>
            <pc:docMk/>
            <pc:sldMk cId="1269895419" sldId="258"/>
            <ac:spMk id="21" creationId="{8670B649-3BDD-4891-9350-C83F860AB031}"/>
          </ac:spMkLst>
        </pc:spChg>
        <pc:spChg chg="add mod">
          <ac:chgData name="Siegbert Rudolph" userId="2af4d44886c067cc" providerId="LiveId" clId="{056E3A6E-BBC9-4727-994E-6A235512FED0}" dt="2022-02-15T10:18:47.672" v="8"/>
          <ac:spMkLst>
            <pc:docMk/>
            <pc:sldMk cId="1269895419" sldId="258"/>
            <ac:spMk id="22" creationId="{4C5F284F-3C74-4FC9-92D9-B167CA3B354E}"/>
          </ac:spMkLst>
        </pc:spChg>
        <pc:spChg chg="add mod">
          <ac:chgData name="Siegbert Rudolph" userId="2af4d44886c067cc" providerId="LiveId" clId="{056E3A6E-BBC9-4727-994E-6A235512FED0}" dt="2022-02-15T10:18:47.672" v="8"/>
          <ac:spMkLst>
            <pc:docMk/>
            <pc:sldMk cId="1269895419" sldId="258"/>
            <ac:spMk id="23" creationId="{3A422C4A-884A-4AAD-9696-D9651728D7DB}"/>
          </ac:spMkLst>
        </pc:spChg>
        <pc:spChg chg="add mod">
          <ac:chgData name="Siegbert Rudolph" userId="2af4d44886c067cc" providerId="LiveId" clId="{056E3A6E-BBC9-4727-994E-6A235512FED0}" dt="2022-02-15T10:18:47.672" v="8"/>
          <ac:spMkLst>
            <pc:docMk/>
            <pc:sldMk cId="1269895419" sldId="258"/>
            <ac:spMk id="24" creationId="{4E38AE2B-2EB3-4F03-AF4B-81AAEEA4AFCC}"/>
          </ac:spMkLst>
        </pc:spChg>
        <pc:spChg chg="add mod">
          <ac:chgData name="Siegbert Rudolph" userId="2af4d44886c067cc" providerId="LiveId" clId="{056E3A6E-BBC9-4727-994E-6A235512FED0}" dt="2022-02-15T10:18:47.672" v="8"/>
          <ac:spMkLst>
            <pc:docMk/>
            <pc:sldMk cId="1269895419" sldId="258"/>
            <ac:spMk id="25" creationId="{B03D726D-5A00-4E80-A863-918419170050}"/>
          </ac:spMkLst>
        </pc:spChg>
        <pc:spChg chg="add mod">
          <ac:chgData name="Siegbert Rudolph" userId="2af4d44886c067cc" providerId="LiveId" clId="{056E3A6E-BBC9-4727-994E-6A235512FED0}" dt="2022-02-15T10:18:47.672" v="8"/>
          <ac:spMkLst>
            <pc:docMk/>
            <pc:sldMk cId="1269895419" sldId="258"/>
            <ac:spMk id="26" creationId="{A15B7FCA-25B0-4521-8F17-B80C91F42B52}"/>
          </ac:spMkLst>
        </pc:spChg>
        <pc:spChg chg="add mod">
          <ac:chgData name="Siegbert Rudolph" userId="2af4d44886c067cc" providerId="LiveId" clId="{056E3A6E-BBC9-4727-994E-6A235512FED0}" dt="2022-02-15T15:08:13.694" v="211" actId="553"/>
          <ac:spMkLst>
            <pc:docMk/>
            <pc:sldMk cId="1269895419" sldId="258"/>
            <ac:spMk id="27" creationId="{4BD85EB2-D553-4983-8810-42EDDB401A11}"/>
          </ac:spMkLst>
        </pc:spChg>
        <pc:spChg chg="add mod">
          <ac:chgData name="Siegbert Rudolph" userId="2af4d44886c067cc" providerId="LiveId" clId="{056E3A6E-BBC9-4727-994E-6A235512FED0}" dt="2022-02-15T10:18:47.672" v="8"/>
          <ac:spMkLst>
            <pc:docMk/>
            <pc:sldMk cId="1269895419" sldId="258"/>
            <ac:spMk id="28" creationId="{24B8824F-5358-4BCA-8FA0-E7533C6BDE1D}"/>
          </ac:spMkLst>
        </pc:spChg>
        <pc:spChg chg="add mod">
          <ac:chgData name="Siegbert Rudolph" userId="2af4d44886c067cc" providerId="LiveId" clId="{056E3A6E-BBC9-4727-994E-6A235512FED0}" dt="2022-02-15T10:18:47.672" v="8"/>
          <ac:spMkLst>
            <pc:docMk/>
            <pc:sldMk cId="1269895419" sldId="258"/>
            <ac:spMk id="29" creationId="{24C72EC5-29C4-45F2-B7C3-96672A6D3467}"/>
          </ac:spMkLst>
        </pc:spChg>
        <pc:spChg chg="add mod">
          <ac:chgData name="Siegbert Rudolph" userId="2af4d44886c067cc" providerId="LiveId" clId="{056E3A6E-BBC9-4727-994E-6A235512FED0}" dt="2022-02-15T10:18:47.672" v="8"/>
          <ac:spMkLst>
            <pc:docMk/>
            <pc:sldMk cId="1269895419" sldId="258"/>
            <ac:spMk id="30" creationId="{CAB0017C-2E5A-4323-8860-C9A024EB42A2}"/>
          </ac:spMkLst>
        </pc:spChg>
        <pc:spChg chg="add mod">
          <ac:chgData name="Siegbert Rudolph" userId="2af4d44886c067cc" providerId="LiveId" clId="{056E3A6E-BBC9-4727-994E-6A235512FED0}" dt="2022-02-15T10:18:47.672" v="8"/>
          <ac:spMkLst>
            <pc:docMk/>
            <pc:sldMk cId="1269895419" sldId="258"/>
            <ac:spMk id="31" creationId="{64D6060F-0F38-4F58-ACE2-2B25CC401D3B}"/>
          </ac:spMkLst>
        </pc:spChg>
        <pc:spChg chg="add mod">
          <ac:chgData name="Siegbert Rudolph" userId="2af4d44886c067cc" providerId="LiveId" clId="{056E3A6E-BBC9-4727-994E-6A235512FED0}" dt="2022-02-15T10:18:47.672" v="8"/>
          <ac:spMkLst>
            <pc:docMk/>
            <pc:sldMk cId="1269895419" sldId="258"/>
            <ac:spMk id="32" creationId="{2827BE37-444A-4459-9CDF-27EE00CAEE48}"/>
          </ac:spMkLst>
        </pc:spChg>
        <pc:spChg chg="add mod">
          <ac:chgData name="Siegbert Rudolph" userId="2af4d44886c067cc" providerId="LiveId" clId="{056E3A6E-BBC9-4727-994E-6A235512FED0}" dt="2022-02-15T15:08:13.694" v="211" actId="553"/>
          <ac:spMkLst>
            <pc:docMk/>
            <pc:sldMk cId="1269895419" sldId="258"/>
            <ac:spMk id="33" creationId="{0D9DC9E8-694B-4CC9-BD8E-1D1A931E9029}"/>
          </ac:spMkLst>
        </pc:spChg>
        <pc:spChg chg="add mod">
          <ac:chgData name="Siegbert Rudolph" userId="2af4d44886c067cc" providerId="LiveId" clId="{056E3A6E-BBC9-4727-994E-6A235512FED0}" dt="2022-02-15T10:18:47.672" v="8"/>
          <ac:spMkLst>
            <pc:docMk/>
            <pc:sldMk cId="1269895419" sldId="258"/>
            <ac:spMk id="34" creationId="{034B5E36-5D5D-4C91-9D84-22C290B8CB1B}"/>
          </ac:spMkLst>
        </pc:spChg>
        <pc:spChg chg="add mod">
          <ac:chgData name="Siegbert Rudolph" userId="2af4d44886c067cc" providerId="LiveId" clId="{056E3A6E-BBC9-4727-994E-6A235512FED0}" dt="2022-02-15T10:18:47.672" v="8"/>
          <ac:spMkLst>
            <pc:docMk/>
            <pc:sldMk cId="1269895419" sldId="258"/>
            <ac:spMk id="35" creationId="{BABC04D8-5459-4B07-9595-FD512240D053}"/>
          </ac:spMkLst>
        </pc:spChg>
        <pc:spChg chg="add mod">
          <ac:chgData name="Siegbert Rudolph" userId="2af4d44886c067cc" providerId="LiveId" clId="{056E3A6E-BBC9-4727-994E-6A235512FED0}" dt="2022-02-15T10:18:47.672" v="8"/>
          <ac:spMkLst>
            <pc:docMk/>
            <pc:sldMk cId="1269895419" sldId="258"/>
            <ac:spMk id="36" creationId="{042EB956-B8A1-48E1-81E0-A0B65A8C2E90}"/>
          </ac:spMkLst>
        </pc:spChg>
        <pc:spChg chg="add mod">
          <ac:chgData name="Siegbert Rudolph" userId="2af4d44886c067cc" providerId="LiveId" clId="{056E3A6E-BBC9-4727-994E-6A235512FED0}" dt="2022-02-15T10:18:47.672" v="8"/>
          <ac:spMkLst>
            <pc:docMk/>
            <pc:sldMk cId="1269895419" sldId="258"/>
            <ac:spMk id="37" creationId="{29EA5CF8-2142-4E74-92AE-89215B9C6C94}"/>
          </ac:spMkLst>
        </pc:spChg>
        <pc:spChg chg="add mod">
          <ac:chgData name="Siegbert Rudolph" userId="2af4d44886c067cc" providerId="LiveId" clId="{056E3A6E-BBC9-4727-994E-6A235512FED0}" dt="2022-02-15T10:18:47.672" v="8"/>
          <ac:spMkLst>
            <pc:docMk/>
            <pc:sldMk cId="1269895419" sldId="258"/>
            <ac:spMk id="38" creationId="{7ADBE4F4-5C48-46C0-9BB6-FA74A01141F8}"/>
          </ac:spMkLst>
        </pc:spChg>
        <pc:spChg chg="add mod">
          <ac:chgData name="Siegbert Rudolph" userId="2af4d44886c067cc" providerId="LiveId" clId="{056E3A6E-BBC9-4727-994E-6A235512FED0}" dt="2022-02-15T15:08:13.694" v="211" actId="553"/>
          <ac:spMkLst>
            <pc:docMk/>
            <pc:sldMk cId="1269895419" sldId="258"/>
            <ac:spMk id="39" creationId="{A282801F-8418-4122-B1AA-8876215C2792}"/>
          </ac:spMkLst>
        </pc:spChg>
        <pc:spChg chg="add mod">
          <ac:chgData name="Siegbert Rudolph" userId="2af4d44886c067cc" providerId="LiveId" clId="{056E3A6E-BBC9-4727-994E-6A235512FED0}" dt="2022-02-15T10:18:47.672" v="8"/>
          <ac:spMkLst>
            <pc:docMk/>
            <pc:sldMk cId="1269895419" sldId="258"/>
            <ac:spMk id="40" creationId="{317EAAC1-9CF3-4FC0-802B-14D337A947F6}"/>
          </ac:spMkLst>
        </pc:spChg>
        <pc:spChg chg="add mod">
          <ac:chgData name="Siegbert Rudolph" userId="2af4d44886c067cc" providerId="LiveId" clId="{056E3A6E-BBC9-4727-994E-6A235512FED0}" dt="2022-02-15T10:18:47.672" v="8"/>
          <ac:spMkLst>
            <pc:docMk/>
            <pc:sldMk cId="1269895419" sldId="258"/>
            <ac:spMk id="41" creationId="{BEE4068B-5C58-4E86-B182-EAA8DC817409}"/>
          </ac:spMkLst>
        </pc:spChg>
        <pc:spChg chg="add mod">
          <ac:chgData name="Siegbert Rudolph" userId="2af4d44886c067cc" providerId="LiveId" clId="{056E3A6E-BBC9-4727-994E-6A235512FED0}" dt="2022-02-15T10:18:47.672" v="8"/>
          <ac:spMkLst>
            <pc:docMk/>
            <pc:sldMk cId="1269895419" sldId="258"/>
            <ac:spMk id="42" creationId="{53834C71-7EA7-4E9F-BB55-DE012FA9062D}"/>
          </ac:spMkLst>
        </pc:spChg>
        <pc:spChg chg="add mod">
          <ac:chgData name="Siegbert Rudolph" userId="2af4d44886c067cc" providerId="LiveId" clId="{056E3A6E-BBC9-4727-994E-6A235512FED0}" dt="2022-02-15T10:18:47.672" v="8"/>
          <ac:spMkLst>
            <pc:docMk/>
            <pc:sldMk cId="1269895419" sldId="258"/>
            <ac:spMk id="43" creationId="{5F9C07D6-E6A1-4960-9315-C51101154C2C}"/>
          </ac:spMkLst>
        </pc:spChg>
        <pc:spChg chg="add mod">
          <ac:chgData name="Siegbert Rudolph" userId="2af4d44886c067cc" providerId="LiveId" clId="{056E3A6E-BBC9-4727-994E-6A235512FED0}" dt="2022-02-15T10:18:47.672" v="8"/>
          <ac:spMkLst>
            <pc:docMk/>
            <pc:sldMk cId="1269895419" sldId="258"/>
            <ac:spMk id="44" creationId="{594B33B4-2319-47E8-BE86-21AE842C5AAE}"/>
          </ac:spMkLst>
        </pc:spChg>
        <pc:spChg chg="add mod">
          <ac:chgData name="Siegbert Rudolph" userId="2af4d44886c067cc" providerId="LiveId" clId="{056E3A6E-BBC9-4727-994E-6A235512FED0}" dt="2022-02-15T10:18:47.672" v="8"/>
          <ac:spMkLst>
            <pc:docMk/>
            <pc:sldMk cId="1269895419" sldId="258"/>
            <ac:spMk id="45" creationId="{F907B3F7-57AA-4D11-8D59-CA9069BAD48E}"/>
          </ac:spMkLst>
        </pc:spChg>
        <pc:spChg chg="add mod">
          <ac:chgData name="Siegbert Rudolph" userId="2af4d44886c067cc" providerId="LiveId" clId="{056E3A6E-BBC9-4727-994E-6A235512FED0}" dt="2022-02-15T10:18:47.672" v="8"/>
          <ac:spMkLst>
            <pc:docMk/>
            <pc:sldMk cId="1269895419" sldId="258"/>
            <ac:spMk id="46" creationId="{D849B722-39B2-4925-8EC3-9D61B9023F27}"/>
          </ac:spMkLst>
        </pc:spChg>
        <pc:spChg chg="add mod">
          <ac:chgData name="Siegbert Rudolph" userId="2af4d44886c067cc" providerId="LiveId" clId="{056E3A6E-BBC9-4727-994E-6A235512FED0}" dt="2022-02-15T10:18:47.672" v="8"/>
          <ac:spMkLst>
            <pc:docMk/>
            <pc:sldMk cId="1269895419" sldId="258"/>
            <ac:spMk id="47" creationId="{7A5B6FAF-D9AC-45B5-AAC7-4232D7FE5655}"/>
          </ac:spMkLst>
        </pc:spChg>
        <pc:spChg chg="add mod">
          <ac:chgData name="Siegbert Rudolph" userId="2af4d44886c067cc" providerId="LiveId" clId="{056E3A6E-BBC9-4727-994E-6A235512FED0}" dt="2022-02-15T15:08:13.694" v="211" actId="553"/>
          <ac:spMkLst>
            <pc:docMk/>
            <pc:sldMk cId="1269895419" sldId="258"/>
            <ac:spMk id="48" creationId="{A34EB584-4042-40DD-A0BC-95B656B30304}"/>
          </ac:spMkLst>
        </pc:spChg>
        <pc:spChg chg="add mod">
          <ac:chgData name="Siegbert Rudolph" userId="2af4d44886c067cc" providerId="LiveId" clId="{056E3A6E-BBC9-4727-994E-6A235512FED0}" dt="2022-02-15T10:18:47.672" v="8"/>
          <ac:spMkLst>
            <pc:docMk/>
            <pc:sldMk cId="1269895419" sldId="258"/>
            <ac:spMk id="49" creationId="{01DC31ED-24AB-4476-A551-C17856C01DF7}"/>
          </ac:spMkLst>
        </pc:spChg>
        <pc:spChg chg="add mod">
          <ac:chgData name="Siegbert Rudolph" userId="2af4d44886c067cc" providerId="LiveId" clId="{056E3A6E-BBC9-4727-994E-6A235512FED0}" dt="2022-02-15T10:18:47.672" v="8"/>
          <ac:spMkLst>
            <pc:docMk/>
            <pc:sldMk cId="1269895419" sldId="258"/>
            <ac:spMk id="50" creationId="{FD567817-F86A-4D00-A062-D77E887800FD}"/>
          </ac:spMkLst>
        </pc:spChg>
        <pc:spChg chg="add mod">
          <ac:chgData name="Siegbert Rudolph" userId="2af4d44886c067cc" providerId="LiveId" clId="{056E3A6E-BBC9-4727-994E-6A235512FED0}" dt="2022-02-15T10:18:47.672" v="8"/>
          <ac:spMkLst>
            <pc:docMk/>
            <pc:sldMk cId="1269895419" sldId="258"/>
            <ac:spMk id="51" creationId="{C49462BB-1861-4ECA-AC79-E0CABEED5C6F}"/>
          </ac:spMkLst>
        </pc:spChg>
        <pc:spChg chg="add mod">
          <ac:chgData name="Siegbert Rudolph" userId="2af4d44886c067cc" providerId="LiveId" clId="{056E3A6E-BBC9-4727-994E-6A235512FED0}" dt="2022-02-15T10:18:47.672" v="8"/>
          <ac:spMkLst>
            <pc:docMk/>
            <pc:sldMk cId="1269895419" sldId="258"/>
            <ac:spMk id="52" creationId="{36D219CF-EE6E-4A08-B76C-01BD55558549}"/>
          </ac:spMkLst>
        </pc:spChg>
        <pc:spChg chg="add mod">
          <ac:chgData name="Siegbert Rudolph" userId="2af4d44886c067cc" providerId="LiveId" clId="{056E3A6E-BBC9-4727-994E-6A235512FED0}" dt="2022-02-15T10:18:47.672" v="8"/>
          <ac:spMkLst>
            <pc:docMk/>
            <pc:sldMk cId="1269895419" sldId="258"/>
            <ac:spMk id="53" creationId="{2974F591-FACB-449C-89B9-01B06611B018}"/>
          </ac:spMkLst>
        </pc:spChg>
        <pc:spChg chg="add mod">
          <ac:chgData name="Siegbert Rudolph" userId="2af4d44886c067cc" providerId="LiveId" clId="{056E3A6E-BBC9-4727-994E-6A235512FED0}" dt="2022-02-15T15:08:13.694" v="211" actId="553"/>
          <ac:spMkLst>
            <pc:docMk/>
            <pc:sldMk cId="1269895419" sldId="258"/>
            <ac:spMk id="54" creationId="{2B501681-F3B1-4F4F-8C86-F3E5EEDABC3C}"/>
          </ac:spMkLst>
        </pc:spChg>
        <pc:spChg chg="add mod">
          <ac:chgData name="Siegbert Rudolph" userId="2af4d44886c067cc" providerId="LiveId" clId="{056E3A6E-BBC9-4727-994E-6A235512FED0}" dt="2022-02-15T10:18:47.672" v="8"/>
          <ac:spMkLst>
            <pc:docMk/>
            <pc:sldMk cId="1269895419" sldId="258"/>
            <ac:spMk id="55" creationId="{C2941994-8E48-44F4-A95A-256ABB9213EF}"/>
          </ac:spMkLst>
        </pc:spChg>
        <pc:spChg chg="add mod">
          <ac:chgData name="Siegbert Rudolph" userId="2af4d44886c067cc" providerId="LiveId" clId="{056E3A6E-BBC9-4727-994E-6A235512FED0}" dt="2022-02-15T10:18:47.672" v="8"/>
          <ac:spMkLst>
            <pc:docMk/>
            <pc:sldMk cId="1269895419" sldId="258"/>
            <ac:spMk id="56" creationId="{65E158DB-8527-41D4-9669-BFC19858E85A}"/>
          </ac:spMkLst>
        </pc:spChg>
        <pc:spChg chg="add mod">
          <ac:chgData name="Siegbert Rudolph" userId="2af4d44886c067cc" providerId="LiveId" clId="{056E3A6E-BBC9-4727-994E-6A235512FED0}" dt="2022-02-15T10:18:47.672" v="8"/>
          <ac:spMkLst>
            <pc:docMk/>
            <pc:sldMk cId="1269895419" sldId="258"/>
            <ac:spMk id="57" creationId="{D97E1AF2-C897-45A4-A738-078FE3F90FFC}"/>
          </ac:spMkLst>
        </pc:spChg>
        <pc:spChg chg="add mod">
          <ac:chgData name="Siegbert Rudolph" userId="2af4d44886c067cc" providerId="LiveId" clId="{056E3A6E-BBC9-4727-994E-6A235512FED0}" dt="2022-02-15T10:18:47.672" v="8"/>
          <ac:spMkLst>
            <pc:docMk/>
            <pc:sldMk cId="1269895419" sldId="258"/>
            <ac:spMk id="58" creationId="{9CD37CAB-86BB-4636-97C4-52EC31703027}"/>
          </ac:spMkLst>
        </pc:spChg>
        <pc:spChg chg="add mod">
          <ac:chgData name="Siegbert Rudolph" userId="2af4d44886c067cc" providerId="LiveId" clId="{056E3A6E-BBC9-4727-994E-6A235512FED0}" dt="2022-02-15T10:18:47.672" v="8"/>
          <ac:spMkLst>
            <pc:docMk/>
            <pc:sldMk cId="1269895419" sldId="258"/>
            <ac:spMk id="59" creationId="{3642C5FD-C151-41CD-B85A-9726F8AB561D}"/>
          </ac:spMkLst>
        </pc:spChg>
        <pc:spChg chg="add mod">
          <ac:chgData name="Siegbert Rudolph" userId="2af4d44886c067cc" providerId="LiveId" clId="{056E3A6E-BBC9-4727-994E-6A235512FED0}" dt="2022-02-15T15:08:13.694" v="211" actId="553"/>
          <ac:spMkLst>
            <pc:docMk/>
            <pc:sldMk cId="1269895419" sldId="258"/>
            <ac:spMk id="60" creationId="{A372B2AF-948A-4E7A-B50C-7B6AD95CF894}"/>
          </ac:spMkLst>
        </pc:spChg>
        <pc:picChg chg="add del mod">
          <ac:chgData name="Siegbert Rudolph" userId="2af4d44886c067cc" providerId="LiveId" clId="{056E3A6E-BBC9-4727-994E-6A235512FED0}" dt="2022-02-15T10:18:49.970" v="9" actId="478"/>
          <ac:picMkLst>
            <pc:docMk/>
            <pc:sldMk cId="1269895419" sldId="258"/>
            <ac:picMk id="4" creationId="{8AAE0B9B-A449-4B72-982E-D67D4DF2BE9A}"/>
          </ac:picMkLst>
        </pc:picChg>
      </pc:sldChg>
      <pc:sldChg chg="addSp delSp modSp add mod modAnim">
        <pc:chgData name="Siegbert Rudolph" userId="2af4d44886c067cc" providerId="LiveId" clId="{056E3A6E-BBC9-4727-994E-6A235512FED0}" dt="2022-07-08T16:22:23.196" v="248" actId="1076"/>
        <pc:sldMkLst>
          <pc:docMk/>
          <pc:sldMk cId="481113421" sldId="259"/>
        </pc:sldMkLst>
        <pc:spChg chg="add mod">
          <ac:chgData name="Siegbert Rudolph" userId="2af4d44886c067cc" providerId="LiveId" clId="{056E3A6E-BBC9-4727-994E-6A235512FED0}" dt="2022-02-15T10:19:06.126" v="10"/>
          <ac:spMkLst>
            <pc:docMk/>
            <pc:sldMk cId="481113421" sldId="259"/>
            <ac:spMk id="3" creationId="{1DD47DCC-B0B9-4A24-88AC-8604AE6AA949}"/>
          </ac:spMkLst>
        </pc:spChg>
        <pc:spChg chg="mod">
          <ac:chgData name="Siegbert Rudolph" userId="2af4d44886c067cc" providerId="LiveId" clId="{056E3A6E-BBC9-4727-994E-6A235512FED0}" dt="2022-07-08T16:22:23.196" v="248" actId="1076"/>
          <ac:spMkLst>
            <pc:docMk/>
            <pc:sldMk cId="481113421" sldId="259"/>
            <ac:spMk id="4" creationId="{52881654-3969-1965-F955-C6A9418BD750}"/>
          </ac:spMkLst>
        </pc:spChg>
        <pc:spChg chg="add mod">
          <ac:chgData name="Siegbert Rudolph" userId="2af4d44886c067cc" providerId="LiveId" clId="{056E3A6E-BBC9-4727-994E-6A235512FED0}" dt="2022-02-15T10:19:16.007" v="11"/>
          <ac:spMkLst>
            <pc:docMk/>
            <pc:sldMk cId="481113421" sldId="259"/>
            <ac:spMk id="5" creationId="{2DE4A8B2-406E-41F2-9DB5-9C95EB9A44E0}"/>
          </ac:spMkLst>
        </pc:spChg>
        <pc:spChg chg="add mod">
          <ac:chgData name="Siegbert Rudolph" userId="2af4d44886c067cc" providerId="LiveId" clId="{056E3A6E-BBC9-4727-994E-6A235512FED0}" dt="2022-02-15T10:19:16.007" v="11"/>
          <ac:spMkLst>
            <pc:docMk/>
            <pc:sldMk cId="481113421" sldId="259"/>
            <ac:spMk id="6" creationId="{14C2394C-0A06-40D2-AB7E-E75AFD506E28}"/>
          </ac:spMkLst>
        </pc:spChg>
        <pc:spChg chg="add mod">
          <ac:chgData name="Siegbert Rudolph" userId="2af4d44886c067cc" providerId="LiveId" clId="{056E3A6E-BBC9-4727-994E-6A235512FED0}" dt="2022-02-15T10:19:16.007" v="11"/>
          <ac:spMkLst>
            <pc:docMk/>
            <pc:sldMk cId="481113421" sldId="259"/>
            <ac:spMk id="7" creationId="{D6C21CB1-8F27-467E-8635-66EC7F4B9428}"/>
          </ac:spMkLst>
        </pc:spChg>
        <pc:spChg chg="add mod">
          <ac:chgData name="Siegbert Rudolph" userId="2af4d44886c067cc" providerId="LiveId" clId="{056E3A6E-BBC9-4727-994E-6A235512FED0}" dt="2022-02-15T10:19:16.007" v="11"/>
          <ac:spMkLst>
            <pc:docMk/>
            <pc:sldMk cId="481113421" sldId="259"/>
            <ac:spMk id="8" creationId="{A55C0BC9-1F27-48D0-BD7A-8F862D26197F}"/>
          </ac:spMkLst>
        </pc:spChg>
        <pc:spChg chg="add mod">
          <ac:chgData name="Siegbert Rudolph" userId="2af4d44886c067cc" providerId="LiveId" clId="{056E3A6E-BBC9-4727-994E-6A235512FED0}" dt="2022-02-15T10:19:16.007" v="11"/>
          <ac:spMkLst>
            <pc:docMk/>
            <pc:sldMk cId="481113421" sldId="259"/>
            <ac:spMk id="9" creationId="{9048BD70-2E82-466C-9C44-E5A1BEFED8A3}"/>
          </ac:spMkLst>
        </pc:spChg>
        <pc:spChg chg="add mod">
          <ac:chgData name="Siegbert Rudolph" userId="2af4d44886c067cc" providerId="LiveId" clId="{056E3A6E-BBC9-4727-994E-6A235512FED0}" dt="2022-02-15T10:19:16.007" v="11"/>
          <ac:spMkLst>
            <pc:docMk/>
            <pc:sldMk cId="481113421" sldId="259"/>
            <ac:spMk id="10" creationId="{B317EB66-B99D-4FC9-83BD-FFBFA2BC581C}"/>
          </ac:spMkLst>
        </pc:spChg>
        <pc:spChg chg="add mod">
          <ac:chgData name="Siegbert Rudolph" userId="2af4d44886c067cc" providerId="LiveId" clId="{056E3A6E-BBC9-4727-994E-6A235512FED0}" dt="2022-02-15T10:19:16.007" v="11"/>
          <ac:spMkLst>
            <pc:docMk/>
            <pc:sldMk cId="481113421" sldId="259"/>
            <ac:spMk id="11" creationId="{40EF7387-CCC9-4453-A7BA-ED29CFD6E61D}"/>
          </ac:spMkLst>
        </pc:spChg>
        <pc:spChg chg="add mod">
          <ac:chgData name="Siegbert Rudolph" userId="2af4d44886c067cc" providerId="LiveId" clId="{056E3A6E-BBC9-4727-994E-6A235512FED0}" dt="2022-02-15T10:19:16.007" v="11"/>
          <ac:spMkLst>
            <pc:docMk/>
            <pc:sldMk cId="481113421" sldId="259"/>
            <ac:spMk id="12" creationId="{D8F568C1-689B-438B-8258-736FC7178369}"/>
          </ac:spMkLst>
        </pc:spChg>
        <pc:spChg chg="add mod">
          <ac:chgData name="Siegbert Rudolph" userId="2af4d44886c067cc" providerId="LiveId" clId="{056E3A6E-BBC9-4727-994E-6A235512FED0}" dt="2022-02-15T10:19:16.007" v="11"/>
          <ac:spMkLst>
            <pc:docMk/>
            <pc:sldMk cId="481113421" sldId="259"/>
            <ac:spMk id="13" creationId="{4DC1E1AA-C355-411A-8114-99B233028165}"/>
          </ac:spMkLst>
        </pc:spChg>
        <pc:spChg chg="add mod">
          <ac:chgData name="Siegbert Rudolph" userId="2af4d44886c067cc" providerId="LiveId" clId="{056E3A6E-BBC9-4727-994E-6A235512FED0}" dt="2022-02-15T10:19:16.007" v="11"/>
          <ac:spMkLst>
            <pc:docMk/>
            <pc:sldMk cId="481113421" sldId="259"/>
            <ac:spMk id="14" creationId="{35650733-0653-445B-B56C-EF97DCF923F0}"/>
          </ac:spMkLst>
        </pc:spChg>
        <pc:spChg chg="add mod">
          <ac:chgData name="Siegbert Rudolph" userId="2af4d44886c067cc" providerId="LiveId" clId="{056E3A6E-BBC9-4727-994E-6A235512FED0}" dt="2022-02-15T10:19:16.007" v="11"/>
          <ac:spMkLst>
            <pc:docMk/>
            <pc:sldMk cId="481113421" sldId="259"/>
            <ac:spMk id="15" creationId="{004AE066-5C4A-410E-A9CF-D524C9C6994A}"/>
          </ac:spMkLst>
        </pc:spChg>
        <pc:spChg chg="add mod">
          <ac:chgData name="Siegbert Rudolph" userId="2af4d44886c067cc" providerId="LiveId" clId="{056E3A6E-BBC9-4727-994E-6A235512FED0}" dt="2022-02-15T10:19:16.007" v="11"/>
          <ac:spMkLst>
            <pc:docMk/>
            <pc:sldMk cId="481113421" sldId="259"/>
            <ac:spMk id="16" creationId="{4F00E960-ABE4-49A5-A66C-400E98E95F07}"/>
          </ac:spMkLst>
        </pc:spChg>
        <pc:spChg chg="add mod">
          <ac:chgData name="Siegbert Rudolph" userId="2af4d44886c067cc" providerId="LiveId" clId="{056E3A6E-BBC9-4727-994E-6A235512FED0}" dt="2022-02-15T10:19:16.007" v="11"/>
          <ac:spMkLst>
            <pc:docMk/>
            <pc:sldMk cId="481113421" sldId="259"/>
            <ac:spMk id="17" creationId="{FC6CAD6B-0F4A-4818-917B-B6C07562B9B3}"/>
          </ac:spMkLst>
        </pc:spChg>
        <pc:spChg chg="add mod">
          <ac:chgData name="Siegbert Rudolph" userId="2af4d44886c067cc" providerId="LiveId" clId="{056E3A6E-BBC9-4727-994E-6A235512FED0}" dt="2022-02-15T10:19:16.007" v="11"/>
          <ac:spMkLst>
            <pc:docMk/>
            <pc:sldMk cId="481113421" sldId="259"/>
            <ac:spMk id="18" creationId="{BCF4D99B-6D0F-4236-A3DE-CD0B72A932EC}"/>
          </ac:spMkLst>
        </pc:spChg>
        <pc:spChg chg="add mod">
          <ac:chgData name="Siegbert Rudolph" userId="2af4d44886c067cc" providerId="LiveId" clId="{056E3A6E-BBC9-4727-994E-6A235512FED0}" dt="2022-02-15T10:19:16.007" v="11"/>
          <ac:spMkLst>
            <pc:docMk/>
            <pc:sldMk cId="481113421" sldId="259"/>
            <ac:spMk id="19" creationId="{D0B8D5EC-F57F-43D0-86F2-3E405635501D}"/>
          </ac:spMkLst>
        </pc:spChg>
        <pc:spChg chg="add mod">
          <ac:chgData name="Siegbert Rudolph" userId="2af4d44886c067cc" providerId="LiveId" clId="{056E3A6E-BBC9-4727-994E-6A235512FED0}" dt="2022-02-15T10:19:16.007" v="11"/>
          <ac:spMkLst>
            <pc:docMk/>
            <pc:sldMk cId="481113421" sldId="259"/>
            <ac:spMk id="20" creationId="{E039F119-BF8F-4B56-A395-0DCE7C47F33D}"/>
          </ac:spMkLst>
        </pc:spChg>
        <pc:spChg chg="add mod">
          <ac:chgData name="Siegbert Rudolph" userId="2af4d44886c067cc" providerId="LiveId" clId="{056E3A6E-BBC9-4727-994E-6A235512FED0}" dt="2022-02-15T10:19:16.007" v="11"/>
          <ac:spMkLst>
            <pc:docMk/>
            <pc:sldMk cId="481113421" sldId="259"/>
            <ac:spMk id="21" creationId="{5A6C2E92-35AC-4014-AA7D-259D20FCCE62}"/>
          </ac:spMkLst>
        </pc:spChg>
        <pc:spChg chg="add mod">
          <ac:chgData name="Siegbert Rudolph" userId="2af4d44886c067cc" providerId="LiveId" clId="{056E3A6E-BBC9-4727-994E-6A235512FED0}" dt="2022-02-15T10:19:16.007" v="11"/>
          <ac:spMkLst>
            <pc:docMk/>
            <pc:sldMk cId="481113421" sldId="259"/>
            <ac:spMk id="22" creationId="{005A54B8-3C5D-4A1F-9369-E2FE32AC684A}"/>
          </ac:spMkLst>
        </pc:spChg>
        <pc:spChg chg="add mod">
          <ac:chgData name="Siegbert Rudolph" userId="2af4d44886c067cc" providerId="LiveId" clId="{056E3A6E-BBC9-4727-994E-6A235512FED0}" dt="2022-02-15T10:19:16.007" v="11"/>
          <ac:spMkLst>
            <pc:docMk/>
            <pc:sldMk cId="481113421" sldId="259"/>
            <ac:spMk id="23" creationId="{75BC8050-E181-4698-B299-F11464FF6574}"/>
          </ac:spMkLst>
        </pc:spChg>
        <pc:spChg chg="add mod">
          <ac:chgData name="Siegbert Rudolph" userId="2af4d44886c067cc" providerId="LiveId" clId="{056E3A6E-BBC9-4727-994E-6A235512FED0}" dt="2022-02-15T10:19:16.007" v="11"/>
          <ac:spMkLst>
            <pc:docMk/>
            <pc:sldMk cId="481113421" sldId="259"/>
            <ac:spMk id="24" creationId="{94B8F4C0-AE0C-4C7A-B861-AA11D2116E85}"/>
          </ac:spMkLst>
        </pc:spChg>
        <pc:spChg chg="add mod">
          <ac:chgData name="Siegbert Rudolph" userId="2af4d44886c067cc" providerId="LiveId" clId="{056E3A6E-BBC9-4727-994E-6A235512FED0}" dt="2022-02-15T10:19:16.007" v="11"/>
          <ac:spMkLst>
            <pc:docMk/>
            <pc:sldMk cId="481113421" sldId="259"/>
            <ac:spMk id="25" creationId="{FEAEA9AC-3436-46B5-A2B5-7BA830FC634F}"/>
          </ac:spMkLst>
        </pc:spChg>
        <pc:spChg chg="add mod">
          <ac:chgData name="Siegbert Rudolph" userId="2af4d44886c067cc" providerId="LiveId" clId="{056E3A6E-BBC9-4727-994E-6A235512FED0}" dt="2022-02-15T10:19:16.007" v="11"/>
          <ac:spMkLst>
            <pc:docMk/>
            <pc:sldMk cId="481113421" sldId="259"/>
            <ac:spMk id="26" creationId="{DDBFBE9F-E7E7-4891-A3D6-3D3859DA92A0}"/>
          </ac:spMkLst>
        </pc:spChg>
        <pc:spChg chg="add mod">
          <ac:chgData name="Siegbert Rudolph" userId="2af4d44886c067cc" providerId="LiveId" clId="{056E3A6E-BBC9-4727-994E-6A235512FED0}" dt="2022-02-15T10:19:16.007" v="11"/>
          <ac:spMkLst>
            <pc:docMk/>
            <pc:sldMk cId="481113421" sldId="259"/>
            <ac:spMk id="27" creationId="{FDDAEC9D-A85B-4D5B-AF45-1BC72B5C5697}"/>
          </ac:spMkLst>
        </pc:spChg>
        <pc:spChg chg="add mod">
          <ac:chgData name="Siegbert Rudolph" userId="2af4d44886c067cc" providerId="LiveId" clId="{056E3A6E-BBC9-4727-994E-6A235512FED0}" dt="2022-02-15T10:19:16.007" v="11"/>
          <ac:spMkLst>
            <pc:docMk/>
            <pc:sldMk cId="481113421" sldId="259"/>
            <ac:spMk id="28" creationId="{7908AC29-FBE7-403D-9060-917AC7216247}"/>
          </ac:spMkLst>
        </pc:spChg>
        <pc:spChg chg="add mod">
          <ac:chgData name="Siegbert Rudolph" userId="2af4d44886c067cc" providerId="LiveId" clId="{056E3A6E-BBC9-4727-994E-6A235512FED0}" dt="2022-02-15T10:19:16.007" v="11"/>
          <ac:spMkLst>
            <pc:docMk/>
            <pc:sldMk cId="481113421" sldId="259"/>
            <ac:spMk id="29" creationId="{7E6BA6A2-F1D3-410C-B8B0-8F4A053A56E4}"/>
          </ac:spMkLst>
        </pc:spChg>
        <pc:spChg chg="add mod">
          <ac:chgData name="Siegbert Rudolph" userId="2af4d44886c067cc" providerId="LiveId" clId="{056E3A6E-BBC9-4727-994E-6A235512FED0}" dt="2022-02-15T10:19:16.007" v="11"/>
          <ac:spMkLst>
            <pc:docMk/>
            <pc:sldMk cId="481113421" sldId="259"/>
            <ac:spMk id="30" creationId="{80446838-0924-44CC-834C-41A177F38A51}"/>
          </ac:spMkLst>
        </pc:spChg>
        <pc:spChg chg="add mod">
          <ac:chgData name="Siegbert Rudolph" userId="2af4d44886c067cc" providerId="LiveId" clId="{056E3A6E-BBC9-4727-994E-6A235512FED0}" dt="2022-02-15T10:19:16.007" v="11"/>
          <ac:spMkLst>
            <pc:docMk/>
            <pc:sldMk cId="481113421" sldId="259"/>
            <ac:spMk id="31" creationId="{5F34EF73-8951-466F-B07A-72F7B1F783AC}"/>
          </ac:spMkLst>
        </pc:spChg>
        <pc:spChg chg="add mod">
          <ac:chgData name="Siegbert Rudolph" userId="2af4d44886c067cc" providerId="LiveId" clId="{056E3A6E-BBC9-4727-994E-6A235512FED0}" dt="2022-02-15T10:19:16.007" v="11"/>
          <ac:spMkLst>
            <pc:docMk/>
            <pc:sldMk cId="481113421" sldId="259"/>
            <ac:spMk id="32" creationId="{E31128F6-9739-4B47-9B31-B9EB282145C0}"/>
          </ac:spMkLst>
        </pc:spChg>
        <pc:spChg chg="add mod">
          <ac:chgData name="Siegbert Rudolph" userId="2af4d44886c067cc" providerId="LiveId" clId="{056E3A6E-BBC9-4727-994E-6A235512FED0}" dt="2022-02-15T10:19:16.007" v="11"/>
          <ac:spMkLst>
            <pc:docMk/>
            <pc:sldMk cId="481113421" sldId="259"/>
            <ac:spMk id="33" creationId="{2899DE06-4900-41AE-8ADF-070AA95480A1}"/>
          </ac:spMkLst>
        </pc:spChg>
        <pc:spChg chg="add mod">
          <ac:chgData name="Siegbert Rudolph" userId="2af4d44886c067cc" providerId="LiveId" clId="{056E3A6E-BBC9-4727-994E-6A235512FED0}" dt="2022-02-15T10:19:16.007" v="11"/>
          <ac:spMkLst>
            <pc:docMk/>
            <pc:sldMk cId="481113421" sldId="259"/>
            <ac:spMk id="34" creationId="{6DE26D58-A490-4798-A427-0CA85EF23B2B}"/>
          </ac:spMkLst>
        </pc:spChg>
        <pc:spChg chg="add mod">
          <ac:chgData name="Siegbert Rudolph" userId="2af4d44886c067cc" providerId="LiveId" clId="{056E3A6E-BBC9-4727-994E-6A235512FED0}" dt="2022-02-15T10:19:16.007" v="11"/>
          <ac:spMkLst>
            <pc:docMk/>
            <pc:sldMk cId="481113421" sldId="259"/>
            <ac:spMk id="35" creationId="{49D38C14-31B1-45EE-BFD6-8FACEB562570}"/>
          </ac:spMkLst>
        </pc:spChg>
        <pc:spChg chg="add mod">
          <ac:chgData name="Siegbert Rudolph" userId="2af4d44886c067cc" providerId="LiveId" clId="{056E3A6E-BBC9-4727-994E-6A235512FED0}" dt="2022-02-15T10:19:16.007" v="11"/>
          <ac:spMkLst>
            <pc:docMk/>
            <pc:sldMk cId="481113421" sldId="259"/>
            <ac:spMk id="36" creationId="{595CA819-23E3-4158-9F93-955C628560EB}"/>
          </ac:spMkLst>
        </pc:spChg>
        <pc:spChg chg="add mod">
          <ac:chgData name="Siegbert Rudolph" userId="2af4d44886c067cc" providerId="LiveId" clId="{056E3A6E-BBC9-4727-994E-6A235512FED0}" dt="2022-02-15T10:19:16.007" v="11"/>
          <ac:spMkLst>
            <pc:docMk/>
            <pc:sldMk cId="481113421" sldId="259"/>
            <ac:spMk id="37" creationId="{F836B76C-E573-488E-827E-E4B688FD4BB4}"/>
          </ac:spMkLst>
        </pc:spChg>
        <pc:spChg chg="add mod">
          <ac:chgData name="Siegbert Rudolph" userId="2af4d44886c067cc" providerId="LiveId" clId="{056E3A6E-BBC9-4727-994E-6A235512FED0}" dt="2022-02-15T10:19:16.007" v="11"/>
          <ac:spMkLst>
            <pc:docMk/>
            <pc:sldMk cId="481113421" sldId="259"/>
            <ac:spMk id="38" creationId="{E399508F-4C47-453F-8717-7AC8A1DA2B0A}"/>
          </ac:spMkLst>
        </pc:spChg>
        <pc:spChg chg="add mod">
          <ac:chgData name="Siegbert Rudolph" userId="2af4d44886c067cc" providerId="LiveId" clId="{056E3A6E-BBC9-4727-994E-6A235512FED0}" dt="2022-02-15T10:19:16.007" v="11"/>
          <ac:spMkLst>
            <pc:docMk/>
            <pc:sldMk cId="481113421" sldId="259"/>
            <ac:spMk id="39" creationId="{C7902F3A-CF69-42E8-B8A4-1868B84F3F7F}"/>
          </ac:spMkLst>
        </pc:spChg>
        <pc:spChg chg="add mod">
          <ac:chgData name="Siegbert Rudolph" userId="2af4d44886c067cc" providerId="LiveId" clId="{056E3A6E-BBC9-4727-994E-6A235512FED0}" dt="2022-02-15T10:19:16.007" v="11"/>
          <ac:spMkLst>
            <pc:docMk/>
            <pc:sldMk cId="481113421" sldId="259"/>
            <ac:spMk id="40" creationId="{37F36FCF-1551-437E-9C7A-D00F4CB5727A}"/>
          </ac:spMkLst>
        </pc:spChg>
        <pc:spChg chg="add mod">
          <ac:chgData name="Siegbert Rudolph" userId="2af4d44886c067cc" providerId="LiveId" clId="{056E3A6E-BBC9-4727-994E-6A235512FED0}" dt="2022-02-15T10:19:16.007" v="11"/>
          <ac:spMkLst>
            <pc:docMk/>
            <pc:sldMk cId="481113421" sldId="259"/>
            <ac:spMk id="41" creationId="{4E929CFD-43C2-4647-B751-F367FEBE7A4C}"/>
          </ac:spMkLst>
        </pc:spChg>
        <pc:spChg chg="add mod">
          <ac:chgData name="Siegbert Rudolph" userId="2af4d44886c067cc" providerId="LiveId" clId="{056E3A6E-BBC9-4727-994E-6A235512FED0}" dt="2022-02-15T10:19:16.007" v="11"/>
          <ac:spMkLst>
            <pc:docMk/>
            <pc:sldMk cId="481113421" sldId="259"/>
            <ac:spMk id="42" creationId="{CF49C68C-5245-4411-B863-253A5509262C}"/>
          </ac:spMkLst>
        </pc:spChg>
        <pc:spChg chg="add mod">
          <ac:chgData name="Siegbert Rudolph" userId="2af4d44886c067cc" providerId="LiveId" clId="{056E3A6E-BBC9-4727-994E-6A235512FED0}" dt="2022-02-15T10:19:16.007" v="11"/>
          <ac:spMkLst>
            <pc:docMk/>
            <pc:sldMk cId="481113421" sldId="259"/>
            <ac:spMk id="43" creationId="{153934BE-53D2-4D20-9B64-87661C37763D}"/>
          </ac:spMkLst>
        </pc:spChg>
        <pc:spChg chg="add mod">
          <ac:chgData name="Siegbert Rudolph" userId="2af4d44886c067cc" providerId="LiveId" clId="{056E3A6E-BBC9-4727-994E-6A235512FED0}" dt="2022-02-15T10:19:16.007" v="11"/>
          <ac:spMkLst>
            <pc:docMk/>
            <pc:sldMk cId="481113421" sldId="259"/>
            <ac:spMk id="44" creationId="{FA5657B5-77B5-495E-8CE0-7C59BBF4C154}"/>
          </ac:spMkLst>
        </pc:spChg>
        <pc:spChg chg="add mod">
          <ac:chgData name="Siegbert Rudolph" userId="2af4d44886c067cc" providerId="LiveId" clId="{056E3A6E-BBC9-4727-994E-6A235512FED0}" dt="2022-02-15T10:19:16.007" v="11"/>
          <ac:spMkLst>
            <pc:docMk/>
            <pc:sldMk cId="481113421" sldId="259"/>
            <ac:spMk id="45" creationId="{02EAFC13-C904-4C5F-A0FB-1928A3A54CEB}"/>
          </ac:spMkLst>
        </pc:spChg>
        <pc:spChg chg="add mod">
          <ac:chgData name="Siegbert Rudolph" userId="2af4d44886c067cc" providerId="LiveId" clId="{056E3A6E-BBC9-4727-994E-6A235512FED0}" dt="2022-02-15T10:19:16.007" v="11"/>
          <ac:spMkLst>
            <pc:docMk/>
            <pc:sldMk cId="481113421" sldId="259"/>
            <ac:spMk id="46" creationId="{59DA09BF-8504-465B-B5E0-65980983A088}"/>
          </ac:spMkLst>
        </pc:spChg>
        <pc:spChg chg="add mod">
          <ac:chgData name="Siegbert Rudolph" userId="2af4d44886c067cc" providerId="LiveId" clId="{056E3A6E-BBC9-4727-994E-6A235512FED0}" dt="2022-02-15T10:19:16.007" v="11"/>
          <ac:spMkLst>
            <pc:docMk/>
            <pc:sldMk cId="481113421" sldId="259"/>
            <ac:spMk id="47" creationId="{DAD7622A-FAF6-4024-AF81-93F65BEA188E}"/>
          </ac:spMkLst>
        </pc:spChg>
        <pc:spChg chg="add mod">
          <ac:chgData name="Siegbert Rudolph" userId="2af4d44886c067cc" providerId="LiveId" clId="{056E3A6E-BBC9-4727-994E-6A235512FED0}" dt="2022-02-15T10:19:16.007" v="11"/>
          <ac:spMkLst>
            <pc:docMk/>
            <pc:sldMk cId="481113421" sldId="259"/>
            <ac:spMk id="48" creationId="{49C410BE-18C7-4B72-B089-EFB2444E725D}"/>
          </ac:spMkLst>
        </pc:spChg>
        <pc:spChg chg="add mod">
          <ac:chgData name="Siegbert Rudolph" userId="2af4d44886c067cc" providerId="LiveId" clId="{056E3A6E-BBC9-4727-994E-6A235512FED0}" dt="2022-02-15T10:19:16.007" v="11"/>
          <ac:spMkLst>
            <pc:docMk/>
            <pc:sldMk cId="481113421" sldId="259"/>
            <ac:spMk id="49" creationId="{90858E71-14CF-49E8-B02A-607F73223A73}"/>
          </ac:spMkLst>
        </pc:spChg>
        <pc:spChg chg="add mod">
          <ac:chgData name="Siegbert Rudolph" userId="2af4d44886c067cc" providerId="LiveId" clId="{056E3A6E-BBC9-4727-994E-6A235512FED0}" dt="2022-02-15T10:19:16.007" v="11"/>
          <ac:spMkLst>
            <pc:docMk/>
            <pc:sldMk cId="481113421" sldId="259"/>
            <ac:spMk id="50" creationId="{6D8987A8-D10E-4437-B649-0429C8C68BF4}"/>
          </ac:spMkLst>
        </pc:spChg>
        <pc:spChg chg="add mod">
          <ac:chgData name="Siegbert Rudolph" userId="2af4d44886c067cc" providerId="LiveId" clId="{056E3A6E-BBC9-4727-994E-6A235512FED0}" dt="2022-02-15T10:19:16.007" v="11"/>
          <ac:spMkLst>
            <pc:docMk/>
            <pc:sldMk cId="481113421" sldId="259"/>
            <ac:spMk id="51" creationId="{17A95DDA-D869-4C49-AE12-38EDD8AA7210}"/>
          </ac:spMkLst>
        </pc:spChg>
        <pc:spChg chg="add mod">
          <ac:chgData name="Siegbert Rudolph" userId="2af4d44886c067cc" providerId="LiveId" clId="{056E3A6E-BBC9-4727-994E-6A235512FED0}" dt="2022-02-15T10:19:16.007" v="11"/>
          <ac:spMkLst>
            <pc:docMk/>
            <pc:sldMk cId="481113421" sldId="259"/>
            <ac:spMk id="52" creationId="{1E3FCE02-73AA-47BD-934C-1B870A16EA77}"/>
          </ac:spMkLst>
        </pc:spChg>
        <pc:spChg chg="add mod">
          <ac:chgData name="Siegbert Rudolph" userId="2af4d44886c067cc" providerId="LiveId" clId="{056E3A6E-BBC9-4727-994E-6A235512FED0}" dt="2022-02-15T10:19:16.007" v="11"/>
          <ac:spMkLst>
            <pc:docMk/>
            <pc:sldMk cId="481113421" sldId="259"/>
            <ac:spMk id="53" creationId="{9B84FA38-7C7C-4BCB-81BE-C97B645FCFB8}"/>
          </ac:spMkLst>
        </pc:spChg>
        <pc:spChg chg="add mod">
          <ac:chgData name="Siegbert Rudolph" userId="2af4d44886c067cc" providerId="LiveId" clId="{056E3A6E-BBC9-4727-994E-6A235512FED0}" dt="2022-02-15T10:19:16.007" v="11"/>
          <ac:spMkLst>
            <pc:docMk/>
            <pc:sldMk cId="481113421" sldId="259"/>
            <ac:spMk id="54" creationId="{FD4DD459-114A-4941-A8C1-485079D0A286}"/>
          </ac:spMkLst>
        </pc:spChg>
        <pc:spChg chg="add mod">
          <ac:chgData name="Siegbert Rudolph" userId="2af4d44886c067cc" providerId="LiveId" clId="{056E3A6E-BBC9-4727-994E-6A235512FED0}" dt="2022-02-15T10:19:16.007" v="11"/>
          <ac:spMkLst>
            <pc:docMk/>
            <pc:sldMk cId="481113421" sldId="259"/>
            <ac:spMk id="55" creationId="{22DBD3DA-D61C-437A-8E06-33C405C23E3C}"/>
          </ac:spMkLst>
        </pc:spChg>
        <pc:spChg chg="add mod">
          <ac:chgData name="Siegbert Rudolph" userId="2af4d44886c067cc" providerId="LiveId" clId="{056E3A6E-BBC9-4727-994E-6A235512FED0}" dt="2022-02-15T10:19:16.007" v="11"/>
          <ac:spMkLst>
            <pc:docMk/>
            <pc:sldMk cId="481113421" sldId="259"/>
            <ac:spMk id="56" creationId="{9AB9DBD0-9F62-4B16-9816-8D5089610255}"/>
          </ac:spMkLst>
        </pc:spChg>
        <pc:spChg chg="add mod">
          <ac:chgData name="Siegbert Rudolph" userId="2af4d44886c067cc" providerId="LiveId" clId="{056E3A6E-BBC9-4727-994E-6A235512FED0}" dt="2022-02-15T10:19:16.007" v="11"/>
          <ac:spMkLst>
            <pc:docMk/>
            <pc:sldMk cId="481113421" sldId="259"/>
            <ac:spMk id="57" creationId="{6D68B909-5D6C-4E51-B7C0-51952CD94AF7}"/>
          </ac:spMkLst>
        </pc:spChg>
        <pc:spChg chg="add mod">
          <ac:chgData name="Siegbert Rudolph" userId="2af4d44886c067cc" providerId="LiveId" clId="{056E3A6E-BBC9-4727-994E-6A235512FED0}" dt="2022-02-15T10:19:16.007" v="11"/>
          <ac:spMkLst>
            <pc:docMk/>
            <pc:sldMk cId="481113421" sldId="259"/>
            <ac:spMk id="58" creationId="{DA96A4A3-C167-49C3-95A1-3E4353BBCD63}"/>
          </ac:spMkLst>
        </pc:spChg>
        <pc:spChg chg="add mod">
          <ac:chgData name="Siegbert Rudolph" userId="2af4d44886c067cc" providerId="LiveId" clId="{056E3A6E-BBC9-4727-994E-6A235512FED0}" dt="2022-02-15T10:19:16.007" v="11"/>
          <ac:spMkLst>
            <pc:docMk/>
            <pc:sldMk cId="481113421" sldId="259"/>
            <ac:spMk id="59" creationId="{725CE0C0-E382-48AF-AAEE-F3116B6BCD98}"/>
          </ac:spMkLst>
        </pc:spChg>
        <pc:spChg chg="add mod">
          <ac:chgData name="Siegbert Rudolph" userId="2af4d44886c067cc" providerId="LiveId" clId="{056E3A6E-BBC9-4727-994E-6A235512FED0}" dt="2022-02-15T10:19:16.007" v="11"/>
          <ac:spMkLst>
            <pc:docMk/>
            <pc:sldMk cId="481113421" sldId="259"/>
            <ac:spMk id="60" creationId="{BB2AF338-8B79-47F0-9140-20E7EE35B35A}"/>
          </ac:spMkLst>
        </pc:spChg>
        <pc:spChg chg="add mod">
          <ac:chgData name="Siegbert Rudolph" userId="2af4d44886c067cc" providerId="LiveId" clId="{056E3A6E-BBC9-4727-994E-6A235512FED0}" dt="2022-02-15T10:19:16.007" v="11"/>
          <ac:spMkLst>
            <pc:docMk/>
            <pc:sldMk cId="481113421" sldId="259"/>
            <ac:spMk id="61" creationId="{3E347A28-06F2-48A6-98EF-1F3D4CE8C617}"/>
          </ac:spMkLst>
        </pc:spChg>
        <pc:spChg chg="add mod">
          <ac:chgData name="Siegbert Rudolph" userId="2af4d44886c067cc" providerId="LiveId" clId="{056E3A6E-BBC9-4727-994E-6A235512FED0}" dt="2022-02-15T10:19:16.007" v="11"/>
          <ac:spMkLst>
            <pc:docMk/>
            <pc:sldMk cId="481113421" sldId="259"/>
            <ac:spMk id="62" creationId="{54EA0AFA-EA30-47AC-B069-50AC20FFC9B3}"/>
          </ac:spMkLst>
        </pc:spChg>
        <pc:spChg chg="add mod">
          <ac:chgData name="Siegbert Rudolph" userId="2af4d44886c067cc" providerId="LiveId" clId="{056E3A6E-BBC9-4727-994E-6A235512FED0}" dt="2022-02-15T10:19:16.007" v="11"/>
          <ac:spMkLst>
            <pc:docMk/>
            <pc:sldMk cId="481113421" sldId="259"/>
            <ac:spMk id="63" creationId="{BD1F14CA-ADE8-4B3A-9AC8-E51612E65009}"/>
          </ac:spMkLst>
        </pc:spChg>
        <pc:spChg chg="add mod">
          <ac:chgData name="Siegbert Rudolph" userId="2af4d44886c067cc" providerId="LiveId" clId="{056E3A6E-BBC9-4727-994E-6A235512FED0}" dt="2022-02-15T10:19:16.007" v="11"/>
          <ac:spMkLst>
            <pc:docMk/>
            <pc:sldMk cId="481113421" sldId="259"/>
            <ac:spMk id="64" creationId="{11790FCF-F007-4703-BC83-1C8DC67A186D}"/>
          </ac:spMkLst>
        </pc:spChg>
        <pc:spChg chg="add mod">
          <ac:chgData name="Siegbert Rudolph" userId="2af4d44886c067cc" providerId="LiveId" clId="{056E3A6E-BBC9-4727-994E-6A235512FED0}" dt="2022-02-15T10:19:16.007" v="11"/>
          <ac:spMkLst>
            <pc:docMk/>
            <pc:sldMk cId="481113421" sldId="259"/>
            <ac:spMk id="65" creationId="{A92AFDD5-8ED2-4513-B06C-E741D3EB83B7}"/>
          </ac:spMkLst>
        </pc:spChg>
        <pc:spChg chg="add mod">
          <ac:chgData name="Siegbert Rudolph" userId="2af4d44886c067cc" providerId="LiveId" clId="{056E3A6E-BBC9-4727-994E-6A235512FED0}" dt="2022-02-15T10:19:16.007" v="11"/>
          <ac:spMkLst>
            <pc:docMk/>
            <pc:sldMk cId="481113421" sldId="259"/>
            <ac:spMk id="66" creationId="{702F5171-67C5-481E-A682-A42B2F18258D}"/>
          </ac:spMkLst>
        </pc:spChg>
        <pc:spChg chg="add mod">
          <ac:chgData name="Siegbert Rudolph" userId="2af4d44886c067cc" providerId="LiveId" clId="{056E3A6E-BBC9-4727-994E-6A235512FED0}" dt="2022-02-15T10:19:16.007" v="11"/>
          <ac:spMkLst>
            <pc:docMk/>
            <pc:sldMk cId="481113421" sldId="259"/>
            <ac:spMk id="67" creationId="{3C250280-2C44-4224-B072-640DF25120E6}"/>
          </ac:spMkLst>
        </pc:spChg>
        <pc:spChg chg="add mod">
          <ac:chgData name="Siegbert Rudolph" userId="2af4d44886c067cc" providerId="LiveId" clId="{056E3A6E-BBC9-4727-994E-6A235512FED0}" dt="2022-02-15T10:19:16.007" v="11"/>
          <ac:spMkLst>
            <pc:docMk/>
            <pc:sldMk cId="481113421" sldId="259"/>
            <ac:spMk id="68" creationId="{062129E6-048C-4E45-96CA-6F9B972E180F}"/>
          </ac:spMkLst>
        </pc:spChg>
        <pc:spChg chg="add mod">
          <ac:chgData name="Siegbert Rudolph" userId="2af4d44886c067cc" providerId="LiveId" clId="{056E3A6E-BBC9-4727-994E-6A235512FED0}" dt="2022-02-15T10:19:16.007" v="11"/>
          <ac:spMkLst>
            <pc:docMk/>
            <pc:sldMk cId="481113421" sldId="259"/>
            <ac:spMk id="69" creationId="{880EDD08-FF78-4367-A760-911FF3941D91}"/>
          </ac:spMkLst>
        </pc:spChg>
        <pc:spChg chg="add mod">
          <ac:chgData name="Siegbert Rudolph" userId="2af4d44886c067cc" providerId="LiveId" clId="{056E3A6E-BBC9-4727-994E-6A235512FED0}" dt="2022-02-15T10:19:16.007" v="11"/>
          <ac:spMkLst>
            <pc:docMk/>
            <pc:sldMk cId="481113421" sldId="259"/>
            <ac:spMk id="70" creationId="{7983B276-A177-4529-8DAF-BE0FC44AE8E4}"/>
          </ac:spMkLst>
        </pc:spChg>
        <pc:spChg chg="add mod">
          <ac:chgData name="Siegbert Rudolph" userId="2af4d44886c067cc" providerId="LiveId" clId="{056E3A6E-BBC9-4727-994E-6A235512FED0}" dt="2022-02-15T10:19:16.007" v="11"/>
          <ac:spMkLst>
            <pc:docMk/>
            <pc:sldMk cId="481113421" sldId="259"/>
            <ac:spMk id="71" creationId="{FF2F7028-5AA7-4219-9AFC-8910071C281C}"/>
          </ac:spMkLst>
        </pc:spChg>
        <pc:spChg chg="add mod">
          <ac:chgData name="Siegbert Rudolph" userId="2af4d44886c067cc" providerId="LiveId" clId="{056E3A6E-BBC9-4727-994E-6A235512FED0}" dt="2022-02-15T10:19:16.007" v="11"/>
          <ac:spMkLst>
            <pc:docMk/>
            <pc:sldMk cId="481113421" sldId="259"/>
            <ac:spMk id="72" creationId="{5BB74CB8-B601-479C-AB62-710F02B84F14}"/>
          </ac:spMkLst>
        </pc:spChg>
        <pc:spChg chg="add mod">
          <ac:chgData name="Siegbert Rudolph" userId="2af4d44886c067cc" providerId="LiveId" clId="{056E3A6E-BBC9-4727-994E-6A235512FED0}" dt="2022-02-15T10:19:16.007" v="11"/>
          <ac:spMkLst>
            <pc:docMk/>
            <pc:sldMk cId="481113421" sldId="259"/>
            <ac:spMk id="73" creationId="{9F7E7031-3113-4ADD-A02E-FF04BAACD55A}"/>
          </ac:spMkLst>
        </pc:spChg>
        <pc:spChg chg="add mod">
          <ac:chgData name="Siegbert Rudolph" userId="2af4d44886c067cc" providerId="LiveId" clId="{056E3A6E-BBC9-4727-994E-6A235512FED0}" dt="2022-02-15T10:19:16.007" v="11"/>
          <ac:spMkLst>
            <pc:docMk/>
            <pc:sldMk cId="481113421" sldId="259"/>
            <ac:spMk id="74" creationId="{44A7D560-7449-46E5-B773-C6240BFCF0F2}"/>
          </ac:spMkLst>
        </pc:spChg>
        <pc:spChg chg="add mod">
          <ac:chgData name="Siegbert Rudolph" userId="2af4d44886c067cc" providerId="LiveId" clId="{056E3A6E-BBC9-4727-994E-6A235512FED0}" dt="2022-02-15T10:19:16.007" v="11"/>
          <ac:spMkLst>
            <pc:docMk/>
            <pc:sldMk cId="481113421" sldId="259"/>
            <ac:spMk id="75" creationId="{A6A0387C-4254-4FE5-A591-C854CD09BB54}"/>
          </ac:spMkLst>
        </pc:spChg>
        <pc:spChg chg="add mod">
          <ac:chgData name="Siegbert Rudolph" userId="2af4d44886c067cc" providerId="LiveId" clId="{056E3A6E-BBC9-4727-994E-6A235512FED0}" dt="2022-02-15T10:19:16.007" v="11"/>
          <ac:spMkLst>
            <pc:docMk/>
            <pc:sldMk cId="481113421" sldId="259"/>
            <ac:spMk id="76" creationId="{25AAA886-DA90-42F7-AE20-07E65C396B1E}"/>
          </ac:spMkLst>
        </pc:spChg>
        <pc:spChg chg="add mod">
          <ac:chgData name="Siegbert Rudolph" userId="2af4d44886c067cc" providerId="LiveId" clId="{056E3A6E-BBC9-4727-994E-6A235512FED0}" dt="2022-02-15T10:19:16.007" v="11"/>
          <ac:spMkLst>
            <pc:docMk/>
            <pc:sldMk cId="481113421" sldId="259"/>
            <ac:spMk id="77" creationId="{D1D1B3F4-BD52-4B42-898F-618C0608D2B6}"/>
          </ac:spMkLst>
        </pc:spChg>
        <pc:spChg chg="add mod">
          <ac:chgData name="Siegbert Rudolph" userId="2af4d44886c067cc" providerId="LiveId" clId="{056E3A6E-BBC9-4727-994E-6A235512FED0}" dt="2022-02-15T15:10:05.186" v="228" actId="20577"/>
          <ac:spMkLst>
            <pc:docMk/>
            <pc:sldMk cId="481113421" sldId="259"/>
            <ac:spMk id="78" creationId="{C50882A2-42EA-4DC2-B8AC-D87D3E6C7ACC}"/>
          </ac:spMkLst>
        </pc:spChg>
        <pc:spChg chg="add mod">
          <ac:chgData name="Siegbert Rudolph" userId="2af4d44886c067cc" providerId="LiveId" clId="{056E3A6E-BBC9-4727-994E-6A235512FED0}" dt="2022-02-15T10:19:16.007" v="11"/>
          <ac:spMkLst>
            <pc:docMk/>
            <pc:sldMk cId="481113421" sldId="259"/>
            <ac:spMk id="79" creationId="{4964B624-F129-4B36-98F0-417DE2963C8A}"/>
          </ac:spMkLst>
        </pc:spChg>
        <pc:spChg chg="add mod">
          <ac:chgData name="Siegbert Rudolph" userId="2af4d44886c067cc" providerId="LiveId" clId="{056E3A6E-BBC9-4727-994E-6A235512FED0}" dt="2022-02-15T10:19:16.007" v="11"/>
          <ac:spMkLst>
            <pc:docMk/>
            <pc:sldMk cId="481113421" sldId="259"/>
            <ac:spMk id="80" creationId="{1DF799CC-4ADC-4FE2-8787-95FE746FEF50}"/>
          </ac:spMkLst>
        </pc:spChg>
        <pc:spChg chg="add mod">
          <ac:chgData name="Siegbert Rudolph" userId="2af4d44886c067cc" providerId="LiveId" clId="{056E3A6E-BBC9-4727-994E-6A235512FED0}" dt="2022-02-15T10:19:16.007" v="11"/>
          <ac:spMkLst>
            <pc:docMk/>
            <pc:sldMk cId="481113421" sldId="259"/>
            <ac:spMk id="81" creationId="{A6E38C98-683C-4DEE-886A-1DA617E112C0}"/>
          </ac:spMkLst>
        </pc:spChg>
        <pc:spChg chg="add mod">
          <ac:chgData name="Siegbert Rudolph" userId="2af4d44886c067cc" providerId="LiveId" clId="{056E3A6E-BBC9-4727-994E-6A235512FED0}" dt="2022-02-15T10:19:16.007" v="11"/>
          <ac:spMkLst>
            <pc:docMk/>
            <pc:sldMk cId="481113421" sldId="259"/>
            <ac:spMk id="82" creationId="{C4A035E0-51A7-4B3F-950B-54EAA2818CB8}"/>
          </ac:spMkLst>
        </pc:spChg>
        <pc:spChg chg="add mod">
          <ac:chgData name="Siegbert Rudolph" userId="2af4d44886c067cc" providerId="LiveId" clId="{056E3A6E-BBC9-4727-994E-6A235512FED0}" dt="2022-02-15T10:19:16.007" v="11"/>
          <ac:spMkLst>
            <pc:docMk/>
            <pc:sldMk cId="481113421" sldId="259"/>
            <ac:spMk id="83" creationId="{B4FAF12D-317E-42B0-9EA0-9C59A04B8F95}"/>
          </ac:spMkLst>
        </pc:spChg>
        <pc:spChg chg="add mod">
          <ac:chgData name="Siegbert Rudolph" userId="2af4d44886c067cc" providerId="LiveId" clId="{056E3A6E-BBC9-4727-994E-6A235512FED0}" dt="2022-02-15T10:19:16.007" v="11"/>
          <ac:spMkLst>
            <pc:docMk/>
            <pc:sldMk cId="481113421" sldId="259"/>
            <ac:spMk id="84" creationId="{29CF4927-86AF-4516-A643-92CABD8E2A99}"/>
          </ac:spMkLst>
        </pc:spChg>
        <pc:spChg chg="add mod">
          <ac:chgData name="Siegbert Rudolph" userId="2af4d44886c067cc" providerId="LiveId" clId="{056E3A6E-BBC9-4727-994E-6A235512FED0}" dt="2022-02-15T10:19:16.007" v="11"/>
          <ac:spMkLst>
            <pc:docMk/>
            <pc:sldMk cId="481113421" sldId="259"/>
            <ac:spMk id="85" creationId="{05839902-E3F1-4F68-9FE7-C6861F232F95}"/>
          </ac:spMkLst>
        </pc:spChg>
        <pc:spChg chg="add mod">
          <ac:chgData name="Siegbert Rudolph" userId="2af4d44886c067cc" providerId="LiveId" clId="{056E3A6E-BBC9-4727-994E-6A235512FED0}" dt="2022-02-15T15:08:50.004" v="220" actId="1037"/>
          <ac:spMkLst>
            <pc:docMk/>
            <pc:sldMk cId="481113421" sldId="259"/>
            <ac:spMk id="86" creationId="{A8DCED6E-85FA-495B-9A25-1FC3BE18F54E}"/>
          </ac:spMkLst>
        </pc:spChg>
        <pc:spChg chg="add mod">
          <ac:chgData name="Siegbert Rudolph" userId="2af4d44886c067cc" providerId="LiveId" clId="{056E3A6E-BBC9-4727-994E-6A235512FED0}" dt="2022-02-15T15:08:42.535" v="218" actId="1037"/>
          <ac:spMkLst>
            <pc:docMk/>
            <pc:sldMk cId="481113421" sldId="259"/>
            <ac:spMk id="87" creationId="{08E4AB5F-FE81-4AAD-A589-E8C73AC0B35A}"/>
          </ac:spMkLst>
        </pc:spChg>
        <pc:spChg chg="add mod">
          <ac:chgData name="Siegbert Rudolph" userId="2af4d44886c067cc" providerId="LiveId" clId="{056E3A6E-BBC9-4727-994E-6A235512FED0}" dt="2022-02-15T10:19:16.007" v="11"/>
          <ac:spMkLst>
            <pc:docMk/>
            <pc:sldMk cId="481113421" sldId="259"/>
            <ac:spMk id="88" creationId="{FC1A5275-4818-43E5-8E53-1BDA148C3717}"/>
          </ac:spMkLst>
        </pc:spChg>
        <pc:spChg chg="add mod">
          <ac:chgData name="Siegbert Rudolph" userId="2af4d44886c067cc" providerId="LiveId" clId="{056E3A6E-BBC9-4727-994E-6A235512FED0}" dt="2022-02-15T10:19:16.007" v="11"/>
          <ac:spMkLst>
            <pc:docMk/>
            <pc:sldMk cId="481113421" sldId="259"/>
            <ac:spMk id="89" creationId="{C1841CE8-7604-4C92-9DB8-FBD2B8A97A5C}"/>
          </ac:spMkLst>
        </pc:spChg>
        <pc:spChg chg="add mod">
          <ac:chgData name="Siegbert Rudolph" userId="2af4d44886c067cc" providerId="LiveId" clId="{056E3A6E-BBC9-4727-994E-6A235512FED0}" dt="2022-02-15T10:19:16.007" v="11"/>
          <ac:spMkLst>
            <pc:docMk/>
            <pc:sldMk cId="481113421" sldId="259"/>
            <ac:spMk id="90" creationId="{EF4C6C71-4F42-45C4-9245-BA9AB5E3482A}"/>
          </ac:spMkLst>
        </pc:spChg>
        <pc:spChg chg="add mod">
          <ac:chgData name="Siegbert Rudolph" userId="2af4d44886c067cc" providerId="LiveId" clId="{056E3A6E-BBC9-4727-994E-6A235512FED0}" dt="2022-02-15T10:19:16.007" v="11"/>
          <ac:spMkLst>
            <pc:docMk/>
            <pc:sldMk cId="481113421" sldId="259"/>
            <ac:spMk id="91" creationId="{9612603F-1CBF-4F5C-B625-FEEC7922183F}"/>
          </ac:spMkLst>
        </pc:spChg>
        <pc:spChg chg="add mod">
          <ac:chgData name="Siegbert Rudolph" userId="2af4d44886c067cc" providerId="LiveId" clId="{056E3A6E-BBC9-4727-994E-6A235512FED0}" dt="2022-02-15T10:19:16.007" v="11"/>
          <ac:spMkLst>
            <pc:docMk/>
            <pc:sldMk cId="481113421" sldId="259"/>
            <ac:spMk id="92" creationId="{ECE4A946-9DF6-44C5-8BC3-58EAABEB0FBE}"/>
          </ac:spMkLst>
        </pc:spChg>
        <pc:spChg chg="add mod">
          <ac:chgData name="Siegbert Rudolph" userId="2af4d44886c067cc" providerId="LiveId" clId="{056E3A6E-BBC9-4727-994E-6A235512FED0}" dt="2022-02-15T10:19:16.007" v="11"/>
          <ac:spMkLst>
            <pc:docMk/>
            <pc:sldMk cId="481113421" sldId="259"/>
            <ac:spMk id="93" creationId="{66E91470-65E7-4EFF-9CB6-681DBA894002}"/>
          </ac:spMkLst>
        </pc:spChg>
        <pc:spChg chg="add mod">
          <ac:chgData name="Siegbert Rudolph" userId="2af4d44886c067cc" providerId="LiveId" clId="{056E3A6E-BBC9-4727-994E-6A235512FED0}" dt="2022-02-15T10:19:16.007" v="11"/>
          <ac:spMkLst>
            <pc:docMk/>
            <pc:sldMk cId="481113421" sldId="259"/>
            <ac:spMk id="94" creationId="{DD7AC856-9D1C-40CB-A2A9-E6425860D80D}"/>
          </ac:spMkLst>
        </pc:spChg>
        <pc:spChg chg="add mod">
          <ac:chgData name="Siegbert Rudolph" userId="2af4d44886c067cc" providerId="LiveId" clId="{056E3A6E-BBC9-4727-994E-6A235512FED0}" dt="2022-02-15T15:09:41.560" v="227" actId="1038"/>
          <ac:spMkLst>
            <pc:docMk/>
            <pc:sldMk cId="481113421" sldId="259"/>
            <ac:spMk id="95" creationId="{8111BE6E-5504-49E7-8E51-2E30D58CC107}"/>
          </ac:spMkLst>
        </pc:spChg>
        <pc:spChg chg="add mod">
          <ac:chgData name="Siegbert Rudolph" userId="2af4d44886c067cc" providerId="LiveId" clId="{056E3A6E-BBC9-4727-994E-6A235512FED0}" dt="2022-02-15T10:19:16.007" v="11"/>
          <ac:spMkLst>
            <pc:docMk/>
            <pc:sldMk cId="481113421" sldId="259"/>
            <ac:spMk id="96" creationId="{61704C00-C5F4-46A9-A4F7-EE83FC3CA474}"/>
          </ac:spMkLst>
        </pc:spChg>
        <pc:spChg chg="add mod">
          <ac:chgData name="Siegbert Rudolph" userId="2af4d44886c067cc" providerId="LiveId" clId="{056E3A6E-BBC9-4727-994E-6A235512FED0}" dt="2022-02-15T10:19:16.007" v="11"/>
          <ac:spMkLst>
            <pc:docMk/>
            <pc:sldMk cId="481113421" sldId="259"/>
            <ac:spMk id="97" creationId="{EADBD4D1-C5DA-4F95-BB77-4D2002D69733}"/>
          </ac:spMkLst>
        </pc:spChg>
        <pc:spChg chg="add mod">
          <ac:chgData name="Siegbert Rudolph" userId="2af4d44886c067cc" providerId="LiveId" clId="{056E3A6E-BBC9-4727-994E-6A235512FED0}" dt="2022-02-15T10:19:16.007" v="11"/>
          <ac:spMkLst>
            <pc:docMk/>
            <pc:sldMk cId="481113421" sldId="259"/>
            <ac:spMk id="98" creationId="{9C9B9189-7C21-4D30-BCCF-B8BEF668CAD7}"/>
          </ac:spMkLst>
        </pc:spChg>
        <pc:spChg chg="add mod">
          <ac:chgData name="Siegbert Rudolph" userId="2af4d44886c067cc" providerId="LiveId" clId="{056E3A6E-BBC9-4727-994E-6A235512FED0}" dt="2022-02-15T10:19:16.007" v="11"/>
          <ac:spMkLst>
            <pc:docMk/>
            <pc:sldMk cId="481113421" sldId="259"/>
            <ac:spMk id="99" creationId="{09EB68BB-1318-4FA2-9BFF-30FB7C1DC703}"/>
          </ac:spMkLst>
        </pc:spChg>
        <pc:spChg chg="add mod">
          <ac:chgData name="Siegbert Rudolph" userId="2af4d44886c067cc" providerId="LiveId" clId="{056E3A6E-BBC9-4727-994E-6A235512FED0}" dt="2022-02-15T10:19:16.007" v="11"/>
          <ac:spMkLst>
            <pc:docMk/>
            <pc:sldMk cId="481113421" sldId="259"/>
            <ac:spMk id="100" creationId="{00D9C636-78B2-40B0-B7BA-5C3484259C57}"/>
          </ac:spMkLst>
        </pc:spChg>
        <pc:spChg chg="add mod">
          <ac:chgData name="Siegbert Rudolph" userId="2af4d44886c067cc" providerId="LiveId" clId="{056E3A6E-BBC9-4727-994E-6A235512FED0}" dt="2022-02-15T10:19:16.007" v="11"/>
          <ac:spMkLst>
            <pc:docMk/>
            <pc:sldMk cId="481113421" sldId="259"/>
            <ac:spMk id="101" creationId="{C320C404-DD9D-4CAC-B323-E66FC8795A0F}"/>
          </ac:spMkLst>
        </pc:spChg>
        <pc:spChg chg="add mod">
          <ac:chgData name="Siegbert Rudolph" userId="2af4d44886c067cc" providerId="LiveId" clId="{056E3A6E-BBC9-4727-994E-6A235512FED0}" dt="2022-02-15T10:19:16.007" v="11"/>
          <ac:spMkLst>
            <pc:docMk/>
            <pc:sldMk cId="481113421" sldId="259"/>
            <ac:spMk id="102" creationId="{AA7DA75E-5A06-4AB6-81E5-D4A7882D47C5}"/>
          </ac:spMkLst>
        </pc:spChg>
        <pc:spChg chg="add mod">
          <ac:chgData name="Siegbert Rudolph" userId="2af4d44886c067cc" providerId="LiveId" clId="{056E3A6E-BBC9-4727-994E-6A235512FED0}" dt="2022-02-15T10:19:16.007" v="11"/>
          <ac:spMkLst>
            <pc:docMk/>
            <pc:sldMk cId="481113421" sldId="259"/>
            <ac:spMk id="103" creationId="{C0E6C5ED-9A7F-42ED-B0AE-EBD7A88E9256}"/>
          </ac:spMkLst>
        </pc:spChg>
        <pc:picChg chg="add del mod">
          <ac:chgData name="Siegbert Rudolph" userId="2af4d44886c067cc" providerId="LiveId" clId="{056E3A6E-BBC9-4727-994E-6A235512FED0}" dt="2022-02-15T10:19:19.335" v="12" actId="478"/>
          <ac:picMkLst>
            <pc:docMk/>
            <pc:sldMk cId="481113421" sldId="259"/>
            <ac:picMk id="4" creationId="{588E73CD-85E2-4F6E-A7DB-EA55B9E54E97}"/>
          </ac:picMkLst>
        </pc:picChg>
      </pc:sldChg>
      <pc:sldChg chg="addSp delSp modSp add mod modAnim">
        <pc:chgData name="Siegbert Rudolph" userId="2af4d44886c067cc" providerId="LiveId" clId="{056E3A6E-BBC9-4727-994E-6A235512FED0}" dt="2022-07-08T16:22:23.196" v="253" actId="1076"/>
        <pc:sldMkLst>
          <pc:docMk/>
          <pc:sldMk cId="2720419470" sldId="260"/>
        </pc:sldMkLst>
        <pc:spChg chg="add mod">
          <ac:chgData name="Siegbert Rudolph" userId="2af4d44886c067cc" providerId="LiveId" clId="{056E3A6E-BBC9-4727-994E-6A235512FED0}" dt="2022-02-15T10:20:36.823" v="17" actId="20577"/>
          <ac:spMkLst>
            <pc:docMk/>
            <pc:sldMk cId="2720419470" sldId="260"/>
            <ac:spMk id="3" creationId="{F43B7936-9177-4B74-B90A-683D1AC128F6}"/>
          </ac:spMkLst>
        </pc:spChg>
        <pc:spChg chg="add mod">
          <ac:chgData name="Siegbert Rudolph" userId="2af4d44886c067cc" providerId="LiveId" clId="{056E3A6E-BBC9-4727-994E-6A235512FED0}" dt="2022-02-15T10:20:28.847" v="13"/>
          <ac:spMkLst>
            <pc:docMk/>
            <pc:sldMk cId="2720419470" sldId="260"/>
            <ac:spMk id="4" creationId="{CB90EE6F-D17F-4638-81DF-3BDA086AE81A}"/>
          </ac:spMkLst>
        </pc:spChg>
        <pc:spChg chg="add mod">
          <ac:chgData name="Siegbert Rudolph" userId="2af4d44886c067cc" providerId="LiveId" clId="{056E3A6E-BBC9-4727-994E-6A235512FED0}" dt="2022-02-15T10:20:28.847" v="13"/>
          <ac:spMkLst>
            <pc:docMk/>
            <pc:sldMk cId="2720419470" sldId="260"/>
            <ac:spMk id="5" creationId="{F6DF484B-A28C-4704-86F3-54C7BED5D6C9}"/>
          </ac:spMkLst>
        </pc:spChg>
        <pc:spChg chg="add mod">
          <ac:chgData name="Siegbert Rudolph" userId="2af4d44886c067cc" providerId="LiveId" clId="{056E3A6E-BBC9-4727-994E-6A235512FED0}" dt="2022-02-15T10:20:28.847" v="13"/>
          <ac:spMkLst>
            <pc:docMk/>
            <pc:sldMk cId="2720419470" sldId="260"/>
            <ac:spMk id="6" creationId="{78F0147D-D05B-406E-A5B6-4FFE3B887C0C}"/>
          </ac:spMkLst>
        </pc:spChg>
        <pc:spChg chg="add mod">
          <ac:chgData name="Siegbert Rudolph" userId="2af4d44886c067cc" providerId="LiveId" clId="{056E3A6E-BBC9-4727-994E-6A235512FED0}" dt="2022-02-15T10:20:28.847" v="13"/>
          <ac:spMkLst>
            <pc:docMk/>
            <pc:sldMk cId="2720419470" sldId="260"/>
            <ac:spMk id="7" creationId="{EB10982D-08D6-4719-BD00-9AED1B1AF924}"/>
          </ac:spMkLst>
        </pc:spChg>
        <pc:spChg chg="add mod">
          <ac:chgData name="Siegbert Rudolph" userId="2af4d44886c067cc" providerId="LiveId" clId="{056E3A6E-BBC9-4727-994E-6A235512FED0}" dt="2022-02-15T10:20:28.847" v="13"/>
          <ac:spMkLst>
            <pc:docMk/>
            <pc:sldMk cId="2720419470" sldId="260"/>
            <ac:spMk id="8" creationId="{279DE6FE-3266-4CA3-BE5F-70E5AD99DEC9}"/>
          </ac:spMkLst>
        </pc:spChg>
        <pc:spChg chg="add mod">
          <ac:chgData name="Siegbert Rudolph" userId="2af4d44886c067cc" providerId="LiveId" clId="{056E3A6E-BBC9-4727-994E-6A235512FED0}" dt="2022-02-15T10:20:45.501" v="19" actId="20577"/>
          <ac:spMkLst>
            <pc:docMk/>
            <pc:sldMk cId="2720419470" sldId="260"/>
            <ac:spMk id="9" creationId="{2EC80A90-4543-4292-A81D-5AB4E7A303B1}"/>
          </ac:spMkLst>
        </pc:spChg>
        <pc:spChg chg="add mod">
          <ac:chgData name="Siegbert Rudolph" userId="2af4d44886c067cc" providerId="LiveId" clId="{056E3A6E-BBC9-4727-994E-6A235512FED0}" dt="2022-02-15T10:20:50.498" v="21" actId="20577"/>
          <ac:spMkLst>
            <pc:docMk/>
            <pc:sldMk cId="2720419470" sldId="260"/>
            <ac:spMk id="10" creationId="{5A6ED019-6050-44EB-A429-32F455D095C0}"/>
          </ac:spMkLst>
        </pc:spChg>
        <pc:spChg chg="add mod">
          <ac:chgData name="Siegbert Rudolph" userId="2af4d44886c067cc" providerId="LiveId" clId="{056E3A6E-BBC9-4727-994E-6A235512FED0}" dt="2022-02-15T10:20:56.174" v="23" actId="20577"/>
          <ac:spMkLst>
            <pc:docMk/>
            <pc:sldMk cId="2720419470" sldId="260"/>
            <ac:spMk id="11" creationId="{77A77FE0-2D7A-4DDF-B0E2-F0C2F54F62F7}"/>
          </ac:spMkLst>
        </pc:spChg>
        <pc:spChg chg="add mod">
          <ac:chgData name="Siegbert Rudolph" userId="2af4d44886c067cc" providerId="LiveId" clId="{056E3A6E-BBC9-4727-994E-6A235512FED0}" dt="2022-02-15T10:21:00.005" v="25" actId="20577"/>
          <ac:spMkLst>
            <pc:docMk/>
            <pc:sldMk cId="2720419470" sldId="260"/>
            <ac:spMk id="12" creationId="{0B3DC294-15BE-4C98-BECA-374AF364F6C1}"/>
          </ac:spMkLst>
        </pc:spChg>
        <pc:spChg chg="add mod">
          <ac:chgData name="Siegbert Rudolph" userId="2af4d44886c067cc" providerId="LiveId" clId="{056E3A6E-BBC9-4727-994E-6A235512FED0}" dt="2022-02-15T10:21:03.490" v="27" actId="20577"/>
          <ac:spMkLst>
            <pc:docMk/>
            <pc:sldMk cId="2720419470" sldId="260"/>
            <ac:spMk id="13" creationId="{A156680B-9CBF-47C1-9478-A8A1CB74730C}"/>
          </ac:spMkLst>
        </pc:spChg>
        <pc:spChg chg="add mod">
          <ac:chgData name="Siegbert Rudolph" userId="2af4d44886c067cc" providerId="LiveId" clId="{056E3A6E-BBC9-4727-994E-6A235512FED0}" dt="2022-02-15T10:21:09.130" v="29" actId="20577"/>
          <ac:spMkLst>
            <pc:docMk/>
            <pc:sldMk cId="2720419470" sldId="260"/>
            <ac:spMk id="14" creationId="{7630D438-F171-4E25-9550-8D16A9D4CBCD}"/>
          </ac:spMkLst>
        </pc:spChg>
        <pc:spChg chg="add mod">
          <ac:chgData name="Siegbert Rudolph" userId="2af4d44886c067cc" providerId="LiveId" clId="{056E3A6E-BBC9-4727-994E-6A235512FED0}" dt="2022-02-15T10:21:13.261" v="31" actId="20577"/>
          <ac:spMkLst>
            <pc:docMk/>
            <pc:sldMk cId="2720419470" sldId="260"/>
            <ac:spMk id="15" creationId="{833CAD44-2781-4F31-85A8-5FA1447B1F82}"/>
          </ac:spMkLst>
        </pc:spChg>
        <pc:spChg chg="add mod">
          <ac:chgData name="Siegbert Rudolph" userId="2af4d44886c067cc" providerId="LiveId" clId="{056E3A6E-BBC9-4727-994E-6A235512FED0}" dt="2022-02-15T10:21:16.361" v="33" actId="20577"/>
          <ac:spMkLst>
            <pc:docMk/>
            <pc:sldMk cId="2720419470" sldId="260"/>
            <ac:spMk id="16" creationId="{8BE89A30-6EAB-4580-B402-E2A422569255}"/>
          </ac:spMkLst>
        </pc:spChg>
        <pc:spChg chg="add mod">
          <ac:chgData name="Siegbert Rudolph" userId="2af4d44886c067cc" providerId="LiveId" clId="{056E3A6E-BBC9-4727-994E-6A235512FED0}" dt="2022-02-15T10:21:19.576" v="35" actId="20577"/>
          <ac:spMkLst>
            <pc:docMk/>
            <pc:sldMk cId="2720419470" sldId="260"/>
            <ac:spMk id="17" creationId="{4CAEA92D-2CEF-42C7-B3E8-78889780A646}"/>
          </ac:spMkLst>
        </pc:spChg>
        <pc:spChg chg="add mod">
          <ac:chgData name="Siegbert Rudolph" userId="2af4d44886c067cc" providerId="LiveId" clId="{056E3A6E-BBC9-4727-994E-6A235512FED0}" dt="2022-02-15T10:21:23.089" v="37" actId="20577"/>
          <ac:spMkLst>
            <pc:docMk/>
            <pc:sldMk cId="2720419470" sldId="260"/>
            <ac:spMk id="18" creationId="{9436EF75-A34E-4B83-B76F-6E8524C95CD7}"/>
          </ac:spMkLst>
        </pc:spChg>
        <pc:spChg chg="add mod">
          <ac:chgData name="Siegbert Rudolph" userId="2af4d44886c067cc" providerId="LiveId" clId="{056E3A6E-BBC9-4727-994E-6A235512FED0}" dt="2022-02-15T10:21:26.140" v="39" actId="20577"/>
          <ac:spMkLst>
            <pc:docMk/>
            <pc:sldMk cId="2720419470" sldId="260"/>
            <ac:spMk id="19" creationId="{D32035C3-EB2C-4897-A0F1-A5654EDE2B16}"/>
          </ac:spMkLst>
        </pc:spChg>
        <pc:spChg chg="add mod">
          <ac:chgData name="Siegbert Rudolph" userId="2af4d44886c067cc" providerId="LiveId" clId="{056E3A6E-BBC9-4727-994E-6A235512FED0}" dt="2022-02-15T10:21:31.788" v="41" actId="20577"/>
          <ac:spMkLst>
            <pc:docMk/>
            <pc:sldMk cId="2720419470" sldId="260"/>
            <ac:spMk id="20" creationId="{A5D7A850-9FBE-4D96-BE11-E805E1140D53}"/>
          </ac:spMkLst>
        </pc:spChg>
        <pc:spChg chg="add mod">
          <ac:chgData name="Siegbert Rudolph" userId="2af4d44886c067cc" providerId="LiveId" clId="{056E3A6E-BBC9-4727-994E-6A235512FED0}" dt="2022-02-15T10:21:35.381" v="43" actId="20577"/>
          <ac:spMkLst>
            <pc:docMk/>
            <pc:sldMk cId="2720419470" sldId="260"/>
            <ac:spMk id="21" creationId="{AE4964B6-E61C-4DF3-A6E7-1E886AAD7FC2}"/>
          </ac:spMkLst>
        </pc:spChg>
        <pc:spChg chg="add mod">
          <ac:chgData name="Siegbert Rudolph" userId="2af4d44886c067cc" providerId="LiveId" clId="{056E3A6E-BBC9-4727-994E-6A235512FED0}" dt="2022-02-15T10:21:39.898" v="45" actId="20577"/>
          <ac:spMkLst>
            <pc:docMk/>
            <pc:sldMk cId="2720419470" sldId="260"/>
            <ac:spMk id="22" creationId="{00D1D91D-1834-4FA9-8279-7B5FFE6C2547}"/>
          </ac:spMkLst>
        </pc:spChg>
        <pc:spChg chg="add mod">
          <ac:chgData name="Siegbert Rudolph" userId="2af4d44886c067cc" providerId="LiveId" clId="{056E3A6E-BBC9-4727-994E-6A235512FED0}" dt="2022-02-15T10:21:44.340" v="47" actId="20577"/>
          <ac:spMkLst>
            <pc:docMk/>
            <pc:sldMk cId="2720419470" sldId="260"/>
            <ac:spMk id="23" creationId="{CC4DE792-98D7-4D9A-8547-D27C8C3FC051}"/>
          </ac:spMkLst>
        </pc:spChg>
        <pc:spChg chg="add mod">
          <ac:chgData name="Siegbert Rudolph" userId="2af4d44886c067cc" providerId="LiveId" clId="{056E3A6E-BBC9-4727-994E-6A235512FED0}" dt="2022-02-15T10:21:49.198" v="49" actId="20577"/>
          <ac:spMkLst>
            <pc:docMk/>
            <pc:sldMk cId="2720419470" sldId="260"/>
            <ac:spMk id="24" creationId="{D8162F9D-09C1-4C75-9935-B01FA2F5D63E}"/>
          </ac:spMkLst>
        </pc:spChg>
        <pc:spChg chg="add mod">
          <ac:chgData name="Siegbert Rudolph" userId="2af4d44886c067cc" providerId="LiveId" clId="{056E3A6E-BBC9-4727-994E-6A235512FED0}" dt="2022-02-15T10:21:54.993" v="51" actId="20577"/>
          <ac:spMkLst>
            <pc:docMk/>
            <pc:sldMk cId="2720419470" sldId="260"/>
            <ac:spMk id="25" creationId="{A43788E7-C921-404C-8187-A195FC69EF13}"/>
          </ac:spMkLst>
        </pc:spChg>
        <pc:spChg chg="add mod">
          <ac:chgData name="Siegbert Rudolph" userId="2af4d44886c067cc" providerId="LiveId" clId="{056E3A6E-BBC9-4727-994E-6A235512FED0}" dt="2022-02-15T10:22:03.470" v="55" actId="20577"/>
          <ac:spMkLst>
            <pc:docMk/>
            <pc:sldMk cId="2720419470" sldId="260"/>
            <ac:spMk id="26" creationId="{D1098984-E5D6-4192-B0C3-9344376D7F6A}"/>
          </ac:spMkLst>
        </pc:spChg>
        <pc:spChg chg="add mod">
          <ac:chgData name="Siegbert Rudolph" userId="2af4d44886c067cc" providerId="LiveId" clId="{056E3A6E-BBC9-4727-994E-6A235512FED0}" dt="2022-02-15T10:22:07.405" v="57" actId="20577"/>
          <ac:spMkLst>
            <pc:docMk/>
            <pc:sldMk cId="2720419470" sldId="260"/>
            <ac:spMk id="27" creationId="{B9982292-62E9-4718-ACCF-C78BBC2E73DE}"/>
          </ac:spMkLst>
        </pc:spChg>
        <pc:spChg chg="add mod">
          <ac:chgData name="Siegbert Rudolph" userId="2af4d44886c067cc" providerId="LiveId" clId="{056E3A6E-BBC9-4727-994E-6A235512FED0}" dt="2022-02-15T10:22:11.821" v="59" actId="20577"/>
          <ac:spMkLst>
            <pc:docMk/>
            <pc:sldMk cId="2720419470" sldId="260"/>
            <ac:spMk id="28" creationId="{DF7D71E8-E533-48DC-A01D-0AE0DEFD20F7}"/>
          </ac:spMkLst>
        </pc:spChg>
        <pc:spChg chg="add mod">
          <ac:chgData name="Siegbert Rudolph" userId="2af4d44886c067cc" providerId="LiveId" clId="{056E3A6E-BBC9-4727-994E-6A235512FED0}" dt="2022-02-15T10:22:15.751" v="61" actId="20577"/>
          <ac:spMkLst>
            <pc:docMk/>
            <pc:sldMk cId="2720419470" sldId="260"/>
            <ac:spMk id="29" creationId="{770BC3F4-C832-4BBE-8A92-2D5F2EA3D63C}"/>
          </ac:spMkLst>
        </pc:spChg>
        <pc:spChg chg="add mod">
          <ac:chgData name="Siegbert Rudolph" userId="2af4d44886c067cc" providerId="LiveId" clId="{056E3A6E-BBC9-4727-994E-6A235512FED0}" dt="2022-02-15T10:22:19.264" v="63" actId="20577"/>
          <ac:spMkLst>
            <pc:docMk/>
            <pc:sldMk cId="2720419470" sldId="260"/>
            <ac:spMk id="30" creationId="{28DCE019-EA16-4BF3-B671-DA48E2F7E874}"/>
          </ac:spMkLst>
        </pc:spChg>
        <pc:spChg chg="add mod">
          <ac:chgData name="Siegbert Rudolph" userId="2af4d44886c067cc" providerId="LiveId" clId="{056E3A6E-BBC9-4727-994E-6A235512FED0}" dt="2022-02-15T10:22:22.508" v="65" actId="20577"/>
          <ac:spMkLst>
            <pc:docMk/>
            <pc:sldMk cId="2720419470" sldId="260"/>
            <ac:spMk id="31" creationId="{A3130D19-E841-4C58-9284-30A7C6E088E4}"/>
          </ac:spMkLst>
        </pc:spChg>
        <pc:spChg chg="add mod">
          <ac:chgData name="Siegbert Rudolph" userId="2af4d44886c067cc" providerId="LiveId" clId="{056E3A6E-BBC9-4727-994E-6A235512FED0}" dt="2022-02-15T10:22:26.763" v="67" actId="20577"/>
          <ac:spMkLst>
            <pc:docMk/>
            <pc:sldMk cId="2720419470" sldId="260"/>
            <ac:spMk id="32" creationId="{7BE258AA-E2D8-4BB0-A10B-FEED3CB7AAC0}"/>
          </ac:spMkLst>
        </pc:spChg>
        <pc:spChg chg="add mod">
          <ac:chgData name="Siegbert Rudolph" userId="2af4d44886c067cc" providerId="LiveId" clId="{056E3A6E-BBC9-4727-994E-6A235512FED0}" dt="2022-02-15T10:22:38.075" v="69" actId="20577"/>
          <ac:spMkLst>
            <pc:docMk/>
            <pc:sldMk cId="2720419470" sldId="260"/>
            <ac:spMk id="33" creationId="{99900AF2-E3DC-4799-B238-9D9485CFB855}"/>
          </ac:spMkLst>
        </pc:spChg>
        <pc:spChg chg="add mod">
          <ac:chgData name="Siegbert Rudolph" userId="2af4d44886c067cc" providerId="LiveId" clId="{056E3A6E-BBC9-4727-994E-6A235512FED0}" dt="2022-02-15T10:22:41.855" v="71" actId="20577"/>
          <ac:spMkLst>
            <pc:docMk/>
            <pc:sldMk cId="2720419470" sldId="260"/>
            <ac:spMk id="34" creationId="{EE94D451-7941-479E-9760-A5BA235DA74D}"/>
          </ac:spMkLst>
        </pc:spChg>
        <pc:spChg chg="add mod">
          <ac:chgData name="Siegbert Rudolph" userId="2af4d44886c067cc" providerId="LiveId" clId="{056E3A6E-BBC9-4727-994E-6A235512FED0}" dt="2022-02-15T10:22:46.009" v="73" actId="20577"/>
          <ac:spMkLst>
            <pc:docMk/>
            <pc:sldMk cId="2720419470" sldId="260"/>
            <ac:spMk id="35" creationId="{76B66CD7-176F-475C-9C26-C4E8A8505E12}"/>
          </ac:spMkLst>
        </pc:spChg>
        <pc:spChg chg="add mod">
          <ac:chgData name="Siegbert Rudolph" userId="2af4d44886c067cc" providerId="LiveId" clId="{056E3A6E-BBC9-4727-994E-6A235512FED0}" dt="2022-02-15T10:23:17.198" v="79" actId="20577"/>
          <ac:spMkLst>
            <pc:docMk/>
            <pc:sldMk cId="2720419470" sldId="260"/>
            <ac:spMk id="36" creationId="{FDB1EEE1-8994-4171-954B-A89FCE6C3C11}"/>
          </ac:spMkLst>
        </pc:spChg>
        <pc:spChg chg="add mod">
          <ac:chgData name="Siegbert Rudolph" userId="2af4d44886c067cc" providerId="LiveId" clId="{056E3A6E-BBC9-4727-994E-6A235512FED0}" dt="2022-02-15T10:23:22.712" v="81" actId="20577"/>
          <ac:spMkLst>
            <pc:docMk/>
            <pc:sldMk cId="2720419470" sldId="260"/>
            <ac:spMk id="37" creationId="{168663CC-F8F8-4755-A6D6-005095283059}"/>
          </ac:spMkLst>
        </pc:spChg>
        <pc:spChg chg="add mod">
          <ac:chgData name="Siegbert Rudolph" userId="2af4d44886c067cc" providerId="LiveId" clId="{056E3A6E-BBC9-4727-994E-6A235512FED0}" dt="2022-02-15T10:23:27.863" v="83" actId="20577"/>
          <ac:spMkLst>
            <pc:docMk/>
            <pc:sldMk cId="2720419470" sldId="260"/>
            <ac:spMk id="38" creationId="{9E70224B-838A-4FF6-8CD4-FA15D7B6982C}"/>
          </ac:spMkLst>
        </pc:spChg>
        <pc:spChg chg="add mod">
          <ac:chgData name="Siegbert Rudolph" userId="2af4d44886c067cc" providerId="LiveId" clId="{056E3A6E-BBC9-4727-994E-6A235512FED0}" dt="2022-02-15T10:20:28.847" v="13"/>
          <ac:spMkLst>
            <pc:docMk/>
            <pc:sldMk cId="2720419470" sldId="260"/>
            <ac:spMk id="39" creationId="{C545D682-C8E1-4CCA-9C9A-1FA1513588AE}"/>
          </ac:spMkLst>
        </pc:spChg>
        <pc:spChg chg="add mod">
          <ac:chgData name="Siegbert Rudolph" userId="2af4d44886c067cc" providerId="LiveId" clId="{056E3A6E-BBC9-4727-994E-6A235512FED0}" dt="2022-02-15T10:20:28.847" v="13"/>
          <ac:spMkLst>
            <pc:docMk/>
            <pc:sldMk cId="2720419470" sldId="260"/>
            <ac:spMk id="40" creationId="{0F640A4F-6839-4A50-87D6-073C17F42AEC}"/>
          </ac:spMkLst>
        </pc:spChg>
        <pc:spChg chg="add del mod">
          <ac:chgData name="Siegbert Rudolph" userId="2af4d44886c067cc" providerId="LiveId" clId="{056E3A6E-BBC9-4727-994E-6A235512FED0}" dt="2022-02-15T10:24:26.047" v="110" actId="478"/>
          <ac:spMkLst>
            <pc:docMk/>
            <pc:sldMk cId="2720419470" sldId="260"/>
            <ac:spMk id="41" creationId="{91725E6B-A0D7-4ECD-AA12-DBD233DE8BBC}"/>
          </ac:spMkLst>
        </pc:spChg>
        <pc:spChg chg="mod">
          <ac:chgData name="Siegbert Rudolph" userId="2af4d44886c067cc" providerId="LiveId" clId="{056E3A6E-BBC9-4727-994E-6A235512FED0}" dt="2022-07-08T16:22:23.196" v="253" actId="1076"/>
          <ac:spMkLst>
            <pc:docMk/>
            <pc:sldMk cId="2720419470" sldId="260"/>
            <ac:spMk id="41" creationId="{B9A1E074-7633-C654-DA6F-3E7F570909E3}"/>
          </ac:spMkLst>
        </pc:spChg>
        <pc:spChg chg="add mod">
          <ac:chgData name="Siegbert Rudolph" userId="2af4d44886c067cc" providerId="LiveId" clId="{056E3A6E-BBC9-4727-994E-6A235512FED0}" dt="2022-02-15T10:23:32.457" v="85" actId="20577"/>
          <ac:spMkLst>
            <pc:docMk/>
            <pc:sldMk cId="2720419470" sldId="260"/>
            <ac:spMk id="42" creationId="{ACB5AD31-D370-4CEE-8FFA-5524F2815BA3}"/>
          </ac:spMkLst>
        </pc:spChg>
        <pc:spChg chg="add mod">
          <ac:chgData name="Siegbert Rudolph" userId="2af4d44886c067cc" providerId="LiveId" clId="{056E3A6E-BBC9-4727-994E-6A235512FED0}" dt="2022-02-15T10:23:37.967" v="89" actId="20577"/>
          <ac:spMkLst>
            <pc:docMk/>
            <pc:sldMk cId="2720419470" sldId="260"/>
            <ac:spMk id="43" creationId="{D9A5D707-0672-42CE-8AE8-1665B48AED66}"/>
          </ac:spMkLst>
        </pc:spChg>
        <pc:spChg chg="add mod">
          <ac:chgData name="Siegbert Rudolph" userId="2af4d44886c067cc" providerId="LiveId" clId="{056E3A6E-BBC9-4727-994E-6A235512FED0}" dt="2022-02-15T10:23:42.076" v="91" actId="20577"/>
          <ac:spMkLst>
            <pc:docMk/>
            <pc:sldMk cId="2720419470" sldId="260"/>
            <ac:spMk id="44" creationId="{E6082EF7-E483-4741-8525-542627B540FD}"/>
          </ac:spMkLst>
        </pc:spChg>
        <pc:spChg chg="add mod">
          <ac:chgData name="Siegbert Rudolph" userId="2af4d44886c067cc" providerId="LiveId" clId="{056E3A6E-BBC9-4727-994E-6A235512FED0}" dt="2022-02-15T10:23:45.513" v="93" actId="20577"/>
          <ac:spMkLst>
            <pc:docMk/>
            <pc:sldMk cId="2720419470" sldId="260"/>
            <ac:spMk id="45" creationId="{0BD10769-BC4D-4973-82D9-7432DF9F4A08}"/>
          </ac:spMkLst>
        </pc:spChg>
        <pc:spChg chg="add mod">
          <ac:chgData name="Siegbert Rudolph" userId="2af4d44886c067cc" providerId="LiveId" clId="{056E3A6E-BBC9-4727-994E-6A235512FED0}" dt="2022-02-15T10:23:49.080" v="95" actId="20577"/>
          <ac:spMkLst>
            <pc:docMk/>
            <pc:sldMk cId="2720419470" sldId="260"/>
            <ac:spMk id="46" creationId="{441192AE-0A11-465F-B002-E007532B878C}"/>
          </ac:spMkLst>
        </pc:spChg>
        <pc:spChg chg="add mod">
          <ac:chgData name="Siegbert Rudolph" userId="2af4d44886c067cc" providerId="LiveId" clId="{056E3A6E-BBC9-4727-994E-6A235512FED0}" dt="2022-02-15T10:23:54.203" v="97" actId="20577"/>
          <ac:spMkLst>
            <pc:docMk/>
            <pc:sldMk cId="2720419470" sldId="260"/>
            <ac:spMk id="47" creationId="{0A4E0531-9814-4E26-AA80-2B2289961B77}"/>
          </ac:spMkLst>
        </pc:spChg>
        <pc:spChg chg="add mod">
          <ac:chgData name="Siegbert Rudolph" userId="2af4d44886c067cc" providerId="LiveId" clId="{056E3A6E-BBC9-4727-994E-6A235512FED0}" dt="2022-02-15T10:23:58.437" v="99" actId="20577"/>
          <ac:spMkLst>
            <pc:docMk/>
            <pc:sldMk cId="2720419470" sldId="260"/>
            <ac:spMk id="48" creationId="{C34E9C44-8ECC-4FD5-A3F5-0994F722DB27}"/>
          </ac:spMkLst>
        </pc:spChg>
        <pc:spChg chg="add mod">
          <ac:chgData name="Siegbert Rudolph" userId="2af4d44886c067cc" providerId="LiveId" clId="{056E3A6E-BBC9-4727-994E-6A235512FED0}" dt="2022-02-15T10:24:01.629" v="101" actId="20577"/>
          <ac:spMkLst>
            <pc:docMk/>
            <pc:sldMk cId="2720419470" sldId="260"/>
            <ac:spMk id="49" creationId="{A697670B-1141-42A9-87EA-3E7D98390F56}"/>
          </ac:spMkLst>
        </pc:spChg>
        <pc:spChg chg="add mod">
          <ac:chgData name="Siegbert Rudolph" userId="2af4d44886c067cc" providerId="LiveId" clId="{056E3A6E-BBC9-4727-994E-6A235512FED0}" dt="2022-02-15T10:24:05.044" v="103" actId="20577"/>
          <ac:spMkLst>
            <pc:docMk/>
            <pc:sldMk cId="2720419470" sldId="260"/>
            <ac:spMk id="50" creationId="{5EF871D8-403C-4BD2-A4B4-01F82BFE9B99}"/>
          </ac:spMkLst>
        </pc:spChg>
        <pc:spChg chg="add mod">
          <ac:chgData name="Siegbert Rudolph" userId="2af4d44886c067cc" providerId="LiveId" clId="{056E3A6E-BBC9-4727-994E-6A235512FED0}" dt="2022-02-15T10:24:09.655" v="105" actId="20577"/>
          <ac:spMkLst>
            <pc:docMk/>
            <pc:sldMk cId="2720419470" sldId="260"/>
            <ac:spMk id="51" creationId="{F2AA8D8E-6235-44B4-8BA9-07A1B50018F2}"/>
          </ac:spMkLst>
        </pc:spChg>
        <pc:spChg chg="add mod">
          <ac:chgData name="Siegbert Rudolph" userId="2af4d44886c067cc" providerId="LiveId" clId="{056E3A6E-BBC9-4727-994E-6A235512FED0}" dt="2022-02-15T10:24:14.836" v="107" actId="20577"/>
          <ac:spMkLst>
            <pc:docMk/>
            <pc:sldMk cId="2720419470" sldId="260"/>
            <ac:spMk id="52" creationId="{CE8EC9D3-FA1D-45FF-9C5C-32096FF6C648}"/>
          </ac:spMkLst>
        </pc:spChg>
        <pc:spChg chg="add mod">
          <ac:chgData name="Siegbert Rudolph" userId="2af4d44886c067cc" providerId="LiveId" clId="{056E3A6E-BBC9-4727-994E-6A235512FED0}" dt="2022-02-15T10:24:22.281" v="109" actId="20577"/>
          <ac:spMkLst>
            <pc:docMk/>
            <pc:sldMk cId="2720419470" sldId="260"/>
            <ac:spMk id="53" creationId="{66370889-19A6-4912-A4D0-B0EAEE07F00D}"/>
          </ac:spMkLst>
        </pc:spChg>
        <pc:spChg chg="add del mod">
          <ac:chgData name="Siegbert Rudolph" userId="2af4d44886c067cc" providerId="LiveId" clId="{056E3A6E-BBC9-4727-994E-6A235512FED0}" dt="2022-02-15T10:24:26.047" v="110" actId="478"/>
          <ac:spMkLst>
            <pc:docMk/>
            <pc:sldMk cId="2720419470" sldId="260"/>
            <ac:spMk id="54" creationId="{208FFC5A-A2FA-44B9-B392-62124E8BFA8D}"/>
          </ac:spMkLst>
        </pc:spChg>
        <pc:spChg chg="add del mod">
          <ac:chgData name="Siegbert Rudolph" userId="2af4d44886c067cc" providerId="LiveId" clId="{056E3A6E-BBC9-4727-994E-6A235512FED0}" dt="2022-02-15T10:24:26.047" v="110" actId="478"/>
          <ac:spMkLst>
            <pc:docMk/>
            <pc:sldMk cId="2720419470" sldId="260"/>
            <ac:spMk id="55" creationId="{03045DCC-5C66-4D2A-B185-B619AD523276}"/>
          </ac:spMkLst>
        </pc:spChg>
        <pc:spChg chg="add del mod">
          <ac:chgData name="Siegbert Rudolph" userId="2af4d44886c067cc" providerId="LiveId" clId="{056E3A6E-BBC9-4727-994E-6A235512FED0}" dt="2022-02-15T10:24:26.047" v="110" actId="478"/>
          <ac:spMkLst>
            <pc:docMk/>
            <pc:sldMk cId="2720419470" sldId="260"/>
            <ac:spMk id="56" creationId="{D8CEEB9B-A651-4AD8-99CD-E0F832EDF246}"/>
          </ac:spMkLst>
        </pc:spChg>
        <pc:spChg chg="add del mod">
          <ac:chgData name="Siegbert Rudolph" userId="2af4d44886c067cc" providerId="LiveId" clId="{056E3A6E-BBC9-4727-994E-6A235512FED0}" dt="2022-02-15T10:24:26.047" v="110" actId="478"/>
          <ac:spMkLst>
            <pc:docMk/>
            <pc:sldMk cId="2720419470" sldId="260"/>
            <ac:spMk id="57" creationId="{0F930BF9-A806-45C9-B614-A46FBBF4BF71}"/>
          </ac:spMkLst>
        </pc:spChg>
        <pc:spChg chg="add del mod">
          <ac:chgData name="Siegbert Rudolph" userId="2af4d44886c067cc" providerId="LiveId" clId="{056E3A6E-BBC9-4727-994E-6A235512FED0}" dt="2022-02-15T10:24:26.047" v="110" actId="478"/>
          <ac:spMkLst>
            <pc:docMk/>
            <pc:sldMk cId="2720419470" sldId="260"/>
            <ac:spMk id="58" creationId="{C6C888D3-8406-4CFD-8163-86279D9F3382}"/>
          </ac:spMkLst>
        </pc:spChg>
        <pc:spChg chg="add del mod">
          <ac:chgData name="Siegbert Rudolph" userId="2af4d44886c067cc" providerId="LiveId" clId="{056E3A6E-BBC9-4727-994E-6A235512FED0}" dt="2022-02-15T10:24:26.047" v="110" actId="478"/>
          <ac:spMkLst>
            <pc:docMk/>
            <pc:sldMk cId="2720419470" sldId="260"/>
            <ac:spMk id="59" creationId="{9E8EAE3C-3BDF-4E23-8AE0-ACA0DE78253C}"/>
          </ac:spMkLst>
        </pc:spChg>
      </pc:sldChg>
      <pc:sldChg chg="addSp delSp modSp add mod modAnim">
        <pc:chgData name="Siegbert Rudolph" userId="2af4d44886c067cc" providerId="LiveId" clId="{056E3A6E-BBC9-4727-994E-6A235512FED0}" dt="2022-07-08T16:22:23.196" v="258" actId="1076"/>
        <pc:sldMkLst>
          <pc:docMk/>
          <pc:sldMk cId="1499936335" sldId="261"/>
        </pc:sldMkLst>
        <pc:spChg chg="add mod">
          <ac:chgData name="Siegbert Rudolph" userId="2af4d44886c067cc" providerId="LiveId" clId="{056E3A6E-BBC9-4727-994E-6A235512FED0}" dt="2022-02-15T10:24:53.279" v="111"/>
          <ac:spMkLst>
            <pc:docMk/>
            <pc:sldMk cId="1499936335" sldId="261"/>
            <ac:spMk id="3" creationId="{8D9844AB-D11F-4221-A3AA-C8DD1D15C137}"/>
          </ac:spMkLst>
        </pc:spChg>
        <pc:spChg chg="mod">
          <ac:chgData name="Siegbert Rudolph" userId="2af4d44886c067cc" providerId="LiveId" clId="{056E3A6E-BBC9-4727-994E-6A235512FED0}" dt="2022-07-08T16:22:23.196" v="258" actId="1076"/>
          <ac:spMkLst>
            <pc:docMk/>
            <pc:sldMk cId="1499936335" sldId="261"/>
            <ac:spMk id="4" creationId="{226FE2CF-5F6B-101E-BDE3-2F09A2869B2C}"/>
          </ac:spMkLst>
        </pc:spChg>
        <pc:spChg chg="add mod">
          <ac:chgData name="Siegbert Rudolph" userId="2af4d44886c067cc" providerId="LiveId" clId="{056E3A6E-BBC9-4727-994E-6A235512FED0}" dt="2022-02-15T10:25:02.700" v="112"/>
          <ac:spMkLst>
            <pc:docMk/>
            <pc:sldMk cId="1499936335" sldId="261"/>
            <ac:spMk id="5" creationId="{EF55FB48-A8A1-4B21-B3C9-883AE111D96E}"/>
          </ac:spMkLst>
        </pc:spChg>
        <pc:spChg chg="add mod">
          <ac:chgData name="Siegbert Rudolph" userId="2af4d44886c067cc" providerId="LiveId" clId="{056E3A6E-BBC9-4727-994E-6A235512FED0}" dt="2022-02-15T10:25:02.700" v="112"/>
          <ac:spMkLst>
            <pc:docMk/>
            <pc:sldMk cId="1499936335" sldId="261"/>
            <ac:spMk id="6" creationId="{A30ED37E-20CB-45AE-B97F-141ED829156E}"/>
          </ac:spMkLst>
        </pc:spChg>
        <pc:spChg chg="add mod">
          <ac:chgData name="Siegbert Rudolph" userId="2af4d44886c067cc" providerId="LiveId" clId="{056E3A6E-BBC9-4727-994E-6A235512FED0}" dt="2022-02-15T10:25:02.700" v="112"/>
          <ac:spMkLst>
            <pc:docMk/>
            <pc:sldMk cId="1499936335" sldId="261"/>
            <ac:spMk id="7" creationId="{87CEE547-5C71-4817-8EF5-A4F5D6737DB4}"/>
          </ac:spMkLst>
        </pc:spChg>
        <pc:spChg chg="add mod">
          <ac:chgData name="Siegbert Rudolph" userId="2af4d44886c067cc" providerId="LiveId" clId="{056E3A6E-BBC9-4727-994E-6A235512FED0}" dt="2022-02-15T10:25:02.700" v="112"/>
          <ac:spMkLst>
            <pc:docMk/>
            <pc:sldMk cId="1499936335" sldId="261"/>
            <ac:spMk id="8" creationId="{6255D639-27E3-491E-9AF3-5AD28D501DB1}"/>
          </ac:spMkLst>
        </pc:spChg>
        <pc:spChg chg="add mod">
          <ac:chgData name="Siegbert Rudolph" userId="2af4d44886c067cc" providerId="LiveId" clId="{056E3A6E-BBC9-4727-994E-6A235512FED0}" dt="2022-02-15T10:25:02.700" v="112"/>
          <ac:spMkLst>
            <pc:docMk/>
            <pc:sldMk cId="1499936335" sldId="261"/>
            <ac:spMk id="9" creationId="{7FC48134-F2F1-4850-86C9-35DFE835ECB3}"/>
          </ac:spMkLst>
        </pc:spChg>
        <pc:spChg chg="add mod">
          <ac:chgData name="Siegbert Rudolph" userId="2af4d44886c067cc" providerId="LiveId" clId="{056E3A6E-BBC9-4727-994E-6A235512FED0}" dt="2022-02-15T10:25:02.700" v="112"/>
          <ac:spMkLst>
            <pc:docMk/>
            <pc:sldMk cId="1499936335" sldId="261"/>
            <ac:spMk id="10" creationId="{D5EAD50F-8FD5-4602-AE11-C88D2694CCA6}"/>
          </ac:spMkLst>
        </pc:spChg>
        <pc:spChg chg="add mod">
          <ac:chgData name="Siegbert Rudolph" userId="2af4d44886c067cc" providerId="LiveId" clId="{056E3A6E-BBC9-4727-994E-6A235512FED0}" dt="2022-02-15T10:25:02.700" v="112"/>
          <ac:spMkLst>
            <pc:docMk/>
            <pc:sldMk cId="1499936335" sldId="261"/>
            <ac:spMk id="11" creationId="{E98F5ADA-D0B1-4866-9271-01B18733EA21}"/>
          </ac:spMkLst>
        </pc:spChg>
        <pc:spChg chg="add mod">
          <ac:chgData name="Siegbert Rudolph" userId="2af4d44886c067cc" providerId="LiveId" clId="{056E3A6E-BBC9-4727-994E-6A235512FED0}" dt="2022-02-15T10:25:02.700" v="112"/>
          <ac:spMkLst>
            <pc:docMk/>
            <pc:sldMk cId="1499936335" sldId="261"/>
            <ac:spMk id="12" creationId="{4FECEB9D-348C-4700-874C-FC93D91AEEEF}"/>
          </ac:spMkLst>
        </pc:spChg>
        <pc:spChg chg="add mod">
          <ac:chgData name="Siegbert Rudolph" userId="2af4d44886c067cc" providerId="LiveId" clId="{056E3A6E-BBC9-4727-994E-6A235512FED0}" dt="2022-02-15T10:25:02.700" v="112"/>
          <ac:spMkLst>
            <pc:docMk/>
            <pc:sldMk cId="1499936335" sldId="261"/>
            <ac:spMk id="13" creationId="{65259AE3-1128-4AB7-BC40-9D768B77E4D0}"/>
          </ac:spMkLst>
        </pc:spChg>
        <pc:spChg chg="add mod">
          <ac:chgData name="Siegbert Rudolph" userId="2af4d44886c067cc" providerId="LiveId" clId="{056E3A6E-BBC9-4727-994E-6A235512FED0}" dt="2022-02-15T10:25:02.700" v="112"/>
          <ac:spMkLst>
            <pc:docMk/>
            <pc:sldMk cId="1499936335" sldId="261"/>
            <ac:spMk id="14" creationId="{5C55059A-E008-4DBF-9522-0A25686557BC}"/>
          </ac:spMkLst>
        </pc:spChg>
        <pc:spChg chg="add mod">
          <ac:chgData name="Siegbert Rudolph" userId="2af4d44886c067cc" providerId="LiveId" clId="{056E3A6E-BBC9-4727-994E-6A235512FED0}" dt="2022-02-15T10:25:02.700" v="112"/>
          <ac:spMkLst>
            <pc:docMk/>
            <pc:sldMk cId="1499936335" sldId="261"/>
            <ac:spMk id="15" creationId="{19B6CBCE-5E4E-4C45-92B5-154F998EE188}"/>
          </ac:spMkLst>
        </pc:spChg>
        <pc:spChg chg="add mod">
          <ac:chgData name="Siegbert Rudolph" userId="2af4d44886c067cc" providerId="LiveId" clId="{056E3A6E-BBC9-4727-994E-6A235512FED0}" dt="2022-02-15T10:25:02.700" v="112"/>
          <ac:spMkLst>
            <pc:docMk/>
            <pc:sldMk cId="1499936335" sldId="261"/>
            <ac:spMk id="16" creationId="{77E694C6-068D-41A3-B297-1EE1786B8033}"/>
          </ac:spMkLst>
        </pc:spChg>
        <pc:spChg chg="add mod">
          <ac:chgData name="Siegbert Rudolph" userId="2af4d44886c067cc" providerId="LiveId" clId="{056E3A6E-BBC9-4727-994E-6A235512FED0}" dt="2022-02-15T10:25:02.700" v="112"/>
          <ac:spMkLst>
            <pc:docMk/>
            <pc:sldMk cId="1499936335" sldId="261"/>
            <ac:spMk id="17" creationId="{B33E0F69-C904-4FB6-8F3A-A29EEF13C727}"/>
          </ac:spMkLst>
        </pc:spChg>
        <pc:spChg chg="add mod">
          <ac:chgData name="Siegbert Rudolph" userId="2af4d44886c067cc" providerId="LiveId" clId="{056E3A6E-BBC9-4727-994E-6A235512FED0}" dt="2022-02-15T10:25:02.700" v="112"/>
          <ac:spMkLst>
            <pc:docMk/>
            <pc:sldMk cId="1499936335" sldId="261"/>
            <ac:spMk id="18" creationId="{84D3286A-14DD-4727-90E2-7C021131D7BD}"/>
          </ac:spMkLst>
        </pc:spChg>
        <pc:spChg chg="add mod">
          <ac:chgData name="Siegbert Rudolph" userId="2af4d44886c067cc" providerId="LiveId" clId="{056E3A6E-BBC9-4727-994E-6A235512FED0}" dt="2022-02-15T10:25:02.700" v="112"/>
          <ac:spMkLst>
            <pc:docMk/>
            <pc:sldMk cId="1499936335" sldId="261"/>
            <ac:spMk id="19" creationId="{06B8A4A2-AF52-4750-B725-F1E0ED6E4AFF}"/>
          </ac:spMkLst>
        </pc:spChg>
        <pc:spChg chg="add mod">
          <ac:chgData name="Siegbert Rudolph" userId="2af4d44886c067cc" providerId="LiveId" clId="{056E3A6E-BBC9-4727-994E-6A235512FED0}" dt="2022-02-15T10:25:02.700" v="112"/>
          <ac:spMkLst>
            <pc:docMk/>
            <pc:sldMk cId="1499936335" sldId="261"/>
            <ac:spMk id="20" creationId="{580585A6-96DE-49E3-8BEF-97CD2083C132}"/>
          </ac:spMkLst>
        </pc:spChg>
        <pc:spChg chg="add mod">
          <ac:chgData name="Siegbert Rudolph" userId="2af4d44886c067cc" providerId="LiveId" clId="{056E3A6E-BBC9-4727-994E-6A235512FED0}" dt="2022-02-15T10:25:02.700" v="112"/>
          <ac:spMkLst>
            <pc:docMk/>
            <pc:sldMk cId="1499936335" sldId="261"/>
            <ac:spMk id="21" creationId="{34408343-93EC-4453-9439-01F12EF4D14A}"/>
          </ac:spMkLst>
        </pc:spChg>
        <pc:spChg chg="add mod">
          <ac:chgData name="Siegbert Rudolph" userId="2af4d44886c067cc" providerId="LiveId" clId="{056E3A6E-BBC9-4727-994E-6A235512FED0}" dt="2022-02-15T10:25:02.700" v="112"/>
          <ac:spMkLst>
            <pc:docMk/>
            <pc:sldMk cId="1499936335" sldId="261"/>
            <ac:spMk id="22" creationId="{E0E6AB2F-1E03-4D8C-96D1-DE26AA22A70F}"/>
          </ac:spMkLst>
        </pc:spChg>
        <pc:spChg chg="add mod">
          <ac:chgData name="Siegbert Rudolph" userId="2af4d44886c067cc" providerId="LiveId" clId="{056E3A6E-BBC9-4727-994E-6A235512FED0}" dt="2022-02-15T10:25:02.700" v="112"/>
          <ac:spMkLst>
            <pc:docMk/>
            <pc:sldMk cId="1499936335" sldId="261"/>
            <ac:spMk id="23" creationId="{C31C19D1-4C2E-4504-BA32-5108EDBBC936}"/>
          </ac:spMkLst>
        </pc:spChg>
        <pc:spChg chg="add mod">
          <ac:chgData name="Siegbert Rudolph" userId="2af4d44886c067cc" providerId="LiveId" clId="{056E3A6E-BBC9-4727-994E-6A235512FED0}" dt="2022-02-15T10:25:02.700" v="112"/>
          <ac:spMkLst>
            <pc:docMk/>
            <pc:sldMk cId="1499936335" sldId="261"/>
            <ac:spMk id="24" creationId="{CE2C69A0-6162-4E4D-9A91-183C1DC58E07}"/>
          </ac:spMkLst>
        </pc:spChg>
        <pc:spChg chg="add mod">
          <ac:chgData name="Siegbert Rudolph" userId="2af4d44886c067cc" providerId="LiveId" clId="{056E3A6E-BBC9-4727-994E-6A235512FED0}" dt="2022-02-15T10:25:02.700" v="112"/>
          <ac:spMkLst>
            <pc:docMk/>
            <pc:sldMk cId="1499936335" sldId="261"/>
            <ac:spMk id="25" creationId="{2324BEF2-5698-43FF-8138-D67DFCA47D82}"/>
          </ac:spMkLst>
        </pc:spChg>
        <pc:spChg chg="add mod">
          <ac:chgData name="Siegbert Rudolph" userId="2af4d44886c067cc" providerId="LiveId" clId="{056E3A6E-BBC9-4727-994E-6A235512FED0}" dt="2022-02-15T10:25:02.700" v="112"/>
          <ac:spMkLst>
            <pc:docMk/>
            <pc:sldMk cId="1499936335" sldId="261"/>
            <ac:spMk id="26" creationId="{3699D5BA-8D99-417E-96BB-C0787085FC49}"/>
          </ac:spMkLst>
        </pc:spChg>
        <pc:spChg chg="add mod">
          <ac:chgData name="Siegbert Rudolph" userId="2af4d44886c067cc" providerId="LiveId" clId="{056E3A6E-BBC9-4727-994E-6A235512FED0}" dt="2022-02-15T10:25:02.700" v="112"/>
          <ac:spMkLst>
            <pc:docMk/>
            <pc:sldMk cId="1499936335" sldId="261"/>
            <ac:spMk id="27" creationId="{2CC47F51-1F35-4B0D-9E19-FD2008A8B2D7}"/>
          </ac:spMkLst>
        </pc:spChg>
        <pc:spChg chg="add mod">
          <ac:chgData name="Siegbert Rudolph" userId="2af4d44886c067cc" providerId="LiveId" clId="{056E3A6E-BBC9-4727-994E-6A235512FED0}" dt="2022-02-15T10:25:02.700" v="112"/>
          <ac:spMkLst>
            <pc:docMk/>
            <pc:sldMk cId="1499936335" sldId="261"/>
            <ac:spMk id="28" creationId="{1D7283CD-D5F3-465B-B620-CB9C5E577550}"/>
          </ac:spMkLst>
        </pc:spChg>
        <pc:spChg chg="add mod">
          <ac:chgData name="Siegbert Rudolph" userId="2af4d44886c067cc" providerId="LiveId" clId="{056E3A6E-BBC9-4727-994E-6A235512FED0}" dt="2022-02-15T10:25:02.700" v="112"/>
          <ac:spMkLst>
            <pc:docMk/>
            <pc:sldMk cId="1499936335" sldId="261"/>
            <ac:spMk id="29" creationId="{5C1D9F07-BF4A-4907-88DF-B460B6E4F48E}"/>
          </ac:spMkLst>
        </pc:spChg>
        <pc:spChg chg="add mod">
          <ac:chgData name="Siegbert Rudolph" userId="2af4d44886c067cc" providerId="LiveId" clId="{056E3A6E-BBC9-4727-994E-6A235512FED0}" dt="2022-02-15T10:25:02.700" v="112"/>
          <ac:spMkLst>
            <pc:docMk/>
            <pc:sldMk cId="1499936335" sldId="261"/>
            <ac:spMk id="30" creationId="{40369D38-BF93-4D37-92BA-BA4D49BFFA5A}"/>
          </ac:spMkLst>
        </pc:spChg>
        <pc:spChg chg="add mod">
          <ac:chgData name="Siegbert Rudolph" userId="2af4d44886c067cc" providerId="LiveId" clId="{056E3A6E-BBC9-4727-994E-6A235512FED0}" dt="2022-02-15T10:25:02.700" v="112"/>
          <ac:spMkLst>
            <pc:docMk/>
            <pc:sldMk cId="1499936335" sldId="261"/>
            <ac:spMk id="31" creationId="{21EC05F4-4D60-46B7-9224-49945DB24DD6}"/>
          </ac:spMkLst>
        </pc:spChg>
        <pc:spChg chg="add mod">
          <ac:chgData name="Siegbert Rudolph" userId="2af4d44886c067cc" providerId="LiveId" clId="{056E3A6E-BBC9-4727-994E-6A235512FED0}" dt="2022-02-15T10:25:02.700" v="112"/>
          <ac:spMkLst>
            <pc:docMk/>
            <pc:sldMk cId="1499936335" sldId="261"/>
            <ac:spMk id="32" creationId="{C475C3D0-2D2D-4B3D-B134-5EF2E097FC0D}"/>
          </ac:spMkLst>
        </pc:spChg>
        <pc:spChg chg="add mod">
          <ac:chgData name="Siegbert Rudolph" userId="2af4d44886c067cc" providerId="LiveId" clId="{056E3A6E-BBC9-4727-994E-6A235512FED0}" dt="2022-02-15T10:25:02.700" v="112"/>
          <ac:spMkLst>
            <pc:docMk/>
            <pc:sldMk cId="1499936335" sldId="261"/>
            <ac:spMk id="33" creationId="{F3B22D45-46E2-4B61-BA25-BEB27623A1FE}"/>
          </ac:spMkLst>
        </pc:spChg>
        <pc:spChg chg="add mod">
          <ac:chgData name="Siegbert Rudolph" userId="2af4d44886c067cc" providerId="LiveId" clId="{056E3A6E-BBC9-4727-994E-6A235512FED0}" dt="2022-02-15T10:25:02.700" v="112"/>
          <ac:spMkLst>
            <pc:docMk/>
            <pc:sldMk cId="1499936335" sldId="261"/>
            <ac:spMk id="34" creationId="{196ED8AC-F73A-464C-A8DA-BC6083AA3828}"/>
          </ac:spMkLst>
        </pc:spChg>
        <pc:spChg chg="add mod">
          <ac:chgData name="Siegbert Rudolph" userId="2af4d44886c067cc" providerId="LiveId" clId="{056E3A6E-BBC9-4727-994E-6A235512FED0}" dt="2022-02-15T10:25:02.700" v="112"/>
          <ac:spMkLst>
            <pc:docMk/>
            <pc:sldMk cId="1499936335" sldId="261"/>
            <ac:spMk id="35" creationId="{5EBF184C-9E08-4293-A86F-36AFA40E0484}"/>
          </ac:spMkLst>
        </pc:spChg>
        <pc:spChg chg="add mod">
          <ac:chgData name="Siegbert Rudolph" userId="2af4d44886c067cc" providerId="LiveId" clId="{056E3A6E-BBC9-4727-994E-6A235512FED0}" dt="2022-02-15T10:25:02.700" v="112"/>
          <ac:spMkLst>
            <pc:docMk/>
            <pc:sldMk cId="1499936335" sldId="261"/>
            <ac:spMk id="36" creationId="{53C3410C-BE07-4991-BF30-52AC3B05B542}"/>
          </ac:spMkLst>
        </pc:spChg>
        <pc:spChg chg="add mod">
          <ac:chgData name="Siegbert Rudolph" userId="2af4d44886c067cc" providerId="LiveId" clId="{056E3A6E-BBC9-4727-994E-6A235512FED0}" dt="2022-02-15T10:25:02.700" v="112"/>
          <ac:spMkLst>
            <pc:docMk/>
            <pc:sldMk cId="1499936335" sldId="261"/>
            <ac:spMk id="37" creationId="{3E4A3FC6-0656-43CA-88BC-2849F8812180}"/>
          </ac:spMkLst>
        </pc:spChg>
        <pc:spChg chg="add mod">
          <ac:chgData name="Siegbert Rudolph" userId="2af4d44886c067cc" providerId="LiveId" clId="{056E3A6E-BBC9-4727-994E-6A235512FED0}" dt="2022-02-15T10:25:02.700" v="112"/>
          <ac:spMkLst>
            <pc:docMk/>
            <pc:sldMk cId="1499936335" sldId="261"/>
            <ac:spMk id="38" creationId="{38240D87-3FE3-480A-9405-EB09C18E32BB}"/>
          </ac:spMkLst>
        </pc:spChg>
        <pc:spChg chg="add mod">
          <ac:chgData name="Siegbert Rudolph" userId="2af4d44886c067cc" providerId="LiveId" clId="{056E3A6E-BBC9-4727-994E-6A235512FED0}" dt="2022-02-15T10:25:02.700" v="112"/>
          <ac:spMkLst>
            <pc:docMk/>
            <pc:sldMk cId="1499936335" sldId="261"/>
            <ac:spMk id="39" creationId="{D3B240B2-7858-4313-9258-2D5E3A51C2DB}"/>
          </ac:spMkLst>
        </pc:spChg>
        <pc:spChg chg="add mod">
          <ac:chgData name="Siegbert Rudolph" userId="2af4d44886c067cc" providerId="LiveId" clId="{056E3A6E-BBC9-4727-994E-6A235512FED0}" dt="2022-02-15T10:25:02.700" v="112"/>
          <ac:spMkLst>
            <pc:docMk/>
            <pc:sldMk cId="1499936335" sldId="261"/>
            <ac:spMk id="40" creationId="{9C0EC5E3-D4E6-497F-993B-5303CDF083BE}"/>
          </ac:spMkLst>
        </pc:spChg>
        <pc:spChg chg="add mod">
          <ac:chgData name="Siegbert Rudolph" userId="2af4d44886c067cc" providerId="LiveId" clId="{056E3A6E-BBC9-4727-994E-6A235512FED0}" dt="2022-02-15T10:25:02.700" v="112"/>
          <ac:spMkLst>
            <pc:docMk/>
            <pc:sldMk cId="1499936335" sldId="261"/>
            <ac:spMk id="41" creationId="{A2CD1A6D-ED07-4EF1-BE86-EF39983CB74D}"/>
          </ac:spMkLst>
        </pc:spChg>
        <pc:spChg chg="add mod">
          <ac:chgData name="Siegbert Rudolph" userId="2af4d44886c067cc" providerId="LiveId" clId="{056E3A6E-BBC9-4727-994E-6A235512FED0}" dt="2022-02-15T10:25:02.700" v="112"/>
          <ac:spMkLst>
            <pc:docMk/>
            <pc:sldMk cId="1499936335" sldId="261"/>
            <ac:spMk id="42" creationId="{5E24431C-BD0A-4774-9226-F8D963279B95}"/>
          </ac:spMkLst>
        </pc:spChg>
        <pc:spChg chg="add mod">
          <ac:chgData name="Siegbert Rudolph" userId="2af4d44886c067cc" providerId="LiveId" clId="{056E3A6E-BBC9-4727-994E-6A235512FED0}" dt="2022-02-15T10:25:02.700" v="112"/>
          <ac:spMkLst>
            <pc:docMk/>
            <pc:sldMk cId="1499936335" sldId="261"/>
            <ac:spMk id="43" creationId="{86CCDC3A-1660-4741-86CB-A03DB51B6F78}"/>
          </ac:spMkLst>
        </pc:spChg>
        <pc:spChg chg="add mod">
          <ac:chgData name="Siegbert Rudolph" userId="2af4d44886c067cc" providerId="LiveId" clId="{056E3A6E-BBC9-4727-994E-6A235512FED0}" dt="2022-02-15T10:25:02.700" v="112"/>
          <ac:spMkLst>
            <pc:docMk/>
            <pc:sldMk cId="1499936335" sldId="261"/>
            <ac:spMk id="44" creationId="{25ADE689-A1BA-4BB7-8595-2FFCFF86A614}"/>
          </ac:spMkLst>
        </pc:spChg>
        <pc:spChg chg="add mod">
          <ac:chgData name="Siegbert Rudolph" userId="2af4d44886c067cc" providerId="LiveId" clId="{056E3A6E-BBC9-4727-994E-6A235512FED0}" dt="2022-02-15T10:25:02.700" v="112"/>
          <ac:spMkLst>
            <pc:docMk/>
            <pc:sldMk cId="1499936335" sldId="261"/>
            <ac:spMk id="45" creationId="{4ABC5644-0A0E-4BBB-B743-150AA72726D8}"/>
          </ac:spMkLst>
        </pc:spChg>
        <pc:spChg chg="add mod">
          <ac:chgData name="Siegbert Rudolph" userId="2af4d44886c067cc" providerId="LiveId" clId="{056E3A6E-BBC9-4727-994E-6A235512FED0}" dt="2022-02-15T10:25:02.700" v="112"/>
          <ac:spMkLst>
            <pc:docMk/>
            <pc:sldMk cId="1499936335" sldId="261"/>
            <ac:spMk id="46" creationId="{DCD098CA-87B9-4805-BCE3-887AD53A521F}"/>
          </ac:spMkLst>
        </pc:spChg>
        <pc:spChg chg="add mod">
          <ac:chgData name="Siegbert Rudolph" userId="2af4d44886c067cc" providerId="LiveId" clId="{056E3A6E-BBC9-4727-994E-6A235512FED0}" dt="2022-02-15T10:25:02.700" v="112"/>
          <ac:spMkLst>
            <pc:docMk/>
            <pc:sldMk cId="1499936335" sldId="261"/>
            <ac:spMk id="47" creationId="{F40D2559-DF8E-40B9-AE89-230D803DB33F}"/>
          </ac:spMkLst>
        </pc:spChg>
        <pc:spChg chg="add mod">
          <ac:chgData name="Siegbert Rudolph" userId="2af4d44886c067cc" providerId="LiveId" clId="{056E3A6E-BBC9-4727-994E-6A235512FED0}" dt="2022-02-15T10:25:02.700" v="112"/>
          <ac:spMkLst>
            <pc:docMk/>
            <pc:sldMk cId="1499936335" sldId="261"/>
            <ac:spMk id="48" creationId="{8EECA10E-9E6F-4C32-B13E-E7118D4FB41D}"/>
          </ac:spMkLst>
        </pc:spChg>
        <pc:spChg chg="add mod">
          <ac:chgData name="Siegbert Rudolph" userId="2af4d44886c067cc" providerId="LiveId" clId="{056E3A6E-BBC9-4727-994E-6A235512FED0}" dt="2022-02-15T10:25:02.700" v="112"/>
          <ac:spMkLst>
            <pc:docMk/>
            <pc:sldMk cId="1499936335" sldId="261"/>
            <ac:spMk id="49" creationId="{86FAB40B-3443-4F93-A6F7-81BB1B297A32}"/>
          </ac:spMkLst>
        </pc:spChg>
        <pc:spChg chg="add mod">
          <ac:chgData name="Siegbert Rudolph" userId="2af4d44886c067cc" providerId="LiveId" clId="{056E3A6E-BBC9-4727-994E-6A235512FED0}" dt="2022-02-15T10:25:02.700" v="112"/>
          <ac:spMkLst>
            <pc:docMk/>
            <pc:sldMk cId="1499936335" sldId="261"/>
            <ac:spMk id="50" creationId="{65E424FD-E014-48EB-AF69-1BA87EC60E15}"/>
          </ac:spMkLst>
        </pc:spChg>
        <pc:spChg chg="add mod">
          <ac:chgData name="Siegbert Rudolph" userId="2af4d44886c067cc" providerId="LiveId" clId="{056E3A6E-BBC9-4727-994E-6A235512FED0}" dt="2022-02-15T10:25:02.700" v="112"/>
          <ac:spMkLst>
            <pc:docMk/>
            <pc:sldMk cId="1499936335" sldId="261"/>
            <ac:spMk id="51" creationId="{5B98D9E0-A785-4820-AB4B-00E6961B96A9}"/>
          </ac:spMkLst>
        </pc:spChg>
        <pc:spChg chg="add mod">
          <ac:chgData name="Siegbert Rudolph" userId="2af4d44886c067cc" providerId="LiveId" clId="{056E3A6E-BBC9-4727-994E-6A235512FED0}" dt="2022-02-15T10:25:02.700" v="112"/>
          <ac:spMkLst>
            <pc:docMk/>
            <pc:sldMk cId="1499936335" sldId="261"/>
            <ac:spMk id="52" creationId="{923AC0E4-EB7D-471C-B7D5-388E977DB5D8}"/>
          </ac:spMkLst>
        </pc:spChg>
        <pc:spChg chg="add mod">
          <ac:chgData name="Siegbert Rudolph" userId="2af4d44886c067cc" providerId="LiveId" clId="{056E3A6E-BBC9-4727-994E-6A235512FED0}" dt="2022-02-15T10:25:02.700" v="112"/>
          <ac:spMkLst>
            <pc:docMk/>
            <pc:sldMk cId="1499936335" sldId="261"/>
            <ac:spMk id="53" creationId="{CB3F3139-5BEB-423B-95A7-8960FA5A298C}"/>
          </ac:spMkLst>
        </pc:spChg>
        <pc:spChg chg="add mod">
          <ac:chgData name="Siegbert Rudolph" userId="2af4d44886c067cc" providerId="LiveId" clId="{056E3A6E-BBC9-4727-994E-6A235512FED0}" dt="2022-02-15T10:25:02.700" v="112"/>
          <ac:spMkLst>
            <pc:docMk/>
            <pc:sldMk cId="1499936335" sldId="261"/>
            <ac:spMk id="54" creationId="{988F31F3-8D1B-448C-AC0F-069E0643A4C0}"/>
          </ac:spMkLst>
        </pc:spChg>
        <pc:spChg chg="add mod">
          <ac:chgData name="Siegbert Rudolph" userId="2af4d44886c067cc" providerId="LiveId" clId="{056E3A6E-BBC9-4727-994E-6A235512FED0}" dt="2022-02-15T10:25:02.700" v="112"/>
          <ac:spMkLst>
            <pc:docMk/>
            <pc:sldMk cId="1499936335" sldId="261"/>
            <ac:spMk id="55" creationId="{B6C8350D-ED9C-47F2-BD5A-A35F0478D05D}"/>
          </ac:spMkLst>
        </pc:spChg>
        <pc:spChg chg="add mod">
          <ac:chgData name="Siegbert Rudolph" userId="2af4d44886c067cc" providerId="LiveId" clId="{056E3A6E-BBC9-4727-994E-6A235512FED0}" dt="2022-02-15T10:25:02.700" v="112"/>
          <ac:spMkLst>
            <pc:docMk/>
            <pc:sldMk cId="1499936335" sldId="261"/>
            <ac:spMk id="56" creationId="{4CE40F1D-F4B9-4D83-85D4-82879E82713C}"/>
          </ac:spMkLst>
        </pc:spChg>
        <pc:spChg chg="add mod">
          <ac:chgData name="Siegbert Rudolph" userId="2af4d44886c067cc" providerId="LiveId" clId="{056E3A6E-BBC9-4727-994E-6A235512FED0}" dt="2022-02-15T10:25:02.700" v="112"/>
          <ac:spMkLst>
            <pc:docMk/>
            <pc:sldMk cId="1499936335" sldId="261"/>
            <ac:spMk id="57" creationId="{E4F3CA43-FF9A-49B0-AFE7-1DB387A21C4D}"/>
          </ac:spMkLst>
        </pc:spChg>
        <pc:spChg chg="add mod">
          <ac:chgData name="Siegbert Rudolph" userId="2af4d44886c067cc" providerId="LiveId" clId="{056E3A6E-BBC9-4727-994E-6A235512FED0}" dt="2022-02-15T10:25:02.700" v="112"/>
          <ac:spMkLst>
            <pc:docMk/>
            <pc:sldMk cId="1499936335" sldId="261"/>
            <ac:spMk id="58" creationId="{7A6EED84-E042-43D0-9A2A-A3F33CA8E6BC}"/>
          </ac:spMkLst>
        </pc:spChg>
        <pc:spChg chg="add mod">
          <ac:chgData name="Siegbert Rudolph" userId="2af4d44886c067cc" providerId="LiveId" clId="{056E3A6E-BBC9-4727-994E-6A235512FED0}" dt="2022-02-15T10:25:02.700" v="112"/>
          <ac:spMkLst>
            <pc:docMk/>
            <pc:sldMk cId="1499936335" sldId="261"/>
            <ac:spMk id="59" creationId="{76998704-4D9C-488F-BA1B-12F9374F7AC0}"/>
          </ac:spMkLst>
        </pc:spChg>
        <pc:spChg chg="add mod">
          <ac:chgData name="Siegbert Rudolph" userId="2af4d44886c067cc" providerId="LiveId" clId="{056E3A6E-BBC9-4727-994E-6A235512FED0}" dt="2022-02-15T10:25:02.700" v="112"/>
          <ac:spMkLst>
            <pc:docMk/>
            <pc:sldMk cId="1499936335" sldId="261"/>
            <ac:spMk id="60" creationId="{684B9CE3-7322-440D-BDD5-ADBFA2939A5C}"/>
          </ac:spMkLst>
        </pc:spChg>
        <pc:spChg chg="add mod">
          <ac:chgData name="Siegbert Rudolph" userId="2af4d44886c067cc" providerId="LiveId" clId="{056E3A6E-BBC9-4727-994E-6A235512FED0}" dt="2022-02-15T10:25:02.700" v="112"/>
          <ac:spMkLst>
            <pc:docMk/>
            <pc:sldMk cId="1499936335" sldId="261"/>
            <ac:spMk id="61" creationId="{E47B6372-BCEE-426A-BF9D-96F06B10EE63}"/>
          </ac:spMkLst>
        </pc:spChg>
        <pc:spChg chg="add mod">
          <ac:chgData name="Siegbert Rudolph" userId="2af4d44886c067cc" providerId="LiveId" clId="{056E3A6E-BBC9-4727-994E-6A235512FED0}" dt="2022-02-15T10:25:02.700" v="112"/>
          <ac:spMkLst>
            <pc:docMk/>
            <pc:sldMk cId="1499936335" sldId="261"/>
            <ac:spMk id="62" creationId="{06EF9D4E-C7E0-4359-A1B5-A95944C77FC9}"/>
          </ac:spMkLst>
        </pc:spChg>
        <pc:spChg chg="add mod">
          <ac:chgData name="Siegbert Rudolph" userId="2af4d44886c067cc" providerId="LiveId" clId="{056E3A6E-BBC9-4727-994E-6A235512FED0}" dt="2022-02-15T10:25:02.700" v="112"/>
          <ac:spMkLst>
            <pc:docMk/>
            <pc:sldMk cId="1499936335" sldId="261"/>
            <ac:spMk id="63" creationId="{D76D3425-BC20-4377-8C20-0E3826AF3DA8}"/>
          </ac:spMkLst>
        </pc:spChg>
        <pc:spChg chg="add mod">
          <ac:chgData name="Siegbert Rudolph" userId="2af4d44886c067cc" providerId="LiveId" clId="{056E3A6E-BBC9-4727-994E-6A235512FED0}" dt="2022-02-15T10:25:02.700" v="112"/>
          <ac:spMkLst>
            <pc:docMk/>
            <pc:sldMk cId="1499936335" sldId="261"/>
            <ac:spMk id="64" creationId="{58187210-4EF0-4EE6-9802-DC6A9A5D6EA7}"/>
          </ac:spMkLst>
        </pc:spChg>
        <pc:spChg chg="add mod">
          <ac:chgData name="Siegbert Rudolph" userId="2af4d44886c067cc" providerId="LiveId" clId="{056E3A6E-BBC9-4727-994E-6A235512FED0}" dt="2022-02-15T10:25:02.700" v="112"/>
          <ac:spMkLst>
            <pc:docMk/>
            <pc:sldMk cId="1499936335" sldId="261"/>
            <ac:spMk id="65" creationId="{2F33340D-E9D2-4C6C-91FD-FE37DAE26DE9}"/>
          </ac:spMkLst>
        </pc:spChg>
        <pc:spChg chg="add mod">
          <ac:chgData name="Siegbert Rudolph" userId="2af4d44886c067cc" providerId="LiveId" clId="{056E3A6E-BBC9-4727-994E-6A235512FED0}" dt="2022-02-15T10:25:02.700" v="112"/>
          <ac:spMkLst>
            <pc:docMk/>
            <pc:sldMk cId="1499936335" sldId="261"/>
            <ac:spMk id="66" creationId="{400286B7-BC34-401B-ADCD-D391CF481D81}"/>
          </ac:spMkLst>
        </pc:spChg>
        <pc:spChg chg="add mod">
          <ac:chgData name="Siegbert Rudolph" userId="2af4d44886c067cc" providerId="LiveId" clId="{056E3A6E-BBC9-4727-994E-6A235512FED0}" dt="2022-02-15T10:25:02.700" v="112"/>
          <ac:spMkLst>
            <pc:docMk/>
            <pc:sldMk cId="1499936335" sldId="261"/>
            <ac:spMk id="67" creationId="{E3FAE215-E5C2-4BD9-8835-621407AE6CE6}"/>
          </ac:spMkLst>
        </pc:spChg>
        <pc:spChg chg="add mod">
          <ac:chgData name="Siegbert Rudolph" userId="2af4d44886c067cc" providerId="LiveId" clId="{056E3A6E-BBC9-4727-994E-6A235512FED0}" dt="2022-02-15T10:25:02.700" v="112"/>
          <ac:spMkLst>
            <pc:docMk/>
            <pc:sldMk cId="1499936335" sldId="261"/>
            <ac:spMk id="68" creationId="{C447920F-A36D-4911-91CE-1B6B5DAA9D8B}"/>
          </ac:spMkLst>
        </pc:spChg>
        <pc:spChg chg="add mod">
          <ac:chgData name="Siegbert Rudolph" userId="2af4d44886c067cc" providerId="LiveId" clId="{056E3A6E-BBC9-4727-994E-6A235512FED0}" dt="2022-02-15T10:25:02.700" v="112"/>
          <ac:spMkLst>
            <pc:docMk/>
            <pc:sldMk cId="1499936335" sldId="261"/>
            <ac:spMk id="69" creationId="{33AFD3E1-CA10-43A5-BA10-8BDFF4DC3EDE}"/>
          </ac:spMkLst>
        </pc:spChg>
        <pc:spChg chg="add mod">
          <ac:chgData name="Siegbert Rudolph" userId="2af4d44886c067cc" providerId="LiveId" clId="{056E3A6E-BBC9-4727-994E-6A235512FED0}" dt="2022-02-15T10:25:02.700" v="112"/>
          <ac:spMkLst>
            <pc:docMk/>
            <pc:sldMk cId="1499936335" sldId="261"/>
            <ac:spMk id="70" creationId="{A4098762-42E0-480E-B8E2-7628095BB584}"/>
          </ac:spMkLst>
        </pc:spChg>
        <pc:spChg chg="add mod">
          <ac:chgData name="Siegbert Rudolph" userId="2af4d44886c067cc" providerId="LiveId" clId="{056E3A6E-BBC9-4727-994E-6A235512FED0}" dt="2022-02-15T10:25:02.700" v="112"/>
          <ac:spMkLst>
            <pc:docMk/>
            <pc:sldMk cId="1499936335" sldId="261"/>
            <ac:spMk id="71" creationId="{9AADEC6F-A33C-4664-9B2C-EF7792B45F8E}"/>
          </ac:spMkLst>
        </pc:spChg>
        <pc:spChg chg="add mod">
          <ac:chgData name="Siegbert Rudolph" userId="2af4d44886c067cc" providerId="LiveId" clId="{056E3A6E-BBC9-4727-994E-6A235512FED0}" dt="2022-02-15T10:25:02.700" v="112"/>
          <ac:spMkLst>
            <pc:docMk/>
            <pc:sldMk cId="1499936335" sldId="261"/>
            <ac:spMk id="72" creationId="{E13D1B06-137E-46B4-8444-CEFC8EE9F1F8}"/>
          </ac:spMkLst>
        </pc:spChg>
        <pc:spChg chg="add mod">
          <ac:chgData name="Siegbert Rudolph" userId="2af4d44886c067cc" providerId="LiveId" clId="{056E3A6E-BBC9-4727-994E-6A235512FED0}" dt="2022-02-15T10:25:02.700" v="112"/>
          <ac:spMkLst>
            <pc:docMk/>
            <pc:sldMk cId="1499936335" sldId="261"/>
            <ac:spMk id="73" creationId="{33C48088-E0C8-4547-AE89-799D269BB22C}"/>
          </ac:spMkLst>
        </pc:spChg>
        <pc:spChg chg="add mod">
          <ac:chgData name="Siegbert Rudolph" userId="2af4d44886c067cc" providerId="LiveId" clId="{056E3A6E-BBC9-4727-994E-6A235512FED0}" dt="2022-02-15T10:25:02.700" v="112"/>
          <ac:spMkLst>
            <pc:docMk/>
            <pc:sldMk cId="1499936335" sldId="261"/>
            <ac:spMk id="74" creationId="{C892C4C3-EC2A-4C40-8525-94151B656DF5}"/>
          </ac:spMkLst>
        </pc:spChg>
        <pc:spChg chg="add mod">
          <ac:chgData name="Siegbert Rudolph" userId="2af4d44886c067cc" providerId="LiveId" clId="{056E3A6E-BBC9-4727-994E-6A235512FED0}" dt="2022-02-15T10:25:02.700" v="112"/>
          <ac:spMkLst>
            <pc:docMk/>
            <pc:sldMk cId="1499936335" sldId="261"/>
            <ac:spMk id="75" creationId="{FBC4EF8C-89A6-4F9B-AD3E-90E600EF0C76}"/>
          </ac:spMkLst>
        </pc:spChg>
        <pc:spChg chg="add mod">
          <ac:chgData name="Siegbert Rudolph" userId="2af4d44886c067cc" providerId="LiveId" clId="{056E3A6E-BBC9-4727-994E-6A235512FED0}" dt="2022-02-15T10:25:02.700" v="112"/>
          <ac:spMkLst>
            <pc:docMk/>
            <pc:sldMk cId="1499936335" sldId="261"/>
            <ac:spMk id="76" creationId="{E35E5D1F-6764-48F7-81FD-FFC81ADAA1BA}"/>
          </ac:spMkLst>
        </pc:spChg>
        <pc:spChg chg="add mod">
          <ac:chgData name="Siegbert Rudolph" userId="2af4d44886c067cc" providerId="LiveId" clId="{056E3A6E-BBC9-4727-994E-6A235512FED0}" dt="2022-02-15T10:25:02.700" v="112"/>
          <ac:spMkLst>
            <pc:docMk/>
            <pc:sldMk cId="1499936335" sldId="261"/>
            <ac:spMk id="77" creationId="{35D27204-2834-4C48-9443-F0869DF3B28D}"/>
          </ac:spMkLst>
        </pc:spChg>
        <pc:spChg chg="add mod">
          <ac:chgData name="Siegbert Rudolph" userId="2af4d44886c067cc" providerId="LiveId" clId="{056E3A6E-BBC9-4727-994E-6A235512FED0}" dt="2022-02-15T10:25:02.700" v="112"/>
          <ac:spMkLst>
            <pc:docMk/>
            <pc:sldMk cId="1499936335" sldId="261"/>
            <ac:spMk id="78" creationId="{295738BF-30CC-4C81-8F52-AE3F6303BC3F}"/>
          </ac:spMkLst>
        </pc:spChg>
        <pc:spChg chg="add mod">
          <ac:chgData name="Siegbert Rudolph" userId="2af4d44886c067cc" providerId="LiveId" clId="{056E3A6E-BBC9-4727-994E-6A235512FED0}" dt="2022-02-15T10:25:02.700" v="112"/>
          <ac:spMkLst>
            <pc:docMk/>
            <pc:sldMk cId="1499936335" sldId="261"/>
            <ac:spMk id="79" creationId="{D7C27CE7-0CEF-4815-9B31-C5E8D676BF49}"/>
          </ac:spMkLst>
        </pc:spChg>
        <pc:spChg chg="add mod">
          <ac:chgData name="Siegbert Rudolph" userId="2af4d44886c067cc" providerId="LiveId" clId="{056E3A6E-BBC9-4727-994E-6A235512FED0}" dt="2022-02-15T10:25:02.700" v="112"/>
          <ac:spMkLst>
            <pc:docMk/>
            <pc:sldMk cId="1499936335" sldId="261"/>
            <ac:spMk id="80" creationId="{99635DAE-4D9F-46A1-9AC5-C3C5294C6EB4}"/>
          </ac:spMkLst>
        </pc:spChg>
        <pc:spChg chg="add mod">
          <ac:chgData name="Siegbert Rudolph" userId="2af4d44886c067cc" providerId="LiveId" clId="{056E3A6E-BBC9-4727-994E-6A235512FED0}" dt="2022-02-15T10:25:02.700" v="112"/>
          <ac:spMkLst>
            <pc:docMk/>
            <pc:sldMk cId="1499936335" sldId="261"/>
            <ac:spMk id="81" creationId="{5292E93B-C1B9-42C0-A2AB-D9E0E5AAABDC}"/>
          </ac:spMkLst>
        </pc:spChg>
        <pc:spChg chg="add mod">
          <ac:chgData name="Siegbert Rudolph" userId="2af4d44886c067cc" providerId="LiveId" clId="{056E3A6E-BBC9-4727-994E-6A235512FED0}" dt="2022-02-15T10:25:02.700" v="112"/>
          <ac:spMkLst>
            <pc:docMk/>
            <pc:sldMk cId="1499936335" sldId="261"/>
            <ac:spMk id="82" creationId="{31106DD0-2953-4100-ACDA-AE9C7F2FBDB0}"/>
          </ac:spMkLst>
        </pc:spChg>
        <pc:spChg chg="add mod">
          <ac:chgData name="Siegbert Rudolph" userId="2af4d44886c067cc" providerId="LiveId" clId="{056E3A6E-BBC9-4727-994E-6A235512FED0}" dt="2022-02-15T10:25:02.700" v="112"/>
          <ac:spMkLst>
            <pc:docMk/>
            <pc:sldMk cId="1499936335" sldId="261"/>
            <ac:spMk id="83" creationId="{58CD3BF0-C8F4-4298-913E-6E7AA4457F77}"/>
          </ac:spMkLst>
        </pc:spChg>
        <pc:spChg chg="add mod">
          <ac:chgData name="Siegbert Rudolph" userId="2af4d44886c067cc" providerId="LiveId" clId="{056E3A6E-BBC9-4727-994E-6A235512FED0}" dt="2022-02-15T10:25:02.700" v="112"/>
          <ac:spMkLst>
            <pc:docMk/>
            <pc:sldMk cId="1499936335" sldId="261"/>
            <ac:spMk id="84" creationId="{A40B55B5-B978-4AEA-A4F0-E9780B481796}"/>
          </ac:spMkLst>
        </pc:spChg>
        <pc:spChg chg="add mod">
          <ac:chgData name="Siegbert Rudolph" userId="2af4d44886c067cc" providerId="LiveId" clId="{056E3A6E-BBC9-4727-994E-6A235512FED0}" dt="2022-02-15T10:25:02.700" v="112"/>
          <ac:spMkLst>
            <pc:docMk/>
            <pc:sldMk cId="1499936335" sldId="261"/>
            <ac:spMk id="85" creationId="{36D1E8E4-077B-4ADC-8540-2D82490764C8}"/>
          </ac:spMkLst>
        </pc:spChg>
        <pc:spChg chg="add mod">
          <ac:chgData name="Siegbert Rudolph" userId="2af4d44886c067cc" providerId="LiveId" clId="{056E3A6E-BBC9-4727-994E-6A235512FED0}" dt="2022-02-15T10:25:02.700" v="112"/>
          <ac:spMkLst>
            <pc:docMk/>
            <pc:sldMk cId="1499936335" sldId="261"/>
            <ac:spMk id="86" creationId="{3FF36222-AD40-460F-AF27-33C896FB4129}"/>
          </ac:spMkLst>
        </pc:spChg>
        <pc:spChg chg="add mod">
          <ac:chgData name="Siegbert Rudolph" userId="2af4d44886c067cc" providerId="LiveId" clId="{056E3A6E-BBC9-4727-994E-6A235512FED0}" dt="2022-02-15T10:25:02.700" v="112"/>
          <ac:spMkLst>
            <pc:docMk/>
            <pc:sldMk cId="1499936335" sldId="261"/>
            <ac:spMk id="87" creationId="{8D66FDBC-FE57-45E2-BCEC-1B7457F8F3BC}"/>
          </ac:spMkLst>
        </pc:spChg>
        <pc:spChg chg="add mod">
          <ac:chgData name="Siegbert Rudolph" userId="2af4d44886c067cc" providerId="LiveId" clId="{056E3A6E-BBC9-4727-994E-6A235512FED0}" dt="2022-02-15T10:25:02.700" v="112"/>
          <ac:spMkLst>
            <pc:docMk/>
            <pc:sldMk cId="1499936335" sldId="261"/>
            <ac:spMk id="88" creationId="{17B8812A-2260-43F1-86AC-845713641F90}"/>
          </ac:spMkLst>
        </pc:spChg>
        <pc:spChg chg="add mod">
          <ac:chgData name="Siegbert Rudolph" userId="2af4d44886c067cc" providerId="LiveId" clId="{056E3A6E-BBC9-4727-994E-6A235512FED0}" dt="2022-02-15T10:25:02.700" v="112"/>
          <ac:spMkLst>
            <pc:docMk/>
            <pc:sldMk cId="1499936335" sldId="261"/>
            <ac:spMk id="89" creationId="{BA887975-4B3F-4999-A956-20119D8B6945}"/>
          </ac:spMkLst>
        </pc:spChg>
        <pc:spChg chg="add mod">
          <ac:chgData name="Siegbert Rudolph" userId="2af4d44886c067cc" providerId="LiveId" clId="{056E3A6E-BBC9-4727-994E-6A235512FED0}" dt="2022-02-15T10:25:02.700" v="112"/>
          <ac:spMkLst>
            <pc:docMk/>
            <pc:sldMk cId="1499936335" sldId="261"/>
            <ac:spMk id="90" creationId="{C350E316-6E99-4294-8D37-BD99BBBB0373}"/>
          </ac:spMkLst>
        </pc:spChg>
        <pc:spChg chg="add mod">
          <ac:chgData name="Siegbert Rudolph" userId="2af4d44886c067cc" providerId="LiveId" clId="{056E3A6E-BBC9-4727-994E-6A235512FED0}" dt="2022-02-15T10:25:02.700" v="112"/>
          <ac:spMkLst>
            <pc:docMk/>
            <pc:sldMk cId="1499936335" sldId="261"/>
            <ac:spMk id="91" creationId="{C58A3529-9BFD-4215-BAC2-B322CC57C630}"/>
          </ac:spMkLst>
        </pc:spChg>
        <pc:spChg chg="add mod">
          <ac:chgData name="Siegbert Rudolph" userId="2af4d44886c067cc" providerId="LiveId" clId="{056E3A6E-BBC9-4727-994E-6A235512FED0}" dt="2022-02-15T10:25:02.700" v="112"/>
          <ac:spMkLst>
            <pc:docMk/>
            <pc:sldMk cId="1499936335" sldId="261"/>
            <ac:spMk id="92" creationId="{42EDA99F-A6F2-43C8-A1A3-F5DBC27FA15D}"/>
          </ac:spMkLst>
        </pc:spChg>
        <pc:spChg chg="add mod">
          <ac:chgData name="Siegbert Rudolph" userId="2af4d44886c067cc" providerId="LiveId" clId="{056E3A6E-BBC9-4727-994E-6A235512FED0}" dt="2022-02-15T10:25:02.700" v="112"/>
          <ac:spMkLst>
            <pc:docMk/>
            <pc:sldMk cId="1499936335" sldId="261"/>
            <ac:spMk id="93" creationId="{C6AB21DE-31BE-4F5B-A790-21E5B8AD1A2D}"/>
          </ac:spMkLst>
        </pc:spChg>
        <pc:spChg chg="add mod">
          <ac:chgData name="Siegbert Rudolph" userId="2af4d44886c067cc" providerId="LiveId" clId="{056E3A6E-BBC9-4727-994E-6A235512FED0}" dt="2022-02-15T10:25:02.700" v="112"/>
          <ac:spMkLst>
            <pc:docMk/>
            <pc:sldMk cId="1499936335" sldId="261"/>
            <ac:spMk id="94" creationId="{4AEBC5EA-A4CC-4292-A876-B5CEE3E12173}"/>
          </ac:spMkLst>
        </pc:spChg>
        <pc:spChg chg="add mod">
          <ac:chgData name="Siegbert Rudolph" userId="2af4d44886c067cc" providerId="LiveId" clId="{056E3A6E-BBC9-4727-994E-6A235512FED0}" dt="2022-02-15T10:25:02.700" v="112"/>
          <ac:spMkLst>
            <pc:docMk/>
            <pc:sldMk cId="1499936335" sldId="261"/>
            <ac:spMk id="95" creationId="{3C6C0C0E-C7BF-4055-9B91-F1C2AED01653}"/>
          </ac:spMkLst>
        </pc:spChg>
        <pc:spChg chg="add mod">
          <ac:chgData name="Siegbert Rudolph" userId="2af4d44886c067cc" providerId="LiveId" clId="{056E3A6E-BBC9-4727-994E-6A235512FED0}" dt="2022-02-15T10:25:02.700" v="112"/>
          <ac:spMkLst>
            <pc:docMk/>
            <pc:sldMk cId="1499936335" sldId="261"/>
            <ac:spMk id="96" creationId="{EA53B9F8-CF22-440F-8D3F-88DC6CAC37E7}"/>
          </ac:spMkLst>
        </pc:spChg>
        <pc:spChg chg="add mod">
          <ac:chgData name="Siegbert Rudolph" userId="2af4d44886c067cc" providerId="LiveId" clId="{056E3A6E-BBC9-4727-994E-6A235512FED0}" dt="2022-02-15T10:25:02.700" v="112"/>
          <ac:spMkLst>
            <pc:docMk/>
            <pc:sldMk cId="1499936335" sldId="261"/>
            <ac:spMk id="97" creationId="{334A0DA3-D2E8-4716-9548-1416E476493E}"/>
          </ac:spMkLst>
        </pc:spChg>
        <pc:spChg chg="add mod">
          <ac:chgData name="Siegbert Rudolph" userId="2af4d44886c067cc" providerId="LiveId" clId="{056E3A6E-BBC9-4727-994E-6A235512FED0}" dt="2022-02-15T10:25:02.700" v="112"/>
          <ac:spMkLst>
            <pc:docMk/>
            <pc:sldMk cId="1499936335" sldId="261"/>
            <ac:spMk id="98" creationId="{0C83F55A-BF02-43E9-8040-F98D96B28218}"/>
          </ac:spMkLst>
        </pc:spChg>
        <pc:spChg chg="add mod">
          <ac:chgData name="Siegbert Rudolph" userId="2af4d44886c067cc" providerId="LiveId" clId="{056E3A6E-BBC9-4727-994E-6A235512FED0}" dt="2022-02-15T10:25:02.700" v="112"/>
          <ac:spMkLst>
            <pc:docMk/>
            <pc:sldMk cId="1499936335" sldId="261"/>
            <ac:spMk id="99" creationId="{8367EB01-BF72-4403-9639-9F5729BE091F}"/>
          </ac:spMkLst>
        </pc:spChg>
        <pc:spChg chg="add mod">
          <ac:chgData name="Siegbert Rudolph" userId="2af4d44886c067cc" providerId="LiveId" clId="{056E3A6E-BBC9-4727-994E-6A235512FED0}" dt="2022-02-15T10:25:02.700" v="112"/>
          <ac:spMkLst>
            <pc:docMk/>
            <pc:sldMk cId="1499936335" sldId="261"/>
            <ac:spMk id="100" creationId="{7ABB7472-26B8-403D-A645-002FF94AFFB4}"/>
          </ac:spMkLst>
        </pc:spChg>
        <pc:spChg chg="add mod">
          <ac:chgData name="Siegbert Rudolph" userId="2af4d44886c067cc" providerId="LiveId" clId="{056E3A6E-BBC9-4727-994E-6A235512FED0}" dt="2022-02-15T10:25:02.700" v="112"/>
          <ac:spMkLst>
            <pc:docMk/>
            <pc:sldMk cId="1499936335" sldId="261"/>
            <ac:spMk id="101" creationId="{FD4CB6F2-25DB-4CAE-906F-E34E3447BF50}"/>
          </ac:spMkLst>
        </pc:spChg>
        <pc:spChg chg="add mod">
          <ac:chgData name="Siegbert Rudolph" userId="2af4d44886c067cc" providerId="LiveId" clId="{056E3A6E-BBC9-4727-994E-6A235512FED0}" dt="2022-02-15T10:25:02.700" v="112"/>
          <ac:spMkLst>
            <pc:docMk/>
            <pc:sldMk cId="1499936335" sldId="261"/>
            <ac:spMk id="102" creationId="{6DA380B3-2A81-4466-84D4-6ABA83F71496}"/>
          </ac:spMkLst>
        </pc:spChg>
        <pc:spChg chg="add mod">
          <ac:chgData name="Siegbert Rudolph" userId="2af4d44886c067cc" providerId="LiveId" clId="{056E3A6E-BBC9-4727-994E-6A235512FED0}" dt="2022-02-15T10:25:02.700" v="112"/>
          <ac:spMkLst>
            <pc:docMk/>
            <pc:sldMk cId="1499936335" sldId="261"/>
            <ac:spMk id="103" creationId="{33CC9150-F901-47AD-B147-1F4DDF0A8D64}"/>
          </ac:spMkLst>
        </pc:spChg>
        <pc:spChg chg="add mod">
          <ac:chgData name="Siegbert Rudolph" userId="2af4d44886c067cc" providerId="LiveId" clId="{056E3A6E-BBC9-4727-994E-6A235512FED0}" dt="2022-02-15T10:25:02.700" v="112"/>
          <ac:spMkLst>
            <pc:docMk/>
            <pc:sldMk cId="1499936335" sldId="261"/>
            <ac:spMk id="104" creationId="{9665B9FB-161B-427B-B47D-030728E0F646}"/>
          </ac:spMkLst>
        </pc:spChg>
        <pc:spChg chg="add mod">
          <ac:chgData name="Siegbert Rudolph" userId="2af4d44886c067cc" providerId="LiveId" clId="{056E3A6E-BBC9-4727-994E-6A235512FED0}" dt="2022-02-15T10:25:02.700" v="112"/>
          <ac:spMkLst>
            <pc:docMk/>
            <pc:sldMk cId="1499936335" sldId="261"/>
            <ac:spMk id="105" creationId="{F0270CA5-B8D6-47D2-9FD9-05998A489221}"/>
          </ac:spMkLst>
        </pc:spChg>
        <pc:spChg chg="add mod">
          <ac:chgData name="Siegbert Rudolph" userId="2af4d44886c067cc" providerId="LiveId" clId="{056E3A6E-BBC9-4727-994E-6A235512FED0}" dt="2022-02-15T10:25:02.700" v="112"/>
          <ac:spMkLst>
            <pc:docMk/>
            <pc:sldMk cId="1499936335" sldId="261"/>
            <ac:spMk id="106" creationId="{4EEE45E1-129B-4B10-B2D7-61A8E4C6933F}"/>
          </ac:spMkLst>
        </pc:spChg>
        <pc:picChg chg="add del mod">
          <ac:chgData name="Siegbert Rudolph" userId="2af4d44886c067cc" providerId="LiveId" clId="{056E3A6E-BBC9-4727-994E-6A235512FED0}" dt="2022-02-15T10:25:14.232" v="113" actId="478"/>
          <ac:picMkLst>
            <pc:docMk/>
            <pc:sldMk cId="1499936335" sldId="261"/>
            <ac:picMk id="4" creationId="{EF66185E-2909-4397-9C96-D700ECD0E68E}"/>
          </ac:picMkLst>
        </pc:picChg>
      </pc:sldChg>
      <pc:sldChg chg="addSp delSp modSp add mod delAnim modAnim">
        <pc:chgData name="Siegbert Rudolph" userId="2af4d44886c067cc" providerId="LiveId" clId="{056E3A6E-BBC9-4727-994E-6A235512FED0}" dt="2022-07-08T16:22:23.212" v="268" actId="1076"/>
        <pc:sldMkLst>
          <pc:docMk/>
          <pc:sldMk cId="3280588398" sldId="262"/>
        </pc:sldMkLst>
        <pc:spChg chg="mod">
          <ac:chgData name="Siegbert Rudolph" userId="2af4d44886c067cc" providerId="LiveId" clId="{056E3A6E-BBC9-4727-994E-6A235512FED0}" dt="2022-07-08T16:22:23.212" v="268" actId="1076"/>
          <ac:spMkLst>
            <pc:docMk/>
            <pc:sldMk cId="3280588398" sldId="262"/>
            <ac:spMk id="3" creationId="{2D5926A4-AD3C-80A2-B95D-66EBD6ABBA21}"/>
          </ac:spMkLst>
        </pc:spChg>
        <pc:spChg chg="del">
          <ac:chgData name="Siegbert Rudolph" userId="2af4d44886c067cc" providerId="LiveId" clId="{056E3A6E-BBC9-4727-994E-6A235512FED0}" dt="2022-02-15T10:26:19.591" v="116" actId="478"/>
          <ac:spMkLst>
            <pc:docMk/>
            <pc:sldMk cId="3280588398" sldId="262"/>
            <ac:spMk id="3" creationId="{8D9844AB-D11F-4221-A3AA-C8DD1D15C137}"/>
          </ac:spMkLst>
        </pc:spChg>
        <pc:spChg chg="del">
          <ac:chgData name="Siegbert Rudolph" userId="2af4d44886c067cc" providerId="LiveId" clId="{056E3A6E-BBC9-4727-994E-6A235512FED0}" dt="2022-02-15T10:26:18.185" v="115" actId="478"/>
          <ac:spMkLst>
            <pc:docMk/>
            <pc:sldMk cId="3280588398" sldId="262"/>
            <ac:spMk id="5" creationId="{EF55FB48-A8A1-4B21-B3C9-883AE111D96E}"/>
          </ac:spMkLst>
        </pc:spChg>
        <pc:spChg chg="del">
          <ac:chgData name="Siegbert Rudolph" userId="2af4d44886c067cc" providerId="LiveId" clId="{056E3A6E-BBC9-4727-994E-6A235512FED0}" dt="2022-02-15T10:26:18.185" v="115" actId="478"/>
          <ac:spMkLst>
            <pc:docMk/>
            <pc:sldMk cId="3280588398" sldId="262"/>
            <ac:spMk id="6" creationId="{A30ED37E-20CB-45AE-B97F-141ED829156E}"/>
          </ac:spMkLst>
        </pc:spChg>
        <pc:spChg chg="del">
          <ac:chgData name="Siegbert Rudolph" userId="2af4d44886c067cc" providerId="LiveId" clId="{056E3A6E-BBC9-4727-994E-6A235512FED0}" dt="2022-02-15T10:26:18.185" v="115" actId="478"/>
          <ac:spMkLst>
            <pc:docMk/>
            <pc:sldMk cId="3280588398" sldId="262"/>
            <ac:spMk id="7" creationId="{87CEE547-5C71-4817-8EF5-A4F5D6737DB4}"/>
          </ac:spMkLst>
        </pc:spChg>
        <pc:spChg chg="del">
          <ac:chgData name="Siegbert Rudolph" userId="2af4d44886c067cc" providerId="LiveId" clId="{056E3A6E-BBC9-4727-994E-6A235512FED0}" dt="2022-02-15T10:26:18.185" v="115" actId="478"/>
          <ac:spMkLst>
            <pc:docMk/>
            <pc:sldMk cId="3280588398" sldId="262"/>
            <ac:spMk id="8" creationId="{6255D639-27E3-491E-9AF3-5AD28D501DB1}"/>
          </ac:spMkLst>
        </pc:spChg>
        <pc:spChg chg="del">
          <ac:chgData name="Siegbert Rudolph" userId="2af4d44886c067cc" providerId="LiveId" clId="{056E3A6E-BBC9-4727-994E-6A235512FED0}" dt="2022-02-15T10:26:18.185" v="115" actId="478"/>
          <ac:spMkLst>
            <pc:docMk/>
            <pc:sldMk cId="3280588398" sldId="262"/>
            <ac:spMk id="9" creationId="{7FC48134-F2F1-4850-86C9-35DFE835ECB3}"/>
          </ac:spMkLst>
        </pc:spChg>
        <pc:spChg chg="del">
          <ac:chgData name="Siegbert Rudolph" userId="2af4d44886c067cc" providerId="LiveId" clId="{056E3A6E-BBC9-4727-994E-6A235512FED0}" dt="2022-02-15T10:26:18.185" v="115" actId="478"/>
          <ac:spMkLst>
            <pc:docMk/>
            <pc:sldMk cId="3280588398" sldId="262"/>
            <ac:spMk id="10" creationId="{D5EAD50F-8FD5-4602-AE11-C88D2694CCA6}"/>
          </ac:spMkLst>
        </pc:spChg>
        <pc:spChg chg="del">
          <ac:chgData name="Siegbert Rudolph" userId="2af4d44886c067cc" providerId="LiveId" clId="{056E3A6E-BBC9-4727-994E-6A235512FED0}" dt="2022-02-15T10:26:18.185" v="115" actId="478"/>
          <ac:spMkLst>
            <pc:docMk/>
            <pc:sldMk cId="3280588398" sldId="262"/>
            <ac:spMk id="11" creationId="{E98F5ADA-D0B1-4866-9271-01B18733EA21}"/>
          </ac:spMkLst>
        </pc:spChg>
        <pc:spChg chg="del">
          <ac:chgData name="Siegbert Rudolph" userId="2af4d44886c067cc" providerId="LiveId" clId="{056E3A6E-BBC9-4727-994E-6A235512FED0}" dt="2022-02-15T10:26:18.185" v="115" actId="478"/>
          <ac:spMkLst>
            <pc:docMk/>
            <pc:sldMk cId="3280588398" sldId="262"/>
            <ac:spMk id="12" creationId="{4FECEB9D-348C-4700-874C-FC93D91AEEEF}"/>
          </ac:spMkLst>
        </pc:spChg>
        <pc:spChg chg="del">
          <ac:chgData name="Siegbert Rudolph" userId="2af4d44886c067cc" providerId="LiveId" clId="{056E3A6E-BBC9-4727-994E-6A235512FED0}" dt="2022-02-15T10:26:18.185" v="115" actId="478"/>
          <ac:spMkLst>
            <pc:docMk/>
            <pc:sldMk cId="3280588398" sldId="262"/>
            <ac:spMk id="13" creationId="{65259AE3-1128-4AB7-BC40-9D768B77E4D0}"/>
          </ac:spMkLst>
        </pc:spChg>
        <pc:spChg chg="del">
          <ac:chgData name="Siegbert Rudolph" userId="2af4d44886c067cc" providerId="LiveId" clId="{056E3A6E-BBC9-4727-994E-6A235512FED0}" dt="2022-02-15T10:26:18.185" v="115" actId="478"/>
          <ac:spMkLst>
            <pc:docMk/>
            <pc:sldMk cId="3280588398" sldId="262"/>
            <ac:spMk id="14" creationId="{5C55059A-E008-4DBF-9522-0A25686557BC}"/>
          </ac:spMkLst>
        </pc:spChg>
        <pc:spChg chg="del">
          <ac:chgData name="Siegbert Rudolph" userId="2af4d44886c067cc" providerId="LiveId" clId="{056E3A6E-BBC9-4727-994E-6A235512FED0}" dt="2022-02-15T10:26:18.185" v="115" actId="478"/>
          <ac:spMkLst>
            <pc:docMk/>
            <pc:sldMk cId="3280588398" sldId="262"/>
            <ac:spMk id="15" creationId="{19B6CBCE-5E4E-4C45-92B5-154F998EE188}"/>
          </ac:spMkLst>
        </pc:spChg>
        <pc:spChg chg="del">
          <ac:chgData name="Siegbert Rudolph" userId="2af4d44886c067cc" providerId="LiveId" clId="{056E3A6E-BBC9-4727-994E-6A235512FED0}" dt="2022-02-15T10:26:18.185" v="115" actId="478"/>
          <ac:spMkLst>
            <pc:docMk/>
            <pc:sldMk cId="3280588398" sldId="262"/>
            <ac:spMk id="16" creationId="{77E694C6-068D-41A3-B297-1EE1786B8033}"/>
          </ac:spMkLst>
        </pc:spChg>
        <pc:spChg chg="del">
          <ac:chgData name="Siegbert Rudolph" userId="2af4d44886c067cc" providerId="LiveId" clId="{056E3A6E-BBC9-4727-994E-6A235512FED0}" dt="2022-02-15T10:26:18.185" v="115" actId="478"/>
          <ac:spMkLst>
            <pc:docMk/>
            <pc:sldMk cId="3280588398" sldId="262"/>
            <ac:spMk id="17" creationId="{B33E0F69-C904-4FB6-8F3A-A29EEF13C727}"/>
          </ac:spMkLst>
        </pc:spChg>
        <pc:spChg chg="del">
          <ac:chgData name="Siegbert Rudolph" userId="2af4d44886c067cc" providerId="LiveId" clId="{056E3A6E-BBC9-4727-994E-6A235512FED0}" dt="2022-02-15T10:26:18.185" v="115" actId="478"/>
          <ac:spMkLst>
            <pc:docMk/>
            <pc:sldMk cId="3280588398" sldId="262"/>
            <ac:spMk id="18" creationId="{84D3286A-14DD-4727-90E2-7C021131D7BD}"/>
          </ac:spMkLst>
        </pc:spChg>
        <pc:spChg chg="del">
          <ac:chgData name="Siegbert Rudolph" userId="2af4d44886c067cc" providerId="LiveId" clId="{056E3A6E-BBC9-4727-994E-6A235512FED0}" dt="2022-02-15T10:26:18.185" v="115" actId="478"/>
          <ac:spMkLst>
            <pc:docMk/>
            <pc:sldMk cId="3280588398" sldId="262"/>
            <ac:spMk id="19" creationId="{06B8A4A2-AF52-4750-B725-F1E0ED6E4AFF}"/>
          </ac:spMkLst>
        </pc:spChg>
        <pc:spChg chg="del">
          <ac:chgData name="Siegbert Rudolph" userId="2af4d44886c067cc" providerId="LiveId" clId="{056E3A6E-BBC9-4727-994E-6A235512FED0}" dt="2022-02-15T10:26:18.185" v="115" actId="478"/>
          <ac:spMkLst>
            <pc:docMk/>
            <pc:sldMk cId="3280588398" sldId="262"/>
            <ac:spMk id="20" creationId="{580585A6-96DE-49E3-8BEF-97CD2083C132}"/>
          </ac:spMkLst>
        </pc:spChg>
        <pc:spChg chg="del">
          <ac:chgData name="Siegbert Rudolph" userId="2af4d44886c067cc" providerId="LiveId" clId="{056E3A6E-BBC9-4727-994E-6A235512FED0}" dt="2022-02-15T10:26:18.185" v="115" actId="478"/>
          <ac:spMkLst>
            <pc:docMk/>
            <pc:sldMk cId="3280588398" sldId="262"/>
            <ac:spMk id="21" creationId="{34408343-93EC-4453-9439-01F12EF4D14A}"/>
          </ac:spMkLst>
        </pc:spChg>
        <pc:spChg chg="del">
          <ac:chgData name="Siegbert Rudolph" userId="2af4d44886c067cc" providerId="LiveId" clId="{056E3A6E-BBC9-4727-994E-6A235512FED0}" dt="2022-02-15T10:26:18.185" v="115" actId="478"/>
          <ac:spMkLst>
            <pc:docMk/>
            <pc:sldMk cId="3280588398" sldId="262"/>
            <ac:spMk id="22" creationId="{E0E6AB2F-1E03-4D8C-96D1-DE26AA22A70F}"/>
          </ac:spMkLst>
        </pc:spChg>
        <pc:spChg chg="del">
          <ac:chgData name="Siegbert Rudolph" userId="2af4d44886c067cc" providerId="LiveId" clId="{056E3A6E-BBC9-4727-994E-6A235512FED0}" dt="2022-02-15T10:26:18.185" v="115" actId="478"/>
          <ac:spMkLst>
            <pc:docMk/>
            <pc:sldMk cId="3280588398" sldId="262"/>
            <ac:spMk id="23" creationId="{C31C19D1-4C2E-4504-BA32-5108EDBBC936}"/>
          </ac:spMkLst>
        </pc:spChg>
        <pc:spChg chg="del">
          <ac:chgData name="Siegbert Rudolph" userId="2af4d44886c067cc" providerId="LiveId" clId="{056E3A6E-BBC9-4727-994E-6A235512FED0}" dt="2022-02-15T10:26:18.185" v="115" actId="478"/>
          <ac:spMkLst>
            <pc:docMk/>
            <pc:sldMk cId="3280588398" sldId="262"/>
            <ac:spMk id="24" creationId="{CE2C69A0-6162-4E4D-9A91-183C1DC58E07}"/>
          </ac:spMkLst>
        </pc:spChg>
        <pc:spChg chg="del">
          <ac:chgData name="Siegbert Rudolph" userId="2af4d44886c067cc" providerId="LiveId" clId="{056E3A6E-BBC9-4727-994E-6A235512FED0}" dt="2022-02-15T10:26:18.185" v="115" actId="478"/>
          <ac:spMkLst>
            <pc:docMk/>
            <pc:sldMk cId="3280588398" sldId="262"/>
            <ac:spMk id="25" creationId="{2324BEF2-5698-43FF-8138-D67DFCA47D82}"/>
          </ac:spMkLst>
        </pc:spChg>
        <pc:spChg chg="del">
          <ac:chgData name="Siegbert Rudolph" userId="2af4d44886c067cc" providerId="LiveId" clId="{056E3A6E-BBC9-4727-994E-6A235512FED0}" dt="2022-02-15T10:26:18.185" v="115" actId="478"/>
          <ac:spMkLst>
            <pc:docMk/>
            <pc:sldMk cId="3280588398" sldId="262"/>
            <ac:spMk id="26" creationId="{3699D5BA-8D99-417E-96BB-C0787085FC49}"/>
          </ac:spMkLst>
        </pc:spChg>
        <pc:spChg chg="del">
          <ac:chgData name="Siegbert Rudolph" userId="2af4d44886c067cc" providerId="LiveId" clId="{056E3A6E-BBC9-4727-994E-6A235512FED0}" dt="2022-02-15T10:26:18.185" v="115" actId="478"/>
          <ac:spMkLst>
            <pc:docMk/>
            <pc:sldMk cId="3280588398" sldId="262"/>
            <ac:spMk id="27" creationId="{2CC47F51-1F35-4B0D-9E19-FD2008A8B2D7}"/>
          </ac:spMkLst>
        </pc:spChg>
        <pc:spChg chg="del">
          <ac:chgData name="Siegbert Rudolph" userId="2af4d44886c067cc" providerId="LiveId" clId="{056E3A6E-BBC9-4727-994E-6A235512FED0}" dt="2022-02-15T10:26:18.185" v="115" actId="478"/>
          <ac:spMkLst>
            <pc:docMk/>
            <pc:sldMk cId="3280588398" sldId="262"/>
            <ac:spMk id="28" creationId="{1D7283CD-D5F3-465B-B620-CB9C5E577550}"/>
          </ac:spMkLst>
        </pc:spChg>
        <pc:spChg chg="del">
          <ac:chgData name="Siegbert Rudolph" userId="2af4d44886c067cc" providerId="LiveId" clId="{056E3A6E-BBC9-4727-994E-6A235512FED0}" dt="2022-02-15T10:26:18.185" v="115" actId="478"/>
          <ac:spMkLst>
            <pc:docMk/>
            <pc:sldMk cId="3280588398" sldId="262"/>
            <ac:spMk id="29" creationId="{5C1D9F07-BF4A-4907-88DF-B460B6E4F48E}"/>
          </ac:spMkLst>
        </pc:spChg>
        <pc:spChg chg="del">
          <ac:chgData name="Siegbert Rudolph" userId="2af4d44886c067cc" providerId="LiveId" clId="{056E3A6E-BBC9-4727-994E-6A235512FED0}" dt="2022-02-15T10:26:18.185" v="115" actId="478"/>
          <ac:spMkLst>
            <pc:docMk/>
            <pc:sldMk cId="3280588398" sldId="262"/>
            <ac:spMk id="30" creationId="{40369D38-BF93-4D37-92BA-BA4D49BFFA5A}"/>
          </ac:spMkLst>
        </pc:spChg>
        <pc:spChg chg="del">
          <ac:chgData name="Siegbert Rudolph" userId="2af4d44886c067cc" providerId="LiveId" clId="{056E3A6E-BBC9-4727-994E-6A235512FED0}" dt="2022-02-15T10:26:18.185" v="115" actId="478"/>
          <ac:spMkLst>
            <pc:docMk/>
            <pc:sldMk cId="3280588398" sldId="262"/>
            <ac:spMk id="31" creationId="{21EC05F4-4D60-46B7-9224-49945DB24DD6}"/>
          </ac:spMkLst>
        </pc:spChg>
        <pc:spChg chg="del">
          <ac:chgData name="Siegbert Rudolph" userId="2af4d44886c067cc" providerId="LiveId" clId="{056E3A6E-BBC9-4727-994E-6A235512FED0}" dt="2022-02-15T10:26:18.185" v="115" actId="478"/>
          <ac:spMkLst>
            <pc:docMk/>
            <pc:sldMk cId="3280588398" sldId="262"/>
            <ac:spMk id="32" creationId="{C475C3D0-2D2D-4B3D-B134-5EF2E097FC0D}"/>
          </ac:spMkLst>
        </pc:spChg>
        <pc:spChg chg="del">
          <ac:chgData name="Siegbert Rudolph" userId="2af4d44886c067cc" providerId="LiveId" clId="{056E3A6E-BBC9-4727-994E-6A235512FED0}" dt="2022-02-15T10:26:18.185" v="115" actId="478"/>
          <ac:spMkLst>
            <pc:docMk/>
            <pc:sldMk cId="3280588398" sldId="262"/>
            <ac:spMk id="33" creationId="{F3B22D45-46E2-4B61-BA25-BEB27623A1FE}"/>
          </ac:spMkLst>
        </pc:spChg>
        <pc:spChg chg="del">
          <ac:chgData name="Siegbert Rudolph" userId="2af4d44886c067cc" providerId="LiveId" clId="{056E3A6E-BBC9-4727-994E-6A235512FED0}" dt="2022-02-15T10:26:18.185" v="115" actId="478"/>
          <ac:spMkLst>
            <pc:docMk/>
            <pc:sldMk cId="3280588398" sldId="262"/>
            <ac:spMk id="34" creationId="{196ED8AC-F73A-464C-A8DA-BC6083AA3828}"/>
          </ac:spMkLst>
        </pc:spChg>
        <pc:spChg chg="del">
          <ac:chgData name="Siegbert Rudolph" userId="2af4d44886c067cc" providerId="LiveId" clId="{056E3A6E-BBC9-4727-994E-6A235512FED0}" dt="2022-02-15T10:26:18.185" v="115" actId="478"/>
          <ac:spMkLst>
            <pc:docMk/>
            <pc:sldMk cId="3280588398" sldId="262"/>
            <ac:spMk id="35" creationId="{5EBF184C-9E08-4293-A86F-36AFA40E0484}"/>
          </ac:spMkLst>
        </pc:spChg>
        <pc:spChg chg="del">
          <ac:chgData name="Siegbert Rudolph" userId="2af4d44886c067cc" providerId="LiveId" clId="{056E3A6E-BBC9-4727-994E-6A235512FED0}" dt="2022-02-15T10:26:18.185" v="115" actId="478"/>
          <ac:spMkLst>
            <pc:docMk/>
            <pc:sldMk cId="3280588398" sldId="262"/>
            <ac:spMk id="36" creationId="{53C3410C-BE07-4991-BF30-52AC3B05B542}"/>
          </ac:spMkLst>
        </pc:spChg>
        <pc:spChg chg="del">
          <ac:chgData name="Siegbert Rudolph" userId="2af4d44886c067cc" providerId="LiveId" clId="{056E3A6E-BBC9-4727-994E-6A235512FED0}" dt="2022-02-15T10:26:18.185" v="115" actId="478"/>
          <ac:spMkLst>
            <pc:docMk/>
            <pc:sldMk cId="3280588398" sldId="262"/>
            <ac:spMk id="37" creationId="{3E4A3FC6-0656-43CA-88BC-2849F8812180}"/>
          </ac:spMkLst>
        </pc:spChg>
        <pc:spChg chg="del">
          <ac:chgData name="Siegbert Rudolph" userId="2af4d44886c067cc" providerId="LiveId" clId="{056E3A6E-BBC9-4727-994E-6A235512FED0}" dt="2022-02-15T10:26:18.185" v="115" actId="478"/>
          <ac:spMkLst>
            <pc:docMk/>
            <pc:sldMk cId="3280588398" sldId="262"/>
            <ac:spMk id="38" creationId="{38240D87-3FE3-480A-9405-EB09C18E32BB}"/>
          </ac:spMkLst>
        </pc:spChg>
        <pc:spChg chg="del">
          <ac:chgData name="Siegbert Rudolph" userId="2af4d44886c067cc" providerId="LiveId" clId="{056E3A6E-BBC9-4727-994E-6A235512FED0}" dt="2022-02-15T10:26:18.185" v="115" actId="478"/>
          <ac:spMkLst>
            <pc:docMk/>
            <pc:sldMk cId="3280588398" sldId="262"/>
            <ac:spMk id="39" creationId="{D3B240B2-7858-4313-9258-2D5E3A51C2DB}"/>
          </ac:spMkLst>
        </pc:spChg>
        <pc:spChg chg="del">
          <ac:chgData name="Siegbert Rudolph" userId="2af4d44886c067cc" providerId="LiveId" clId="{056E3A6E-BBC9-4727-994E-6A235512FED0}" dt="2022-02-15T10:26:18.185" v="115" actId="478"/>
          <ac:spMkLst>
            <pc:docMk/>
            <pc:sldMk cId="3280588398" sldId="262"/>
            <ac:spMk id="40" creationId="{9C0EC5E3-D4E6-497F-993B-5303CDF083BE}"/>
          </ac:spMkLst>
        </pc:spChg>
        <pc:spChg chg="del">
          <ac:chgData name="Siegbert Rudolph" userId="2af4d44886c067cc" providerId="LiveId" clId="{056E3A6E-BBC9-4727-994E-6A235512FED0}" dt="2022-02-15T10:26:18.185" v="115" actId="478"/>
          <ac:spMkLst>
            <pc:docMk/>
            <pc:sldMk cId="3280588398" sldId="262"/>
            <ac:spMk id="41" creationId="{A2CD1A6D-ED07-4EF1-BE86-EF39983CB74D}"/>
          </ac:spMkLst>
        </pc:spChg>
        <pc:spChg chg="del">
          <ac:chgData name="Siegbert Rudolph" userId="2af4d44886c067cc" providerId="LiveId" clId="{056E3A6E-BBC9-4727-994E-6A235512FED0}" dt="2022-02-15T10:26:18.185" v="115" actId="478"/>
          <ac:spMkLst>
            <pc:docMk/>
            <pc:sldMk cId="3280588398" sldId="262"/>
            <ac:spMk id="42" creationId="{5E24431C-BD0A-4774-9226-F8D963279B95}"/>
          </ac:spMkLst>
        </pc:spChg>
        <pc:spChg chg="del">
          <ac:chgData name="Siegbert Rudolph" userId="2af4d44886c067cc" providerId="LiveId" clId="{056E3A6E-BBC9-4727-994E-6A235512FED0}" dt="2022-02-15T10:26:18.185" v="115" actId="478"/>
          <ac:spMkLst>
            <pc:docMk/>
            <pc:sldMk cId="3280588398" sldId="262"/>
            <ac:spMk id="43" creationId="{86CCDC3A-1660-4741-86CB-A03DB51B6F78}"/>
          </ac:spMkLst>
        </pc:spChg>
        <pc:spChg chg="del">
          <ac:chgData name="Siegbert Rudolph" userId="2af4d44886c067cc" providerId="LiveId" clId="{056E3A6E-BBC9-4727-994E-6A235512FED0}" dt="2022-02-15T10:26:18.185" v="115" actId="478"/>
          <ac:spMkLst>
            <pc:docMk/>
            <pc:sldMk cId="3280588398" sldId="262"/>
            <ac:spMk id="44" creationId="{25ADE689-A1BA-4BB7-8595-2FFCFF86A614}"/>
          </ac:spMkLst>
        </pc:spChg>
        <pc:spChg chg="del">
          <ac:chgData name="Siegbert Rudolph" userId="2af4d44886c067cc" providerId="LiveId" clId="{056E3A6E-BBC9-4727-994E-6A235512FED0}" dt="2022-02-15T10:26:18.185" v="115" actId="478"/>
          <ac:spMkLst>
            <pc:docMk/>
            <pc:sldMk cId="3280588398" sldId="262"/>
            <ac:spMk id="45" creationId="{4ABC5644-0A0E-4BBB-B743-150AA72726D8}"/>
          </ac:spMkLst>
        </pc:spChg>
        <pc:spChg chg="del">
          <ac:chgData name="Siegbert Rudolph" userId="2af4d44886c067cc" providerId="LiveId" clId="{056E3A6E-BBC9-4727-994E-6A235512FED0}" dt="2022-02-15T10:26:18.185" v="115" actId="478"/>
          <ac:spMkLst>
            <pc:docMk/>
            <pc:sldMk cId="3280588398" sldId="262"/>
            <ac:spMk id="46" creationId="{DCD098CA-87B9-4805-BCE3-887AD53A521F}"/>
          </ac:spMkLst>
        </pc:spChg>
        <pc:spChg chg="del">
          <ac:chgData name="Siegbert Rudolph" userId="2af4d44886c067cc" providerId="LiveId" clId="{056E3A6E-BBC9-4727-994E-6A235512FED0}" dt="2022-02-15T10:26:18.185" v="115" actId="478"/>
          <ac:spMkLst>
            <pc:docMk/>
            <pc:sldMk cId="3280588398" sldId="262"/>
            <ac:spMk id="47" creationId="{F40D2559-DF8E-40B9-AE89-230D803DB33F}"/>
          </ac:spMkLst>
        </pc:spChg>
        <pc:spChg chg="del">
          <ac:chgData name="Siegbert Rudolph" userId="2af4d44886c067cc" providerId="LiveId" clId="{056E3A6E-BBC9-4727-994E-6A235512FED0}" dt="2022-02-15T10:26:18.185" v="115" actId="478"/>
          <ac:spMkLst>
            <pc:docMk/>
            <pc:sldMk cId="3280588398" sldId="262"/>
            <ac:spMk id="48" creationId="{8EECA10E-9E6F-4C32-B13E-E7118D4FB41D}"/>
          </ac:spMkLst>
        </pc:spChg>
        <pc:spChg chg="del">
          <ac:chgData name="Siegbert Rudolph" userId="2af4d44886c067cc" providerId="LiveId" clId="{056E3A6E-BBC9-4727-994E-6A235512FED0}" dt="2022-02-15T10:26:18.185" v="115" actId="478"/>
          <ac:spMkLst>
            <pc:docMk/>
            <pc:sldMk cId="3280588398" sldId="262"/>
            <ac:spMk id="49" creationId="{86FAB40B-3443-4F93-A6F7-81BB1B297A32}"/>
          </ac:spMkLst>
        </pc:spChg>
        <pc:spChg chg="del">
          <ac:chgData name="Siegbert Rudolph" userId="2af4d44886c067cc" providerId="LiveId" clId="{056E3A6E-BBC9-4727-994E-6A235512FED0}" dt="2022-02-15T10:26:18.185" v="115" actId="478"/>
          <ac:spMkLst>
            <pc:docMk/>
            <pc:sldMk cId="3280588398" sldId="262"/>
            <ac:spMk id="50" creationId="{65E424FD-E014-48EB-AF69-1BA87EC60E15}"/>
          </ac:spMkLst>
        </pc:spChg>
        <pc:spChg chg="del">
          <ac:chgData name="Siegbert Rudolph" userId="2af4d44886c067cc" providerId="LiveId" clId="{056E3A6E-BBC9-4727-994E-6A235512FED0}" dt="2022-02-15T10:26:18.185" v="115" actId="478"/>
          <ac:spMkLst>
            <pc:docMk/>
            <pc:sldMk cId="3280588398" sldId="262"/>
            <ac:spMk id="51" creationId="{5B98D9E0-A785-4820-AB4B-00E6961B96A9}"/>
          </ac:spMkLst>
        </pc:spChg>
        <pc:spChg chg="del">
          <ac:chgData name="Siegbert Rudolph" userId="2af4d44886c067cc" providerId="LiveId" clId="{056E3A6E-BBC9-4727-994E-6A235512FED0}" dt="2022-02-15T10:26:18.185" v="115" actId="478"/>
          <ac:spMkLst>
            <pc:docMk/>
            <pc:sldMk cId="3280588398" sldId="262"/>
            <ac:spMk id="52" creationId="{923AC0E4-EB7D-471C-B7D5-388E977DB5D8}"/>
          </ac:spMkLst>
        </pc:spChg>
        <pc:spChg chg="del">
          <ac:chgData name="Siegbert Rudolph" userId="2af4d44886c067cc" providerId="LiveId" clId="{056E3A6E-BBC9-4727-994E-6A235512FED0}" dt="2022-02-15T10:26:18.185" v="115" actId="478"/>
          <ac:spMkLst>
            <pc:docMk/>
            <pc:sldMk cId="3280588398" sldId="262"/>
            <ac:spMk id="53" creationId="{CB3F3139-5BEB-423B-95A7-8960FA5A298C}"/>
          </ac:spMkLst>
        </pc:spChg>
        <pc:spChg chg="del">
          <ac:chgData name="Siegbert Rudolph" userId="2af4d44886c067cc" providerId="LiveId" clId="{056E3A6E-BBC9-4727-994E-6A235512FED0}" dt="2022-02-15T10:26:18.185" v="115" actId="478"/>
          <ac:spMkLst>
            <pc:docMk/>
            <pc:sldMk cId="3280588398" sldId="262"/>
            <ac:spMk id="54" creationId="{988F31F3-8D1B-448C-AC0F-069E0643A4C0}"/>
          </ac:spMkLst>
        </pc:spChg>
        <pc:spChg chg="del">
          <ac:chgData name="Siegbert Rudolph" userId="2af4d44886c067cc" providerId="LiveId" clId="{056E3A6E-BBC9-4727-994E-6A235512FED0}" dt="2022-02-15T10:26:18.185" v="115" actId="478"/>
          <ac:spMkLst>
            <pc:docMk/>
            <pc:sldMk cId="3280588398" sldId="262"/>
            <ac:spMk id="55" creationId="{B6C8350D-ED9C-47F2-BD5A-A35F0478D05D}"/>
          </ac:spMkLst>
        </pc:spChg>
        <pc:spChg chg="del">
          <ac:chgData name="Siegbert Rudolph" userId="2af4d44886c067cc" providerId="LiveId" clId="{056E3A6E-BBC9-4727-994E-6A235512FED0}" dt="2022-02-15T10:26:18.185" v="115" actId="478"/>
          <ac:spMkLst>
            <pc:docMk/>
            <pc:sldMk cId="3280588398" sldId="262"/>
            <ac:spMk id="56" creationId="{4CE40F1D-F4B9-4D83-85D4-82879E82713C}"/>
          </ac:spMkLst>
        </pc:spChg>
        <pc:spChg chg="del">
          <ac:chgData name="Siegbert Rudolph" userId="2af4d44886c067cc" providerId="LiveId" clId="{056E3A6E-BBC9-4727-994E-6A235512FED0}" dt="2022-02-15T10:26:18.185" v="115" actId="478"/>
          <ac:spMkLst>
            <pc:docMk/>
            <pc:sldMk cId="3280588398" sldId="262"/>
            <ac:spMk id="57" creationId="{E4F3CA43-FF9A-49B0-AFE7-1DB387A21C4D}"/>
          </ac:spMkLst>
        </pc:spChg>
        <pc:spChg chg="del">
          <ac:chgData name="Siegbert Rudolph" userId="2af4d44886c067cc" providerId="LiveId" clId="{056E3A6E-BBC9-4727-994E-6A235512FED0}" dt="2022-02-15T10:26:18.185" v="115" actId="478"/>
          <ac:spMkLst>
            <pc:docMk/>
            <pc:sldMk cId="3280588398" sldId="262"/>
            <ac:spMk id="58" creationId="{7A6EED84-E042-43D0-9A2A-A3F33CA8E6BC}"/>
          </ac:spMkLst>
        </pc:spChg>
        <pc:spChg chg="del">
          <ac:chgData name="Siegbert Rudolph" userId="2af4d44886c067cc" providerId="LiveId" clId="{056E3A6E-BBC9-4727-994E-6A235512FED0}" dt="2022-02-15T10:26:18.185" v="115" actId="478"/>
          <ac:spMkLst>
            <pc:docMk/>
            <pc:sldMk cId="3280588398" sldId="262"/>
            <ac:spMk id="59" creationId="{76998704-4D9C-488F-BA1B-12F9374F7AC0}"/>
          </ac:spMkLst>
        </pc:spChg>
        <pc:spChg chg="del">
          <ac:chgData name="Siegbert Rudolph" userId="2af4d44886c067cc" providerId="LiveId" clId="{056E3A6E-BBC9-4727-994E-6A235512FED0}" dt="2022-02-15T10:26:18.185" v="115" actId="478"/>
          <ac:spMkLst>
            <pc:docMk/>
            <pc:sldMk cId="3280588398" sldId="262"/>
            <ac:spMk id="60" creationId="{684B9CE3-7322-440D-BDD5-ADBFA2939A5C}"/>
          </ac:spMkLst>
        </pc:spChg>
        <pc:spChg chg="del">
          <ac:chgData name="Siegbert Rudolph" userId="2af4d44886c067cc" providerId="LiveId" clId="{056E3A6E-BBC9-4727-994E-6A235512FED0}" dt="2022-02-15T10:26:18.185" v="115" actId="478"/>
          <ac:spMkLst>
            <pc:docMk/>
            <pc:sldMk cId="3280588398" sldId="262"/>
            <ac:spMk id="61" creationId="{E47B6372-BCEE-426A-BF9D-96F06B10EE63}"/>
          </ac:spMkLst>
        </pc:spChg>
        <pc:spChg chg="del">
          <ac:chgData name="Siegbert Rudolph" userId="2af4d44886c067cc" providerId="LiveId" clId="{056E3A6E-BBC9-4727-994E-6A235512FED0}" dt="2022-02-15T10:26:18.185" v="115" actId="478"/>
          <ac:spMkLst>
            <pc:docMk/>
            <pc:sldMk cId="3280588398" sldId="262"/>
            <ac:spMk id="62" creationId="{06EF9D4E-C7E0-4359-A1B5-A95944C77FC9}"/>
          </ac:spMkLst>
        </pc:spChg>
        <pc:spChg chg="del">
          <ac:chgData name="Siegbert Rudolph" userId="2af4d44886c067cc" providerId="LiveId" clId="{056E3A6E-BBC9-4727-994E-6A235512FED0}" dt="2022-02-15T10:26:18.185" v="115" actId="478"/>
          <ac:spMkLst>
            <pc:docMk/>
            <pc:sldMk cId="3280588398" sldId="262"/>
            <ac:spMk id="63" creationId="{D76D3425-BC20-4377-8C20-0E3826AF3DA8}"/>
          </ac:spMkLst>
        </pc:spChg>
        <pc:spChg chg="del">
          <ac:chgData name="Siegbert Rudolph" userId="2af4d44886c067cc" providerId="LiveId" clId="{056E3A6E-BBC9-4727-994E-6A235512FED0}" dt="2022-02-15T10:26:18.185" v="115" actId="478"/>
          <ac:spMkLst>
            <pc:docMk/>
            <pc:sldMk cId="3280588398" sldId="262"/>
            <ac:spMk id="64" creationId="{58187210-4EF0-4EE6-9802-DC6A9A5D6EA7}"/>
          </ac:spMkLst>
        </pc:spChg>
        <pc:spChg chg="del">
          <ac:chgData name="Siegbert Rudolph" userId="2af4d44886c067cc" providerId="LiveId" clId="{056E3A6E-BBC9-4727-994E-6A235512FED0}" dt="2022-02-15T10:26:18.185" v="115" actId="478"/>
          <ac:spMkLst>
            <pc:docMk/>
            <pc:sldMk cId="3280588398" sldId="262"/>
            <ac:spMk id="65" creationId="{2F33340D-E9D2-4C6C-91FD-FE37DAE26DE9}"/>
          </ac:spMkLst>
        </pc:spChg>
        <pc:spChg chg="del">
          <ac:chgData name="Siegbert Rudolph" userId="2af4d44886c067cc" providerId="LiveId" clId="{056E3A6E-BBC9-4727-994E-6A235512FED0}" dt="2022-02-15T10:26:18.185" v="115" actId="478"/>
          <ac:spMkLst>
            <pc:docMk/>
            <pc:sldMk cId="3280588398" sldId="262"/>
            <ac:spMk id="66" creationId="{400286B7-BC34-401B-ADCD-D391CF481D81}"/>
          </ac:spMkLst>
        </pc:spChg>
        <pc:spChg chg="del">
          <ac:chgData name="Siegbert Rudolph" userId="2af4d44886c067cc" providerId="LiveId" clId="{056E3A6E-BBC9-4727-994E-6A235512FED0}" dt="2022-02-15T10:26:18.185" v="115" actId="478"/>
          <ac:spMkLst>
            <pc:docMk/>
            <pc:sldMk cId="3280588398" sldId="262"/>
            <ac:spMk id="67" creationId="{E3FAE215-E5C2-4BD9-8835-621407AE6CE6}"/>
          </ac:spMkLst>
        </pc:spChg>
        <pc:spChg chg="del">
          <ac:chgData name="Siegbert Rudolph" userId="2af4d44886c067cc" providerId="LiveId" clId="{056E3A6E-BBC9-4727-994E-6A235512FED0}" dt="2022-02-15T10:26:18.185" v="115" actId="478"/>
          <ac:spMkLst>
            <pc:docMk/>
            <pc:sldMk cId="3280588398" sldId="262"/>
            <ac:spMk id="68" creationId="{C447920F-A36D-4911-91CE-1B6B5DAA9D8B}"/>
          </ac:spMkLst>
        </pc:spChg>
        <pc:spChg chg="del">
          <ac:chgData name="Siegbert Rudolph" userId="2af4d44886c067cc" providerId="LiveId" clId="{056E3A6E-BBC9-4727-994E-6A235512FED0}" dt="2022-02-15T10:26:18.185" v="115" actId="478"/>
          <ac:spMkLst>
            <pc:docMk/>
            <pc:sldMk cId="3280588398" sldId="262"/>
            <ac:spMk id="69" creationId="{33AFD3E1-CA10-43A5-BA10-8BDFF4DC3EDE}"/>
          </ac:spMkLst>
        </pc:spChg>
        <pc:spChg chg="del">
          <ac:chgData name="Siegbert Rudolph" userId="2af4d44886c067cc" providerId="LiveId" clId="{056E3A6E-BBC9-4727-994E-6A235512FED0}" dt="2022-02-15T10:26:18.185" v="115" actId="478"/>
          <ac:spMkLst>
            <pc:docMk/>
            <pc:sldMk cId="3280588398" sldId="262"/>
            <ac:spMk id="70" creationId="{A4098762-42E0-480E-B8E2-7628095BB584}"/>
          </ac:spMkLst>
        </pc:spChg>
        <pc:spChg chg="del">
          <ac:chgData name="Siegbert Rudolph" userId="2af4d44886c067cc" providerId="LiveId" clId="{056E3A6E-BBC9-4727-994E-6A235512FED0}" dt="2022-02-15T10:26:18.185" v="115" actId="478"/>
          <ac:spMkLst>
            <pc:docMk/>
            <pc:sldMk cId="3280588398" sldId="262"/>
            <ac:spMk id="71" creationId="{9AADEC6F-A33C-4664-9B2C-EF7792B45F8E}"/>
          </ac:spMkLst>
        </pc:spChg>
        <pc:spChg chg="del">
          <ac:chgData name="Siegbert Rudolph" userId="2af4d44886c067cc" providerId="LiveId" clId="{056E3A6E-BBC9-4727-994E-6A235512FED0}" dt="2022-02-15T10:26:18.185" v="115" actId="478"/>
          <ac:spMkLst>
            <pc:docMk/>
            <pc:sldMk cId="3280588398" sldId="262"/>
            <ac:spMk id="72" creationId="{E13D1B06-137E-46B4-8444-CEFC8EE9F1F8}"/>
          </ac:spMkLst>
        </pc:spChg>
        <pc:spChg chg="del">
          <ac:chgData name="Siegbert Rudolph" userId="2af4d44886c067cc" providerId="LiveId" clId="{056E3A6E-BBC9-4727-994E-6A235512FED0}" dt="2022-02-15T10:26:18.185" v="115" actId="478"/>
          <ac:spMkLst>
            <pc:docMk/>
            <pc:sldMk cId="3280588398" sldId="262"/>
            <ac:spMk id="73" creationId="{33C48088-E0C8-4547-AE89-799D269BB22C}"/>
          </ac:spMkLst>
        </pc:spChg>
        <pc:spChg chg="del">
          <ac:chgData name="Siegbert Rudolph" userId="2af4d44886c067cc" providerId="LiveId" clId="{056E3A6E-BBC9-4727-994E-6A235512FED0}" dt="2022-02-15T10:26:18.185" v="115" actId="478"/>
          <ac:spMkLst>
            <pc:docMk/>
            <pc:sldMk cId="3280588398" sldId="262"/>
            <ac:spMk id="74" creationId="{C892C4C3-EC2A-4C40-8525-94151B656DF5}"/>
          </ac:spMkLst>
        </pc:spChg>
        <pc:spChg chg="del">
          <ac:chgData name="Siegbert Rudolph" userId="2af4d44886c067cc" providerId="LiveId" clId="{056E3A6E-BBC9-4727-994E-6A235512FED0}" dt="2022-02-15T10:26:18.185" v="115" actId="478"/>
          <ac:spMkLst>
            <pc:docMk/>
            <pc:sldMk cId="3280588398" sldId="262"/>
            <ac:spMk id="75" creationId="{FBC4EF8C-89A6-4F9B-AD3E-90E600EF0C76}"/>
          </ac:spMkLst>
        </pc:spChg>
        <pc:spChg chg="del">
          <ac:chgData name="Siegbert Rudolph" userId="2af4d44886c067cc" providerId="LiveId" clId="{056E3A6E-BBC9-4727-994E-6A235512FED0}" dt="2022-02-15T10:26:18.185" v="115" actId="478"/>
          <ac:spMkLst>
            <pc:docMk/>
            <pc:sldMk cId="3280588398" sldId="262"/>
            <ac:spMk id="76" creationId="{E35E5D1F-6764-48F7-81FD-FFC81ADAA1BA}"/>
          </ac:spMkLst>
        </pc:spChg>
        <pc:spChg chg="del">
          <ac:chgData name="Siegbert Rudolph" userId="2af4d44886c067cc" providerId="LiveId" clId="{056E3A6E-BBC9-4727-994E-6A235512FED0}" dt="2022-02-15T10:26:18.185" v="115" actId="478"/>
          <ac:spMkLst>
            <pc:docMk/>
            <pc:sldMk cId="3280588398" sldId="262"/>
            <ac:spMk id="77" creationId="{35D27204-2834-4C48-9443-F0869DF3B28D}"/>
          </ac:spMkLst>
        </pc:spChg>
        <pc:spChg chg="del">
          <ac:chgData name="Siegbert Rudolph" userId="2af4d44886c067cc" providerId="LiveId" clId="{056E3A6E-BBC9-4727-994E-6A235512FED0}" dt="2022-02-15T10:26:18.185" v="115" actId="478"/>
          <ac:spMkLst>
            <pc:docMk/>
            <pc:sldMk cId="3280588398" sldId="262"/>
            <ac:spMk id="78" creationId="{295738BF-30CC-4C81-8F52-AE3F6303BC3F}"/>
          </ac:spMkLst>
        </pc:spChg>
        <pc:spChg chg="del">
          <ac:chgData name="Siegbert Rudolph" userId="2af4d44886c067cc" providerId="LiveId" clId="{056E3A6E-BBC9-4727-994E-6A235512FED0}" dt="2022-02-15T10:26:18.185" v="115" actId="478"/>
          <ac:spMkLst>
            <pc:docMk/>
            <pc:sldMk cId="3280588398" sldId="262"/>
            <ac:spMk id="79" creationId="{D7C27CE7-0CEF-4815-9B31-C5E8D676BF49}"/>
          </ac:spMkLst>
        </pc:spChg>
        <pc:spChg chg="del">
          <ac:chgData name="Siegbert Rudolph" userId="2af4d44886c067cc" providerId="LiveId" clId="{056E3A6E-BBC9-4727-994E-6A235512FED0}" dt="2022-02-15T10:26:18.185" v="115" actId="478"/>
          <ac:spMkLst>
            <pc:docMk/>
            <pc:sldMk cId="3280588398" sldId="262"/>
            <ac:spMk id="80" creationId="{99635DAE-4D9F-46A1-9AC5-C3C5294C6EB4}"/>
          </ac:spMkLst>
        </pc:spChg>
        <pc:spChg chg="del">
          <ac:chgData name="Siegbert Rudolph" userId="2af4d44886c067cc" providerId="LiveId" clId="{056E3A6E-BBC9-4727-994E-6A235512FED0}" dt="2022-02-15T10:26:18.185" v="115" actId="478"/>
          <ac:spMkLst>
            <pc:docMk/>
            <pc:sldMk cId="3280588398" sldId="262"/>
            <ac:spMk id="81" creationId="{5292E93B-C1B9-42C0-A2AB-D9E0E5AAABDC}"/>
          </ac:spMkLst>
        </pc:spChg>
        <pc:spChg chg="del">
          <ac:chgData name="Siegbert Rudolph" userId="2af4d44886c067cc" providerId="LiveId" clId="{056E3A6E-BBC9-4727-994E-6A235512FED0}" dt="2022-02-15T10:26:18.185" v="115" actId="478"/>
          <ac:spMkLst>
            <pc:docMk/>
            <pc:sldMk cId="3280588398" sldId="262"/>
            <ac:spMk id="82" creationId="{31106DD0-2953-4100-ACDA-AE9C7F2FBDB0}"/>
          </ac:spMkLst>
        </pc:spChg>
        <pc:spChg chg="del">
          <ac:chgData name="Siegbert Rudolph" userId="2af4d44886c067cc" providerId="LiveId" clId="{056E3A6E-BBC9-4727-994E-6A235512FED0}" dt="2022-02-15T10:26:18.185" v="115" actId="478"/>
          <ac:spMkLst>
            <pc:docMk/>
            <pc:sldMk cId="3280588398" sldId="262"/>
            <ac:spMk id="83" creationId="{58CD3BF0-C8F4-4298-913E-6E7AA4457F77}"/>
          </ac:spMkLst>
        </pc:spChg>
        <pc:spChg chg="del">
          <ac:chgData name="Siegbert Rudolph" userId="2af4d44886c067cc" providerId="LiveId" clId="{056E3A6E-BBC9-4727-994E-6A235512FED0}" dt="2022-02-15T10:26:18.185" v="115" actId="478"/>
          <ac:spMkLst>
            <pc:docMk/>
            <pc:sldMk cId="3280588398" sldId="262"/>
            <ac:spMk id="84" creationId="{A40B55B5-B978-4AEA-A4F0-E9780B481796}"/>
          </ac:spMkLst>
        </pc:spChg>
        <pc:spChg chg="del">
          <ac:chgData name="Siegbert Rudolph" userId="2af4d44886c067cc" providerId="LiveId" clId="{056E3A6E-BBC9-4727-994E-6A235512FED0}" dt="2022-02-15T10:26:18.185" v="115" actId="478"/>
          <ac:spMkLst>
            <pc:docMk/>
            <pc:sldMk cId="3280588398" sldId="262"/>
            <ac:spMk id="85" creationId="{36D1E8E4-077B-4ADC-8540-2D82490764C8}"/>
          </ac:spMkLst>
        </pc:spChg>
        <pc:spChg chg="del">
          <ac:chgData name="Siegbert Rudolph" userId="2af4d44886c067cc" providerId="LiveId" clId="{056E3A6E-BBC9-4727-994E-6A235512FED0}" dt="2022-02-15T10:26:18.185" v="115" actId="478"/>
          <ac:spMkLst>
            <pc:docMk/>
            <pc:sldMk cId="3280588398" sldId="262"/>
            <ac:spMk id="86" creationId="{3FF36222-AD40-460F-AF27-33C896FB4129}"/>
          </ac:spMkLst>
        </pc:spChg>
        <pc:spChg chg="del">
          <ac:chgData name="Siegbert Rudolph" userId="2af4d44886c067cc" providerId="LiveId" clId="{056E3A6E-BBC9-4727-994E-6A235512FED0}" dt="2022-02-15T10:26:18.185" v="115" actId="478"/>
          <ac:spMkLst>
            <pc:docMk/>
            <pc:sldMk cId="3280588398" sldId="262"/>
            <ac:spMk id="87" creationId="{8D66FDBC-FE57-45E2-BCEC-1B7457F8F3BC}"/>
          </ac:spMkLst>
        </pc:spChg>
        <pc:spChg chg="del">
          <ac:chgData name="Siegbert Rudolph" userId="2af4d44886c067cc" providerId="LiveId" clId="{056E3A6E-BBC9-4727-994E-6A235512FED0}" dt="2022-02-15T10:26:18.185" v="115" actId="478"/>
          <ac:spMkLst>
            <pc:docMk/>
            <pc:sldMk cId="3280588398" sldId="262"/>
            <ac:spMk id="88" creationId="{17B8812A-2260-43F1-86AC-845713641F90}"/>
          </ac:spMkLst>
        </pc:spChg>
        <pc:spChg chg="del">
          <ac:chgData name="Siegbert Rudolph" userId="2af4d44886c067cc" providerId="LiveId" clId="{056E3A6E-BBC9-4727-994E-6A235512FED0}" dt="2022-02-15T10:26:18.185" v="115" actId="478"/>
          <ac:spMkLst>
            <pc:docMk/>
            <pc:sldMk cId="3280588398" sldId="262"/>
            <ac:spMk id="89" creationId="{BA887975-4B3F-4999-A956-20119D8B6945}"/>
          </ac:spMkLst>
        </pc:spChg>
        <pc:spChg chg="del">
          <ac:chgData name="Siegbert Rudolph" userId="2af4d44886c067cc" providerId="LiveId" clId="{056E3A6E-BBC9-4727-994E-6A235512FED0}" dt="2022-02-15T10:26:18.185" v="115" actId="478"/>
          <ac:spMkLst>
            <pc:docMk/>
            <pc:sldMk cId="3280588398" sldId="262"/>
            <ac:spMk id="90" creationId="{C350E316-6E99-4294-8D37-BD99BBBB0373}"/>
          </ac:spMkLst>
        </pc:spChg>
        <pc:spChg chg="del">
          <ac:chgData name="Siegbert Rudolph" userId="2af4d44886c067cc" providerId="LiveId" clId="{056E3A6E-BBC9-4727-994E-6A235512FED0}" dt="2022-02-15T10:26:18.185" v="115" actId="478"/>
          <ac:spMkLst>
            <pc:docMk/>
            <pc:sldMk cId="3280588398" sldId="262"/>
            <ac:spMk id="91" creationId="{C58A3529-9BFD-4215-BAC2-B322CC57C630}"/>
          </ac:spMkLst>
        </pc:spChg>
        <pc:spChg chg="del">
          <ac:chgData name="Siegbert Rudolph" userId="2af4d44886c067cc" providerId="LiveId" clId="{056E3A6E-BBC9-4727-994E-6A235512FED0}" dt="2022-02-15T10:26:18.185" v="115" actId="478"/>
          <ac:spMkLst>
            <pc:docMk/>
            <pc:sldMk cId="3280588398" sldId="262"/>
            <ac:spMk id="92" creationId="{42EDA99F-A6F2-43C8-A1A3-F5DBC27FA15D}"/>
          </ac:spMkLst>
        </pc:spChg>
        <pc:spChg chg="del">
          <ac:chgData name="Siegbert Rudolph" userId="2af4d44886c067cc" providerId="LiveId" clId="{056E3A6E-BBC9-4727-994E-6A235512FED0}" dt="2022-02-15T10:26:18.185" v="115" actId="478"/>
          <ac:spMkLst>
            <pc:docMk/>
            <pc:sldMk cId="3280588398" sldId="262"/>
            <ac:spMk id="93" creationId="{C6AB21DE-31BE-4F5B-A790-21E5B8AD1A2D}"/>
          </ac:spMkLst>
        </pc:spChg>
        <pc:spChg chg="del">
          <ac:chgData name="Siegbert Rudolph" userId="2af4d44886c067cc" providerId="LiveId" clId="{056E3A6E-BBC9-4727-994E-6A235512FED0}" dt="2022-02-15T10:26:18.185" v="115" actId="478"/>
          <ac:spMkLst>
            <pc:docMk/>
            <pc:sldMk cId="3280588398" sldId="262"/>
            <ac:spMk id="94" creationId="{4AEBC5EA-A4CC-4292-A876-B5CEE3E12173}"/>
          </ac:spMkLst>
        </pc:spChg>
        <pc:spChg chg="del">
          <ac:chgData name="Siegbert Rudolph" userId="2af4d44886c067cc" providerId="LiveId" clId="{056E3A6E-BBC9-4727-994E-6A235512FED0}" dt="2022-02-15T10:26:18.185" v="115" actId="478"/>
          <ac:spMkLst>
            <pc:docMk/>
            <pc:sldMk cId="3280588398" sldId="262"/>
            <ac:spMk id="95" creationId="{3C6C0C0E-C7BF-4055-9B91-F1C2AED01653}"/>
          </ac:spMkLst>
        </pc:spChg>
        <pc:spChg chg="del">
          <ac:chgData name="Siegbert Rudolph" userId="2af4d44886c067cc" providerId="LiveId" clId="{056E3A6E-BBC9-4727-994E-6A235512FED0}" dt="2022-02-15T10:26:18.185" v="115" actId="478"/>
          <ac:spMkLst>
            <pc:docMk/>
            <pc:sldMk cId="3280588398" sldId="262"/>
            <ac:spMk id="96" creationId="{EA53B9F8-CF22-440F-8D3F-88DC6CAC37E7}"/>
          </ac:spMkLst>
        </pc:spChg>
        <pc:spChg chg="del">
          <ac:chgData name="Siegbert Rudolph" userId="2af4d44886c067cc" providerId="LiveId" clId="{056E3A6E-BBC9-4727-994E-6A235512FED0}" dt="2022-02-15T10:26:18.185" v="115" actId="478"/>
          <ac:spMkLst>
            <pc:docMk/>
            <pc:sldMk cId="3280588398" sldId="262"/>
            <ac:spMk id="97" creationId="{334A0DA3-D2E8-4716-9548-1416E476493E}"/>
          </ac:spMkLst>
        </pc:spChg>
        <pc:spChg chg="del">
          <ac:chgData name="Siegbert Rudolph" userId="2af4d44886c067cc" providerId="LiveId" clId="{056E3A6E-BBC9-4727-994E-6A235512FED0}" dt="2022-02-15T10:26:18.185" v="115" actId="478"/>
          <ac:spMkLst>
            <pc:docMk/>
            <pc:sldMk cId="3280588398" sldId="262"/>
            <ac:spMk id="98" creationId="{0C83F55A-BF02-43E9-8040-F98D96B28218}"/>
          </ac:spMkLst>
        </pc:spChg>
        <pc:spChg chg="del">
          <ac:chgData name="Siegbert Rudolph" userId="2af4d44886c067cc" providerId="LiveId" clId="{056E3A6E-BBC9-4727-994E-6A235512FED0}" dt="2022-02-15T10:26:18.185" v="115" actId="478"/>
          <ac:spMkLst>
            <pc:docMk/>
            <pc:sldMk cId="3280588398" sldId="262"/>
            <ac:spMk id="99" creationId="{8367EB01-BF72-4403-9639-9F5729BE091F}"/>
          </ac:spMkLst>
        </pc:spChg>
        <pc:spChg chg="del">
          <ac:chgData name="Siegbert Rudolph" userId="2af4d44886c067cc" providerId="LiveId" clId="{056E3A6E-BBC9-4727-994E-6A235512FED0}" dt="2022-02-15T10:26:18.185" v="115" actId="478"/>
          <ac:spMkLst>
            <pc:docMk/>
            <pc:sldMk cId="3280588398" sldId="262"/>
            <ac:spMk id="100" creationId="{7ABB7472-26B8-403D-A645-002FF94AFFB4}"/>
          </ac:spMkLst>
        </pc:spChg>
        <pc:spChg chg="del">
          <ac:chgData name="Siegbert Rudolph" userId="2af4d44886c067cc" providerId="LiveId" clId="{056E3A6E-BBC9-4727-994E-6A235512FED0}" dt="2022-02-15T10:26:18.185" v="115" actId="478"/>
          <ac:spMkLst>
            <pc:docMk/>
            <pc:sldMk cId="3280588398" sldId="262"/>
            <ac:spMk id="101" creationId="{FD4CB6F2-25DB-4CAE-906F-E34E3447BF50}"/>
          </ac:spMkLst>
        </pc:spChg>
        <pc:spChg chg="del">
          <ac:chgData name="Siegbert Rudolph" userId="2af4d44886c067cc" providerId="LiveId" clId="{056E3A6E-BBC9-4727-994E-6A235512FED0}" dt="2022-02-15T10:26:18.185" v="115" actId="478"/>
          <ac:spMkLst>
            <pc:docMk/>
            <pc:sldMk cId="3280588398" sldId="262"/>
            <ac:spMk id="102" creationId="{6DA380B3-2A81-4466-84D4-6ABA83F71496}"/>
          </ac:spMkLst>
        </pc:spChg>
        <pc:spChg chg="del">
          <ac:chgData name="Siegbert Rudolph" userId="2af4d44886c067cc" providerId="LiveId" clId="{056E3A6E-BBC9-4727-994E-6A235512FED0}" dt="2022-02-15T10:26:18.185" v="115" actId="478"/>
          <ac:spMkLst>
            <pc:docMk/>
            <pc:sldMk cId="3280588398" sldId="262"/>
            <ac:spMk id="103" creationId="{33CC9150-F901-47AD-B147-1F4DDF0A8D64}"/>
          </ac:spMkLst>
        </pc:spChg>
        <pc:spChg chg="del">
          <ac:chgData name="Siegbert Rudolph" userId="2af4d44886c067cc" providerId="LiveId" clId="{056E3A6E-BBC9-4727-994E-6A235512FED0}" dt="2022-02-15T10:26:18.185" v="115" actId="478"/>
          <ac:spMkLst>
            <pc:docMk/>
            <pc:sldMk cId="3280588398" sldId="262"/>
            <ac:spMk id="104" creationId="{9665B9FB-161B-427B-B47D-030728E0F646}"/>
          </ac:spMkLst>
        </pc:spChg>
        <pc:spChg chg="del">
          <ac:chgData name="Siegbert Rudolph" userId="2af4d44886c067cc" providerId="LiveId" clId="{056E3A6E-BBC9-4727-994E-6A235512FED0}" dt="2022-02-15T10:26:18.185" v="115" actId="478"/>
          <ac:spMkLst>
            <pc:docMk/>
            <pc:sldMk cId="3280588398" sldId="262"/>
            <ac:spMk id="105" creationId="{F0270CA5-B8D6-47D2-9FD9-05998A489221}"/>
          </ac:spMkLst>
        </pc:spChg>
        <pc:spChg chg="del">
          <ac:chgData name="Siegbert Rudolph" userId="2af4d44886c067cc" providerId="LiveId" clId="{056E3A6E-BBC9-4727-994E-6A235512FED0}" dt="2022-02-15T10:26:18.185" v="115" actId="478"/>
          <ac:spMkLst>
            <pc:docMk/>
            <pc:sldMk cId="3280588398" sldId="262"/>
            <ac:spMk id="106" creationId="{4EEE45E1-129B-4B10-B2D7-61A8E4C6933F}"/>
          </ac:spMkLst>
        </pc:spChg>
        <pc:spChg chg="add mod">
          <ac:chgData name="Siegbert Rudolph" userId="2af4d44886c067cc" providerId="LiveId" clId="{056E3A6E-BBC9-4727-994E-6A235512FED0}" dt="2022-02-15T10:28:02.864" v="122"/>
          <ac:spMkLst>
            <pc:docMk/>
            <pc:sldMk cId="3280588398" sldId="262"/>
            <ac:spMk id="107" creationId="{D3A80855-D148-4F9B-915E-B04E08B24514}"/>
          </ac:spMkLst>
        </pc:spChg>
        <pc:spChg chg="add mod">
          <ac:chgData name="Siegbert Rudolph" userId="2af4d44886c067cc" providerId="LiveId" clId="{056E3A6E-BBC9-4727-994E-6A235512FED0}" dt="2022-02-15T10:28:21.245" v="156" actId="1037"/>
          <ac:spMkLst>
            <pc:docMk/>
            <pc:sldMk cId="3280588398" sldId="262"/>
            <ac:spMk id="110" creationId="{65FD9EDF-71F6-484D-ADD5-26DA79C4FA46}"/>
          </ac:spMkLst>
        </pc:spChg>
        <pc:picChg chg="add mod">
          <ac:chgData name="Siegbert Rudolph" userId="2af4d44886c067cc" providerId="LiveId" clId="{056E3A6E-BBC9-4727-994E-6A235512FED0}" dt="2022-02-15T10:28:21.245" v="156" actId="1037"/>
          <ac:picMkLst>
            <pc:docMk/>
            <pc:sldMk cId="3280588398" sldId="262"/>
            <ac:picMk id="108" creationId="{4ECF6CBB-05C7-43C2-B523-C7F618C0B6EF}"/>
          </ac:picMkLst>
        </pc:picChg>
        <pc:picChg chg="add mod">
          <ac:chgData name="Siegbert Rudolph" userId="2af4d44886c067cc" providerId="LiveId" clId="{056E3A6E-BBC9-4727-994E-6A235512FED0}" dt="2022-02-15T10:28:21.245" v="156" actId="1037"/>
          <ac:picMkLst>
            <pc:docMk/>
            <pc:sldMk cId="3280588398" sldId="262"/>
            <ac:picMk id="109" creationId="{B3D00790-5E11-4F65-AEF4-5E67FAF9B288}"/>
          </ac:picMkLst>
        </pc:picChg>
      </pc:sldChg>
      <pc:sldChg chg="add del">
        <pc:chgData name="Siegbert Rudolph" userId="2af4d44886c067cc" providerId="LiveId" clId="{056E3A6E-BBC9-4727-994E-6A235512FED0}" dt="2022-02-15T10:30:41.268" v="175" actId="47"/>
        <pc:sldMkLst>
          <pc:docMk/>
          <pc:sldMk cId="704817067" sldId="263"/>
        </pc:sldMkLst>
      </pc:sldChg>
      <pc:sldChg chg="add del">
        <pc:chgData name="Siegbert Rudolph" userId="2af4d44886c067cc" providerId="LiveId" clId="{056E3A6E-BBC9-4727-994E-6A235512FED0}" dt="2022-02-15T10:30:41.815" v="176" actId="47"/>
        <pc:sldMkLst>
          <pc:docMk/>
          <pc:sldMk cId="2970451713" sldId="264"/>
        </pc:sldMkLst>
      </pc:sldChg>
      <pc:sldChg chg="add del">
        <pc:chgData name="Siegbert Rudolph" userId="2af4d44886c067cc" providerId="LiveId" clId="{056E3A6E-BBC9-4727-994E-6A235512FED0}" dt="2022-02-15T10:30:42.381" v="177" actId="47"/>
        <pc:sldMkLst>
          <pc:docMk/>
          <pc:sldMk cId="2923581282" sldId="265"/>
        </pc:sldMkLst>
      </pc:sldChg>
      <pc:sldChg chg="add del">
        <pc:chgData name="Siegbert Rudolph" userId="2af4d44886c067cc" providerId="LiveId" clId="{056E3A6E-BBC9-4727-994E-6A235512FED0}" dt="2022-02-15T10:30:42.825" v="178" actId="47"/>
        <pc:sldMkLst>
          <pc:docMk/>
          <pc:sldMk cId="17651194" sldId="266"/>
        </pc:sldMkLst>
      </pc:sldChg>
      <pc:sldChg chg="add del">
        <pc:chgData name="Siegbert Rudolph" userId="2af4d44886c067cc" providerId="LiveId" clId="{056E3A6E-BBC9-4727-994E-6A235512FED0}" dt="2022-02-15T10:30:43.195" v="179" actId="47"/>
        <pc:sldMkLst>
          <pc:docMk/>
          <pc:sldMk cId="2556795238" sldId="267"/>
        </pc:sldMkLst>
      </pc:sldChg>
      <pc:sldChg chg="addSp delSp modSp add mod delAnim modAnim">
        <pc:chgData name="Siegbert Rudolph" userId="2af4d44886c067cc" providerId="LiveId" clId="{056E3A6E-BBC9-4727-994E-6A235512FED0}" dt="2022-07-08T16:22:23.196" v="263" actId="1076"/>
        <pc:sldMkLst>
          <pc:docMk/>
          <pc:sldMk cId="202281583" sldId="268"/>
        </pc:sldMkLst>
        <pc:spChg chg="mod">
          <ac:chgData name="Siegbert Rudolph" userId="2af4d44886c067cc" providerId="LiveId" clId="{056E3A6E-BBC9-4727-994E-6A235512FED0}" dt="2022-02-15T10:28:49.917" v="165" actId="20577"/>
          <ac:spMkLst>
            <pc:docMk/>
            <pc:sldMk cId="202281583" sldId="268"/>
            <ac:spMk id="3" creationId="{8D9844AB-D11F-4221-A3AA-C8DD1D15C137}"/>
          </ac:spMkLst>
        </pc:spChg>
        <pc:spChg chg="mod">
          <ac:chgData name="Siegbert Rudolph" userId="2af4d44886c067cc" providerId="LiveId" clId="{056E3A6E-BBC9-4727-994E-6A235512FED0}" dt="2022-07-08T16:22:23.196" v="263" actId="1076"/>
          <ac:spMkLst>
            <pc:docMk/>
            <pc:sldMk cId="202281583" sldId="268"/>
            <ac:spMk id="4" creationId="{4D4784B6-DE01-6E0F-F1B3-65A5B9A87F9C}"/>
          </ac:spMkLst>
        </pc:spChg>
        <pc:spChg chg="del">
          <ac:chgData name="Siegbert Rudolph" userId="2af4d44886c067cc" providerId="LiveId" clId="{056E3A6E-BBC9-4727-994E-6A235512FED0}" dt="2022-02-15T10:29:22.291" v="166" actId="478"/>
          <ac:spMkLst>
            <pc:docMk/>
            <pc:sldMk cId="202281583" sldId="268"/>
            <ac:spMk id="5" creationId="{EF55FB48-A8A1-4B21-B3C9-883AE111D96E}"/>
          </ac:spMkLst>
        </pc:spChg>
        <pc:spChg chg="del">
          <ac:chgData name="Siegbert Rudolph" userId="2af4d44886c067cc" providerId="LiveId" clId="{056E3A6E-BBC9-4727-994E-6A235512FED0}" dt="2022-02-15T10:29:22.291" v="166" actId="478"/>
          <ac:spMkLst>
            <pc:docMk/>
            <pc:sldMk cId="202281583" sldId="268"/>
            <ac:spMk id="6" creationId="{A30ED37E-20CB-45AE-B97F-141ED829156E}"/>
          </ac:spMkLst>
        </pc:spChg>
        <pc:spChg chg="del">
          <ac:chgData name="Siegbert Rudolph" userId="2af4d44886c067cc" providerId="LiveId" clId="{056E3A6E-BBC9-4727-994E-6A235512FED0}" dt="2022-02-15T10:29:22.291" v="166" actId="478"/>
          <ac:spMkLst>
            <pc:docMk/>
            <pc:sldMk cId="202281583" sldId="268"/>
            <ac:spMk id="7" creationId="{87CEE547-5C71-4817-8EF5-A4F5D6737DB4}"/>
          </ac:spMkLst>
        </pc:spChg>
        <pc:spChg chg="del">
          <ac:chgData name="Siegbert Rudolph" userId="2af4d44886c067cc" providerId="LiveId" clId="{056E3A6E-BBC9-4727-994E-6A235512FED0}" dt="2022-02-15T10:29:22.291" v="166" actId="478"/>
          <ac:spMkLst>
            <pc:docMk/>
            <pc:sldMk cId="202281583" sldId="268"/>
            <ac:spMk id="8" creationId="{6255D639-27E3-491E-9AF3-5AD28D501DB1}"/>
          </ac:spMkLst>
        </pc:spChg>
        <pc:spChg chg="del">
          <ac:chgData name="Siegbert Rudolph" userId="2af4d44886c067cc" providerId="LiveId" clId="{056E3A6E-BBC9-4727-994E-6A235512FED0}" dt="2022-02-15T10:29:22.291" v="166" actId="478"/>
          <ac:spMkLst>
            <pc:docMk/>
            <pc:sldMk cId="202281583" sldId="268"/>
            <ac:spMk id="9" creationId="{7FC48134-F2F1-4850-86C9-35DFE835ECB3}"/>
          </ac:spMkLst>
        </pc:spChg>
        <pc:spChg chg="del">
          <ac:chgData name="Siegbert Rudolph" userId="2af4d44886c067cc" providerId="LiveId" clId="{056E3A6E-BBC9-4727-994E-6A235512FED0}" dt="2022-02-15T10:29:22.291" v="166" actId="478"/>
          <ac:spMkLst>
            <pc:docMk/>
            <pc:sldMk cId="202281583" sldId="268"/>
            <ac:spMk id="10" creationId="{D5EAD50F-8FD5-4602-AE11-C88D2694CCA6}"/>
          </ac:spMkLst>
        </pc:spChg>
        <pc:spChg chg="del">
          <ac:chgData name="Siegbert Rudolph" userId="2af4d44886c067cc" providerId="LiveId" clId="{056E3A6E-BBC9-4727-994E-6A235512FED0}" dt="2022-02-15T10:29:22.291" v="166" actId="478"/>
          <ac:spMkLst>
            <pc:docMk/>
            <pc:sldMk cId="202281583" sldId="268"/>
            <ac:spMk id="11" creationId="{E98F5ADA-D0B1-4866-9271-01B18733EA21}"/>
          </ac:spMkLst>
        </pc:spChg>
        <pc:spChg chg="del">
          <ac:chgData name="Siegbert Rudolph" userId="2af4d44886c067cc" providerId="LiveId" clId="{056E3A6E-BBC9-4727-994E-6A235512FED0}" dt="2022-02-15T10:29:22.291" v="166" actId="478"/>
          <ac:spMkLst>
            <pc:docMk/>
            <pc:sldMk cId="202281583" sldId="268"/>
            <ac:spMk id="12" creationId="{4FECEB9D-348C-4700-874C-FC93D91AEEEF}"/>
          </ac:spMkLst>
        </pc:spChg>
        <pc:spChg chg="del">
          <ac:chgData name="Siegbert Rudolph" userId="2af4d44886c067cc" providerId="LiveId" clId="{056E3A6E-BBC9-4727-994E-6A235512FED0}" dt="2022-02-15T10:29:22.291" v="166" actId="478"/>
          <ac:spMkLst>
            <pc:docMk/>
            <pc:sldMk cId="202281583" sldId="268"/>
            <ac:spMk id="13" creationId="{65259AE3-1128-4AB7-BC40-9D768B77E4D0}"/>
          </ac:spMkLst>
        </pc:spChg>
        <pc:spChg chg="del">
          <ac:chgData name="Siegbert Rudolph" userId="2af4d44886c067cc" providerId="LiveId" clId="{056E3A6E-BBC9-4727-994E-6A235512FED0}" dt="2022-02-15T10:29:22.291" v="166" actId="478"/>
          <ac:spMkLst>
            <pc:docMk/>
            <pc:sldMk cId="202281583" sldId="268"/>
            <ac:spMk id="14" creationId="{5C55059A-E008-4DBF-9522-0A25686557BC}"/>
          </ac:spMkLst>
        </pc:spChg>
        <pc:spChg chg="del">
          <ac:chgData name="Siegbert Rudolph" userId="2af4d44886c067cc" providerId="LiveId" clId="{056E3A6E-BBC9-4727-994E-6A235512FED0}" dt="2022-02-15T10:29:22.291" v="166" actId="478"/>
          <ac:spMkLst>
            <pc:docMk/>
            <pc:sldMk cId="202281583" sldId="268"/>
            <ac:spMk id="15" creationId="{19B6CBCE-5E4E-4C45-92B5-154F998EE188}"/>
          </ac:spMkLst>
        </pc:spChg>
        <pc:spChg chg="del">
          <ac:chgData name="Siegbert Rudolph" userId="2af4d44886c067cc" providerId="LiveId" clId="{056E3A6E-BBC9-4727-994E-6A235512FED0}" dt="2022-02-15T10:29:22.291" v="166" actId="478"/>
          <ac:spMkLst>
            <pc:docMk/>
            <pc:sldMk cId="202281583" sldId="268"/>
            <ac:spMk id="16" creationId="{77E694C6-068D-41A3-B297-1EE1786B8033}"/>
          </ac:spMkLst>
        </pc:spChg>
        <pc:spChg chg="del">
          <ac:chgData name="Siegbert Rudolph" userId="2af4d44886c067cc" providerId="LiveId" clId="{056E3A6E-BBC9-4727-994E-6A235512FED0}" dt="2022-02-15T10:29:22.291" v="166" actId="478"/>
          <ac:spMkLst>
            <pc:docMk/>
            <pc:sldMk cId="202281583" sldId="268"/>
            <ac:spMk id="17" creationId="{B33E0F69-C904-4FB6-8F3A-A29EEF13C727}"/>
          </ac:spMkLst>
        </pc:spChg>
        <pc:spChg chg="del">
          <ac:chgData name="Siegbert Rudolph" userId="2af4d44886c067cc" providerId="LiveId" clId="{056E3A6E-BBC9-4727-994E-6A235512FED0}" dt="2022-02-15T10:29:22.291" v="166" actId="478"/>
          <ac:spMkLst>
            <pc:docMk/>
            <pc:sldMk cId="202281583" sldId="268"/>
            <ac:spMk id="18" creationId="{84D3286A-14DD-4727-90E2-7C021131D7BD}"/>
          </ac:spMkLst>
        </pc:spChg>
        <pc:spChg chg="del">
          <ac:chgData name="Siegbert Rudolph" userId="2af4d44886c067cc" providerId="LiveId" clId="{056E3A6E-BBC9-4727-994E-6A235512FED0}" dt="2022-02-15T10:29:22.291" v="166" actId="478"/>
          <ac:spMkLst>
            <pc:docMk/>
            <pc:sldMk cId="202281583" sldId="268"/>
            <ac:spMk id="19" creationId="{06B8A4A2-AF52-4750-B725-F1E0ED6E4AFF}"/>
          </ac:spMkLst>
        </pc:spChg>
        <pc:spChg chg="del">
          <ac:chgData name="Siegbert Rudolph" userId="2af4d44886c067cc" providerId="LiveId" clId="{056E3A6E-BBC9-4727-994E-6A235512FED0}" dt="2022-02-15T10:29:22.291" v="166" actId="478"/>
          <ac:spMkLst>
            <pc:docMk/>
            <pc:sldMk cId="202281583" sldId="268"/>
            <ac:spMk id="20" creationId="{580585A6-96DE-49E3-8BEF-97CD2083C132}"/>
          </ac:spMkLst>
        </pc:spChg>
        <pc:spChg chg="del">
          <ac:chgData name="Siegbert Rudolph" userId="2af4d44886c067cc" providerId="LiveId" clId="{056E3A6E-BBC9-4727-994E-6A235512FED0}" dt="2022-02-15T10:29:22.291" v="166" actId="478"/>
          <ac:spMkLst>
            <pc:docMk/>
            <pc:sldMk cId="202281583" sldId="268"/>
            <ac:spMk id="21" creationId="{34408343-93EC-4453-9439-01F12EF4D14A}"/>
          </ac:spMkLst>
        </pc:spChg>
        <pc:spChg chg="del">
          <ac:chgData name="Siegbert Rudolph" userId="2af4d44886c067cc" providerId="LiveId" clId="{056E3A6E-BBC9-4727-994E-6A235512FED0}" dt="2022-02-15T10:29:22.291" v="166" actId="478"/>
          <ac:spMkLst>
            <pc:docMk/>
            <pc:sldMk cId="202281583" sldId="268"/>
            <ac:spMk id="22" creationId="{E0E6AB2F-1E03-4D8C-96D1-DE26AA22A70F}"/>
          </ac:spMkLst>
        </pc:spChg>
        <pc:spChg chg="del">
          <ac:chgData name="Siegbert Rudolph" userId="2af4d44886c067cc" providerId="LiveId" clId="{056E3A6E-BBC9-4727-994E-6A235512FED0}" dt="2022-02-15T10:29:22.291" v="166" actId="478"/>
          <ac:spMkLst>
            <pc:docMk/>
            <pc:sldMk cId="202281583" sldId="268"/>
            <ac:spMk id="23" creationId="{C31C19D1-4C2E-4504-BA32-5108EDBBC936}"/>
          </ac:spMkLst>
        </pc:spChg>
        <pc:spChg chg="del">
          <ac:chgData name="Siegbert Rudolph" userId="2af4d44886c067cc" providerId="LiveId" clId="{056E3A6E-BBC9-4727-994E-6A235512FED0}" dt="2022-02-15T10:29:22.291" v="166" actId="478"/>
          <ac:spMkLst>
            <pc:docMk/>
            <pc:sldMk cId="202281583" sldId="268"/>
            <ac:spMk id="24" creationId="{CE2C69A0-6162-4E4D-9A91-183C1DC58E07}"/>
          </ac:spMkLst>
        </pc:spChg>
        <pc:spChg chg="del">
          <ac:chgData name="Siegbert Rudolph" userId="2af4d44886c067cc" providerId="LiveId" clId="{056E3A6E-BBC9-4727-994E-6A235512FED0}" dt="2022-02-15T10:29:22.291" v="166" actId="478"/>
          <ac:spMkLst>
            <pc:docMk/>
            <pc:sldMk cId="202281583" sldId="268"/>
            <ac:spMk id="25" creationId="{2324BEF2-5698-43FF-8138-D67DFCA47D82}"/>
          </ac:spMkLst>
        </pc:spChg>
        <pc:spChg chg="del">
          <ac:chgData name="Siegbert Rudolph" userId="2af4d44886c067cc" providerId="LiveId" clId="{056E3A6E-BBC9-4727-994E-6A235512FED0}" dt="2022-02-15T10:29:22.291" v="166" actId="478"/>
          <ac:spMkLst>
            <pc:docMk/>
            <pc:sldMk cId="202281583" sldId="268"/>
            <ac:spMk id="26" creationId="{3699D5BA-8D99-417E-96BB-C0787085FC49}"/>
          </ac:spMkLst>
        </pc:spChg>
        <pc:spChg chg="del">
          <ac:chgData name="Siegbert Rudolph" userId="2af4d44886c067cc" providerId="LiveId" clId="{056E3A6E-BBC9-4727-994E-6A235512FED0}" dt="2022-02-15T10:29:22.291" v="166" actId="478"/>
          <ac:spMkLst>
            <pc:docMk/>
            <pc:sldMk cId="202281583" sldId="268"/>
            <ac:spMk id="27" creationId="{2CC47F51-1F35-4B0D-9E19-FD2008A8B2D7}"/>
          </ac:spMkLst>
        </pc:spChg>
        <pc:spChg chg="del">
          <ac:chgData name="Siegbert Rudolph" userId="2af4d44886c067cc" providerId="LiveId" clId="{056E3A6E-BBC9-4727-994E-6A235512FED0}" dt="2022-02-15T10:29:22.291" v="166" actId="478"/>
          <ac:spMkLst>
            <pc:docMk/>
            <pc:sldMk cId="202281583" sldId="268"/>
            <ac:spMk id="28" creationId="{1D7283CD-D5F3-465B-B620-CB9C5E577550}"/>
          </ac:spMkLst>
        </pc:spChg>
        <pc:spChg chg="del">
          <ac:chgData name="Siegbert Rudolph" userId="2af4d44886c067cc" providerId="LiveId" clId="{056E3A6E-BBC9-4727-994E-6A235512FED0}" dt="2022-02-15T10:29:22.291" v="166" actId="478"/>
          <ac:spMkLst>
            <pc:docMk/>
            <pc:sldMk cId="202281583" sldId="268"/>
            <ac:spMk id="29" creationId="{5C1D9F07-BF4A-4907-88DF-B460B6E4F48E}"/>
          </ac:spMkLst>
        </pc:spChg>
        <pc:spChg chg="del">
          <ac:chgData name="Siegbert Rudolph" userId="2af4d44886c067cc" providerId="LiveId" clId="{056E3A6E-BBC9-4727-994E-6A235512FED0}" dt="2022-02-15T10:29:22.291" v="166" actId="478"/>
          <ac:spMkLst>
            <pc:docMk/>
            <pc:sldMk cId="202281583" sldId="268"/>
            <ac:spMk id="30" creationId="{40369D38-BF93-4D37-92BA-BA4D49BFFA5A}"/>
          </ac:spMkLst>
        </pc:spChg>
        <pc:spChg chg="del">
          <ac:chgData name="Siegbert Rudolph" userId="2af4d44886c067cc" providerId="LiveId" clId="{056E3A6E-BBC9-4727-994E-6A235512FED0}" dt="2022-02-15T10:29:22.291" v="166" actId="478"/>
          <ac:spMkLst>
            <pc:docMk/>
            <pc:sldMk cId="202281583" sldId="268"/>
            <ac:spMk id="31" creationId="{21EC05F4-4D60-46B7-9224-49945DB24DD6}"/>
          </ac:spMkLst>
        </pc:spChg>
        <pc:spChg chg="del">
          <ac:chgData name="Siegbert Rudolph" userId="2af4d44886c067cc" providerId="LiveId" clId="{056E3A6E-BBC9-4727-994E-6A235512FED0}" dt="2022-02-15T10:29:22.291" v="166" actId="478"/>
          <ac:spMkLst>
            <pc:docMk/>
            <pc:sldMk cId="202281583" sldId="268"/>
            <ac:spMk id="32" creationId="{C475C3D0-2D2D-4B3D-B134-5EF2E097FC0D}"/>
          </ac:spMkLst>
        </pc:spChg>
        <pc:spChg chg="del">
          <ac:chgData name="Siegbert Rudolph" userId="2af4d44886c067cc" providerId="LiveId" clId="{056E3A6E-BBC9-4727-994E-6A235512FED0}" dt="2022-02-15T10:29:22.291" v="166" actId="478"/>
          <ac:spMkLst>
            <pc:docMk/>
            <pc:sldMk cId="202281583" sldId="268"/>
            <ac:spMk id="33" creationId="{F3B22D45-46E2-4B61-BA25-BEB27623A1FE}"/>
          </ac:spMkLst>
        </pc:spChg>
        <pc:spChg chg="del">
          <ac:chgData name="Siegbert Rudolph" userId="2af4d44886c067cc" providerId="LiveId" clId="{056E3A6E-BBC9-4727-994E-6A235512FED0}" dt="2022-02-15T10:29:22.291" v="166" actId="478"/>
          <ac:spMkLst>
            <pc:docMk/>
            <pc:sldMk cId="202281583" sldId="268"/>
            <ac:spMk id="34" creationId="{196ED8AC-F73A-464C-A8DA-BC6083AA3828}"/>
          </ac:spMkLst>
        </pc:spChg>
        <pc:spChg chg="del">
          <ac:chgData name="Siegbert Rudolph" userId="2af4d44886c067cc" providerId="LiveId" clId="{056E3A6E-BBC9-4727-994E-6A235512FED0}" dt="2022-02-15T10:29:22.291" v="166" actId="478"/>
          <ac:spMkLst>
            <pc:docMk/>
            <pc:sldMk cId="202281583" sldId="268"/>
            <ac:spMk id="35" creationId="{5EBF184C-9E08-4293-A86F-36AFA40E0484}"/>
          </ac:spMkLst>
        </pc:spChg>
        <pc:spChg chg="del">
          <ac:chgData name="Siegbert Rudolph" userId="2af4d44886c067cc" providerId="LiveId" clId="{056E3A6E-BBC9-4727-994E-6A235512FED0}" dt="2022-02-15T10:29:22.291" v="166" actId="478"/>
          <ac:spMkLst>
            <pc:docMk/>
            <pc:sldMk cId="202281583" sldId="268"/>
            <ac:spMk id="36" creationId="{53C3410C-BE07-4991-BF30-52AC3B05B542}"/>
          </ac:spMkLst>
        </pc:spChg>
        <pc:spChg chg="del">
          <ac:chgData name="Siegbert Rudolph" userId="2af4d44886c067cc" providerId="LiveId" clId="{056E3A6E-BBC9-4727-994E-6A235512FED0}" dt="2022-02-15T10:29:22.291" v="166" actId="478"/>
          <ac:spMkLst>
            <pc:docMk/>
            <pc:sldMk cId="202281583" sldId="268"/>
            <ac:spMk id="37" creationId="{3E4A3FC6-0656-43CA-88BC-2849F8812180}"/>
          </ac:spMkLst>
        </pc:spChg>
        <pc:spChg chg="del">
          <ac:chgData name="Siegbert Rudolph" userId="2af4d44886c067cc" providerId="LiveId" clId="{056E3A6E-BBC9-4727-994E-6A235512FED0}" dt="2022-02-15T10:29:22.291" v="166" actId="478"/>
          <ac:spMkLst>
            <pc:docMk/>
            <pc:sldMk cId="202281583" sldId="268"/>
            <ac:spMk id="38" creationId="{38240D87-3FE3-480A-9405-EB09C18E32BB}"/>
          </ac:spMkLst>
        </pc:spChg>
        <pc:spChg chg="del">
          <ac:chgData name="Siegbert Rudolph" userId="2af4d44886c067cc" providerId="LiveId" clId="{056E3A6E-BBC9-4727-994E-6A235512FED0}" dt="2022-02-15T10:29:22.291" v="166" actId="478"/>
          <ac:spMkLst>
            <pc:docMk/>
            <pc:sldMk cId="202281583" sldId="268"/>
            <ac:spMk id="39" creationId="{D3B240B2-7858-4313-9258-2D5E3A51C2DB}"/>
          </ac:spMkLst>
        </pc:spChg>
        <pc:spChg chg="del">
          <ac:chgData name="Siegbert Rudolph" userId="2af4d44886c067cc" providerId="LiveId" clId="{056E3A6E-BBC9-4727-994E-6A235512FED0}" dt="2022-02-15T10:29:22.291" v="166" actId="478"/>
          <ac:spMkLst>
            <pc:docMk/>
            <pc:sldMk cId="202281583" sldId="268"/>
            <ac:spMk id="40" creationId="{9C0EC5E3-D4E6-497F-993B-5303CDF083BE}"/>
          </ac:spMkLst>
        </pc:spChg>
        <pc:spChg chg="del">
          <ac:chgData name="Siegbert Rudolph" userId="2af4d44886c067cc" providerId="LiveId" clId="{056E3A6E-BBC9-4727-994E-6A235512FED0}" dt="2022-02-15T10:29:22.291" v="166" actId="478"/>
          <ac:spMkLst>
            <pc:docMk/>
            <pc:sldMk cId="202281583" sldId="268"/>
            <ac:spMk id="41" creationId="{A2CD1A6D-ED07-4EF1-BE86-EF39983CB74D}"/>
          </ac:spMkLst>
        </pc:spChg>
        <pc:spChg chg="del">
          <ac:chgData name="Siegbert Rudolph" userId="2af4d44886c067cc" providerId="LiveId" clId="{056E3A6E-BBC9-4727-994E-6A235512FED0}" dt="2022-02-15T10:29:22.291" v="166" actId="478"/>
          <ac:spMkLst>
            <pc:docMk/>
            <pc:sldMk cId="202281583" sldId="268"/>
            <ac:spMk id="42" creationId="{5E24431C-BD0A-4774-9226-F8D963279B95}"/>
          </ac:spMkLst>
        </pc:spChg>
        <pc:spChg chg="del">
          <ac:chgData name="Siegbert Rudolph" userId="2af4d44886c067cc" providerId="LiveId" clId="{056E3A6E-BBC9-4727-994E-6A235512FED0}" dt="2022-02-15T10:29:22.291" v="166" actId="478"/>
          <ac:spMkLst>
            <pc:docMk/>
            <pc:sldMk cId="202281583" sldId="268"/>
            <ac:spMk id="43" creationId="{86CCDC3A-1660-4741-86CB-A03DB51B6F78}"/>
          </ac:spMkLst>
        </pc:spChg>
        <pc:spChg chg="del">
          <ac:chgData name="Siegbert Rudolph" userId="2af4d44886c067cc" providerId="LiveId" clId="{056E3A6E-BBC9-4727-994E-6A235512FED0}" dt="2022-02-15T10:29:22.291" v="166" actId="478"/>
          <ac:spMkLst>
            <pc:docMk/>
            <pc:sldMk cId="202281583" sldId="268"/>
            <ac:spMk id="44" creationId="{25ADE689-A1BA-4BB7-8595-2FFCFF86A614}"/>
          </ac:spMkLst>
        </pc:spChg>
        <pc:spChg chg="del">
          <ac:chgData name="Siegbert Rudolph" userId="2af4d44886c067cc" providerId="LiveId" clId="{056E3A6E-BBC9-4727-994E-6A235512FED0}" dt="2022-02-15T10:29:22.291" v="166" actId="478"/>
          <ac:spMkLst>
            <pc:docMk/>
            <pc:sldMk cId="202281583" sldId="268"/>
            <ac:spMk id="45" creationId="{4ABC5644-0A0E-4BBB-B743-150AA72726D8}"/>
          </ac:spMkLst>
        </pc:spChg>
        <pc:spChg chg="del">
          <ac:chgData name="Siegbert Rudolph" userId="2af4d44886c067cc" providerId="LiveId" clId="{056E3A6E-BBC9-4727-994E-6A235512FED0}" dt="2022-02-15T10:29:22.291" v="166" actId="478"/>
          <ac:spMkLst>
            <pc:docMk/>
            <pc:sldMk cId="202281583" sldId="268"/>
            <ac:spMk id="46" creationId="{DCD098CA-87B9-4805-BCE3-887AD53A521F}"/>
          </ac:spMkLst>
        </pc:spChg>
        <pc:spChg chg="del">
          <ac:chgData name="Siegbert Rudolph" userId="2af4d44886c067cc" providerId="LiveId" clId="{056E3A6E-BBC9-4727-994E-6A235512FED0}" dt="2022-02-15T10:29:22.291" v="166" actId="478"/>
          <ac:spMkLst>
            <pc:docMk/>
            <pc:sldMk cId="202281583" sldId="268"/>
            <ac:spMk id="47" creationId="{F40D2559-DF8E-40B9-AE89-230D803DB33F}"/>
          </ac:spMkLst>
        </pc:spChg>
        <pc:spChg chg="del">
          <ac:chgData name="Siegbert Rudolph" userId="2af4d44886c067cc" providerId="LiveId" clId="{056E3A6E-BBC9-4727-994E-6A235512FED0}" dt="2022-02-15T10:29:22.291" v="166" actId="478"/>
          <ac:spMkLst>
            <pc:docMk/>
            <pc:sldMk cId="202281583" sldId="268"/>
            <ac:spMk id="48" creationId="{8EECA10E-9E6F-4C32-B13E-E7118D4FB41D}"/>
          </ac:spMkLst>
        </pc:spChg>
        <pc:spChg chg="del">
          <ac:chgData name="Siegbert Rudolph" userId="2af4d44886c067cc" providerId="LiveId" clId="{056E3A6E-BBC9-4727-994E-6A235512FED0}" dt="2022-02-15T10:29:22.291" v="166" actId="478"/>
          <ac:spMkLst>
            <pc:docMk/>
            <pc:sldMk cId="202281583" sldId="268"/>
            <ac:spMk id="49" creationId="{86FAB40B-3443-4F93-A6F7-81BB1B297A32}"/>
          </ac:spMkLst>
        </pc:spChg>
        <pc:spChg chg="del">
          <ac:chgData name="Siegbert Rudolph" userId="2af4d44886c067cc" providerId="LiveId" clId="{056E3A6E-BBC9-4727-994E-6A235512FED0}" dt="2022-02-15T10:29:22.291" v="166" actId="478"/>
          <ac:spMkLst>
            <pc:docMk/>
            <pc:sldMk cId="202281583" sldId="268"/>
            <ac:spMk id="50" creationId="{65E424FD-E014-48EB-AF69-1BA87EC60E15}"/>
          </ac:spMkLst>
        </pc:spChg>
        <pc:spChg chg="del">
          <ac:chgData name="Siegbert Rudolph" userId="2af4d44886c067cc" providerId="LiveId" clId="{056E3A6E-BBC9-4727-994E-6A235512FED0}" dt="2022-02-15T10:29:22.291" v="166" actId="478"/>
          <ac:spMkLst>
            <pc:docMk/>
            <pc:sldMk cId="202281583" sldId="268"/>
            <ac:spMk id="51" creationId="{5B98D9E0-A785-4820-AB4B-00E6961B96A9}"/>
          </ac:spMkLst>
        </pc:spChg>
        <pc:spChg chg="del">
          <ac:chgData name="Siegbert Rudolph" userId="2af4d44886c067cc" providerId="LiveId" clId="{056E3A6E-BBC9-4727-994E-6A235512FED0}" dt="2022-02-15T10:29:22.291" v="166" actId="478"/>
          <ac:spMkLst>
            <pc:docMk/>
            <pc:sldMk cId="202281583" sldId="268"/>
            <ac:spMk id="52" creationId="{923AC0E4-EB7D-471C-B7D5-388E977DB5D8}"/>
          </ac:spMkLst>
        </pc:spChg>
        <pc:spChg chg="del">
          <ac:chgData name="Siegbert Rudolph" userId="2af4d44886c067cc" providerId="LiveId" clId="{056E3A6E-BBC9-4727-994E-6A235512FED0}" dt="2022-02-15T10:29:22.291" v="166" actId="478"/>
          <ac:spMkLst>
            <pc:docMk/>
            <pc:sldMk cId="202281583" sldId="268"/>
            <ac:spMk id="53" creationId="{CB3F3139-5BEB-423B-95A7-8960FA5A298C}"/>
          </ac:spMkLst>
        </pc:spChg>
        <pc:spChg chg="del">
          <ac:chgData name="Siegbert Rudolph" userId="2af4d44886c067cc" providerId="LiveId" clId="{056E3A6E-BBC9-4727-994E-6A235512FED0}" dt="2022-02-15T10:29:22.291" v="166" actId="478"/>
          <ac:spMkLst>
            <pc:docMk/>
            <pc:sldMk cId="202281583" sldId="268"/>
            <ac:spMk id="54" creationId="{988F31F3-8D1B-448C-AC0F-069E0643A4C0}"/>
          </ac:spMkLst>
        </pc:spChg>
        <pc:spChg chg="del">
          <ac:chgData name="Siegbert Rudolph" userId="2af4d44886c067cc" providerId="LiveId" clId="{056E3A6E-BBC9-4727-994E-6A235512FED0}" dt="2022-02-15T10:29:22.291" v="166" actId="478"/>
          <ac:spMkLst>
            <pc:docMk/>
            <pc:sldMk cId="202281583" sldId="268"/>
            <ac:spMk id="55" creationId="{B6C8350D-ED9C-47F2-BD5A-A35F0478D05D}"/>
          </ac:spMkLst>
        </pc:spChg>
        <pc:spChg chg="del">
          <ac:chgData name="Siegbert Rudolph" userId="2af4d44886c067cc" providerId="LiveId" clId="{056E3A6E-BBC9-4727-994E-6A235512FED0}" dt="2022-02-15T10:29:22.291" v="166" actId="478"/>
          <ac:spMkLst>
            <pc:docMk/>
            <pc:sldMk cId="202281583" sldId="268"/>
            <ac:spMk id="56" creationId="{4CE40F1D-F4B9-4D83-85D4-82879E82713C}"/>
          </ac:spMkLst>
        </pc:spChg>
        <pc:spChg chg="del">
          <ac:chgData name="Siegbert Rudolph" userId="2af4d44886c067cc" providerId="LiveId" clId="{056E3A6E-BBC9-4727-994E-6A235512FED0}" dt="2022-02-15T10:29:22.291" v="166" actId="478"/>
          <ac:spMkLst>
            <pc:docMk/>
            <pc:sldMk cId="202281583" sldId="268"/>
            <ac:spMk id="57" creationId="{E4F3CA43-FF9A-49B0-AFE7-1DB387A21C4D}"/>
          </ac:spMkLst>
        </pc:spChg>
        <pc:spChg chg="del">
          <ac:chgData name="Siegbert Rudolph" userId="2af4d44886c067cc" providerId="LiveId" clId="{056E3A6E-BBC9-4727-994E-6A235512FED0}" dt="2022-02-15T10:29:22.291" v="166" actId="478"/>
          <ac:spMkLst>
            <pc:docMk/>
            <pc:sldMk cId="202281583" sldId="268"/>
            <ac:spMk id="58" creationId="{7A6EED84-E042-43D0-9A2A-A3F33CA8E6BC}"/>
          </ac:spMkLst>
        </pc:spChg>
        <pc:spChg chg="del">
          <ac:chgData name="Siegbert Rudolph" userId="2af4d44886c067cc" providerId="LiveId" clId="{056E3A6E-BBC9-4727-994E-6A235512FED0}" dt="2022-02-15T10:29:22.291" v="166" actId="478"/>
          <ac:spMkLst>
            <pc:docMk/>
            <pc:sldMk cId="202281583" sldId="268"/>
            <ac:spMk id="59" creationId="{76998704-4D9C-488F-BA1B-12F9374F7AC0}"/>
          </ac:spMkLst>
        </pc:spChg>
        <pc:spChg chg="del">
          <ac:chgData name="Siegbert Rudolph" userId="2af4d44886c067cc" providerId="LiveId" clId="{056E3A6E-BBC9-4727-994E-6A235512FED0}" dt="2022-02-15T10:29:22.291" v="166" actId="478"/>
          <ac:spMkLst>
            <pc:docMk/>
            <pc:sldMk cId="202281583" sldId="268"/>
            <ac:spMk id="60" creationId="{684B9CE3-7322-440D-BDD5-ADBFA2939A5C}"/>
          </ac:spMkLst>
        </pc:spChg>
        <pc:spChg chg="del">
          <ac:chgData name="Siegbert Rudolph" userId="2af4d44886c067cc" providerId="LiveId" clId="{056E3A6E-BBC9-4727-994E-6A235512FED0}" dt="2022-02-15T10:29:22.291" v="166" actId="478"/>
          <ac:spMkLst>
            <pc:docMk/>
            <pc:sldMk cId="202281583" sldId="268"/>
            <ac:spMk id="61" creationId="{E47B6372-BCEE-426A-BF9D-96F06B10EE63}"/>
          </ac:spMkLst>
        </pc:spChg>
        <pc:spChg chg="del">
          <ac:chgData name="Siegbert Rudolph" userId="2af4d44886c067cc" providerId="LiveId" clId="{056E3A6E-BBC9-4727-994E-6A235512FED0}" dt="2022-02-15T10:29:22.291" v="166" actId="478"/>
          <ac:spMkLst>
            <pc:docMk/>
            <pc:sldMk cId="202281583" sldId="268"/>
            <ac:spMk id="62" creationId="{06EF9D4E-C7E0-4359-A1B5-A95944C77FC9}"/>
          </ac:spMkLst>
        </pc:spChg>
        <pc:spChg chg="del">
          <ac:chgData name="Siegbert Rudolph" userId="2af4d44886c067cc" providerId="LiveId" clId="{056E3A6E-BBC9-4727-994E-6A235512FED0}" dt="2022-02-15T10:29:22.291" v="166" actId="478"/>
          <ac:spMkLst>
            <pc:docMk/>
            <pc:sldMk cId="202281583" sldId="268"/>
            <ac:spMk id="63" creationId="{D76D3425-BC20-4377-8C20-0E3826AF3DA8}"/>
          </ac:spMkLst>
        </pc:spChg>
        <pc:spChg chg="del">
          <ac:chgData name="Siegbert Rudolph" userId="2af4d44886c067cc" providerId="LiveId" clId="{056E3A6E-BBC9-4727-994E-6A235512FED0}" dt="2022-02-15T10:29:22.291" v="166" actId="478"/>
          <ac:spMkLst>
            <pc:docMk/>
            <pc:sldMk cId="202281583" sldId="268"/>
            <ac:spMk id="64" creationId="{58187210-4EF0-4EE6-9802-DC6A9A5D6EA7}"/>
          </ac:spMkLst>
        </pc:spChg>
        <pc:spChg chg="del">
          <ac:chgData name="Siegbert Rudolph" userId="2af4d44886c067cc" providerId="LiveId" clId="{056E3A6E-BBC9-4727-994E-6A235512FED0}" dt="2022-02-15T10:29:22.291" v="166" actId="478"/>
          <ac:spMkLst>
            <pc:docMk/>
            <pc:sldMk cId="202281583" sldId="268"/>
            <ac:spMk id="65" creationId="{2F33340D-E9D2-4C6C-91FD-FE37DAE26DE9}"/>
          </ac:spMkLst>
        </pc:spChg>
        <pc:spChg chg="del">
          <ac:chgData name="Siegbert Rudolph" userId="2af4d44886c067cc" providerId="LiveId" clId="{056E3A6E-BBC9-4727-994E-6A235512FED0}" dt="2022-02-15T10:29:22.291" v="166" actId="478"/>
          <ac:spMkLst>
            <pc:docMk/>
            <pc:sldMk cId="202281583" sldId="268"/>
            <ac:spMk id="66" creationId="{400286B7-BC34-401B-ADCD-D391CF481D81}"/>
          </ac:spMkLst>
        </pc:spChg>
        <pc:spChg chg="del">
          <ac:chgData name="Siegbert Rudolph" userId="2af4d44886c067cc" providerId="LiveId" clId="{056E3A6E-BBC9-4727-994E-6A235512FED0}" dt="2022-02-15T10:29:22.291" v="166" actId="478"/>
          <ac:spMkLst>
            <pc:docMk/>
            <pc:sldMk cId="202281583" sldId="268"/>
            <ac:spMk id="67" creationId="{E3FAE215-E5C2-4BD9-8835-621407AE6CE6}"/>
          </ac:spMkLst>
        </pc:spChg>
        <pc:spChg chg="del">
          <ac:chgData name="Siegbert Rudolph" userId="2af4d44886c067cc" providerId="LiveId" clId="{056E3A6E-BBC9-4727-994E-6A235512FED0}" dt="2022-02-15T10:29:22.291" v="166" actId="478"/>
          <ac:spMkLst>
            <pc:docMk/>
            <pc:sldMk cId="202281583" sldId="268"/>
            <ac:spMk id="68" creationId="{C447920F-A36D-4911-91CE-1B6B5DAA9D8B}"/>
          </ac:spMkLst>
        </pc:spChg>
        <pc:spChg chg="del">
          <ac:chgData name="Siegbert Rudolph" userId="2af4d44886c067cc" providerId="LiveId" clId="{056E3A6E-BBC9-4727-994E-6A235512FED0}" dt="2022-02-15T10:29:22.291" v="166" actId="478"/>
          <ac:spMkLst>
            <pc:docMk/>
            <pc:sldMk cId="202281583" sldId="268"/>
            <ac:spMk id="69" creationId="{33AFD3E1-CA10-43A5-BA10-8BDFF4DC3EDE}"/>
          </ac:spMkLst>
        </pc:spChg>
        <pc:spChg chg="del">
          <ac:chgData name="Siegbert Rudolph" userId="2af4d44886c067cc" providerId="LiveId" clId="{056E3A6E-BBC9-4727-994E-6A235512FED0}" dt="2022-02-15T10:29:22.291" v="166" actId="478"/>
          <ac:spMkLst>
            <pc:docMk/>
            <pc:sldMk cId="202281583" sldId="268"/>
            <ac:spMk id="70" creationId="{A4098762-42E0-480E-B8E2-7628095BB584}"/>
          </ac:spMkLst>
        </pc:spChg>
        <pc:spChg chg="del">
          <ac:chgData name="Siegbert Rudolph" userId="2af4d44886c067cc" providerId="LiveId" clId="{056E3A6E-BBC9-4727-994E-6A235512FED0}" dt="2022-02-15T10:29:22.291" v="166" actId="478"/>
          <ac:spMkLst>
            <pc:docMk/>
            <pc:sldMk cId="202281583" sldId="268"/>
            <ac:spMk id="71" creationId="{9AADEC6F-A33C-4664-9B2C-EF7792B45F8E}"/>
          </ac:spMkLst>
        </pc:spChg>
        <pc:spChg chg="del">
          <ac:chgData name="Siegbert Rudolph" userId="2af4d44886c067cc" providerId="LiveId" clId="{056E3A6E-BBC9-4727-994E-6A235512FED0}" dt="2022-02-15T10:29:22.291" v="166" actId="478"/>
          <ac:spMkLst>
            <pc:docMk/>
            <pc:sldMk cId="202281583" sldId="268"/>
            <ac:spMk id="72" creationId="{E13D1B06-137E-46B4-8444-CEFC8EE9F1F8}"/>
          </ac:spMkLst>
        </pc:spChg>
        <pc:spChg chg="del">
          <ac:chgData name="Siegbert Rudolph" userId="2af4d44886c067cc" providerId="LiveId" clId="{056E3A6E-BBC9-4727-994E-6A235512FED0}" dt="2022-02-15T10:29:22.291" v="166" actId="478"/>
          <ac:spMkLst>
            <pc:docMk/>
            <pc:sldMk cId="202281583" sldId="268"/>
            <ac:spMk id="73" creationId="{33C48088-E0C8-4547-AE89-799D269BB22C}"/>
          </ac:spMkLst>
        </pc:spChg>
        <pc:spChg chg="del">
          <ac:chgData name="Siegbert Rudolph" userId="2af4d44886c067cc" providerId="LiveId" clId="{056E3A6E-BBC9-4727-994E-6A235512FED0}" dt="2022-02-15T10:29:22.291" v="166" actId="478"/>
          <ac:spMkLst>
            <pc:docMk/>
            <pc:sldMk cId="202281583" sldId="268"/>
            <ac:spMk id="74" creationId="{C892C4C3-EC2A-4C40-8525-94151B656DF5}"/>
          </ac:spMkLst>
        </pc:spChg>
        <pc:spChg chg="del">
          <ac:chgData name="Siegbert Rudolph" userId="2af4d44886c067cc" providerId="LiveId" clId="{056E3A6E-BBC9-4727-994E-6A235512FED0}" dt="2022-02-15T10:29:22.291" v="166" actId="478"/>
          <ac:spMkLst>
            <pc:docMk/>
            <pc:sldMk cId="202281583" sldId="268"/>
            <ac:spMk id="75" creationId="{FBC4EF8C-89A6-4F9B-AD3E-90E600EF0C76}"/>
          </ac:spMkLst>
        </pc:spChg>
        <pc:spChg chg="del">
          <ac:chgData name="Siegbert Rudolph" userId="2af4d44886c067cc" providerId="LiveId" clId="{056E3A6E-BBC9-4727-994E-6A235512FED0}" dt="2022-02-15T10:29:22.291" v="166" actId="478"/>
          <ac:spMkLst>
            <pc:docMk/>
            <pc:sldMk cId="202281583" sldId="268"/>
            <ac:spMk id="76" creationId="{E35E5D1F-6764-48F7-81FD-FFC81ADAA1BA}"/>
          </ac:spMkLst>
        </pc:spChg>
        <pc:spChg chg="del">
          <ac:chgData name="Siegbert Rudolph" userId="2af4d44886c067cc" providerId="LiveId" clId="{056E3A6E-BBC9-4727-994E-6A235512FED0}" dt="2022-02-15T10:29:22.291" v="166" actId="478"/>
          <ac:spMkLst>
            <pc:docMk/>
            <pc:sldMk cId="202281583" sldId="268"/>
            <ac:spMk id="77" creationId="{35D27204-2834-4C48-9443-F0869DF3B28D}"/>
          </ac:spMkLst>
        </pc:spChg>
        <pc:spChg chg="del">
          <ac:chgData name="Siegbert Rudolph" userId="2af4d44886c067cc" providerId="LiveId" clId="{056E3A6E-BBC9-4727-994E-6A235512FED0}" dt="2022-02-15T10:29:22.291" v="166" actId="478"/>
          <ac:spMkLst>
            <pc:docMk/>
            <pc:sldMk cId="202281583" sldId="268"/>
            <ac:spMk id="78" creationId="{295738BF-30CC-4C81-8F52-AE3F6303BC3F}"/>
          </ac:spMkLst>
        </pc:spChg>
        <pc:spChg chg="del">
          <ac:chgData name="Siegbert Rudolph" userId="2af4d44886c067cc" providerId="LiveId" clId="{056E3A6E-BBC9-4727-994E-6A235512FED0}" dt="2022-02-15T10:29:22.291" v="166" actId="478"/>
          <ac:spMkLst>
            <pc:docMk/>
            <pc:sldMk cId="202281583" sldId="268"/>
            <ac:spMk id="79" creationId="{D7C27CE7-0CEF-4815-9B31-C5E8D676BF49}"/>
          </ac:spMkLst>
        </pc:spChg>
        <pc:spChg chg="del">
          <ac:chgData name="Siegbert Rudolph" userId="2af4d44886c067cc" providerId="LiveId" clId="{056E3A6E-BBC9-4727-994E-6A235512FED0}" dt="2022-02-15T10:29:22.291" v="166" actId="478"/>
          <ac:spMkLst>
            <pc:docMk/>
            <pc:sldMk cId="202281583" sldId="268"/>
            <ac:spMk id="80" creationId="{99635DAE-4D9F-46A1-9AC5-C3C5294C6EB4}"/>
          </ac:spMkLst>
        </pc:spChg>
        <pc:spChg chg="del">
          <ac:chgData name="Siegbert Rudolph" userId="2af4d44886c067cc" providerId="LiveId" clId="{056E3A6E-BBC9-4727-994E-6A235512FED0}" dt="2022-02-15T10:29:22.291" v="166" actId="478"/>
          <ac:spMkLst>
            <pc:docMk/>
            <pc:sldMk cId="202281583" sldId="268"/>
            <ac:spMk id="81" creationId="{5292E93B-C1B9-42C0-A2AB-D9E0E5AAABDC}"/>
          </ac:spMkLst>
        </pc:spChg>
        <pc:spChg chg="del">
          <ac:chgData name="Siegbert Rudolph" userId="2af4d44886c067cc" providerId="LiveId" clId="{056E3A6E-BBC9-4727-994E-6A235512FED0}" dt="2022-02-15T10:29:22.291" v="166" actId="478"/>
          <ac:spMkLst>
            <pc:docMk/>
            <pc:sldMk cId="202281583" sldId="268"/>
            <ac:spMk id="82" creationId="{31106DD0-2953-4100-ACDA-AE9C7F2FBDB0}"/>
          </ac:spMkLst>
        </pc:spChg>
        <pc:spChg chg="del">
          <ac:chgData name="Siegbert Rudolph" userId="2af4d44886c067cc" providerId="LiveId" clId="{056E3A6E-BBC9-4727-994E-6A235512FED0}" dt="2022-02-15T10:29:22.291" v="166" actId="478"/>
          <ac:spMkLst>
            <pc:docMk/>
            <pc:sldMk cId="202281583" sldId="268"/>
            <ac:spMk id="83" creationId="{58CD3BF0-C8F4-4298-913E-6E7AA4457F77}"/>
          </ac:spMkLst>
        </pc:spChg>
        <pc:spChg chg="del">
          <ac:chgData name="Siegbert Rudolph" userId="2af4d44886c067cc" providerId="LiveId" clId="{056E3A6E-BBC9-4727-994E-6A235512FED0}" dt="2022-02-15T10:29:22.291" v="166" actId="478"/>
          <ac:spMkLst>
            <pc:docMk/>
            <pc:sldMk cId="202281583" sldId="268"/>
            <ac:spMk id="84" creationId="{A40B55B5-B978-4AEA-A4F0-E9780B481796}"/>
          </ac:spMkLst>
        </pc:spChg>
        <pc:spChg chg="del">
          <ac:chgData name="Siegbert Rudolph" userId="2af4d44886c067cc" providerId="LiveId" clId="{056E3A6E-BBC9-4727-994E-6A235512FED0}" dt="2022-02-15T10:29:22.291" v="166" actId="478"/>
          <ac:spMkLst>
            <pc:docMk/>
            <pc:sldMk cId="202281583" sldId="268"/>
            <ac:spMk id="85" creationId="{36D1E8E4-077B-4ADC-8540-2D82490764C8}"/>
          </ac:spMkLst>
        </pc:spChg>
        <pc:spChg chg="del">
          <ac:chgData name="Siegbert Rudolph" userId="2af4d44886c067cc" providerId="LiveId" clId="{056E3A6E-BBC9-4727-994E-6A235512FED0}" dt="2022-02-15T10:29:22.291" v="166" actId="478"/>
          <ac:spMkLst>
            <pc:docMk/>
            <pc:sldMk cId="202281583" sldId="268"/>
            <ac:spMk id="86" creationId="{3FF36222-AD40-460F-AF27-33C896FB4129}"/>
          </ac:spMkLst>
        </pc:spChg>
        <pc:spChg chg="del">
          <ac:chgData name="Siegbert Rudolph" userId="2af4d44886c067cc" providerId="LiveId" clId="{056E3A6E-BBC9-4727-994E-6A235512FED0}" dt="2022-02-15T10:29:22.291" v="166" actId="478"/>
          <ac:spMkLst>
            <pc:docMk/>
            <pc:sldMk cId="202281583" sldId="268"/>
            <ac:spMk id="87" creationId="{8D66FDBC-FE57-45E2-BCEC-1B7457F8F3BC}"/>
          </ac:spMkLst>
        </pc:spChg>
        <pc:spChg chg="del">
          <ac:chgData name="Siegbert Rudolph" userId="2af4d44886c067cc" providerId="LiveId" clId="{056E3A6E-BBC9-4727-994E-6A235512FED0}" dt="2022-02-15T10:29:22.291" v="166" actId="478"/>
          <ac:spMkLst>
            <pc:docMk/>
            <pc:sldMk cId="202281583" sldId="268"/>
            <ac:spMk id="88" creationId="{17B8812A-2260-43F1-86AC-845713641F90}"/>
          </ac:spMkLst>
        </pc:spChg>
        <pc:spChg chg="del">
          <ac:chgData name="Siegbert Rudolph" userId="2af4d44886c067cc" providerId="LiveId" clId="{056E3A6E-BBC9-4727-994E-6A235512FED0}" dt="2022-02-15T10:29:22.291" v="166" actId="478"/>
          <ac:spMkLst>
            <pc:docMk/>
            <pc:sldMk cId="202281583" sldId="268"/>
            <ac:spMk id="89" creationId="{BA887975-4B3F-4999-A956-20119D8B6945}"/>
          </ac:spMkLst>
        </pc:spChg>
        <pc:spChg chg="del">
          <ac:chgData name="Siegbert Rudolph" userId="2af4d44886c067cc" providerId="LiveId" clId="{056E3A6E-BBC9-4727-994E-6A235512FED0}" dt="2022-02-15T10:29:22.291" v="166" actId="478"/>
          <ac:spMkLst>
            <pc:docMk/>
            <pc:sldMk cId="202281583" sldId="268"/>
            <ac:spMk id="90" creationId="{C350E316-6E99-4294-8D37-BD99BBBB0373}"/>
          </ac:spMkLst>
        </pc:spChg>
        <pc:spChg chg="del">
          <ac:chgData name="Siegbert Rudolph" userId="2af4d44886c067cc" providerId="LiveId" clId="{056E3A6E-BBC9-4727-994E-6A235512FED0}" dt="2022-02-15T10:29:22.291" v="166" actId="478"/>
          <ac:spMkLst>
            <pc:docMk/>
            <pc:sldMk cId="202281583" sldId="268"/>
            <ac:spMk id="91" creationId="{C58A3529-9BFD-4215-BAC2-B322CC57C630}"/>
          </ac:spMkLst>
        </pc:spChg>
        <pc:spChg chg="del">
          <ac:chgData name="Siegbert Rudolph" userId="2af4d44886c067cc" providerId="LiveId" clId="{056E3A6E-BBC9-4727-994E-6A235512FED0}" dt="2022-02-15T10:29:22.291" v="166" actId="478"/>
          <ac:spMkLst>
            <pc:docMk/>
            <pc:sldMk cId="202281583" sldId="268"/>
            <ac:spMk id="92" creationId="{42EDA99F-A6F2-43C8-A1A3-F5DBC27FA15D}"/>
          </ac:spMkLst>
        </pc:spChg>
        <pc:spChg chg="del">
          <ac:chgData name="Siegbert Rudolph" userId="2af4d44886c067cc" providerId="LiveId" clId="{056E3A6E-BBC9-4727-994E-6A235512FED0}" dt="2022-02-15T10:29:22.291" v="166" actId="478"/>
          <ac:spMkLst>
            <pc:docMk/>
            <pc:sldMk cId="202281583" sldId="268"/>
            <ac:spMk id="93" creationId="{C6AB21DE-31BE-4F5B-A790-21E5B8AD1A2D}"/>
          </ac:spMkLst>
        </pc:spChg>
        <pc:spChg chg="del">
          <ac:chgData name="Siegbert Rudolph" userId="2af4d44886c067cc" providerId="LiveId" clId="{056E3A6E-BBC9-4727-994E-6A235512FED0}" dt="2022-02-15T10:29:22.291" v="166" actId="478"/>
          <ac:spMkLst>
            <pc:docMk/>
            <pc:sldMk cId="202281583" sldId="268"/>
            <ac:spMk id="94" creationId="{4AEBC5EA-A4CC-4292-A876-B5CEE3E12173}"/>
          </ac:spMkLst>
        </pc:spChg>
        <pc:spChg chg="del">
          <ac:chgData name="Siegbert Rudolph" userId="2af4d44886c067cc" providerId="LiveId" clId="{056E3A6E-BBC9-4727-994E-6A235512FED0}" dt="2022-02-15T10:29:22.291" v="166" actId="478"/>
          <ac:spMkLst>
            <pc:docMk/>
            <pc:sldMk cId="202281583" sldId="268"/>
            <ac:spMk id="95" creationId="{3C6C0C0E-C7BF-4055-9B91-F1C2AED01653}"/>
          </ac:spMkLst>
        </pc:spChg>
        <pc:spChg chg="del">
          <ac:chgData name="Siegbert Rudolph" userId="2af4d44886c067cc" providerId="LiveId" clId="{056E3A6E-BBC9-4727-994E-6A235512FED0}" dt="2022-02-15T10:29:22.291" v="166" actId="478"/>
          <ac:spMkLst>
            <pc:docMk/>
            <pc:sldMk cId="202281583" sldId="268"/>
            <ac:spMk id="96" creationId="{EA53B9F8-CF22-440F-8D3F-88DC6CAC37E7}"/>
          </ac:spMkLst>
        </pc:spChg>
        <pc:spChg chg="del">
          <ac:chgData name="Siegbert Rudolph" userId="2af4d44886c067cc" providerId="LiveId" clId="{056E3A6E-BBC9-4727-994E-6A235512FED0}" dt="2022-02-15T10:29:22.291" v="166" actId="478"/>
          <ac:spMkLst>
            <pc:docMk/>
            <pc:sldMk cId="202281583" sldId="268"/>
            <ac:spMk id="97" creationId="{334A0DA3-D2E8-4716-9548-1416E476493E}"/>
          </ac:spMkLst>
        </pc:spChg>
        <pc:spChg chg="del">
          <ac:chgData name="Siegbert Rudolph" userId="2af4d44886c067cc" providerId="LiveId" clId="{056E3A6E-BBC9-4727-994E-6A235512FED0}" dt="2022-02-15T10:29:22.291" v="166" actId="478"/>
          <ac:spMkLst>
            <pc:docMk/>
            <pc:sldMk cId="202281583" sldId="268"/>
            <ac:spMk id="98" creationId="{0C83F55A-BF02-43E9-8040-F98D96B28218}"/>
          </ac:spMkLst>
        </pc:spChg>
        <pc:spChg chg="del">
          <ac:chgData name="Siegbert Rudolph" userId="2af4d44886c067cc" providerId="LiveId" clId="{056E3A6E-BBC9-4727-994E-6A235512FED0}" dt="2022-02-15T10:29:22.291" v="166" actId="478"/>
          <ac:spMkLst>
            <pc:docMk/>
            <pc:sldMk cId="202281583" sldId="268"/>
            <ac:spMk id="99" creationId="{8367EB01-BF72-4403-9639-9F5729BE091F}"/>
          </ac:spMkLst>
        </pc:spChg>
        <pc:spChg chg="del">
          <ac:chgData name="Siegbert Rudolph" userId="2af4d44886c067cc" providerId="LiveId" clId="{056E3A6E-BBC9-4727-994E-6A235512FED0}" dt="2022-02-15T10:29:22.291" v="166" actId="478"/>
          <ac:spMkLst>
            <pc:docMk/>
            <pc:sldMk cId="202281583" sldId="268"/>
            <ac:spMk id="100" creationId="{7ABB7472-26B8-403D-A645-002FF94AFFB4}"/>
          </ac:spMkLst>
        </pc:spChg>
        <pc:spChg chg="del">
          <ac:chgData name="Siegbert Rudolph" userId="2af4d44886c067cc" providerId="LiveId" clId="{056E3A6E-BBC9-4727-994E-6A235512FED0}" dt="2022-02-15T10:29:22.291" v="166" actId="478"/>
          <ac:spMkLst>
            <pc:docMk/>
            <pc:sldMk cId="202281583" sldId="268"/>
            <ac:spMk id="101" creationId="{FD4CB6F2-25DB-4CAE-906F-E34E3447BF50}"/>
          </ac:spMkLst>
        </pc:spChg>
        <pc:spChg chg="del">
          <ac:chgData name="Siegbert Rudolph" userId="2af4d44886c067cc" providerId="LiveId" clId="{056E3A6E-BBC9-4727-994E-6A235512FED0}" dt="2022-02-15T10:29:22.291" v="166" actId="478"/>
          <ac:spMkLst>
            <pc:docMk/>
            <pc:sldMk cId="202281583" sldId="268"/>
            <ac:spMk id="102" creationId="{6DA380B3-2A81-4466-84D4-6ABA83F71496}"/>
          </ac:spMkLst>
        </pc:spChg>
        <pc:spChg chg="del">
          <ac:chgData name="Siegbert Rudolph" userId="2af4d44886c067cc" providerId="LiveId" clId="{056E3A6E-BBC9-4727-994E-6A235512FED0}" dt="2022-02-15T10:29:22.291" v="166" actId="478"/>
          <ac:spMkLst>
            <pc:docMk/>
            <pc:sldMk cId="202281583" sldId="268"/>
            <ac:spMk id="103" creationId="{33CC9150-F901-47AD-B147-1F4DDF0A8D64}"/>
          </ac:spMkLst>
        </pc:spChg>
        <pc:spChg chg="del">
          <ac:chgData name="Siegbert Rudolph" userId="2af4d44886c067cc" providerId="LiveId" clId="{056E3A6E-BBC9-4727-994E-6A235512FED0}" dt="2022-02-15T10:29:22.291" v="166" actId="478"/>
          <ac:spMkLst>
            <pc:docMk/>
            <pc:sldMk cId="202281583" sldId="268"/>
            <ac:spMk id="104" creationId="{9665B9FB-161B-427B-B47D-030728E0F646}"/>
          </ac:spMkLst>
        </pc:spChg>
        <pc:spChg chg="del">
          <ac:chgData name="Siegbert Rudolph" userId="2af4d44886c067cc" providerId="LiveId" clId="{056E3A6E-BBC9-4727-994E-6A235512FED0}" dt="2022-02-15T10:29:22.291" v="166" actId="478"/>
          <ac:spMkLst>
            <pc:docMk/>
            <pc:sldMk cId="202281583" sldId="268"/>
            <ac:spMk id="105" creationId="{F0270CA5-B8D6-47D2-9FD9-05998A489221}"/>
          </ac:spMkLst>
        </pc:spChg>
        <pc:spChg chg="del">
          <ac:chgData name="Siegbert Rudolph" userId="2af4d44886c067cc" providerId="LiveId" clId="{056E3A6E-BBC9-4727-994E-6A235512FED0}" dt="2022-02-15T10:29:22.291" v="166" actId="478"/>
          <ac:spMkLst>
            <pc:docMk/>
            <pc:sldMk cId="202281583" sldId="268"/>
            <ac:spMk id="106" creationId="{4EEE45E1-129B-4B10-B2D7-61A8E4C6933F}"/>
          </ac:spMkLst>
        </pc:spChg>
        <pc:spChg chg="add mod">
          <ac:chgData name="Siegbert Rudolph" userId="2af4d44886c067cc" providerId="LiveId" clId="{056E3A6E-BBC9-4727-994E-6A235512FED0}" dt="2022-02-15T10:29:23.478" v="167"/>
          <ac:spMkLst>
            <pc:docMk/>
            <pc:sldMk cId="202281583" sldId="268"/>
            <ac:spMk id="108" creationId="{578F44F5-82B2-4AC4-8748-A732D4DA2704}"/>
          </ac:spMkLst>
        </pc:spChg>
        <pc:spChg chg="add mod">
          <ac:chgData name="Siegbert Rudolph" userId="2af4d44886c067cc" providerId="LiveId" clId="{056E3A6E-BBC9-4727-994E-6A235512FED0}" dt="2022-02-15T10:29:23.478" v="167"/>
          <ac:spMkLst>
            <pc:docMk/>
            <pc:sldMk cId="202281583" sldId="268"/>
            <ac:spMk id="109" creationId="{957B865E-4551-4789-B4E9-953505D994DA}"/>
          </ac:spMkLst>
        </pc:spChg>
        <pc:spChg chg="add mod">
          <ac:chgData name="Siegbert Rudolph" userId="2af4d44886c067cc" providerId="LiveId" clId="{056E3A6E-BBC9-4727-994E-6A235512FED0}" dt="2022-02-15T10:29:23.478" v="167"/>
          <ac:spMkLst>
            <pc:docMk/>
            <pc:sldMk cId="202281583" sldId="268"/>
            <ac:spMk id="110" creationId="{03F092BF-2708-4254-80C7-8342A3826718}"/>
          </ac:spMkLst>
        </pc:spChg>
        <pc:spChg chg="add mod">
          <ac:chgData name="Siegbert Rudolph" userId="2af4d44886c067cc" providerId="LiveId" clId="{056E3A6E-BBC9-4727-994E-6A235512FED0}" dt="2022-02-15T10:29:23.478" v="167"/>
          <ac:spMkLst>
            <pc:docMk/>
            <pc:sldMk cId="202281583" sldId="268"/>
            <ac:spMk id="111" creationId="{B387519E-6062-4A94-A176-32F3D595E80E}"/>
          </ac:spMkLst>
        </pc:spChg>
        <pc:spChg chg="add mod">
          <ac:chgData name="Siegbert Rudolph" userId="2af4d44886c067cc" providerId="LiveId" clId="{056E3A6E-BBC9-4727-994E-6A235512FED0}" dt="2022-02-15T10:29:23.478" v="167"/>
          <ac:spMkLst>
            <pc:docMk/>
            <pc:sldMk cId="202281583" sldId="268"/>
            <ac:spMk id="112" creationId="{6E77C365-44DC-4A64-B391-31C5F650F8D4}"/>
          </ac:spMkLst>
        </pc:spChg>
        <pc:spChg chg="add mod">
          <ac:chgData name="Siegbert Rudolph" userId="2af4d44886c067cc" providerId="LiveId" clId="{056E3A6E-BBC9-4727-994E-6A235512FED0}" dt="2022-02-15T10:29:23.478" v="167"/>
          <ac:spMkLst>
            <pc:docMk/>
            <pc:sldMk cId="202281583" sldId="268"/>
            <ac:spMk id="113" creationId="{20A25405-8BF0-45BC-A9A2-CA7265CAC604}"/>
          </ac:spMkLst>
        </pc:spChg>
        <pc:spChg chg="add mod">
          <ac:chgData name="Siegbert Rudolph" userId="2af4d44886c067cc" providerId="LiveId" clId="{056E3A6E-BBC9-4727-994E-6A235512FED0}" dt="2022-02-15T10:29:23.478" v="167"/>
          <ac:spMkLst>
            <pc:docMk/>
            <pc:sldMk cId="202281583" sldId="268"/>
            <ac:spMk id="114" creationId="{FE5E8CD5-4A97-4D42-B92A-D3808A9F9818}"/>
          </ac:spMkLst>
        </pc:spChg>
        <pc:spChg chg="add mod">
          <ac:chgData name="Siegbert Rudolph" userId="2af4d44886c067cc" providerId="LiveId" clId="{056E3A6E-BBC9-4727-994E-6A235512FED0}" dt="2022-02-15T10:29:23.478" v="167"/>
          <ac:spMkLst>
            <pc:docMk/>
            <pc:sldMk cId="202281583" sldId="268"/>
            <ac:spMk id="115" creationId="{88C31B89-3C18-467E-BBE6-8ABB8C1A5710}"/>
          </ac:spMkLst>
        </pc:spChg>
        <pc:spChg chg="add mod">
          <ac:chgData name="Siegbert Rudolph" userId="2af4d44886c067cc" providerId="LiveId" clId="{056E3A6E-BBC9-4727-994E-6A235512FED0}" dt="2022-02-15T10:29:23.478" v="167"/>
          <ac:spMkLst>
            <pc:docMk/>
            <pc:sldMk cId="202281583" sldId="268"/>
            <ac:spMk id="116" creationId="{1CB4AE12-BE6B-4134-A43E-9727B68E903A}"/>
          </ac:spMkLst>
        </pc:spChg>
        <pc:spChg chg="add mod">
          <ac:chgData name="Siegbert Rudolph" userId="2af4d44886c067cc" providerId="LiveId" clId="{056E3A6E-BBC9-4727-994E-6A235512FED0}" dt="2022-02-15T10:29:45.934" v="170" actId="20577"/>
          <ac:spMkLst>
            <pc:docMk/>
            <pc:sldMk cId="202281583" sldId="268"/>
            <ac:spMk id="117" creationId="{BD178056-0A1C-40F3-A231-FF497B6EF957}"/>
          </ac:spMkLst>
        </pc:spChg>
        <pc:spChg chg="add mod">
          <ac:chgData name="Siegbert Rudolph" userId="2af4d44886c067cc" providerId="LiveId" clId="{056E3A6E-BBC9-4727-994E-6A235512FED0}" dt="2022-02-15T10:29:23.478" v="167"/>
          <ac:spMkLst>
            <pc:docMk/>
            <pc:sldMk cId="202281583" sldId="268"/>
            <ac:spMk id="118" creationId="{CF261168-FB39-43DA-B05A-2F3ACBE11970}"/>
          </ac:spMkLst>
        </pc:spChg>
        <pc:spChg chg="add mod">
          <ac:chgData name="Siegbert Rudolph" userId="2af4d44886c067cc" providerId="LiveId" clId="{056E3A6E-BBC9-4727-994E-6A235512FED0}" dt="2022-02-15T10:29:50.729" v="172" actId="20577"/>
          <ac:spMkLst>
            <pc:docMk/>
            <pc:sldMk cId="202281583" sldId="268"/>
            <ac:spMk id="119" creationId="{95E1C7F7-4D21-4760-A313-B67E2C568990}"/>
          </ac:spMkLst>
        </pc:spChg>
        <pc:spChg chg="add mod">
          <ac:chgData name="Siegbert Rudolph" userId="2af4d44886c067cc" providerId="LiveId" clId="{056E3A6E-BBC9-4727-994E-6A235512FED0}" dt="2022-02-15T10:29:23.478" v="167"/>
          <ac:spMkLst>
            <pc:docMk/>
            <pc:sldMk cId="202281583" sldId="268"/>
            <ac:spMk id="120" creationId="{0DF8C71D-5708-41A1-981D-CE328C3A401A}"/>
          </ac:spMkLst>
        </pc:spChg>
        <pc:spChg chg="add mod">
          <ac:chgData name="Siegbert Rudolph" userId="2af4d44886c067cc" providerId="LiveId" clId="{056E3A6E-BBC9-4727-994E-6A235512FED0}" dt="2022-02-15T10:29:23.478" v="167"/>
          <ac:spMkLst>
            <pc:docMk/>
            <pc:sldMk cId="202281583" sldId="268"/>
            <ac:spMk id="121" creationId="{AEE2F56D-2AED-4582-A970-76737AA5721D}"/>
          </ac:spMkLst>
        </pc:spChg>
        <pc:spChg chg="add mod">
          <ac:chgData name="Siegbert Rudolph" userId="2af4d44886c067cc" providerId="LiveId" clId="{056E3A6E-BBC9-4727-994E-6A235512FED0}" dt="2022-02-15T10:29:23.478" v="167"/>
          <ac:spMkLst>
            <pc:docMk/>
            <pc:sldMk cId="202281583" sldId="268"/>
            <ac:spMk id="122" creationId="{704A3454-E178-4B99-9F33-572D474C8D57}"/>
          </ac:spMkLst>
        </pc:spChg>
        <pc:spChg chg="add mod">
          <ac:chgData name="Siegbert Rudolph" userId="2af4d44886c067cc" providerId="LiveId" clId="{056E3A6E-BBC9-4727-994E-6A235512FED0}" dt="2022-02-15T10:29:23.478" v="167"/>
          <ac:spMkLst>
            <pc:docMk/>
            <pc:sldMk cId="202281583" sldId="268"/>
            <ac:spMk id="123" creationId="{1FE909A5-ED7D-447A-B87A-AE3F178111F4}"/>
          </ac:spMkLst>
        </pc:spChg>
        <pc:spChg chg="add mod">
          <ac:chgData name="Siegbert Rudolph" userId="2af4d44886c067cc" providerId="LiveId" clId="{056E3A6E-BBC9-4727-994E-6A235512FED0}" dt="2022-02-15T10:29:23.478" v="167"/>
          <ac:spMkLst>
            <pc:docMk/>
            <pc:sldMk cId="202281583" sldId="268"/>
            <ac:spMk id="124" creationId="{85FA8B41-AEF8-44F3-A51E-CAC2E7E6855A}"/>
          </ac:spMkLst>
        </pc:spChg>
        <pc:spChg chg="add mod">
          <ac:chgData name="Siegbert Rudolph" userId="2af4d44886c067cc" providerId="LiveId" clId="{056E3A6E-BBC9-4727-994E-6A235512FED0}" dt="2022-02-15T10:29:23.478" v="167"/>
          <ac:spMkLst>
            <pc:docMk/>
            <pc:sldMk cId="202281583" sldId="268"/>
            <ac:spMk id="125" creationId="{28280A8D-DF9F-4C43-BECA-6EF6A88E6535}"/>
          </ac:spMkLst>
        </pc:spChg>
        <pc:spChg chg="add mod">
          <ac:chgData name="Siegbert Rudolph" userId="2af4d44886c067cc" providerId="LiveId" clId="{056E3A6E-BBC9-4727-994E-6A235512FED0}" dt="2022-02-15T10:29:23.478" v="167"/>
          <ac:spMkLst>
            <pc:docMk/>
            <pc:sldMk cId="202281583" sldId="268"/>
            <ac:spMk id="126" creationId="{04A13BF5-870F-4FE8-80B9-1E6D53D751E0}"/>
          </ac:spMkLst>
        </pc:spChg>
        <pc:spChg chg="add mod">
          <ac:chgData name="Siegbert Rudolph" userId="2af4d44886c067cc" providerId="LiveId" clId="{056E3A6E-BBC9-4727-994E-6A235512FED0}" dt="2022-02-15T10:29:23.478" v="167"/>
          <ac:spMkLst>
            <pc:docMk/>
            <pc:sldMk cId="202281583" sldId="268"/>
            <ac:spMk id="127" creationId="{878E73BB-3159-4869-9DFA-9DFB3EC769A1}"/>
          </ac:spMkLst>
        </pc:spChg>
        <pc:spChg chg="add mod">
          <ac:chgData name="Siegbert Rudolph" userId="2af4d44886c067cc" providerId="LiveId" clId="{056E3A6E-BBC9-4727-994E-6A235512FED0}" dt="2022-02-15T10:29:23.478" v="167"/>
          <ac:spMkLst>
            <pc:docMk/>
            <pc:sldMk cId="202281583" sldId="268"/>
            <ac:spMk id="128" creationId="{3C6ED9A7-C9AD-4DE9-A7B9-FF31B4DF3045}"/>
          </ac:spMkLst>
        </pc:spChg>
        <pc:spChg chg="add mod">
          <ac:chgData name="Siegbert Rudolph" userId="2af4d44886c067cc" providerId="LiveId" clId="{056E3A6E-BBC9-4727-994E-6A235512FED0}" dt="2022-02-15T10:29:23.478" v="167"/>
          <ac:spMkLst>
            <pc:docMk/>
            <pc:sldMk cId="202281583" sldId="268"/>
            <ac:spMk id="129" creationId="{16F8ADEF-A7FF-4BD0-9AC1-A87F07FAA7C3}"/>
          </ac:spMkLst>
        </pc:spChg>
        <pc:spChg chg="add mod">
          <ac:chgData name="Siegbert Rudolph" userId="2af4d44886c067cc" providerId="LiveId" clId="{056E3A6E-BBC9-4727-994E-6A235512FED0}" dt="2022-02-15T10:29:23.478" v="167"/>
          <ac:spMkLst>
            <pc:docMk/>
            <pc:sldMk cId="202281583" sldId="268"/>
            <ac:spMk id="130" creationId="{9070057F-239F-4C42-A3B8-82B297EBFF82}"/>
          </ac:spMkLst>
        </pc:spChg>
        <pc:spChg chg="add mod">
          <ac:chgData name="Siegbert Rudolph" userId="2af4d44886c067cc" providerId="LiveId" clId="{056E3A6E-BBC9-4727-994E-6A235512FED0}" dt="2022-02-15T10:29:23.478" v="167"/>
          <ac:spMkLst>
            <pc:docMk/>
            <pc:sldMk cId="202281583" sldId="268"/>
            <ac:spMk id="131" creationId="{8B88039D-F320-4AB1-86A9-95EC0E0E6F24}"/>
          </ac:spMkLst>
        </pc:spChg>
        <pc:spChg chg="add mod">
          <ac:chgData name="Siegbert Rudolph" userId="2af4d44886c067cc" providerId="LiveId" clId="{056E3A6E-BBC9-4727-994E-6A235512FED0}" dt="2022-02-15T10:29:23.478" v="167"/>
          <ac:spMkLst>
            <pc:docMk/>
            <pc:sldMk cId="202281583" sldId="268"/>
            <ac:spMk id="132" creationId="{315F09B6-D090-4008-96E7-E6FACF79D517}"/>
          </ac:spMkLst>
        </pc:spChg>
        <pc:spChg chg="add mod">
          <ac:chgData name="Siegbert Rudolph" userId="2af4d44886c067cc" providerId="LiveId" clId="{056E3A6E-BBC9-4727-994E-6A235512FED0}" dt="2022-02-15T10:29:23.478" v="167"/>
          <ac:spMkLst>
            <pc:docMk/>
            <pc:sldMk cId="202281583" sldId="268"/>
            <ac:spMk id="133" creationId="{D725FAEC-D7C6-46F7-BB63-2B0363464072}"/>
          </ac:spMkLst>
        </pc:spChg>
        <pc:spChg chg="add mod">
          <ac:chgData name="Siegbert Rudolph" userId="2af4d44886c067cc" providerId="LiveId" clId="{056E3A6E-BBC9-4727-994E-6A235512FED0}" dt="2022-02-15T10:29:23.478" v="167"/>
          <ac:spMkLst>
            <pc:docMk/>
            <pc:sldMk cId="202281583" sldId="268"/>
            <ac:spMk id="134" creationId="{CBF2EC87-FCB5-4334-8C16-BC7B4D46DE1C}"/>
          </ac:spMkLst>
        </pc:spChg>
        <pc:spChg chg="add mod">
          <ac:chgData name="Siegbert Rudolph" userId="2af4d44886c067cc" providerId="LiveId" clId="{056E3A6E-BBC9-4727-994E-6A235512FED0}" dt="2022-02-15T10:29:23.478" v="167"/>
          <ac:spMkLst>
            <pc:docMk/>
            <pc:sldMk cId="202281583" sldId="268"/>
            <ac:spMk id="135" creationId="{EA08FE70-1816-45EE-AFA4-CBF82F96564B}"/>
          </ac:spMkLst>
        </pc:spChg>
        <pc:spChg chg="add mod">
          <ac:chgData name="Siegbert Rudolph" userId="2af4d44886c067cc" providerId="LiveId" clId="{056E3A6E-BBC9-4727-994E-6A235512FED0}" dt="2022-02-15T10:29:23.478" v="167"/>
          <ac:spMkLst>
            <pc:docMk/>
            <pc:sldMk cId="202281583" sldId="268"/>
            <ac:spMk id="136" creationId="{9D47A959-0CCF-45E5-B127-56AA2DEB6EDD}"/>
          </ac:spMkLst>
        </pc:spChg>
        <pc:spChg chg="add mod">
          <ac:chgData name="Siegbert Rudolph" userId="2af4d44886c067cc" providerId="LiveId" clId="{056E3A6E-BBC9-4727-994E-6A235512FED0}" dt="2022-02-15T10:29:23.478" v="167"/>
          <ac:spMkLst>
            <pc:docMk/>
            <pc:sldMk cId="202281583" sldId="268"/>
            <ac:spMk id="137" creationId="{D0F77EAC-B6ED-4DC4-AD40-C8C4E69C6A62}"/>
          </ac:spMkLst>
        </pc:spChg>
        <pc:spChg chg="add mod">
          <ac:chgData name="Siegbert Rudolph" userId="2af4d44886c067cc" providerId="LiveId" clId="{056E3A6E-BBC9-4727-994E-6A235512FED0}" dt="2022-02-15T10:29:23.478" v="167"/>
          <ac:spMkLst>
            <pc:docMk/>
            <pc:sldMk cId="202281583" sldId="268"/>
            <ac:spMk id="138" creationId="{29A01BEF-E24F-4850-BD2B-4877475C1917}"/>
          </ac:spMkLst>
        </pc:spChg>
        <pc:spChg chg="add mod">
          <ac:chgData name="Siegbert Rudolph" userId="2af4d44886c067cc" providerId="LiveId" clId="{056E3A6E-BBC9-4727-994E-6A235512FED0}" dt="2022-02-15T10:29:23.478" v="167"/>
          <ac:spMkLst>
            <pc:docMk/>
            <pc:sldMk cId="202281583" sldId="268"/>
            <ac:spMk id="139" creationId="{EF82C4E5-FDDB-4765-A840-4CC3AE72A53E}"/>
          </ac:spMkLst>
        </pc:spChg>
        <pc:spChg chg="add mod">
          <ac:chgData name="Siegbert Rudolph" userId="2af4d44886c067cc" providerId="LiveId" clId="{056E3A6E-BBC9-4727-994E-6A235512FED0}" dt="2022-02-15T10:29:23.478" v="167"/>
          <ac:spMkLst>
            <pc:docMk/>
            <pc:sldMk cId="202281583" sldId="268"/>
            <ac:spMk id="140" creationId="{7ADA9E5D-14C9-465A-8C86-A22537BDAE00}"/>
          </ac:spMkLst>
        </pc:spChg>
        <pc:spChg chg="add mod">
          <ac:chgData name="Siegbert Rudolph" userId="2af4d44886c067cc" providerId="LiveId" clId="{056E3A6E-BBC9-4727-994E-6A235512FED0}" dt="2022-02-15T10:29:23.478" v="167"/>
          <ac:spMkLst>
            <pc:docMk/>
            <pc:sldMk cId="202281583" sldId="268"/>
            <ac:spMk id="141" creationId="{F855B8B6-BA44-41DF-9EDD-741EED244D30}"/>
          </ac:spMkLst>
        </pc:spChg>
        <pc:spChg chg="add mod">
          <ac:chgData name="Siegbert Rudolph" userId="2af4d44886c067cc" providerId="LiveId" clId="{056E3A6E-BBC9-4727-994E-6A235512FED0}" dt="2022-02-15T10:29:23.478" v="167"/>
          <ac:spMkLst>
            <pc:docMk/>
            <pc:sldMk cId="202281583" sldId="268"/>
            <ac:spMk id="142" creationId="{4B6FFC54-2024-4281-BC55-04107DDB09B1}"/>
          </ac:spMkLst>
        </pc:spChg>
        <pc:spChg chg="add mod">
          <ac:chgData name="Siegbert Rudolph" userId="2af4d44886c067cc" providerId="LiveId" clId="{056E3A6E-BBC9-4727-994E-6A235512FED0}" dt="2022-02-15T10:29:23.478" v="167"/>
          <ac:spMkLst>
            <pc:docMk/>
            <pc:sldMk cId="202281583" sldId="268"/>
            <ac:spMk id="143" creationId="{674C0138-AF57-4A21-B021-1C264B94D4D0}"/>
          </ac:spMkLst>
        </pc:spChg>
        <pc:spChg chg="add mod">
          <ac:chgData name="Siegbert Rudolph" userId="2af4d44886c067cc" providerId="LiveId" clId="{056E3A6E-BBC9-4727-994E-6A235512FED0}" dt="2022-02-15T10:29:23.478" v="167"/>
          <ac:spMkLst>
            <pc:docMk/>
            <pc:sldMk cId="202281583" sldId="268"/>
            <ac:spMk id="144" creationId="{0FB40D5C-3472-448B-A5B0-313104F5CA82}"/>
          </ac:spMkLst>
        </pc:spChg>
        <pc:spChg chg="add mod">
          <ac:chgData name="Siegbert Rudolph" userId="2af4d44886c067cc" providerId="LiveId" clId="{056E3A6E-BBC9-4727-994E-6A235512FED0}" dt="2022-02-15T10:29:23.478" v="167"/>
          <ac:spMkLst>
            <pc:docMk/>
            <pc:sldMk cId="202281583" sldId="268"/>
            <ac:spMk id="145" creationId="{301EF9FD-4B43-42C3-8725-600140CDCC2B}"/>
          </ac:spMkLst>
        </pc:spChg>
        <pc:spChg chg="add mod">
          <ac:chgData name="Siegbert Rudolph" userId="2af4d44886c067cc" providerId="LiveId" clId="{056E3A6E-BBC9-4727-994E-6A235512FED0}" dt="2022-02-15T10:29:23.478" v="167"/>
          <ac:spMkLst>
            <pc:docMk/>
            <pc:sldMk cId="202281583" sldId="268"/>
            <ac:spMk id="146" creationId="{B7094940-61F9-470C-AD1C-76CCF1EAC885}"/>
          </ac:spMkLst>
        </pc:spChg>
        <pc:spChg chg="add mod">
          <ac:chgData name="Siegbert Rudolph" userId="2af4d44886c067cc" providerId="LiveId" clId="{056E3A6E-BBC9-4727-994E-6A235512FED0}" dt="2022-02-15T10:29:23.478" v="167"/>
          <ac:spMkLst>
            <pc:docMk/>
            <pc:sldMk cId="202281583" sldId="268"/>
            <ac:spMk id="147" creationId="{F8305BCD-21DF-4433-86ED-41D021F5B777}"/>
          </ac:spMkLst>
        </pc:spChg>
        <pc:spChg chg="add mod">
          <ac:chgData name="Siegbert Rudolph" userId="2af4d44886c067cc" providerId="LiveId" clId="{056E3A6E-BBC9-4727-994E-6A235512FED0}" dt="2022-02-15T10:29:23.478" v="167"/>
          <ac:spMkLst>
            <pc:docMk/>
            <pc:sldMk cId="202281583" sldId="268"/>
            <ac:spMk id="148" creationId="{E0DC44F7-E874-4F6B-890D-67A603806E94}"/>
          </ac:spMkLst>
        </pc:spChg>
        <pc:spChg chg="add mod">
          <ac:chgData name="Siegbert Rudolph" userId="2af4d44886c067cc" providerId="LiveId" clId="{056E3A6E-BBC9-4727-994E-6A235512FED0}" dt="2022-02-15T10:29:23.478" v="167"/>
          <ac:spMkLst>
            <pc:docMk/>
            <pc:sldMk cId="202281583" sldId="268"/>
            <ac:spMk id="149" creationId="{FB26BA05-CA91-48B1-81C8-717941F5FC6A}"/>
          </ac:spMkLst>
        </pc:spChg>
        <pc:spChg chg="add mod">
          <ac:chgData name="Siegbert Rudolph" userId="2af4d44886c067cc" providerId="LiveId" clId="{056E3A6E-BBC9-4727-994E-6A235512FED0}" dt="2022-02-15T10:29:23.478" v="167"/>
          <ac:spMkLst>
            <pc:docMk/>
            <pc:sldMk cId="202281583" sldId="268"/>
            <ac:spMk id="150" creationId="{70BFCC8C-A067-4803-8F01-3BE0E714EF22}"/>
          </ac:spMkLst>
        </pc:spChg>
        <pc:spChg chg="add mod">
          <ac:chgData name="Siegbert Rudolph" userId="2af4d44886c067cc" providerId="LiveId" clId="{056E3A6E-BBC9-4727-994E-6A235512FED0}" dt="2022-02-15T10:29:23.478" v="167"/>
          <ac:spMkLst>
            <pc:docMk/>
            <pc:sldMk cId="202281583" sldId="268"/>
            <ac:spMk id="151" creationId="{537DBDE4-90E7-420E-B9DC-94DFEA6CF142}"/>
          </ac:spMkLst>
        </pc:spChg>
        <pc:spChg chg="add mod">
          <ac:chgData name="Siegbert Rudolph" userId="2af4d44886c067cc" providerId="LiveId" clId="{056E3A6E-BBC9-4727-994E-6A235512FED0}" dt="2022-02-15T10:29:23.478" v="167"/>
          <ac:spMkLst>
            <pc:docMk/>
            <pc:sldMk cId="202281583" sldId="268"/>
            <ac:spMk id="152" creationId="{79439D8C-F3E2-40A6-99F1-76FCD2F3816F}"/>
          </ac:spMkLst>
        </pc:spChg>
        <pc:spChg chg="add mod">
          <ac:chgData name="Siegbert Rudolph" userId="2af4d44886c067cc" providerId="LiveId" clId="{056E3A6E-BBC9-4727-994E-6A235512FED0}" dt="2022-02-15T10:29:23.478" v="167"/>
          <ac:spMkLst>
            <pc:docMk/>
            <pc:sldMk cId="202281583" sldId="268"/>
            <ac:spMk id="153" creationId="{81A27692-4E3E-4B08-A5C4-6994710EF61C}"/>
          </ac:spMkLst>
        </pc:spChg>
        <pc:spChg chg="add mod">
          <ac:chgData name="Siegbert Rudolph" userId="2af4d44886c067cc" providerId="LiveId" clId="{056E3A6E-BBC9-4727-994E-6A235512FED0}" dt="2022-02-15T10:29:23.478" v="167"/>
          <ac:spMkLst>
            <pc:docMk/>
            <pc:sldMk cId="202281583" sldId="268"/>
            <ac:spMk id="154" creationId="{2E005F70-7368-4A30-8DA6-116C570C8ABA}"/>
          </ac:spMkLst>
        </pc:spChg>
        <pc:spChg chg="add mod">
          <ac:chgData name="Siegbert Rudolph" userId="2af4d44886c067cc" providerId="LiveId" clId="{056E3A6E-BBC9-4727-994E-6A235512FED0}" dt="2022-02-15T10:29:23.478" v="167"/>
          <ac:spMkLst>
            <pc:docMk/>
            <pc:sldMk cId="202281583" sldId="268"/>
            <ac:spMk id="155" creationId="{D2C9DC26-4AA3-4E2C-9D36-3A372C0C6DB1}"/>
          </ac:spMkLst>
        </pc:spChg>
        <pc:spChg chg="add mod">
          <ac:chgData name="Siegbert Rudolph" userId="2af4d44886c067cc" providerId="LiveId" clId="{056E3A6E-BBC9-4727-994E-6A235512FED0}" dt="2022-02-15T10:29:23.478" v="167"/>
          <ac:spMkLst>
            <pc:docMk/>
            <pc:sldMk cId="202281583" sldId="268"/>
            <ac:spMk id="156" creationId="{9576B237-9E3F-4727-B9E1-06F73CE2EEF4}"/>
          </ac:spMkLst>
        </pc:spChg>
        <pc:spChg chg="add mod">
          <ac:chgData name="Siegbert Rudolph" userId="2af4d44886c067cc" providerId="LiveId" clId="{056E3A6E-BBC9-4727-994E-6A235512FED0}" dt="2022-02-15T10:29:23.478" v="167"/>
          <ac:spMkLst>
            <pc:docMk/>
            <pc:sldMk cId="202281583" sldId="268"/>
            <ac:spMk id="157" creationId="{E6B3AAD4-5082-47C9-9BBA-45E9FF221F85}"/>
          </ac:spMkLst>
        </pc:spChg>
        <pc:spChg chg="add mod">
          <ac:chgData name="Siegbert Rudolph" userId="2af4d44886c067cc" providerId="LiveId" clId="{056E3A6E-BBC9-4727-994E-6A235512FED0}" dt="2022-02-15T10:29:23.478" v="167"/>
          <ac:spMkLst>
            <pc:docMk/>
            <pc:sldMk cId="202281583" sldId="268"/>
            <ac:spMk id="158" creationId="{E4D52DC8-858A-4C30-8290-066E1BDD6962}"/>
          </ac:spMkLst>
        </pc:spChg>
        <pc:spChg chg="add mod">
          <ac:chgData name="Siegbert Rudolph" userId="2af4d44886c067cc" providerId="LiveId" clId="{056E3A6E-BBC9-4727-994E-6A235512FED0}" dt="2022-02-15T10:29:23.478" v="167"/>
          <ac:spMkLst>
            <pc:docMk/>
            <pc:sldMk cId="202281583" sldId="268"/>
            <ac:spMk id="159" creationId="{75606BDD-333E-453B-8CE2-7A6E25A2ACC0}"/>
          </ac:spMkLst>
        </pc:spChg>
        <pc:spChg chg="add mod">
          <ac:chgData name="Siegbert Rudolph" userId="2af4d44886c067cc" providerId="LiveId" clId="{056E3A6E-BBC9-4727-994E-6A235512FED0}" dt="2022-02-15T10:29:23.478" v="167"/>
          <ac:spMkLst>
            <pc:docMk/>
            <pc:sldMk cId="202281583" sldId="268"/>
            <ac:spMk id="160" creationId="{EF1D5B6B-EE6F-4062-AD00-7695FA8D135F}"/>
          </ac:spMkLst>
        </pc:spChg>
        <pc:spChg chg="add mod">
          <ac:chgData name="Siegbert Rudolph" userId="2af4d44886c067cc" providerId="LiveId" clId="{056E3A6E-BBC9-4727-994E-6A235512FED0}" dt="2022-02-15T10:29:23.478" v="167"/>
          <ac:spMkLst>
            <pc:docMk/>
            <pc:sldMk cId="202281583" sldId="268"/>
            <ac:spMk id="161" creationId="{318BA4BF-6BE6-479A-9265-45E11E33FEA6}"/>
          </ac:spMkLst>
        </pc:spChg>
        <pc:spChg chg="add mod">
          <ac:chgData name="Siegbert Rudolph" userId="2af4d44886c067cc" providerId="LiveId" clId="{056E3A6E-BBC9-4727-994E-6A235512FED0}" dt="2022-02-15T10:29:23.478" v="167"/>
          <ac:spMkLst>
            <pc:docMk/>
            <pc:sldMk cId="202281583" sldId="268"/>
            <ac:spMk id="162" creationId="{432CDAD7-331F-4039-B142-D96BCDA598DF}"/>
          </ac:spMkLst>
        </pc:spChg>
        <pc:spChg chg="add mod">
          <ac:chgData name="Siegbert Rudolph" userId="2af4d44886c067cc" providerId="LiveId" clId="{056E3A6E-BBC9-4727-994E-6A235512FED0}" dt="2022-02-15T10:29:23.478" v="167"/>
          <ac:spMkLst>
            <pc:docMk/>
            <pc:sldMk cId="202281583" sldId="268"/>
            <ac:spMk id="163" creationId="{A7D22833-4519-4F2F-964E-4BAA7EC26F7F}"/>
          </ac:spMkLst>
        </pc:spChg>
        <pc:spChg chg="add mod">
          <ac:chgData name="Siegbert Rudolph" userId="2af4d44886c067cc" providerId="LiveId" clId="{056E3A6E-BBC9-4727-994E-6A235512FED0}" dt="2022-02-15T10:29:23.478" v="167"/>
          <ac:spMkLst>
            <pc:docMk/>
            <pc:sldMk cId="202281583" sldId="268"/>
            <ac:spMk id="164" creationId="{FDA06053-ED81-49A2-9ABB-7926F9DB1EF8}"/>
          </ac:spMkLst>
        </pc:spChg>
        <pc:spChg chg="add mod">
          <ac:chgData name="Siegbert Rudolph" userId="2af4d44886c067cc" providerId="LiveId" clId="{056E3A6E-BBC9-4727-994E-6A235512FED0}" dt="2022-02-15T10:29:23.478" v="167"/>
          <ac:spMkLst>
            <pc:docMk/>
            <pc:sldMk cId="202281583" sldId="268"/>
            <ac:spMk id="165" creationId="{3F51914C-AB8C-4179-83DE-65BF92048826}"/>
          </ac:spMkLst>
        </pc:spChg>
        <pc:spChg chg="add mod">
          <ac:chgData name="Siegbert Rudolph" userId="2af4d44886c067cc" providerId="LiveId" clId="{056E3A6E-BBC9-4727-994E-6A235512FED0}" dt="2022-02-15T10:29:23.478" v="167"/>
          <ac:spMkLst>
            <pc:docMk/>
            <pc:sldMk cId="202281583" sldId="268"/>
            <ac:spMk id="166" creationId="{7EFB31BB-C0C3-487E-BB03-07B49A1CCDF7}"/>
          </ac:spMkLst>
        </pc:spChg>
        <pc:spChg chg="add mod">
          <ac:chgData name="Siegbert Rudolph" userId="2af4d44886c067cc" providerId="LiveId" clId="{056E3A6E-BBC9-4727-994E-6A235512FED0}" dt="2022-02-15T10:29:23.478" v="167"/>
          <ac:spMkLst>
            <pc:docMk/>
            <pc:sldMk cId="202281583" sldId="268"/>
            <ac:spMk id="167" creationId="{C92A136A-5093-4723-824B-334FE33AE425}"/>
          </ac:spMkLst>
        </pc:spChg>
        <pc:spChg chg="add mod">
          <ac:chgData name="Siegbert Rudolph" userId="2af4d44886c067cc" providerId="LiveId" clId="{056E3A6E-BBC9-4727-994E-6A235512FED0}" dt="2022-02-15T10:29:23.478" v="167"/>
          <ac:spMkLst>
            <pc:docMk/>
            <pc:sldMk cId="202281583" sldId="268"/>
            <ac:spMk id="168" creationId="{0F409270-8BED-4524-8DBB-5C3E4EEEF5D4}"/>
          </ac:spMkLst>
        </pc:spChg>
        <pc:spChg chg="add mod">
          <ac:chgData name="Siegbert Rudolph" userId="2af4d44886c067cc" providerId="LiveId" clId="{056E3A6E-BBC9-4727-994E-6A235512FED0}" dt="2022-02-15T10:29:23.478" v="167"/>
          <ac:spMkLst>
            <pc:docMk/>
            <pc:sldMk cId="202281583" sldId="268"/>
            <ac:spMk id="169" creationId="{76BA56A5-3E99-43A2-AE98-7B3F5C067D39}"/>
          </ac:spMkLst>
        </pc:spChg>
        <pc:spChg chg="add mod">
          <ac:chgData name="Siegbert Rudolph" userId="2af4d44886c067cc" providerId="LiveId" clId="{056E3A6E-BBC9-4727-994E-6A235512FED0}" dt="2022-02-15T10:29:23.478" v="167"/>
          <ac:spMkLst>
            <pc:docMk/>
            <pc:sldMk cId="202281583" sldId="268"/>
            <ac:spMk id="170" creationId="{5DA6C1D3-3AB2-4BA9-A8BA-C136DF8A29D5}"/>
          </ac:spMkLst>
        </pc:spChg>
        <pc:spChg chg="add mod">
          <ac:chgData name="Siegbert Rudolph" userId="2af4d44886c067cc" providerId="LiveId" clId="{056E3A6E-BBC9-4727-994E-6A235512FED0}" dt="2022-02-15T10:29:23.478" v="167"/>
          <ac:spMkLst>
            <pc:docMk/>
            <pc:sldMk cId="202281583" sldId="268"/>
            <ac:spMk id="171" creationId="{41D5E2C1-06D9-40B7-B8F0-C13AA2552AE1}"/>
          </ac:spMkLst>
        </pc:spChg>
        <pc:spChg chg="add mod">
          <ac:chgData name="Siegbert Rudolph" userId="2af4d44886c067cc" providerId="LiveId" clId="{056E3A6E-BBC9-4727-994E-6A235512FED0}" dt="2022-02-15T10:29:23.478" v="167"/>
          <ac:spMkLst>
            <pc:docMk/>
            <pc:sldMk cId="202281583" sldId="268"/>
            <ac:spMk id="172" creationId="{7F4475B2-49D7-4065-8F39-062252C275E0}"/>
          </ac:spMkLst>
        </pc:spChg>
        <pc:spChg chg="add mod">
          <ac:chgData name="Siegbert Rudolph" userId="2af4d44886c067cc" providerId="LiveId" clId="{056E3A6E-BBC9-4727-994E-6A235512FED0}" dt="2022-02-15T10:29:23.478" v="167"/>
          <ac:spMkLst>
            <pc:docMk/>
            <pc:sldMk cId="202281583" sldId="268"/>
            <ac:spMk id="173" creationId="{EDA423D3-CFF4-4DD3-8FAC-C42A3470EEE5}"/>
          </ac:spMkLst>
        </pc:spChg>
        <pc:spChg chg="add mod">
          <ac:chgData name="Siegbert Rudolph" userId="2af4d44886c067cc" providerId="LiveId" clId="{056E3A6E-BBC9-4727-994E-6A235512FED0}" dt="2022-02-15T10:29:23.478" v="167"/>
          <ac:spMkLst>
            <pc:docMk/>
            <pc:sldMk cId="202281583" sldId="268"/>
            <ac:spMk id="174" creationId="{58B9CC21-8248-47F7-A26E-A46A3B924F71}"/>
          </ac:spMkLst>
        </pc:spChg>
        <pc:spChg chg="add mod">
          <ac:chgData name="Siegbert Rudolph" userId="2af4d44886c067cc" providerId="LiveId" clId="{056E3A6E-BBC9-4727-994E-6A235512FED0}" dt="2022-02-15T10:29:23.478" v="167"/>
          <ac:spMkLst>
            <pc:docMk/>
            <pc:sldMk cId="202281583" sldId="268"/>
            <ac:spMk id="175" creationId="{995FF9C3-AE79-4432-833B-1A7140E982BD}"/>
          </ac:spMkLst>
        </pc:spChg>
        <pc:spChg chg="add mod">
          <ac:chgData name="Siegbert Rudolph" userId="2af4d44886c067cc" providerId="LiveId" clId="{056E3A6E-BBC9-4727-994E-6A235512FED0}" dt="2022-02-15T10:29:23.478" v="167"/>
          <ac:spMkLst>
            <pc:docMk/>
            <pc:sldMk cId="202281583" sldId="268"/>
            <ac:spMk id="176" creationId="{99B7867A-7557-4F7C-BA82-5ACB28344BA3}"/>
          </ac:spMkLst>
        </pc:spChg>
        <pc:spChg chg="add mod">
          <ac:chgData name="Siegbert Rudolph" userId="2af4d44886c067cc" providerId="LiveId" clId="{056E3A6E-BBC9-4727-994E-6A235512FED0}" dt="2022-02-15T10:29:23.478" v="167"/>
          <ac:spMkLst>
            <pc:docMk/>
            <pc:sldMk cId="202281583" sldId="268"/>
            <ac:spMk id="177" creationId="{23444C34-81C3-4587-9AF5-8409A556ACC8}"/>
          </ac:spMkLst>
        </pc:spChg>
        <pc:spChg chg="add mod">
          <ac:chgData name="Siegbert Rudolph" userId="2af4d44886c067cc" providerId="LiveId" clId="{056E3A6E-BBC9-4727-994E-6A235512FED0}" dt="2022-02-15T10:29:23.478" v="167"/>
          <ac:spMkLst>
            <pc:docMk/>
            <pc:sldMk cId="202281583" sldId="268"/>
            <ac:spMk id="178" creationId="{6824AC1B-79A5-4858-BE77-7101096210FE}"/>
          </ac:spMkLst>
        </pc:spChg>
        <pc:spChg chg="add mod">
          <ac:chgData name="Siegbert Rudolph" userId="2af4d44886c067cc" providerId="LiveId" clId="{056E3A6E-BBC9-4727-994E-6A235512FED0}" dt="2022-02-15T10:29:23.478" v="167"/>
          <ac:spMkLst>
            <pc:docMk/>
            <pc:sldMk cId="202281583" sldId="268"/>
            <ac:spMk id="179" creationId="{7BCA6E88-C077-4C94-82A3-35A221C6E102}"/>
          </ac:spMkLst>
        </pc:spChg>
        <pc:spChg chg="add mod">
          <ac:chgData name="Siegbert Rudolph" userId="2af4d44886c067cc" providerId="LiveId" clId="{056E3A6E-BBC9-4727-994E-6A235512FED0}" dt="2022-02-15T10:29:23.478" v="167"/>
          <ac:spMkLst>
            <pc:docMk/>
            <pc:sldMk cId="202281583" sldId="268"/>
            <ac:spMk id="180" creationId="{C19113B2-BEB8-4E84-BC99-C7A6772750F7}"/>
          </ac:spMkLst>
        </pc:spChg>
        <pc:spChg chg="add mod">
          <ac:chgData name="Siegbert Rudolph" userId="2af4d44886c067cc" providerId="LiveId" clId="{056E3A6E-BBC9-4727-994E-6A235512FED0}" dt="2022-02-15T10:29:23.478" v="167"/>
          <ac:spMkLst>
            <pc:docMk/>
            <pc:sldMk cId="202281583" sldId="268"/>
            <ac:spMk id="181" creationId="{75CBE967-F3E4-40F3-9672-AE4289263464}"/>
          </ac:spMkLst>
        </pc:spChg>
        <pc:spChg chg="add mod">
          <ac:chgData name="Siegbert Rudolph" userId="2af4d44886c067cc" providerId="LiveId" clId="{056E3A6E-BBC9-4727-994E-6A235512FED0}" dt="2022-02-15T10:29:23.478" v="167"/>
          <ac:spMkLst>
            <pc:docMk/>
            <pc:sldMk cId="202281583" sldId="268"/>
            <ac:spMk id="182" creationId="{40EA32C6-8AEE-4922-8DA7-12425EF82C30}"/>
          </ac:spMkLst>
        </pc:spChg>
        <pc:spChg chg="add mod">
          <ac:chgData name="Siegbert Rudolph" userId="2af4d44886c067cc" providerId="LiveId" clId="{056E3A6E-BBC9-4727-994E-6A235512FED0}" dt="2022-02-15T10:30:23.662" v="174" actId="20577"/>
          <ac:spMkLst>
            <pc:docMk/>
            <pc:sldMk cId="202281583" sldId="268"/>
            <ac:spMk id="183" creationId="{B49DBB81-3B09-4D62-BE87-011D5A949D06}"/>
          </ac:spMkLst>
        </pc:spChg>
        <pc:spChg chg="add mod">
          <ac:chgData name="Siegbert Rudolph" userId="2af4d44886c067cc" providerId="LiveId" clId="{056E3A6E-BBC9-4727-994E-6A235512FED0}" dt="2022-02-15T10:29:23.478" v="167"/>
          <ac:spMkLst>
            <pc:docMk/>
            <pc:sldMk cId="202281583" sldId="268"/>
            <ac:spMk id="184" creationId="{2C678DC6-6EB2-434F-B897-D07859AFE320}"/>
          </ac:spMkLst>
        </pc:spChg>
        <pc:spChg chg="add mod">
          <ac:chgData name="Siegbert Rudolph" userId="2af4d44886c067cc" providerId="LiveId" clId="{056E3A6E-BBC9-4727-994E-6A235512FED0}" dt="2022-02-15T10:29:23.478" v="167"/>
          <ac:spMkLst>
            <pc:docMk/>
            <pc:sldMk cId="202281583" sldId="268"/>
            <ac:spMk id="185" creationId="{05F33477-2F95-4943-9B97-4C1AEA2DCE66}"/>
          </ac:spMkLst>
        </pc:spChg>
        <pc:spChg chg="add mod">
          <ac:chgData name="Siegbert Rudolph" userId="2af4d44886c067cc" providerId="LiveId" clId="{056E3A6E-BBC9-4727-994E-6A235512FED0}" dt="2022-02-15T10:29:23.478" v="167"/>
          <ac:spMkLst>
            <pc:docMk/>
            <pc:sldMk cId="202281583" sldId="268"/>
            <ac:spMk id="186" creationId="{AC86FE31-BFC9-4ACC-9E36-26F38FC29270}"/>
          </ac:spMkLst>
        </pc:spChg>
        <pc:spChg chg="add mod">
          <ac:chgData name="Siegbert Rudolph" userId="2af4d44886c067cc" providerId="LiveId" clId="{056E3A6E-BBC9-4727-994E-6A235512FED0}" dt="2022-02-15T10:29:23.478" v="167"/>
          <ac:spMkLst>
            <pc:docMk/>
            <pc:sldMk cId="202281583" sldId="268"/>
            <ac:spMk id="187" creationId="{74BD57A4-9192-40AF-A79C-CD0F5CD9D24D}"/>
          </ac:spMkLst>
        </pc:spChg>
        <pc:spChg chg="add mod">
          <ac:chgData name="Siegbert Rudolph" userId="2af4d44886c067cc" providerId="LiveId" clId="{056E3A6E-BBC9-4727-994E-6A235512FED0}" dt="2022-02-15T10:29:23.478" v="167"/>
          <ac:spMkLst>
            <pc:docMk/>
            <pc:sldMk cId="202281583" sldId="268"/>
            <ac:spMk id="188" creationId="{0E2BE468-DAD7-4F86-933C-11A645BC4843}"/>
          </ac:spMkLst>
        </pc:spChg>
        <pc:spChg chg="add mod">
          <ac:chgData name="Siegbert Rudolph" userId="2af4d44886c067cc" providerId="LiveId" clId="{056E3A6E-BBC9-4727-994E-6A235512FED0}" dt="2022-02-15T10:29:23.478" v="167"/>
          <ac:spMkLst>
            <pc:docMk/>
            <pc:sldMk cId="202281583" sldId="268"/>
            <ac:spMk id="189" creationId="{63A1ED1B-9194-4550-A0DD-4F27D23D881D}"/>
          </ac:spMkLst>
        </pc:spChg>
        <pc:spChg chg="add mod">
          <ac:chgData name="Siegbert Rudolph" userId="2af4d44886c067cc" providerId="LiveId" clId="{056E3A6E-BBC9-4727-994E-6A235512FED0}" dt="2022-02-15T10:29:23.478" v="167"/>
          <ac:spMkLst>
            <pc:docMk/>
            <pc:sldMk cId="202281583" sldId="268"/>
            <ac:spMk id="190" creationId="{D368E59A-F662-444B-960D-7F7AF0694611}"/>
          </ac:spMkLst>
        </pc:spChg>
        <pc:spChg chg="add mod">
          <ac:chgData name="Siegbert Rudolph" userId="2af4d44886c067cc" providerId="LiveId" clId="{056E3A6E-BBC9-4727-994E-6A235512FED0}" dt="2022-02-15T10:29:23.478" v="167"/>
          <ac:spMkLst>
            <pc:docMk/>
            <pc:sldMk cId="202281583" sldId="268"/>
            <ac:spMk id="191" creationId="{FE9191A9-157D-46AB-853E-6A914D5C2E3E}"/>
          </ac:spMkLst>
        </pc:spChg>
        <pc:spChg chg="add mod">
          <ac:chgData name="Siegbert Rudolph" userId="2af4d44886c067cc" providerId="LiveId" clId="{056E3A6E-BBC9-4727-994E-6A235512FED0}" dt="2022-02-15T10:29:23.478" v="167"/>
          <ac:spMkLst>
            <pc:docMk/>
            <pc:sldMk cId="202281583" sldId="268"/>
            <ac:spMk id="192" creationId="{3E6CAC49-9ECB-477B-8880-007320423D5C}"/>
          </ac:spMkLst>
        </pc:spChg>
        <pc:spChg chg="add mod">
          <ac:chgData name="Siegbert Rudolph" userId="2af4d44886c067cc" providerId="LiveId" clId="{056E3A6E-BBC9-4727-994E-6A235512FED0}" dt="2022-02-15T10:29:23.478" v="167"/>
          <ac:spMkLst>
            <pc:docMk/>
            <pc:sldMk cId="202281583" sldId="268"/>
            <ac:spMk id="193" creationId="{141F8797-E925-4DD2-8EC6-274494CCC414}"/>
          </ac:spMkLst>
        </pc:spChg>
        <pc:spChg chg="add mod">
          <ac:chgData name="Siegbert Rudolph" userId="2af4d44886c067cc" providerId="LiveId" clId="{056E3A6E-BBC9-4727-994E-6A235512FED0}" dt="2022-02-15T10:29:23.478" v="167"/>
          <ac:spMkLst>
            <pc:docMk/>
            <pc:sldMk cId="202281583" sldId="268"/>
            <ac:spMk id="194" creationId="{E5D35902-FDCB-443D-88E4-7B2195EA3ACE}"/>
          </ac:spMkLst>
        </pc:spChg>
        <pc:spChg chg="add mod">
          <ac:chgData name="Siegbert Rudolph" userId="2af4d44886c067cc" providerId="LiveId" clId="{056E3A6E-BBC9-4727-994E-6A235512FED0}" dt="2022-02-15T10:29:23.478" v="167"/>
          <ac:spMkLst>
            <pc:docMk/>
            <pc:sldMk cId="202281583" sldId="268"/>
            <ac:spMk id="195" creationId="{5CD79713-4A28-4BE1-A723-3F1408FFDBB7}"/>
          </ac:spMkLst>
        </pc:spChg>
        <pc:spChg chg="add mod">
          <ac:chgData name="Siegbert Rudolph" userId="2af4d44886c067cc" providerId="LiveId" clId="{056E3A6E-BBC9-4727-994E-6A235512FED0}" dt="2022-02-15T10:29:23.478" v="167"/>
          <ac:spMkLst>
            <pc:docMk/>
            <pc:sldMk cId="202281583" sldId="268"/>
            <ac:spMk id="196" creationId="{4EF30ABD-5F95-417F-BAC4-2784FDE7E4EA}"/>
          </ac:spMkLst>
        </pc:spChg>
        <pc:spChg chg="add mod">
          <ac:chgData name="Siegbert Rudolph" userId="2af4d44886c067cc" providerId="LiveId" clId="{056E3A6E-BBC9-4727-994E-6A235512FED0}" dt="2022-02-15T10:29:23.478" v="167"/>
          <ac:spMkLst>
            <pc:docMk/>
            <pc:sldMk cId="202281583" sldId="268"/>
            <ac:spMk id="197" creationId="{606D4AFE-0752-436D-BD18-0595B25891A1}"/>
          </ac:spMkLst>
        </pc:spChg>
        <pc:spChg chg="add mod">
          <ac:chgData name="Siegbert Rudolph" userId="2af4d44886c067cc" providerId="LiveId" clId="{056E3A6E-BBC9-4727-994E-6A235512FED0}" dt="2022-02-15T10:29:23.478" v="167"/>
          <ac:spMkLst>
            <pc:docMk/>
            <pc:sldMk cId="202281583" sldId="268"/>
            <ac:spMk id="198" creationId="{BA151853-670A-41FC-88AB-875A5966E890}"/>
          </ac:spMkLst>
        </pc:spChg>
        <pc:spChg chg="add mod">
          <ac:chgData name="Siegbert Rudolph" userId="2af4d44886c067cc" providerId="LiveId" clId="{056E3A6E-BBC9-4727-994E-6A235512FED0}" dt="2022-02-15T10:29:23.478" v="167"/>
          <ac:spMkLst>
            <pc:docMk/>
            <pc:sldMk cId="202281583" sldId="268"/>
            <ac:spMk id="199" creationId="{6222F383-4EB5-4ADE-8903-990CE21B4175}"/>
          </ac:spMkLst>
        </pc:spChg>
        <pc:spChg chg="add mod">
          <ac:chgData name="Siegbert Rudolph" userId="2af4d44886c067cc" providerId="LiveId" clId="{056E3A6E-BBC9-4727-994E-6A235512FED0}" dt="2022-02-15T10:29:23.478" v="167"/>
          <ac:spMkLst>
            <pc:docMk/>
            <pc:sldMk cId="202281583" sldId="268"/>
            <ac:spMk id="200" creationId="{33CABCA6-B9A2-40E9-B314-CEED0BA46252}"/>
          </ac:spMkLst>
        </pc:spChg>
        <pc:spChg chg="add mod">
          <ac:chgData name="Siegbert Rudolph" userId="2af4d44886c067cc" providerId="LiveId" clId="{056E3A6E-BBC9-4727-994E-6A235512FED0}" dt="2022-02-15T10:29:23.478" v="167"/>
          <ac:spMkLst>
            <pc:docMk/>
            <pc:sldMk cId="202281583" sldId="268"/>
            <ac:spMk id="201" creationId="{EF810A2F-B7F4-4637-AA76-62F611382552}"/>
          </ac:spMkLst>
        </pc:spChg>
        <pc:spChg chg="add mod">
          <ac:chgData name="Siegbert Rudolph" userId="2af4d44886c067cc" providerId="LiveId" clId="{056E3A6E-BBC9-4727-994E-6A235512FED0}" dt="2022-02-15T10:29:23.478" v="167"/>
          <ac:spMkLst>
            <pc:docMk/>
            <pc:sldMk cId="202281583" sldId="268"/>
            <ac:spMk id="202" creationId="{76A492B1-3266-413D-B3FD-64F5871CC30D}"/>
          </ac:spMkLst>
        </pc:spChg>
        <pc:spChg chg="add mod">
          <ac:chgData name="Siegbert Rudolph" userId="2af4d44886c067cc" providerId="LiveId" clId="{056E3A6E-BBC9-4727-994E-6A235512FED0}" dt="2022-02-15T10:29:23.478" v="167"/>
          <ac:spMkLst>
            <pc:docMk/>
            <pc:sldMk cId="202281583" sldId="268"/>
            <ac:spMk id="203" creationId="{71F91E46-8EF9-4E52-B549-C9A8F7D704B2}"/>
          </ac:spMkLst>
        </pc:spChg>
        <pc:spChg chg="add mod">
          <ac:chgData name="Siegbert Rudolph" userId="2af4d44886c067cc" providerId="LiveId" clId="{056E3A6E-BBC9-4727-994E-6A235512FED0}" dt="2022-02-15T10:29:23.478" v="167"/>
          <ac:spMkLst>
            <pc:docMk/>
            <pc:sldMk cId="202281583" sldId="268"/>
            <ac:spMk id="204" creationId="{E74C5E0F-CBE0-4373-98BB-8BE7453232FE}"/>
          </ac:spMkLst>
        </pc:spChg>
        <pc:spChg chg="add mod">
          <ac:chgData name="Siegbert Rudolph" userId="2af4d44886c067cc" providerId="LiveId" clId="{056E3A6E-BBC9-4727-994E-6A235512FED0}" dt="2022-02-15T10:29:23.478" v="167"/>
          <ac:spMkLst>
            <pc:docMk/>
            <pc:sldMk cId="202281583" sldId="268"/>
            <ac:spMk id="205" creationId="{1D747102-9083-44B9-844E-70D7A0A39E4A}"/>
          </ac:spMkLst>
        </pc:spChg>
        <pc:spChg chg="add mod">
          <ac:chgData name="Siegbert Rudolph" userId="2af4d44886c067cc" providerId="LiveId" clId="{056E3A6E-BBC9-4727-994E-6A235512FED0}" dt="2022-02-15T10:29:23.478" v="167"/>
          <ac:spMkLst>
            <pc:docMk/>
            <pc:sldMk cId="202281583" sldId="268"/>
            <ac:spMk id="206" creationId="{5F72E314-D1C6-48A9-B5A5-C8F317688DFE}"/>
          </ac:spMkLst>
        </pc:spChg>
        <pc:spChg chg="add mod">
          <ac:chgData name="Siegbert Rudolph" userId="2af4d44886c067cc" providerId="LiveId" clId="{056E3A6E-BBC9-4727-994E-6A235512FED0}" dt="2022-02-15T10:29:23.478" v="167"/>
          <ac:spMkLst>
            <pc:docMk/>
            <pc:sldMk cId="202281583" sldId="268"/>
            <ac:spMk id="207" creationId="{46F23065-80F6-4078-B474-7993FE6D677D}"/>
          </ac:spMkLst>
        </pc:spChg>
        <pc:spChg chg="add mod">
          <ac:chgData name="Siegbert Rudolph" userId="2af4d44886c067cc" providerId="LiveId" clId="{056E3A6E-BBC9-4727-994E-6A235512FED0}" dt="2022-02-15T10:29:23.478" v="167"/>
          <ac:spMkLst>
            <pc:docMk/>
            <pc:sldMk cId="202281583" sldId="268"/>
            <ac:spMk id="208" creationId="{D339A9F5-EF80-4B7A-BE6A-6F7CF93ACDCB}"/>
          </ac:spMkLst>
        </pc:spChg>
        <pc:spChg chg="add mod">
          <ac:chgData name="Siegbert Rudolph" userId="2af4d44886c067cc" providerId="LiveId" clId="{056E3A6E-BBC9-4727-994E-6A235512FED0}" dt="2022-02-15T10:29:23.478" v="167"/>
          <ac:spMkLst>
            <pc:docMk/>
            <pc:sldMk cId="202281583" sldId="268"/>
            <ac:spMk id="209" creationId="{3AFE7852-DC25-4B95-AF1B-EC83E6CA4E75}"/>
          </ac:spMkLst>
        </pc:spChg>
        <pc:picChg chg="add del mod">
          <ac:chgData name="Siegbert Rudolph" userId="2af4d44886c067cc" providerId="LiveId" clId="{056E3A6E-BBC9-4727-994E-6A235512FED0}" dt="2022-02-15T10:29:27.054" v="168" actId="478"/>
          <ac:picMkLst>
            <pc:docMk/>
            <pc:sldMk cId="202281583" sldId="268"/>
            <ac:picMk id="107" creationId="{D8092EB5-DF1C-4F1D-B682-912460ED0E28}"/>
          </ac:picMkLst>
        </pc:picChg>
      </pc:sldChg>
    </pc:docChg>
  </pc:docChgLst>
  <pc:docChgLst>
    <pc:chgData name="Siegbert Rudolph" userId="2af4d44886c067cc" providerId="LiveId" clId="{FAD303CB-BE58-4DA1-AEC7-639DF192E17F}"/>
    <pc:docChg chg="custSel modSld">
      <pc:chgData name="Siegbert Rudolph" userId="2af4d44886c067cc" providerId="LiveId" clId="{FAD303CB-BE58-4DA1-AEC7-639DF192E17F}" dt="2023-04-15T11:59:26.009" v="53" actId="1076"/>
      <pc:docMkLst>
        <pc:docMk/>
      </pc:docMkLst>
      <pc:sldChg chg="delSp modSp mod">
        <pc:chgData name="Siegbert Rudolph" userId="2af4d44886c067cc" providerId="LiveId" clId="{FAD303CB-BE58-4DA1-AEC7-639DF192E17F}" dt="2023-04-15T11:59:25.978" v="11" actId="1076"/>
        <pc:sldMkLst>
          <pc:docMk/>
          <pc:sldMk cId="3618871785" sldId="256"/>
        </pc:sldMkLst>
        <pc:spChg chg="del">
          <ac:chgData name="Siegbert Rudolph" userId="2af4d44886c067cc" providerId="LiveId" clId="{FAD303CB-BE58-4DA1-AEC7-639DF192E17F}" dt="2023-04-15T11:59:25.962" v="6" actId="478"/>
          <ac:spMkLst>
            <pc:docMk/>
            <pc:sldMk cId="3618871785" sldId="256"/>
            <ac:spMk id="6" creationId="{93619336-3B17-04E8-A296-FBD71A591905}"/>
          </ac:spMkLst>
        </pc:spChg>
        <pc:spChg chg="mod">
          <ac:chgData name="Siegbert Rudolph" userId="2af4d44886c067cc" providerId="LiveId" clId="{FAD303CB-BE58-4DA1-AEC7-639DF192E17F}" dt="2023-04-15T11:59:25.978" v="11" actId="1076"/>
          <ac:spMkLst>
            <pc:docMk/>
            <pc:sldMk cId="3618871785" sldId="256"/>
            <ac:spMk id="7" creationId="{01D73607-C890-1EEF-A7EF-E67FB10314BD}"/>
          </ac:spMkLst>
        </pc:spChg>
      </pc:sldChg>
      <pc:sldChg chg="delSp modSp mod">
        <pc:chgData name="Siegbert Rudolph" userId="2af4d44886c067cc" providerId="LiveId" clId="{FAD303CB-BE58-4DA1-AEC7-639DF192E17F}" dt="2023-04-15T11:59:25.978" v="17" actId="1076"/>
        <pc:sldMkLst>
          <pc:docMk/>
          <pc:sldMk cId="3780582147" sldId="257"/>
        </pc:sldMkLst>
        <pc:spChg chg="del">
          <ac:chgData name="Siegbert Rudolph" userId="2af4d44886c067cc" providerId="LiveId" clId="{FAD303CB-BE58-4DA1-AEC7-639DF192E17F}" dt="2023-04-15T11:59:25.978" v="12" actId="478"/>
          <ac:spMkLst>
            <pc:docMk/>
            <pc:sldMk cId="3780582147" sldId="257"/>
            <ac:spMk id="4" creationId="{85318B92-ECF2-422C-E2E5-09F9AAAFF51E}"/>
          </ac:spMkLst>
        </pc:spChg>
        <pc:spChg chg="mod">
          <ac:chgData name="Siegbert Rudolph" userId="2af4d44886c067cc" providerId="LiveId" clId="{FAD303CB-BE58-4DA1-AEC7-639DF192E17F}" dt="2023-04-12T09:16:53.085" v="2" actId="20577"/>
          <ac:spMkLst>
            <pc:docMk/>
            <pc:sldMk cId="3780582147" sldId="257"/>
            <ac:spMk id="100" creationId="{719F87AB-AD58-46F8-8241-8F3313CEFFC4}"/>
          </ac:spMkLst>
        </pc:spChg>
        <pc:spChg chg="mod">
          <ac:chgData name="Siegbert Rudolph" userId="2af4d44886c067cc" providerId="LiveId" clId="{FAD303CB-BE58-4DA1-AEC7-639DF192E17F}" dt="2023-04-15T11:59:25.978" v="17" actId="1076"/>
          <ac:spMkLst>
            <pc:docMk/>
            <pc:sldMk cId="3780582147" sldId="257"/>
            <ac:spMk id="104" creationId="{A4F172A4-F0E4-C6A8-66E9-77C28CF0A4B2}"/>
          </ac:spMkLst>
        </pc:spChg>
      </pc:sldChg>
      <pc:sldChg chg="delSp modSp mod">
        <pc:chgData name="Siegbert Rudolph" userId="2af4d44886c067cc" providerId="LiveId" clId="{FAD303CB-BE58-4DA1-AEC7-639DF192E17F}" dt="2023-04-15T11:59:25.978" v="23" actId="1076"/>
        <pc:sldMkLst>
          <pc:docMk/>
          <pc:sldMk cId="1269895419" sldId="258"/>
        </pc:sldMkLst>
        <pc:spChg chg="del">
          <ac:chgData name="Siegbert Rudolph" userId="2af4d44886c067cc" providerId="LiveId" clId="{FAD303CB-BE58-4DA1-AEC7-639DF192E17F}" dt="2023-04-15T11:59:25.978" v="18" actId="478"/>
          <ac:spMkLst>
            <pc:docMk/>
            <pc:sldMk cId="1269895419" sldId="258"/>
            <ac:spMk id="4" creationId="{6D2EFE53-BBBF-0375-73DB-19081715F67D}"/>
          </ac:spMkLst>
        </pc:spChg>
        <pc:spChg chg="mod">
          <ac:chgData name="Siegbert Rudolph" userId="2af4d44886c067cc" providerId="LiveId" clId="{FAD303CB-BE58-4DA1-AEC7-639DF192E17F}" dt="2023-04-15T11:59:25.978" v="23" actId="1076"/>
          <ac:spMkLst>
            <pc:docMk/>
            <pc:sldMk cId="1269895419" sldId="258"/>
            <ac:spMk id="61" creationId="{5DD52602-7863-07AF-1F01-B0302CF00217}"/>
          </ac:spMkLst>
        </pc:spChg>
      </pc:sldChg>
      <pc:sldChg chg="delSp modSp mod">
        <pc:chgData name="Siegbert Rudolph" userId="2af4d44886c067cc" providerId="LiveId" clId="{FAD303CB-BE58-4DA1-AEC7-639DF192E17F}" dt="2023-04-15T11:59:25.993" v="29" actId="1076"/>
        <pc:sldMkLst>
          <pc:docMk/>
          <pc:sldMk cId="481113421" sldId="259"/>
        </pc:sldMkLst>
        <pc:spChg chg="del">
          <ac:chgData name="Siegbert Rudolph" userId="2af4d44886c067cc" providerId="LiveId" clId="{FAD303CB-BE58-4DA1-AEC7-639DF192E17F}" dt="2023-04-15T11:59:25.978" v="24" actId="478"/>
          <ac:spMkLst>
            <pc:docMk/>
            <pc:sldMk cId="481113421" sldId="259"/>
            <ac:spMk id="4" creationId="{698B1448-2AA8-3A58-C69A-E6C2CBC97850}"/>
          </ac:spMkLst>
        </pc:spChg>
        <pc:spChg chg="mod">
          <ac:chgData name="Siegbert Rudolph" userId="2af4d44886c067cc" providerId="LiveId" clId="{FAD303CB-BE58-4DA1-AEC7-639DF192E17F}" dt="2023-04-12T08:52:04.504" v="1" actId="20577"/>
          <ac:spMkLst>
            <pc:docMk/>
            <pc:sldMk cId="481113421" sldId="259"/>
            <ac:spMk id="14" creationId="{35650733-0653-445B-B56C-EF97DCF923F0}"/>
          </ac:spMkLst>
        </pc:spChg>
        <pc:spChg chg="mod">
          <ac:chgData name="Siegbert Rudolph" userId="2af4d44886c067cc" providerId="LiveId" clId="{FAD303CB-BE58-4DA1-AEC7-639DF192E17F}" dt="2023-04-12T09:35:46.438" v="4" actId="20577"/>
          <ac:spMkLst>
            <pc:docMk/>
            <pc:sldMk cId="481113421" sldId="259"/>
            <ac:spMk id="32" creationId="{E31128F6-9739-4B47-9B31-B9EB282145C0}"/>
          </ac:spMkLst>
        </pc:spChg>
        <pc:spChg chg="mod">
          <ac:chgData name="Siegbert Rudolph" userId="2af4d44886c067cc" providerId="LiveId" clId="{FAD303CB-BE58-4DA1-AEC7-639DF192E17F}" dt="2023-04-15T11:59:25.993" v="29" actId="1076"/>
          <ac:spMkLst>
            <pc:docMk/>
            <pc:sldMk cId="481113421" sldId="259"/>
            <ac:spMk id="104" creationId="{7FEB898A-89C1-48B7-3862-37DDA1136FFA}"/>
          </ac:spMkLst>
        </pc:spChg>
      </pc:sldChg>
      <pc:sldChg chg="delSp modSp mod">
        <pc:chgData name="Siegbert Rudolph" userId="2af4d44886c067cc" providerId="LiveId" clId="{FAD303CB-BE58-4DA1-AEC7-639DF192E17F}" dt="2023-04-15T11:59:25.993" v="35" actId="1076"/>
        <pc:sldMkLst>
          <pc:docMk/>
          <pc:sldMk cId="2720419470" sldId="260"/>
        </pc:sldMkLst>
        <pc:spChg chg="del">
          <ac:chgData name="Siegbert Rudolph" userId="2af4d44886c067cc" providerId="LiveId" clId="{FAD303CB-BE58-4DA1-AEC7-639DF192E17F}" dt="2023-04-15T11:59:25.993" v="30" actId="478"/>
          <ac:spMkLst>
            <pc:docMk/>
            <pc:sldMk cId="2720419470" sldId="260"/>
            <ac:spMk id="41" creationId="{FE8A4ED4-7D22-805C-3C0A-B227AEB47C46}"/>
          </ac:spMkLst>
        </pc:spChg>
        <pc:spChg chg="mod">
          <ac:chgData name="Siegbert Rudolph" userId="2af4d44886c067cc" providerId="LiveId" clId="{FAD303CB-BE58-4DA1-AEC7-639DF192E17F}" dt="2023-04-15T11:59:25.993" v="35" actId="1076"/>
          <ac:spMkLst>
            <pc:docMk/>
            <pc:sldMk cId="2720419470" sldId="260"/>
            <ac:spMk id="54" creationId="{7E715667-CB4C-A2ED-7677-B679A27E9191}"/>
          </ac:spMkLst>
        </pc:spChg>
      </pc:sldChg>
      <pc:sldChg chg="delSp modSp mod">
        <pc:chgData name="Siegbert Rudolph" userId="2af4d44886c067cc" providerId="LiveId" clId="{FAD303CB-BE58-4DA1-AEC7-639DF192E17F}" dt="2023-04-15T11:59:25.993" v="41" actId="1076"/>
        <pc:sldMkLst>
          <pc:docMk/>
          <pc:sldMk cId="1499936335" sldId="261"/>
        </pc:sldMkLst>
        <pc:spChg chg="del">
          <ac:chgData name="Siegbert Rudolph" userId="2af4d44886c067cc" providerId="LiveId" clId="{FAD303CB-BE58-4DA1-AEC7-639DF192E17F}" dt="2023-04-15T11:59:25.993" v="36" actId="478"/>
          <ac:spMkLst>
            <pc:docMk/>
            <pc:sldMk cId="1499936335" sldId="261"/>
            <ac:spMk id="4" creationId="{D5F490C3-1ED9-A157-D3CB-3EB67D5AFA3C}"/>
          </ac:spMkLst>
        </pc:spChg>
        <pc:spChg chg="mod">
          <ac:chgData name="Siegbert Rudolph" userId="2af4d44886c067cc" providerId="LiveId" clId="{FAD303CB-BE58-4DA1-AEC7-639DF192E17F}" dt="2023-04-15T11:59:25.993" v="41" actId="1076"/>
          <ac:spMkLst>
            <pc:docMk/>
            <pc:sldMk cId="1499936335" sldId="261"/>
            <ac:spMk id="107" creationId="{23C68631-3976-A664-8714-E86419B156DD}"/>
          </ac:spMkLst>
        </pc:spChg>
      </pc:sldChg>
      <pc:sldChg chg="delSp modSp mod">
        <pc:chgData name="Siegbert Rudolph" userId="2af4d44886c067cc" providerId="LiveId" clId="{FAD303CB-BE58-4DA1-AEC7-639DF192E17F}" dt="2023-04-15T11:59:26.009" v="53" actId="1076"/>
        <pc:sldMkLst>
          <pc:docMk/>
          <pc:sldMk cId="3280588398" sldId="262"/>
        </pc:sldMkLst>
        <pc:spChg chg="del">
          <ac:chgData name="Siegbert Rudolph" userId="2af4d44886c067cc" providerId="LiveId" clId="{FAD303CB-BE58-4DA1-AEC7-639DF192E17F}" dt="2023-04-15T11:59:26.009" v="48" actId="478"/>
          <ac:spMkLst>
            <pc:docMk/>
            <pc:sldMk cId="3280588398" sldId="262"/>
            <ac:spMk id="3" creationId="{0457A8A0-44BB-A1E2-4D22-61A616EF02EF}"/>
          </ac:spMkLst>
        </pc:spChg>
        <pc:spChg chg="mod">
          <ac:chgData name="Siegbert Rudolph" userId="2af4d44886c067cc" providerId="LiveId" clId="{FAD303CB-BE58-4DA1-AEC7-639DF192E17F}" dt="2023-04-15T11:59:26.009" v="53" actId="1076"/>
          <ac:spMkLst>
            <pc:docMk/>
            <pc:sldMk cId="3280588398" sldId="262"/>
            <ac:spMk id="4" creationId="{CA8D9ECE-D76A-817D-AC1F-7D661443D5CB}"/>
          </ac:spMkLst>
        </pc:spChg>
      </pc:sldChg>
      <pc:sldChg chg="delSp modSp mod">
        <pc:chgData name="Siegbert Rudolph" userId="2af4d44886c067cc" providerId="LiveId" clId="{FAD303CB-BE58-4DA1-AEC7-639DF192E17F}" dt="2023-04-15T11:59:26.009" v="47" actId="1076"/>
        <pc:sldMkLst>
          <pc:docMk/>
          <pc:sldMk cId="202281583" sldId="268"/>
        </pc:sldMkLst>
        <pc:spChg chg="mod">
          <ac:chgData name="Siegbert Rudolph" userId="2af4d44886c067cc" providerId="LiveId" clId="{FAD303CB-BE58-4DA1-AEC7-639DF192E17F}" dt="2023-04-12T09:38:50.360" v="5" actId="20577"/>
          <ac:spMkLst>
            <pc:docMk/>
            <pc:sldMk cId="202281583" sldId="268"/>
            <ac:spMk id="3" creationId="{8D9844AB-D11F-4221-A3AA-C8DD1D15C137}"/>
          </ac:spMkLst>
        </pc:spChg>
        <pc:spChg chg="del">
          <ac:chgData name="Siegbert Rudolph" userId="2af4d44886c067cc" providerId="LiveId" clId="{FAD303CB-BE58-4DA1-AEC7-639DF192E17F}" dt="2023-04-15T11:59:26.009" v="42" actId="478"/>
          <ac:spMkLst>
            <pc:docMk/>
            <pc:sldMk cId="202281583" sldId="268"/>
            <ac:spMk id="4" creationId="{F40E882B-69E6-6994-982C-9B1D82251316}"/>
          </ac:spMkLst>
        </pc:spChg>
        <pc:spChg chg="mod">
          <ac:chgData name="Siegbert Rudolph" userId="2af4d44886c067cc" providerId="LiveId" clId="{FAD303CB-BE58-4DA1-AEC7-639DF192E17F}" dt="2023-04-15T11:59:26.009" v="47" actId="1076"/>
          <ac:spMkLst>
            <pc:docMk/>
            <pc:sldMk cId="202281583" sldId="268"/>
            <ac:spMk id="5" creationId="{7A191FE6-10F9-2364-7033-609CAA47A9DA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feld 4">
            <a:extLst>
              <a:ext uri="{FF2B5EF4-FFF2-40B4-BE49-F238E27FC236}">
                <a16:creationId xmlns:a16="http://schemas.microsoft.com/office/drawing/2014/main" id="{275185AC-3124-43E1-B8E7-0A526CD239C4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352149" y="1844675"/>
            <a:ext cx="2082621" cy="1692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de-DE" sz="2400" b="0">
                <a:solidFill>
                  <a:prstClr val="black"/>
                </a:solidFill>
                <a:latin typeface="Trebuchet MS" pitchFamily="34" charset="0"/>
                <a:cs typeface="Arial" charset="0"/>
              </a:rPr>
              <a:t>Übungsart:</a:t>
            </a:r>
          </a:p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de-DE" sz="3200" b="0">
                <a:solidFill>
                  <a:prstClr val="black"/>
                </a:solidFill>
                <a:latin typeface="Trebuchet MS" pitchFamily="34" charset="0"/>
                <a:cs typeface="Arial" charset="0"/>
              </a:rPr>
              <a:t>Titel:</a:t>
            </a:r>
          </a:p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de-DE" sz="2400" b="0">
                <a:solidFill>
                  <a:prstClr val="black"/>
                </a:solidFill>
                <a:latin typeface="Trebuchet MS" pitchFamily="34" charset="0"/>
                <a:cs typeface="Arial" charset="0"/>
              </a:rPr>
              <a:t>Textquelle:</a:t>
            </a:r>
          </a:p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de-DE" sz="2400" b="0">
                <a:solidFill>
                  <a:prstClr val="black"/>
                </a:solidFill>
                <a:latin typeface="Trebuchet MS" pitchFamily="34" charset="0"/>
                <a:cs typeface="Arial" charset="0"/>
              </a:rPr>
              <a:t>Leseübungen:</a:t>
            </a:r>
          </a:p>
        </p:txBody>
      </p:sp>
      <p:sp>
        <p:nvSpPr>
          <p:cNvPr id="8" name="Textfeld 10">
            <a:extLst>
              <a:ext uri="{FF2B5EF4-FFF2-40B4-BE49-F238E27FC236}">
                <a16:creationId xmlns:a16="http://schemas.microsoft.com/office/drawing/2014/main" id="{236222DE-5656-4A10-B447-DBF9674AD7C1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2496683" y="1844675"/>
            <a:ext cx="2582758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de-DE" altLang="de-DE" sz="2400" b="1">
                <a:solidFill>
                  <a:prstClr val="black"/>
                </a:solidFill>
                <a:latin typeface="Trebuchet MS" pitchFamily="34" charset="0"/>
                <a:cs typeface="Arial" charset="0"/>
              </a:rPr>
              <a:t>Witze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de-DE" altLang="de-DE" b="1" err="1">
                <a:solidFill>
                  <a:prstClr val="black"/>
                </a:solidFill>
                <a:latin typeface="Trebuchet MS" pitchFamily="34" charset="0"/>
                <a:cs typeface="Arial" charset="0"/>
              </a:rPr>
              <a:t>aaaaaaaaaaa</a:t>
            </a:r>
            <a:endParaRPr lang="de-DE" altLang="de-DE" b="1">
              <a:solidFill>
                <a:prstClr val="black"/>
              </a:solidFill>
              <a:latin typeface="Trebuchet MS" pitchFamily="34" charset="0"/>
              <a:cs typeface="Arial" charset="0"/>
            </a:endParaRPr>
          </a:p>
        </p:txBody>
      </p:sp>
      <p:sp>
        <p:nvSpPr>
          <p:cNvPr id="9" name="Textfeld 12">
            <a:extLst>
              <a:ext uri="{FF2B5EF4-FFF2-40B4-BE49-F238E27FC236}">
                <a16:creationId xmlns:a16="http://schemas.microsoft.com/office/drawing/2014/main" id="{70BBFC2E-A086-4928-BD4D-4ADC18CDA653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2501445" y="2693988"/>
            <a:ext cx="2640466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de-DE" altLang="de-DE" sz="2400" b="1" err="1">
                <a:solidFill>
                  <a:prstClr val="black"/>
                </a:solidFill>
                <a:latin typeface="Trebuchet MS" pitchFamily="34" charset="0"/>
                <a:cs typeface="Arial" charset="0"/>
              </a:rPr>
              <a:t>aaaaaaaaaaaaaa</a:t>
            </a:r>
            <a:endParaRPr lang="de-DE" altLang="de-DE" sz="2400" b="1">
              <a:solidFill>
                <a:prstClr val="black"/>
              </a:solidFill>
              <a:latin typeface="Trebuchet MS" pitchFamily="34" charset="0"/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de-DE" altLang="de-DE" sz="2400" b="1">
                <a:solidFill>
                  <a:prstClr val="black"/>
                </a:solidFill>
                <a:latin typeface="Trebuchet MS" pitchFamily="34" charset="0"/>
                <a:cs typeface="Arial" charset="0"/>
              </a:rPr>
              <a:t>Siegbert Rudolph</a:t>
            </a: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879B7E4B-6D23-4E71-B8AD-67E72650722D}"/>
              </a:ext>
            </a:extLst>
          </p:cNvPr>
          <p:cNvSpPr/>
          <p:nvPr userDrawn="1"/>
        </p:nvSpPr>
        <p:spPr>
          <a:xfrm>
            <a:off x="675774" y="4934778"/>
            <a:ext cx="3789555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de-DE" sz="1600" b="1" kern="0">
                <a:solidFill>
                  <a:srgbClr val="FF0000"/>
                </a:solidFill>
                <a:latin typeface="Trebuchet MS" pitchFamily="34" charset="0"/>
                <a:cs typeface="Arial" charset="0"/>
              </a:rPr>
              <a:t>Bedienung: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de-DE" sz="1400" kern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  <a:cs typeface="Arial" charset="0"/>
              </a:rPr>
              <a:t>Präsentationsmodus starten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de-DE" sz="1400" kern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  <a:cs typeface="Arial" charset="0"/>
              </a:rPr>
              <a:t>Mit einem Klick geht es weiter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de-DE" sz="1400" kern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  <a:cs typeface="Arial" charset="0"/>
              </a:rPr>
              <a:t>Beenden: </a:t>
            </a:r>
            <a:r>
              <a:rPr lang="de-DE" sz="1400" kern="0" err="1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  <a:cs typeface="Arial" charset="0"/>
              </a:rPr>
              <a:t>Escape</a:t>
            </a:r>
            <a:r>
              <a:rPr lang="de-DE" sz="1400" kern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  <a:cs typeface="Arial" charset="0"/>
              </a:rPr>
              <a:t>-Taste drücken</a:t>
            </a:r>
          </a:p>
        </p:txBody>
      </p:sp>
      <p:grpSp>
        <p:nvGrpSpPr>
          <p:cNvPr id="11" name="Gruppieren 10">
            <a:extLst>
              <a:ext uri="{FF2B5EF4-FFF2-40B4-BE49-F238E27FC236}">
                <a16:creationId xmlns:a16="http://schemas.microsoft.com/office/drawing/2014/main" id="{9BA7726F-6821-465C-B9CA-CD610141D427}"/>
              </a:ext>
            </a:extLst>
          </p:cNvPr>
          <p:cNvGrpSpPr/>
          <p:nvPr userDrawn="1"/>
        </p:nvGrpSpPr>
        <p:grpSpPr>
          <a:xfrm>
            <a:off x="10506983" y="6469063"/>
            <a:ext cx="1512888" cy="288925"/>
            <a:chOff x="7559675" y="6469063"/>
            <a:chExt cx="1512888" cy="288925"/>
          </a:xfrm>
        </p:grpSpPr>
        <p:sp>
          <p:nvSpPr>
            <p:cNvPr id="12" name="Rechteck 11">
              <a:extLst>
                <a:ext uri="{FF2B5EF4-FFF2-40B4-BE49-F238E27FC236}">
                  <a16:creationId xmlns:a16="http://schemas.microsoft.com/office/drawing/2014/main" id="{C0B445CB-A9E2-452F-A170-E7FC076E21C7}"/>
                </a:ext>
              </a:extLst>
            </p:cNvPr>
            <p:cNvSpPr/>
            <p:nvPr/>
          </p:nvSpPr>
          <p:spPr>
            <a:xfrm>
              <a:off x="7667625" y="6469063"/>
              <a:ext cx="1368425" cy="288925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3" name="Rechteck 12">
              <a:hlinkClick r:id="" action="ppaction://hlinkshowjump?jump=nextslide"/>
              <a:extLst>
                <a:ext uri="{FF2B5EF4-FFF2-40B4-BE49-F238E27FC236}">
                  <a16:creationId xmlns:a16="http://schemas.microsoft.com/office/drawing/2014/main" id="{1D5A0DB8-CF0B-445A-96E5-D03B7A7A08F9}"/>
                </a:ext>
              </a:extLst>
            </p:cNvPr>
            <p:cNvSpPr/>
            <p:nvPr/>
          </p:nvSpPr>
          <p:spPr>
            <a:xfrm>
              <a:off x="7559675" y="6470650"/>
              <a:ext cx="1512888" cy="287338"/>
            </a:xfrm>
            <a:prstGeom prst="rect">
              <a:avLst/>
            </a:prstGeom>
            <a:gradFill rotWithShape="1">
              <a:gsLst>
                <a:gs pos="0">
                  <a:sysClr val="windowText" lastClr="000000">
                    <a:tint val="50000"/>
                    <a:satMod val="300000"/>
                  </a:sysClr>
                </a:gs>
                <a:gs pos="35000">
                  <a:sysClr val="windowText" lastClr="000000">
                    <a:tint val="37000"/>
                    <a:satMod val="300000"/>
                  </a:sysClr>
                </a:gs>
                <a:gs pos="100000">
                  <a:sysClr val="windowText" lastClr="000000">
                    <a:tint val="15000"/>
                    <a:satMod val="350000"/>
                  </a:sysClr>
                </a:gs>
              </a:gsLst>
              <a:lin ang="16200000" scaled="1"/>
            </a:gradFill>
            <a:ln w="9525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Nächste Seite</a:t>
              </a:r>
            </a:p>
          </p:txBody>
        </p:sp>
      </p:grpSp>
      <p:pic>
        <p:nvPicPr>
          <p:cNvPr id="14" name="shpLesekochValidCheck" descr="lesekoch_logo_mit_Hintergrund-1.jpg">
            <a:extLst>
              <a:ext uri="{FF2B5EF4-FFF2-40B4-BE49-F238E27FC236}">
                <a16:creationId xmlns:a16="http://schemas.microsoft.com/office/drawing/2014/main" id="{E4F6101C-EE8F-41EE-93F7-9991CBF4C95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571" y="6290503"/>
            <a:ext cx="10175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388157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uppieren 4">
            <a:extLst>
              <a:ext uri="{FF2B5EF4-FFF2-40B4-BE49-F238E27FC236}">
                <a16:creationId xmlns:a16="http://schemas.microsoft.com/office/drawing/2014/main" id="{5CEB8C5D-0838-4D6A-B888-B8E28D1423BC}"/>
              </a:ext>
            </a:extLst>
          </p:cNvPr>
          <p:cNvGrpSpPr/>
          <p:nvPr userDrawn="1"/>
        </p:nvGrpSpPr>
        <p:grpSpPr>
          <a:xfrm>
            <a:off x="10506983" y="6469063"/>
            <a:ext cx="1512888" cy="288925"/>
            <a:chOff x="7559675" y="6469063"/>
            <a:chExt cx="1512888" cy="288925"/>
          </a:xfrm>
        </p:grpSpPr>
        <p:sp>
          <p:nvSpPr>
            <p:cNvPr id="6" name="Rechteck 5">
              <a:extLst>
                <a:ext uri="{FF2B5EF4-FFF2-40B4-BE49-F238E27FC236}">
                  <a16:creationId xmlns:a16="http://schemas.microsoft.com/office/drawing/2014/main" id="{609827E7-43C1-4CE1-9981-99C95D40B6CA}"/>
                </a:ext>
              </a:extLst>
            </p:cNvPr>
            <p:cNvSpPr/>
            <p:nvPr/>
          </p:nvSpPr>
          <p:spPr>
            <a:xfrm>
              <a:off x="7667625" y="6469063"/>
              <a:ext cx="1368425" cy="288925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" name="Rechteck 6">
              <a:hlinkClick r:id="" action="ppaction://hlinkshowjump?jump=nextslide"/>
              <a:extLst>
                <a:ext uri="{FF2B5EF4-FFF2-40B4-BE49-F238E27FC236}">
                  <a16:creationId xmlns:a16="http://schemas.microsoft.com/office/drawing/2014/main" id="{74F88B04-5A7E-4A5C-8BD9-421DF475FF5D}"/>
                </a:ext>
              </a:extLst>
            </p:cNvPr>
            <p:cNvSpPr/>
            <p:nvPr/>
          </p:nvSpPr>
          <p:spPr>
            <a:xfrm>
              <a:off x="7559675" y="6470650"/>
              <a:ext cx="1512888" cy="287338"/>
            </a:xfrm>
            <a:prstGeom prst="rect">
              <a:avLst/>
            </a:prstGeom>
            <a:gradFill rotWithShape="1">
              <a:gsLst>
                <a:gs pos="0">
                  <a:sysClr val="windowText" lastClr="000000">
                    <a:tint val="50000"/>
                    <a:satMod val="300000"/>
                  </a:sysClr>
                </a:gs>
                <a:gs pos="35000">
                  <a:sysClr val="windowText" lastClr="000000">
                    <a:tint val="37000"/>
                    <a:satMod val="300000"/>
                  </a:sysClr>
                </a:gs>
                <a:gs pos="100000">
                  <a:sysClr val="windowText" lastClr="000000">
                    <a:tint val="15000"/>
                    <a:satMod val="350000"/>
                  </a:sysClr>
                </a:gs>
              </a:gsLst>
              <a:lin ang="16200000" scaled="1"/>
            </a:gradFill>
            <a:ln w="9525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Nächste Seite</a:t>
              </a:r>
            </a:p>
          </p:txBody>
        </p:sp>
      </p:grpSp>
      <p:grpSp>
        <p:nvGrpSpPr>
          <p:cNvPr id="8" name="Gruppieren 7">
            <a:extLst>
              <a:ext uri="{FF2B5EF4-FFF2-40B4-BE49-F238E27FC236}">
                <a16:creationId xmlns:a16="http://schemas.microsoft.com/office/drawing/2014/main" id="{5CFDA5C5-6049-4CC4-B09D-5A540571D9C4}"/>
              </a:ext>
            </a:extLst>
          </p:cNvPr>
          <p:cNvGrpSpPr/>
          <p:nvPr userDrawn="1"/>
        </p:nvGrpSpPr>
        <p:grpSpPr>
          <a:xfrm>
            <a:off x="8892496" y="6470650"/>
            <a:ext cx="1597025" cy="287338"/>
            <a:chOff x="5945188" y="6470650"/>
            <a:chExt cx="1597025" cy="287338"/>
          </a:xfrm>
        </p:grpSpPr>
        <p:sp>
          <p:nvSpPr>
            <p:cNvPr id="9" name="Rechteck 8">
              <a:extLst>
                <a:ext uri="{FF2B5EF4-FFF2-40B4-BE49-F238E27FC236}">
                  <a16:creationId xmlns:a16="http://schemas.microsoft.com/office/drawing/2014/main" id="{57CA90AD-D4F2-4878-AEE2-8184E40A5166}"/>
                </a:ext>
              </a:extLst>
            </p:cNvPr>
            <p:cNvSpPr/>
            <p:nvPr/>
          </p:nvSpPr>
          <p:spPr>
            <a:xfrm>
              <a:off x="6173788" y="6470650"/>
              <a:ext cx="1368425" cy="287338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0" name="Rechteck 9">
              <a:hlinkClick r:id="" action="ppaction://hlinkshowjump?jump=previousslide"/>
              <a:extLst>
                <a:ext uri="{FF2B5EF4-FFF2-40B4-BE49-F238E27FC236}">
                  <a16:creationId xmlns:a16="http://schemas.microsoft.com/office/drawing/2014/main" id="{AD71EA84-80AA-4265-8BF0-74E08DCBD574}"/>
                </a:ext>
              </a:extLst>
            </p:cNvPr>
            <p:cNvSpPr/>
            <p:nvPr/>
          </p:nvSpPr>
          <p:spPr>
            <a:xfrm>
              <a:off x="5945188" y="6470650"/>
              <a:ext cx="1512887" cy="287338"/>
            </a:xfrm>
            <a:prstGeom prst="rect">
              <a:avLst/>
            </a:prstGeom>
            <a:gradFill rotWithShape="1">
              <a:gsLst>
                <a:gs pos="0">
                  <a:sysClr val="windowText" lastClr="000000">
                    <a:tint val="50000"/>
                    <a:satMod val="300000"/>
                  </a:sysClr>
                </a:gs>
                <a:gs pos="35000">
                  <a:sysClr val="windowText" lastClr="000000">
                    <a:tint val="37000"/>
                    <a:satMod val="300000"/>
                  </a:sysClr>
                </a:gs>
                <a:gs pos="100000">
                  <a:sysClr val="windowText" lastClr="000000">
                    <a:tint val="15000"/>
                    <a:satMod val="350000"/>
                  </a:sysClr>
                </a:gs>
              </a:gsLst>
              <a:lin ang="16200000" scaled="1"/>
            </a:gradFill>
            <a:ln w="9525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Vorherige Seite</a:t>
              </a:r>
            </a:p>
          </p:txBody>
        </p:sp>
      </p:grpSp>
      <p:sp>
        <p:nvSpPr>
          <p:cNvPr id="11" name="Foliennummernplatzhalter 27">
            <a:extLst>
              <a:ext uri="{FF2B5EF4-FFF2-40B4-BE49-F238E27FC236}">
                <a16:creationId xmlns:a16="http://schemas.microsoft.com/office/drawing/2014/main" id="{0EC0218F-F121-49A2-A10C-6D1F34E94F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831740" y="114482"/>
            <a:ext cx="2133600" cy="365125"/>
          </a:xfrm>
        </p:spPr>
        <p:txBody>
          <a:bodyPr/>
          <a:lstStyle/>
          <a:p>
            <a:pPr>
              <a:defRPr/>
            </a:pPr>
            <a:fld id="{221578E3-F516-4360-8F12-4081310FC682}" type="slidenum">
              <a:rPr lang="de-DE" smtClean="0"/>
              <a:pPr>
                <a:defRPr/>
              </a:pPr>
              <a:t>‹Nr.›</a:t>
            </a:fld>
            <a:endParaRPr lang="de-DE"/>
          </a:p>
        </p:txBody>
      </p:sp>
      <p:cxnSp>
        <p:nvCxnSpPr>
          <p:cNvPr id="12" name="Gerader Verbinder 11">
            <a:extLst>
              <a:ext uri="{FF2B5EF4-FFF2-40B4-BE49-F238E27FC236}">
                <a16:creationId xmlns:a16="http://schemas.microsoft.com/office/drawing/2014/main" id="{6A0636EB-7037-4BC4-A32F-07695509F65F}"/>
              </a:ext>
            </a:extLst>
          </p:cNvPr>
          <p:cNvCxnSpPr>
            <a:cxnSpLocks/>
          </p:cNvCxnSpPr>
          <p:nvPr userDrawn="1"/>
        </p:nvCxnSpPr>
        <p:spPr>
          <a:xfrm>
            <a:off x="218571" y="922152"/>
            <a:ext cx="1170380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feld 4">
            <a:extLst>
              <a:ext uri="{FF2B5EF4-FFF2-40B4-BE49-F238E27FC236}">
                <a16:creationId xmlns:a16="http://schemas.microsoft.com/office/drawing/2014/main" id="{99B2D50D-398A-460C-9BDA-CFDB6968B6C3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0309368" y="114482"/>
            <a:ext cx="1613006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de-DE" sz="1400" b="1">
                <a:solidFill>
                  <a:prstClr val="black"/>
                </a:solidFill>
                <a:latin typeface="Trebuchet MS" pitchFamily="34" charset="0"/>
              </a:rPr>
              <a:t>Seite     </a:t>
            </a:r>
          </a:p>
          <a:p>
            <a:pPr algn="r"/>
            <a:endParaRPr lang="de-DE" sz="200" b="1">
              <a:solidFill>
                <a:prstClr val="black"/>
              </a:solidFill>
              <a:latin typeface="Trebuchet MS" pitchFamily="34" charset="0"/>
            </a:endParaRPr>
          </a:p>
          <a:p>
            <a:pPr algn="r"/>
            <a:r>
              <a:rPr lang="de-DE" sz="1400" b="1">
                <a:solidFill>
                  <a:prstClr val="black"/>
                </a:solidFill>
                <a:latin typeface="Trebuchet MS" pitchFamily="34" charset="0"/>
              </a:rPr>
              <a:t>Bearbeitet von</a:t>
            </a:r>
          </a:p>
          <a:p>
            <a:pPr algn="r"/>
            <a:r>
              <a:rPr lang="de-DE" sz="1400" b="1">
                <a:solidFill>
                  <a:prstClr val="black"/>
                </a:solidFill>
                <a:latin typeface="Trebuchet MS" pitchFamily="34" charset="0"/>
              </a:rPr>
              <a:t>Siegbert Rudolph</a:t>
            </a:r>
          </a:p>
        </p:txBody>
      </p:sp>
      <p:pic>
        <p:nvPicPr>
          <p:cNvPr id="14" name="Grafik 13">
            <a:extLst>
              <a:ext uri="{FF2B5EF4-FFF2-40B4-BE49-F238E27FC236}">
                <a16:creationId xmlns:a16="http://schemas.microsoft.com/office/drawing/2014/main" id="{945DC3FA-FFCF-4568-A783-96C4D15740F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642" y="6365205"/>
            <a:ext cx="921658" cy="362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53641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651EA396-C127-4D02-804B-2CACB6B83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D00F842C-2E88-4C16-B0FB-FBDD742429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46C4944-F8B5-449E-A44F-D380BC59556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791665-38A6-4D57-B903-9D739DBF78FA}" type="datetimeFigureOut">
              <a:rPr lang="de-DE" smtClean="0"/>
              <a:t>26.03.2024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38769E2-9A59-4566-BF98-C67CB13924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19EB55B-3395-4EEE-9FA2-DF87575CBCA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1FF1B7-9D6E-49F2-AA8B-A696DF56C92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60945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5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>
            <a:extLst>
              <a:ext uri="{FF2B5EF4-FFF2-40B4-BE49-F238E27FC236}">
                <a16:creationId xmlns:a16="http://schemas.microsoft.com/office/drawing/2014/main" id="{2B06FCFF-4058-4CD6-81B3-C49811C75FB8}"/>
              </a:ext>
            </a:extLst>
          </p:cNvPr>
          <p:cNvSpPr/>
          <p:nvPr/>
        </p:nvSpPr>
        <p:spPr>
          <a:xfrm>
            <a:off x="13447" y="816745"/>
            <a:ext cx="5486400" cy="33921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extfeld 4">
            <a:extLst>
              <a:ext uri="{FF2B5EF4-FFF2-40B4-BE49-F238E27FC236}">
                <a16:creationId xmlns:a16="http://schemas.microsoft.com/office/drawing/2014/main" id="{B6A1E3D0-27F8-4571-BC75-C999F319EC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0624" y="1755262"/>
            <a:ext cx="1489574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000" b="1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Übungsart: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4000" b="1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Titel:</a:t>
            </a:r>
            <a:endParaRPr kumimoji="0" lang="de-DE" sz="2000" b="1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rebuchet MS" pitchFamily="34" charset="0"/>
              <a:ea typeface="+mn-ea"/>
              <a:cs typeface="Arial" charset="0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000" b="1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Quelle: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sz="2000" b="1" kern="0">
              <a:solidFill>
                <a:sysClr val="windowText" lastClr="000000"/>
              </a:solidFill>
              <a:latin typeface="Trebuchet MS" pitchFamily="34" charset="0"/>
              <a:cs typeface="Arial" charset="0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000" b="1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rebuchet MS" pitchFamily="34" charset="0"/>
              <a:ea typeface="+mn-ea"/>
              <a:cs typeface="Arial" charset="0"/>
            </a:endParaRPr>
          </a:p>
        </p:txBody>
      </p:sp>
      <p:sp>
        <p:nvSpPr>
          <p:cNvPr id="3" name="Textfeld 10">
            <a:extLst>
              <a:ext uri="{FF2B5EF4-FFF2-40B4-BE49-F238E27FC236}">
                <a16:creationId xmlns:a16="http://schemas.microsoft.com/office/drawing/2014/main" id="{3F18D5BC-09E4-4689-A9DB-EFCC7C9FA6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2111" y="1473668"/>
            <a:ext cx="4947188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4000" b="1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Silben</a:t>
            </a:r>
            <a:endParaRPr kumimoji="0" lang="de-DE" sz="4000" b="1" i="0" u="none" strike="noStrike" kern="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rebuchet MS" pitchFamily="34" charset="0"/>
              <a:ea typeface="+mn-ea"/>
              <a:cs typeface="Arial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4000" b="1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2 Buchstaben          </a:t>
            </a:r>
          </a:p>
        </p:txBody>
      </p:sp>
      <p:sp>
        <p:nvSpPr>
          <p:cNvPr id="4" name="Textfeld 12">
            <a:extLst>
              <a:ext uri="{FF2B5EF4-FFF2-40B4-BE49-F238E27FC236}">
                <a16:creationId xmlns:a16="http://schemas.microsoft.com/office/drawing/2014/main" id="{F106363B-388A-42F9-8706-973CD7C057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873" y="2682278"/>
            <a:ext cx="3361818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000" b="1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Siegbert Rudolph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sz="2000" b="1" kern="0">
              <a:solidFill>
                <a:sysClr val="windowText" lastClr="000000"/>
              </a:solidFill>
              <a:latin typeface="Trebuchet MS" pitchFamily="34" charset="0"/>
              <a:cs typeface="Arial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000" b="1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Silbe ist nicht gleich Wort!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sz="2000" b="1" kern="0">
              <a:solidFill>
                <a:srgbClr val="FF0000"/>
              </a:solidFill>
              <a:latin typeface="Trebuchet MS" pitchFamily="34" charset="0"/>
              <a:cs typeface="Arial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000" b="1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rebuchet MS" pitchFamily="34" charset="0"/>
              <a:ea typeface="+mn-ea"/>
              <a:cs typeface="Arial" charset="0"/>
            </a:endParaRP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88870CC3-6D18-EF4F-4CAC-464EA0307425}"/>
              </a:ext>
            </a:extLst>
          </p:cNvPr>
          <p:cNvSpPr txBox="1"/>
          <p:nvPr/>
        </p:nvSpPr>
        <p:spPr>
          <a:xfrm>
            <a:off x="190500" y="6724134"/>
            <a:ext cx="3599062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Übungsdateien\Am Anfang\Silbenübungen\2 Buchstaben.pptx - Seite 1</a:t>
            </a:r>
          </a:p>
        </p:txBody>
      </p:sp>
    </p:spTree>
    <p:extLst>
      <p:ext uri="{BB962C8B-B14F-4D97-AF65-F5344CB8AC3E}">
        <p14:creationId xmlns:p14="http://schemas.microsoft.com/office/powerpoint/2010/main" val="36188717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27">
            <a:extLst>
              <a:ext uri="{FF2B5EF4-FFF2-40B4-BE49-F238E27FC236}">
                <a16:creationId xmlns:a16="http://schemas.microsoft.com/office/drawing/2014/main" id="{AFAFB1AF-F081-4F49-8857-02D28E249E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789837" y="93009"/>
            <a:ext cx="2133600" cy="365125"/>
          </a:xfrm>
        </p:spPr>
        <p:txBody>
          <a:bodyPr/>
          <a:lstStyle/>
          <a:p>
            <a:pPr>
              <a:defRPr/>
            </a:pPr>
            <a:fld id="{221578E3-F516-4360-8F12-4081310FC682}" type="slidenum">
              <a:rPr lang="de-DE" sz="1600" smtClean="0"/>
              <a:pPr>
                <a:defRPr/>
              </a:pPr>
              <a:t>2</a:t>
            </a:fld>
            <a:endParaRPr lang="de-DE" sz="1600"/>
          </a:p>
        </p:txBody>
      </p:sp>
      <p:sp>
        <p:nvSpPr>
          <p:cNvPr id="3" name="Textfeld 4">
            <a:extLst>
              <a:ext uri="{FF2B5EF4-FFF2-40B4-BE49-F238E27FC236}">
                <a16:creationId xmlns:a16="http://schemas.microsoft.com/office/drawing/2014/main" id="{1F2F5EB3-0184-46BD-9885-6620AF1671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512" y="179388"/>
            <a:ext cx="5101397" cy="707886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>
                <a:solidFill>
                  <a:prstClr val="black"/>
                </a:solidFill>
                <a:latin typeface="Trebuchet MS" pitchFamily="34" charset="0"/>
              </a:rPr>
              <a:t>Silbenübung – ohne Umlaute – Vokal lang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de-DE" altLang="de-DE" sz="2000">
                <a:solidFill>
                  <a:srgbClr val="FF0000"/>
                </a:solidFill>
                <a:latin typeface="Trebuchet MS" pitchFamily="34" charset="0"/>
              </a:rPr>
              <a:t>Klick!</a:t>
            </a:r>
          </a:p>
        </p:txBody>
      </p:sp>
      <p:sp>
        <p:nvSpPr>
          <p:cNvPr id="5" name="Ellipse 4">
            <a:extLst>
              <a:ext uri="{FF2B5EF4-FFF2-40B4-BE49-F238E27FC236}">
                <a16:creationId xmlns:a16="http://schemas.microsoft.com/office/drawing/2014/main" id="{DD05D9B0-3D0E-4E5E-95D5-BE3A5CE9BF45}"/>
              </a:ext>
            </a:extLst>
          </p:cNvPr>
          <p:cNvSpPr/>
          <p:nvPr/>
        </p:nvSpPr>
        <p:spPr>
          <a:xfrm>
            <a:off x="323528" y="1191486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6" name="Ellipse 5">
            <a:extLst>
              <a:ext uri="{FF2B5EF4-FFF2-40B4-BE49-F238E27FC236}">
                <a16:creationId xmlns:a16="http://schemas.microsoft.com/office/drawing/2014/main" id="{FCC5F7B4-AD9D-4C80-B4B4-EA27823CE1B0}"/>
              </a:ext>
            </a:extLst>
          </p:cNvPr>
          <p:cNvSpPr/>
          <p:nvPr/>
        </p:nvSpPr>
        <p:spPr>
          <a:xfrm>
            <a:off x="323528" y="1785777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7" name="Ellipse 6">
            <a:extLst>
              <a:ext uri="{FF2B5EF4-FFF2-40B4-BE49-F238E27FC236}">
                <a16:creationId xmlns:a16="http://schemas.microsoft.com/office/drawing/2014/main" id="{630B721F-EA96-4AF8-9448-57F321EEF046}"/>
              </a:ext>
            </a:extLst>
          </p:cNvPr>
          <p:cNvSpPr/>
          <p:nvPr/>
        </p:nvSpPr>
        <p:spPr>
          <a:xfrm>
            <a:off x="323528" y="2380068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8" name="Ellipse 7">
            <a:extLst>
              <a:ext uri="{FF2B5EF4-FFF2-40B4-BE49-F238E27FC236}">
                <a16:creationId xmlns:a16="http://schemas.microsoft.com/office/drawing/2014/main" id="{804E5DB2-DFDD-4671-BF57-AC2E581212D7}"/>
              </a:ext>
            </a:extLst>
          </p:cNvPr>
          <p:cNvSpPr/>
          <p:nvPr/>
        </p:nvSpPr>
        <p:spPr>
          <a:xfrm>
            <a:off x="323528" y="2975946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9" name="Ellipse 8">
            <a:extLst>
              <a:ext uri="{FF2B5EF4-FFF2-40B4-BE49-F238E27FC236}">
                <a16:creationId xmlns:a16="http://schemas.microsoft.com/office/drawing/2014/main" id="{85A046FA-EAA7-4656-A938-CB8E3EB51F90}"/>
              </a:ext>
            </a:extLst>
          </p:cNvPr>
          <p:cNvSpPr/>
          <p:nvPr/>
        </p:nvSpPr>
        <p:spPr>
          <a:xfrm>
            <a:off x="323528" y="3571824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39B13049-1299-4CB4-BA07-F22681D47B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1466" y="1010779"/>
            <a:ext cx="60144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>
                <a:solidFill>
                  <a:prstClr val="black"/>
                </a:solidFill>
                <a:latin typeface="Trebuchet MS" pitchFamily="34" charset="0"/>
              </a:rPr>
              <a:t>ma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E492A24D-EA2B-4E67-A044-31A950BFCB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25771" y="1010779"/>
            <a:ext cx="60785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>
                <a:solidFill>
                  <a:prstClr val="black"/>
                </a:solidFill>
                <a:latin typeface="Trebuchet MS" pitchFamily="34" charset="0"/>
              </a:rPr>
              <a:t>me</a:t>
            </a: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B582D848-0882-4306-96B8-E9CB1D5309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1297" y="1010779"/>
            <a:ext cx="52770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>
                <a:solidFill>
                  <a:prstClr val="black"/>
                </a:solidFill>
                <a:latin typeface="Trebuchet MS" pitchFamily="34" charset="0"/>
              </a:rPr>
              <a:t>mi</a:t>
            </a: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D2879EDE-0D2B-45F4-A14D-8D6440433B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66290" y="1010779"/>
            <a:ext cx="60465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>
                <a:solidFill>
                  <a:prstClr val="black"/>
                </a:solidFill>
                <a:latin typeface="Trebuchet MS" pitchFamily="34" charset="0"/>
              </a:rPr>
              <a:t>mo</a:t>
            </a: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34A86531-7B2B-47B7-9EFC-CC63D13D00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70213" y="1010779"/>
            <a:ext cx="60785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>
                <a:solidFill>
                  <a:prstClr val="black"/>
                </a:solidFill>
                <a:latin typeface="Trebuchet MS" pitchFamily="34" charset="0"/>
              </a:rPr>
              <a:t>mu</a:t>
            </a:r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A5EB4495-548B-46B2-B2C6-86D544CB20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80548" y="1010779"/>
            <a:ext cx="51488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>
                <a:solidFill>
                  <a:prstClr val="black"/>
                </a:solidFill>
                <a:latin typeface="Trebuchet MS" pitchFamily="34" charset="0"/>
              </a:rPr>
              <a:t>na</a:t>
            </a:r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0DEDF5F9-79BB-49B8-B815-AD0147F2CE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91497" y="1010779"/>
            <a:ext cx="52129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>
                <a:solidFill>
                  <a:prstClr val="black"/>
                </a:solidFill>
                <a:latin typeface="Trebuchet MS" pitchFamily="34" charset="0"/>
              </a:rPr>
              <a:t>ne</a:t>
            </a:r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21A38CC5-1B29-4F05-AFD5-B2D36D889F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07254" y="1010779"/>
            <a:ext cx="51809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err="1">
                <a:solidFill>
                  <a:prstClr val="black"/>
                </a:solidFill>
                <a:latin typeface="Trebuchet MS" pitchFamily="34" charset="0"/>
              </a:rPr>
              <a:t>no</a:t>
            </a:r>
            <a:endParaRPr lang="de-DE" altLang="de-DE" sz="240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18" name="Textfeld 17">
            <a:extLst>
              <a:ext uri="{FF2B5EF4-FFF2-40B4-BE49-F238E27FC236}">
                <a16:creationId xmlns:a16="http://schemas.microsoft.com/office/drawing/2014/main" id="{0BC55334-E54C-4A60-82C9-D413ACB290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2358" y="1606200"/>
            <a:ext cx="47160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err="1">
                <a:solidFill>
                  <a:prstClr val="black"/>
                </a:solidFill>
                <a:latin typeface="Trebuchet MS" pitchFamily="34" charset="0"/>
              </a:rPr>
              <a:t>sa</a:t>
            </a:r>
            <a:endParaRPr lang="de-DE" altLang="de-DE" sz="240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19" name="Textfeld 18">
            <a:extLst>
              <a:ext uri="{FF2B5EF4-FFF2-40B4-BE49-F238E27FC236}">
                <a16:creationId xmlns:a16="http://schemas.microsoft.com/office/drawing/2014/main" id="{6B439567-C1F8-46A5-820B-3B84A9E669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00203" y="1606200"/>
            <a:ext cx="47801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>
                <a:solidFill>
                  <a:prstClr val="black"/>
                </a:solidFill>
                <a:latin typeface="Trebuchet MS" pitchFamily="34" charset="0"/>
              </a:rPr>
              <a:t>se</a:t>
            </a:r>
          </a:p>
        </p:txBody>
      </p:sp>
      <p:sp>
        <p:nvSpPr>
          <p:cNvPr id="20" name="Textfeld 19">
            <a:extLst>
              <a:ext uri="{FF2B5EF4-FFF2-40B4-BE49-F238E27FC236}">
                <a16:creationId xmlns:a16="http://schemas.microsoft.com/office/drawing/2014/main" id="{D6180EF4-3291-4F7D-9597-CDC55E142C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74460" y="1606200"/>
            <a:ext cx="39786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>
                <a:solidFill>
                  <a:prstClr val="black"/>
                </a:solidFill>
                <a:latin typeface="Trebuchet MS" pitchFamily="34" charset="0"/>
              </a:rPr>
              <a:t>si</a:t>
            </a:r>
          </a:p>
        </p:txBody>
      </p:sp>
      <p:sp>
        <p:nvSpPr>
          <p:cNvPr id="21" name="Textfeld 20">
            <a:extLst>
              <a:ext uri="{FF2B5EF4-FFF2-40B4-BE49-F238E27FC236}">
                <a16:creationId xmlns:a16="http://schemas.microsoft.com/office/drawing/2014/main" id="{11C3B2B7-6E32-428F-AEF8-A9D4594202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68567" y="1606200"/>
            <a:ext cx="47481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>
                <a:solidFill>
                  <a:prstClr val="black"/>
                </a:solidFill>
                <a:latin typeface="Trebuchet MS" pitchFamily="34" charset="0"/>
              </a:rPr>
              <a:t>so</a:t>
            </a:r>
          </a:p>
        </p:txBody>
      </p:sp>
      <p:sp>
        <p:nvSpPr>
          <p:cNvPr id="22" name="Textfeld 21">
            <a:extLst>
              <a:ext uri="{FF2B5EF4-FFF2-40B4-BE49-F238E27FC236}">
                <a16:creationId xmlns:a16="http://schemas.microsoft.com/office/drawing/2014/main" id="{3C7F9F82-0A39-46FD-8899-2EA41AD5EB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39618" y="1606200"/>
            <a:ext cx="47801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>
                <a:solidFill>
                  <a:prstClr val="black"/>
                </a:solidFill>
                <a:latin typeface="Trebuchet MS" pitchFamily="34" charset="0"/>
              </a:rPr>
              <a:t>su</a:t>
            </a:r>
          </a:p>
        </p:txBody>
      </p:sp>
      <p:sp>
        <p:nvSpPr>
          <p:cNvPr id="23" name="Textfeld 22">
            <a:extLst>
              <a:ext uri="{FF2B5EF4-FFF2-40B4-BE49-F238E27FC236}">
                <a16:creationId xmlns:a16="http://schemas.microsoft.com/office/drawing/2014/main" id="{F6C42FA3-A70A-4C73-AB29-1B3ACFB8FD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13875" y="1606200"/>
            <a:ext cx="47481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>
                <a:solidFill>
                  <a:prstClr val="black"/>
                </a:solidFill>
                <a:latin typeface="Trebuchet MS" pitchFamily="34" charset="0"/>
              </a:rPr>
              <a:t>tu</a:t>
            </a:r>
          </a:p>
        </p:txBody>
      </p:sp>
      <p:sp>
        <p:nvSpPr>
          <p:cNvPr id="24" name="Textfeld 23">
            <a:extLst>
              <a:ext uri="{FF2B5EF4-FFF2-40B4-BE49-F238E27FC236}">
                <a16:creationId xmlns:a16="http://schemas.microsoft.com/office/drawing/2014/main" id="{8F2DF361-797B-42F1-A956-77F94870D0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84926" y="1606200"/>
            <a:ext cx="47160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err="1">
                <a:solidFill>
                  <a:prstClr val="black"/>
                </a:solidFill>
                <a:latin typeface="Trebuchet MS" pitchFamily="34" charset="0"/>
              </a:rPr>
              <a:t>to</a:t>
            </a:r>
            <a:endParaRPr lang="de-DE" altLang="de-DE" sz="240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25" name="Textfeld 24">
            <a:extLst>
              <a:ext uri="{FF2B5EF4-FFF2-40B4-BE49-F238E27FC236}">
                <a16:creationId xmlns:a16="http://schemas.microsoft.com/office/drawing/2014/main" id="{57C5A47F-0ACC-4E22-9785-0AF0128C1B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52771" y="1606200"/>
            <a:ext cx="39466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err="1">
                <a:solidFill>
                  <a:prstClr val="black"/>
                </a:solidFill>
                <a:latin typeface="Trebuchet MS" pitchFamily="34" charset="0"/>
              </a:rPr>
              <a:t>ti</a:t>
            </a:r>
            <a:endParaRPr lang="de-DE" altLang="de-DE" sz="240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26" name="Textfeld 25">
            <a:extLst>
              <a:ext uri="{FF2B5EF4-FFF2-40B4-BE49-F238E27FC236}">
                <a16:creationId xmlns:a16="http://schemas.microsoft.com/office/drawing/2014/main" id="{6BBEA926-A1CB-474D-B828-7CA7EA2DDD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2358" y="2199573"/>
            <a:ext cx="51809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err="1">
                <a:solidFill>
                  <a:prstClr val="black"/>
                </a:solidFill>
                <a:latin typeface="Trebuchet MS" pitchFamily="34" charset="0"/>
              </a:rPr>
              <a:t>ba</a:t>
            </a:r>
            <a:endParaRPr lang="de-DE" altLang="de-DE" sz="240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27" name="Textfeld 26">
            <a:extLst>
              <a:ext uri="{FF2B5EF4-FFF2-40B4-BE49-F238E27FC236}">
                <a16:creationId xmlns:a16="http://schemas.microsoft.com/office/drawing/2014/main" id="{D44FBF43-5C24-4B0B-992E-E6ED111335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4326" y="2199573"/>
            <a:ext cx="44435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>
                <a:solidFill>
                  <a:prstClr val="black"/>
                </a:solidFill>
                <a:latin typeface="Trebuchet MS" pitchFamily="34" charset="0"/>
              </a:rPr>
              <a:t>bi</a:t>
            </a:r>
          </a:p>
        </p:txBody>
      </p:sp>
      <p:sp>
        <p:nvSpPr>
          <p:cNvPr id="28" name="Textfeld 27">
            <a:extLst>
              <a:ext uri="{FF2B5EF4-FFF2-40B4-BE49-F238E27FC236}">
                <a16:creationId xmlns:a16="http://schemas.microsoft.com/office/drawing/2014/main" id="{3E2EEC36-BB39-4F76-B416-5D91992348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2555" y="2199573"/>
            <a:ext cx="52450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err="1">
                <a:solidFill>
                  <a:prstClr val="black"/>
                </a:solidFill>
                <a:latin typeface="Trebuchet MS" pitchFamily="34" charset="0"/>
              </a:rPr>
              <a:t>be</a:t>
            </a:r>
            <a:endParaRPr lang="de-DE" altLang="de-DE" sz="240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29" name="Textfeld 28">
            <a:extLst>
              <a:ext uri="{FF2B5EF4-FFF2-40B4-BE49-F238E27FC236}">
                <a16:creationId xmlns:a16="http://schemas.microsoft.com/office/drawing/2014/main" id="{9C1B869E-9764-45C6-A183-F9F94E89D3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50935" y="2199573"/>
            <a:ext cx="52450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err="1">
                <a:solidFill>
                  <a:prstClr val="black"/>
                </a:solidFill>
                <a:latin typeface="Trebuchet MS" pitchFamily="34" charset="0"/>
              </a:rPr>
              <a:t>bu</a:t>
            </a:r>
            <a:endParaRPr lang="de-DE" altLang="de-DE" sz="240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30" name="Textfeld 29">
            <a:extLst>
              <a:ext uri="{FF2B5EF4-FFF2-40B4-BE49-F238E27FC236}">
                <a16:creationId xmlns:a16="http://schemas.microsoft.com/office/drawing/2014/main" id="{985D5069-AEB7-480D-B3D3-59BAD4324D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19315" y="2199573"/>
            <a:ext cx="52129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err="1">
                <a:solidFill>
                  <a:prstClr val="black"/>
                </a:solidFill>
                <a:latin typeface="Trebuchet MS" pitchFamily="34" charset="0"/>
              </a:rPr>
              <a:t>bo</a:t>
            </a:r>
            <a:endParaRPr lang="de-DE" altLang="de-DE" sz="240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31" name="Textfeld 30">
            <a:extLst>
              <a:ext uri="{FF2B5EF4-FFF2-40B4-BE49-F238E27FC236}">
                <a16:creationId xmlns:a16="http://schemas.microsoft.com/office/drawing/2014/main" id="{D02F042E-5A45-49AD-8EB2-AD92D5921E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84489" y="2199573"/>
            <a:ext cx="52129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>
                <a:solidFill>
                  <a:prstClr val="black"/>
                </a:solidFill>
                <a:latin typeface="Trebuchet MS" pitchFamily="34" charset="0"/>
              </a:rPr>
              <a:t>do</a:t>
            </a:r>
          </a:p>
        </p:txBody>
      </p:sp>
      <p:sp>
        <p:nvSpPr>
          <p:cNvPr id="32" name="Textfeld 31">
            <a:extLst>
              <a:ext uri="{FF2B5EF4-FFF2-40B4-BE49-F238E27FC236}">
                <a16:creationId xmlns:a16="http://schemas.microsoft.com/office/drawing/2014/main" id="{7989ACDF-34AA-41B9-999A-591250FE15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49663" y="2199573"/>
            <a:ext cx="52450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>
                <a:solidFill>
                  <a:prstClr val="black"/>
                </a:solidFill>
                <a:latin typeface="Trebuchet MS" pitchFamily="34" charset="0"/>
              </a:rPr>
              <a:t>du</a:t>
            </a:r>
          </a:p>
        </p:txBody>
      </p:sp>
      <p:sp>
        <p:nvSpPr>
          <p:cNvPr id="33" name="Textfeld 32">
            <a:extLst>
              <a:ext uri="{FF2B5EF4-FFF2-40B4-BE49-F238E27FC236}">
                <a16:creationId xmlns:a16="http://schemas.microsoft.com/office/drawing/2014/main" id="{A9C08A83-40DD-430F-B1C5-2FD2058AE7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18043" y="2199573"/>
            <a:ext cx="44435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>
                <a:solidFill>
                  <a:prstClr val="black"/>
                </a:solidFill>
                <a:latin typeface="Trebuchet MS" pitchFamily="34" charset="0"/>
              </a:rPr>
              <a:t>di</a:t>
            </a:r>
          </a:p>
        </p:txBody>
      </p:sp>
      <p:sp>
        <p:nvSpPr>
          <p:cNvPr id="34" name="Textfeld 33">
            <a:extLst>
              <a:ext uri="{FF2B5EF4-FFF2-40B4-BE49-F238E27FC236}">
                <a16:creationId xmlns:a16="http://schemas.microsoft.com/office/drawing/2014/main" id="{2D307207-924E-4161-B691-9B1EFB8E48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2358" y="2793970"/>
            <a:ext cx="46679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err="1">
                <a:solidFill>
                  <a:prstClr val="black"/>
                </a:solidFill>
                <a:latin typeface="Trebuchet MS" pitchFamily="34" charset="0"/>
              </a:rPr>
              <a:t>fe</a:t>
            </a:r>
            <a:endParaRPr lang="de-DE" altLang="de-DE" sz="240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35" name="Textfeld 34">
            <a:extLst>
              <a:ext uri="{FF2B5EF4-FFF2-40B4-BE49-F238E27FC236}">
                <a16:creationId xmlns:a16="http://schemas.microsoft.com/office/drawing/2014/main" id="{F581FDD2-7135-4677-AD45-903D8B2FEF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84351" y="2793970"/>
            <a:ext cx="4635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err="1">
                <a:solidFill>
                  <a:prstClr val="black"/>
                </a:solidFill>
                <a:latin typeface="Trebuchet MS" pitchFamily="34" charset="0"/>
              </a:rPr>
              <a:t>fo</a:t>
            </a:r>
            <a:endParaRPr lang="de-DE" altLang="de-DE" sz="240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36" name="Textfeld 35">
            <a:extLst>
              <a:ext uri="{FF2B5EF4-FFF2-40B4-BE49-F238E27FC236}">
                <a16:creationId xmlns:a16="http://schemas.microsoft.com/office/drawing/2014/main" id="{B1F80839-1EB7-4FC9-B2D8-DDAC35AC0D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33138" y="2793970"/>
            <a:ext cx="46038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err="1">
                <a:solidFill>
                  <a:prstClr val="black"/>
                </a:solidFill>
                <a:latin typeface="Trebuchet MS" pitchFamily="34" charset="0"/>
              </a:rPr>
              <a:t>fa</a:t>
            </a:r>
            <a:endParaRPr lang="de-DE" altLang="de-DE" sz="240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37" name="Textfeld 36">
            <a:extLst>
              <a:ext uri="{FF2B5EF4-FFF2-40B4-BE49-F238E27FC236}">
                <a16:creationId xmlns:a16="http://schemas.microsoft.com/office/drawing/2014/main" id="{937527D7-560D-4FEE-89AE-9AB8D92A63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78719" y="2793970"/>
            <a:ext cx="46679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err="1">
                <a:solidFill>
                  <a:prstClr val="black"/>
                </a:solidFill>
                <a:latin typeface="Trebuchet MS" pitchFamily="34" charset="0"/>
              </a:rPr>
              <a:t>fu</a:t>
            </a:r>
            <a:endParaRPr lang="de-DE" altLang="de-DE" sz="240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38" name="Textfeld 37">
            <a:extLst>
              <a:ext uri="{FF2B5EF4-FFF2-40B4-BE49-F238E27FC236}">
                <a16:creationId xmlns:a16="http://schemas.microsoft.com/office/drawing/2014/main" id="{BE6CEA32-4346-43B3-A637-23A7E514FA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30712" y="2793970"/>
            <a:ext cx="38664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err="1">
                <a:solidFill>
                  <a:prstClr val="black"/>
                </a:solidFill>
                <a:latin typeface="Trebuchet MS" pitchFamily="34" charset="0"/>
              </a:rPr>
              <a:t>fi</a:t>
            </a:r>
            <a:endParaRPr lang="de-DE" altLang="de-DE" sz="240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39" name="Textfeld 38">
            <a:extLst>
              <a:ext uri="{FF2B5EF4-FFF2-40B4-BE49-F238E27FC236}">
                <a16:creationId xmlns:a16="http://schemas.microsoft.com/office/drawing/2014/main" id="{F8C1B4E4-466E-424B-8D05-F9A57782EF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02555" y="2793970"/>
            <a:ext cx="50687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err="1">
                <a:solidFill>
                  <a:prstClr val="black"/>
                </a:solidFill>
                <a:latin typeface="Trebuchet MS" pitchFamily="34" charset="0"/>
              </a:rPr>
              <a:t>gu</a:t>
            </a:r>
            <a:endParaRPr lang="de-DE" altLang="de-DE" sz="240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40" name="Textfeld 39">
            <a:extLst>
              <a:ext uri="{FF2B5EF4-FFF2-40B4-BE49-F238E27FC236}">
                <a16:creationId xmlns:a16="http://schemas.microsoft.com/office/drawing/2014/main" id="{05D19539-AC97-4C50-A5E0-FF5A0CB881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94624" y="2793970"/>
            <a:ext cx="50366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err="1">
                <a:solidFill>
                  <a:prstClr val="black"/>
                </a:solidFill>
                <a:latin typeface="Trebuchet MS" pitchFamily="34" charset="0"/>
              </a:rPr>
              <a:t>go</a:t>
            </a:r>
            <a:endParaRPr lang="de-DE" altLang="de-DE" sz="240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41" name="Textfeld 40">
            <a:extLst>
              <a:ext uri="{FF2B5EF4-FFF2-40B4-BE49-F238E27FC236}">
                <a16:creationId xmlns:a16="http://schemas.microsoft.com/office/drawing/2014/main" id="{111AD6E0-3C2D-4AB5-BD00-D929BB02C7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83487" y="2793970"/>
            <a:ext cx="42672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err="1">
                <a:solidFill>
                  <a:prstClr val="black"/>
                </a:solidFill>
                <a:latin typeface="Trebuchet MS" pitchFamily="34" charset="0"/>
              </a:rPr>
              <a:t>gi</a:t>
            </a:r>
            <a:endParaRPr lang="de-DE" altLang="de-DE" sz="240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42" name="Textfeld 41">
            <a:extLst>
              <a:ext uri="{FF2B5EF4-FFF2-40B4-BE49-F238E27FC236}">
                <a16:creationId xmlns:a16="http://schemas.microsoft.com/office/drawing/2014/main" id="{4CBE467B-B9F7-4099-9890-FB90701F21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2358" y="3388367"/>
            <a:ext cx="51809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>
                <a:solidFill>
                  <a:prstClr val="black"/>
                </a:solidFill>
                <a:latin typeface="Trebuchet MS" pitchFamily="34" charset="0"/>
              </a:rPr>
              <a:t>ho</a:t>
            </a:r>
          </a:p>
        </p:txBody>
      </p:sp>
      <p:sp>
        <p:nvSpPr>
          <p:cNvPr id="43" name="Textfeld 42">
            <a:extLst>
              <a:ext uri="{FF2B5EF4-FFF2-40B4-BE49-F238E27FC236}">
                <a16:creationId xmlns:a16="http://schemas.microsoft.com/office/drawing/2014/main" id="{94F34C25-BDD8-4F85-A9EC-D0A5EE0224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06437" y="3388367"/>
            <a:ext cx="51488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>
                <a:solidFill>
                  <a:prstClr val="black"/>
                </a:solidFill>
                <a:latin typeface="Trebuchet MS" pitchFamily="34" charset="0"/>
              </a:rPr>
              <a:t>ha</a:t>
            </a:r>
          </a:p>
        </p:txBody>
      </p:sp>
      <p:sp>
        <p:nvSpPr>
          <p:cNvPr id="44" name="Textfeld 43">
            <a:extLst>
              <a:ext uri="{FF2B5EF4-FFF2-40B4-BE49-F238E27FC236}">
                <a16:creationId xmlns:a16="http://schemas.microsoft.com/office/drawing/2014/main" id="{8D7641BA-B700-4423-8C17-9AB61F7FB3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77310" y="3388367"/>
            <a:ext cx="44114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>
                <a:solidFill>
                  <a:prstClr val="black"/>
                </a:solidFill>
                <a:latin typeface="Trebuchet MS" pitchFamily="34" charset="0"/>
              </a:rPr>
              <a:t>hi</a:t>
            </a:r>
          </a:p>
        </p:txBody>
      </p:sp>
      <p:sp>
        <p:nvSpPr>
          <p:cNvPr id="45" name="Textfeld 44">
            <a:extLst>
              <a:ext uri="{FF2B5EF4-FFF2-40B4-BE49-F238E27FC236}">
                <a16:creationId xmlns:a16="http://schemas.microsoft.com/office/drawing/2014/main" id="{E9B80730-4A71-4B7E-9921-C0D21AC9F9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74444" y="3388367"/>
            <a:ext cx="52129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>
                <a:solidFill>
                  <a:prstClr val="black"/>
                </a:solidFill>
                <a:latin typeface="Trebuchet MS" pitchFamily="34" charset="0"/>
              </a:rPr>
              <a:t>hu</a:t>
            </a:r>
          </a:p>
        </p:txBody>
      </p:sp>
      <p:sp>
        <p:nvSpPr>
          <p:cNvPr id="46" name="Textfeld 45">
            <a:extLst>
              <a:ext uri="{FF2B5EF4-FFF2-40B4-BE49-F238E27FC236}">
                <a16:creationId xmlns:a16="http://schemas.microsoft.com/office/drawing/2014/main" id="{07C3B6C6-34A0-4EB9-B49F-6332CAF661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51729" y="3388367"/>
            <a:ext cx="52129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>
                <a:solidFill>
                  <a:prstClr val="black"/>
                </a:solidFill>
                <a:latin typeface="Trebuchet MS" pitchFamily="34" charset="0"/>
              </a:rPr>
              <a:t>he</a:t>
            </a:r>
          </a:p>
        </p:txBody>
      </p:sp>
      <p:sp>
        <p:nvSpPr>
          <p:cNvPr id="47" name="Textfeld 46">
            <a:extLst>
              <a:ext uri="{FF2B5EF4-FFF2-40B4-BE49-F238E27FC236}">
                <a16:creationId xmlns:a16="http://schemas.microsoft.com/office/drawing/2014/main" id="{E08002FC-8E52-450F-A127-6D60861EF7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29014" y="3388367"/>
            <a:ext cx="50526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err="1">
                <a:solidFill>
                  <a:prstClr val="black"/>
                </a:solidFill>
                <a:latin typeface="Trebuchet MS" pitchFamily="34" charset="0"/>
              </a:rPr>
              <a:t>ko</a:t>
            </a:r>
            <a:endParaRPr lang="de-DE" altLang="de-DE" sz="240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48" name="Textfeld 47">
            <a:extLst>
              <a:ext uri="{FF2B5EF4-FFF2-40B4-BE49-F238E27FC236}">
                <a16:creationId xmlns:a16="http://schemas.microsoft.com/office/drawing/2014/main" id="{29658B34-AA30-4F00-BD54-471A2FF37E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90269" y="3388367"/>
            <a:ext cx="50206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err="1">
                <a:solidFill>
                  <a:prstClr val="black"/>
                </a:solidFill>
                <a:latin typeface="Trebuchet MS" pitchFamily="34" charset="0"/>
              </a:rPr>
              <a:t>ka</a:t>
            </a:r>
            <a:endParaRPr lang="de-DE" altLang="de-DE" sz="240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49" name="Textfeld 48">
            <a:extLst>
              <a:ext uri="{FF2B5EF4-FFF2-40B4-BE49-F238E27FC236}">
                <a16:creationId xmlns:a16="http://schemas.microsoft.com/office/drawing/2014/main" id="{425E86FD-F031-4294-A2DD-87E82B1B25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48318" y="3388367"/>
            <a:ext cx="50847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err="1">
                <a:solidFill>
                  <a:prstClr val="black"/>
                </a:solidFill>
                <a:latin typeface="Trebuchet MS" pitchFamily="34" charset="0"/>
              </a:rPr>
              <a:t>ke</a:t>
            </a:r>
            <a:endParaRPr lang="de-DE" altLang="de-DE" sz="240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50" name="Ellipse 49">
            <a:extLst>
              <a:ext uri="{FF2B5EF4-FFF2-40B4-BE49-F238E27FC236}">
                <a16:creationId xmlns:a16="http://schemas.microsoft.com/office/drawing/2014/main" id="{56E5617E-5569-4D68-860C-430944CD2405}"/>
              </a:ext>
            </a:extLst>
          </p:cNvPr>
          <p:cNvSpPr/>
          <p:nvPr/>
        </p:nvSpPr>
        <p:spPr>
          <a:xfrm>
            <a:off x="326255" y="4166115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51" name="Ellipse 50">
            <a:extLst>
              <a:ext uri="{FF2B5EF4-FFF2-40B4-BE49-F238E27FC236}">
                <a16:creationId xmlns:a16="http://schemas.microsoft.com/office/drawing/2014/main" id="{C4A2F8DB-4635-402F-8CAE-463F85974C84}"/>
              </a:ext>
            </a:extLst>
          </p:cNvPr>
          <p:cNvSpPr/>
          <p:nvPr/>
        </p:nvSpPr>
        <p:spPr>
          <a:xfrm>
            <a:off x="326255" y="4760406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52" name="Ellipse 51">
            <a:extLst>
              <a:ext uri="{FF2B5EF4-FFF2-40B4-BE49-F238E27FC236}">
                <a16:creationId xmlns:a16="http://schemas.microsoft.com/office/drawing/2014/main" id="{AD135A9F-D157-43D5-8427-5D8384CBAF89}"/>
              </a:ext>
            </a:extLst>
          </p:cNvPr>
          <p:cNvSpPr/>
          <p:nvPr/>
        </p:nvSpPr>
        <p:spPr>
          <a:xfrm>
            <a:off x="326255" y="5354697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53" name="Ellipse 52">
            <a:extLst>
              <a:ext uri="{FF2B5EF4-FFF2-40B4-BE49-F238E27FC236}">
                <a16:creationId xmlns:a16="http://schemas.microsoft.com/office/drawing/2014/main" id="{87FCA0AF-FB4F-40D4-BEFC-FCB943AFE5BD}"/>
              </a:ext>
            </a:extLst>
          </p:cNvPr>
          <p:cNvSpPr/>
          <p:nvPr/>
        </p:nvSpPr>
        <p:spPr>
          <a:xfrm>
            <a:off x="326255" y="5950578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54" name="Textfeld 53">
            <a:extLst>
              <a:ext uri="{FF2B5EF4-FFF2-40B4-BE49-F238E27FC236}">
                <a16:creationId xmlns:a16="http://schemas.microsoft.com/office/drawing/2014/main" id="{B154D513-A6CD-4492-8071-0699B49271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4193" y="3982764"/>
            <a:ext cx="36420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>
                <a:solidFill>
                  <a:prstClr val="black"/>
                </a:solidFill>
                <a:latin typeface="Trebuchet MS" pitchFamily="34" charset="0"/>
              </a:rPr>
              <a:t>li</a:t>
            </a:r>
          </a:p>
        </p:txBody>
      </p:sp>
      <p:sp>
        <p:nvSpPr>
          <p:cNvPr id="55" name="Textfeld 54">
            <a:extLst>
              <a:ext uri="{FF2B5EF4-FFF2-40B4-BE49-F238E27FC236}">
                <a16:creationId xmlns:a16="http://schemas.microsoft.com/office/drawing/2014/main" id="{C44486C8-587E-411E-9C1F-AFF0CE3B79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6596" y="3982764"/>
            <a:ext cx="44435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err="1">
                <a:solidFill>
                  <a:prstClr val="black"/>
                </a:solidFill>
                <a:latin typeface="Trebuchet MS" pitchFamily="34" charset="0"/>
              </a:rPr>
              <a:t>lu</a:t>
            </a:r>
            <a:endParaRPr lang="de-DE" altLang="de-DE" sz="240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56" name="Textfeld 55">
            <a:extLst>
              <a:ext uri="{FF2B5EF4-FFF2-40B4-BE49-F238E27FC236}">
                <a16:creationId xmlns:a16="http://schemas.microsoft.com/office/drawing/2014/main" id="{3672E0DC-D393-41BF-9F2C-F47ABED405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19149" y="3982764"/>
            <a:ext cx="43794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>
                <a:solidFill>
                  <a:prstClr val="black"/>
                </a:solidFill>
                <a:latin typeface="Trebuchet MS" pitchFamily="34" charset="0"/>
              </a:rPr>
              <a:t>la</a:t>
            </a:r>
          </a:p>
        </p:txBody>
      </p:sp>
      <p:sp>
        <p:nvSpPr>
          <p:cNvPr id="57" name="Textfeld 56">
            <a:extLst>
              <a:ext uri="{FF2B5EF4-FFF2-40B4-BE49-F238E27FC236}">
                <a16:creationId xmlns:a16="http://schemas.microsoft.com/office/drawing/2014/main" id="{09FFD3E7-9F38-4D36-9C71-A766A5FD9A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45290" y="3982764"/>
            <a:ext cx="44114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err="1">
                <a:solidFill>
                  <a:prstClr val="black"/>
                </a:solidFill>
                <a:latin typeface="Trebuchet MS" pitchFamily="34" charset="0"/>
              </a:rPr>
              <a:t>lo</a:t>
            </a:r>
            <a:endParaRPr lang="de-DE" altLang="de-DE" sz="240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58" name="Textfeld 57">
            <a:extLst>
              <a:ext uri="{FF2B5EF4-FFF2-40B4-BE49-F238E27FC236}">
                <a16:creationId xmlns:a16="http://schemas.microsoft.com/office/drawing/2014/main" id="{6EE03F4D-910A-4392-8C57-EB982FDC63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74637" y="3982764"/>
            <a:ext cx="44435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>
                <a:solidFill>
                  <a:prstClr val="black"/>
                </a:solidFill>
                <a:latin typeface="Trebuchet MS" pitchFamily="34" charset="0"/>
              </a:rPr>
              <a:t>le</a:t>
            </a:r>
          </a:p>
        </p:txBody>
      </p:sp>
      <p:sp>
        <p:nvSpPr>
          <p:cNvPr id="59" name="Textfeld 58">
            <a:extLst>
              <a:ext uri="{FF2B5EF4-FFF2-40B4-BE49-F238E27FC236}">
                <a16:creationId xmlns:a16="http://schemas.microsoft.com/office/drawing/2014/main" id="{755D554C-F93B-477E-A631-C947C9E179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07190" y="3982764"/>
            <a:ext cx="51809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err="1">
                <a:solidFill>
                  <a:prstClr val="black"/>
                </a:solidFill>
                <a:latin typeface="Trebuchet MS" pitchFamily="34" charset="0"/>
              </a:rPr>
              <a:t>pa</a:t>
            </a:r>
            <a:endParaRPr lang="de-DE" altLang="de-DE" sz="240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60" name="Textfeld 59">
            <a:extLst>
              <a:ext uri="{FF2B5EF4-FFF2-40B4-BE49-F238E27FC236}">
                <a16:creationId xmlns:a16="http://schemas.microsoft.com/office/drawing/2014/main" id="{15F884B1-E866-4767-82A1-F9EC078376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13482" y="3982764"/>
            <a:ext cx="44435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err="1">
                <a:solidFill>
                  <a:prstClr val="black"/>
                </a:solidFill>
                <a:latin typeface="Trebuchet MS" pitchFamily="34" charset="0"/>
              </a:rPr>
              <a:t>pi</a:t>
            </a:r>
            <a:endParaRPr lang="de-DE" altLang="de-DE" sz="240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61" name="Textfeld 60">
            <a:extLst>
              <a:ext uri="{FF2B5EF4-FFF2-40B4-BE49-F238E27FC236}">
                <a16:creationId xmlns:a16="http://schemas.microsoft.com/office/drawing/2014/main" id="{7F3FECE6-FE76-467E-ADDF-415D5C3D6D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46035" y="3982764"/>
            <a:ext cx="52450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err="1">
                <a:solidFill>
                  <a:prstClr val="black"/>
                </a:solidFill>
                <a:latin typeface="Trebuchet MS" pitchFamily="34" charset="0"/>
              </a:rPr>
              <a:t>pu</a:t>
            </a:r>
            <a:endParaRPr lang="de-DE" altLang="de-DE" sz="240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62" name="Textfeld 61">
            <a:extLst>
              <a:ext uri="{FF2B5EF4-FFF2-40B4-BE49-F238E27FC236}">
                <a16:creationId xmlns:a16="http://schemas.microsoft.com/office/drawing/2014/main" id="{5522ACD0-C3BD-4087-A24D-243AA86A32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5085" y="4577161"/>
            <a:ext cx="47320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err="1">
                <a:solidFill>
                  <a:prstClr val="black"/>
                </a:solidFill>
                <a:latin typeface="Trebuchet MS" pitchFamily="34" charset="0"/>
              </a:rPr>
              <a:t>ru</a:t>
            </a:r>
            <a:endParaRPr lang="de-DE" altLang="de-DE" sz="240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63" name="Textfeld 62">
            <a:extLst>
              <a:ext uri="{FF2B5EF4-FFF2-40B4-BE49-F238E27FC236}">
                <a16:creationId xmlns:a16="http://schemas.microsoft.com/office/drawing/2014/main" id="{8026A57F-612B-4B18-991D-7E78F44627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1584" y="4577161"/>
            <a:ext cx="470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err="1">
                <a:solidFill>
                  <a:prstClr val="black"/>
                </a:solidFill>
                <a:latin typeface="Trebuchet MS" pitchFamily="34" charset="0"/>
              </a:rPr>
              <a:t>ro</a:t>
            </a:r>
            <a:endParaRPr lang="de-DE" altLang="de-DE" sz="240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64" name="Textfeld 63">
            <a:extLst>
              <a:ext uri="{FF2B5EF4-FFF2-40B4-BE49-F238E27FC236}">
                <a16:creationId xmlns:a16="http://schemas.microsoft.com/office/drawing/2014/main" id="{42293293-A07A-40C5-8F05-1375262188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44877" y="4577161"/>
            <a:ext cx="39305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>
                <a:solidFill>
                  <a:prstClr val="black"/>
                </a:solidFill>
                <a:latin typeface="Trebuchet MS" pitchFamily="34" charset="0"/>
              </a:rPr>
              <a:t>ri</a:t>
            </a:r>
          </a:p>
        </p:txBody>
      </p:sp>
      <p:sp>
        <p:nvSpPr>
          <p:cNvPr id="65" name="Textfeld 64">
            <a:extLst>
              <a:ext uri="{FF2B5EF4-FFF2-40B4-BE49-F238E27FC236}">
                <a16:creationId xmlns:a16="http://schemas.microsoft.com/office/drawing/2014/main" id="{F22DFCEB-BB08-4158-B83F-B5022B99F1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21226" y="4577161"/>
            <a:ext cx="47320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err="1">
                <a:solidFill>
                  <a:prstClr val="black"/>
                </a:solidFill>
                <a:latin typeface="Trebuchet MS" pitchFamily="34" charset="0"/>
              </a:rPr>
              <a:t>re</a:t>
            </a:r>
            <a:endParaRPr lang="de-DE" altLang="de-DE" sz="240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66" name="Textfeld 65">
            <a:extLst>
              <a:ext uri="{FF2B5EF4-FFF2-40B4-BE49-F238E27FC236}">
                <a16:creationId xmlns:a16="http://schemas.microsoft.com/office/drawing/2014/main" id="{D37D0899-CCCF-4082-BF53-DF1E79341E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77725" y="4577161"/>
            <a:ext cx="46679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err="1">
                <a:solidFill>
                  <a:prstClr val="black"/>
                </a:solidFill>
                <a:latin typeface="Trebuchet MS" pitchFamily="34" charset="0"/>
              </a:rPr>
              <a:t>ra</a:t>
            </a:r>
            <a:endParaRPr lang="de-DE" altLang="de-DE" sz="240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67" name="Textfeld 66">
            <a:extLst>
              <a:ext uri="{FF2B5EF4-FFF2-40B4-BE49-F238E27FC236}">
                <a16:creationId xmlns:a16="http://schemas.microsoft.com/office/drawing/2014/main" id="{F310C976-F56B-4560-B955-AED90AB863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27812" y="4577161"/>
            <a:ext cx="49725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err="1">
                <a:solidFill>
                  <a:prstClr val="black"/>
                </a:solidFill>
                <a:latin typeface="Trebuchet MS" pitchFamily="34" charset="0"/>
              </a:rPr>
              <a:t>va</a:t>
            </a:r>
            <a:endParaRPr lang="de-DE" altLang="de-DE" sz="240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68" name="Textfeld 67">
            <a:extLst>
              <a:ext uri="{FF2B5EF4-FFF2-40B4-BE49-F238E27FC236}">
                <a16:creationId xmlns:a16="http://schemas.microsoft.com/office/drawing/2014/main" id="{6D0B987A-1C96-4F7A-8319-F2CAAA7672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08357" y="4577161"/>
            <a:ext cx="42351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>
                <a:solidFill>
                  <a:prstClr val="black"/>
                </a:solidFill>
                <a:latin typeface="Trebuchet MS" pitchFamily="34" charset="0"/>
              </a:rPr>
              <a:t>vi</a:t>
            </a:r>
          </a:p>
        </p:txBody>
      </p:sp>
      <p:sp>
        <p:nvSpPr>
          <p:cNvPr id="69" name="Textfeld 68">
            <a:extLst>
              <a:ext uri="{FF2B5EF4-FFF2-40B4-BE49-F238E27FC236}">
                <a16:creationId xmlns:a16="http://schemas.microsoft.com/office/drawing/2014/main" id="{5E7F1B01-A868-457E-9091-C9B993585B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164" y="4577161"/>
            <a:ext cx="50045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err="1">
                <a:solidFill>
                  <a:prstClr val="black"/>
                </a:solidFill>
                <a:latin typeface="Trebuchet MS" pitchFamily="34" charset="0"/>
              </a:rPr>
              <a:t>vo</a:t>
            </a:r>
            <a:endParaRPr lang="de-DE" altLang="de-DE" sz="240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70" name="Textfeld 69">
            <a:extLst>
              <a:ext uri="{FF2B5EF4-FFF2-40B4-BE49-F238E27FC236}">
                <a16:creationId xmlns:a16="http://schemas.microsoft.com/office/drawing/2014/main" id="{F1877064-7655-4A63-BD74-FA89155382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5085" y="5171558"/>
            <a:ext cx="49244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err="1">
                <a:solidFill>
                  <a:prstClr val="black"/>
                </a:solidFill>
                <a:latin typeface="Trebuchet MS" pitchFamily="34" charset="0"/>
              </a:rPr>
              <a:t>za</a:t>
            </a:r>
            <a:endParaRPr lang="de-DE" altLang="de-DE" sz="240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71" name="Textfeld 70">
            <a:extLst>
              <a:ext uri="{FF2B5EF4-FFF2-40B4-BE49-F238E27FC236}">
                <a16:creationId xmlns:a16="http://schemas.microsoft.com/office/drawing/2014/main" id="{3A67B54A-1D1A-448E-9532-1EA35B016C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47235" y="5171558"/>
            <a:ext cx="41870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err="1">
                <a:solidFill>
                  <a:prstClr val="black"/>
                </a:solidFill>
                <a:latin typeface="Trebuchet MS" pitchFamily="34" charset="0"/>
              </a:rPr>
              <a:t>zi</a:t>
            </a:r>
            <a:endParaRPr lang="de-DE" altLang="de-DE" sz="240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72" name="Textfeld 71">
            <a:extLst>
              <a:ext uri="{FF2B5EF4-FFF2-40B4-BE49-F238E27FC236}">
                <a16:creationId xmlns:a16="http://schemas.microsoft.com/office/drawing/2014/main" id="{4CCB9934-E968-4FD7-9CD5-FDA62C1735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85646" y="5171558"/>
            <a:ext cx="49564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err="1">
                <a:solidFill>
                  <a:prstClr val="black"/>
                </a:solidFill>
                <a:latin typeface="Trebuchet MS" pitchFamily="34" charset="0"/>
              </a:rPr>
              <a:t>zo</a:t>
            </a:r>
            <a:endParaRPr lang="de-DE" altLang="de-DE" sz="240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73" name="Textfeld 72">
            <a:extLst>
              <a:ext uri="{FF2B5EF4-FFF2-40B4-BE49-F238E27FC236}">
                <a16:creationId xmlns:a16="http://schemas.microsoft.com/office/drawing/2014/main" id="{996920C3-3F00-4A8B-B231-E52232729C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01002" y="5171558"/>
            <a:ext cx="49885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err="1">
                <a:solidFill>
                  <a:prstClr val="black"/>
                </a:solidFill>
                <a:latin typeface="Trebuchet MS" pitchFamily="34" charset="0"/>
              </a:rPr>
              <a:t>ze</a:t>
            </a:r>
            <a:endParaRPr lang="de-DE" altLang="de-DE" sz="240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74" name="Textfeld 73">
            <a:extLst>
              <a:ext uri="{FF2B5EF4-FFF2-40B4-BE49-F238E27FC236}">
                <a16:creationId xmlns:a16="http://schemas.microsoft.com/office/drawing/2014/main" id="{E68FB1DD-CAA0-4346-871B-54E7EB6C7C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19564" y="5171558"/>
            <a:ext cx="49885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>
                <a:solidFill>
                  <a:prstClr val="black"/>
                </a:solidFill>
                <a:latin typeface="Trebuchet MS" pitchFamily="34" charset="0"/>
              </a:rPr>
              <a:t>zu</a:t>
            </a:r>
          </a:p>
        </p:txBody>
      </p:sp>
      <p:sp>
        <p:nvSpPr>
          <p:cNvPr id="75" name="Textfeld 74">
            <a:extLst>
              <a:ext uri="{FF2B5EF4-FFF2-40B4-BE49-F238E27FC236}">
                <a16:creationId xmlns:a16="http://schemas.microsoft.com/office/drawing/2014/main" id="{747911D9-8792-4D46-A9A3-AFB442105A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126" y="5171558"/>
            <a:ext cx="58221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err="1">
                <a:solidFill>
                  <a:prstClr val="black"/>
                </a:solidFill>
                <a:latin typeface="Trebuchet MS" pitchFamily="34" charset="0"/>
              </a:rPr>
              <a:t>we</a:t>
            </a:r>
            <a:endParaRPr lang="de-DE" altLang="de-DE" sz="240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76" name="Textfeld 75">
            <a:extLst>
              <a:ext uri="{FF2B5EF4-FFF2-40B4-BE49-F238E27FC236}">
                <a16:creationId xmlns:a16="http://schemas.microsoft.com/office/drawing/2014/main" id="{146B2616-DAF5-493C-B99C-84AF00630D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40044" y="5171558"/>
            <a:ext cx="57579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err="1">
                <a:solidFill>
                  <a:prstClr val="black"/>
                </a:solidFill>
                <a:latin typeface="Trebuchet MS" pitchFamily="34" charset="0"/>
              </a:rPr>
              <a:t>wa</a:t>
            </a:r>
            <a:endParaRPr lang="de-DE" altLang="de-DE" sz="240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77" name="Textfeld 76">
            <a:extLst>
              <a:ext uri="{FF2B5EF4-FFF2-40B4-BE49-F238E27FC236}">
                <a16:creationId xmlns:a16="http://schemas.microsoft.com/office/drawing/2014/main" id="{6F374108-C56C-4F64-B9AB-32BEDA66A6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35550" y="5171558"/>
            <a:ext cx="57900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>
                <a:solidFill>
                  <a:prstClr val="black"/>
                </a:solidFill>
                <a:latin typeface="Trebuchet MS" pitchFamily="34" charset="0"/>
              </a:rPr>
              <a:t>wo</a:t>
            </a:r>
          </a:p>
        </p:txBody>
      </p:sp>
      <p:sp>
        <p:nvSpPr>
          <p:cNvPr id="78" name="Textfeld 77">
            <a:extLst>
              <a:ext uri="{FF2B5EF4-FFF2-40B4-BE49-F238E27FC236}">
                <a16:creationId xmlns:a16="http://schemas.microsoft.com/office/drawing/2014/main" id="{116A6121-FC2D-4A26-BE5B-0D4A2C2F64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5085" y="5765952"/>
            <a:ext cx="50366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err="1">
                <a:solidFill>
                  <a:prstClr val="black"/>
                </a:solidFill>
                <a:latin typeface="Trebuchet MS" pitchFamily="34" charset="0"/>
              </a:rPr>
              <a:t>xo</a:t>
            </a:r>
            <a:endParaRPr lang="de-DE" altLang="de-DE" sz="240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79" name="Textfeld 78">
            <a:extLst>
              <a:ext uri="{FF2B5EF4-FFF2-40B4-BE49-F238E27FC236}">
                <a16:creationId xmlns:a16="http://schemas.microsoft.com/office/drawing/2014/main" id="{5235B911-F3F6-471C-B3F7-89F267F4EC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02271" y="5765952"/>
            <a:ext cx="50687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err="1">
                <a:solidFill>
                  <a:prstClr val="black"/>
                </a:solidFill>
                <a:latin typeface="Trebuchet MS" pitchFamily="34" charset="0"/>
              </a:rPr>
              <a:t>xe</a:t>
            </a:r>
            <a:endParaRPr lang="de-DE" altLang="de-DE" sz="240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80" name="Textfeld 79">
            <a:extLst>
              <a:ext uri="{FF2B5EF4-FFF2-40B4-BE49-F238E27FC236}">
                <a16:creationId xmlns:a16="http://schemas.microsoft.com/office/drawing/2014/main" id="{C54136FF-A41D-41D8-9588-8F5DBF34FA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72663" y="5765952"/>
            <a:ext cx="42672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>
                <a:solidFill>
                  <a:prstClr val="black"/>
                </a:solidFill>
                <a:latin typeface="Trebuchet MS" pitchFamily="34" charset="0"/>
              </a:rPr>
              <a:t>xi</a:t>
            </a:r>
          </a:p>
        </p:txBody>
      </p:sp>
      <p:sp>
        <p:nvSpPr>
          <p:cNvPr id="81" name="Textfeld 80">
            <a:extLst>
              <a:ext uri="{FF2B5EF4-FFF2-40B4-BE49-F238E27FC236}">
                <a16:creationId xmlns:a16="http://schemas.microsoft.com/office/drawing/2014/main" id="{4BBFD4C7-8636-4204-B4B9-C86FAA07E0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62905" y="5765952"/>
            <a:ext cx="50687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err="1">
                <a:solidFill>
                  <a:prstClr val="black"/>
                </a:solidFill>
                <a:latin typeface="Trebuchet MS" pitchFamily="34" charset="0"/>
              </a:rPr>
              <a:t>xu</a:t>
            </a:r>
            <a:endParaRPr lang="de-DE" altLang="de-DE" sz="240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82" name="Textfeld 81">
            <a:extLst>
              <a:ext uri="{FF2B5EF4-FFF2-40B4-BE49-F238E27FC236}">
                <a16:creationId xmlns:a16="http://schemas.microsoft.com/office/drawing/2014/main" id="{B99496B0-58CF-463E-AA02-23D653A03C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33297" y="5765952"/>
            <a:ext cx="50045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err="1">
                <a:solidFill>
                  <a:prstClr val="black"/>
                </a:solidFill>
                <a:latin typeface="Trebuchet MS" pitchFamily="34" charset="0"/>
              </a:rPr>
              <a:t>xa</a:t>
            </a:r>
            <a:endParaRPr lang="de-DE" altLang="de-DE" sz="240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83" name="Textfeld 82">
            <a:extLst>
              <a:ext uri="{FF2B5EF4-FFF2-40B4-BE49-F238E27FC236}">
                <a16:creationId xmlns:a16="http://schemas.microsoft.com/office/drawing/2014/main" id="{E369B635-36D4-47C3-B8A8-47786F9B2C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97277" y="5765952"/>
            <a:ext cx="46519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>
                <a:solidFill>
                  <a:prstClr val="black"/>
                </a:solidFill>
                <a:latin typeface="Trebuchet MS" pitchFamily="34" charset="0"/>
              </a:rPr>
              <a:t>je</a:t>
            </a:r>
          </a:p>
        </p:txBody>
      </p:sp>
      <p:sp>
        <p:nvSpPr>
          <p:cNvPr id="84" name="Textfeld 83">
            <a:extLst>
              <a:ext uri="{FF2B5EF4-FFF2-40B4-BE49-F238E27FC236}">
                <a16:creationId xmlns:a16="http://schemas.microsoft.com/office/drawing/2014/main" id="{F44824D6-D6A4-4F8F-AA0C-413977CAE6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66066" y="5765952"/>
            <a:ext cx="45878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>
                <a:solidFill>
                  <a:prstClr val="black"/>
                </a:solidFill>
                <a:latin typeface="Trebuchet MS" pitchFamily="34" charset="0"/>
              </a:rPr>
              <a:t>ja</a:t>
            </a:r>
          </a:p>
        </p:txBody>
      </p:sp>
      <p:sp>
        <p:nvSpPr>
          <p:cNvPr id="85" name="Textfeld 84">
            <a:extLst>
              <a:ext uri="{FF2B5EF4-FFF2-40B4-BE49-F238E27FC236}">
                <a16:creationId xmlns:a16="http://schemas.microsoft.com/office/drawing/2014/main" id="{43CE769D-5EFA-4D26-8800-629B3EC57A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28443" y="5765952"/>
            <a:ext cx="46198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err="1">
                <a:solidFill>
                  <a:prstClr val="black"/>
                </a:solidFill>
                <a:latin typeface="Trebuchet MS" pitchFamily="34" charset="0"/>
              </a:rPr>
              <a:t>jo</a:t>
            </a:r>
            <a:endParaRPr lang="de-DE" altLang="de-DE" sz="240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86" name="Textfeld 85">
            <a:extLst>
              <a:ext uri="{FF2B5EF4-FFF2-40B4-BE49-F238E27FC236}">
                <a16:creationId xmlns:a16="http://schemas.microsoft.com/office/drawing/2014/main" id="{78487F11-5BEB-49D6-BA98-CCC70CF0A2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21409" y="1010779"/>
            <a:ext cx="52129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>
                <a:solidFill>
                  <a:prstClr val="black"/>
                </a:solidFill>
                <a:latin typeface="Trebuchet MS" pitchFamily="34" charset="0"/>
              </a:rPr>
              <a:t>nu</a:t>
            </a:r>
          </a:p>
        </p:txBody>
      </p:sp>
      <p:sp>
        <p:nvSpPr>
          <p:cNvPr id="87" name="Textfeld 86">
            <a:extLst>
              <a:ext uri="{FF2B5EF4-FFF2-40B4-BE49-F238E27FC236}">
                <a16:creationId xmlns:a16="http://schemas.microsoft.com/office/drawing/2014/main" id="{EB29DB3C-C910-466B-A646-3124E83F42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37169" y="1010779"/>
            <a:ext cx="79380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err="1">
                <a:solidFill>
                  <a:prstClr val="black"/>
                </a:solidFill>
                <a:latin typeface="Trebuchet MS" pitchFamily="34" charset="0"/>
              </a:rPr>
              <a:t>ni</a:t>
            </a:r>
            <a:r>
              <a:rPr lang="de-DE" altLang="de-DE" sz="240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2400">
                <a:solidFill>
                  <a:prstClr val="black"/>
                </a:solidFill>
                <a:latin typeface="Trebuchet MS" pitchFamily="34" charset="0"/>
                <a:sym typeface="Wingdings" panose="05000000000000000000" pitchFamily="2" charset="2"/>
              </a:rPr>
              <a:t></a:t>
            </a:r>
            <a:endParaRPr lang="de-DE" altLang="de-DE" sz="240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88" name="Textfeld 87">
            <a:extLst>
              <a:ext uri="{FF2B5EF4-FFF2-40B4-BE49-F238E27FC236}">
                <a16:creationId xmlns:a16="http://schemas.microsoft.com/office/drawing/2014/main" id="{9545D2E3-2658-4140-804B-F50348FDA4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43672" y="1606200"/>
            <a:ext cx="47481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err="1">
                <a:solidFill>
                  <a:prstClr val="black"/>
                </a:solidFill>
                <a:latin typeface="Trebuchet MS" pitchFamily="34" charset="0"/>
              </a:rPr>
              <a:t>te</a:t>
            </a:r>
            <a:endParaRPr lang="de-DE" altLang="de-DE" sz="240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89" name="Textfeld 88">
            <a:extLst>
              <a:ext uri="{FF2B5EF4-FFF2-40B4-BE49-F238E27FC236}">
                <a16:creationId xmlns:a16="http://schemas.microsoft.com/office/drawing/2014/main" id="{4FDCC05B-7B6E-450F-A6A2-488851F3DC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4727" y="1606200"/>
            <a:ext cx="82105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err="1">
                <a:solidFill>
                  <a:prstClr val="black"/>
                </a:solidFill>
                <a:latin typeface="Trebuchet MS" pitchFamily="34" charset="0"/>
              </a:rPr>
              <a:t>ta</a:t>
            </a:r>
            <a:r>
              <a:rPr lang="de-DE" altLang="de-DE" sz="240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2400">
                <a:solidFill>
                  <a:prstClr val="black"/>
                </a:solidFill>
                <a:latin typeface="Trebuchet MS" pitchFamily="34" charset="0"/>
                <a:sym typeface="Wingdings" panose="05000000000000000000" pitchFamily="2" charset="2"/>
              </a:rPr>
              <a:t></a:t>
            </a:r>
            <a:endParaRPr lang="de-DE" altLang="de-DE" sz="240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90" name="Textfeld 89">
            <a:extLst>
              <a:ext uri="{FF2B5EF4-FFF2-40B4-BE49-F238E27FC236}">
                <a16:creationId xmlns:a16="http://schemas.microsoft.com/office/drawing/2014/main" id="{999F8AE4-C46D-4E19-8F09-B8E6707576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06272" y="2199573"/>
            <a:ext cx="51809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>
                <a:solidFill>
                  <a:prstClr val="black"/>
                </a:solidFill>
                <a:latin typeface="Trebuchet MS" pitchFamily="34" charset="0"/>
              </a:rPr>
              <a:t>da</a:t>
            </a:r>
          </a:p>
        </p:txBody>
      </p:sp>
      <p:sp>
        <p:nvSpPr>
          <p:cNvPr id="91" name="Textfeld 90">
            <a:extLst>
              <a:ext uri="{FF2B5EF4-FFF2-40B4-BE49-F238E27FC236}">
                <a16:creationId xmlns:a16="http://schemas.microsoft.com/office/drawing/2014/main" id="{600A04A5-050D-45FA-B8C9-62FBFE0F6D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68240" y="2199573"/>
            <a:ext cx="87716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>
                <a:solidFill>
                  <a:prstClr val="black"/>
                </a:solidFill>
                <a:latin typeface="Trebuchet MS" pitchFamily="34" charset="0"/>
              </a:rPr>
              <a:t>de </a:t>
            </a:r>
            <a:r>
              <a:rPr lang="de-DE" altLang="de-DE" sz="2400">
                <a:solidFill>
                  <a:prstClr val="black"/>
                </a:solidFill>
                <a:latin typeface="Trebuchet MS" pitchFamily="34" charset="0"/>
                <a:sym typeface="Wingdings" panose="05000000000000000000" pitchFamily="2" charset="2"/>
              </a:rPr>
              <a:t></a:t>
            </a:r>
            <a:endParaRPr lang="de-DE" altLang="de-DE" sz="240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92" name="Textfeld 91">
            <a:extLst>
              <a:ext uri="{FF2B5EF4-FFF2-40B4-BE49-F238E27FC236}">
                <a16:creationId xmlns:a16="http://schemas.microsoft.com/office/drawing/2014/main" id="{22748FED-D6B8-47F8-9BA5-17294FB429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95406" y="2793970"/>
            <a:ext cx="50687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err="1">
                <a:solidFill>
                  <a:prstClr val="black"/>
                </a:solidFill>
                <a:latin typeface="Trebuchet MS" pitchFamily="34" charset="0"/>
              </a:rPr>
              <a:t>ge</a:t>
            </a:r>
            <a:endParaRPr lang="de-DE" altLang="de-DE" sz="240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93" name="Textfeld 92">
            <a:extLst>
              <a:ext uri="{FF2B5EF4-FFF2-40B4-BE49-F238E27FC236}">
                <a16:creationId xmlns:a16="http://schemas.microsoft.com/office/drawing/2014/main" id="{6A85263E-83FA-4113-A4B2-4331BFFB82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87476" y="2793970"/>
            <a:ext cx="85311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err="1">
                <a:solidFill>
                  <a:prstClr val="black"/>
                </a:solidFill>
                <a:latin typeface="Trebuchet MS" pitchFamily="34" charset="0"/>
              </a:rPr>
              <a:t>ga</a:t>
            </a:r>
            <a:r>
              <a:rPr lang="de-DE" altLang="de-DE" sz="240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2400">
                <a:solidFill>
                  <a:prstClr val="black"/>
                </a:solidFill>
                <a:latin typeface="Trebuchet MS" pitchFamily="34" charset="0"/>
                <a:sym typeface="Wingdings" panose="05000000000000000000" pitchFamily="2" charset="2"/>
              </a:rPr>
              <a:t></a:t>
            </a:r>
            <a:endParaRPr lang="de-DE" altLang="de-DE" sz="240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94" name="Textfeld 93">
            <a:extLst>
              <a:ext uri="{FF2B5EF4-FFF2-40B4-BE49-F238E27FC236}">
                <a16:creationId xmlns:a16="http://schemas.microsoft.com/office/drawing/2014/main" id="{849FB421-C959-421A-BD7E-5E2011CB74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12779" y="3388367"/>
            <a:ext cx="42832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err="1">
                <a:solidFill>
                  <a:prstClr val="black"/>
                </a:solidFill>
                <a:latin typeface="Trebuchet MS" pitchFamily="34" charset="0"/>
              </a:rPr>
              <a:t>ki</a:t>
            </a:r>
            <a:endParaRPr lang="de-DE" altLang="de-DE" sz="240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95" name="Textfeld 94">
            <a:extLst>
              <a:ext uri="{FF2B5EF4-FFF2-40B4-BE49-F238E27FC236}">
                <a16:creationId xmlns:a16="http://schemas.microsoft.com/office/drawing/2014/main" id="{7C0FD058-B388-4224-A051-D55260D38C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97093" y="3388367"/>
            <a:ext cx="86113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de-DE" altLang="de-DE" sz="2400" err="1">
                <a:solidFill>
                  <a:prstClr val="black"/>
                </a:solidFill>
                <a:latin typeface="Trebuchet MS" pitchFamily="34" charset="0"/>
              </a:rPr>
              <a:t>ku</a:t>
            </a:r>
            <a:r>
              <a:rPr lang="de-DE" altLang="de-DE" sz="240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2400">
                <a:solidFill>
                  <a:prstClr val="black"/>
                </a:solidFill>
                <a:latin typeface="Trebuchet MS" pitchFamily="34" charset="0"/>
                <a:sym typeface="Wingdings" panose="05000000000000000000" pitchFamily="2" charset="2"/>
              </a:rPr>
              <a:t></a:t>
            </a:r>
            <a:endParaRPr lang="de-DE" altLang="de-DE" sz="240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96" name="Textfeld 95">
            <a:extLst>
              <a:ext uri="{FF2B5EF4-FFF2-40B4-BE49-F238E27FC236}">
                <a16:creationId xmlns:a16="http://schemas.microsoft.com/office/drawing/2014/main" id="{02545118-DE33-47DD-93DA-B8A4C8EF6E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58739" y="3982764"/>
            <a:ext cx="52129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err="1">
                <a:solidFill>
                  <a:prstClr val="black"/>
                </a:solidFill>
                <a:latin typeface="Trebuchet MS" pitchFamily="34" charset="0"/>
              </a:rPr>
              <a:t>po</a:t>
            </a:r>
            <a:endParaRPr lang="de-DE" altLang="de-DE" sz="240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97" name="Textfeld 96">
            <a:extLst>
              <a:ext uri="{FF2B5EF4-FFF2-40B4-BE49-F238E27FC236}">
                <a16:creationId xmlns:a16="http://schemas.microsoft.com/office/drawing/2014/main" id="{B777E0F5-4022-448C-AC67-3A7241B0DE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68240" y="3982764"/>
            <a:ext cx="87716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err="1">
                <a:solidFill>
                  <a:prstClr val="black"/>
                </a:solidFill>
                <a:latin typeface="Trebuchet MS" pitchFamily="34" charset="0"/>
              </a:rPr>
              <a:t>pe</a:t>
            </a:r>
            <a:r>
              <a:rPr lang="de-DE" altLang="de-DE" sz="240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2400">
                <a:solidFill>
                  <a:prstClr val="black"/>
                </a:solidFill>
                <a:latin typeface="Trebuchet MS" pitchFamily="34" charset="0"/>
                <a:sym typeface="Wingdings" panose="05000000000000000000" pitchFamily="2" charset="2"/>
              </a:rPr>
              <a:t></a:t>
            </a:r>
            <a:endParaRPr lang="de-DE" altLang="de-DE" sz="240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98" name="Textfeld 97">
            <a:extLst>
              <a:ext uri="{FF2B5EF4-FFF2-40B4-BE49-F238E27FC236}">
                <a16:creationId xmlns:a16="http://schemas.microsoft.com/office/drawing/2014/main" id="{3872CA41-4FAF-408D-8210-AD94F8A03E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98915" y="4577161"/>
            <a:ext cx="50366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err="1">
                <a:solidFill>
                  <a:prstClr val="black"/>
                </a:solidFill>
                <a:latin typeface="Trebuchet MS" pitchFamily="34" charset="0"/>
              </a:rPr>
              <a:t>vu</a:t>
            </a:r>
            <a:endParaRPr lang="de-DE" altLang="de-DE" sz="240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99" name="Textfeld 98">
            <a:extLst>
              <a:ext uri="{FF2B5EF4-FFF2-40B4-BE49-F238E27FC236}">
                <a16:creationId xmlns:a16="http://schemas.microsoft.com/office/drawing/2014/main" id="{627C079A-5D58-4ADA-8312-13FCB3A57E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85873" y="4577161"/>
            <a:ext cx="8563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err="1">
                <a:solidFill>
                  <a:prstClr val="black"/>
                </a:solidFill>
                <a:latin typeface="Trebuchet MS" pitchFamily="34" charset="0"/>
              </a:rPr>
              <a:t>ve</a:t>
            </a:r>
            <a:r>
              <a:rPr lang="de-DE" altLang="de-DE" sz="240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2400">
                <a:solidFill>
                  <a:prstClr val="black"/>
                </a:solidFill>
                <a:latin typeface="Trebuchet MS" pitchFamily="34" charset="0"/>
                <a:sym typeface="Wingdings" panose="05000000000000000000" pitchFamily="2" charset="2"/>
              </a:rPr>
              <a:t></a:t>
            </a:r>
            <a:endParaRPr lang="de-DE" altLang="de-DE" sz="240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100" name="Textfeld 99">
            <a:extLst>
              <a:ext uri="{FF2B5EF4-FFF2-40B4-BE49-F238E27FC236}">
                <a16:creationId xmlns:a16="http://schemas.microsoft.com/office/drawing/2014/main" id="{719F87AB-AD58-46F8-8241-8F3313CEFF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34262" y="5171558"/>
            <a:ext cx="50206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>
                <a:solidFill>
                  <a:prstClr val="black"/>
                </a:solidFill>
                <a:latin typeface="Trebuchet MS" pitchFamily="34" charset="0"/>
              </a:rPr>
              <a:t>wi</a:t>
            </a:r>
          </a:p>
        </p:txBody>
      </p:sp>
      <p:sp>
        <p:nvSpPr>
          <p:cNvPr id="101" name="Textfeld 100">
            <a:extLst>
              <a:ext uri="{FF2B5EF4-FFF2-40B4-BE49-F238E27FC236}">
                <a16:creationId xmlns:a16="http://schemas.microsoft.com/office/drawing/2014/main" id="{FAA7971C-CA41-4AC1-B658-E5323FFFDD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6179" y="5171558"/>
            <a:ext cx="93487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de-DE" altLang="de-DE" sz="2400" err="1">
                <a:solidFill>
                  <a:prstClr val="black"/>
                </a:solidFill>
                <a:latin typeface="Trebuchet MS" pitchFamily="34" charset="0"/>
              </a:rPr>
              <a:t>wu</a:t>
            </a:r>
            <a:r>
              <a:rPr lang="de-DE" altLang="de-DE" sz="240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2400">
                <a:solidFill>
                  <a:prstClr val="black"/>
                </a:solidFill>
                <a:latin typeface="Trebuchet MS" pitchFamily="34" charset="0"/>
                <a:sym typeface="Wingdings" panose="05000000000000000000" pitchFamily="2" charset="2"/>
              </a:rPr>
              <a:t></a:t>
            </a:r>
            <a:endParaRPr lang="de-DE" altLang="de-DE" sz="240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102" name="Textfeld 101">
            <a:extLst>
              <a:ext uri="{FF2B5EF4-FFF2-40B4-BE49-F238E27FC236}">
                <a16:creationId xmlns:a16="http://schemas.microsoft.com/office/drawing/2014/main" id="{56F07252-127D-43C4-9328-B9BB66F091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17081" y="5765952"/>
            <a:ext cx="46519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err="1">
                <a:solidFill>
                  <a:prstClr val="black"/>
                </a:solidFill>
                <a:latin typeface="Trebuchet MS" pitchFamily="34" charset="0"/>
              </a:rPr>
              <a:t>ju</a:t>
            </a:r>
            <a:endParaRPr lang="de-DE" altLang="de-DE" sz="240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103" name="Textfeld 102">
            <a:extLst>
              <a:ext uri="{FF2B5EF4-FFF2-40B4-BE49-F238E27FC236}">
                <a16:creationId xmlns:a16="http://schemas.microsoft.com/office/drawing/2014/main" id="{67433A40-4C62-4F98-A2AF-2B6CACDC83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25947" y="5765952"/>
            <a:ext cx="81464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de-DE" altLang="de-DE" sz="2400" err="1">
                <a:solidFill>
                  <a:prstClr val="black"/>
                </a:solidFill>
                <a:latin typeface="Trebuchet MS" pitchFamily="34" charset="0"/>
              </a:rPr>
              <a:t>jo</a:t>
            </a:r>
            <a:r>
              <a:rPr lang="de-DE" altLang="de-DE" sz="240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2400">
                <a:solidFill>
                  <a:prstClr val="black"/>
                </a:solidFill>
                <a:latin typeface="Trebuchet MS" pitchFamily="34" charset="0"/>
                <a:sym typeface="Wingdings" panose="05000000000000000000" pitchFamily="2" charset="2"/>
              </a:rPr>
              <a:t></a:t>
            </a:r>
            <a:endParaRPr lang="de-DE" altLang="de-DE" sz="2400">
              <a:solidFill>
                <a:prstClr val="black"/>
              </a:solidFill>
              <a:latin typeface="Trebuchet MS" pitchFamily="34" charset="0"/>
            </a:endParaRPr>
          </a:p>
        </p:txBody>
      </p:sp>
      <p:pic>
        <p:nvPicPr>
          <p:cNvPr id="105" name="Grafik 104">
            <a:extLst>
              <a:ext uri="{FF2B5EF4-FFF2-40B4-BE49-F238E27FC236}">
                <a16:creationId xmlns:a16="http://schemas.microsoft.com/office/drawing/2014/main" id="{ECCDD84A-B636-7051-095A-F0310259CEE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" y="6360346"/>
            <a:ext cx="1006149" cy="395862"/>
          </a:xfrm>
          <a:prstGeom prst="rect">
            <a:avLst/>
          </a:prstGeom>
        </p:spPr>
      </p:pic>
      <p:sp>
        <p:nvSpPr>
          <p:cNvPr id="104" name="Textfeld 103">
            <a:extLst>
              <a:ext uri="{FF2B5EF4-FFF2-40B4-BE49-F238E27FC236}">
                <a16:creationId xmlns:a16="http://schemas.microsoft.com/office/drawing/2014/main" id="{C6F5E128-3AAC-26ED-1E2B-AAE98F4BA875}"/>
              </a:ext>
            </a:extLst>
          </p:cNvPr>
          <p:cNvSpPr txBox="1"/>
          <p:nvPr/>
        </p:nvSpPr>
        <p:spPr>
          <a:xfrm>
            <a:off x="190500" y="6724134"/>
            <a:ext cx="3599062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Übungsdateien\Am Anfang\Silbenübungen\2 Buchstaben.pptx - Seite 2</a:t>
            </a:r>
          </a:p>
        </p:txBody>
      </p:sp>
    </p:spTree>
    <p:extLst>
      <p:ext uri="{BB962C8B-B14F-4D97-AF65-F5344CB8AC3E}">
        <p14:creationId xmlns:p14="http://schemas.microsoft.com/office/powerpoint/2010/main" val="3780582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>
                      <p:stCondLst>
                        <p:cond delay="indefinite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5" fill="hold">
                      <p:stCondLst>
                        <p:cond delay="indefinite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9" fill="hold">
                      <p:stCondLst>
                        <p:cond delay="indefinite"/>
                      </p:stCondLst>
                      <p:childTnLst>
                        <p:par>
                          <p:cTn id="240" fill="hold">
                            <p:stCondLst>
                              <p:cond delay="0"/>
                            </p:stCondLst>
                            <p:childTnLst>
                              <p:par>
                                <p:cTn id="241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>
                      <p:stCondLst>
                        <p:cond delay="indefinite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7" fill="hold">
                      <p:stCondLst>
                        <p:cond delay="indefinite"/>
                      </p:stCondLst>
                      <p:childTnLst>
                        <p:par>
                          <p:cTn id="248" fill="hold">
                            <p:stCondLst>
                              <p:cond delay="0"/>
                            </p:stCondLst>
                            <p:childTnLst>
                              <p:par>
                                <p:cTn id="249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1" fill="hold">
                      <p:stCondLst>
                        <p:cond delay="indefinite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5" fill="hold">
                      <p:stCondLst>
                        <p:cond delay="indefinite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9" fill="hold">
                      <p:stCondLst>
                        <p:cond delay="indefinite"/>
                      </p:stCondLst>
                      <p:childTnLst>
                        <p:par>
                          <p:cTn id="260" fill="hold">
                            <p:stCondLst>
                              <p:cond delay="0"/>
                            </p:stCondLst>
                            <p:childTnLst>
                              <p:par>
                                <p:cTn id="261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3" fill="hold">
                      <p:stCondLst>
                        <p:cond delay="indefinite"/>
                      </p:stCondLst>
                      <p:childTnLst>
                        <p:par>
                          <p:cTn id="264" fill="hold">
                            <p:stCondLst>
                              <p:cond delay="0"/>
                            </p:stCondLst>
                            <p:childTnLst>
                              <p:par>
                                <p:cTn id="265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7" fill="hold">
                      <p:stCondLst>
                        <p:cond delay="indefinite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1" fill="hold">
                      <p:stCondLst>
                        <p:cond delay="indefinite"/>
                      </p:stCondLst>
                      <p:childTnLst>
                        <p:par>
                          <p:cTn id="272" fill="hold">
                            <p:stCondLst>
                              <p:cond delay="0"/>
                            </p:stCondLst>
                            <p:childTnLst>
                              <p:par>
                                <p:cTn id="273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5" fill="hold">
                      <p:stCondLst>
                        <p:cond delay="indefinite"/>
                      </p:stCondLst>
                      <p:childTnLst>
                        <p:par>
                          <p:cTn id="276" fill="hold">
                            <p:stCondLst>
                              <p:cond delay="0"/>
                            </p:stCondLst>
                            <p:childTnLst>
                              <p:par>
                                <p:cTn id="277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9" fill="hold">
                      <p:stCondLst>
                        <p:cond delay="indefinite"/>
                      </p:stCondLst>
                      <p:childTnLst>
                        <p:par>
                          <p:cTn id="280" fill="hold">
                            <p:stCondLst>
                              <p:cond delay="0"/>
                            </p:stCondLst>
                            <p:childTnLst>
                              <p:par>
                                <p:cTn id="281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3" fill="hold">
                      <p:stCondLst>
                        <p:cond delay="indefinite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7" fill="hold">
                      <p:stCondLst>
                        <p:cond delay="indefinite"/>
                      </p:stCondLst>
                      <p:childTnLst>
                        <p:par>
                          <p:cTn id="288" fill="hold">
                            <p:stCondLst>
                              <p:cond delay="0"/>
                            </p:stCondLst>
                            <p:childTnLst>
                              <p:par>
                                <p:cTn id="289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1" fill="hold">
                      <p:stCondLst>
                        <p:cond delay="indefinite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5" fill="hold">
                      <p:stCondLst>
                        <p:cond delay="indefinite"/>
                      </p:stCondLst>
                      <p:childTnLst>
                        <p:par>
                          <p:cTn id="296" fill="hold">
                            <p:stCondLst>
                              <p:cond delay="0"/>
                            </p:stCondLst>
                            <p:childTnLst>
                              <p:par>
                                <p:cTn id="297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9" fill="hold">
                      <p:stCondLst>
                        <p:cond delay="indefinite"/>
                      </p:stCondLst>
                      <p:childTnLst>
                        <p:par>
                          <p:cTn id="300" fill="hold">
                            <p:stCondLst>
                              <p:cond delay="0"/>
                            </p:stCondLst>
                            <p:childTnLst>
                              <p:par>
                                <p:cTn id="301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3" fill="hold">
                      <p:stCondLst>
                        <p:cond delay="indefinite"/>
                      </p:stCondLst>
                      <p:childTnLst>
                        <p:par>
                          <p:cTn id="304" fill="hold">
                            <p:stCondLst>
                              <p:cond delay="0"/>
                            </p:stCondLst>
                            <p:childTnLst>
                              <p:par>
                                <p:cTn id="305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7" fill="hold">
                      <p:stCondLst>
                        <p:cond delay="indefinite"/>
                      </p:stCondLst>
                      <p:childTnLst>
                        <p:par>
                          <p:cTn id="308" fill="hold">
                            <p:stCondLst>
                              <p:cond delay="0"/>
                            </p:stCondLst>
                            <p:childTnLst>
                              <p:par>
                                <p:cTn id="309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1" fill="hold">
                      <p:stCondLst>
                        <p:cond delay="indefinite"/>
                      </p:stCondLst>
                      <p:childTnLst>
                        <p:par>
                          <p:cTn id="312" fill="hold">
                            <p:stCondLst>
                              <p:cond delay="0"/>
                            </p:stCondLst>
                            <p:childTnLst>
                              <p:par>
                                <p:cTn id="313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5" fill="hold">
                      <p:stCondLst>
                        <p:cond delay="indefinite"/>
                      </p:stCondLst>
                      <p:childTnLst>
                        <p:par>
                          <p:cTn id="316" fill="hold">
                            <p:stCondLst>
                              <p:cond delay="0"/>
                            </p:stCondLst>
                            <p:childTnLst>
                              <p:par>
                                <p:cTn id="317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9" fill="hold">
                      <p:stCondLst>
                        <p:cond delay="indefinite"/>
                      </p:stCondLst>
                      <p:childTnLst>
                        <p:par>
                          <p:cTn id="320" fill="hold">
                            <p:stCondLst>
                              <p:cond delay="0"/>
                            </p:stCondLst>
                            <p:childTnLst>
                              <p:par>
                                <p:cTn id="321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3" fill="hold">
                      <p:stCondLst>
                        <p:cond delay="indefinite"/>
                      </p:stCondLst>
                      <p:childTnLst>
                        <p:par>
                          <p:cTn id="324" fill="hold">
                            <p:stCondLst>
                              <p:cond delay="0"/>
                            </p:stCondLst>
                            <p:childTnLst>
                              <p:par>
                                <p:cTn id="325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7" fill="hold">
                      <p:stCondLst>
                        <p:cond delay="indefinite"/>
                      </p:stCondLst>
                      <p:childTnLst>
                        <p:par>
                          <p:cTn id="328" fill="hold">
                            <p:stCondLst>
                              <p:cond delay="0"/>
                            </p:stCondLst>
                            <p:childTnLst>
                              <p:par>
                                <p:cTn id="329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1" fill="hold">
                      <p:stCondLst>
                        <p:cond delay="indefinite"/>
                      </p:stCondLst>
                      <p:childTnLst>
                        <p:par>
                          <p:cTn id="332" fill="hold">
                            <p:stCondLst>
                              <p:cond delay="0"/>
                            </p:stCondLst>
                            <p:childTnLst>
                              <p:par>
                                <p:cTn id="333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5" fill="hold">
                      <p:stCondLst>
                        <p:cond delay="indefinite"/>
                      </p:stCondLst>
                      <p:childTnLst>
                        <p:par>
                          <p:cTn id="336" fill="hold">
                            <p:stCondLst>
                              <p:cond delay="0"/>
                            </p:stCondLst>
                            <p:childTnLst>
                              <p:par>
                                <p:cTn id="337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3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9" fill="hold">
                      <p:stCondLst>
                        <p:cond delay="indefinite"/>
                      </p:stCondLst>
                      <p:childTnLst>
                        <p:par>
                          <p:cTn id="340" fill="hold">
                            <p:stCondLst>
                              <p:cond delay="0"/>
                            </p:stCondLst>
                            <p:childTnLst>
                              <p:par>
                                <p:cTn id="341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3" fill="hold">
                      <p:stCondLst>
                        <p:cond delay="indefinite"/>
                      </p:stCondLst>
                      <p:childTnLst>
                        <p:par>
                          <p:cTn id="344" fill="hold">
                            <p:stCondLst>
                              <p:cond delay="0"/>
                            </p:stCondLst>
                            <p:childTnLst>
                              <p:par>
                                <p:cTn id="345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7" fill="hold">
                      <p:stCondLst>
                        <p:cond delay="indefinite"/>
                      </p:stCondLst>
                      <p:childTnLst>
                        <p:par>
                          <p:cTn id="348" fill="hold">
                            <p:stCondLst>
                              <p:cond delay="0"/>
                            </p:stCondLst>
                            <p:childTnLst>
                              <p:par>
                                <p:cTn id="349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5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1" fill="hold">
                      <p:stCondLst>
                        <p:cond delay="indefinite"/>
                      </p:stCondLst>
                      <p:childTnLst>
                        <p:par>
                          <p:cTn id="352" fill="hold">
                            <p:stCondLst>
                              <p:cond delay="0"/>
                            </p:stCondLst>
                            <p:childTnLst>
                              <p:par>
                                <p:cTn id="353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5" fill="hold">
                      <p:stCondLst>
                        <p:cond delay="indefinite"/>
                      </p:stCondLst>
                      <p:childTnLst>
                        <p:par>
                          <p:cTn id="356" fill="hold">
                            <p:stCondLst>
                              <p:cond delay="0"/>
                            </p:stCondLst>
                            <p:childTnLst>
                              <p:par>
                                <p:cTn id="357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9" fill="hold">
                      <p:stCondLst>
                        <p:cond delay="indefinite"/>
                      </p:stCondLst>
                      <p:childTnLst>
                        <p:par>
                          <p:cTn id="360" fill="hold">
                            <p:stCondLst>
                              <p:cond delay="0"/>
                            </p:stCondLst>
                            <p:childTnLst>
                              <p:par>
                                <p:cTn id="361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6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utoUpdateAnimBg="0"/>
      <p:bldP spid="11" grpId="0" autoUpdateAnimBg="0"/>
      <p:bldP spid="12" grpId="0" autoUpdateAnimBg="0"/>
      <p:bldP spid="13" grpId="0" autoUpdateAnimBg="0"/>
      <p:bldP spid="14" grpId="0" autoUpdateAnimBg="0"/>
      <p:bldP spid="15" grpId="0" autoUpdateAnimBg="0"/>
      <p:bldP spid="16" grpId="0" autoUpdateAnimBg="0"/>
      <p:bldP spid="17" grpId="0" autoUpdateAnimBg="0"/>
      <p:bldP spid="18" grpId="0" autoUpdateAnimBg="0"/>
      <p:bldP spid="19" grpId="0" autoUpdateAnimBg="0"/>
      <p:bldP spid="20" grpId="0" autoUpdateAnimBg="0"/>
      <p:bldP spid="21" grpId="0" autoUpdateAnimBg="0"/>
      <p:bldP spid="22" grpId="0" autoUpdateAnimBg="0"/>
      <p:bldP spid="23" grpId="0" autoUpdateAnimBg="0"/>
      <p:bldP spid="24" grpId="0" autoUpdateAnimBg="0"/>
      <p:bldP spid="25" grpId="0" autoUpdateAnimBg="0"/>
      <p:bldP spid="26" grpId="0" autoUpdateAnimBg="0"/>
      <p:bldP spid="27" grpId="0" autoUpdateAnimBg="0"/>
      <p:bldP spid="28" grpId="0" autoUpdateAnimBg="0"/>
      <p:bldP spid="29" grpId="0" autoUpdateAnimBg="0"/>
      <p:bldP spid="30" grpId="0" autoUpdateAnimBg="0"/>
      <p:bldP spid="31" grpId="0" autoUpdateAnimBg="0"/>
      <p:bldP spid="32" grpId="0" autoUpdateAnimBg="0"/>
      <p:bldP spid="33" grpId="0" autoUpdateAnimBg="0"/>
      <p:bldP spid="34" grpId="0" autoUpdateAnimBg="0"/>
      <p:bldP spid="35" grpId="0" autoUpdateAnimBg="0"/>
      <p:bldP spid="36" grpId="0" autoUpdateAnimBg="0"/>
      <p:bldP spid="37" grpId="0" autoUpdateAnimBg="0"/>
      <p:bldP spid="38" grpId="0" autoUpdateAnimBg="0"/>
      <p:bldP spid="39" grpId="0" autoUpdateAnimBg="0"/>
      <p:bldP spid="40" grpId="0" autoUpdateAnimBg="0"/>
      <p:bldP spid="41" grpId="0" autoUpdateAnimBg="0"/>
      <p:bldP spid="42" grpId="0" autoUpdateAnimBg="0"/>
      <p:bldP spid="43" grpId="0" autoUpdateAnimBg="0"/>
      <p:bldP spid="44" grpId="0" autoUpdateAnimBg="0"/>
      <p:bldP spid="45" grpId="0" autoUpdateAnimBg="0"/>
      <p:bldP spid="46" grpId="0" autoUpdateAnimBg="0"/>
      <p:bldP spid="47" grpId="0" autoUpdateAnimBg="0"/>
      <p:bldP spid="48" grpId="0" autoUpdateAnimBg="0"/>
      <p:bldP spid="49" grpId="0" autoUpdateAnimBg="0"/>
      <p:bldP spid="54" grpId="0" autoUpdateAnimBg="0"/>
      <p:bldP spid="55" grpId="0" autoUpdateAnimBg="0"/>
      <p:bldP spid="56" grpId="0" autoUpdateAnimBg="0"/>
      <p:bldP spid="57" grpId="0" autoUpdateAnimBg="0"/>
      <p:bldP spid="58" grpId="0" autoUpdateAnimBg="0"/>
      <p:bldP spid="59" grpId="0" autoUpdateAnimBg="0"/>
      <p:bldP spid="60" grpId="0" autoUpdateAnimBg="0"/>
      <p:bldP spid="61" grpId="0" autoUpdateAnimBg="0"/>
      <p:bldP spid="62" grpId="0" autoUpdateAnimBg="0"/>
      <p:bldP spid="63" grpId="0" autoUpdateAnimBg="0"/>
      <p:bldP spid="64" grpId="0" autoUpdateAnimBg="0"/>
      <p:bldP spid="65" grpId="0" autoUpdateAnimBg="0"/>
      <p:bldP spid="66" grpId="0" autoUpdateAnimBg="0"/>
      <p:bldP spid="67" grpId="0" autoUpdateAnimBg="0"/>
      <p:bldP spid="68" grpId="0" autoUpdateAnimBg="0"/>
      <p:bldP spid="69" grpId="0" autoUpdateAnimBg="0"/>
      <p:bldP spid="70" grpId="0" autoUpdateAnimBg="0"/>
      <p:bldP spid="71" grpId="0" autoUpdateAnimBg="0"/>
      <p:bldP spid="72" grpId="0" autoUpdateAnimBg="0"/>
      <p:bldP spid="73" grpId="0" autoUpdateAnimBg="0"/>
      <p:bldP spid="74" grpId="0" autoUpdateAnimBg="0"/>
      <p:bldP spid="75" grpId="0" autoUpdateAnimBg="0"/>
      <p:bldP spid="76" grpId="0" autoUpdateAnimBg="0"/>
      <p:bldP spid="77" grpId="0" autoUpdateAnimBg="0"/>
      <p:bldP spid="78" grpId="0" autoUpdateAnimBg="0"/>
      <p:bldP spid="79" grpId="0" autoUpdateAnimBg="0"/>
      <p:bldP spid="80" grpId="0" autoUpdateAnimBg="0"/>
      <p:bldP spid="81" grpId="0" autoUpdateAnimBg="0"/>
      <p:bldP spid="82" grpId="0" autoUpdateAnimBg="0"/>
      <p:bldP spid="83" grpId="0" autoUpdateAnimBg="0"/>
      <p:bldP spid="84" grpId="0" autoUpdateAnimBg="0"/>
      <p:bldP spid="85" grpId="0" autoUpdateAnimBg="0"/>
      <p:bldP spid="86" grpId="0" autoUpdateAnimBg="0"/>
      <p:bldP spid="87" grpId="0" autoUpdateAnimBg="0"/>
      <p:bldP spid="88" grpId="0" autoUpdateAnimBg="0"/>
      <p:bldP spid="89" grpId="0" autoUpdateAnimBg="0"/>
      <p:bldP spid="90" grpId="0" autoUpdateAnimBg="0"/>
      <p:bldP spid="91" grpId="0" autoUpdateAnimBg="0"/>
      <p:bldP spid="92" grpId="0" autoUpdateAnimBg="0"/>
      <p:bldP spid="93" grpId="0" autoUpdateAnimBg="0"/>
      <p:bldP spid="94" grpId="0" autoUpdateAnimBg="0"/>
      <p:bldP spid="95" grpId="0" autoUpdateAnimBg="0"/>
      <p:bldP spid="96" grpId="0" autoUpdateAnimBg="0"/>
      <p:bldP spid="97" grpId="0" autoUpdateAnimBg="0"/>
      <p:bldP spid="98" grpId="0" autoUpdateAnimBg="0"/>
      <p:bldP spid="99" grpId="0" autoUpdateAnimBg="0"/>
      <p:bldP spid="100" grpId="0" autoUpdateAnimBg="0"/>
      <p:bldP spid="101" grpId="0" autoUpdateAnimBg="0"/>
      <p:bldP spid="102" grpId="0" autoUpdateAnimBg="0"/>
      <p:bldP spid="103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27">
            <a:extLst>
              <a:ext uri="{FF2B5EF4-FFF2-40B4-BE49-F238E27FC236}">
                <a16:creationId xmlns:a16="http://schemas.microsoft.com/office/drawing/2014/main" id="{AFAFB1AF-F081-4F49-8857-02D28E249E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789837" y="93009"/>
            <a:ext cx="2133600" cy="365125"/>
          </a:xfrm>
        </p:spPr>
        <p:txBody>
          <a:bodyPr/>
          <a:lstStyle/>
          <a:p>
            <a:pPr>
              <a:defRPr/>
            </a:pPr>
            <a:fld id="{221578E3-F516-4360-8F12-4081310FC682}" type="slidenum">
              <a:rPr lang="de-DE" sz="1600" smtClean="0"/>
              <a:pPr>
                <a:defRPr/>
              </a:pPr>
              <a:t>3</a:t>
            </a:fld>
            <a:endParaRPr lang="de-DE" sz="1600"/>
          </a:p>
        </p:txBody>
      </p:sp>
      <p:sp>
        <p:nvSpPr>
          <p:cNvPr id="3" name="Textfeld 4">
            <a:extLst>
              <a:ext uri="{FF2B5EF4-FFF2-40B4-BE49-F238E27FC236}">
                <a16:creationId xmlns:a16="http://schemas.microsoft.com/office/drawing/2014/main" id="{E9CF247B-3249-4B22-9088-8A0D64DEEA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512" y="179388"/>
            <a:ext cx="4351191" cy="707886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>
                <a:solidFill>
                  <a:prstClr val="black"/>
                </a:solidFill>
                <a:latin typeface="Trebuchet MS" pitchFamily="34" charset="0"/>
              </a:rPr>
              <a:t>Silbenübung – Umlaute – Vokal lang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de-DE" altLang="de-DE" sz="2000">
                <a:solidFill>
                  <a:srgbClr val="FF0000"/>
                </a:solidFill>
                <a:latin typeface="Trebuchet MS" pitchFamily="34" charset="0"/>
              </a:rPr>
              <a:t>Klick!</a:t>
            </a:r>
          </a:p>
        </p:txBody>
      </p:sp>
      <p:sp>
        <p:nvSpPr>
          <p:cNvPr id="5" name="Ellipse 4">
            <a:extLst>
              <a:ext uri="{FF2B5EF4-FFF2-40B4-BE49-F238E27FC236}">
                <a16:creationId xmlns:a16="http://schemas.microsoft.com/office/drawing/2014/main" id="{FFE3DC08-D384-4D2E-9EF0-97E70A480535}"/>
              </a:ext>
            </a:extLst>
          </p:cNvPr>
          <p:cNvSpPr/>
          <p:nvPr/>
        </p:nvSpPr>
        <p:spPr>
          <a:xfrm>
            <a:off x="323528" y="1191486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6" name="Ellipse 5">
            <a:extLst>
              <a:ext uri="{FF2B5EF4-FFF2-40B4-BE49-F238E27FC236}">
                <a16:creationId xmlns:a16="http://schemas.microsoft.com/office/drawing/2014/main" id="{7C23BFAD-093C-4408-810E-B774861BCBCF}"/>
              </a:ext>
            </a:extLst>
          </p:cNvPr>
          <p:cNvSpPr/>
          <p:nvPr/>
        </p:nvSpPr>
        <p:spPr>
          <a:xfrm>
            <a:off x="323528" y="1785777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7" name="Ellipse 6">
            <a:extLst>
              <a:ext uri="{FF2B5EF4-FFF2-40B4-BE49-F238E27FC236}">
                <a16:creationId xmlns:a16="http://schemas.microsoft.com/office/drawing/2014/main" id="{00FB486E-15A3-4B14-8DE4-08FE852C7EDE}"/>
              </a:ext>
            </a:extLst>
          </p:cNvPr>
          <p:cNvSpPr/>
          <p:nvPr/>
        </p:nvSpPr>
        <p:spPr>
          <a:xfrm>
            <a:off x="323528" y="2380068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8" name="Ellipse 7">
            <a:extLst>
              <a:ext uri="{FF2B5EF4-FFF2-40B4-BE49-F238E27FC236}">
                <a16:creationId xmlns:a16="http://schemas.microsoft.com/office/drawing/2014/main" id="{CE2099B3-775D-4545-A406-E0B0EFC6C5E9}"/>
              </a:ext>
            </a:extLst>
          </p:cNvPr>
          <p:cNvSpPr/>
          <p:nvPr/>
        </p:nvSpPr>
        <p:spPr>
          <a:xfrm>
            <a:off x="323528" y="2975946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9" name="Ellipse 8">
            <a:extLst>
              <a:ext uri="{FF2B5EF4-FFF2-40B4-BE49-F238E27FC236}">
                <a16:creationId xmlns:a16="http://schemas.microsoft.com/office/drawing/2014/main" id="{EAE71817-AA4C-44C3-A89E-3F22F404F254}"/>
              </a:ext>
            </a:extLst>
          </p:cNvPr>
          <p:cNvSpPr/>
          <p:nvPr/>
        </p:nvSpPr>
        <p:spPr>
          <a:xfrm>
            <a:off x="323528" y="3571824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206B7179-BE80-4050-AFDB-A7944D7BB9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1466" y="1010779"/>
            <a:ext cx="60144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err="1">
                <a:solidFill>
                  <a:prstClr val="black"/>
                </a:solidFill>
                <a:latin typeface="Trebuchet MS" pitchFamily="34" charset="0"/>
              </a:rPr>
              <a:t>mä</a:t>
            </a:r>
            <a:endParaRPr lang="de-DE" altLang="de-DE" sz="240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44908DAF-E56F-4B8F-AF12-6A91B92EEB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51419" y="1010779"/>
            <a:ext cx="60785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err="1">
                <a:solidFill>
                  <a:prstClr val="black"/>
                </a:solidFill>
                <a:latin typeface="Trebuchet MS" pitchFamily="34" charset="0"/>
              </a:rPr>
              <a:t>mö</a:t>
            </a:r>
            <a:endParaRPr lang="de-DE" altLang="de-DE" sz="240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70DC2D05-A4E3-4E9D-B5E5-7A14F16481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77784" y="1010779"/>
            <a:ext cx="60785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err="1">
                <a:solidFill>
                  <a:prstClr val="black"/>
                </a:solidFill>
                <a:latin typeface="Trebuchet MS" pitchFamily="34" charset="0"/>
              </a:rPr>
              <a:t>mü</a:t>
            </a:r>
            <a:endParaRPr lang="de-DE" altLang="de-DE" sz="240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3C253BCD-E4B9-463D-9056-3CE9E29B6B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04149" y="1010779"/>
            <a:ext cx="52129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err="1">
                <a:solidFill>
                  <a:prstClr val="black"/>
                </a:solidFill>
                <a:latin typeface="Trebuchet MS" pitchFamily="34" charset="0"/>
              </a:rPr>
              <a:t>nü</a:t>
            </a:r>
            <a:endParaRPr lang="de-DE" altLang="de-DE" sz="240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B9A788AC-F154-4884-8F6E-0ECBABF690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43952" y="1010779"/>
            <a:ext cx="51809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>
                <a:solidFill>
                  <a:prstClr val="black"/>
                </a:solidFill>
                <a:latin typeface="Trebuchet MS" pitchFamily="34" charset="0"/>
              </a:rPr>
              <a:t>nö</a:t>
            </a:r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45C33463-F036-4C4B-9F72-6E46867F3A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80548" y="1010779"/>
            <a:ext cx="86754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err="1">
                <a:solidFill>
                  <a:prstClr val="black"/>
                </a:solidFill>
                <a:latin typeface="Trebuchet MS" pitchFamily="34" charset="0"/>
              </a:rPr>
              <a:t>nä</a:t>
            </a:r>
            <a:r>
              <a:rPr lang="de-DE" altLang="de-DE" sz="240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2400">
                <a:solidFill>
                  <a:prstClr val="black"/>
                </a:solidFill>
                <a:latin typeface="Trebuchet MS" pitchFamily="34" charset="0"/>
                <a:sym typeface="Wingdings" panose="05000000000000000000" pitchFamily="2" charset="2"/>
              </a:rPr>
              <a:t></a:t>
            </a:r>
            <a:endParaRPr lang="de-DE" altLang="de-DE" sz="240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8139203E-72DF-44AE-852F-43269BE7E3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2358" y="1606200"/>
            <a:ext cx="47481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err="1">
                <a:solidFill>
                  <a:prstClr val="black"/>
                </a:solidFill>
                <a:latin typeface="Trebuchet MS" pitchFamily="34" charset="0"/>
              </a:rPr>
              <a:t>sö</a:t>
            </a:r>
            <a:endParaRPr lang="de-DE" altLang="de-DE" sz="240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0316CD23-5151-46D0-BCA0-E82E1E947B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31934" y="1606200"/>
            <a:ext cx="47801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err="1">
                <a:solidFill>
                  <a:prstClr val="black"/>
                </a:solidFill>
                <a:latin typeface="Trebuchet MS" pitchFamily="34" charset="0"/>
              </a:rPr>
              <a:t>sü</a:t>
            </a:r>
            <a:endParaRPr lang="de-DE" altLang="de-DE" sz="240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18" name="Textfeld 17">
            <a:extLst>
              <a:ext uri="{FF2B5EF4-FFF2-40B4-BE49-F238E27FC236}">
                <a16:creationId xmlns:a16="http://schemas.microsoft.com/office/drawing/2014/main" id="{51A46A85-5BF6-4A4B-8A3E-324997A1C4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4716" y="1606200"/>
            <a:ext cx="47160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>
                <a:solidFill>
                  <a:prstClr val="black"/>
                </a:solidFill>
                <a:latin typeface="Trebuchet MS" pitchFamily="34" charset="0"/>
              </a:rPr>
              <a:t>sä</a:t>
            </a:r>
          </a:p>
        </p:txBody>
      </p:sp>
      <p:sp>
        <p:nvSpPr>
          <p:cNvPr id="19" name="Textfeld 18">
            <a:extLst>
              <a:ext uri="{FF2B5EF4-FFF2-40B4-BE49-F238E27FC236}">
                <a16:creationId xmlns:a16="http://schemas.microsoft.com/office/drawing/2014/main" id="{E3A95BB9-B101-4667-AC35-55849BED3E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31086" y="1606200"/>
            <a:ext cx="47481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err="1">
                <a:solidFill>
                  <a:prstClr val="black"/>
                </a:solidFill>
                <a:latin typeface="Trebuchet MS" pitchFamily="34" charset="0"/>
              </a:rPr>
              <a:t>tü</a:t>
            </a:r>
            <a:endParaRPr lang="de-DE" altLang="de-DE" sz="240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20" name="Textfeld 19">
            <a:extLst>
              <a:ext uri="{FF2B5EF4-FFF2-40B4-BE49-F238E27FC236}">
                <a16:creationId xmlns:a16="http://schemas.microsoft.com/office/drawing/2014/main" id="{BB121A3E-619C-4580-ABD4-E70785210C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0662" y="1606200"/>
            <a:ext cx="46839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err="1">
                <a:solidFill>
                  <a:prstClr val="black"/>
                </a:solidFill>
                <a:latin typeface="Trebuchet MS" pitchFamily="34" charset="0"/>
              </a:rPr>
              <a:t>tä</a:t>
            </a:r>
            <a:endParaRPr lang="de-DE" altLang="de-DE" sz="240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21" name="Textfeld 20">
            <a:extLst>
              <a:ext uri="{FF2B5EF4-FFF2-40B4-BE49-F238E27FC236}">
                <a16:creationId xmlns:a16="http://schemas.microsoft.com/office/drawing/2014/main" id="{8670B649-3BDD-4891-9350-C83F860AB0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23828" y="1606200"/>
            <a:ext cx="82426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err="1">
                <a:solidFill>
                  <a:prstClr val="black"/>
                </a:solidFill>
                <a:latin typeface="Trebuchet MS" pitchFamily="34" charset="0"/>
              </a:rPr>
              <a:t>tö</a:t>
            </a:r>
            <a:r>
              <a:rPr lang="de-DE" altLang="de-DE" sz="240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2400">
                <a:solidFill>
                  <a:prstClr val="black"/>
                </a:solidFill>
                <a:latin typeface="Trebuchet MS" pitchFamily="34" charset="0"/>
                <a:sym typeface="Wingdings" panose="05000000000000000000" pitchFamily="2" charset="2"/>
              </a:rPr>
              <a:t></a:t>
            </a:r>
            <a:endParaRPr lang="de-DE" altLang="de-DE" sz="240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22" name="Textfeld 21">
            <a:extLst>
              <a:ext uri="{FF2B5EF4-FFF2-40B4-BE49-F238E27FC236}">
                <a16:creationId xmlns:a16="http://schemas.microsoft.com/office/drawing/2014/main" id="{4C5F284F-3C74-4FC9-92D9-B167CA3B35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2358" y="2199573"/>
            <a:ext cx="51809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err="1">
                <a:solidFill>
                  <a:prstClr val="black"/>
                </a:solidFill>
                <a:latin typeface="Trebuchet MS" pitchFamily="34" charset="0"/>
              </a:rPr>
              <a:t>bä</a:t>
            </a:r>
            <a:endParaRPr lang="de-DE" altLang="de-DE" sz="240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23" name="Textfeld 22">
            <a:extLst>
              <a:ext uri="{FF2B5EF4-FFF2-40B4-BE49-F238E27FC236}">
                <a16:creationId xmlns:a16="http://schemas.microsoft.com/office/drawing/2014/main" id="{3A422C4A-884A-4AAD-9696-D9651728D7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17508" y="2199573"/>
            <a:ext cx="52450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err="1">
                <a:solidFill>
                  <a:prstClr val="black"/>
                </a:solidFill>
                <a:latin typeface="Trebuchet MS" pitchFamily="34" charset="0"/>
              </a:rPr>
              <a:t>bü</a:t>
            </a:r>
            <a:endParaRPr lang="de-DE" altLang="de-DE" sz="240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24" name="Textfeld 23">
            <a:extLst>
              <a:ext uri="{FF2B5EF4-FFF2-40B4-BE49-F238E27FC236}">
                <a16:creationId xmlns:a16="http://schemas.microsoft.com/office/drawing/2014/main" id="{4E38AE2B-2EB3-4F03-AF4B-81AAEEA4AF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09070" y="2199573"/>
            <a:ext cx="52129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err="1">
                <a:solidFill>
                  <a:prstClr val="black"/>
                </a:solidFill>
                <a:latin typeface="Trebuchet MS" pitchFamily="34" charset="0"/>
              </a:rPr>
              <a:t>bö</a:t>
            </a:r>
            <a:endParaRPr lang="de-DE" altLang="de-DE" sz="240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25" name="Textfeld 24">
            <a:extLst>
              <a:ext uri="{FF2B5EF4-FFF2-40B4-BE49-F238E27FC236}">
                <a16:creationId xmlns:a16="http://schemas.microsoft.com/office/drawing/2014/main" id="{B03D726D-5A00-4E80-A863-9184191700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7426" y="2199573"/>
            <a:ext cx="52129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err="1">
                <a:solidFill>
                  <a:prstClr val="black"/>
                </a:solidFill>
                <a:latin typeface="Trebuchet MS" pitchFamily="34" charset="0"/>
              </a:rPr>
              <a:t>dö</a:t>
            </a:r>
            <a:endParaRPr lang="de-DE" altLang="de-DE" sz="240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26" name="Textfeld 25">
            <a:extLst>
              <a:ext uri="{FF2B5EF4-FFF2-40B4-BE49-F238E27FC236}">
                <a16:creationId xmlns:a16="http://schemas.microsoft.com/office/drawing/2014/main" id="{A15B7FCA-25B0-4521-8F17-B80C91F42B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85782" y="2199573"/>
            <a:ext cx="52450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err="1">
                <a:solidFill>
                  <a:prstClr val="black"/>
                </a:solidFill>
                <a:latin typeface="Trebuchet MS" pitchFamily="34" charset="0"/>
              </a:rPr>
              <a:t>dü</a:t>
            </a:r>
            <a:endParaRPr lang="de-DE" altLang="de-DE" sz="240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27" name="Textfeld 26">
            <a:extLst>
              <a:ext uri="{FF2B5EF4-FFF2-40B4-BE49-F238E27FC236}">
                <a16:creationId xmlns:a16="http://schemas.microsoft.com/office/drawing/2014/main" id="{4BD85EB2-D553-4983-8810-42EDDB401A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7342" y="2199573"/>
            <a:ext cx="87075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err="1">
                <a:solidFill>
                  <a:prstClr val="black"/>
                </a:solidFill>
                <a:latin typeface="Trebuchet MS" pitchFamily="34" charset="0"/>
              </a:rPr>
              <a:t>dä</a:t>
            </a:r>
            <a:r>
              <a:rPr lang="de-DE" altLang="de-DE" sz="240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2400">
                <a:solidFill>
                  <a:prstClr val="black"/>
                </a:solidFill>
                <a:latin typeface="Trebuchet MS" pitchFamily="34" charset="0"/>
                <a:sym typeface="Wingdings" panose="05000000000000000000" pitchFamily="2" charset="2"/>
              </a:rPr>
              <a:t></a:t>
            </a:r>
            <a:endParaRPr lang="de-DE" altLang="de-DE" sz="240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28" name="Textfeld 27">
            <a:extLst>
              <a:ext uri="{FF2B5EF4-FFF2-40B4-BE49-F238E27FC236}">
                <a16:creationId xmlns:a16="http://schemas.microsoft.com/office/drawing/2014/main" id="{24B8824F-5358-4BCA-8FA0-E7533C6BDE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2358" y="2793970"/>
            <a:ext cx="46679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err="1">
                <a:solidFill>
                  <a:prstClr val="black"/>
                </a:solidFill>
                <a:latin typeface="Trebuchet MS" pitchFamily="34" charset="0"/>
              </a:rPr>
              <a:t>fü</a:t>
            </a:r>
            <a:endParaRPr lang="de-DE" altLang="de-DE" sz="240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29" name="Textfeld 28">
            <a:extLst>
              <a:ext uri="{FF2B5EF4-FFF2-40B4-BE49-F238E27FC236}">
                <a16:creationId xmlns:a16="http://schemas.microsoft.com/office/drawing/2014/main" id="{24C72EC5-29C4-45F2-B7C3-96672A6D34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11416" y="2793970"/>
            <a:ext cx="4635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err="1">
                <a:solidFill>
                  <a:prstClr val="black"/>
                </a:solidFill>
                <a:latin typeface="Trebuchet MS" pitchFamily="34" charset="0"/>
              </a:rPr>
              <a:t>fö</a:t>
            </a:r>
            <a:endParaRPr lang="de-DE" altLang="de-DE" sz="240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30" name="Textfeld 29">
            <a:extLst>
              <a:ext uri="{FF2B5EF4-FFF2-40B4-BE49-F238E27FC236}">
                <a16:creationId xmlns:a16="http://schemas.microsoft.com/office/drawing/2014/main" id="{CAB0017C-2E5A-4323-8860-C9A024EB42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87268" y="2793970"/>
            <a:ext cx="46038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err="1">
                <a:solidFill>
                  <a:prstClr val="black"/>
                </a:solidFill>
                <a:latin typeface="Trebuchet MS" pitchFamily="34" charset="0"/>
              </a:rPr>
              <a:t>fä</a:t>
            </a:r>
            <a:endParaRPr lang="de-DE" altLang="de-DE" sz="240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31" name="Textfeld 30">
            <a:extLst>
              <a:ext uri="{FF2B5EF4-FFF2-40B4-BE49-F238E27FC236}">
                <a16:creationId xmlns:a16="http://schemas.microsoft.com/office/drawing/2014/main" id="{64D6060F-0F38-4F58-ACE2-2B25CC401D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59914" y="2793970"/>
            <a:ext cx="50687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err="1">
                <a:solidFill>
                  <a:prstClr val="black"/>
                </a:solidFill>
                <a:latin typeface="Trebuchet MS" pitchFamily="34" charset="0"/>
              </a:rPr>
              <a:t>gü</a:t>
            </a:r>
            <a:endParaRPr lang="de-DE" altLang="de-DE" sz="240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32" name="Textfeld 31">
            <a:extLst>
              <a:ext uri="{FF2B5EF4-FFF2-40B4-BE49-F238E27FC236}">
                <a16:creationId xmlns:a16="http://schemas.microsoft.com/office/drawing/2014/main" id="{2827BE37-444A-4459-9CDF-27EE00CAEE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79048" y="2793970"/>
            <a:ext cx="50366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err="1">
                <a:solidFill>
                  <a:prstClr val="black"/>
                </a:solidFill>
                <a:latin typeface="Trebuchet MS" pitchFamily="34" charset="0"/>
              </a:rPr>
              <a:t>gö</a:t>
            </a:r>
            <a:endParaRPr lang="de-DE" altLang="de-DE" sz="240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33" name="Textfeld 32">
            <a:extLst>
              <a:ext uri="{FF2B5EF4-FFF2-40B4-BE49-F238E27FC236}">
                <a16:creationId xmlns:a16="http://schemas.microsoft.com/office/drawing/2014/main" id="{0D9DC9E8-694B-4CC9-BD8E-1D1A931E90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4974" y="2793970"/>
            <a:ext cx="85311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>
                <a:solidFill>
                  <a:prstClr val="black"/>
                </a:solidFill>
                <a:latin typeface="Trebuchet MS" pitchFamily="34" charset="0"/>
              </a:rPr>
              <a:t>gä </a:t>
            </a:r>
            <a:r>
              <a:rPr lang="de-DE" altLang="de-DE" sz="2400">
                <a:solidFill>
                  <a:prstClr val="black"/>
                </a:solidFill>
                <a:latin typeface="Trebuchet MS" pitchFamily="34" charset="0"/>
                <a:sym typeface="Wingdings" panose="05000000000000000000" pitchFamily="2" charset="2"/>
              </a:rPr>
              <a:t></a:t>
            </a:r>
            <a:endParaRPr lang="de-DE" altLang="de-DE" sz="240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34" name="Textfeld 33">
            <a:extLst>
              <a:ext uri="{FF2B5EF4-FFF2-40B4-BE49-F238E27FC236}">
                <a16:creationId xmlns:a16="http://schemas.microsoft.com/office/drawing/2014/main" id="{034B5E36-5D5D-4C91-9D84-22C290B8CB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2358" y="3388367"/>
            <a:ext cx="51809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err="1">
                <a:solidFill>
                  <a:prstClr val="black"/>
                </a:solidFill>
                <a:latin typeface="Trebuchet MS" pitchFamily="34" charset="0"/>
              </a:rPr>
              <a:t>hö</a:t>
            </a:r>
            <a:endParaRPr lang="de-DE" altLang="de-DE" sz="240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35" name="Textfeld 34">
            <a:extLst>
              <a:ext uri="{FF2B5EF4-FFF2-40B4-BE49-F238E27FC236}">
                <a16:creationId xmlns:a16="http://schemas.microsoft.com/office/drawing/2014/main" id="{BABC04D8-5459-4B07-9595-FD512240D0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29049" y="3388367"/>
            <a:ext cx="52129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>
                <a:solidFill>
                  <a:prstClr val="black"/>
                </a:solidFill>
                <a:latin typeface="Trebuchet MS" pitchFamily="34" charset="0"/>
              </a:rPr>
              <a:t>hü</a:t>
            </a:r>
          </a:p>
        </p:txBody>
      </p:sp>
      <p:sp>
        <p:nvSpPr>
          <p:cNvPr id="36" name="Textfeld 35">
            <a:extLst>
              <a:ext uri="{FF2B5EF4-FFF2-40B4-BE49-F238E27FC236}">
                <a16:creationId xmlns:a16="http://schemas.microsoft.com/office/drawing/2014/main" id="{042EB956-B8A1-48E1-81E0-A0B65A8C2E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28946" y="3388367"/>
            <a:ext cx="51488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>
                <a:solidFill>
                  <a:prstClr val="black"/>
                </a:solidFill>
                <a:latin typeface="Trebuchet MS" pitchFamily="34" charset="0"/>
              </a:rPr>
              <a:t>hä</a:t>
            </a:r>
          </a:p>
        </p:txBody>
      </p:sp>
      <p:sp>
        <p:nvSpPr>
          <p:cNvPr id="37" name="Textfeld 36">
            <a:extLst>
              <a:ext uri="{FF2B5EF4-FFF2-40B4-BE49-F238E27FC236}">
                <a16:creationId xmlns:a16="http://schemas.microsoft.com/office/drawing/2014/main" id="{29EA5CF8-2142-4E74-92AE-89215B9C6C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22431" y="3388367"/>
            <a:ext cx="50526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err="1">
                <a:solidFill>
                  <a:prstClr val="black"/>
                </a:solidFill>
                <a:latin typeface="Trebuchet MS" pitchFamily="34" charset="0"/>
              </a:rPr>
              <a:t>kö</a:t>
            </a:r>
            <a:endParaRPr lang="de-DE" altLang="de-DE" sz="240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38" name="Textfeld 37">
            <a:extLst>
              <a:ext uri="{FF2B5EF4-FFF2-40B4-BE49-F238E27FC236}">
                <a16:creationId xmlns:a16="http://schemas.microsoft.com/office/drawing/2014/main" id="{7ADBE4F4-5C48-46C0-9BB6-FA74A01141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06298" y="3388367"/>
            <a:ext cx="50206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err="1">
                <a:solidFill>
                  <a:prstClr val="black"/>
                </a:solidFill>
                <a:latin typeface="Trebuchet MS" pitchFamily="34" charset="0"/>
              </a:rPr>
              <a:t>kä</a:t>
            </a:r>
            <a:endParaRPr lang="de-DE" altLang="de-DE" sz="240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39" name="Textfeld 38">
            <a:extLst>
              <a:ext uri="{FF2B5EF4-FFF2-40B4-BE49-F238E27FC236}">
                <a16:creationId xmlns:a16="http://schemas.microsoft.com/office/drawing/2014/main" id="{A282801F-8418-4122-B1AA-8876215C27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86960" y="3388367"/>
            <a:ext cx="86113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err="1">
                <a:solidFill>
                  <a:prstClr val="black"/>
                </a:solidFill>
                <a:latin typeface="Trebuchet MS" pitchFamily="34" charset="0"/>
              </a:rPr>
              <a:t>kü</a:t>
            </a:r>
            <a:r>
              <a:rPr lang="de-DE" altLang="de-DE" sz="240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2400">
                <a:solidFill>
                  <a:prstClr val="black"/>
                </a:solidFill>
                <a:latin typeface="Trebuchet MS" pitchFamily="34" charset="0"/>
                <a:sym typeface="Wingdings" panose="05000000000000000000" pitchFamily="2" charset="2"/>
              </a:rPr>
              <a:t></a:t>
            </a:r>
            <a:endParaRPr lang="de-DE" altLang="de-DE" sz="240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40" name="Ellipse 39">
            <a:extLst>
              <a:ext uri="{FF2B5EF4-FFF2-40B4-BE49-F238E27FC236}">
                <a16:creationId xmlns:a16="http://schemas.microsoft.com/office/drawing/2014/main" id="{317EAAC1-9CF3-4FC0-802B-14D337A947F6}"/>
              </a:ext>
            </a:extLst>
          </p:cNvPr>
          <p:cNvSpPr/>
          <p:nvPr/>
        </p:nvSpPr>
        <p:spPr>
          <a:xfrm>
            <a:off x="326255" y="4166115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41" name="Ellipse 40">
            <a:extLst>
              <a:ext uri="{FF2B5EF4-FFF2-40B4-BE49-F238E27FC236}">
                <a16:creationId xmlns:a16="http://schemas.microsoft.com/office/drawing/2014/main" id="{BEE4068B-5C58-4E86-B182-EAA8DC817409}"/>
              </a:ext>
            </a:extLst>
          </p:cNvPr>
          <p:cNvSpPr/>
          <p:nvPr/>
        </p:nvSpPr>
        <p:spPr>
          <a:xfrm>
            <a:off x="326255" y="4760406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42" name="Ellipse 41">
            <a:extLst>
              <a:ext uri="{FF2B5EF4-FFF2-40B4-BE49-F238E27FC236}">
                <a16:creationId xmlns:a16="http://schemas.microsoft.com/office/drawing/2014/main" id="{53834C71-7EA7-4E9F-BB55-DE012FA9062D}"/>
              </a:ext>
            </a:extLst>
          </p:cNvPr>
          <p:cNvSpPr/>
          <p:nvPr/>
        </p:nvSpPr>
        <p:spPr>
          <a:xfrm>
            <a:off x="326255" y="5354697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43" name="Textfeld 42">
            <a:extLst>
              <a:ext uri="{FF2B5EF4-FFF2-40B4-BE49-F238E27FC236}">
                <a16:creationId xmlns:a16="http://schemas.microsoft.com/office/drawing/2014/main" id="{5F9C07D6-E6A1-4960-9315-C51101154C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4193" y="3982764"/>
            <a:ext cx="44435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err="1">
                <a:solidFill>
                  <a:prstClr val="black"/>
                </a:solidFill>
                <a:latin typeface="Trebuchet MS" pitchFamily="34" charset="0"/>
              </a:rPr>
              <a:t>lü</a:t>
            </a:r>
            <a:endParaRPr lang="de-DE" altLang="de-DE" sz="240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44" name="Textfeld 43">
            <a:extLst>
              <a:ext uri="{FF2B5EF4-FFF2-40B4-BE49-F238E27FC236}">
                <a16:creationId xmlns:a16="http://schemas.microsoft.com/office/drawing/2014/main" id="{594B33B4-2319-47E8-BE86-21AE842C5A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3327" y="3982764"/>
            <a:ext cx="43794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err="1">
                <a:solidFill>
                  <a:prstClr val="black"/>
                </a:solidFill>
                <a:latin typeface="Trebuchet MS" pitchFamily="34" charset="0"/>
              </a:rPr>
              <a:t>lä</a:t>
            </a:r>
            <a:endParaRPr lang="de-DE" altLang="de-DE" sz="240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45" name="Textfeld 44">
            <a:extLst>
              <a:ext uri="{FF2B5EF4-FFF2-40B4-BE49-F238E27FC236}">
                <a16:creationId xmlns:a16="http://schemas.microsoft.com/office/drawing/2014/main" id="{F907B3F7-57AA-4D11-8D59-CA9069BAD4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46049" y="3982764"/>
            <a:ext cx="44114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err="1">
                <a:solidFill>
                  <a:prstClr val="black"/>
                </a:solidFill>
                <a:latin typeface="Trebuchet MS" pitchFamily="34" charset="0"/>
              </a:rPr>
              <a:t>lö</a:t>
            </a:r>
            <a:endParaRPr lang="de-DE" altLang="de-DE" sz="240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46" name="Textfeld 45">
            <a:extLst>
              <a:ext uri="{FF2B5EF4-FFF2-40B4-BE49-F238E27FC236}">
                <a16:creationId xmlns:a16="http://schemas.microsoft.com/office/drawing/2014/main" id="{D849B722-39B2-4925-8EC3-9D61B9023F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01977" y="3982764"/>
            <a:ext cx="52129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err="1">
                <a:solidFill>
                  <a:prstClr val="black"/>
                </a:solidFill>
                <a:latin typeface="Trebuchet MS" pitchFamily="34" charset="0"/>
              </a:rPr>
              <a:t>pö</a:t>
            </a:r>
            <a:endParaRPr lang="de-DE" altLang="de-DE" sz="240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47" name="Textfeld 46">
            <a:extLst>
              <a:ext uri="{FF2B5EF4-FFF2-40B4-BE49-F238E27FC236}">
                <a16:creationId xmlns:a16="http://schemas.microsoft.com/office/drawing/2014/main" id="{7A5B6FAF-D9AC-45B5-AAC7-4232D7FE56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38056" y="3982764"/>
            <a:ext cx="52450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err="1">
                <a:solidFill>
                  <a:prstClr val="black"/>
                </a:solidFill>
                <a:latin typeface="Trebuchet MS" pitchFamily="34" charset="0"/>
              </a:rPr>
              <a:t>pü</a:t>
            </a:r>
            <a:endParaRPr lang="de-DE" altLang="de-DE" sz="240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48" name="Textfeld 47">
            <a:extLst>
              <a:ext uri="{FF2B5EF4-FFF2-40B4-BE49-F238E27FC236}">
                <a16:creationId xmlns:a16="http://schemas.microsoft.com/office/drawing/2014/main" id="{A34EB584-4042-40DD-A0BC-95B656B303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7342" y="3982764"/>
            <a:ext cx="87075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err="1">
                <a:solidFill>
                  <a:prstClr val="black"/>
                </a:solidFill>
                <a:latin typeface="Trebuchet MS" pitchFamily="34" charset="0"/>
              </a:rPr>
              <a:t>pä</a:t>
            </a:r>
            <a:r>
              <a:rPr lang="de-DE" altLang="de-DE" sz="240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2400">
                <a:solidFill>
                  <a:prstClr val="black"/>
                </a:solidFill>
                <a:latin typeface="Trebuchet MS" pitchFamily="34" charset="0"/>
                <a:sym typeface="Wingdings" panose="05000000000000000000" pitchFamily="2" charset="2"/>
              </a:rPr>
              <a:t></a:t>
            </a:r>
            <a:endParaRPr lang="de-DE" altLang="de-DE" sz="240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49" name="Textfeld 48">
            <a:extLst>
              <a:ext uri="{FF2B5EF4-FFF2-40B4-BE49-F238E27FC236}">
                <a16:creationId xmlns:a16="http://schemas.microsoft.com/office/drawing/2014/main" id="{01DC31ED-24AB-4476-A551-C17856C01D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5085" y="4577161"/>
            <a:ext cx="470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err="1">
                <a:solidFill>
                  <a:prstClr val="black"/>
                </a:solidFill>
                <a:latin typeface="Trebuchet MS" pitchFamily="34" charset="0"/>
              </a:rPr>
              <a:t>rö</a:t>
            </a:r>
            <a:endParaRPr lang="de-DE" altLang="de-DE" sz="240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50" name="Textfeld 49">
            <a:extLst>
              <a:ext uri="{FF2B5EF4-FFF2-40B4-BE49-F238E27FC236}">
                <a16:creationId xmlns:a16="http://schemas.microsoft.com/office/drawing/2014/main" id="{FD567817-F86A-4D00-A062-D77E887800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14880" y="4577161"/>
            <a:ext cx="46679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err="1">
                <a:solidFill>
                  <a:prstClr val="black"/>
                </a:solidFill>
                <a:latin typeface="Trebuchet MS" pitchFamily="34" charset="0"/>
              </a:rPr>
              <a:t>rä</a:t>
            </a:r>
            <a:endParaRPr lang="de-DE" altLang="de-DE" sz="240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51" name="Textfeld 50">
            <a:extLst>
              <a:ext uri="{FF2B5EF4-FFF2-40B4-BE49-F238E27FC236}">
                <a16:creationId xmlns:a16="http://schemas.microsoft.com/office/drawing/2014/main" id="{C49462BB-1861-4ECA-AC79-E0CABEED5C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91469" y="4577161"/>
            <a:ext cx="47320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err="1">
                <a:solidFill>
                  <a:prstClr val="black"/>
                </a:solidFill>
                <a:latin typeface="Trebuchet MS" pitchFamily="34" charset="0"/>
              </a:rPr>
              <a:t>rü</a:t>
            </a:r>
            <a:endParaRPr lang="de-DE" altLang="de-DE" sz="240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52" name="Textfeld 51">
            <a:extLst>
              <a:ext uri="{FF2B5EF4-FFF2-40B4-BE49-F238E27FC236}">
                <a16:creationId xmlns:a16="http://schemas.microsoft.com/office/drawing/2014/main" id="{36D219CF-EE6E-4A08-B76C-01BD555585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74470" y="4577161"/>
            <a:ext cx="50045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err="1">
                <a:solidFill>
                  <a:prstClr val="black"/>
                </a:solidFill>
                <a:latin typeface="Trebuchet MS" pitchFamily="34" charset="0"/>
              </a:rPr>
              <a:t>vö</a:t>
            </a:r>
            <a:endParaRPr lang="de-DE" altLang="de-DE" sz="240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53" name="Textfeld 52">
            <a:extLst>
              <a:ext uri="{FF2B5EF4-FFF2-40B4-BE49-F238E27FC236}">
                <a16:creationId xmlns:a16="http://schemas.microsoft.com/office/drawing/2014/main" id="{2974F591-FACB-449C-89B9-01B06611B0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84723" y="4577161"/>
            <a:ext cx="50366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err="1">
                <a:solidFill>
                  <a:prstClr val="black"/>
                </a:solidFill>
                <a:latin typeface="Trebuchet MS" pitchFamily="34" charset="0"/>
              </a:rPr>
              <a:t>vü</a:t>
            </a:r>
            <a:endParaRPr lang="de-DE" altLang="de-DE" sz="240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54" name="Textfeld 53">
            <a:extLst>
              <a:ext uri="{FF2B5EF4-FFF2-40B4-BE49-F238E27FC236}">
                <a16:creationId xmlns:a16="http://schemas.microsoft.com/office/drawing/2014/main" id="{2B501681-F3B1-4F4F-8C86-F3E5EEDABC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8180" y="4577161"/>
            <a:ext cx="84991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err="1">
                <a:solidFill>
                  <a:prstClr val="black"/>
                </a:solidFill>
                <a:latin typeface="Trebuchet MS" pitchFamily="34" charset="0"/>
              </a:rPr>
              <a:t>vä</a:t>
            </a:r>
            <a:r>
              <a:rPr lang="de-DE" altLang="de-DE" sz="240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2400">
                <a:solidFill>
                  <a:prstClr val="black"/>
                </a:solidFill>
                <a:latin typeface="Trebuchet MS" pitchFamily="34" charset="0"/>
                <a:sym typeface="Wingdings" panose="05000000000000000000" pitchFamily="2" charset="2"/>
              </a:rPr>
              <a:t></a:t>
            </a:r>
            <a:endParaRPr lang="de-DE" altLang="de-DE" sz="240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55" name="Textfeld 54">
            <a:extLst>
              <a:ext uri="{FF2B5EF4-FFF2-40B4-BE49-F238E27FC236}">
                <a16:creationId xmlns:a16="http://schemas.microsoft.com/office/drawing/2014/main" id="{C2941994-8E48-44F4-A95A-256ABB9213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5085" y="5171558"/>
            <a:ext cx="49244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err="1">
                <a:solidFill>
                  <a:prstClr val="black"/>
                </a:solidFill>
                <a:latin typeface="Trebuchet MS" pitchFamily="34" charset="0"/>
              </a:rPr>
              <a:t>zä</a:t>
            </a:r>
            <a:endParaRPr lang="de-DE" altLang="de-DE" sz="240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56" name="Textfeld 55">
            <a:extLst>
              <a:ext uri="{FF2B5EF4-FFF2-40B4-BE49-F238E27FC236}">
                <a16:creationId xmlns:a16="http://schemas.microsoft.com/office/drawing/2014/main" id="{65E158DB-8527-41D4-9669-BFC19858E8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75446" y="5171558"/>
            <a:ext cx="49564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err="1">
                <a:solidFill>
                  <a:prstClr val="black"/>
                </a:solidFill>
                <a:latin typeface="Trebuchet MS" pitchFamily="34" charset="0"/>
              </a:rPr>
              <a:t>zö</a:t>
            </a:r>
            <a:endParaRPr lang="de-DE" altLang="de-DE" sz="240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57" name="Textfeld 56">
            <a:extLst>
              <a:ext uri="{FF2B5EF4-FFF2-40B4-BE49-F238E27FC236}">
                <a16:creationId xmlns:a16="http://schemas.microsoft.com/office/drawing/2014/main" id="{D97E1AF2-C897-45A4-A738-078FE3F90F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19013" y="5171558"/>
            <a:ext cx="49564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err="1">
                <a:solidFill>
                  <a:prstClr val="black"/>
                </a:solidFill>
                <a:latin typeface="Trebuchet MS" pitchFamily="34" charset="0"/>
              </a:rPr>
              <a:t>zü</a:t>
            </a:r>
            <a:endParaRPr lang="de-DE" altLang="de-DE" sz="240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58" name="Textfeld 57">
            <a:extLst>
              <a:ext uri="{FF2B5EF4-FFF2-40B4-BE49-F238E27FC236}">
                <a16:creationId xmlns:a16="http://schemas.microsoft.com/office/drawing/2014/main" id="{9CD37CAB-86BB-4636-97C4-52EC317030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62580" y="5171558"/>
            <a:ext cx="58221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err="1">
                <a:solidFill>
                  <a:prstClr val="black"/>
                </a:solidFill>
                <a:latin typeface="Trebuchet MS" pitchFamily="34" charset="0"/>
              </a:rPr>
              <a:t>wü</a:t>
            </a:r>
            <a:endParaRPr lang="de-DE" altLang="de-DE" sz="240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59" name="Textfeld 58">
            <a:extLst>
              <a:ext uri="{FF2B5EF4-FFF2-40B4-BE49-F238E27FC236}">
                <a16:creationId xmlns:a16="http://schemas.microsoft.com/office/drawing/2014/main" id="{3642C5FD-C151-41CD-B85A-9726F8AB56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92709" y="5171558"/>
            <a:ext cx="57900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err="1">
                <a:solidFill>
                  <a:prstClr val="black"/>
                </a:solidFill>
                <a:latin typeface="Trebuchet MS" pitchFamily="34" charset="0"/>
              </a:rPr>
              <a:t>wö</a:t>
            </a:r>
            <a:endParaRPr lang="de-DE" altLang="de-DE" sz="240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60" name="Textfeld 59">
            <a:extLst>
              <a:ext uri="{FF2B5EF4-FFF2-40B4-BE49-F238E27FC236}">
                <a16:creationId xmlns:a16="http://schemas.microsoft.com/office/drawing/2014/main" id="{A372B2AF-948A-4E7A-B50C-7B6AD95CF8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9634" y="5171558"/>
            <a:ext cx="92845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err="1">
                <a:solidFill>
                  <a:prstClr val="black"/>
                </a:solidFill>
                <a:latin typeface="Trebuchet MS" pitchFamily="34" charset="0"/>
              </a:rPr>
              <a:t>wä</a:t>
            </a:r>
            <a:r>
              <a:rPr lang="de-DE" altLang="de-DE" sz="240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2400">
                <a:solidFill>
                  <a:prstClr val="black"/>
                </a:solidFill>
                <a:latin typeface="Trebuchet MS" pitchFamily="34" charset="0"/>
                <a:sym typeface="Wingdings" panose="05000000000000000000" pitchFamily="2" charset="2"/>
              </a:rPr>
              <a:t></a:t>
            </a:r>
            <a:endParaRPr lang="de-DE" altLang="de-DE" sz="240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61" name="Textfeld 60">
            <a:extLst>
              <a:ext uri="{FF2B5EF4-FFF2-40B4-BE49-F238E27FC236}">
                <a16:creationId xmlns:a16="http://schemas.microsoft.com/office/drawing/2014/main" id="{CD89012C-0177-77B7-6FA3-F838E87D09B5}"/>
              </a:ext>
            </a:extLst>
          </p:cNvPr>
          <p:cNvSpPr txBox="1"/>
          <p:nvPr/>
        </p:nvSpPr>
        <p:spPr>
          <a:xfrm>
            <a:off x="190500" y="6724134"/>
            <a:ext cx="3599062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Übungsdateien\Am Anfang\Silbenübungen\2 Buchstaben.pptx - Seite 3</a:t>
            </a:r>
          </a:p>
        </p:txBody>
      </p:sp>
    </p:spTree>
    <p:extLst>
      <p:ext uri="{BB962C8B-B14F-4D97-AF65-F5344CB8AC3E}">
        <p14:creationId xmlns:p14="http://schemas.microsoft.com/office/powerpoint/2010/main" val="1269895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utoUpdateAnimBg="0"/>
      <p:bldP spid="11" grpId="0" autoUpdateAnimBg="0"/>
      <p:bldP spid="12" grpId="0" autoUpdateAnimBg="0"/>
      <p:bldP spid="13" grpId="0" autoUpdateAnimBg="0"/>
      <p:bldP spid="14" grpId="0" autoUpdateAnimBg="0"/>
      <p:bldP spid="15" grpId="0" autoUpdateAnimBg="0"/>
      <p:bldP spid="16" grpId="0" autoUpdateAnimBg="0"/>
      <p:bldP spid="17" grpId="0" autoUpdateAnimBg="0"/>
      <p:bldP spid="18" grpId="0" autoUpdateAnimBg="0"/>
      <p:bldP spid="19" grpId="0" autoUpdateAnimBg="0"/>
      <p:bldP spid="20" grpId="0" autoUpdateAnimBg="0"/>
      <p:bldP spid="21" grpId="0" autoUpdateAnimBg="0"/>
      <p:bldP spid="22" grpId="0" autoUpdateAnimBg="0"/>
      <p:bldP spid="23" grpId="0" autoUpdateAnimBg="0"/>
      <p:bldP spid="24" grpId="0" autoUpdateAnimBg="0"/>
      <p:bldP spid="25" grpId="0" autoUpdateAnimBg="0"/>
      <p:bldP spid="26" grpId="0" autoUpdateAnimBg="0"/>
      <p:bldP spid="27" grpId="0" autoUpdateAnimBg="0"/>
      <p:bldP spid="28" grpId="0" autoUpdateAnimBg="0"/>
      <p:bldP spid="29" grpId="0" autoUpdateAnimBg="0"/>
      <p:bldP spid="30" grpId="0" autoUpdateAnimBg="0"/>
      <p:bldP spid="31" grpId="0" autoUpdateAnimBg="0"/>
      <p:bldP spid="32" grpId="0" autoUpdateAnimBg="0"/>
      <p:bldP spid="33" grpId="0" autoUpdateAnimBg="0"/>
      <p:bldP spid="34" grpId="0" autoUpdateAnimBg="0"/>
      <p:bldP spid="35" grpId="0" autoUpdateAnimBg="0"/>
      <p:bldP spid="36" grpId="0" autoUpdateAnimBg="0"/>
      <p:bldP spid="37" grpId="0" autoUpdateAnimBg="0"/>
      <p:bldP spid="38" grpId="0" autoUpdateAnimBg="0"/>
      <p:bldP spid="39" grpId="0" autoUpdateAnimBg="0"/>
      <p:bldP spid="43" grpId="0" autoUpdateAnimBg="0"/>
      <p:bldP spid="44" grpId="0" autoUpdateAnimBg="0"/>
      <p:bldP spid="45" grpId="0" autoUpdateAnimBg="0"/>
      <p:bldP spid="46" grpId="0" autoUpdateAnimBg="0"/>
      <p:bldP spid="47" grpId="0" autoUpdateAnimBg="0"/>
      <p:bldP spid="48" grpId="0" autoUpdateAnimBg="0"/>
      <p:bldP spid="49" grpId="0" autoUpdateAnimBg="0"/>
      <p:bldP spid="50" grpId="0" autoUpdateAnimBg="0"/>
      <p:bldP spid="51" grpId="0" autoUpdateAnimBg="0"/>
      <p:bldP spid="52" grpId="0" autoUpdateAnimBg="0"/>
      <p:bldP spid="53" grpId="0" autoUpdateAnimBg="0"/>
      <p:bldP spid="54" grpId="0" autoUpdateAnimBg="0"/>
      <p:bldP spid="55" grpId="0" autoUpdateAnimBg="0"/>
      <p:bldP spid="56" grpId="0" autoUpdateAnimBg="0"/>
      <p:bldP spid="57" grpId="0" autoUpdateAnimBg="0"/>
      <p:bldP spid="58" grpId="0" autoUpdateAnimBg="0"/>
      <p:bldP spid="59" grpId="0" autoUpdateAnimBg="0"/>
      <p:bldP spid="60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27">
            <a:extLst>
              <a:ext uri="{FF2B5EF4-FFF2-40B4-BE49-F238E27FC236}">
                <a16:creationId xmlns:a16="http://schemas.microsoft.com/office/drawing/2014/main" id="{AFAFB1AF-F081-4F49-8857-02D28E249E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789837" y="93009"/>
            <a:ext cx="2133600" cy="365125"/>
          </a:xfrm>
        </p:spPr>
        <p:txBody>
          <a:bodyPr/>
          <a:lstStyle/>
          <a:p>
            <a:pPr>
              <a:defRPr/>
            </a:pPr>
            <a:fld id="{221578E3-F516-4360-8F12-4081310FC682}" type="slidenum">
              <a:rPr lang="de-DE" sz="1600" smtClean="0"/>
              <a:pPr>
                <a:defRPr/>
              </a:pPr>
              <a:t>4</a:t>
            </a:fld>
            <a:endParaRPr lang="de-DE" sz="1600"/>
          </a:p>
        </p:txBody>
      </p:sp>
      <p:sp>
        <p:nvSpPr>
          <p:cNvPr id="3" name="Textfeld 4">
            <a:extLst>
              <a:ext uri="{FF2B5EF4-FFF2-40B4-BE49-F238E27FC236}">
                <a16:creationId xmlns:a16="http://schemas.microsoft.com/office/drawing/2014/main" id="{1DD47DCC-B0B9-4A24-88AC-8604AE6AA9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512" y="179388"/>
            <a:ext cx="5149487" cy="707886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>
                <a:solidFill>
                  <a:prstClr val="black"/>
                </a:solidFill>
                <a:latin typeface="Trebuchet MS" pitchFamily="34" charset="0"/>
              </a:rPr>
              <a:t>Silbenübung – ohne Umlaute – Vokal kurz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de-DE" altLang="de-DE" sz="2000">
                <a:solidFill>
                  <a:srgbClr val="FF0000"/>
                </a:solidFill>
                <a:latin typeface="Trebuchet MS" pitchFamily="34" charset="0"/>
              </a:rPr>
              <a:t>Klick!</a:t>
            </a:r>
          </a:p>
        </p:txBody>
      </p:sp>
      <p:sp>
        <p:nvSpPr>
          <p:cNvPr id="5" name="Ellipse 4">
            <a:extLst>
              <a:ext uri="{FF2B5EF4-FFF2-40B4-BE49-F238E27FC236}">
                <a16:creationId xmlns:a16="http://schemas.microsoft.com/office/drawing/2014/main" id="{2DE4A8B2-406E-41F2-9DB5-9C95EB9A44E0}"/>
              </a:ext>
            </a:extLst>
          </p:cNvPr>
          <p:cNvSpPr/>
          <p:nvPr/>
        </p:nvSpPr>
        <p:spPr>
          <a:xfrm>
            <a:off x="323528" y="1191486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6" name="Ellipse 5">
            <a:extLst>
              <a:ext uri="{FF2B5EF4-FFF2-40B4-BE49-F238E27FC236}">
                <a16:creationId xmlns:a16="http://schemas.microsoft.com/office/drawing/2014/main" id="{14C2394C-0A06-40D2-AB7E-E75AFD506E28}"/>
              </a:ext>
            </a:extLst>
          </p:cNvPr>
          <p:cNvSpPr/>
          <p:nvPr/>
        </p:nvSpPr>
        <p:spPr>
          <a:xfrm>
            <a:off x="323528" y="1785777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7" name="Ellipse 6">
            <a:extLst>
              <a:ext uri="{FF2B5EF4-FFF2-40B4-BE49-F238E27FC236}">
                <a16:creationId xmlns:a16="http://schemas.microsoft.com/office/drawing/2014/main" id="{D6C21CB1-8F27-467E-8635-66EC7F4B9428}"/>
              </a:ext>
            </a:extLst>
          </p:cNvPr>
          <p:cNvSpPr/>
          <p:nvPr/>
        </p:nvSpPr>
        <p:spPr>
          <a:xfrm>
            <a:off x="323528" y="2380068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8" name="Ellipse 7">
            <a:extLst>
              <a:ext uri="{FF2B5EF4-FFF2-40B4-BE49-F238E27FC236}">
                <a16:creationId xmlns:a16="http://schemas.microsoft.com/office/drawing/2014/main" id="{A55C0BC9-1F27-48D0-BD7A-8F862D26197F}"/>
              </a:ext>
            </a:extLst>
          </p:cNvPr>
          <p:cNvSpPr/>
          <p:nvPr/>
        </p:nvSpPr>
        <p:spPr>
          <a:xfrm>
            <a:off x="323528" y="2975946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9" name="Ellipse 8">
            <a:extLst>
              <a:ext uri="{FF2B5EF4-FFF2-40B4-BE49-F238E27FC236}">
                <a16:creationId xmlns:a16="http://schemas.microsoft.com/office/drawing/2014/main" id="{9048BD70-2E82-466C-9C44-E5A1BEFED8A3}"/>
              </a:ext>
            </a:extLst>
          </p:cNvPr>
          <p:cNvSpPr/>
          <p:nvPr/>
        </p:nvSpPr>
        <p:spPr>
          <a:xfrm>
            <a:off x="323528" y="3571824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B317EB66-B99D-4FC9-83BD-FFBFA2BC58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1466" y="1010779"/>
            <a:ext cx="51809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>
                <a:solidFill>
                  <a:prstClr val="black"/>
                </a:solidFill>
                <a:latin typeface="Trebuchet MS" pitchFamily="34" charset="0"/>
              </a:rPr>
              <a:t>ab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40EF7387-CCC9-4453-A7BA-ED29CFD6E6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6917" y="1010779"/>
            <a:ext cx="4635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err="1">
                <a:solidFill>
                  <a:prstClr val="black"/>
                </a:solidFill>
                <a:latin typeface="Trebuchet MS" pitchFamily="34" charset="0"/>
              </a:rPr>
              <a:t>of</a:t>
            </a:r>
            <a:endParaRPr lang="de-DE" altLang="de-DE" sz="240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D8F568C1-689B-438B-8258-736FC71783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07865" y="1010779"/>
            <a:ext cx="47481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err="1">
                <a:solidFill>
                  <a:prstClr val="black"/>
                </a:solidFill>
                <a:latin typeface="Trebuchet MS" pitchFamily="34" charset="0"/>
              </a:rPr>
              <a:t>os</a:t>
            </a:r>
            <a:endParaRPr lang="de-DE" altLang="de-DE" sz="240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4DC1E1AA-C355-411A-8114-99B2330281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30035" y="1010779"/>
            <a:ext cx="50687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err="1">
                <a:solidFill>
                  <a:prstClr val="black"/>
                </a:solidFill>
                <a:latin typeface="Trebuchet MS" pitchFamily="34" charset="0"/>
              </a:rPr>
              <a:t>ug</a:t>
            </a:r>
            <a:endParaRPr lang="de-DE" altLang="de-DE" sz="240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35650733-0653-445B-B56C-EF97DCF923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84265" y="1010779"/>
            <a:ext cx="60785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>
                <a:solidFill>
                  <a:prstClr val="black"/>
                </a:solidFill>
                <a:latin typeface="Trebuchet MS" pitchFamily="34" charset="0"/>
              </a:rPr>
              <a:t>um</a:t>
            </a:r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004AE066-5C4A-410E-A9CF-D524C9C699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39484" y="1010779"/>
            <a:ext cx="47320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err="1">
                <a:solidFill>
                  <a:prstClr val="black"/>
                </a:solidFill>
                <a:latin typeface="Trebuchet MS" pitchFamily="34" charset="0"/>
              </a:rPr>
              <a:t>ur</a:t>
            </a:r>
            <a:endParaRPr lang="de-DE" altLang="de-DE" sz="240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4F00E960-ABE4-49A5-A66C-400E98E95F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60050" y="1010779"/>
            <a:ext cx="49885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err="1">
                <a:solidFill>
                  <a:prstClr val="black"/>
                </a:solidFill>
                <a:latin typeface="Trebuchet MS" pitchFamily="34" charset="0"/>
              </a:rPr>
              <a:t>uz</a:t>
            </a:r>
            <a:endParaRPr lang="de-DE" altLang="de-DE" sz="240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FC6CAD6B-0F4A-4818-917B-B6C07562B9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06265" y="1010779"/>
            <a:ext cx="51488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>
                <a:solidFill>
                  <a:prstClr val="black"/>
                </a:solidFill>
                <a:latin typeface="Trebuchet MS" pitchFamily="34" charset="0"/>
              </a:rPr>
              <a:t>an</a:t>
            </a:r>
          </a:p>
        </p:txBody>
      </p:sp>
      <p:sp>
        <p:nvSpPr>
          <p:cNvPr id="18" name="Textfeld 17">
            <a:extLst>
              <a:ext uri="{FF2B5EF4-FFF2-40B4-BE49-F238E27FC236}">
                <a16:creationId xmlns:a16="http://schemas.microsoft.com/office/drawing/2014/main" id="{BCF4D99B-6D0F-4236-A3DE-CD0B72A932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2358" y="1606200"/>
            <a:ext cx="46679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err="1">
                <a:solidFill>
                  <a:prstClr val="black"/>
                </a:solidFill>
                <a:latin typeface="Trebuchet MS" pitchFamily="34" charset="0"/>
              </a:rPr>
              <a:t>ar</a:t>
            </a:r>
            <a:endParaRPr lang="de-DE" altLang="de-DE" sz="240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19" name="Textfeld 18">
            <a:extLst>
              <a:ext uri="{FF2B5EF4-FFF2-40B4-BE49-F238E27FC236}">
                <a16:creationId xmlns:a16="http://schemas.microsoft.com/office/drawing/2014/main" id="{D0B8D5EC-F57F-43D0-86F2-3E40563550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72952" y="1606200"/>
            <a:ext cx="51809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>
                <a:solidFill>
                  <a:prstClr val="black"/>
                </a:solidFill>
                <a:latin typeface="Trebuchet MS" pitchFamily="34" charset="0"/>
              </a:rPr>
              <a:t>ad</a:t>
            </a:r>
          </a:p>
        </p:txBody>
      </p:sp>
      <p:sp>
        <p:nvSpPr>
          <p:cNvPr id="20" name="Textfeld 19">
            <a:extLst>
              <a:ext uri="{FF2B5EF4-FFF2-40B4-BE49-F238E27FC236}">
                <a16:creationId xmlns:a16="http://schemas.microsoft.com/office/drawing/2014/main" id="{E039F119-BF8F-4B56-A395-0DCE7C47F3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64843" y="1606200"/>
            <a:ext cx="50366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err="1">
                <a:solidFill>
                  <a:prstClr val="black"/>
                </a:solidFill>
                <a:latin typeface="Trebuchet MS" pitchFamily="34" charset="0"/>
              </a:rPr>
              <a:t>og</a:t>
            </a:r>
            <a:endParaRPr lang="de-DE" altLang="de-DE" sz="240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21" name="Textfeld 20">
            <a:extLst>
              <a:ext uri="{FF2B5EF4-FFF2-40B4-BE49-F238E27FC236}">
                <a16:creationId xmlns:a16="http://schemas.microsoft.com/office/drawing/2014/main" id="{5A6C2E92-35AC-4014-AA7D-259D20FCCE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42307" y="1606200"/>
            <a:ext cx="47160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err="1">
                <a:solidFill>
                  <a:prstClr val="black"/>
                </a:solidFill>
                <a:latin typeface="Trebuchet MS" pitchFamily="34" charset="0"/>
              </a:rPr>
              <a:t>ot</a:t>
            </a:r>
            <a:endParaRPr lang="de-DE" altLang="de-DE" sz="240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22" name="Textfeld 21">
            <a:extLst>
              <a:ext uri="{FF2B5EF4-FFF2-40B4-BE49-F238E27FC236}">
                <a16:creationId xmlns:a16="http://schemas.microsoft.com/office/drawing/2014/main" id="{005A54B8-3C5D-4A1F-9369-E2FE32AC68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7711" y="1606200"/>
            <a:ext cx="50847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err="1">
                <a:solidFill>
                  <a:prstClr val="black"/>
                </a:solidFill>
                <a:latin typeface="Trebuchet MS" pitchFamily="34" charset="0"/>
              </a:rPr>
              <a:t>uk</a:t>
            </a:r>
            <a:endParaRPr lang="de-DE" altLang="de-DE" sz="240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23" name="Textfeld 22">
            <a:extLst>
              <a:ext uri="{FF2B5EF4-FFF2-40B4-BE49-F238E27FC236}">
                <a16:creationId xmlns:a16="http://schemas.microsoft.com/office/drawing/2014/main" id="{75BC8050-E181-4698-B299-F11464FF65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69984" y="1606200"/>
            <a:ext cx="47481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>
                <a:solidFill>
                  <a:prstClr val="black"/>
                </a:solidFill>
                <a:latin typeface="Trebuchet MS" pitchFamily="34" charset="0"/>
              </a:rPr>
              <a:t>tu</a:t>
            </a:r>
          </a:p>
        </p:txBody>
      </p:sp>
      <p:sp>
        <p:nvSpPr>
          <p:cNvPr id="24" name="Textfeld 23">
            <a:extLst>
              <a:ext uri="{FF2B5EF4-FFF2-40B4-BE49-F238E27FC236}">
                <a16:creationId xmlns:a16="http://schemas.microsoft.com/office/drawing/2014/main" id="{94B8F4C0-AE0C-4C7A-B861-AA11D2116E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18594" y="1606200"/>
            <a:ext cx="47801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err="1">
                <a:solidFill>
                  <a:prstClr val="black"/>
                </a:solidFill>
                <a:latin typeface="Trebuchet MS" pitchFamily="34" charset="0"/>
              </a:rPr>
              <a:t>us</a:t>
            </a:r>
            <a:endParaRPr lang="de-DE" altLang="de-DE" sz="240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25" name="Textfeld 24">
            <a:extLst>
              <a:ext uri="{FF2B5EF4-FFF2-40B4-BE49-F238E27FC236}">
                <a16:creationId xmlns:a16="http://schemas.microsoft.com/office/drawing/2014/main" id="{FEAEA9AC-3436-46B5-A2B5-7BA830FC63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70410" y="1606200"/>
            <a:ext cx="39466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err="1">
                <a:solidFill>
                  <a:prstClr val="black"/>
                </a:solidFill>
                <a:latin typeface="Trebuchet MS" pitchFamily="34" charset="0"/>
              </a:rPr>
              <a:t>it</a:t>
            </a:r>
            <a:endParaRPr lang="de-DE" altLang="de-DE" sz="240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26" name="Textfeld 25">
            <a:extLst>
              <a:ext uri="{FF2B5EF4-FFF2-40B4-BE49-F238E27FC236}">
                <a16:creationId xmlns:a16="http://schemas.microsoft.com/office/drawing/2014/main" id="{DDBFBE9F-E7E7-4891-A3D6-3D3859DA92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2358" y="2199573"/>
            <a:ext cx="50687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err="1">
                <a:solidFill>
                  <a:prstClr val="black"/>
                </a:solidFill>
                <a:latin typeface="Trebuchet MS" pitchFamily="34" charset="0"/>
              </a:rPr>
              <a:t>eg</a:t>
            </a:r>
            <a:endParaRPr lang="de-DE" altLang="de-DE" sz="240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27" name="Textfeld 26">
            <a:extLst>
              <a:ext uri="{FF2B5EF4-FFF2-40B4-BE49-F238E27FC236}">
                <a16:creationId xmlns:a16="http://schemas.microsoft.com/office/drawing/2014/main" id="{FDDAEC9D-A85B-4D5B-AF45-1BC72B5C56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21755" y="2199573"/>
            <a:ext cx="47160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err="1">
                <a:solidFill>
                  <a:prstClr val="black"/>
                </a:solidFill>
                <a:latin typeface="Trebuchet MS" pitchFamily="34" charset="0"/>
              </a:rPr>
              <a:t>as</a:t>
            </a:r>
            <a:endParaRPr lang="de-DE" altLang="de-DE" sz="240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28" name="Textfeld 27">
            <a:extLst>
              <a:ext uri="{FF2B5EF4-FFF2-40B4-BE49-F238E27FC236}">
                <a16:creationId xmlns:a16="http://schemas.microsoft.com/office/drawing/2014/main" id="{7908AC29-FBE7-403D-9060-917AC72162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75886" y="2199573"/>
            <a:ext cx="46038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err="1">
                <a:solidFill>
                  <a:prstClr val="black"/>
                </a:solidFill>
                <a:latin typeface="Trebuchet MS" pitchFamily="34" charset="0"/>
              </a:rPr>
              <a:t>af</a:t>
            </a:r>
            <a:endParaRPr lang="de-DE" altLang="de-DE" sz="240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29" name="Textfeld 28">
            <a:extLst>
              <a:ext uri="{FF2B5EF4-FFF2-40B4-BE49-F238E27FC236}">
                <a16:creationId xmlns:a16="http://schemas.microsoft.com/office/drawing/2014/main" id="{7E6BA6A2-F1D3-410C-B8B0-8F4A053A56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8795" y="2199573"/>
            <a:ext cx="50526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>
                <a:solidFill>
                  <a:prstClr val="black"/>
                </a:solidFill>
                <a:latin typeface="Trebuchet MS" pitchFamily="34" charset="0"/>
              </a:rPr>
              <a:t>ok</a:t>
            </a:r>
          </a:p>
        </p:txBody>
      </p:sp>
      <p:sp>
        <p:nvSpPr>
          <p:cNvPr id="30" name="Textfeld 29">
            <a:extLst>
              <a:ext uri="{FF2B5EF4-FFF2-40B4-BE49-F238E27FC236}">
                <a16:creationId xmlns:a16="http://schemas.microsoft.com/office/drawing/2014/main" id="{80446838-0924-44CC-834C-41A177F38A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06589" y="2199573"/>
            <a:ext cx="50366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err="1">
                <a:solidFill>
                  <a:prstClr val="black"/>
                </a:solidFill>
                <a:latin typeface="Trebuchet MS" pitchFamily="34" charset="0"/>
              </a:rPr>
              <a:t>ox</a:t>
            </a:r>
            <a:endParaRPr lang="de-DE" altLang="de-DE" sz="240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31" name="Textfeld 30">
            <a:extLst>
              <a:ext uri="{FF2B5EF4-FFF2-40B4-BE49-F238E27FC236}">
                <a16:creationId xmlns:a16="http://schemas.microsoft.com/office/drawing/2014/main" id="{5F34EF73-8951-466F-B07A-72F7B1F783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92780" y="2199573"/>
            <a:ext cx="44435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err="1">
                <a:solidFill>
                  <a:prstClr val="black"/>
                </a:solidFill>
                <a:latin typeface="Trebuchet MS" pitchFamily="34" charset="0"/>
              </a:rPr>
              <a:t>ul</a:t>
            </a:r>
            <a:endParaRPr lang="de-DE" altLang="de-DE" sz="240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32" name="Textfeld 31">
            <a:extLst>
              <a:ext uri="{FF2B5EF4-FFF2-40B4-BE49-F238E27FC236}">
                <a16:creationId xmlns:a16="http://schemas.microsoft.com/office/drawing/2014/main" id="{E31128F6-9739-4B47-9B31-B9EB282145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19659" y="2199573"/>
            <a:ext cx="52450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>
                <a:solidFill>
                  <a:prstClr val="black"/>
                </a:solidFill>
                <a:latin typeface="Trebuchet MS" pitchFamily="34" charset="0"/>
              </a:rPr>
              <a:t>ud</a:t>
            </a:r>
          </a:p>
        </p:txBody>
      </p:sp>
      <p:sp>
        <p:nvSpPr>
          <p:cNvPr id="33" name="Textfeld 32">
            <a:extLst>
              <a:ext uri="{FF2B5EF4-FFF2-40B4-BE49-F238E27FC236}">
                <a16:creationId xmlns:a16="http://schemas.microsoft.com/office/drawing/2014/main" id="{2899DE06-4900-41AE-8ADF-070AA95480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26689" y="2199573"/>
            <a:ext cx="47481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err="1">
                <a:solidFill>
                  <a:prstClr val="black"/>
                </a:solidFill>
                <a:latin typeface="Trebuchet MS" pitchFamily="34" charset="0"/>
              </a:rPr>
              <a:t>ut</a:t>
            </a:r>
            <a:endParaRPr lang="de-DE" altLang="de-DE" sz="240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34" name="Textfeld 33">
            <a:extLst>
              <a:ext uri="{FF2B5EF4-FFF2-40B4-BE49-F238E27FC236}">
                <a16:creationId xmlns:a16="http://schemas.microsoft.com/office/drawing/2014/main" id="{6DE26D58-A490-4798-A427-0CA85EF23B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2358" y="2793970"/>
            <a:ext cx="47801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>
                <a:solidFill>
                  <a:prstClr val="black"/>
                </a:solidFill>
                <a:latin typeface="Trebuchet MS" pitchFamily="34" charset="0"/>
              </a:rPr>
              <a:t>es</a:t>
            </a:r>
          </a:p>
        </p:txBody>
      </p:sp>
      <p:sp>
        <p:nvSpPr>
          <p:cNvPr id="35" name="Textfeld 34">
            <a:extLst>
              <a:ext uri="{FF2B5EF4-FFF2-40B4-BE49-F238E27FC236}">
                <a16:creationId xmlns:a16="http://schemas.microsoft.com/office/drawing/2014/main" id="{49D38C14-31B1-45EE-BFD6-8FACEB5625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73131" y="2793970"/>
            <a:ext cx="50847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err="1">
                <a:solidFill>
                  <a:prstClr val="black"/>
                </a:solidFill>
                <a:latin typeface="Trebuchet MS" pitchFamily="34" charset="0"/>
              </a:rPr>
              <a:t>ek</a:t>
            </a:r>
            <a:endParaRPr lang="de-DE" altLang="de-DE" sz="240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36" name="Textfeld 35">
            <a:extLst>
              <a:ext uri="{FF2B5EF4-FFF2-40B4-BE49-F238E27FC236}">
                <a16:creationId xmlns:a16="http://schemas.microsoft.com/office/drawing/2014/main" id="{595CA819-23E3-4158-9F93-955C628560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44361" y="2793970"/>
            <a:ext cx="46839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>
                <a:solidFill>
                  <a:prstClr val="black"/>
                </a:solidFill>
                <a:latin typeface="Trebuchet MS" pitchFamily="34" charset="0"/>
              </a:rPr>
              <a:t>at</a:t>
            </a:r>
          </a:p>
        </p:txBody>
      </p:sp>
      <p:sp>
        <p:nvSpPr>
          <p:cNvPr id="37" name="Textfeld 36">
            <a:extLst>
              <a:ext uri="{FF2B5EF4-FFF2-40B4-BE49-F238E27FC236}">
                <a16:creationId xmlns:a16="http://schemas.microsoft.com/office/drawing/2014/main" id="{F836B76C-E573-488E-827E-E4B688FD4B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75516" y="2793970"/>
            <a:ext cx="50045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err="1">
                <a:solidFill>
                  <a:prstClr val="black"/>
                </a:solidFill>
                <a:latin typeface="Trebuchet MS" pitchFamily="34" charset="0"/>
              </a:rPr>
              <a:t>ag</a:t>
            </a:r>
            <a:endParaRPr lang="de-DE" altLang="de-DE" sz="240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38" name="Textfeld 37">
            <a:extLst>
              <a:ext uri="{FF2B5EF4-FFF2-40B4-BE49-F238E27FC236}">
                <a16:creationId xmlns:a16="http://schemas.microsoft.com/office/drawing/2014/main" id="{E399508F-4C47-453F-8717-7AC8A1DA2B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38731" y="2793970"/>
            <a:ext cx="44114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err="1">
                <a:solidFill>
                  <a:prstClr val="black"/>
                </a:solidFill>
                <a:latin typeface="Trebuchet MS" pitchFamily="34" charset="0"/>
              </a:rPr>
              <a:t>ol</a:t>
            </a:r>
            <a:endParaRPr lang="de-DE" altLang="de-DE" sz="240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39" name="Textfeld 38">
            <a:extLst>
              <a:ext uri="{FF2B5EF4-FFF2-40B4-BE49-F238E27FC236}">
                <a16:creationId xmlns:a16="http://schemas.microsoft.com/office/drawing/2014/main" id="{C7902F3A-CF69-42E8-B8A4-1868B84F3F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42634" y="2793970"/>
            <a:ext cx="49564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err="1">
                <a:solidFill>
                  <a:prstClr val="black"/>
                </a:solidFill>
                <a:latin typeface="Trebuchet MS" pitchFamily="34" charset="0"/>
              </a:rPr>
              <a:t>oz</a:t>
            </a:r>
            <a:endParaRPr lang="de-DE" altLang="de-DE" sz="240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40" name="Textfeld 39">
            <a:extLst>
              <a:ext uri="{FF2B5EF4-FFF2-40B4-BE49-F238E27FC236}">
                <a16:creationId xmlns:a16="http://schemas.microsoft.com/office/drawing/2014/main" id="{37F36FCF-1551-437E-9C7A-D00F4CB572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01040" y="2793970"/>
            <a:ext cx="60785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>
                <a:solidFill>
                  <a:prstClr val="black"/>
                </a:solidFill>
                <a:latin typeface="Trebuchet MS" pitchFamily="34" charset="0"/>
              </a:rPr>
              <a:t>um</a:t>
            </a:r>
          </a:p>
        </p:txBody>
      </p:sp>
      <p:sp>
        <p:nvSpPr>
          <p:cNvPr id="41" name="Textfeld 40">
            <a:extLst>
              <a:ext uri="{FF2B5EF4-FFF2-40B4-BE49-F238E27FC236}">
                <a16:creationId xmlns:a16="http://schemas.microsoft.com/office/drawing/2014/main" id="{4E929CFD-43C2-4647-B751-F367FEBE7A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71656" y="2793970"/>
            <a:ext cx="42672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err="1">
                <a:solidFill>
                  <a:prstClr val="black"/>
                </a:solidFill>
                <a:latin typeface="Trebuchet MS" pitchFamily="34" charset="0"/>
              </a:rPr>
              <a:t>gi</a:t>
            </a:r>
            <a:endParaRPr lang="de-DE" altLang="de-DE" sz="240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42" name="Textfeld 41">
            <a:extLst>
              <a:ext uri="{FF2B5EF4-FFF2-40B4-BE49-F238E27FC236}">
                <a16:creationId xmlns:a16="http://schemas.microsoft.com/office/drawing/2014/main" id="{CF49C68C-5245-4411-B863-253A550926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2358" y="3388367"/>
            <a:ext cx="44435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err="1">
                <a:solidFill>
                  <a:prstClr val="black"/>
                </a:solidFill>
                <a:latin typeface="Trebuchet MS" pitchFamily="34" charset="0"/>
              </a:rPr>
              <a:t>id</a:t>
            </a:r>
            <a:endParaRPr lang="de-DE" altLang="de-DE" sz="240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43" name="Textfeld 42">
            <a:extLst>
              <a:ext uri="{FF2B5EF4-FFF2-40B4-BE49-F238E27FC236}">
                <a16:creationId xmlns:a16="http://schemas.microsoft.com/office/drawing/2014/main" id="{153934BE-53D2-4D20-9B64-87661C3776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47126" y="3388367"/>
            <a:ext cx="47481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>
                <a:solidFill>
                  <a:prstClr val="black"/>
                </a:solidFill>
                <a:latin typeface="Trebuchet MS" pitchFamily="34" charset="0"/>
              </a:rPr>
              <a:t>et</a:t>
            </a:r>
          </a:p>
        </p:txBody>
      </p:sp>
      <p:sp>
        <p:nvSpPr>
          <p:cNvPr id="44" name="Textfeld 43">
            <a:extLst>
              <a:ext uri="{FF2B5EF4-FFF2-40B4-BE49-F238E27FC236}">
                <a16:creationId xmlns:a16="http://schemas.microsoft.com/office/drawing/2014/main" id="{FA5657B5-77B5-495E-8CE0-7C59BBF4C1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92352" y="3388367"/>
            <a:ext cx="44435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err="1">
                <a:solidFill>
                  <a:prstClr val="black"/>
                </a:solidFill>
                <a:latin typeface="Trebuchet MS" pitchFamily="34" charset="0"/>
              </a:rPr>
              <a:t>el</a:t>
            </a:r>
            <a:endParaRPr lang="de-DE" altLang="de-DE" sz="240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45" name="Textfeld 44">
            <a:extLst>
              <a:ext uri="{FF2B5EF4-FFF2-40B4-BE49-F238E27FC236}">
                <a16:creationId xmlns:a16="http://schemas.microsoft.com/office/drawing/2014/main" id="{02EAFC13-C904-4C5F-A0FB-1928A3A54C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07120" y="3388367"/>
            <a:ext cx="50045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err="1">
                <a:solidFill>
                  <a:prstClr val="black"/>
                </a:solidFill>
                <a:latin typeface="Trebuchet MS" pitchFamily="34" charset="0"/>
              </a:rPr>
              <a:t>ax</a:t>
            </a:r>
            <a:endParaRPr lang="de-DE" altLang="de-DE" sz="240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46" name="Textfeld 45">
            <a:extLst>
              <a:ext uri="{FF2B5EF4-FFF2-40B4-BE49-F238E27FC236}">
                <a16:creationId xmlns:a16="http://schemas.microsoft.com/office/drawing/2014/main" id="{59DA09BF-8504-465B-B5E0-65980983A0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77994" y="3388367"/>
            <a:ext cx="50206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err="1">
                <a:solidFill>
                  <a:prstClr val="black"/>
                </a:solidFill>
                <a:latin typeface="Trebuchet MS" pitchFamily="34" charset="0"/>
              </a:rPr>
              <a:t>ak</a:t>
            </a:r>
            <a:endParaRPr lang="de-DE" altLang="de-DE" sz="240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47" name="Textfeld 46">
            <a:extLst>
              <a:ext uri="{FF2B5EF4-FFF2-40B4-BE49-F238E27FC236}">
                <a16:creationId xmlns:a16="http://schemas.microsoft.com/office/drawing/2014/main" id="{DAD7622A-FAF6-4024-AF81-93F65BEA18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50471" y="3388367"/>
            <a:ext cx="60465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err="1">
                <a:solidFill>
                  <a:prstClr val="black"/>
                </a:solidFill>
                <a:latin typeface="Trebuchet MS" pitchFamily="34" charset="0"/>
              </a:rPr>
              <a:t>om</a:t>
            </a:r>
            <a:endParaRPr lang="de-DE" altLang="de-DE" sz="240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48" name="Textfeld 47">
            <a:extLst>
              <a:ext uri="{FF2B5EF4-FFF2-40B4-BE49-F238E27FC236}">
                <a16:creationId xmlns:a16="http://schemas.microsoft.com/office/drawing/2014/main" id="{49C410BE-18C7-4B72-B089-EFB2444E72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25540" y="3388367"/>
            <a:ext cx="52450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err="1">
                <a:solidFill>
                  <a:prstClr val="black"/>
                </a:solidFill>
                <a:latin typeface="Trebuchet MS" pitchFamily="34" charset="0"/>
              </a:rPr>
              <a:t>ub</a:t>
            </a:r>
            <a:endParaRPr lang="de-DE" altLang="de-DE" sz="240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49" name="Textfeld 48">
            <a:extLst>
              <a:ext uri="{FF2B5EF4-FFF2-40B4-BE49-F238E27FC236}">
                <a16:creationId xmlns:a16="http://schemas.microsoft.com/office/drawing/2014/main" id="{90858E71-14CF-49E8-B02A-607F73223A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20459" y="3388367"/>
            <a:ext cx="52129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err="1">
                <a:solidFill>
                  <a:prstClr val="black"/>
                </a:solidFill>
                <a:latin typeface="Trebuchet MS" pitchFamily="34" charset="0"/>
              </a:rPr>
              <a:t>un</a:t>
            </a:r>
            <a:endParaRPr lang="de-DE" altLang="de-DE" sz="240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50" name="Ellipse 49">
            <a:extLst>
              <a:ext uri="{FF2B5EF4-FFF2-40B4-BE49-F238E27FC236}">
                <a16:creationId xmlns:a16="http://schemas.microsoft.com/office/drawing/2014/main" id="{6D8987A8-D10E-4437-B649-0429C8C68BF4}"/>
              </a:ext>
            </a:extLst>
          </p:cNvPr>
          <p:cNvSpPr/>
          <p:nvPr/>
        </p:nvSpPr>
        <p:spPr>
          <a:xfrm>
            <a:off x="326255" y="4166115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51" name="Ellipse 50">
            <a:extLst>
              <a:ext uri="{FF2B5EF4-FFF2-40B4-BE49-F238E27FC236}">
                <a16:creationId xmlns:a16="http://schemas.microsoft.com/office/drawing/2014/main" id="{17A95DDA-D869-4C49-AE12-38EDD8AA7210}"/>
              </a:ext>
            </a:extLst>
          </p:cNvPr>
          <p:cNvSpPr/>
          <p:nvPr/>
        </p:nvSpPr>
        <p:spPr>
          <a:xfrm>
            <a:off x="326255" y="4760406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52" name="Ellipse 51">
            <a:extLst>
              <a:ext uri="{FF2B5EF4-FFF2-40B4-BE49-F238E27FC236}">
                <a16:creationId xmlns:a16="http://schemas.microsoft.com/office/drawing/2014/main" id="{1E3FCE02-73AA-47BD-934C-1B870A16EA77}"/>
              </a:ext>
            </a:extLst>
          </p:cNvPr>
          <p:cNvSpPr/>
          <p:nvPr/>
        </p:nvSpPr>
        <p:spPr>
          <a:xfrm>
            <a:off x="326255" y="5354697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53" name="Ellipse 52">
            <a:extLst>
              <a:ext uri="{FF2B5EF4-FFF2-40B4-BE49-F238E27FC236}">
                <a16:creationId xmlns:a16="http://schemas.microsoft.com/office/drawing/2014/main" id="{9B84FA38-7C7C-4BCB-81BE-C97B645FCFB8}"/>
              </a:ext>
            </a:extLst>
          </p:cNvPr>
          <p:cNvSpPr/>
          <p:nvPr/>
        </p:nvSpPr>
        <p:spPr>
          <a:xfrm>
            <a:off x="326255" y="5950578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54" name="Textfeld 53">
            <a:extLst>
              <a:ext uri="{FF2B5EF4-FFF2-40B4-BE49-F238E27FC236}">
                <a16:creationId xmlns:a16="http://schemas.microsoft.com/office/drawing/2014/main" id="{FD4DD459-114A-4941-A8C1-485079D0A2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4193" y="3982764"/>
            <a:ext cx="52770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>
                <a:solidFill>
                  <a:prstClr val="black"/>
                </a:solidFill>
                <a:latin typeface="Trebuchet MS" pitchFamily="34" charset="0"/>
              </a:rPr>
              <a:t>im</a:t>
            </a:r>
          </a:p>
        </p:txBody>
      </p:sp>
      <p:sp>
        <p:nvSpPr>
          <p:cNvPr id="55" name="Textfeld 54">
            <a:extLst>
              <a:ext uri="{FF2B5EF4-FFF2-40B4-BE49-F238E27FC236}">
                <a16:creationId xmlns:a16="http://schemas.microsoft.com/office/drawing/2014/main" id="{22DBD3DA-D61C-437A-8E06-33C405C23E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23386" y="3982764"/>
            <a:ext cx="38664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err="1">
                <a:solidFill>
                  <a:prstClr val="black"/>
                </a:solidFill>
                <a:latin typeface="Trebuchet MS" pitchFamily="34" charset="0"/>
              </a:rPr>
              <a:t>if</a:t>
            </a:r>
            <a:endParaRPr lang="de-DE" altLang="de-DE" sz="240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56" name="Textfeld 55">
            <a:extLst>
              <a:ext uri="{FF2B5EF4-FFF2-40B4-BE49-F238E27FC236}">
                <a16:creationId xmlns:a16="http://schemas.microsoft.com/office/drawing/2014/main" id="{9AB9DBD0-9F62-4B16-9816-8D50896102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71514" y="3982764"/>
            <a:ext cx="50366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err="1">
                <a:solidFill>
                  <a:prstClr val="black"/>
                </a:solidFill>
                <a:latin typeface="Trebuchet MS" pitchFamily="34" charset="0"/>
              </a:rPr>
              <a:t>ev</a:t>
            </a:r>
            <a:endParaRPr lang="de-DE" altLang="de-DE" sz="240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57" name="Textfeld 56">
            <a:extLst>
              <a:ext uri="{FF2B5EF4-FFF2-40B4-BE49-F238E27FC236}">
                <a16:creationId xmlns:a16="http://schemas.microsoft.com/office/drawing/2014/main" id="{6D68B909-5D6C-4E51-B7C0-51952CD94A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36662" y="3982764"/>
            <a:ext cx="60785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err="1">
                <a:solidFill>
                  <a:prstClr val="black"/>
                </a:solidFill>
                <a:latin typeface="Trebuchet MS" pitchFamily="34" charset="0"/>
              </a:rPr>
              <a:t>em</a:t>
            </a:r>
            <a:endParaRPr lang="de-DE" altLang="de-DE" sz="240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58" name="Textfeld 57">
            <a:extLst>
              <a:ext uri="{FF2B5EF4-FFF2-40B4-BE49-F238E27FC236}">
                <a16:creationId xmlns:a16="http://schemas.microsoft.com/office/drawing/2014/main" id="{DA96A4A3-C167-49C3-95A1-3E4353BBCD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06005" y="3982764"/>
            <a:ext cx="49244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err="1">
                <a:solidFill>
                  <a:prstClr val="black"/>
                </a:solidFill>
                <a:latin typeface="Trebuchet MS" pitchFamily="34" charset="0"/>
              </a:rPr>
              <a:t>az</a:t>
            </a:r>
            <a:endParaRPr lang="de-DE" altLang="de-DE" sz="240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59" name="Textfeld 58">
            <a:extLst>
              <a:ext uri="{FF2B5EF4-FFF2-40B4-BE49-F238E27FC236}">
                <a16:creationId xmlns:a16="http://schemas.microsoft.com/office/drawing/2014/main" id="{725CE0C0-E382-48AF-AAEE-F3116B6BCD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59932" y="3982764"/>
            <a:ext cx="43794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>
                <a:solidFill>
                  <a:prstClr val="black"/>
                </a:solidFill>
                <a:latin typeface="Trebuchet MS" pitchFamily="34" charset="0"/>
              </a:rPr>
              <a:t>al</a:t>
            </a:r>
          </a:p>
        </p:txBody>
      </p:sp>
      <p:sp>
        <p:nvSpPr>
          <p:cNvPr id="60" name="Textfeld 59">
            <a:extLst>
              <a:ext uri="{FF2B5EF4-FFF2-40B4-BE49-F238E27FC236}">
                <a16:creationId xmlns:a16="http://schemas.microsoft.com/office/drawing/2014/main" id="{BB2AF338-8B79-47F0-9140-20E7EE35B3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59356" y="3982764"/>
            <a:ext cx="51809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>
                <a:solidFill>
                  <a:prstClr val="black"/>
                </a:solidFill>
                <a:latin typeface="Trebuchet MS" pitchFamily="34" charset="0"/>
              </a:rPr>
              <a:t>on</a:t>
            </a:r>
          </a:p>
        </p:txBody>
      </p:sp>
      <p:sp>
        <p:nvSpPr>
          <p:cNvPr id="61" name="Textfeld 60">
            <a:extLst>
              <a:ext uri="{FF2B5EF4-FFF2-40B4-BE49-F238E27FC236}">
                <a16:creationId xmlns:a16="http://schemas.microsoft.com/office/drawing/2014/main" id="{3E347A28-06F2-48A6-98EF-1F3D4CE8C6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38931" y="3982764"/>
            <a:ext cx="52450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err="1">
                <a:solidFill>
                  <a:prstClr val="black"/>
                </a:solidFill>
                <a:latin typeface="Trebuchet MS" pitchFamily="34" charset="0"/>
              </a:rPr>
              <a:t>ud</a:t>
            </a:r>
            <a:endParaRPr lang="de-DE" altLang="de-DE" sz="240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62" name="Textfeld 61">
            <a:extLst>
              <a:ext uri="{FF2B5EF4-FFF2-40B4-BE49-F238E27FC236}">
                <a16:creationId xmlns:a16="http://schemas.microsoft.com/office/drawing/2014/main" id="{54EA0AFA-EA30-47AC-B069-50AC20FFC9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5085" y="4577161"/>
            <a:ext cx="39786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err="1">
                <a:solidFill>
                  <a:prstClr val="black"/>
                </a:solidFill>
                <a:latin typeface="Trebuchet MS" pitchFamily="34" charset="0"/>
              </a:rPr>
              <a:t>is</a:t>
            </a:r>
            <a:endParaRPr lang="de-DE" altLang="de-DE" sz="240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63" name="Textfeld 62">
            <a:extLst>
              <a:ext uri="{FF2B5EF4-FFF2-40B4-BE49-F238E27FC236}">
                <a16:creationId xmlns:a16="http://schemas.microsoft.com/office/drawing/2014/main" id="{BD1F14CA-ADE8-4B3A-9AC8-E51612E650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98611" y="4577161"/>
            <a:ext cx="44114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>
                <a:solidFill>
                  <a:prstClr val="black"/>
                </a:solidFill>
                <a:latin typeface="Trebuchet MS" pitchFamily="34" charset="0"/>
              </a:rPr>
              <a:t>in</a:t>
            </a:r>
          </a:p>
        </p:txBody>
      </p:sp>
      <p:sp>
        <p:nvSpPr>
          <p:cNvPr id="64" name="Textfeld 63">
            <a:extLst>
              <a:ext uri="{FF2B5EF4-FFF2-40B4-BE49-F238E27FC236}">
                <a16:creationId xmlns:a16="http://schemas.microsoft.com/office/drawing/2014/main" id="{11790FCF-F007-4703-BC83-1C8DC67A18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417" y="4577161"/>
            <a:ext cx="42672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err="1">
                <a:solidFill>
                  <a:prstClr val="black"/>
                </a:solidFill>
                <a:latin typeface="Trebuchet MS" pitchFamily="34" charset="0"/>
              </a:rPr>
              <a:t>ig</a:t>
            </a:r>
            <a:endParaRPr lang="de-DE" altLang="de-DE" sz="240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65" name="Textfeld 64">
            <a:extLst>
              <a:ext uri="{FF2B5EF4-FFF2-40B4-BE49-F238E27FC236}">
                <a16:creationId xmlns:a16="http://schemas.microsoft.com/office/drawing/2014/main" id="{A92AFDD5-8ED2-4513-B06C-E741D3EB83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7797" y="4577161"/>
            <a:ext cx="50687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>
                <a:solidFill>
                  <a:prstClr val="black"/>
                </a:solidFill>
                <a:latin typeface="Trebuchet MS" pitchFamily="34" charset="0"/>
              </a:rPr>
              <a:t>ex</a:t>
            </a:r>
          </a:p>
        </p:txBody>
      </p:sp>
      <p:sp>
        <p:nvSpPr>
          <p:cNvPr id="66" name="Textfeld 65">
            <a:extLst>
              <a:ext uri="{FF2B5EF4-FFF2-40B4-BE49-F238E27FC236}">
                <a16:creationId xmlns:a16="http://schemas.microsoft.com/office/drawing/2014/main" id="{702F5171-67C5-481E-A682-A42B2F1825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70327" y="4577161"/>
            <a:ext cx="52129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>
                <a:solidFill>
                  <a:prstClr val="black"/>
                </a:solidFill>
                <a:latin typeface="Trebuchet MS" pitchFamily="34" charset="0"/>
              </a:rPr>
              <a:t>en</a:t>
            </a:r>
          </a:p>
        </p:txBody>
      </p:sp>
      <p:sp>
        <p:nvSpPr>
          <p:cNvPr id="67" name="Textfeld 66">
            <a:extLst>
              <a:ext uri="{FF2B5EF4-FFF2-40B4-BE49-F238E27FC236}">
                <a16:creationId xmlns:a16="http://schemas.microsoft.com/office/drawing/2014/main" id="{3C250280-2C44-4224-B072-640DF25120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57284" y="4577161"/>
            <a:ext cx="52450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err="1">
                <a:solidFill>
                  <a:prstClr val="black"/>
                </a:solidFill>
                <a:latin typeface="Trebuchet MS" pitchFamily="34" charset="0"/>
              </a:rPr>
              <a:t>eb</a:t>
            </a:r>
            <a:endParaRPr lang="de-DE" altLang="de-DE" sz="240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68" name="Textfeld 67">
            <a:extLst>
              <a:ext uri="{FF2B5EF4-FFF2-40B4-BE49-F238E27FC236}">
                <a16:creationId xmlns:a16="http://schemas.microsoft.com/office/drawing/2014/main" id="{062129E6-048C-4E45-96CA-6F9B972E18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47447" y="4577161"/>
            <a:ext cx="60144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>
                <a:solidFill>
                  <a:prstClr val="black"/>
                </a:solidFill>
                <a:latin typeface="Trebuchet MS" pitchFamily="34" charset="0"/>
              </a:rPr>
              <a:t>am</a:t>
            </a:r>
          </a:p>
        </p:txBody>
      </p:sp>
      <p:sp>
        <p:nvSpPr>
          <p:cNvPr id="69" name="Textfeld 68">
            <a:extLst>
              <a:ext uri="{FF2B5EF4-FFF2-40B4-BE49-F238E27FC236}">
                <a16:creationId xmlns:a16="http://schemas.microsoft.com/office/drawing/2014/main" id="{880EDD08-FF78-4367-A760-911FF3941D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14554" y="4577161"/>
            <a:ext cx="52129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err="1">
                <a:solidFill>
                  <a:prstClr val="black"/>
                </a:solidFill>
                <a:latin typeface="Trebuchet MS" pitchFamily="34" charset="0"/>
              </a:rPr>
              <a:t>op</a:t>
            </a:r>
            <a:endParaRPr lang="de-DE" altLang="de-DE" sz="240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70" name="Textfeld 69">
            <a:extLst>
              <a:ext uri="{FF2B5EF4-FFF2-40B4-BE49-F238E27FC236}">
                <a16:creationId xmlns:a16="http://schemas.microsoft.com/office/drawing/2014/main" id="{7983B276-A177-4529-8DAF-BE0FC44AE8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5085" y="5171558"/>
            <a:ext cx="41870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err="1">
                <a:solidFill>
                  <a:prstClr val="black"/>
                </a:solidFill>
                <a:latin typeface="Trebuchet MS" pitchFamily="34" charset="0"/>
              </a:rPr>
              <a:t>iz</a:t>
            </a:r>
            <a:endParaRPr lang="de-DE" altLang="de-DE" sz="240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71" name="Textfeld 70">
            <a:extLst>
              <a:ext uri="{FF2B5EF4-FFF2-40B4-BE49-F238E27FC236}">
                <a16:creationId xmlns:a16="http://schemas.microsoft.com/office/drawing/2014/main" id="{FF2F7028-5AA7-4219-9AFC-8910071C28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40466" y="5171558"/>
            <a:ext cx="39466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err="1">
                <a:solidFill>
                  <a:prstClr val="black"/>
                </a:solidFill>
                <a:latin typeface="Trebuchet MS" pitchFamily="34" charset="0"/>
              </a:rPr>
              <a:t>it</a:t>
            </a:r>
            <a:endParaRPr lang="de-DE" altLang="de-DE" sz="240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72" name="Textfeld 71">
            <a:extLst>
              <a:ext uri="{FF2B5EF4-FFF2-40B4-BE49-F238E27FC236}">
                <a16:creationId xmlns:a16="http://schemas.microsoft.com/office/drawing/2014/main" id="{5BB74CB8-B601-479C-AB62-710F02B84F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21803" y="5171558"/>
            <a:ext cx="44435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err="1">
                <a:solidFill>
                  <a:prstClr val="black"/>
                </a:solidFill>
                <a:latin typeface="Trebuchet MS" pitchFamily="34" charset="0"/>
              </a:rPr>
              <a:t>ip</a:t>
            </a:r>
            <a:endParaRPr lang="de-DE" altLang="de-DE" sz="240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73" name="Textfeld 72">
            <a:extLst>
              <a:ext uri="{FF2B5EF4-FFF2-40B4-BE49-F238E27FC236}">
                <a16:creationId xmlns:a16="http://schemas.microsoft.com/office/drawing/2014/main" id="{9F7E7031-3113-4ADD-A02E-FF04BAACD5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52832" y="5171558"/>
            <a:ext cx="42832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err="1">
                <a:solidFill>
                  <a:prstClr val="black"/>
                </a:solidFill>
                <a:latin typeface="Trebuchet MS" pitchFamily="34" charset="0"/>
              </a:rPr>
              <a:t>ik</a:t>
            </a:r>
            <a:endParaRPr lang="de-DE" altLang="de-DE" sz="240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74" name="Textfeld 73">
            <a:extLst>
              <a:ext uri="{FF2B5EF4-FFF2-40B4-BE49-F238E27FC236}">
                <a16:creationId xmlns:a16="http://schemas.microsoft.com/office/drawing/2014/main" id="{44A7D560-7449-46E5-B773-C6240BFCF0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67831" y="5171558"/>
            <a:ext cx="49885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err="1">
                <a:solidFill>
                  <a:prstClr val="black"/>
                </a:solidFill>
                <a:latin typeface="Trebuchet MS" pitchFamily="34" charset="0"/>
              </a:rPr>
              <a:t>ez</a:t>
            </a:r>
            <a:endParaRPr lang="de-DE" altLang="de-DE" sz="240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75" name="Textfeld 74">
            <a:extLst>
              <a:ext uri="{FF2B5EF4-FFF2-40B4-BE49-F238E27FC236}">
                <a16:creationId xmlns:a16="http://schemas.microsoft.com/office/drawing/2014/main" id="{A6A0387C-4254-4FE5-A591-C854CD09BB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53363" y="5171558"/>
            <a:ext cx="52450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err="1">
                <a:solidFill>
                  <a:prstClr val="black"/>
                </a:solidFill>
                <a:latin typeface="Trebuchet MS" pitchFamily="34" charset="0"/>
              </a:rPr>
              <a:t>ep</a:t>
            </a:r>
            <a:endParaRPr lang="de-DE" altLang="de-DE" sz="240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76" name="Textfeld 75">
            <a:extLst>
              <a:ext uri="{FF2B5EF4-FFF2-40B4-BE49-F238E27FC236}">
                <a16:creationId xmlns:a16="http://schemas.microsoft.com/office/drawing/2014/main" id="{25AAA886-DA90-42F7-AE20-07E65C396B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64543" y="5171558"/>
            <a:ext cx="52450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err="1">
                <a:solidFill>
                  <a:prstClr val="black"/>
                </a:solidFill>
                <a:latin typeface="Trebuchet MS" pitchFamily="34" charset="0"/>
              </a:rPr>
              <a:t>ed</a:t>
            </a:r>
            <a:endParaRPr lang="de-DE" altLang="de-DE" sz="240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77" name="Textfeld 76">
            <a:extLst>
              <a:ext uri="{FF2B5EF4-FFF2-40B4-BE49-F238E27FC236}">
                <a16:creationId xmlns:a16="http://schemas.microsoft.com/office/drawing/2014/main" id="{D1D1B3F4-BD52-4B42-898F-618C0608D2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75723" y="5171558"/>
            <a:ext cx="51488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>
                <a:solidFill>
                  <a:prstClr val="black"/>
                </a:solidFill>
                <a:latin typeface="Trebuchet MS" pitchFamily="34" charset="0"/>
              </a:rPr>
              <a:t>an</a:t>
            </a:r>
          </a:p>
        </p:txBody>
      </p:sp>
      <p:sp>
        <p:nvSpPr>
          <p:cNvPr id="78" name="Textfeld 77">
            <a:extLst>
              <a:ext uri="{FF2B5EF4-FFF2-40B4-BE49-F238E27FC236}">
                <a16:creationId xmlns:a16="http://schemas.microsoft.com/office/drawing/2014/main" id="{C50882A2-42EA-4DC2-B8AC-D87D3E6C7A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5085" y="5765952"/>
            <a:ext cx="470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err="1">
                <a:solidFill>
                  <a:prstClr val="black"/>
                </a:solidFill>
                <a:latin typeface="Trebuchet MS" pitchFamily="34" charset="0"/>
              </a:rPr>
              <a:t>or</a:t>
            </a:r>
            <a:endParaRPr lang="de-DE" altLang="de-DE" sz="240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79" name="Textfeld 78">
            <a:extLst>
              <a:ext uri="{FF2B5EF4-FFF2-40B4-BE49-F238E27FC236}">
                <a16:creationId xmlns:a16="http://schemas.microsoft.com/office/drawing/2014/main" id="{4964B624-F129-4B36-98F0-417DE2963C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52677" y="5765952"/>
            <a:ext cx="52129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>
                <a:solidFill>
                  <a:prstClr val="black"/>
                </a:solidFill>
                <a:latin typeface="Trebuchet MS" pitchFamily="34" charset="0"/>
              </a:rPr>
              <a:t>ob</a:t>
            </a:r>
          </a:p>
        </p:txBody>
      </p:sp>
      <p:sp>
        <p:nvSpPr>
          <p:cNvPr id="80" name="Textfeld 79">
            <a:extLst>
              <a:ext uri="{FF2B5EF4-FFF2-40B4-BE49-F238E27FC236}">
                <a16:creationId xmlns:a16="http://schemas.microsoft.com/office/drawing/2014/main" id="{1DF799CC-4ADC-4FE2-8787-95FE746FEF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70269" y="5765952"/>
            <a:ext cx="42672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>
                <a:solidFill>
                  <a:prstClr val="black"/>
                </a:solidFill>
                <a:latin typeface="Trebuchet MS" pitchFamily="34" charset="0"/>
              </a:rPr>
              <a:t>ix</a:t>
            </a:r>
          </a:p>
        </p:txBody>
      </p:sp>
      <p:sp>
        <p:nvSpPr>
          <p:cNvPr id="81" name="Textfeld 80">
            <a:extLst>
              <a:ext uri="{FF2B5EF4-FFF2-40B4-BE49-F238E27FC236}">
                <a16:creationId xmlns:a16="http://schemas.microsoft.com/office/drawing/2014/main" id="{A6E38C98-683C-4DEE-886A-1DA617E112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3284" y="5765952"/>
            <a:ext cx="39305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err="1">
                <a:solidFill>
                  <a:prstClr val="black"/>
                </a:solidFill>
                <a:latin typeface="Trebuchet MS" pitchFamily="34" charset="0"/>
              </a:rPr>
              <a:t>ir</a:t>
            </a:r>
            <a:endParaRPr lang="de-DE" altLang="de-DE" sz="240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82" name="Textfeld 81">
            <a:extLst>
              <a:ext uri="{FF2B5EF4-FFF2-40B4-BE49-F238E27FC236}">
                <a16:creationId xmlns:a16="http://schemas.microsoft.com/office/drawing/2014/main" id="{C4A035E0-51A7-4B3F-950B-54EAA2818C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2635" y="5765952"/>
            <a:ext cx="36420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err="1">
                <a:solidFill>
                  <a:prstClr val="black"/>
                </a:solidFill>
                <a:latin typeface="Trebuchet MS" pitchFamily="34" charset="0"/>
              </a:rPr>
              <a:t>il</a:t>
            </a:r>
            <a:endParaRPr lang="de-DE" altLang="de-DE" sz="240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83" name="Textfeld 82">
            <a:extLst>
              <a:ext uri="{FF2B5EF4-FFF2-40B4-BE49-F238E27FC236}">
                <a16:creationId xmlns:a16="http://schemas.microsoft.com/office/drawing/2014/main" id="{B4FAF12D-317E-42B0-9EA0-9C59A04B8F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43132" y="5765952"/>
            <a:ext cx="44435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err="1">
                <a:solidFill>
                  <a:prstClr val="black"/>
                </a:solidFill>
                <a:latin typeface="Trebuchet MS" pitchFamily="34" charset="0"/>
              </a:rPr>
              <a:t>ib</a:t>
            </a:r>
            <a:endParaRPr lang="de-DE" altLang="de-DE" sz="240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84" name="Textfeld 83">
            <a:extLst>
              <a:ext uri="{FF2B5EF4-FFF2-40B4-BE49-F238E27FC236}">
                <a16:creationId xmlns:a16="http://schemas.microsoft.com/office/drawing/2014/main" id="{29CF4927-86AF-4516-A643-92CABD8E2A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83779" y="5765952"/>
            <a:ext cx="47320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>
                <a:solidFill>
                  <a:prstClr val="black"/>
                </a:solidFill>
                <a:latin typeface="Trebuchet MS" pitchFamily="34" charset="0"/>
              </a:rPr>
              <a:t>er</a:t>
            </a:r>
          </a:p>
        </p:txBody>
      </p:sp>
      <p:sp>
        <p:nvSpPr>
          <p:cNvPr id="85" name="Textfeld 84">
            <a:extLst>
              <a:ext uri="{FF2B5EF4-FFF2-40B4-BE49-F238E27FC236}">
                <a16:creationId xmlns:a16="http://schemas.microsoft.com/office/drawing/2014/main" id="{05839902-E3F1-4F68-9FE7-C6861F232F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53280" y="5765952"/>
            <a:ext cx="46679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err="1">
                <a:solidFill>
                  <a:prstClr val="black"/>
                </a:solidFill>
                <a:latin typeface="Trebuchet MS" pitchFamily="34" charset="0"/>
              </a:rPr>
              <a:t>ef</a:t>
            </a:r>
            <a:endParaRPr lang="de-DE" altLang="de-DE" sz="240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86" name="Textfeld 85">
            <a:extLst>
              <a:ext uri="{FF2B5EF4-FFF2-40B4-BE49-F238E27FC236}">
                <a16:creationId xmlns:a16="http://schemas.microsoft.com/office/drawing/2014/main" id="{A8DCED6E-85FA-495B-9A25-1FC3BE18F5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41616" y="1010779"/>
            <a:ext cx="52129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>
                <a:solidFill>
                  <a:prstClr val="black"/>
                </a:solidFill>
                <a:latin typeface="Trebuchet MS" pitchFamily="34" charset="0"/>
              </a:rPr>
              <a:t>ob</a:t>
            </a:r>
          </a:p>
        </p:txBody>
      </p:sp>
      <p:sp>
        <p:nvSpPr>
          <p:cNvPr id="87" name="Textfeld 86">
            <a:extLst>
              <a:ext uri="{FF2B5EF4-FFF2-40B4-BE49-F238E27FC236}">
                <a16:creationId xmlns:a16="http://schemas.microsoft.com/office/drawing/2014/main" id="{08E4AB5F-FE81-4AAD-A589-E8C73AC0B3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56487" y="1010779"/>
            <a:ext cx="95410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>
                <a:solidFill>
                  <a:prstClr val="black"/>
                </a:solidFill>
                <a:latin typeface="Trebuchet MS" pitchFamily="34" charset="0"/>
              </a:rPr>
              <a:t>am </a:t>
            </a:r>
            <a:r>
              <a:rPr lang="de-DE" altLang="de-DE" sz="2400">
                <a:solidFill>
                  <a:prstClr val="black"/>
                </a:solidFill>
                <a:latin typeface="Trebuchet MS" pitchFamily="34" charset="0"/>
                <a:sym typeface="Wingdings" panose="05000000000000000000" pitchFamily="2" charset="2"/>
              </a:rPr>
              <a:t></a:t>
            </a:r>
            <a:endParaRPr lang="de-DE" altLang="de-DE" sz="240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88" name="Textfeld 87">
            <a:extLst>
              <a:ext uri="{FF2B5EF4-FFF2-40B4-BE49-F238E27FC236}">
                <a16:creationId xmlns:a16="http://schemas.microsoft.com/office/drawing/2014/main" id="{FC1A5275-4818-43E5-8E53-1BDA148C37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38870" y="1606200"/>
            <a:ext cx="52450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err="1">
                <a:solidFill>
                  <a:prstClr val="black"/>
                </a:solidFill>
                <a:latin typeface="Trebuchet MS" pitchFamily="34" charset="0"/>
              </a:rPr>
              <a:t>ub</a:t>
            </a:r>
            <a:endParaRPr lang="de-DE" altLang="de-DE" sz="240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89" name="Textfeld 88">
            <a:extLst>
              <a:ext uri="{FF2B5EF4-FFF2-40B4-BE49-F238E27FC236}">
                <a16:creationId xmlns:a16="http://schemas.microsoft.com/office/drawing/2014/main" id="{C1841CE8-7604-4C92-9DB8-FBD2B8A97A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37169" y="1606200"/>
            <a:ext cx="87075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>
                <a:solidFill>
                  <a:prstClr val="black"/>
                </a:solidFill>
                <a:latin typeface="Trebuchet MS" pitchFamily="34" charset="0"/>
              </a:rPr>
              <a:t>ad </a:t>
            </a:r>
            <a:r>
              <a:rPr lang="de-DE" altLang="de-DE" sz="2400">
                <a:solidFill>
                  <a:prstClr val="black"/>
                </a:solidFill>
                <a:latin typeface="Trebuchet MS" pitchFamily="34" charset="0"/>
                <a:sym typeface="Wingdings" panose="05000000000000000000" pitchFamily="2" charset="2"/>
              </a:rPr>
              <a:t></a:t>
            </a:r>
            <a:endParaRPr lang="de-DE" altLang="de-DE" sz="240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90" name="Textfeld 89">
            <a:extLst>
              <a:ext uri="{FF2B5EF4-FFF2-40B4-BE49-F238E27FC236}">
                <a16:creationId xmlns:a16="http://schemas.microsoft.com/office/drawing/2014/main" id="{EF4C6C71-4F42-45C4-9245-BA9AB5E348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84026" y="2199573"/>
            <a:ext cx="36420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err="1">
                <a:solidFill>
                  <a:prstClr val="black"/>
                </a:solidFill>
                <a:latin typeface="Trebuchet MS" pitchFamily="34" charset="0"/>
              </a:rPr>
              <a:t>il</a:t>
            </a:r>
            <a:endParaRPr lang="de-DE" altLang="de-DE" sz="240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91" name="Textfeld 90">
            <a:extLst>
              <a:ext uri="{FF2B5EF4-FFF2-40B4-BE49-F238E27FC236}">
                <a16:creationId xmlns:a16="http://schemas.microsoft.com/office/drawing/2014/main" id="{9612603F-1CBF-4F5C-B625-FEEC792218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30757" y="2199573"/>
            <a:ext cx="87716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err="1">
                <a:solidFill>
                  <a:prstClr val="black"/>
                </a:solidFill>
                <a:latin typeface="Trebuchet MS" pitchFamily="34" charset="0"/>
              </a:rPr>
              <a:t>eb</a:t>
            </a:r>
            <a:r>
              <a:rPr lang="de-DE" altLang="de-DE" sz="240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2400">
                <a:solidFill>
                  <a:prstClr val="black"/>
                </a:solidFill>
                <a:latin typeface="Trebuchet MS" pitchFamily="34" charset="0"/>
                <a:sym typeface="Wingdings" panose="05000000000000000000" pitchFamily="2" charset="2"/>
              </a:rPr>
              <a:t></a:t>
            </a:r>
            <a:endParaRPr lang="de-DE" altLang="de-DE" sz="240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92" name="Textfeld 91">
            <a:extLst>
              <a:ext uri="{FF2B5EF4-FFF2-40B4-BE49-F238E27FC236}">
                <a16:creationId xmlns:a16="http://schemas.microsoft.com/office/drawing/2014/main" id="{ECE4A946-9DF6-44C5-8BC3-58EAABEB0F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61133" y="2793970"/>
            <a:ext cx="50687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err="1">
                <a:solidFill>
                  <a:prstClr val="black"/>
                </a:solidFill>
                <a:latin typeface="Trebuchet MS" pitchFamily="34" charset="0"/>
              </a:rPr>
              <a:t>ux</a:t>
            </a:r>
            <a:endParaRPr lang="de-DE" altLang="de-DE" sz="240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93" name="Textfeld 92">
            <a:extLst>
              <a:ext uri="{FF2B5EF4-FFF2-40B4-BE49-F238E27FC236}">
                <a16:creationId xmlns:a16="http://schemas.microsoft.com/office/drawing/2014/main" id="{66E91470-65E7-4EFF-9CB6-681DBA8940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30757" y="2793970"/>
            <a:ext cx="87716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err="1">
                <a:solidFill>
                  <a:prstClr val="black"/>
                </a:solidFill>
                <a:latin typeface="Trebuchet MS" pitchFamily="34" charset="0"/>
              </a:rPr>
              <a:t>ed</a:t>
            </a:r>
            <a:r>
              <a:rPr lang="de-DE" altLang="de-DE" sz="240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2400">
                <a:solidFill>
                  <a:prstClr val="black"/>
                </a:solidFill>
                <a:latin typeface="Trebuchet MS" pitchFamily="34" charset="0"/>
                <a:sym typeface="Wingdings" panose="05000000000000000000" pitchFamily="2" charset="2"/>
              </a:rPr>
              <a:t></a:t>
            </a:r>
            <a:endParaRPr lang="de-DE" altLang="de-DE" sz="240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94" name="Textfeld 93">
            <a:extLst>
              <a:ext uri="{FF2B5EF4-FFF2-40B4-BE49-F238E27FC236}">
                <a16:creationId xmlns:a16="http://schemas.microsoft.com/office/drawing/2014/main" id="{DD7AC856-9D1C-40CB-A2A9-E6425860D8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12172" y="3388367"/>
            <a:ext cx="42832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err="1">
                <a:solidFill>
                  <a:prstClr val="black"/>
                </a:solidFill>
                <a:latin typeface="Trebuchet MS" pitchFamily="34" charset="0"/>
              </a:rPr>
              <a:t>ki</a:t>
            </a:r>
            <a:endParaRPr lang="de-DE" altLang="de-DE" sz="240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95" name="Textfeld 94">
            <a:extLst>
              <a:ext uri="{FF2B5EF4-FFF2-40B4-BE49-F238E27FC236}">
                <a16:creationId xmlns:a16="http://schemas.microsoft.com/office/drawing/2014/main" id="{8111BE6E-5504-49E7-8E51-2E30D58CC1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64695" y="3388367"/>
            <a:ext cx="71686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err="1">
                <a:solidFill>
                  <a:prstClr val="black"/>
                </a:solidFill>
                <a:latin typeface="Trebuchet MS" pitchFamily="34" charset="0"/>
              </a:rPr>
              <a:t>il</a:t>
            </a:r>
            <a:r>
              <a:rPr lang="de-DE" altLang="de-DE" sz="240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2400">
                <a:solidFill>
                  <a:prstClr val="black"/>
                </a:solidFill>
                <a:latin typeface="Trebuchet MS" pitchFamily="34" charset="0"/>
                <a:sym typeface="Wingdings" panose="05000000000000000000" pitchFamily="2" charset="2"/>
              </a:rPr>
              <a:t></a:t>
            </a:r>
            <a:endParaRPr lang="de-DE" altLang="de-DE" sz="240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96" name="Textfeld 95">
            <a:extLst>
              <a:ext uri="{FF2B5EF4-FFF2-40B4-BE49-F238E27FC236}">
                <a16:creationId xmlns:a16="http://schemas.microsoft.com/office/drawing/2014/main" id="{61704C00-C5F4-46A9-A4F7-EE83FC3CA4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24918" y="3982764"/>
            <a:ext cx="52450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err="1">
                <a:solidFill>
                  <a:prstClr val="black"/>
                </a:solidFill>
                <a:latin typeface="Trebuchet MS" pitchFamily="34" charset="0"/>
              </a:rPr>
              <a:t>up</a:t>
            </a:r>
            <a:endParaRPr lang="de-DE" altLang="de-DE" sz="240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97" name="Textfeld 96">
            <a:extLst>
              <a:ext uri="{FF2B5EF4-FFF2-40B4-BE49-F238E27FC236}">
                <a16:creationId xmlns:a16="http://schemas.microsoft.com/office/drawing/2014/main" id="{EADBD4D1-C5DA-4F95-BB77-4D2002D697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10907" y="3982764"/>
            <a:ext cx="79701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err="1">
                <a:solidFill>
                  <a:prstClr val="black"/>
                </a:solidFill>
                <a:latin typeface="Trebuchet MS" pitchFamily="34" charset="0"/>
              </a:rPr>
              <a:t>ib</a:t>
            </a:r>
            <a:r>
              <a:rPr lang="de-DE" altLang="de-DE" sz="240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2400">
                <a:solidFill>
                  <a:prstClr val="black"/>
                </a:solidFill>
                <a:latin typeface="Trebuchet MS" pitchFamily="34" charset="0"/>
                <a:sym typeface="Wingdings" panose="05000000000000000000" pitchFamily="2" charset="2"/>
              </a:rPr>
              <a:t></a:t>
            </a:r>
            <a:endParaRPr lang="de-DE" altLang="de-DE" sz="240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98" name="Textfeld 97">
            <a:extLst>
              <a:ext uri="{FF2B5EF4-FFF2-40B4-BE49-F238E27FC236}">
                <a16:creationId xmlns:a16="http://schemas.microsoft.com/office/drawing/2014/main" id="{9C9B9189-7C21-4D30-BCCF-B8BEF668CA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01511" y="4577161"/>
            <a:ext cx="46679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err="1">
                <a:solidFill>
                  <a:prstClr val="black"/>
                </a:solidFill>
                <a:latin typeface="Trebuchet MS" pitchFamily="34" charset="0"/>
              </a:rPr>
              <a:t>uf</a:t>
            </a:r>
            <a:endParaRPr lang="de-DE" altLang="de-DE" sz="240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99" name="Textfeld 98">
            <a:extLst>
              <a:ext uri="{FF2B5EF4-FFF2-40B4-BE49-F238E27FC236}">
                <a16:creationId xmlns:a16="http://schemas.microsoft.com/office/drawing/2014/main" id="{09EB68BB-1318-4FA2-9BFF-30FB7C1DC7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33963" y="4577161"/>
            <a:ext cx="87395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>
                <a:solidFill>
                  <a:prstClr val="black"/>
                </a:solidFill>
                <a:latin typeface="Trebuchet MS" pitchFamily="34" charset="0"/>
              </a:rPr>
              <a:t>ob </a:t>
            </a:r>
            <a:r>
              <a:rPr lang="de-DE" altLang="de-DE" sz="2400">
                <a:solidFill>
                  <a:prstClr val="black"/>
                </a:solidFill>
                <a:latin typeface="Trebuchet MS" pitchFamily="34" charset="0"/>
                <a:sym typeface="Wingdings" panose="05000000000000000000" pitchFamily="2" charset="2"/>
              </a:rPr>
              <a:t></a:t>
            </a:r>
            <a:endParaRPr lang="de-DE" altLang="de-DE" sz="240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100" name="Textfeld 99">
            <a:extLst>
              <a:ext uri="{FF2B5EF4-FFF2-40B4-BE49-F238E27FC236}">
                <a16:creationId xmlns:a16="http://schemas.microsoft.com/office/drawing/2014/main" id="{00D9C636-78B2-40B0-B7BA-5C3484259C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77285" y="5171558"/>
            <a:ext cx="470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err="1">
                <a:solidFill>
                  <a:prstClr val="black"/>
                </a:solidFill>
                <a:latin typeface="Trebuchet MS" pitchFamily="34" charset="0"/>
              </a:rPr>
              <a:t>or</a:t>
            </a:r>
            <a:endParaRPr lang="de-DE" altLang="de-DE" sz="240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101" name="Textfeld 100">
            <a:extLst>
              <a:ext uri="{FF2B5EF4-FFF2-40B4-BE49-F238E27FC236}">
                <a16:creationId xmlns:a16="http://schemas.microsoft.com/office/drawing/2014/main" id="{C320C404-DD9D-4CAC-B323-E66FC8795A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33963" y="5171558"/>
            <a:ext cx="87395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de-DE" altLang="de-DE" sz="2400" err="1">
                <a:solidFill>
                  <a:prstClr val="black"/>
                </a:solidFill>
                <a:latin typeface="Trebuchet MS" pitchFamily="34" charset="0"/>
              </a:rPr>
              <a:t>od</a:t>
            </a:r>
            <a:r>
              <a:rPr lang="de-DE" altLang="de-DE" sz="240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2400">
                <a:solidFill>
                  <a:prstClr val="black"/>
                </a:solidFill>
                <a:latin typeface="Trebuchet MS" pitchFamily="34" charset="0"/>
                <a:sym typeface="Wingdings" panose="05000000000000000000" pitchFamily="2" charset="2"/>
              </a:rPr>
              <a:t></a:t>
            </a:r>
            <a:endParaRPr lang="de-DE" altLang="de-DE" sz="240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102" name="Textfeld 101">
            <a:extLst>
              <a:ext uri="{FF2B5EF4-FFF2-40B4-BE49-F238E27FC236}">
                <a16:creationId xmlns:a16="http://schemas.microsoft.com/office/drawing/2014/main" id="{AA7DA75E-5A06-4AB6-81E5-D4A7882D47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16369" y="5765952"/>
            <a:ext cx="51809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err="1">
                <a:solidFill>
                  <a:prstClr val="black"/>
                </a:solidFill>
                <a:latin typeface="Trebuchet MS" pitchFamily="34" charset="0"/>
              </a:rPr>
              <a:t>ap</a:t>
            </a:r>
            <a:endParaRPr lang="de-DE" altLang="de-DE" sz="240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103" name="Textfeld 102">
            <a:extLst>
              <a:ext uri="{FF2B5EF4-FFF2-40B4-BE49-F238E27FC236}">
                <a16:creationId xmlns:a16="http://schemas.microsoft.com/office/drawing/2014/main" id="{C0E6C5ED-9A7F-42ED-B0AE-EBD7A88E92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30757" y="5765952"/>
            <a:ext cx="87716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err="1">
                <a:solidFill>
                  <a:prstClr val="black"/>
                </a:solidFill>
                <a:latin typeface="Trebuchet MS" pitchFamily="34" charset="0"/>
              </a:rPr>
              <a:t>ud</a:t>
            </a:r>
            <a:r>
              <a:rPr lang="de-DE" altLang="de-DE" sz="240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2400">
                <a:solidFill>
                  <a:prstClr val="black"/>
                </a:solidFill>
                <a:latin typeface="Trebuchet MS" pitchFamily="34" charset="0"/>
                <a:sym typeface="Wingdings" panose="05000000000000000000" pitchFamily="2" charset="2"/>
              </a:rPr>
              <a:t></a:t>
            </a:r>
            <a:endParaRPr lang="de-DE" altLang="de-DE" sz="240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104" name="Textfeld 103">
            <a:extLst>
              <a:ext uri="{FF2B5EF4-FFF2-40B4-BE49-F238E27FC236}">
                <a16:creationId xmlns:a16="http://schemas.microsoft.com/office/drawing/2014/main" id="{8FEB75B7-5F58-F791-25FE-1142B4B36573}"/>
              </a:ext>
            </a:extLst>
          </p:cNvPr>
          <p:cNvSpPr txBox="1"/>
          <p:nvPr/>
        </p:nvSpPr>
        <p:spPr>
          <a:xfrm>
            <a:off x="190500" y="6724134"/>
            <a:ext cx="3599062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Übungsdateien\Am Anfang\Silbenübungen\2 Buchstaben.pptx - Seite 4</a:t>
            </a:r>
          </a:p>
        </p:txBody>
      </p:sp>
    </p:spTree>
    <p:extLst>
      <p:ext uri="{BB962C8B-B14F-4D97-AF65-F5344CB8AC3E}">
        <p14:creationId xmlns:p14="http://schemas.microsoft.com/office/powerpoint/2010/main" val="481113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>
                      <p:stCondLst>
                        <p:cond delay="indefinite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5" fill="hold">
                      <p:stCondLst>
                        <p:cond delay="indefinite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9" fill="hold">
                      <p:stCondLst>
                        <p:cond delay="indefinite"/>
                      </p:stCondLst>
                      <p:childTnLst>
                        <p:par>
                          <p:cTn id="240" fill="hold">
                            <p:stCondLst>
                              <p:cond delay="0"/>
                            </p:stCondLst>
                            <p:childTnLst>
                              <p:par>
                                <p:cTn id="241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>
                      <p:stCondLst>
                        <p:cond delay="indefinite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7" fill="hold">
                      <p:stCondLst>
                        <p:cond delay="indefinite"/>
                      </p:stCondLst>
                      <p:childTnLst>
                        <p:par>
                          <p:cTn id="248" fill="hold">
                            <p:stCondLst>
                              <p:cond delay="0"/>
                            </p:stCondLst>
                            <p:childTnLst>
                              <p:par>
                                <p:cTn id="249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1" fill="hold">
                      <p:stCondLst>
                        <p:cond delay="indefinite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5" fill="hold">
                      <p:stCondLst>
                        <p:cond delay="indefinite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9" fill="hold">
                      <p:stCondLst>
                        <p:cond delay="indefinite"/>
                      </p:stCondLst>
                      <p:childTnLst>
                        <p:par>
                          <p:cTn id="260" fill="hold">
                            <p:stCondLst>
                              <p:cond delay="0"/>
                            </p:stCondLst>
                            <p:childTnLst>
                              <p:par>
                                <p:cTn id="261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3" fill="hold">
                      <p:stCondLst>
                        <p:cond delay="indefinite"/>
                      </p:stCondLst>
                      <p:childTnLst>
                        <p:par>
                          <p:cTn id="264" fill="hold">
                            <p:stCondLst>
                              <p:cond delay="0"/>
                            </p:stCondLst>
                            <p:childTnLst>
                              <p:par>
                                <p:cTn id="265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7" fill="hold">
                      <p:stCondLst>
                        <p:cond delay="indefinite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1" fill="hold">
                      <p:stCondLst>
                        <p:cond delay="indefinite"/>
                      </p:stCondLst>
                      <p:childTnLst>
                        <p:par>
                          <p:cTn id="272" fill="hold">
                            <p:stCondLst>
                              <p:cond delay="0"/>
                            </p:stCondLst>
                            <p:childTnLst>
                              <p:par>
                                <p:cTn id="273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5" fill="hold">
                      <p:stCondLst>
                        <p:cond delay="indefinite"/>
                      </p:stCondLst>
                      <p:childTnLst>
                        <p:par>
                          <p:cTn id="276" fill="hold">
                            <p:stCondLst>
                              <p:cond delay="0"/>
                            </p:stCondLst>
                            <p:childTnLst>
                              <p:par>
                                <p:cTn id="277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9" fill="hold">
                      <p:stCondLst>
                        <p:cond delay="indefinite"/>
                      </p:stCondLst>
                      <p:childTnLst>
                        <p:par>
                          <p:cTn id="280" fill="hold">
                            <p:stCondLst>
                              <p:cond delay="0"/>
                            </p:stCondLst>
                            <p:childTnLst>
                              <p:par>
                                <p:cTn id="281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3" fill="hold">
                      <p:stCondLst>
                        <p:cond delay="indefinite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7" fill="hold">
                      <p:stCondLst>
                        <p:cond delay="indefinite"/>
                      </p:stCondLst>
                      <p:childTnLst>
                        <p:par>
                          <p:cTn id="288" fill="hold">
                            <p:stCondLst>
                              <p:cond delay="0"/>
                            </p:stCondLst>
                            <p:childTnLst>
                              <p:par>
                                <p:cTn id="289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1" fill="hold">
                      <p:stCondLst>
                        <p:cond delay="indefinite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5" fill="hold">
                      <p:stCondLst>
                        <p:cond delay="indefinite"/>
                      </p:stCondLst>
                      <p:childTnLst>
                        <p:par>
                          <p:cTn id="296" fill="hold">
                            <p:stCondLst>
                              <p:cond delay="0"/>
                            </p:stCondLst>
                            <p:childTnLst>
                              <p:par>
                                <p:cTn id="297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9" fill="hold">
                      <p:stCondLst>
                        <p:cond delay="indefinite"/>
                      </p:stCondLst>
                      <p:childTnLst>
                        <p:par>
                          <p:cTn id="300" fill="hold">
                            <p:stCondLst>
                              <p:cond delay="0"/>
                            </p:stCondLst>
                            <p:childTnLst>
                              <p:par>
                                <p:cTn id="301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3" fill="hold">
                      <p:stCondLst>
                        <p:cond delay="indefinite"/>
                      </p:stCondLst>
                      <p:childTnLst>
                        <p:par>
                          <p:cTn id="304" fill="hold">
                            <p:stCondLst>
                              <p:cond delay="0"/>
                            </p:stCondLst>
                            <p:childTnLst>
                              <p:par>
                                <p:cTn id="305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7" fill="hold">
                      <p:stCondLst>
                        <p:cond delay="indefinite"/>
                      </p:stCondLst>
                      <p:childTnLst>
                        <p:par>
                          <p:cTn id="308" fill="hold">
                            <p:stCondLst>
                              <p:cond delay="0"/>
                            </p:stCondLst>
                            <p:childTnLst>
                              <p:par>
                                <p:cTn id="309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1" fill="hold">
                      <p:stCondLst>
                        <p:cond delay="indefinite"/>
                      </p:stCondLst>
                      <p:childTnLst>
                        <p:par>
                          <p:cTn id="312" fill="hold">
                            <p:stCondLst>
                              <p:cond delay="0"/>
                            </p:stCondLst>
                            <p:childTnLst>
                              <p:par>
                                <p:cTn id="313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5" fill="hold">
                      <p:stCondLst>
                        <p:cond delay="indefinite"/>
                      </p:stCondLst>
                      <p:childTnLst>
                        <p:par>
                          <p:cTn id="316" fill="hold">
                            <p:stCondLst>
                              <p:cond delay="0"/>
                            </p:stCondLst>
                            <p:childTnLst>
                              <p:par>
                                <p:cTn id="317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9" fill="hold">
                      <p:stCondLst>
                        <p:cond delay="indefinite"/>
                      </p:stCondLst>
                      <p:childTnLst>
                        <p:par>
                          <p:cTn id="320" fill="hold">
                            <p:stCondLst>
                              <p:cond delay="0"/>
                            </p:stCondLst>
                            <p:childTnLst>
                              <p:par>
                                <p:cTn id="321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3" fill="hold">
                      <p:stCondLst>
                        <p:cond delay="indefinite"/>
                      </p:stCondLst>
                      <p:childTnLst>
                        <p:par>
                          <p:cTn id="324" fill="hold">
                            <p:stCondLst>
                              <p:cond delay="0"/>
                            </p:stCondLst>
                            <p:childTnLst>
                              <p:par>
                                <p:cTn id="325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7" fill="hold">
                      <p:stCondLst>
                        <p:cond delay="indefinite"/>
                      </p:stCondLst>
                      <p:childTnLst>
                        <p:par>
                          <p:cTn id="328" fill="hold">
                            <p:stCondLst>
                              <p:cond delay="0"/>
                            </p:stCondLst>
                            <p:childTnLst>
                              <p:par>
                                <p:cTn id="329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1" fill="hold">
                      <p:stCondLst>
                        <p:cond delay="indefinite"/>
                      </p:stCondLst>
                      <p:childTnLst>
                        <p:par>
                          <p:cTn id="332" fill="hold">
                            <p:stCondLst>
                              <p:cond delay="0"/>
                            </p:stCondLst>
                            <p:childTnLst>
                              <p:par>
                                <p:cTn id="333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5" fill="hold">
                      <p:stCondLst>
                        <p:cond delay="indefinite"/>
                      </p:stCondLst>
                      <p:childTnLst>
                        <p:par>
                          <p:cTn id="336" fill="hold">
                            <p:stCondLst>
                              <p:cond delay="0"/>
                            </p:stCondLst>
                            <p:childTnLst>
                              <p:par>
                                <p:cTn id="337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3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9" fill="hold">
                      <p:stCondLst>
                        <p:cond delay="indefinite"/>
                      </p:stCondLst>
                      <p:childTnLst>
                        <p:par>
                          <p:cTn id="340" fill="hold">
                            <p:stCondLst>
                              <p:cond delay="0"/>
                            </p:stCondLst>
                            <p:childTnLst>
                              <p:par>
                                <p:cTn id="341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3" fill="hold">
                      <p:stCondLst>
                        <p:cond delay="indefinite"/>
                      </p:stCondLst>
                      <p:childTnLst>
                        <p:par>
                          <p:cTn id="344" fill="hold">
                            <p:stCondLst>
                              <p:cond delay="0"/>
                            </p:stCondLst>
                            <p:childTnLst>
                              <p:par>
                                <p:cTn id="345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7" fill="hold">
                      <p:stCondLst>
                        <p:cond delay="indefinite"/>
                      </p:stCondLst>
                      <p:childTnLst>
                        <p:par>
                          <p:cTn id="348" fill="hold">
                            <p:stCondLst>
                              <p:cond delay="0"/>
                            </p:stCondLst>
                            <p:childTnLst>
                              <p:par>
                                <p:cTn id="349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5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1" fill="hold">
                      <p:stCondLst>
                        <p:cond delay="indefinite"/>
                      </p:stCondLst>
                      <p:childTnLst>
                        <p:par>
                          <p:cTn id="352" fill="hold">
                            <p:stCondLst>
                              <p:cond delay="0"/>
                            </p:stCondLst>
                            <p:childTnLst>
                              <p:par>
                                <p:cTn id="353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5" fill="hold">
                      <p:stCondLst>
                        <p:cond delay="indefinite"/>
                      </p:stCondLst>
                      <p:childTnLst>
                        <p:par>
                          <p:cTn id="356" fill="hold">
                            <p:stCondLst>
                              <p:cond delay="0"/>
                            </p:stCondLst>
                            <p:childTnLst>
                              <p:par>
                                <p:cTn id="357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9" fill="hold">
                      <p:stCondLst>
                        <p:cond delay="indefinite"/>
                      </p:stCondLst>
                      <p:childTnLst>
                        <p:par>
                          <p:cTn id="360" fill="hold">
                            <p:stCondLst>
                              <p:cond delay="0"/>
                            </p:stCondLst>
                            <p:childTnLst>
                              <p:par>
                                <p:cTn id="361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6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utoUpdateAnimBg="0"/>
      <p:bldP spid="11" grpId="0" autoUpdateAnimBg="0"/>
      <p:bldP spid="12" grpId="0" autoUpdateAnimBg="0"/>
      <p:bldP spid="13" grpId="0" autoUpdateAnimBg="0"/>
      <p:bldP spid="14" grpId="0" autoUpdateAnimBg="0"/>
      <p:bldP spid="15" grpId="0" autoUpdateAnimBg="0"/>
      <p:bldP spid="16" grpId="0" autoUpdateAnimBg="0"/>
      <p:bldP spid="17" grpId="0" autoUpdateAnimBg="0"/>
      <p:bldP spid="18" grpId="0" autoUpdateAnimBg="0"/>
      <p:bldP spid="19" grpId="0" autoUpdateAnimBg="0"/>
      <p:bldP spid="20" grpId="0" autoUpdateAnimBg="0"/>
      <p:bldP spid="21" grpId="0" autoUpdateAnimBg="0"/>
      <p:bldP spid="22" grpId="0" autoUpdateAnimBg="0"/>
      <p:bldP spid="23" grpId="0" autoUpdateAnimBg="0"/>
      <p:bldP spid="24" grpId="0" autoUpdateAnimBg="0"/>
      <p:bldP spid="25" grpId="0" autoUpdateAnimBg="0"/>
      <p:bldP spid="26" grpId="0" autoUpdateAnimBg="0"/>
      <p:bldP spid="27" grpId="0" autoUpdateAnimBg="0"/>
      <p:bldP spid="28" grpId="0" autoUpdateAnimBg="0"/>
      <p:bldP spid="29" grpId="0" autoUpdateAnimBg="0"/>
      <p:bldP spid="30" grpId="0" autoUpdateAnimBg="0"/>
      <p:bldP spid="31" grpId="0" autoUpdateAnimBg="0"/>
      <p:bldP spid="32" grpId="0" autoUpdateAnimBg="0"/>
      <p:bldP spid="33" grpId="0" autoUpdateAnimBg="0"/>
      <p:bldP spid="34" grpId="0" autoUpdateAnimBg="0"/>
      <p:bldP spid="35" grpId="0" autoUpdateAnimBg="0"/>
      <p:bldP spid="36" grpId="0" autoUpdateAnimBg="0"/>
      <p:bldP spid="37" grpId="0" autoUpdateAnimBg="0"/>
      <p:bldP spid="38" grpId="0" autoUpdateAnimBg="0"/>
      <p:bldP spid="39" grpId="0" autoUpdateAnimBg="0"/>
      <p:bldP spid="40" grpId="0" autoUpdateAnimBg="0"/>
      <p:bldP spid="41" grpId="0" autoUpdateAnimBg="0"/>
      <p:bldP spid="42" grpId="0" autoUpdateAnimBg="0"/>
      <p:bldP spid="43" grpId="0" autoUpdateAnimBg="0"/>
      <p:bldP spid="44" grpId="0" autoUpdateAnimBg="0"/>
      <p:bldP spid="45" grpId="0" autoUpdateAnimBg="0"/>
      <p:bldP spid="46" grpId="0" autoUpdateAnimBg="0"/>
      <p:bldP spid="47" grpId="0" autoUpdateAnimBg="0"/>
      <p:bldP spid="48" grpId="0" autoUpdateAnimBg="0"/>
      <p:bldP spid="49" grpId="0" autoUpdateAnimBg="0"/>
      <p:bldP spid="54" grpId="0" autoUpdateAnimBg="0"/>
      <p:bldP spid="55" grpId="0" autoUpdateAnimBg="0"/>
      <p:bldP spid="56" grpId="0" autoUpdateAnimBg="0"/>
      <p:bldP spid="57" grpId="0" autoUpdateAnimBg="0"/>
      <p:bldP spid="58" grpId="0" autoUpdateAnimBg="0"/>
      <p:bldP spid="59" grpId="0" autoUpdateAnimBg="0"/>
      <p:bldP spid="60" grpId="0" autoUpdateAnimBg="0"/>
      <p:bldP spid="61" grpId="0" autoUpdateAnimBg="0"/>
      <p:bldP spid="62" grpId="0" autoUpdateAnimBg="0"/>
      <p:bldP spid="63" grpId="0" autoUpdateAnimBg="0"/>
      <p:bldP spid="64" grpId="0" autoUpdateAnimBg="0"/>
      <p:bldP spid="65" grpId="0" autoUpdateAnimBg="0"/>
      <p:bldP spid="66" grpId="0" autoUpdateAnimBg="0"/>
      <p:bldP spid="67" grpId="0" autoUpdateAnimBg="0"/>
      <p:bldP spid="68" grpId="0" autoUpdateAnimBg="0"/>
      <p:bldP spid="69" grpId="0" autoUpdateAnimBg="0"/>
      <p:bldP spid="70" grpId="0" autoUpdateAnimBg="0"/>
      <p:bldP spid="71" grpId="0" autoUpdateAnimBg="0"/>
      <p:bldP spid="72" grpId="0" autoUpdateAnimBg="0"/>
      <p:bldP spid="73" grpId="0" autoUpdateAnimBg="0"/>
      <p:bldP spid="74" grpId="0" autoUpdateAnimBg="0"/>
      <p:bldP spid="75" grpId="0" autoUpdateAnimBg="0"/>
      <p:bldP spid="76" grpId="0" autoUpdateAnimBg="0"/>
      <p:bldP spid="77" grpId="0" autoUpdateAnimBg="0"/>
      <p:bldP spid="78" grpId="0" autoUpdateAnimBg="0"/>
      <p:bldP spid="79" grpId="0" autoUpdateAnimBg="0"/>
      <p:bldP spid="80" grpId="0" autoUpdateAnimBg="0"/>
      <p:bldP spid="81" grpId="0" autoUpdateAnimBg="0"/>
      <p:bldP spid="82" grpId="0" autoUpdateAnimBg="0"/>
      <p:bldP spid="83" grpId="0" autoUpdateAnimBg="0"/>
      <p:bldP spid="84" grpId="0" autoUpdateAnimBg="0"/>
      <p:bldP spid="85" grpId="0" autoUpdateAnimBg="0"/>
      <p:bldP spid="86" grpId="0" autoUpdateAnimBg="0"/>
      <p:bldP spid="87" grpId="0" autoUpdateAnimBg="0"/>
      <p:bldP spid="88" grpId="0" autoUpdateAnimBg="0"/>
      <p:bldP spid="89" grpId="0" autoUpdateAnimBg="0"/>
      <p:bldP spid="90" grpId="0" autoUpdateAnimBg="0"/>
      <p:bldP spid="91" grpId="0" autoUpdateAnimBg="0"/>
      <p:bldP spid="92" grpId="0" autoUpdateAnimBg="0"/>
      <p:bldP spid="93" grpId="0" autoUpdateAnimBg="0"/>
      <p:bldP spid="94" grpId="0" autoUpdateAnimBg="0"/>
      <p:bldP spid="95" grpId="0" autoUpdateAnimBg="0"/>
      <p:bldP spid="96" grpId="0" autoUpdateAnimBg="0"/>
      <p:bldP spid="97" grpId="0" autoUpdateAnimBg="0"/>
      <p:bldP spid="98" grpId="0" autoUpdateAnimBg="0"/>
      <p:bldP spid="99" grpId="0" autoUpdateAnimBg="0"/>
      <p:bldP spid="100" grpId="0" autoUpdateAnimBg="0"/>
      <p:bldP spid="101" grpId="0" autoUpdateAnimBg="0"/>
      <p:bldP spid="102" grpId="0" autoUpdateAnimBg="0"/>
      <p:bldP spid="103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27">
            <a:extLst>
              <a:ext uri="{FF2B5EF4-FFF2-40B4-BE49-F238E27FC236}">
                <a16:creationId xmlns:a16="http://schemas.microsoft.com/office/drawing/2014/main" id="{AFAFB1AF-F081-4F49-8857-02D28E249E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789837" y="93009"/>
            <a:ext cx="2133600" cy="365125"/>
          </a:xfrm>
        </p:spPr>
        <p:txBody>
          <a:bodyPr/>
          <a:lstStyle/>
          <a:p>
            <a:pPr>
              <a:defRPr/>
            </a:pPr>
            <a:fld id="{221578E3-F516-4360-8F12-4081310FC682}" type="slidenum">
              <a:rPr lang="de-DE" sz="1600" smtClean="0"/>
              <a:pPr>
                <a:defRPr/>
              </a:pPr>
              <a:t>5</a:t>
            </a:fld>
            <a:endParaRPr lang="de-DE" sz="1600"/>
          </a:p>
        </p:txBody>
      </p:sp>
      <p:sp>
        <p:nvSpPr>
          <p:cNvPr id="3" name="Textfeld 4">
            <a:extLst>
              <a:ext uri="{FF2B5EF4-FFF2-40B4-BE49-F238E27FC236}">
                <a16:creationId xmlns:a16="http://schemas.microsoft.com/office/drawing/2014/main" id="{F43B7936-9177-4B74-B90A-683D1AC128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512" y="179388"/>
            <a:ext cx="4399281" cy="707886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>
                <a:solidFill>
                  <a:prstClr val="black"/>
                </a:solidFill>
                <a:latin typeface="Trebuchet MS" pitchFamily="34" charset="0"/>
              </a:rPr>
              <a:t>Silbenübung – Umlaute – Vokal kurz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de-DE" altLang="de-DE" sz="2000">
                <a:solidFill>
                  <a:srgbClr val="FF0000"/>
                </a:solidFill>
                <a:latin typeface="Trebuchet MS" pitchFamily="34" charset="0"/>
              </a:rPr>
              <a:t>Klick!</a:t>
            </a:r>
          </a:p>
        </p:txBody>
      </p:sp>
      <p:sp>
        <p:nvSpPr>
          <p:cNvPr id="4" name="Ellipse 3">
            <a:extLst>
              <a:ext uri="{FF2B5EF4-FFF2-40B4-BE49-F238E27FC236}">
                <a16:creationId xmlns:a16="http://schemas.microsoft.com/office/drawing/2014/main" id="{CB90EE6F-D17F-4638-81DF-3BDA086AE81A}"/>
              </a:ext>
            </a:extLst>
          </p:cNvPr>
          <p:cNvSpPr/>
          <p:nvPr/>
        </p:nvSpPr>
        <p:spPr>
          <a:xfrm>
            <a:off x="323528" y="1191486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5" name="Ellipse 4">
            <a:extLst>
              <a:ext uri="{FF2B5EF4-FFF2-40B4-BE49-F238E27FC236}">
                <a16:creationId xmlns:a16="http://schemas.microsoft.com/office/drawing/2014/main" id="{F6DF484B-A28C-4704-86F3-54C7BED5D6C9}"/>
              </a:ext>
            </a:extLst>
          </p:cNvPr>
          <p:cNvSpPr/>
          <p:nvPr/>
        </p:nvSpPr>
        <p:spPr>
          <a:xfrm>
            <a:off x="323528" y="1785777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6" name="Ellipse 5">
            <a:extLst>
              <a:ext uri="{FF2B5EF4-FFF2-40B4-BE49-F238E27FC236}">
                <a16:creationId xmlns:a16="http://schemas.microsoft.com/office/drawing/2014/main" id="{78F0147D-D05B-406E-A5B6-4FFE3B887C0C}"/>
              </a:ext>
            </a:extLst>
          </p:cNvPr>
          <p:cNvSpPr/>
          <p:nvPr/>
        </p:nvSpPr>
        <p:spPr>
          <a:xfrm>
            <a:off x="323528" y="2380068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7" name="Ellipse 6">
            <a:extLst>
              <a:ext uri="{FF2B5EF4-FFF2-40B4-BE49-F238E27FC236}">
                <a16:creationId xmlns:a16="http://schemas.microsoft.com/office/drawing/2014/main" id="{EB10982D-08D6-4719-BD00-9AED1B1AF924}"/>
              </a:ext>
            </a:extLst>
          </p:cNvPr>
          <p:cNvSpPr/>
          <p:nvPr/>
        </p:nvSpPr>
        <p:spPr>
          <a:xfrm>
            <a:off x="323528" y="2975946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8" name="Ellipse 7">
            <a:extLst>
              <a:ext uri="{FF2B5EF4-FFF2-40B4-BE49-F238E27FC236}">
                <a16:creationId xmlns:a16="http://schemas.microsoft.com/office/drawing/2014/main" id="{279DE6FE-3266-4CA3-BE5F-70E5AD99DEC9}"/>
              </a:ext>
            </a:extLst>
          </p:cNvPr>
          <p:cNvSpPr/>
          <p:nvPr/>
        </p:nvSpPr>
        <p:spPr>
          <a:xfrm>
            <a:off x="323528" y="3571824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2EC80A90-4543-4292-A81D-5AB4E7A303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1466" y="1010779"/>
            <a:ext cx="60144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err="1">
                <a:solidFill>
                  <a:prstClr val="black"/>
                </a:solidFill>
                <a:latin typeface="Trebuchet MS" pitchFamily="34" charset="0"/>
              </a:rPr>
              <a:t>äm</a:t>
            </a:r>
            <a:endParaRPr lang="de-DE" altLang="de-DE" sz="240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5A6ED019-6050-44EB-A429-32F455D095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51419" y="1010779"/>
            <a:ext cx="60465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err="1">
                <a:solidFill>
                  <a:prstClr val="black"/>
                </a:solidFill>
                <a:latin typeface="Trebuchet MS" pitchFamily="34" charset="0"/>
              </a:rPr>
              <a:t>öm</a:t>
            </a:r>
            <a:endParaRPr lang="de-DE" altLang="de-DE" sz="240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77A77FE0-2D7A-4DDF-B0E2-F0C2F54F62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77784" y="1010779"/>
            <a:ext cx="60785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err="1">
                <a:solidFill>
                  <a:prstClr val="black"/>
                </a:solidFill>
                <a:latin typeface="Trebuchet MS" pitchFamily="34" charset="0"/>
              </a:rPr>
              <a:t>üm</a:t>
            </a:r>
            <a:endParaRPr lang="de-DE" altLang="de-DE" sz="240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0B3DC294-15BE-4C98-BECA-374AF364F6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04149" y="1010779"/>
            <a:ext cx="52129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err="1">
                <a:solidFill>
                  <a:prstClr val="black"/>
                </a:solidFill>
                <a:latin typeface="Trebuchet MS" pitchFamily="34" charset="0"/>
              </a:rPr>
              <a:t>ün</a:t>
            </a:r>
            <a:endParaRPr lang="de-DE" altLang="de-DE" sz="240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A156680B-9CBF-47C1-9478-A8A1CB7473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43952" y="1010779"/>
            <a:ext cx="51809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err="1">
                <a:solidFill>
                  <a:prstClr val="black"/>
                </a:solidFill>
                <a:latin typeface="Trebuchet MS" pitchFamily="34" charset="0"/>
              </a:rPr>
              <a:t>ön</a:t>
            </a:r>
            <a:endParaRPr lang="de-DE" altLang="de-DE" sz="240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7630D438-F171-4E25-9550-8D16A9D4CB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80548" y="1010779"/>
            <a:ext cx="86754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err="1">
                <a:solidFill>
                  <a:prstClr val="black"/>
                </a:solidFill>
                <a:latin typeface="Trebuchet MS" pitchFamily="34" charset="0"/>
              </a:rPr>
              <a:t>än</a:t>
            </a:r>
            <a:r>
              <a:rPr lang="de-DE" altLang="de-DE" sz="240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2400">
                <a:solidFill>
                  <a:prstClr val="black"/>
                </a:solidFill>
                <a:latin typeface="Trebuchet MS" pitchFamily="34" charset="0"/>
                <a:sym typeface="Wingdings" panose="05000000000000000000" pitchFamily="2" charset="2"/>
              </a:rPr>
              <a:t></a:t>
            </a:r>
            <a:endParaRPr lang="de-DE" altLang="de-DE" sz="240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833CAD44-2781-4F31-85A8-5FA1447B1F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2358" y="1606200"/>
            <a:ext cx="47481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>
                <a:solidFill>
                  <a:prstClr val="black"/>
                </a:solidFill>
                <a:latin typeface="Trebuchet MS" pitchFamily="34" charset="0"/>
              </a:rPr>
              <a:t>ös</a:t>
            </a:r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8BE89A30-6EAB-4580-B402-E2A4225692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31934" y="1606200"/>
            <a:ext cx="47801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err="1">
                <a:solidFill>
                  <a:prstClr val="black"/>
                </a:solidFill>
                <a:latin typeface="Trebuchet MS" pitchFamily="34" charset="0"/>
              </a:rPr>
              <a:t>üs</a:t>
            </a:r>
            <a:endParaRPr lang="de-DE" altLang="de-DE" sz="240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4CAEA92D-2CEF-42C7-B3E8-78889780A6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4716" y="1606200"/>
            <a:ext cx="47160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>
                <a:solidFill>
                  <a:prstClr val="black"/>
                </a:solidFill>
                <a:latin typeface="Trebuchet MS" pitchFamily="34" charset="0"/>
              </a:rPr>
              <a:t>äs</a:t>
            </a:r>
          </a:p>
        </p:txBody>
      </p:sp>
      <p:sp>
        <p:nvSpPr>
          <p:cNvPr id="18" name="Textfeld 17">
            <a:extLst>
              <a:ext uri="{FF2B5EF4-FFF2-40B4-BE49-F238E27FC236}">
                <a16:creationId xmlns:a16="http://schemas.microsoft.com/office/drawing/2014/main" id="{9436EF75-A34E-4B83-B76F-6E8524C95C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31086" y="1606200"/>
            <a:ext cx="47481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err="1">
                <a:solidFill>
                  <a:prstClr val="black"/>
                </a:solidFill>
                <a:latin typeface="Trebuchet MS" pitchFamily="34" charset="0"/>
              </a:rPr>
              <a:t>üt</a:t>
            </a:r>
            <a:endParaRPr lang="de-DE" altLang="de-DE" sz="240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19" name="Textfeld 18">
            <a:extLst>
              <a:ext uri="{FF2B5EF4-FFF2-40B4-BE49-F238E27FC236}">
                <a16:creationId xmlns:a16="http://schemas.microsoft.com/office/drawing/2014/main" id="{D32035C3-EB2C-4897-A0F1-A5654EDE2B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0662" y="1606200"/>
            <a:ext cx="46839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err="1">
                <a:solidFill>
                  <a:prstClr val="black"/>
                </a:solidFill>
                <a:latin typeface="Trebuchet MS" pitchFamily="34" charset="0"/>
              </a:rPr>
              <a:t>ät</a:t>
            </a:r>
            <a:endParaRPr lang="de-DE" altLang="de-DE" sz="240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20" name="Textfeld 19">
            <a:extLst>
              <a:ext uri="{FF2B5EF4-FFF2-40B4-BE49-F238E27FC236}">
                <a16:creationId xmlns:a16="http://schemas.microsoft.com/office/drawing/2014/main" id="{A5D7A850-9FBE-4D96-BE11-E805E1140D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23828" y="1606200"/>
            <a:ext cx="82426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err="1">
                <a:solidFill>
                  <a:prstClr val="black"/>
                </a:solidFill>
                <a:latin typeface="Trebuchet MS" pitchFamily="34" charset="0"/>
              </a:rPr>
              <a:t>öt</a:t>
            </a:r>
            <a:r>
              <a:rPr lang="de-DE" altLang="de-DE" sz="240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2400">
                <a:solidFill>
                  <a:prstClr val="black"/>
                </a:solidFill>
                <a:latin typeface="Trebuchet MS" pitchFamily="34" charset="0"/>
                <a:sym typeface="Wingdings" panose="05000000000000000000" pitchFamily="2" charset="2"/>
              </a:rPr>
              <a:t></a:t>
            </a:r>
            <a:endParaRPr lang="de-DE" altLang="de-DE" sz="240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21" name="Textfeld 20">
            <a:extLst>
              <a:ext uri="{FF2B5EF4-FFF2-40B4-BE49-F238E27FC236}">
                <a16:creationId xmlns:a16="http://schemas.microsoft.com/office/drawing/2014/main" id="{AE4964B6-E61C-4DF3-A6E7-1E886AAD7F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2358" y="2199573"/>
            <a:ext cx="51809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err="1">
                <a:solidFill>
                  <a:prstClr val="black"/>
                </a:solidFill>
                <a:latin typeface="Trebuchet MS" pitchFamily="34" charset="0"/>
              </a:rPr>
              <a:t>äb</a:t>
            </a:r>
            <a:endParaRPr lang="de-DE" altLang="de-DE" sz="240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22" name="Textfeld 21">
            <a:extLst>
              <a:ext uri="{FF2B5EF4-FFF2-40B4-BE49-F238E27FC236}">
                <a16:creationId xmlns:a16="http://schemas.microsoft.com/office/drawing/2014/main" id="{00D1D91D-1834-4FA9-8279-7B5FFE6C25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17508" y="2199573"/>
            <a:ext cx="52450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>
                <a:solidFill>
                  <a:prstClr val="black"/>
                </a:solidFill>
                <a:latin typeface="Trebuchet MS" pitchFamily="34" charset="0"/>
              </a:rPr>
              <a:t>üb</a:t>
            </a:r>
          </a:p>
        </p:txBody>
      </p:sp>
      <p:sp>
        <p:nvSpPr>
          <p:cNvPr id="23" name="Textfeld 22">
            <a:extLst>
              <a:ext uri="{FF2B5EF4-FFF2-40B4-BE49-F238E27FC236}">
                <a16:creationId xmlns:a16="http://schemas.microsoft.com/office/drawing/2014/main" id="{CC4DE792-98D7-4D9A-8547-D27C8C3FC0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09070" y="2199573"/>
            <a:ext cx="52129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err="1">
                <a:solidFill>
                  <a:prstClr val="black"/>
                </a:solidFill>
                <a:latin typeface="Trebuchet MS" pitchFamily="34" charset="0"/>
              </a:rPr>
              <a:t>öb</a:t>
            </a:r>
            <a:endParaRPr lang="de-DE" altLang="de-DE" sz="240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24" name="Textfeld 23">
            <a:extLst>
              <a:ext uri="{FF2B5EF4-FFF2-40B4-BE49-F238E27FC236}">
                <a16:creationId xmlns:a16="http://schemas.microsoft.com/office/drawing/2014/main" id="{D8162F9D-09C1-4C75-9935-B01FA2F5D6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7426" y="2199573"/>
            <a:ext cx="52129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>
                <a:solidFill>
                  <a:prstClr val="black"/>
                </a:solidFill>
                <a:latin typeface="Trebuchet MS" pitchFamily="34" charset="0"/>
              </a:rPr>
              <a:t>öd</a:t>
            </a:r>
          </a:p>
        </p:txBody>
      </p:sp>
      <p:sp>
        <p:nvSpPr>
          <p:cNvPr id="25" name="Textfeld 24">
            <a:extLst>
              <a:ext uri="{FF2B5EF4-FFF2-40B4-BE49-F238E27FC236}">
                <a16:creationId xmlns:a16="http://schemas.microsoft.com/office/drawing/2014/main" id="{A43788E7-C921-404C-8187-A195FC69EF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85782" y="2199573"/>
            <a:ext cx="52450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err="1">
                <a:solidFill>
                  <a:prstClr val="black"/>
                </a:solidFill>
                <a:latin typeface="Trebuchet MS" pitchFamily="34" charset="0"/>
              </a:rPr>
              <a:t>üd</a:t>
            </a:r>
            <a:endParaRPr lang="de-DE" altLang="de-DE" sz="240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26" name="Textfeld 25">
            <a:extLst>
              <a:ext uri="{FF2B5EF4-FFF2-40B4-BE49-F238E27FC236}">
                <a16:creationId xmlns:a16="http://schemas.microsoft.com/office/drawing/2014/main" id="{D1098984-E5D6-4192-B0C3-9344376D7F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7342" y="2199573"/>
            <a:ext cx="87075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err="1">
                <a:solidFill>
                  <a:prstClr val="black"/>
                </a:solidFill>
                <a:latin typeface="Trebuchet MS" pitchFamily="34" charset="0"/>
              </a:rPr>
              <a:t>äd</a:t>
            </a:r>
            <a:r>
              <a:rPr lang="de-DE" altLang="de-DE" sz="240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2400">
                <a:solidFill>
                  <a:prstClr val="black"/>
                </a:solidFill>
                <a:latin typeface="Trebuchet MS" pitchFamily="34" charset="0"/>
                <a:sym typeface="Wingdings" panose="05000000000000000000" pitchFamily="2" charset="2"/>
              </a:rPr>
              <a:t></a:t>
            </a:r>
            <a:endParaRPr lang="de-DE" altLang="de-DE" sz="240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27" name="Textfeld 26">
            <a:extLst>
              <a:ext uri="{FF2B5EF4-FFF2-40B4-BE49-F238E27FC236}">
                <a16:creationId xmlns:a16="http://schemas.microsoft.com/office/drawing/2014/main" id="{B9982292-62E9-4718-ACCF-C78BBC2E73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2358" y="2793970"/>
            <a:ext cx="46679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err="1">
                <a:solidFill>
                  <a:prstClr val="black"/>
                </a:solidFill>
                <a:latin typeface="Trebuchet MS" pitchFamily="34" charset="0"/>
              </a:rPr>
              <a:t>üf</a:t>
            </a:r>
            <a:endParaRPr lang="de-DE" altLang="de-DE" sz="240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28" name="Textfeld 27">
            <a:extLst>
              <a:ext uri="{FF2B5EF4-FFF2-40B4-BE49-F238E27FC236}">
                <a16:creationId xmlns:a16="http://schemas.microsoft.com/office/drawing/2014/main" id="{DF7D71E8-E533-48DC-A01D-0AE0DEFD20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11416" y="2793970"/>
            <a:ext cx="4635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err="1">
                <a:solidFill>
                  <a:prstClr val="black"/>
                </a:solidFill>
                <a:latin typeface="Trebuchet MS" pitchFamily="34" charset="0"/>
              </a:rPr>
              <a:t>öf</a:t>
            </a:r>
            <a:endParaRPr lang="de-DE" altLang="de-DE" sz="240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29" name="Textfeld 28">
            <a:extLst>
              <a:ext uri="{FF2B5EF4-FFF2-40B4-BE49-F238E27FC236}">
                <a16:creationId xmlns:a16="http://schemas.microsoft.com/office/drawing/2014/main" id="{770BC3F4-C832-4BBE-8A92-2D5F2EA3D6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87268" y="2793970"/>
            <a:ext cx="46038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err="1">
                <a:solidFill>
                  <a:prstClr val="black"/>
                </a:solidFill>
                <a:latin typeface="Trebuchet MS" pitchFamily="34" charset="0"/>
              </a:rPr>
              <a:t>äf</a:t>
            </a:r>
            <a:endParaRPr lang="de-DE" altLang="de-DE" sz="240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30" name="Textfeld 29">
            <a:extLst>
              <a:ext uri="{FF2B5EF4-FFF2-40B4-BE49-F238E27FC236}">
                <a16:creationId xmlns:a16="http://schemas.microsoft.com/office/drawing/2014/main" id="{28DCE019-EA16-4BF3-B671-DA48E2F7E8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59914" y="2793970"/>
            <a:ext cx="50687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err="1">
                <a:solidFill>
                  <a:prstClr val="black"/>
                </a:solidFill>
                <a:latin typeface="Trebuchet MS" pitchFamily="34" charset="0"/>
              </a:rPr>
              <a:t>üg</a:t>
            </a:r>
            <a:endParaRPr lang="de-DE" altLang="de-DE" sz="240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31" name="Textfeld 30">
            <a:extLst>
              <a:ext uri="{FF2B5EF4-FFF2-40B4-BE49-F238E27FC236}">
                <a16:creationId xmlns:a16="http://schemas.microsoft.com/office/drawing/2014/main" id="{A3130D19-E841-4C58-9284-30A7C6E088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79048" y="2793970"/>
            <a:ext cx="50366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err="1">
                <a:solidFill>
                  <a:prstClr val="black"/>
                </a:solidFill>
                <a:latin typeface="Trebuchet MS" pitchFamily="34" charset="0"/>
              </a:rPr>
              <a:t>ög</a:t>
            </a:r>
            <a:endParaRPr lang="de-DE" altLang="de-DE" sz="240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32" name="Textfeld 31">
            <a:extLst>
              <a:ext uri="{FF2B5EF4-FFF2-40B4-BE49-F238E27FC236}">
                <a16:creationId xmlns:a16="http://schemas.microsoft.com/office/drawing/2014/main" id="{7BE258AA-E2D8-4BB0-A10B-FEED3CB7AA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4974" y="2793970"/>
            <a:ext cx="85311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err="1">
                <a:solidFill>
                  <a:prstClr val="black"/>
                </a:solidFill>
                <a:latin typeface="Trebuchet MS" pitchFamily="34" charset="0"/>
              </a:rPr>
              <a:t>äg</a:t>
            </a:r>
            <a:r>
              <a:rPr lang="de-DE" altLang="de-DE" sz="240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2400">
                <a:solidFill>
                  <a:prstClr val="black"/>
                </a:solidFill>
                <a:latin typeface="Trebuchet MS" pitchFamily="34" charset="0"/>
                <a:sym typeface="Wingdings" panose="05000000000000000000" pitchFamily="2" charset="2"/>
              </a:rPr>
              <a:t></a:t>
            </a:r>
            <a:endParaRPr lang="de-DE" altLang="de-DE" sz="240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33" name="Textfeld 32">
            <a:extLst>
              <a:ext uri="{FF2B5EF4-FFF2-40B4-BE49-F238E27FC236}">
                <a16:creationId xmlns:a16="http://schemas.microsoft.com/office/drawing/2014/main" id="{99900AF2-E3DC-4799-B238-9D9485CFB8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2358" y="3388367"/>
            <a:ext cx="50526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err="1">
                <a:solidFill>
                  <a:prstClr val="black"/>
                </a:solidFill>
                <a:latin typeface="Trebuchet MS" pitchFamily="34" charset="0"/>
              </a:rPr>
              <a:t>ök</a:t>
            </a:r>
            <a:endParaRPr lang="de-DE" altLang="de-DE" sz="240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34" name="Textfeld 33">
            <a:extLst>
              <a:ext uri="{FF2B5EF4-FFF2-40B4-BE49-F238E27FC236}">
                <a16:creationId xmlns:a16="http://schemas.microsoft.com/office/drawing/2014/main" id="{EE94D451-7941-479E-9760-A5BA235DA7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29049" y="3388367"/>
            <a:ext cx="50847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err="1">
                <a:solidFill>
                  <a:prstClr val="black"/>
                </a:solidFill>
                <a:latin typeface="Trebuchet MS" pitchFamily="34" charset="0"/>
              </a:rPr>
              <a:t>ük</a:t>
            </a:r>
            <a:endParaRPr lang="de-DE" altLang="de-DE" sz="240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35" name="Textfeld 34">
            <a:extLst>
              <a:ext uri="{FF2B5EF4-FFF2-40B4-BE49-F238E27FC236}">
                <a16:creationId xmlns:a16="http://schemas.microsoft.com/office/drawing/2014/main" id="{76B66CD7-176F-475C-9C26-C4E8A8505E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28946" y="3388367"/>
            <a:ext cx="50206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err="1">
                <a:solidFill>
                  <a:prstClr val="black"/>
                </a:solidFill>
                <a:latin typeface="Trebuchet MS" pitchFamily="34" charset="0"/>
              </a:rPr>
              <a:t>äk</a:t>
            </a:r>
            <a:endParaRPr lang="de-DE" altLang="de-DE" sz="240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36" name="Textfeld 35">
            <a:extLst>
              <a:ext uri="{FF2B5EF4-FFF2-40B4-BE49-F238E27FC236}">
                <a16:creationId xmlns:a16="http://schemas.microsoft.com/office/drawing/2014/main" id="{FDB1EEE1-8994-4171-954B-A89FCE6C3C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22431" y="3388367"/>
            <a:ext cx="49244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err="1">
                <a:solidFill>
                  <a:prstClr val="black"/>
                </a:solidFill>
                <a:latin typeface="Trebuchet MS" pitchFamily="34" charset="0"/>
              </a:rPr>
              <a:t>äz</a:t>
            </a:r>
            <a:endParaRPr lang="de-DE" altLang="de-DE" sz="240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37" name="Textfeld 36">
            <a:extLst>
              <a:ext uri="{FF2B5EF4-FFF2-40B4-BE49-F238E27FC236}">
                <a16:creationId xmlns:a16="http://schemas.microsoft.com/office/drawing/2014/main" id="{168663CC-F8F8-4755-A6D6-0050952830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06298" y="3388367"/>
            <a:ext cx="49885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err="1">
                <a:solidFill>
                  <a:prstClr val="black"/>
                </a:solidFill>
                <a:latin typeface="Trebuchet MS" pitchFamily="34" charset="0"/>
              </a:rPr>
              <a:t>üz</a:t>
            </a:r>
            <a:endParaRPr lang="de-DE" altLang="de-DE" sz="240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38" name="Textfeld 37">
            <a:extLst>
              <a:ext uri="{FF2B5EF4-FFF2-40B4-BE49-F238E27FC236}">
                <a16:creationId xmlns:a16="http://schemas.microsoft.com/office/drawing/2014/main" id="{9E70224B-838A-4FF6-8CD4-FA15D7B698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86960" y="3388367"/>
            <a:ext cx="84830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err="1">
                <a:solidFill>
                  <a:prstClr val="black"/>
                </a:solidFill>
                <a:latin typeface="Trebuchet MS" pitchFamily="34" charset="0"/>
              </a:rPr>
              <a:t>öz</a:t>
            </a:r>
            <a:r>
              <a:rPr lang="de-DE" altLang="de-DE" sz="240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2400">
                <a:solidFill>
                  <a:prstClr val="black"/>
                </a:solidFill>
                <a:latin typeface="Trebuchet MS" pitchFamily="34" charset="0"/>
                <a:sym typeface="Wingdings" panose="05000000000000000000" pitchFamily="2" charset="2"/>
              </a:rPr>
              <a:t></a:t>
            </a:r>
            <a:endParaRPr lang="de-DE" altLang="de-DE" sz="240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39" name="Ellipse 38">
            <a:extLst>
              <a:ext uri="{FF2B5EF4-FFF2-40B4-BE49-F238E27FC236}">
                <a16:creationId xmlns:a16="http://schemas.microsoft.com/office/drawing/2014/main" id="{C545D682-C8E1-4CCA-9C9A-1FA1513588AE}"/>
              </a:ext>
            </a:extLst>
          </p:cNvPr>
          <p:cNvSpPr/>
          <p:nvPr/>
        </p:nvSpPr>
        <p:spPr>
          <a:xfrm>
            <a:off x="326255" y="4166115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40" name="Ellipse 39">
            <a:extLst>
              <a:ext uri="{FF2B5EF4-FFF2-40B4-BE49-F238E27FC236}">
                <a16:creationId xmlns:a16="http://schemas.microsoft.com/office/drawing/2014/main" id="{0F640A4F-6839-4A50-87D6-073C17F42AEC}"/>
              </a:ext>
            </a:extLst>
          </p:cNvPr>
          <p:cNvSpPr/>
          <p:nvPr/>
        </p:nvSpPr>
        <p:spPr>
          <a:xfrm>
            <a:off x="326255" y="4760406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42" name="Textfeld 41">
            <a:extLst>
              <a:ext uri="{FF2B5EF4-FFF2-40B4-BE49-F238E27FC236}">
                <a16:creationId xmlns:a16="http://schemas.microsoft.com/office/drawing/2014/main" id="{ACB5AD31-D370-4CEE-8FFA-5524F2815B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4193" y="3982764"/>
            <a:ext cx="44435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err="1">
                <a:solidFill>
                  <a:prstClr val="black"/>
                </a:solidFill>
                <a:latin typeface="Trebuchet MS" pitchFamily="34" charset="0"/>
              </a:rPr>
              <a:t>ül</a:t>
            </a:r>
            <a:endParaRPr lang="de-DE" altLang="de-DE" sz="240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43" name="Textfeld 42">
            <a:extLst>
              <a:ext uri="{FF2B5EF4-FFF2-40B4-BE49-F238E27FC236}">
                <a16:creationId xmlns:a16="http://schemas.microsoft.com/office/drawing/2014/main" id="{D9A5D707-0672-42CE-8AE8-1665B48AED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3327" y="3982764"/>
            <a:ext cx="43794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err="1">
                <a:solidFill>
                  <a:prstClr val="black"/>
                </a:solidFill>
                <a:latin typeface="Trebuchet MS" pitchFamily="34" charset="0"/>
              </a:rPr>
              <a:t>äl</a:t>
            </a:r>
            <a:endParaRPr lang="de-DE" altLang="de-DE" sz="240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44" name="Textfeld 43">
            <a:extLst>
              <a:ext uri="{FF2B5EF4-FFF2-40B4-BE49-F238E27FC236}">
                <a16:creationId xmlns:a16="http://schemas.microsoft.com/office/drawing/2014/main" id="{E6082EF7-E483-4741-8525-542627B540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46049" y="3982764"/>
            <a:ext cx="44114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>
                <a:solidFill>
                  <a:prstClr val="black"/>
                </a:solidFill>
                <a:latin typeface="Trebuchet MS" pitchFamily="34" charset="0"/>
              </a:rPr>
              <a:t>öl</a:t>
            </a:r>
          </a:p>
        </p:txBody>
      </p:sp>
      <p:sp>
        <p:nvSpPr>
          <p:cNvPr id="45" name="Textfeld 44">
            <a:extLst>
              <a:ext uri="{FF2B5EF4-FFF2-40B4-BE49-F238E27FC236}">
                <a16:creationId xmlns:a16="http://schemas.microsoft.com/office/drawing/2014/main" id="{0BD10769-BC4D-4973-82D9-7432DF9F4A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01977" y="3982764"/>
            <a:ext cx="52129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err="1">
                <a:solidFill>
                  <a:prstClr val="black"/>
                </a:solidFill>
                <a:latin typeface="Trebuchet MS" pitchFamily="34" charset="0"/>
              </a:rPr>
              <a:t>öp</a:t>
            </a:r>
            <a:endParaRPr lang="de-DE" altLang="de-DE" sz="240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46" name="Textfeld 45">
            <a:extLst>
              <a:ext uri="{FF2B5EF4-FFF2-40B4-BE49-F238E27FC236}">
                <a16:creationId xmlns:a16="http://schemas.microsoft.com/office/drawing/2014/main" id="{441192AE-0A11-465F-B002-E007532B87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38056" y="3982764"/>
            <a:ext cx="52450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err="1">
                <a:solidFill>
                  <a:prstClr val="black"/>
                </a:solidFill>
                <a:latin typeface="Trebuchet MS" pitchFamily="34" charset="0"/>
              </a:rPr>
              <a:t>üp</a:t>
            </a:r>
            <a:endParaRPr lang="de-DE" altLang="de-DE" sz="240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47" name="Textfeld 46">
            <a:extLst>
              <a:ext uri="{FF2B5EF4-FFF2-40B4-BE49-F238E27FC236}">
                <a16:creationId xmlns:a16="http://schemas.microsoft.com/office/drawing/2014/main" id="{0A4E0531-9814-4E26-AA80-2B2289961B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7342" y="3982764"/>
            <a:ext cx="87075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err="1">
                <a:solidFill>
                  <a:prstClr val="black"/>
                </a:solidFill>
                <a:latin typeface="Trebuchet MS" pitchFamily="34" charset="0"/>
              </a:rPr>
              <a:t>äp</a:t>
            </a:r>
            <a:r>
              <a:rPr lang="de-DE" altLang="de-DE" sz="240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2400">
                <a:solidFill>
                  <a:prstClr val="black"/>
                </a:solidFill>
                <a:latin typeface="Trebuchet MS" pitchFamily="34" charset="0"/>
                <a:sym typeface="Wingdings" panose="05000000000000000000" pitchFamily="2" charset="2"/>
              </a:rPr>
              <a:t></a:t>
            </a:r>
            <a:endParaRPr lang="de-DE" altLang="de-DE" sz="240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48" name="Textfeld 47">
            <a:extLst>
              <a:ext uri="{FF2B5EF4-FFF2-40B4-BE49-F238E27FC236}">
                <a16:creationId xmlns:a16="http://schemas.microsoft.com/office/drawing/2014/main" id="{C34E9C44-8ECC-4FD5-A3F5-0994F722DB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5085" y="4577161"/>
            <a:ext cx="470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err="1">
                <a:solidFill>
                  <a:prstClr val="black"/>
                </a:solidFill>
                <a:latin typeface="Trebuchet MS" pitchFamily="34" charset="0"/>
              </a:rPr>
              <a:t>ör</a:t>
            </a:r>
            <a:endParaRPr lang="de-DE" altLang="de-DE" sz="240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49" name="Textfeld 48">
            <a:extLst>
              <a:ext uri="{FF2B5EF4-FFF2-40B4-BE49-F238E27FC236}">
                <a16:creationId xmlns:a16="http://schemas.microsoft.com/office/drawing/2014/main" id="{A697670B-1141-42A9-87EA-3E7D98390F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14880" y="4577161"/>
            <a:ext cx="46679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err="1">
                <a:solidFill>
                  <a:prstClr val="black"/>
                </a:solidFill>
                <a:latin typeface="Trebuchet MS" pitchFamily="34" charset="0"/>
              </a:rPr>
              <a:t>är</a:t>
            </a:r>
            <a:endParaRPr lang="de-DE" altLang="de-DE" sz="240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50" name="Textfeld 49">
            <a:extLst>
              <a:ext uri="{FF2B5EF4-FFF2-40B4-BE49-F238E27FC236}">
                <a16:creationId xmlns:a16="http://schemas.microsoft.com/office/drawing/2014/main" id="{5EF871D8-403C-4BD2-A4B4-01F82BFE9B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91469" y="4577161"/>
            <a:ext cx="47320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err="1">
                <a:solidFill>
                  <a:prstClr val="black"/>
                </a:solidFill>
                <a:latin typeface="Trebuchet MS" pitchFamily="34" charset="0"/>
              </a:rPr>
              <a:t>ür</a:t>
            </a:r>
            <a:endParaRPr lang="de-DE" altLang="de-DE" sz="240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51" name="Textfeld 50">
            <a:extLst>
              <a:ext uri="{FF2B5EF4-FFF2-40B4-BE49-F238E27FC236}">
                <a16:creationId xmlns:a16="http://schemas.microsoft.com/office/drawing/2014/main" id="{F2AA8D8E-6235-44B4-8BA9-07A1B50018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74470" y="4577161"/>
            <a:ext cx="50045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err="1">
                <a:solidFill>
                  <a:prstClr val="black"/>
                </a:solidFill>
                <a:latin typeface="Trebuchet MS" pitchFamily="34" charset="0"/>
              </a:rPr>
              <a:t>öv</a:t>
            </a:r>
            <a:endParaRPr lang="de-DE" altLang="de-DE" sz="240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52" name="Textfeld 51">
            <a:extLst>
              <a:ext uri="{FF2B5EF4-FFF2-40B4-BE49-F238E27FC236}">
                <a16:creationId xmlns:a16="http://schemas.microsoft.com/office/drawing/2014/main" id="{CE8EC9D3-FA1D-45FF-9C5C-32096FF6C6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84723" y="4577161"/>
            <a:ext cx="50366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err="1">
                <a:solidFill>
                  <a:prstClr val="black"/>
                </a:solidFill>
                <a:latin typeface="Trebuchet MS" pitchFamily="34" charset="0"/>
              </a:rPr>
              <a:t>üv</a:t>
            </a:r>
            <a:endParaRPr lang="de-DE" altLang="de-DE" sz="240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53" name="Textfeld 52">
            <a:extLst>
              <a:ext uri="{FF2B5EF4-FFF2-40B4-BE49-F238E27FC236}">
                <a16:creationId xmlns:a16="http://schemas.microsoft.com/office/drawing/2014/main" id="{66370889-19A6-4912-A4D0-B0EAEE07F0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8180" y="4577161"/>
            <a:ext cx="84991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err="1">
                <a:solidFill>
                  <a:prstClr val="black"/>
                </a:solidFill>
                <a:latin typeface="Trebuchet MS" pitchFamily="34" charset="0"/>
              </a:rPr>
              <a:t>äv</a:t>
            </a:r>
            <a:r>
              <a:rPr lang="de-DE" altLang="de-DE" sz="240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2400">
                <a:solidFill>
                  <a:prstClr val="black"/>
                </a:solidFill>
                <a:latin typeface="Trebuchet MS" pitchFamily="34" charset="0"/>
                <a:sym typeface="Wingdings" panose="05000000000000000000" pitchFamily="2" charset="2"/>
              </a:rPr>
              <a:t></a:t>
            </a:r>
            <a:endParaRPr lang="de-DE" altLang="de-DE" sz="240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54" name="Textfeld 53">
            <a:extLst>
              <a:ext uri="{FF2B5EF4-FFF2-40B4-BE49-F238E27FC236}">
                <a16:creationId xmlns:a16="http://schemas.microsoft.com/office/drawing/2014/main" id="{81F686CB-5923-D536-C743-A8A8FF1FBD0E}"/>
              </a:ext>
            </a:extLst>
          </p:cNvPr>
          <p:cNvSpPr txBox="1"/>
          <p:nvPr/>
        </p:nvSpPr>
        <p:spPr>
          <a:xfrm>
            <a:off x="190500" y="6724134"/>
            <a:ext cx="3599062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Übungsdateien\Am Anfang\Silbenübungen\2 Buchstaben.pptx - Seite 5</a:t>
            </a:r>
          </a:p>
        </p:txBody>
      </p:sp>
    </p:spTree>
    <p:extLst>
      <p:ext uri="{BB962C8B-B14F-4D97-AF65-F5344CB8AC3E}">
        <p14:creationId xmlns:p14="http://schemas.microsoft.com/office/powerpoint/2010/main" val="2720419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utoUpdateAnimBg="0"/>
      <p:bldP spid="10" grpId="0" autoUpdateAnimBg="0"/>
      <p:bldP spid="11" grpId="0" autoUpdateAnimBg="0"/>
      <p:bldP spid="12" grpId="0" autoUpdateAnimBg="0"/>
      <p:bldP spid="13" grpId="0" autoUpdateAnimBg="0"/>
      <p:bldP spid="14" grpId="0" autoUpdateAnimBg="0"/>
      <p:bldP spid="15" grpId="0" autoUpdateAnimBg="0"/>
      <p:bldP spid="16" grpId="0" autoUpdateAnimBg="0"/>
      <p:bldP spid="17" grpId="0" autoUpdateAnimBg="0"/>
      <p:bldP spid="18" grpId="0" autoUpdateAnimBg="0"/>
      <p:bldP spid="19" grpId="0" autoUpdateAnimBg="0"/>
      <p:bldP spid="20" grpId="0" autoUpdateAnimBg="0"/>
      <p:bldP spid="21" grpId="0" autoUpdateAnimBg="0"/>
      <p:bldP spid="22" grpId="0" autoUpdateAnimBg="0"/>
      <p:bldP spid="23" grpId="0" autoUpdateAnimBg="0"/>
      <p:bldP spid="24" grpId="0" autoUpdateAnimBg="0"/>
      <p:bldP spid="25" grpId="0" autoUpdateAnimBg="0"/>
      <p:bldP spid="26" grpId="0" autoUpdateAnimBg="0"/>
      <p:bldP spid="27" grpId="0" autoUpdateAnimBg="0"/>
      <p:bldP spid="28" grpId="0" autoUpdateAnimBg="0"/>
      <p:bldP spid="29" grpId="0" autoUpdateAnimBg="0"/>
      <p:bldP spid="30" grpId="0" autoUpdateAnimBg="0"/>
      <p:bldP spid="31" grpId="0" autoUpdateAnimBg="0"/>
      <p:bldP spid="32" grpId="0" autoUpdateAnimBg="0"/>
      <p:bldP spid="33" grpId="0" autoUpdateAnimBg="0"/>
      <p:bldP spid="34" grpId="0" autoUpdateAnimBg="0"/>
      <p:bldP spid="35" grpId="0" autoUpdateAnimBg="0"/>
      <p:bldP spid="36" grpId="0" autoUpdateAnimBg="0"/>
      <p:bldP spid="37" grpId="0" autoUpdateAnimBg="0"/>
      <p:bldP spid="38" grpId="0" autoUpdateAnimBg="0"/>
      <p:bldP spid="42" grpId="0" autoUpdateAnimBg="0"/>
      <p:bldP spid="43" grpId="0" autoUpdateAnimBg="0"/>
      <p:bldP spid="44" grpId="0" autoUpdateAnimBg="0"/>
      <p:bldP spid="45" grpId="0" autoUpdateAnimBg="0"/>
      <p:bldP spid="46" grpId="0" autoUpdateAnimBg="0"/>
      <p:bldP spid="47" grpId="0" autoUpdateAnimBg="0"/>
      <p:bldP spid="48" grpId="0" autoUpdateAnimBg="0"/>
      <p:bldP spid="49" grpId="0" autoUpdateAnimBg="0"/>
      <p:bldP spid="50" grpId="0" autoUpdateAnimBg="0"/>
      <p:bldP spid="51" grpId="0" autoUpdateAnimBg="0"/>
      <p:bldP spid="52" grpId="0" autoUpdateAnimBg="0"/>
      <p:bldP spid="53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27">
            <a:extLst>
              <a:ext uri="{FF2B5EF4-FFF2-40B4-BE49-F238E27FC236}">
                <a16:creationId xmlns:a16="http://schemas.microsoft.com/office/drawing/2014/main" id="{AFAFB1AF-F081-4F49-8857-02D28E249E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789837" y="93009"/>
            <a:ext cx="2133600" cy="365125"/>
          </a:xfrm>
        </p:spPr>
        <p:txBody>
          <a:bodyPr/>
          <a:lstStyle/>
          <a:p>
            <a:pPr>
              <a:defRPr/>
            </a:pPr>
            <a:fld id="{221578E3-F516-4360-8F12-4081310FC682}" type="slidenum">
              <a:rPr lang="de-DE" sz="1600" smtClean="0"/>
              <a:pPr>
                <a:defRPr/>
              </a:pPr>
              <a:t>6</a:t>
            </a:fld>
            <a:endParaRPr lang="de-DE" sz="1600"/>
          </a:p>
        </p:txBody>
      </p:sp>
      <p:sp>
        <p:nvSpPr>
          <p:cNvPr id="3" name="Textfeld 4">
            <a:extLst>
              <a:ext uri="{FF2B5EF4-FFF2-40B4-BE49-F238E27FC236}">
                <a16:creationId xmlns:a16="http://schemas.microsoft.com/office/drawing/2014/main" id="{8D9844AB-D11F-4221-A3AA-C8DD1D15C1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512" y="179388"/>
            <a:ext cx="6345327" cy="707886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2000" b="1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  <a:cs typeface="Arial" charset="0"/>
              </a:rPr>
              <a:t>Silbenübung – ohne Umlaute – Vokal lang oder kurz </a:t>
            </a:r>
          </a:p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2000" b="0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  <a:cs typeface="Arial" charset="0"/>
              </a:rPr>
              <a:t>Klick!</a:t>
            </a:r>
          </a:p>
        </p:txBody>
      </p:sp>
      <p:sp>
        <p:nvSpPr>
          <p:cNvPr id="5" name="Textfeld 4" descr="SILBELAST/FIRST">
            <a:extLst>
              <a:ext uri="{FF2B5EF4-FFF2-40B4-BE49-F238E27FC236}">
                <a16:creationId xmlns:a16="http://schemas.microsoft.com/office/drawing/2014/main" id="{EF55FB48-A8A1-4B21-B3C9-883AE111D96E}"/>
              </a:ext>
            </a:extLst>
          </p:cNvPr>
          <p:cNvSpPr txBox="1"/>
          <p:nvPr/>
        </p:nvSpPr>
        <p:spPr>
          <a:xfrm>
            <a:off x="529346" y="1124744"/>
            <a:ext cx="60144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ma</a:t>
            </a:r>
          </a:p>
        </p:txBody>
      </p:sp>
      <p:sp>
        <p:nvSpPr>
          <p:cNvPr id="6" name="Textfeld 5" descr="SILBELAST">
            <a:extLst>
              <a:ext uri="{FF2B5EF4-FFF2-40B4-BE49-F238E27FC236}">
                <a16:creationId xmlns:a16="http://schemas.microsoft.com/office/drawing/2014/main" id="{A30ED37E-20CB-45AE-B97F-141ED829156E}"/>
              </a:ext>
            </a:extLst>
          </p:cNvPr>
          <p:cNvSpPr txBox="1"/>
          <p:nvPr/>
        </p:nvSpPr>
        <p:spPr>
          <a:xfrm>
            <a:off x="1156848" y="1124744"/>
            <a:ext cx="51809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no</a:t>
            </a:r>
          </a:p>
        </p:txBody>
      </p:sp>
      <p:sp>
        <p:nvSpPr>
          <p:cNvPr id="7" name="Textfeld 6" descr="SILBELAST">
            <a:extLst>
              <a:ext uri="{FF2B5EF4-FFF2-40B4-BE49-F238E27FC236}">
                <a16:creationId xmlns:a16="http://schemas.microsoft.com/office/drawing/2014/main" id="{87CEE547-5C71-4817-8EF5-A4F5D6737DB4}"/>
              </a:ext>
            </a:extLst>
          </p:cNvPr>
          <p:cNvSpPr txBox="1"/>
          <p:nvPr/>
        </p:nvSpPr>
        <p:spPr>
          <a:xfrm>
            <a:off x="1700994" y="1124744"/>
            <a:ext cx="474810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err="1">
                <a:solidFill>
                  <a:srgbClr val="000000"/>
                </a:solidFill>
                <a:latin typeface="Trebuchet MS" panose="020B0603020202020204" pitchFamily="34" charset="0"/>
              </a:rPr>
              <a:t>os</a:t>
            </a:r>
            <a:endParaRPr lang="de-DE" sz="240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8" name="Textfeld 7" descr="SILBELAST">
            <a:extLst>
              <a:ext uri="{FF2B5EF4-FFF2-40B4-BE49-F238E27FC236}">
                <a16:creationId xmlns:a16="http://schemas.microsoft.com/office/drawing/2014/main" id="{6255D639-27E3-491E-9AF3-5AD28D501DB1}"/>
              </a:ext>
            </a:extLst>
          </p:cNvPr>
          <p:cNvSpPr txBox="1"/>
          <p:nvPr/>
        </p:nvSpPr>
        <p:spPr>
          <a:xfrm>
            <a:off x="2201859" y="1124744"/>
            <a:ext cx="503664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go</a:t>
            </a:r>
          </a:p>
        </p:txBody>
      </p:sp>
      <p:sp>
        <p:nvSpPr>
          <p:cNvPr id="9" name="Textfeld 8" descr="SILBELAST">
            <a:extLst>
              <a:ext uri="{FF2B5EF4-FFF2-40B4-BE49-F238E27FC236}">
                <a16:creationId xmlns:a16="http://schemas.microsoft.com/office/drawing/2014/main" id="{7FC48134-F2F1-4850-86C9-35DFE835ECB3}"/>
              </a:ext>
            </a:extLst>
          </p:cNvPr>
          <p:cNvSpPr txBox="1"/>
          <p:nvPr/>
        </p:nvSpPr>
        <p:spPr>
          <a:xfrm>
            <a:off x="2731578" y="1124744"/>
            <a:ext cx="50206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ka</a:t>
            </a:r>
          </a:p>
        </p:txBody>
      </p:sp>
      <p:sp>
        <p:nvSpPr>
          <p:cNvPr id="10" name="Textfeld 9" descr="SILBELAST">
            <a:extLst>
              <a:ext uri="{FF2B5EF4-FFF2-40B4-BE49-F238E27FC236}">
                <a16:creationId xmlns:a16="http://schemas.microsoft.com/office/drawing/2014/main" id="{D5EAD50F-8FD5-4602-AE11-C88D2694CCA6}"/>
              </a:ext>
            </a:extLst>
          </p:cNvPr>
          <p:cNvSpPr txBox="1"/>
          <p:nvPr/>
        </p:nvSpPr>
        <p:spPr>
          <a:xfrm>
            <a:off x="3259694" y="1124744"/>
            <a:ext cx="44435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el</a:t>
            </a:r>
          </a:p>
        </p:txBody>
      </p:sp>
      <p:sp>
        <p:nvSpPr>
          <p:cNvPr id="11" name="Textfeld 10" descr="SILBELAST">
            <a:extLst>
              <a:ext uri="{FF2B5EF4-FFF2-40B4-BE49-F238E27FC236}">
                <a16:creationId xmlns:a16="http://schemas.microsoft.com/office/drawing/2014/main" id="{E98F5ADA-D0B1-4866-9271-01B18733EA21}"/>
              </a:ext>
            </a:extLst>
          </p:cNvPr>
          <p:cNvSpPr txBox="1"/>
          <p:nvPr/>
        </p:nvSpPr>
        <p:spPr>
          <a:xfrm>
            <a:off x="3730101" y="1124744"/>
            <a:ext cx="527709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im</a:t>
            </a:r>
          </a:p>
        </p:txBody>
      </p:sp>
      <p:sp>
        <p:nvSpPr>
          <p:cNvPr id="12" name="Textfeld 11" descr="SILBELAST">
            <a:extLst>
              <a:ext uri="{FF2B5EF4-FFF2-40B4-BE49-F238E27FC236}">
                <a16:creationId xmlns:a16="http://schemas.microsoft.com/office/drawing/2014/main" id="{4FECEB9D-348C-4700-874C-FC93D91AEEEF}"/>
              </a:ext>
            </a:extLst>
          </p:cNvPr>
          <p:cNvSpPr txBox="1"/>
          <p:nvPr/>
        </p:nvSpPr>
        <p:spPr>
          <a:xfrm>
            <a:off x="4283865" y="1124744"/>
            <a:ext cx="39786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si</a:t>
            </a:r>
          </a:p>
        </p:txBody>
      </p:sp>
      <p:sp>
        <p:nvSpPr>
          <p:cNvPr id="13" name="Textfeld 12" descr="SILBELAST">
            <a:extLst>
              <a:ext uri="{FF2B5EF4-FFF2-40B4-BE49-F238E27FC236}">
                <a16:creationId xmlns:a16="http://schemas.microsoft.com/office/drawing/2014/main" id="{65259AE3-1128-4AB7-BC40-9D768B77E4D0}"/>
              </a:ext>
            </a:extLst>
          </p:cNvPr>
          <p:cNvSpPr txBox="1"/>
          <p:nvPr/>
        </p:nvSpPr>
        <p:spPr>
          <a:xfrm>
            <a:off x="4707786" y="1124744"/>
            <a:ext cx="50526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ko</a:t>
            </a:r>
          </a:p>
        </p:txBody>
      </p:sp>
      <p:sp>
        <p:nvSpPr>
          <p:cNvPr id="14" name="Textfeld 13" descr="SILBELAST">
            <a:extLst>
              <a:ext uri="{FF2B5EF4-FFF2-40B4-BE49-F238E27FC236}">
                <a16:creationId xmlns:a16="http://schemas.microsoft.com/office/drawing/2014/main" id="{5C55059A-E008-4DBF-9522-0A25686557BC}"/>
              </a:ext>
            </a:extLst>
          </p:cNvPr>
          <p:cNvSpPr txBox="1"/>
          <p:nvPr/>
        </p:nvSpPr>
        <p:spPr>
          <a:xfrm>
            <a:off x="5239108" y="1124744"/>
            <a:ext cx="44435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le</a:t>
            </a:r>
          </a:p>
        </p:txBody>
      </p:sp>
      <p:sp>
        <p:nvSpPr>
          <p:cNvPr id="15" name="Textfeld 14" descr="SILBELAST">
            <a:extLst>
              <a:ext uri="{FF2B5EF4-FFF2-40B4-BE49-F238E27FC236}">
                <a16:creationId xmlns:a16="http://schemas.microsoft.com/office/drawing/2014/main" id="{19B6CBCE-5E4E-4C45-92B5-154F998EE188}"/>
              </a:ext>
            </a:extLst>
          </p:cNvPr>
          <p:cNvSpPr txBox="1"/>
          <p:nvPr/>
        </p:nvSpPr>
        <p:spPr>
          <a:xfrm>
            <a:off x="5709515" y="1124744"/>
            <a:ext cx="46038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fa</a:t>
            </a:r>
          </a:p>
        </p:txBody>
      </p:sp>
      <p:sp>
        <p:nvSpPr>
          <p:cNvPr id="16" name="Textfeld 15" descr="SILBELAST">
            <a:extLst>
              <a:ext uri="{FF2B5EF4-FFF2-40B4-BE49-F238E27FC236}">
                <a16:creationId xmlns:a16="http://schemas.microsoft.com/office/drawing/2014/main" id="{77E694C6-068D-41A3-B297-1EE1786B8033}"/>
              </a:ext>
            </a:extLst>
          </p:cNvPr>
          <p:cNvSpPr txBox="1"/>
          <p:nvPr/>
        </p:nvSpPr>
        <p:spPr>
          <a:xfrm>
            <a:off x="6195952" y="1124744"/>
            <a:ext cx="437940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la</a:t>
            </a:r>
          </a:p>
        </p:txBody>
      </p:sp>
      <p:sp>
        <p:nvSpPr>
          <p:cNvPr id="17" name="Textfeld 16" descr="SILBELAST">
            <a:extLst>
              <a:ext uri="{FF2B5EF4-FFF2-40B4-BE49-F238E27FC236}">
                <a16:creationId xmlns:a16="http://schemas.microsoft.com/office/drawing/2014/main" id="{B33E0F69-C904-4FB6-8F3A-A29EEF13C727}"/>
              </a:ext>
            </a:extLst>
          </p:cNvPr>
          <p:cNvSpPr txBox="1"/>
          <p:nvPr/>
        </p:nvSpPr>
        <p:spPr>
          <a:xfrm>
            <a:off x="6659947" y="1124744"/>
            <a:ext cx="47801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se</a:t>
            </a:r>
          </a:p>
        </p:txBody>
      </p:sp>
      <p:sp>
        <p:nvSpPr>
          <p:cNvPr id="18" name="Textfeld 17" descr="SILBELAST">
            <a:extLst>
              <a:ext uri="{FF2B5EF4-FFF2-40B4-BE49-F238E27FC236}">
                <a16:creationId xmlns:a16="http://schemas.microsoft.com/office/drawing/2014/main" id="{84D3286A-14DD-4727-90E2-7C021131D7BD}"/>
              </a:ext>
            </a:extLst>
          </p:cNvPr>
          <p:cNvSpPr txBox="1"/>
          <p:nvPr/>
        </p:nvSpPr>
        <p:spPr>
          <a:xfrm>
            <a:off x="7164018" y="1124744"/>
            <a:ext cx="437940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al</a:t>
            </a:r>
          </a:p>
        </p:txBody>
      </p:sp>
      <p:sp>
        <p:nvSpPr>
          <p:cNvPr id="19" name="Textfeld 18" descr="SILBELAST">
            <a:extLst>
              <a:ext uri="{FF2B5EF4-FFF2-40B4-BE49-F238E27FC236}">
                <a16:creationId xmlns:a16="http://schemas.microsoft.com/office/drawing/2014/main" id="{06B8A4A2-AF52-4750-B725-F1E0ED6E4AFF}"/>
              </a:ext>
            </a:extLst>
          </p:cNvPr>
          <p:cNvSpPr txBox="1"/>
          <p:nvPr/>
        </p:nvSpPr>
        <p:spPr>
          <a:xfrm>
            <a:off x="7628013" y="1124744"/>
            <a:ext cx="471604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err="1">
                <a:solidFill>
                  <a:srgbClr val="000000"/>
                </a:solidFill>
                <a:latin typeface="Trebuchet MS" panose="020B0603020202020204" pitchFamily="34" charset="0"/>
              </a:rPr>
              <a:t>as</a:t>
            </a:r>
            <a:endParaRPr lang="de-DE" sz="240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20" name="Textfeld 19" descr="SILBELAST">
            <a:extLst>
              <a:ext uri="{FF2B5EF4-FFF2-40B4-BE49-F238E27FC236}">
                <a16:creationId xmlns:a16="http://schemas.microsoft.com/office/drawing/2014/main" id="{580585A6-96DE-49E3-8BEF-97CD2083C132}"/>
              </a:ext>
            </a:extLst>
          </p:cNvPr>
          <p:cNvSpPr txBox="1"/>
          <p:nvPr/>
        </p:nvSpPr>
        <p:spPr>
          <a:xfrm>
            <a:off x="8125670" y="1124744"/>
            <a:ext cx="88357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la  </a:t>
            </a:r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</a:t>
            </a:r>
            <a:endParaRPr lang="de-DE" sz="240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21" name="Textfeld 20" descr="SILBELAST/FIRST">
            <a:extLst>
              <a:ext uri="{FF2B5EF4-FFF2-40B4-BE49-F238E27FC236}">
                <a16:creationId xmlns:a16="http://schemas.microsoft.com/office/drawing/2014/main" id="{34408343-93EC-4453-9439-01F12EF4D14A}"/>
              </a:ext>
            </a:extLst>
          </p:cNvPr>
          <p:cNvSpPr txBox="1"/>
          <p:nvPr/>
        </p:nvSpPr>
        <p:spPr>
          <a:xfrm>
            <a:off x="529346" y="1829507"/>
            <a:ext cx="47801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su</a:t>
            </a:r>
          </a:p>
        </p:txBody>
      </p:sp>
      <p:sp>
        <p:nvSpPr>
          <p:cNvPr id="22" name="Textfeld 21" descr="SILBELAST">
            <a:extLst>
              <a:ext uri="{FF2B5EF4-FFF2-40B4-BE49-F238E27FC236}">
                <a16:creationId xmlns:a16="http://schemas.microsoft.com/office/drawing/2014/main" id="{E0E6AB2F-1E03-4D8C-96D1-DE26AA22A70F}"/>
              </a:ext>
            </a:extLst>
          </p:cNvPr>
          <p:cNvSpPr txBox="1"/>
          <p:nvPr/>
        </p:nvSpPr>
        <p:spPr>
          <a:xfrm>
            <a:off x="1018669" y="1829507"/>
            <a:ext cx="50847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err="1">
                <a:solidFill>
                  <a:srgbClr val="000000"/>
                </a:solidFill>
                <a:latin typeface="Trebuchet MS" panose="020B0603020202020204" pitchFamily="34" charset="0"/>
              </a:rPr>
              <a:t>uk</a:t>
            </a:r>
            <a:endParaRPr lang="de-DE" sz="240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23" name="Textfeld 22" descr="SILBELAST">
            <a:extLst>
              <a:ext uri="{FF2B5EF4-FFF2-40B4-BE49-F238E27FC236}">
                <a16:creationId xmlns:a16="http://schemas.microsoft.com/office/drawing/2014/main" id="{C31C19D1-4C2E-4504-BA32-5108EDBBC936}"/>
              </a:ext>
            </a:extLst>
          </p:cNvPr>
          <p:cNvSpPr txBox="1"/>
          <p:nvPr/>
        </p:nvSpPr>
        <p:spPr>
          <a:xfrm>
            <a:off x="1538449" y="1829507"/>
            <a:ext cx="607859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mu</a:t>
            </a:r>
          </a:p>
        </p:txBody>
      </p:sp>
      <p:sp>
        <p:nvSpPr>
          <p:cNvPr id="24" name="Textfeld 23" descr="SILBELAST">
            <a:extLst>
              <a:ext uri="{FF2B5EF4-FFF2-40B4-BE49-F238E27FC236}">
                <a16:creationId xmlns:a16="http://schemas.microsoft.com/office/drawing/2014/main" id="{CE2C69A0-6162-4E4D-9A91-183C1DC58E07}"/>
              </a:ext>
            </a:extLst>
          </p:cNvPr>
          <p:cNvSpPr txBox="1"/>
          <p:nvPr/>
        </p:nvSpPr>
        <p:spPr>
          <a:xfrm>
            <a:off x="2157615" y="1829507"/>
            <a:ext cx="44114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lo</a:t>
            </a:r>
          </a:p>
        </p:txBody>
      </p:sp>
      <p:sp>
        <p:nvSpPr>
          <p:cNvPr id="25" name="Textfeld 24" descr="SILBELAST">
            <a:extLst>
              <a:ext uri="{FF2B5EF4-FFF2-40B4-BE49-F238E27FC236}">
                <a16:creationId xmlns:a16="http://schemas.microsoft.com/office/drawing/2014/main" id="{2324BEF2-5698-43FF-8138-D67DFCA47D82}"/>
              </a:ext>
            </a:extLst>
          </p:cNvPr>
          <p:cNvSpPr txBox="1"/>
          <p:nvPr/>
        </p:nvSpPr>
        <p:spPr>
          <a:xfrm>
            <a:off x="2610068" y="1829507"/>
            <a:ext cx="471604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as</a:t>
            </a:r>
          </a:p>
        </p:txBody>
      </p:sp>
      <p:sp>
        <p:nvSpPr>
          <p:cNvPr id="26" name="Textfeld 25" descr="SILBELAST">
            <a:extLst>
              <a:ext uri="{FF2B5EF4-FFF2-40B4-BE49-F238E27FC236}">
                <a16:creationId xmlns:a16="http://schemas.microsoft.com/office/drawing/2014/main" id="{3699D5BA-8D99-417E-96BB-C0787085FC49}"/>
              </a:ext>
            </a:extLst>
          </p:cNvPr>
          <p:cNvSpPr txBox="1"/>
          <p:nvPr/>
        </p:nvSpPr>
        <p:spPr>
          <a:xfrm>
            <a:off x="3092979" y="1829507"/>
            <a:ext cx="50847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ke</a:t>
            </a:r>
          </a:p>
        </p:txBody>
      </p:sp>
      <p:sp>
        <p:nvSpPr>
          <p:cNvPr id="27" name="Textfeld 26" descr="SILBELAST">
            <a:extLst>
              <a:ext uri="{FF2B5EF4-FFF2-40B4-BE49-F238E27FC236}">
                <a16:creationId xmlns:a16="http://schemas.microsoft.com/office/drawing/2014/main" id="{2CC47F51-1F35-4B0D-9E19-FD2008A8B2D7}"/>
              </a:ext>
            </a:extLst>
          </p:cNvPr>
          <p:cNvSpPr txBox="1"/>
          <p:nvPr/>
        </p:nvSpPr>
        <p:spPr>
          <a:xfrm>
            <a:off x="3612759" y="1829507"/>
            <a:ext cx="474810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so</a:t>
            </a:r>
          </a:p>
        </p:txBody>
      </p:sp>
      <p:sp>
        <p:nvSpPr>
          <p:cNvPr id="28" name="Textfeld 27" descr="SILBELAST">
            <a:extLst>
              <a:ext uri="{FF2B5EF4-FFF2-40B4-BE49-F238E27FC236}">
                <a16:creationId xmlns:a16="http://schemas.microsoft.com/office/drawing/2014/main" id="{1D7283CD-D5F3-465B-B620-CB9C5E577550}"/>
              </a:ext>
            </a:extLst>
          </p:cNvPr>
          <p:cNvSpPr txBox="1"/>
          <p:nvPr/>
        </p:nvSpPr>
        <p:spPr>
          <a:xfrm>
            <a:off x="4098876" y="1829507"/>
            <a:ext cx="44435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ul</a:t>
            </a:r>
          </a:p>
        </p:txBody>
      </p:sp>
      <p:sp>
        <p:nvSpPr>
          <p:cNvPr id="29" name="Textfeld 28" descr="SILBELAST">
            <a:extLst>
              <a:ext uri="{FF2B5EF4-FFF2-40B4-BE49-F238E27FC236}">
                <a16:creationId xmlns:a16="http://schemas.microsoft.com/office/drawing/2014/main" id="{5C1D9F07-BF4A-4907-88DF-B460B6E4F48E}"/>
              </a:ext>
            </a:extLst>
          </p:cNvPr>
          <p:cNvSpPr txBox="1"/>
          <p:nvPr/>
        </p:nvSpPr>
        <p:spPr>
          <a:xfrm>
            <a:off x="4554535" y="1829507"/>
            <a:ext cx="474810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err="1">
                <a:solidFill>
                  <a:srgbClr val="000000"/>
                </a:solidFill>
                <a:latin typeface="Trebuchet MS" panose="020B0603020202020204" pitchFamily="34" charset="0"/>
              </a:rPr>
              <a:t>ut</a:t>
            </a:r>
            <a:endParaRPr lang="de-DE" sz="240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30" name="Textfeld 29" descr="SILBELAST">
            <a:extLst>
              <a:ext uri="{FF2B5EF4-FFF2-40B4-BE49-F238E27FC236}">
                <a16:creationId xmlns:a16="http://schemas.microsoft.com/office/drawing/2014/main" id="{40369D38-BF93-4D37-92BA-BA4D49BFFA5A}"/>
              </a:ext>
            </a:extLst>
          </p:cNvPr>
          <p:cNvSpPr txBox="1"/>
          <p:nvPr/>
        </p:nvSpPr>
        <p:spPr>
          <a:xfrm>
            <a:off x="5040652" y="1829507"/>
            <a:ext cx="607859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me</a:t>
            </a:r>
          </a:p>
        </p:txBody>
      </p:sp>
      <p:sp>
        <p:nvSpPr>
          <p:cNvPr id="31" name="Textfeld 30" descr="SILBELAST">
            <a:extLst>
              <a:ext uri="{FF2B5EF4-FFF2-40B4-BE49-F238E27FC236}">
                <a16:creationId xmlns:a16="http://schemas.microsoft.com/office/drawing/2014/main" id="{21EC05F4-4D60-46B7-9224-49945DB24DD6}"/>
              </a:ext>
            </a:extLst>
          </p:cNvPr>
          <p:cNvSpPr txBox="1"/>
          <p:nvPr/>
        </p:nvSpPr>
        <p:spPr>
          <a:xfrm>
            <a:off x="5659818" y="1829507"/>
            <a:ext cx="466794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fe</a:t>
            </a:r>
          </a:p>
        </p:txBody>
      </p:sp>
      <p:sp>
        <p:nvSpPr>
          <p:cNvPr id="32" name="Textfeld 31" descr="SILBELAST">
            <a:extLst>
              <a:ext uri="{FF2B5EF4-FFF2-40B4-BE49-F238E27FC236}">
                <a16:creationId xmlns:a16="http://schemas.microsoft.com/office/drawing/2014/main" id="{C475C3D0-2D2D-4B3D-B134-5EF2E097FC0D}"/>
              </a:ext>
            </a:extLst>
          </p:cNvPr>
          <p:cNvSpPr txBox="1"/>
          <p:nvPr/>
        </p:nvSpPr>
        <p:spPr>
          <a:xfrm>
            <a:off x="6137919" y="1829507"/>
            <a:ext cx="51809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no</a:t>
            </a:r>
          </a:p>
        </p:txBody>
      </p:sp>
      <p:sp>
        <p:nvSpPr>
          <p:cNvPr id="33" name="Textfeld 32" descr="SILBELAST">
            <a:extLst>
              <a:ext uri="{FF2B5EF4-FFF2-40B4-BE49-F238E27FC236}">
                <a16:creationId xmlns:a16="http://schemas.microsoft.com/office/drawing/2014/main" id="{F3B22D45-46E2-4B61-BA25-BEB27623A1FE}"/>
              </a:ext>
            </a:extLst>
          </p:cNvPr>
          <p:cNvSpPr txBox="1"/>
          <p:nvPr/>
        </p:nvSpPr>
        <p:spPr>
          <a:xfrm>
            <a:off x="6667317" y="1829507"/>
            <a:ext cx="50526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ko</a:t>
            </a:r>
          </a:p>
        </p:txBody>
      </p:sp>
      <p:sp>
        <p:nvSpPr>
          <p:cNvPr id="34" name="Textfeld 33" descr="SILBELAST">
            <a:extLst>
              <a:ext uri="{FF2B5EF4-FFF2-40B4-BE49-F238E27FC236}">
                <a16:creationId xmlns:a16="http://schemas.microsoft.com/office/drawing/2014/main" id="{196ED8AC-F73A-464C-A8DA-BC6083AA3828}"/>
              </a:ext>
            </a:extLst>
          </p:cNvPr>
          <p:cNvSpPr txBox="1"/>
          <p:nvPr/>
        </p:nvSpPr>
        <p:spPr>
          <a:xfrm>
            <a:off x="7183891" y="1829507"/>
            <a:ext cx="44114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lo</a:t>
            </a:r>
          </a:p>
        </p:txBody>
      </p:sp>
      <p:sp>
        <p:nvSpPr>
          <p:cNvPr id="35" name="Textfeld 34" descr="SILBELAST">
            <a:extLst>
              <a:ext uri="{FF2B5EF4-FFF2-40B4-BE49-F238E27FC236}">
                <a16:creationId xmlns:a16="http://schemas.microsoft.com/office/drawing/2014/main" id="{5EBF184C-9E08-4293-A86F-36AFA40E0484}"/>
              </a:ext>
            </a:extLst>
          </p:cNvPr>
          <p:cNvSpPr txBox="1"/>
          <p:nvPr/>
        </p:nvSpPr>
        <p:spPr>
          <a:xfrm>
            <a:off x="7636344" y="1829507"/>
            <a:ext cx="44435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lu</a:t>
            </a:r>
          </a:p>
        </p:txBody>
      </p:sp>
      <p:sp>
        <p:nvSpPr>
          <p:cNvPr id="36" name="Textfeld 35" descr="SILBELAST">
            <a:extLst>
              <a:ext uri="{FF2B5EF4-FFF2-40B4-BE49-F238E27FC236}">
                <a16:creationId xmlns:a16="http://schemas.microsoft.com/office/drawing/2014/main" id="{53C3410C-BE07-4991-BF30-52AC3B05B542}"/>
              </a:ext>
            </a:extLst>
          </p:cNvPr>
          <p:cNvSpPr txBox="1"/>
          <p:nvPr/>
        </p:nvSpPr>
        <p:spPr>
          <a:xfrm>
            <a:off x="8092006" y="1829507"/>
            <a:ext cx="92365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err="1">
                <a:solidFill>
                  <a:srgbClr val="000000"/>
                </a:solidFill>
                <a:latin typeface="Trebuchet MS" panose="020B0603020202020204" pitchFamily="34" charset="0"/>
              </a:rPr>
              <a:t>su</a:t>
            </a:r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  </a:t>
            </a:r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</a:t>
            </a:r>
            <a:endParaRPr lang="de-DE" sz="240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37" name="Textfeld 36" descr="SILBELAST/FIRST">
            <a:extLst>
              <a:ext uri="{FF2B5EF4-FFF2-40B4-BE49-F238E27FC236}">
                <a16:creationId xmlns:a16="http://schemas.microsoft.com/office/drawing/2014/main" id="{3E4A3FC6-0656-43CA-88BC-2849F8812180}"/>
              </a:ext>
            </a:extLst>
          </p:cNvPr>
          <p:cNvSpPr txBox="1"/>
          <p:nvPr/>
        </p:nvSpPr>
        <p:spPr>
          <a:xfrm>
            <a:off x="529346" y="2519023"/>
            <a:ext cx="44435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el</a:t>
            </a:r>
          </a:p>
        </p:txBody>
      </p:sp>
      <p:sp>
        <p:nvSpPr>
          <p:cNvPr id="38" name="Textfeld 37" descr="SILBELAST">
            <a:extLst>
              <a:ext uri="{FF2B5EF4-FFF2-40B4-BE49-F238E27FC236}">
                <a16:creationId xmlns:a16="http://schemas.microsoft.com/office/drawing/2014/main" id="{38240D87-3FE3-480A-9405-EB09C18E32BB}"/>
              </a:ext>
            </a:extLst>
          </p:cNvPr>
          <p:cNvSpPr txBox="1"/>
          <p:nvPr/>
        </p:nvSpPr>
        <p:spPr>
          <a:xfrm>
            <a:off x="957434" y="2519023"/>
            <a:ext cx="50526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ok</a:t>
            </a:r>
          </a:p>
        </p:txBody>
      </p:sp>
      <p:sp>
        <p:nvSpPr>
          <p:cNvPr id="39" name="Textfeld 38" descr="SILBELAST">
            <a:extLst>
              <a:ext uri="{FF2B5EF4-FFF2-40B4-BE49-F238E27FC236}">
                <a16:creationId xmlns:a16="http://schemas.microsoft.com/office/drawing/2014/main" id="{D3B240B2-7858-4313-9258-2D5E3A51C2DB}"/>
              </a:ext>
            </a:extLst>
          </p:cNvPr>
          <p:cNvSpPr txBox="1"/>
          <p:nvPr/>
        </p:nvSpPr>
        <p:spPr>
          <a:xfrm>
            <a:off x="1446437" y="2519023"/>
            <a:ext cx="60465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mo</a:t>
            </a:r>
          </a:p>
        </p:txBody>
      </p:sp>
      <p:sp>
        <p:nvSpPr>
          <p:cNvPr id="40" name="Textfeld 39" descr="SILBELAST">
            <a:extLst>
              <a:ext uri="{FF2B5EF4-FFF2-40B4-BE49-F238E27FC236}">
                <a16:creationId xmlns:a16="http://schemas.microsoft.com/office/drawing/2014/main" id="{9C0EC5E3-D4E6-497F-993B-5303CDF083BE}"/>
              </a:ext>
            </a:extLst>
          </p:cNvPr>
          <p:cNvSpPr txBox="1"/>
          <p:nvPr/>
        </p:nvSpPr>
        <p:spPr>
          <a:xfrm>
            <a:off x="2034826" y="2519023"/>
            <a:ext cx="46358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fo</a:t>
            </a:r>
          </a:p>
        </p:txBody>
      </p:sp>
      <p:sp>
        <p:nvSpPr>
          <p:cNvPr id="41" name="Textfeld 40" descr="SILBELAST">
            <a:extLst>
              <a:ext uri="{FF2B5EF4-FFF2-40B4-BE49-F238E27FC236}">
                <a16:creationId xmlns:a16="http://schemas.microsoft.com/office/drawing/2014/main" id="{A2CD1A6D-ED07-4EF1-BE86-EF39983CB74D}"/>
              </a:ext>
            </a:extLst>
          </p:cNvPr>
          <p:cNvSpPr txBox="1"/>
          <p:nvPr/>
        </p:nvSpPr>
        <p:spPr>
          <a:xfrm>
            <a:off x="2482150" y="2519023"/>
            <a:ext cx="47801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es</a:t>
            </a:r>
          </a:p>
        </p:txBody>
      </p:sp>
      <p:sp>
        <p:nvSpPr>
          <p:cNvPr id="42" name="Textfeld 41" descr="SILBELAST">
            <a:extLst>
              <a:ext uri="{FF2B5EF4-FFF2-40B4-BE49-F238E27FC236}">
                <a16:creationId xmlns:a16="http://schemas.microsoft.com/office/drawing/2014/main" id="{5E24431C-BD0A-4774-9226-F8D963279B95}"/>
              </a:ext>
            </a:extLst>
          </p:cNvPr>
          <p:cNvSpPr txBox="1"/>
          <p:nvPr/>
        </p:nvSpPr>
        <p:spPr>
          <a:xfrm>
            <a:off x="2943902" y="2519023"/>
            <a:ext cx="607859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me</a:t>
            </a:r>
          </a:p>
        </p:txBody>
      </p:sp>
      <p:sp>
        <p:nvSpPr>
          <p:cNvPr id="43" name="Textfeld 42" descr="SILBELAST">
            <a:extLst>
              <a:ext uri="{FF2B5EF4-FFF2-40B4-BE49-F238E27FC236}">
                <a16:creationId xmlns:a16="http://schemas.microsoft.com/office/drawing/2014/main" id="{86CCDC3A-1660-4741-86CB-A03DB51B6F78}"/>
              </a:ext>
            </a:extLst>
          </p:cNvPr>
          <p:cNvSpPr txBox="1"/>
          <p:nvPr/>
        </p:nvSpPr>
        <p:spPr>
          <a:xfrm>
            <a:off x="3535497" y="2519023"/>
            <a:ext cx="44435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ul</a:t>
            </a:r>
          </a:p>
        </p:txBody>
      </p:sp>
      <p:sp>
        <p:nvSpPr>
          <p:cNvPr id="44" name="Textfeld 43" descr="SILBELAST">
            <a:extLst>
              <a:ext uri="{FF2B5EF4-FFF2-40B4-BE49-F238E27FC236}">
                <a16:creationId xmlns:a16="http://schemas.microsoft.com/office/drawing/2014/main" id="{25ADE689-A1BA-4BB7-8595-2FFCFF86A614}"/>
              </a:ext>
            </a:extLst>
          </p:cNvPr>
          <p:cNvSpPr txBox="1"/>
          <p:nvPr/>
        </p:nvSpPr>
        <p:spPr>
          <a:xfrm>
            <a:off x="3963585" y="2519023"/>
            <a:ext cx="50206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ka</a:t>
            </a:r>
          </a:p>
        </p:txBody>
      </p:sp>
      <p:sp>
        <p:nvSpPr>
          <p:cNvPr id="45" name="Textfeld 44" descr="SILBELAST">
            <a:extLst>
              <a:ext uri="{FF2B5EF4-FFF2-40B4-BE49-F238E27FC236}">
                <a16:creationId xmlns:a16="http://schemas.microsoft.com/office/drawing/2014/main" id="{4ABC5644-0A0E-4BBB-B743-150AA72726D8}"/>
              </a:ext>
            </a:extLst>
          </p:cNvPr>
          <p:cNvSpPr txBox="1"/>
          <p:nvPr/>
        </p:nvSpPr>
        <p:spPr>
          <a:xfrm>
            <a:off x="4449382" y="2519023"/>
            <a:ext cx="60465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mo</a:t>
            </a:r>
          </a:p>
        </p:txBody>
      </p:sp>
      <p:sp>
        <p:nvSpPr>
          <p:cNvPr id="46" name="Textfeld 45" descr="SILBELAST">
            <a:extLst>
              <a:ext uri="{FF2B5EF4-FFF2-40B4-BE49-F238E27FC236}">
                <a16:creationId xmlns:a16="http://schemas.microsoft.com/office/drawing/2014/main" id="{DCD098CA-87B9-4805-BCE3-887AD53A521F}"/>
              </a:ext>
            </a:extLst>
          </p:cNvPr>
          <p:cNvSpPr txBox="1"/>
          <p:nvPr/>
        </p:nvSpPr>
        <p:spPr>
          <a:xfrm>
            <a:off x="5037771" y="2519023"/>
            <a:ext cx="49885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ca</a:t>
            </a:r>
          </a:p>
        </p:txBody>
      </p:sp>
      <p:sp>
        <p:nvSpPr>
          <p:cNvPr id="47" name="Textfeld 46" descr="SILBELAST">
            <a:extLst>
              <a:ext uri="{FF2B5EF4-FFF2-40B4-BE49-F238E27FC236}">
                <a16:creationId xmlns:a16="http://schemas.microsoft.com/office/drawing/2014/main" id="{F40D2559-DF8E-40B9-AE89-230D803DB33F}"/>
              </a:ext>
            </a:extLst>
          </p:cNvPr>
          <p:cNvSpPr txBox="1"/>
          <p:nvPr/>
        </p:nvSpPr>
        <p:spPr>
          <a:xfrm>
            <a:off x="5520362" y="2519023"/>
            <a:ext cx="50526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ce</a:t>
            </a:r>
          </a:p>
        </p:txBody>
      </p:sp>
      <p:sp>
        <p:nvSpPr>
          <p:cNvPr id="48" name="Textfeld 47" descr="SILBELAST">
            <a:extLst>
              <a:ext uri="{FF2B5EF4-FFF2-40B4-BE49-F238E27FC236}">
                <a16:creationId xmlns:a16="http://schemas.microsoft.com/office/drawing/2014/main" id="{8EECA10E-9E6F-4C32-B13E-E7118D4FB41D}"/>
              </a:ext>
            </a:extLst>
          </p:cNvPr>
          <p:cNvSpPr txBox="1"/>
          <p:nvPr/>
        </p:nvSpPr>
        <p:spPr>
          <a:xfrm>
            <a:off x="6009365" y="2519023"/>
            <a:ext cx="58221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wu</a:t>
            </a:r>
          </a:p>
        </p:txBody>
      </p:sp>
      <p:sp>
        <p:nvSpPr>
          <p:cNvPr id="49" name="Textfeld 48" descr="SILBELAST">
            <a:extLst>
              <a:ext uri="{FF2B5EF4-FFF2-40B4-BE49-F238E27FC236}">
                <a16:creationId xmlns:a16="http://schemas.microsoft.com/office/drawing/2014/main" id="{86FAB40B-3443-4F93-A6F7-81BB1B297A32}"/>
              </a:ext>
            </a:extLst>
          </p:cNvPr>
          <p:cNvSpPr txBox="1"/>
          <p:nvPr/>
        </p:nvSpPr>
        <p:spPr>
          <a:xfrm>
            <a:off x="6575312" y="2519023"/>
            <a:ext cx="52450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ed</a:t>
            </a:r>
          </a:p>
        </p:txBody>
      </p:sp>
      <p:sp>
        <p:nvSpPr>
          <p:cNvPr id="50" name="Textfeld 49" descr="SILBELAST">
            <a:extLst>
              <a:ext uri="{FF2B5EF4-FFF2-40B4-BE49-F238E27FC236}">
                <a16:creationId xmlns:a16="http://schemas.microsoft.com/office/drawing/2014/main" id="{65E424FD-E014-48EB-AF69-1BA87EC60E15}"/>
              </a:ext>
            </a:extLst>
          </p:cNvPr>
          <p:cNvSpPr txBox="1"/>
          <p:nvPr/>
        </p:nvSpPr>
        <p:spPr>
          <a:xfrm>
            <a:off x="7083551" y="2519023"/>
            <a:ext cx="503664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go</a:t>
            </a:r>
          </a:p>
        </p:txBody>
      </p:sp>
      <p:sp>
        <p:nvSpPr>
          <p:cNvPr id="51" name="Textfeld 50" descr="SILBELAST">
            <a:extLst>
              <a:ext uri="{FF2B5EF4-FFF2-40B4-BE49-F238E27FC236}">
                <a16:creationId xmlns:a16="http://schemas.microsoft.com/office/drawing/2014/main" id="{5B98D9E0-A785-4820-AB4B-00E6961B96A9}"/>
              </a:ext>
            </a:extLst>
          </p:cNvPr>
          <p:cNvSpPr txBox="1"/>
          <p:nvPr/>
        </p:nvSpPr>
        <p:spPr>
          <a:xfrm>
            <a:off x="7570951" y="2519023"/>
            <a:ext cx="42832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err="1">
                <a:solidFill>
                  <a:srgbClr val="000000"/>
                </a:solidFill>
                <a:latin typeface="Trebuchet MS" panose="020B0603020202020204" pitchFamily="34" charset="0"/>
              </a:rPr>
              <a:t>ki</a:t>
            </a:r>
            <a:endParaRPr lang="de-DE" sz="240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52" name="Textfeld 51" descr="SILBELAST">
            <a:extLst>
              <a:ext uri="{FF2B5EF4-FFF2-40B4-BE49-F238E27FC236}">
                <a16:creationId xmlns:a16="http://schemas.microsoft.com/office/drawing/2014/main" id="{923AC0E4-EB7D-471C-B7D5-388E977DB5D8}"/>
              </a:ext>
            </a:extLst>
          </p:cNvPr>
          <p:cNvSpPr txBox="1"/>
          <p:nvPr/>
        </p:nvSpPr>
        <p:spPr>
          <a:xfrm>
            <a:off x="7983002" y="2519023"/>
            <a:ext cx="1053494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err="1">
                <a:solidFill>
                  <a:srgbClr val="000000"/>
                </a:solidFill>
                <a:latin typeface="Trebuchet MS" panose="020B0603020202020204" pitchFamily="34" charset="0"/>
              </a:rPr>
              <a:t>em</a:t>
            </a:r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  </a:t>
            </a:r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</a:t>
            </a:r>
            <a:endParaRPr lang="de-DE" sz="240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53" name="Textfeld 52" descr="SILBELAST/FIRST">
            <a:extLst>
              <a:ext uri="{FF2B5EF4-FFF2-40B4-BE49-F238E27FC236}">
                <a16:creationId xmlns:a16="http://schemas.microsoft.com/office/drawing/2014/main" id="{CB3F3139-5BEB-423B-95A7-8960FA5A298C}"/>
              </a:ext>
            </a:extLst>
          </p:cNvPr>
          <p:cNvSpPr txBox="1"/>
          <p:nvPr/>
        </p:nvSpPr>
        <p:spPr>
          <a:xfrm>
            <a:off x="529346" y="3186849"/>
            <a:ext cx="506870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ge</a:t>
            </a:r>
          </a:p>
        </p:txBody>
      </p:sp>
      <p:sp>
        <p:nvSpPr>
          <p:cNvPr id="54" name="Textfeld 53" descr="SILBELAST">
            <a:extLst>
              <a:ext uri="{FF2B5EF4-FFF2-40B4-BE49-F238E27FC236}">
                <a16:creationId xmlns:a16="http://schemas.microsoft.com/office/drawing/2014/main" id="{988F31F3-8D1B-448C-AC0F-069E0643A4C0}"/>
              </a:ext>
            </a:extLst>
          </p:cNvPr>
          <p:cNvSpPr txBox="1"/>
          <p:nvPr/>
        </p:nvSpPr>
        <p:spPr>
          <a:xfrm>
            <a:off x="1067935" y="3186849"/>
            <a:ext cx="450764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fy</a:t>
            </a:r>
          </a:p>
        </p:txBody>
      </p:sp>
      <p:sp>
        <p:nvSpPr>
          <p:cNvPr id="55" name="Textfeld 54" descr="SILBELAST">
            <a:extLst>
              <a:ext uri="{FF2B5EF4-FFF2-40B4-BE49-F238E27FC236}">
                <a16:creationId xmlns:a16="http://schemas.microsoft.com/office/drawing/2014/main" id="{B6C8350D-ED9C-47F2-BD5A-A35F0478D05D}"/>
              </a:ext>
            </a:extLst>
          </p:cNvPr>
          <p:cNvSpPr txBox="1"/>
          <p:nvPr/>
        </p:nvSpPr>
        <p:spPr>
          <a:xfrm>
            <a:off x="1550418" y="3186849"/>
            <a:ext cx="42832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ly</a:t>
            </a:r>
          </a:p>
        </p:txBody>
      </p:sp>
      <p:sp>
        <p:nvSpPr>
          <p:cNvPr id="56" name="Textfeld 55" descr="SILBELAST">
            <a:extLst>
              <a:ext uri="{FF2B5EF4-FFF2-40B4-BE49-F238E27FC236}">
                <a16:creationId xmlns:a16="http://schemas.microsoft.com/office/drawing/2014/main" id="{4CE40F1D-F4B9-4D83-85D4-82879E82713C}"/>
              </a:ext>
            </a:extLst>
          </p:cNvPr>
          <p:cNvSpPr txBox="1"/>
          <p:nvPr/>
        </p:nvSpPr>
        <p:spPr>
          <a:xfrm>
            <a:off x="2010459" y="3186849"/>
            <a:ext cx="418704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zi</a:t>
            </a:r>
          </a:p>
        </p:txBody>
      </p:sp>
      <p:sp>
        <p:nvSpPr>
          <p:cNvPr id="57" name="Textfeld 56" descr="SILBELAST">
            <a:extLst>
              <a:ext uri="{FF2B5EF4-FFF2-40B4-BE49-F238E27FC236}">
                <a16:creationId xmlns:a16="http://schemas.microsoft.com/office/drawing/2014/main" id="{E4F3CA43-FF9A-49B0-AFE7-1DB387A21C4D}"/>
              </a:ext>
            </a:extLst>
          </p:cNvPr>
          <p:cNvSpPr txBox="1"/>
          <p:nvPr/>
        </p:nvSpPr>
        <p:spPr>
          <a:xfrm>
            <a:off x="2460882" y="3186849"/>
            <a:ext cx="49885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zu</a:t>
            </a:r>
          </a:p>
        </p:txBody>
      </p:sp>
      <p:sp>
        <p:nvSpPr>
          <p:cNvPr id="58" name="Textfeld 57" descr="SILBELAST">
            <a:extLst>
              <a:ext uri="{FF2B5EF4-FFF2-40B4-BE49-F238E27FC236}">
                <a16:creationId xmlns:a16="http://schemas.microsoft.com/office/drawing/2014/main" id="{7A6EED84-E042-43D0-9A2A-A3F33CA8E6BC}"/>
              </a:ext>
            </a:extLst>
          </p:cNvPr>
          <p:cNvSpPr txBox="1"/>
          <p:nvPr/>
        </p:nvSpPr>
        <p:spPr>
          <a:xfrm>
            <a:off x="2991456" y="3186849"/>
            <a:ext cx="607859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me</a:t>
            </a:r>
          </a:p>
        </p:txBody>
      </p:sp>
      <p:sp>
        <p:nvSpPr>
          <p:cNvPr id="59" name="Textfeld 58" descr="SILBELAST">
            <a:extLst>
              <a:ext uri="{FF2B5EF4-FFF2-40B4-BE49-F238E27FC236}">
                <a16:creationId xmlns:a16="http://schemas.microsoft.com/office/drawing/2014/main" id="{76998704-4D9C-488F-BA1B-12F9374F7AC0}"/>
              </a:ext>
            </a:extLst>
          </p:cNvPr>
          <p:cNvSpPr txBox="1"/>
          <p:nvPr/>
        </p:nvSpPr>
        <p:spPr>
          <a:xfrm>
            <a:off x="3631034" y="3186849"/>
            <a:ext cx="47320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re</a:t>
            </a:r>
          </a:p>
        </p:txBody>
      </p:sp>
      <p:sp>
        <p:nvSpPr>
          <p:cNvPr id="60" name="Textfeld 59" descr="SILBELAST">
            <a:extLst>
              <a:ext uri="{FF2B5EF4-FFF2-40B4-BE49-F238E27FC236}">
                <a16:creationId xmlns:a16="http://schemas.microsoft.com/office/drawing/2014/main" id="{684B9CE3-7322-440D-BDD5-ADBFA2939A5C}"/>
              </a:ext>
            </a:extLst>
          </p:cNvPr>
          <p:cNvSpPr txBox="1"/>
          <p:nvPr/>
        </p:nvSpPr>
        <p:spPr>
          <a:xfrm>
            <a:off x="4135959" y="3186849"/>
            <a:ext cx="470000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err="1">
                <a:solidFill>
                  <a:srgbClr val="000000"/>
                </a:solidFill>
                <a:latin typeface="Trebuchet MS" panose="020B0603020202020204" pitchFamily="34" charset="0"/>
              </a:rPr>
              <a:t>or</a:t>
            </a:r>
            <a:endParaRPr lang="de-DE" sz="240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61" name="Textfeld 60" descr="SILBELAST">
            <a:extLst>
              <a:ext uri="{FF2B5EF4-FFF2-40B4-BE49-F238E27FC236}">
                <a16:creationId xmlns:a16="http://schemas.microsoft.com/office/drawing/2014/main" id="{E47B6372-BCEE-426A-BF9D-96F06B10EE63}"/>
              </a:ext>
            </a:extLst>
          </p:cNvPr>
          <p:cNvSpPr txBox="1"/>
          <p:nvPr/>
        </p:nvSpPr>
        <p:spPr>
          <a:xfrm>
            <a:off x="4637678" y="3186849"/>
            <a:ext cx="471604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to</a:t>
            </a:r>
          </a:p>
        </p:txBody>
      </p:sp>
      <p:sp>
        <p:nvSpPr>
          <p:cNvPr id="62" name="Textfeld 61" descr="SILBELAST">
            <a:extLst>
              <a:ext uri="{FF2B5EF4-FFF2-40B4-BE49-F238E27FC236}">
                <a16:creationId xmlns:a16="http://schemas.microsoft.com/office/drawing/2014/main" id="{06EF9D4E-C7E0-4359-A1B5-A95944C77FC9}"/>
              </a:ext>
            </a:extLst>
          </p:cNvPr>
          <p:cNvSpPr txBox="1"/>
          <p:nvPr/>
        </p:nvSpPr>
        <p:spPr>
          <a:xfrm>
            <a:off x="5141001" y="3186849"/>
            <a:ext cx="394660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ti</a:t>
            </a:r>
          </a:p>
        </p:txBody>
      </p:sp>
      <p:sp>
        <p:nvSpPr>
          <p:cNvPr id="63" name="Textfeld 62" descr="SILBELAST">
            <a:extLst>
              <a:ext uri="{FF2B5EF4-FFF2-40B4-BE49-F238E27FC236}">
                <a16:creationId xmlns:a16="http://schemas.microsoft.com/office/drawing/2014/main" id="{D76D3425-BC20-4377-8C20-0E3826AF3DA8}"/>
              </a:ext>
            </a:extLst>
          </p:cNvPr>
          <p:cNvSpPr txBox="1"/>
          <p:nvPr/>
        </p:nvSpPr>
        <p:spPr>
          <a:xfrm>
            <a:off x="5567380" y="3186849"/>
            <a:ext cx="386644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fi</a:t>
            </a:r>
          </a:p>
        </p:txBody>
      </p:sp>
      <p:sp>
        <p:nvSpPr>
          <p:cNvPr id="64" name="Textfeld 63" descr="SILBELAST">
            <a:extLst>
              <a:ext uri="{FF2B5EF4-FFF2-40B4-BE49-F238E27FC236}">
                <a16:creationId xmlns:a16="http://schemas.microsoft.com/office/drawing/2014/main" id="{58187210-4EF0-4EE6-9802-DC6A9A5D6EA7}"/>
              </a:ext>
            </a:extLst>
          </p:cNvPr>
          <p:cNvSpPr txBox="1"/>
          <p:nvPr/>
        </p:nvSpPr>
        <p:spPr>
          <a:xfrm>
            <a:off x="5985743" y="3186849"/>
            <a:ext cx="506870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eg</a:t>
            </a:r>
          </a:p>
        </p:txBody>
      </p:sp>
      <p:sp>
        <p:nvSpPr>
          <p:cNvPr id="65" name="Textfeld 64" descr="SILBELAST">
            <a:extLst>
              <a:ext uri="{FF2B5EF4-FFF2-40B4-BE49-F238E27FC236}">
                <a16:creationId xmlns:a16="http://schemas.microsoft.com/office/drawing/2014/main" id="{2F33340D-E9D2-4C6C-91FD-FE37DAE26DE9}"/>
              </a:ext>
            </a:extLst>
          </p:cNvPr>
          <p:cNvSpPr txBox="1"/>
          <p:nvPr/>
        </p:nvSpPr>
        <p:spPr>
          <a:xfrm>
            <a:off x="6524332" y="3186849"/>
            <a:ext cx="51809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ho</a:t>
            </a:r>
          </a:p>
        </p:txBody>
      </p:sp>
      <p:sp>
        <p:nvSpPr>
          <p:cNvPr id="66" name="Textfeld 65" descr="SILBELAST">
            <a:extLst>
              <a:ext uri="{FF2B5EF4-FFF2-40B4-BE49-F238E27FC236}">
                <a16:creationId xmlns:a16="http://schemas.microsoft.com/office/drawing/2014/main" id="{400286B7-BC34-401B-ADCD-D391CF481D81}"/>
              </a:ext>
            </a:extLst>
          </p:cNvPr>
          <p:cNvSpPr txBox="1"/>
          <p:nvPr/>
        </p:nvSpPr>
        <p:spPr>
          <a:xfrm>
            <a:off x="7074142" y="3186849"/>
            <a:ext cx="46198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sy</a:t>
            </a:r>
          </a:p>
        </p:txBody>
      </p:sp>
      <p:sp>
        <p:nvSpPr>
          <p:cNvPr id="67" name="Textfeld 66" descr="SILBELAST">
            <a:extLst>
              <a:ext uri="{FF2B5EF4-FFF2-40B4-BE49-F238E27FC236}">
                <a16:creationId xmlns:a16="http://schemas.microsoft.com/office/drawing/2014/main" id="{E3FAE215-E5C2-4BD9-8835-621407AE6CE6}"/>
              </a:ext>
            </a:extLst>
          </p:cNvPr>
          <p:cNvSpPr txBox="1"/>
          <p:nvPr/>
        </p:nvSpPr>
        <p:spPr>
          <a:xfrm>
            <a:off x="7567847" y="3186849"/>
            <a:ext cx="466794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fu</a:t>
            </a:r>
          </a:p>
        </p:txBody>
      </p:sp>
      <p:sp>
        <p:nvSpPr>
          <p:cNvPr id="68" name="Textfeld 67" descr="SILBELAST">
            <a:extLst>
              <a:ext uri="{FF2B5EF4-FFF2-40B4-BE49-F238E27FC236}">
                <a16:creationId xmlns:a16="http://schemas.microsoft.com/office/drawing/2014/main" id="{C447920F-A36D-4911-91CE-1B6B5DAA9D8B}"/>
              </a:ext>
            </a:extLst>
          </p:cNvPr>
          <p:cNvSpPr txBox="1"/>
          <p:nvPr/>
        </p:nvSpPr>
        <p:spPr>
          <a:xfrm>
            <a:off x="8066358" y="3186849"/>
            <a:ext cx="95410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err="1">
                <a:solidFill>
                  <a:srgbClr val="000000"/>
                </a:solidFill>
                <a:latin typeface="Trebuchet MS" panose="020B0603020202020204" pitchFamily="34" charset="0"/>
              </a:rPr>
              <a:t>ke</a:t>
            </a:r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  </a:t>
            </a:r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</a:t>
            </a:r>
            <a:endParaRPr lang="de-DE" sz="240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69" name="Textfeld 68" descr="SILBELAST/FIRST">
            <a:extLst>
              <a:ext uri="{FF2B5EF4-FFF2-40B4-BE49-F238E27FC236}">
                <a16:creationId xmlns:a16="http://schemas.microsoft.com/office/drawing/2014/main" id="{33AFD3E1-CA10-43A5-BA10-8BDFF4DC3EDE}"/>
              </a:ext>
            </a:extLst>
          </p:cNvPr>
          <p:cNvSpPr txBox="1"/>
          <p:nvPr/>
        </p:nvSpPr>
        <p:spPr>
          <a:xfrm>
            <a:off x="529346" y="3900649"/>
            <a:ext cx="47320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re</a:t>
            </a:r>
          </a:p>
        </p:txBody>
      </p:sp>
      <p:sp>
        <p:nvSpPr>
          <p:cNvPr id="70" name="Textfeld 69" descr="SILBELAST">
            <a:extLst>
              <a:ext uri="{FF2B5EF4-FFF2-40B4-BE49-F238E27FC236}">
                <a16:creationId xmlns:a16="http://schemas.microsoft.com/office/drawing/2014/main" id="{A4098762-42E0-480E-B8E2-7628095BB584}"/>
              </a:ext>
            </a:extLst>
          </p:cNvPr>
          <p:cNvSpPr txBox="1"/>
          <p:nvPr/>
        </p:nvSpPr>
        <p:spPr>
          <a:xfrm>
            <a:off x="992379" y="3900649"/>
            <a:ext cx="474810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te</a:t>
            </a:r>
          </a:p>
        </p:txBody>
      </p:sp>
      <p:sp>
        <p:nvSpPr>
          <p:cNvPr id="71" name="Textfeld 70" descr="SILBELAST">
            <a:extLst>
              <a:ext uri="{FF2B5EF4-FFF2-40B4-BE49-F238E27FC236}">
                <a16:creationId xmlns:a16="http://schemas.microsoft.com/office/drawing/2014/main" id="{9AADEC6F-A33C-4664-9B2C-EF7792B45F8E}"/>
              </a:ext>
            </a:extLst>
          </p:cNvPr>
          <p:cNvSpPr txBox="1"/>
          <p:nvPr/>
        </p:nvSpPr>
        <p:spPr>
          <a:xfrm>
            <a:off x="1457016" y="3900649"/>
            <a:ext cx="49885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ze</a:t>
            </a:r>
          </a:p>
        </p:txBody>
      </p:sp>
      <p:sp>
        <p:nvSpPr>
          <p:cNvPr id="72" name="Textfeld 71" descr="SILBELAST">
            <a:extLst>
              <a:ext uri="{FF2B5EF4-FFF2-40B4-BE49-F238E27FC236}">
                <a16:creationId xmlns:a16="http://schemas.microsoft.com/office/drawing/2014/main" id="{E13D1B06-137E-46B4-8444-CEFC8EE9F1F8}"/>
              </a:ext>
            </a:extLst>
          </p:cNvPr>
          <p:cNvSpPr txBox="1"/>
          <p:nvPr/>
        </p:nvSpPr>
        <p:spPr>
          <a:xfrm>
            <a:off x="1945698" y="3900649"/>
            <a:ext cx="57900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wo</a:t>
            </a:r>
          </a:p>
        </p:txBody>
      </p:sp>
      <p:sp>
        <p:nvSpPr>
          <p:cNvPr id="73" name="Textfeld 72" descr="SILBELAST">
            <a:extLst>
              <a:ext uri="{FF2B5EF4-FFF2-40B4-BE49-F238E27FC236}">
                <a16:creationId xmlns:a16="http://schemas.microsoft.com/office/drawing/2014/main" id="{33C48088-E0C8-4547-AE89-799D269BB22C}"/>
              </a:ext>
            </a:extLst>
          </p:cNvPr>
          <p:cNvSpPr txBox="1"/>
          <p:nvPr/>
        </p:nvSpPr>
        <p:spPr>
          <a:xfrm>
            <a:off x="2514530" y="3900649"/>
            <a:ext cx="503664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vu</a:t>
            </a:r>
          </a:p>
        </p:txBody>
      </p:sp>
      <p:sp>
        <p:nvSpPr>
          <p:cNvPr id="74" name="Textfeld 73" descr="SILBELAST">
            <a:extLst>
              <a:ext uri="{FF2B5EF4-FFF2-40B4-BE49-F238E27FC236}">
                <a16:creationId xmlns:a16="http://schemas.microsoft.com/office/drawing/2014/main" id="{C892C4C3-EC2A-4C40-8525-94151B656DF5}"/>
              </a:ext>
            </a:extLst>
          </p:cNvPr>
          <p:cNvSpPr txBox="1"/>
          <p:nvPr/>
        </p:nvSpPr>
        <p:spPr>
          <a:xfrm>
            <a:off x="3008021" y="3900649"/>
            <a:ext cx="60465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mo</a:t>
            </a:r>
          </a:p>
        </p:txBody>
      </p:sp>
      <p:sp>
        <p:nvSpPr>
          <p:cNvPr id="75" name="Textfeld 74" descr="SILBELAST">
            <a:extLst>
              <a:ext uri="{FF2B5EF4-FFF2-40B4-BE49-F238E27FC236}">
                <a16:creationId xmlns:a16="http://schemas.microsoft.com/office/drawing/2014/main" id="{FBC4EF8C-89A6-4F9B-AD3E-90E600EF0C76}"/>
              </a:ext>
            </a:extLst>
          </p:cNvPr>
          <p:cNvSpPr txBox="1"/>
          <p:nvPr/>
        </p:nvSpPr>
        <p:spPr>
          <a:xfrm>
            <a:off x="3602501" y="3900649"/>
            <a:ext cx="46519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ju</a:t>
            </a:r>
          </a:p>
        </p:txBody>
      </p:sp>
      <p:sp>
        <p:nvSpPr>
          <p:cNvPr id="76" name="Textfeld 75" descr="SILBELAST">
            <a:extLst>
              <a:ext uri="{FF2B5EF4-FFF2-40B4-BE49-F238E27FC236}">
                <a16:creationId xmlns:a16="http://schemas.microsoft.com/office/drawing/2014/main" id="{E35E5D1F-6764-48F7-81FD-FFC81ADAA1BA}"/>
              </a:ext>
            </a:extLst>
          </p:cNvPr>
          <p:cNvSpPr txBox="1"/>
          <p:nvPr/>
        </p:nvSpPr>
        <p:spPr>
          <a:xfrm>
            <a:off x="4057520" y="3900649"/>
            <a:ext cx="52129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he</a:t>
            </a:r>
          </a:p>
        </p:txBody>
      </p:sp>
      <p:sp>
        <p:nvSpPr>
          <p:cNvPr id="77" name="Textfeld 76" descr="SILBELAST">
            <a:extLst>
              <a:ext uri="{FF2B5EF4-FFF2-40B4-BE49-F238E27FC236}">
                <a16:creationId xmlns:a16="http://schemas.microsoft.com/office/drawing/2014/main" id="{35D27204-2834-4C48-9443-F0869DF3B28D}"/>
              </a:ext>
            </a:extLst>
          </p:cNvPr>
          <p:cNvSpPr txBox="1"/>
          <p:nvPr/>
        </p:nvSpPr>
        <p:spPr>
          <a:xfrm>
            <a:off x="4568644" y="3900649"/>
            <a:ext cx="503664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go</a:t>
            </a:r>
          </a:p>
        </p:txBody>
      </p:sp>
      <p:sp>
        <p:nvSpPr>
          <p:cNvPr id="78" name="Textfeld 77" descr="SILBELAST">
            <a:extLst>
              <a:ext uri="{FF2B5EF4-FFF2-40B4-BE49-F238E27FC236}">
                <a16:creationId xmlns:a16="http://schemas.microsoft.com/office/drawing/2014/main" id="{295738BF-30CC-4C81-8F52-AE3F6303BC3F}"/>
              </a:ext>
            </a:extLst>
          </p:cNvPr>
          <p:cNvSpPr txBox="1"/>
          <p:nvPr/>
        </p:nvSpPr>
        <p:spPr>
          <a:xfrm>
            <a:off x="5062135" y="3900649"/>
            <a:ext cx="52129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hu</a:t>
            </a:r>
          </a:p>
        </p:txBody>
      </p:sp>
      <p:sp>
        <p:nvSpPr>
          <p:cNvPr id="79" name="Textfeld 78" descr="SILBELAST">
            <a:extLst>
              <a:ext uri="{FF2B5EF4-FFF2-40B4-BE49-F238E27FC236}">
                <a16:creationId xmlns:a16="http://schemas.microsoft.com/office/drawing/2014/main" id="{D7C27CE7-0CEF-4815-9B31-C5E8D676BF49}"/>
              </a:ext>
            </a:extLst>
          </p:cNvPr>
          <p:cNvSpPr txBox="1"/>
          <p:nvPr/>
        </p:nvSpPr>
        <p:spPr>
          <a:xfrm>
            <a:off x="5573259" y="3900649"/>
            <a:ext cx="527709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mi</a:t>
            </a:r>
          </a:p>
        </p:txBody>
      </p:sp>
      <p:sp>
        <p:nvSpPr>
          <p:cNvPr id="80" name="Textfeld 79" descr="SILBELAST">
            <a:extLst>
              <a:ext uri="{FF2B5EF4-FFF2-40B4-BE49-F238E27FC236}">
                <a16:creationId xmlns:a16="http://schemas.microsoft.com/office/drawing/2014/main" id="{99635DAE-4D9F-46A1-9AC5-C3C5294C6EB4}"/>
              </a:ext>
            </a:extLst>
          </p:cNvPr>
          <p:cNvSpPr txBox="1"/>
          <p:nvPr/>
        </p:nvSpPr>
        <p:spPr>
          <a:xfrm>
            <a:off x="6090795" y="3900649"/>
            <a:ext cx="52129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ne</a:t>
            </a:r>
          </a:p>
        </p:txBody>
      </p:sp>
      <p:sp>
        <p:nvSpPr>
          <p:cNvPr id="81" name="Textfeld 80" descr="SILBELAST">
            <a:extLst>
              <a:ext uri="{FF2B5EF4-FFF2-40B4-BE49-F238E27FC236}">
                <a16:creationId xmlns:a16="http://schemas.microsoft.com/office/drawing/2014/main" id="{5292E93B-C1B9-42C0-A2AB-D9E0E5AAABDC}"/>
              </a:ext>
            </a:extLst>
          </p:cNvPr>
          <p:cNvSpPr txBox="1"/>
          <p:nvPr/>
        </p:nvSpPr>
        <p:spPr>
          <a:xfrm>
            <a:off x="6601919" y="3900649"/>
            <a:ext cx="39786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si</a:t>
            </a:r>
          </a:p>
        </p:txBody>
      </p:sp>
      <p:sp>
        <p:nvSpPr>
          <p:cNvPr id="82" name="Textfeld 81" descr="SILBELAST">
            <a:extLst>
              <a:ext uri="{FF2B5EF4-FFF2-40B4-BE49-F238E27FC236}">
                <a16:creationId xmlns:a16="http://schemas.microsoft.com/office/drawing/2014/main" id="{31106DD0-2953-4100-ACDA-AE9C7F2FBDB0}"/>
              </a:ext>
            </a:extLst>
          </p:cNvPr>
          <p:cNvSpPr txBox="1"/>
          <p:nvPr/>
        </p:nvSpPr>
        <p:spPr>
          <a:xfrm>
            <a:off x="6989612" y="3900649"/>
            <a:ext cx="52450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pü</a:t>
            </a:r>
          </a:p>
        </p:txBody>
      </p:sp>
      <p:sp>
        <p:nvSpPr>
          <p:cNvPr id="83" name="Textfeld 82" descr="SILBELAST">
            <a:extLst>
              <a:ext uri="{FF2B5EF4-FFF2-40B4-BE49-F238E27FC236}">
                <a16:creationId xmlns:a16="http://schemas.microsoft.com/office/drawing/2014/main" id="{58CD3BF0-C8F4-4298-913E-6E7AA4457F77}"/>
              </a:ext>
            </a:extLst>
          </p:cNvPr>
          <p:cNvSpPr txBox="1"/>
          <p:nvPr/>
        </p:nvSpPr>
        <p:spPr>
          <a:xfrm>
            <a:off x="7503942" y="3900649"/>
            <a:ext cx="575799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wä</a:t>
            </a:r>
          </a:p>
        </p:txBody>
      </p:sp>
      <p:sp>
        <p:nvSpPr>
          <p:cNvPr id="84" name="Textfeld 83" descr="SILBELAST">
            <a:extLst>
              <a:ext uri="{FF2B5EF4-FFF2-40B4-BE49-F238E27FC236}">
                <a16:creationId xmlns:a16="http://schemas.microsoft.com/office/drawing/2014/main" id="{A40B55B5-B978-4AEA-A4F0-E9780B481796}"/>
              </a:ext>
            </a:extLst>
          </p:cNvPr>
          <p:cNvSpPr txBox="1"/>
          <p:nvPr/>
        </p:nvSpPr>
        <p:spPr>
          <a:xfrm>
            <a:off x="8069564" y="3900649"/>
            <a:ext cx="95090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err="1">
                <a:solidFill>
                  <a:srgbClr val="000000"/>
                </a:solidFill>
                <a:latin typeface="Trebuchet MS" panose="020B0603020202020204" pitchFamily="34" charset="0"/>
              </a:rPr>
              <a:t>ey</a:t>
            </a:r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  </a:t>
            </a:r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</a:t>
            </a:r>
            <a:endParaRPr lang="de-DE" sz="240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85" name="Textfeld 84" descr="SILBELAST/FIRST">
            <a:extLst>
              <a:ext uri="{FF2B5EF4-FFF2-40B4-BE49-F238E27FC236}">
                <a16:creationId xmlns:a16="http://schemas.microsoft.com/office/drawing/2014/main" id="{36D1E8E4-077B-4ADC-8540-2D82490764C8}"/>
              </a:ext>
            </a:extLst>
          </p:cNvPr>
          <p:cNvSpPr txBox="1"/>
          <p:nvPr/>
        </p:nvSpPr>
        <p:spPr>
          <a:xfrm>
            <a:off x="529346" y="4613066"/>
            <a:ext cx="471604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err="1">
                <a:solidFill>
                  <a:srgbClr val="000000"/>
                </a:solidFill>
                <a:latin typeface="Trebuchet MS" panose="020B0603020202020204" pitchFamily="34" charset="0"/>
              </a:rPr>
              <a:t>sa</a:t>
            </a:r>
            <a:endParaRPr lang="de-DE" sz="240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86" name="Textfeld 85" descr="SILBELAST">
            <a:extLst>
              <a:ext uri="{FF2B5EF4-FFF2-40B4-BE49-F238E27FC236}">
                <a16:creationId xmlns:a16="http://schemas.microsoft.com/office/drawing/2014/main" id="{3FF36222-AD40-460F-AF27-33C896FB4129}"/>
              </a:ext>
            </a:extLst>
          </p:cNvPr>
          <p:cNvSpPr txBox="1"/>
          <p:nvPr/>
        </p:nvSpPr>
        <p:spPr>
          <a:xfrm>
            <a:off x="990242" y="4613066"/>
            <a:ext cx="52450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err="1">
                <a:solidFill>
                  <a:srgbClr val="000000"/>
                </a:solidFill>
                <a:latin typeface="Trebuchet MS" panose="020B0603020202020204" pitchFamily="34" charset="0"/>
              </a:rPr>
              <a:t>bu</a:t>
            </a:r>
            <a:endParaRPr lang="de-DE" sz="240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87" name="Textfeld 86" descr="SILBELAST">
            <a:extLst>
              <a:ext uri="{FF2B5EF4-FFF2-40B4-BE49-F238E27FC236}">
                <a16:creationId xmlns:a16="http://schemas.microsoft.com/office/drawing/2014/main" id="{8D66FDBC-FE57-45E2-BCEC-1B7457F8F3BC}"/>
              </a:ext>
            </a:extLst>
          </p:cNvPr>
          <p:cNvSpPr txBox="1"/>
          <p:nvPr/>
        </p:nvSpPr>
        <p:spPr>
          <a:xfrm>
            <a:off x="1504037" y="4613066"/>
            <a:ext cx="471604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err="1">
                <a:solidFill>
                  <a:srgbClr val="000000"/>
                </a:solidFill>
                <a:latin typeface="Trebuchet MS" panose="020B0603020202020204" pitchFamily="34" charset="0"/>
              </a:rPr>
              <a:t>as</a:t>
            </a:r>
            <a:endParaRPr lang="de-DE" sz="240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88" name="Textfeld 87" descr="SILBELAST">
            <a:extLst>
              <a:ext uri="{FF2B5EF4-FFF2-40B4-BE49-F238E27FC236}">
                <a16:creationId xmlns:a16="http://schemas.microsoft.com/office/drawing/2014/main" id="{17B8812A-2260-43F1-86AC-845713641F90}"/>
              </a:ext>
            </a:extLst>
          </p:cNvPr>
          <p:cNvSpPr txBox="1"/>
          <p:nvPr/>
        </p:nvSpPr>
        <p:spPr>
          <a:xfrm>
            <a:off x="2014626" y="4613066"/>
            <a:ext cx="52450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du</a:t>
            </a:r>
          </a:p>
        </p:txBody>
      </p:sp>
      <p:sp>
        <p:nvSpPr>
          <p:cNvPr id="89" name="Textfeld 88" descr="SILBELAST">
            <a:extLst>
              <a:ext uri="{FF2B5EF4-FFF2-40B4-BE49-F238E27FC236}">
                <a16:creationId xmlns:a16="http://schemas.microsoft.com/office/drawing/2014/main" id="{BA887975-4B3F-4999-A956-20119D8B6945}"/>
              </a:ext>
            </a:extLst>
          </p:cNvPr>
          <p:cNvSpPr txBox="1"/>
          <p:nvPr/>
        </p:nvSpPr>
        <p:spPr>
          <a:xfrm>
            <a:off x="2528421" y="4613066"/>
            <a:ext cx="52450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err="1">
                <a:solidFill>
                  <a:srgbClr val="000000"/>
                </a:solidFill>
                <a:latin typeface="Trebuchet MS" panose="020B0603020202020204" pitchFamily="34" charset="0"/>
              </a:rPr>
              <a:t>bu</a:t>
            </a:r>
            <a:endParaRPr lang="de-DE" sz="240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90" name="Textfeld 89" descr="SILBELAST">
            <a:extLst>
              <a:ext uri="{FF2B5EF4-FFF2-40B4-BE49-F238E27FC236}">
                <a16:creationId xmlns:a16="http://schemas.microsoft.com/office/drawing/2014/main" id="{C350E316-6E99-4294-8D37-BD99BBBB0373}"/>
              </a:ext>
            </a:extLst>
          </p:cNvPr>
          <p:cNvSpPr txBox="1"/>
          <p:nvPr/>
        </p:nvSpPr>
        <p:spPr>
          <a:xfrm>
            <a:off x="3042216" y="4613066"/>
            <a:ext cx="52129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err="1">
                <a:solidFill>
                  <a:srgbClr val="000000"/>
                </a:solidFill>
                <a:latin typeface="Trebuchet MS" panose="020B0603020202020204" pitchFamily="34" charset="0"/>
              </a:rPr>
              <a:t>bo</a:t>
            </a:r>
            <a:endParaRPr lang="de-DE" sz="240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91" name="Textfeld 90" descr="SILBELAST">
            <a:extLst>
              <a:ext uri="{FF2B5EF4-FFF2-40B4-BE49-F238E27FC236}">
                <a16:creationId xmlns:a16="http://schemas.microsoft.com/office/drawing/2014/main" id="{C58A3529-9BFD-4215-BAC2-B322CC57C630}"/>
              </a:ext>
            </a:extLst>
          </p:cNvPr>
          <p:cNvSpPr txBox="1"/>
          <p:nvPr/>
        </p:nvSpPr>
        <p:spPr>
          <a:xfrm>
            <a:off x="3552805" y="4613066"/>
            <a:ext cx="44435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err="1">
                <a:solidFill>
                  <a:srgbClr val="000000"/>
                </a:solidFill>
                <a:latin typeface="Trebuchet MS" panose="020B0603020202020204" pitchFamily="34" charset="0"/>
              </a:rPr>
              <a:t>ib</a:t>
            </a:r>
            <a:endParaRPr lang="de-DE" sz="240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92" name="Textfeld 91" descr="SILBELAST">
            <a:extLst>
              <a:ext uri="{FF2B5EF4-FFF2-40B4-BE49-F238E27FC236}">
                <a16:creationId xmlns:a16="http://schemas.microsoft.com/office/drawing/2014/main" id="{42EDA99F-A6F2-43C8-A1A3-F5DBC27FA15D}"/>
              </a:ext>
            </a:extLst>
          </p:cNvPr>
          <p:cNvSpPr txBox="1"/>
          <p:nvPr/>
        </p:nvSpPr>
        <p:spPr>
          <a:xfrm>
            <a:off x="3986449" y="4613066"/>
            <a:ext cx="51809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da</a:t>
            </a:r>
          </a:p>
        </p:txBody>
      </p:sp>
      <p:sp>
        <p:nvSpPr>
          <p:cNvPr id="93" name="Textfeld 92" descr="SILBELAST">
            <a:extLst>
              <a:ext uri="{FF2B5EF4-FFF2-40B4-BE49-F238E27FC236}">
                <a16:creationId xmlns:a16="http://schemas.microsoft.com/office/drawing/2014/main" id="{C6AB21DE-31BE-4F5B-A790-21E5B8AD1A2D}"/>
              </a:ext>
            </a:extLst>
          </p:cNvPr>
          <p:cNvSpPr txBox="1"/>
          <p:nvPr/>
        </p:nvSpPr>
        <p:spPr>
          <a:xfrm>
            <a:off x="4493832" y="4613066"/>
            <a:ext cx="52129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err="1">
                <a:solidFill>
                  <a:srgbClr val="000000"/>
                </a:solidFill>
                <a:latin typeface="Trebuchet MS" panose="020B0603020202020204" pitchFamily="34" charset="0"/>
              </a:rPr>
              <a:t>bo</a:t>
            </a:r>
            <a:endParaRPr lang="de-DE" sz="240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94" name="Textfeld 93" descr="SILBELAST">
            <a:extLst>
              <a:ext uri="{FF2B5EF4-FFF2-40B4-BE49-F238E27FC236}">
                <a16:creationId xmlns:a16="http://schemas.microsoft.com/office/drawing/2014/main" id="{4AEBC5EA-A4CC-4292-A876-B5CEE3E12173}"/>
              </a:ext>
            </a:extLst>
          </p:cNvPr>
          <p:cNvSpPr txBox="1"/>
          <p:nvPr/>
        </p:nvSpPr>
        <p:spPr>
          <a:xfrm>
            <a:off x="5004421" y="4613066"/>
            <a:ext cx="51488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na</a:t>
            </a:r>
          </a:p>
        </p:txBody>
      </p:sp>
      <p:sp>
        <p:nvSpPr>
          <p:cNvPr id="95" name="Textfeld 94" descr="SILBELAST">
            <a:extLst>
              <a:ext uri="{FF2B5EF4-FFF2-40B4-BE49-F238E27FC236}">
                <a16:creationId xmlns:a16="http://schemas.microsoft.com/office/drawing/2014/main" id="{3C6C0C0E-C7BF-4055-9B91-F1C2AED01653}"/>
              </a:ext>
            </a:extLst>
          </p:cNvPr>
          <p:cNvSpPr txBox="1"/>
          <p:nvPr/>
        </p:nvSpPr>
        <p:spPr>
          <a:xfrm>
            <a:off x="5508598" y="4613066"/>
            <a:ext cx="50847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dy</a:t>
            </a:r>
          </a:p>
        </p:txBody>
      </p:sp>
      <p:sp>
        <p:nvSpPr>
          <p:cNvPr id="96" name="Textfeld 95" descr="SILBELAST">
            <a:extLst>
              <a:ext uri="{FF2B5EF4-FFF2-40B4-BE49-F238E27FC236}">
                <a16:creationId xmlns:a16="http://schemas.microsoft.com/office/drawing/2014/main" id="{EA53B9F8-CF22-440F-8D3F-88DC6CAC37E7}"/>
              </a:ext>
            </a:extLst>
          </p:cNvPr>
          <p:cNvSpPr txBox="1"/>
          <p:nvPr/>
        </p:nvSpPr>
        <p:spPr>
          <a:xfrm>
            <a:off x="6006363" y="4613066"/>
            <a:ext cx="52450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bu</a:t>
            </a:r>
          </a:p>
        </p:txBody>
      </p:sp>
      <p:sp>
        <p:nvSpPr>
          <p:cNvPr id="97" name="Textfeld 96" descr="SILBELAST">
            <a:extLst>
              <a:ext uri="{FF2B5EF4-FFF2-40B4-BE49-F238E27FC236}">
                <a16:creationId xmlns:a16="http://schemas.microsoft.com/office/drawing/2014/main" id="{334A0DA3-D2E8-4716-9548-1416E476493E}"/>
              </a:ext>
            </a:extLst>
          </p:cNvPr>
          <p:cNvSpPr txBox="1"/>
          <p:nvPr/>
        </p:nvSpPr>
        <p:spPr>
          <a:xfrm>
            <a:off x="6520158" y="4613066"/>
            <a:ext cx="52450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de</a:t>
            </a:r>
          </a:p>
        </p:txBody>
      </p:sp>
      <p:sp>
        <p:nvSpPr>
          <p:cNvPr id="98" name="Textfeld 97" descr="SILBELAST">
            <a:extLst>
              <a:ext uri="{FF2B5EF4-FFF2-40B4-BE49-F238E27FC236}">
                <a16:creationId xmlns:a16="http://schemas.microsoft.com/office/drawing/2014/main" id="{0C83F55A-BF02-43E9-8040-F98D96B28218}"/>
              </a:ext>
            </a:extLst>
          </p:cNvPr>
          <p:cNvSpPr txBox="1"/>
          <p:nvPr/>
        </p:nvSpPr>
        <p:spPr>
          <a:xfrm>
            <a:off x="7033953" y="4613066"/>
            <a:ext cx="52450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be</a:t>
            </a:r>
          </a:p>
        </p:txBody>
      </p:sp>
      <p:sp>
        <p:nvSpPr>
          <p:cNvPr id="99" name="Textfeld 98" descr="SILBELAST">
            <a:extLst>
              <a:ext uri="{FF2B5EF4-FFF2-40B4-BE49-F238E27FC236}">
                <a16:creationId xmlns:a16="http://schemas.microsoft.com/office/drawing/2014/main" id="{8367EB01-BF72-4403-9639-9F5729BE091F}"/>
              </a:ext>
            </a:extLst>
          </p:cNvPr>
          <p:cNvSpPr txBox="1"/>
          <p:nvPr/>
        </p:nvSpPr>
        <p:spPr>
          <a:xfrm>
            <a:off x="7547748" y="4613066"/>
            <a:ext cx="52129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do</a:t>
            </a:r>
          </a:p>
        </p:txBody>
      </p:sp>
      <p:sp>
        <p:nvSpPr>
          <p:cNvPr id="100" name="Textfeld 99" descr="SILBELAST">
            <a:extLst>
              <a:ext uri="{FF2B5EF4-FFF2-40B4-BE49-F238E27FC236}">
                <a16:creationId xmlns:a16="http://schemas.microsoft.com/office/drawing/2014/main" id="{7ABB7472-26B8-403D-A645-002FF94AFFB4}"/>
              </a:ext>
            </a:extLst>
          </p:cNvPr>
          <p:cNvSpPr txBox="1"/>
          <p:nvPr/>
        </p:nvSpPr>
        <p:spPr>
          <a:xfrm>
            <a:off x="8058344" y="4613066"/>
            <a:ext cx="96372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err="1">
                <a:solidFill>
                  <a:srgbClr val="000000"/>
                </a:solidFill>
                <a:latin typeface="Trebuchet MS" panose="020B0603020202020204" pitchFamily="34" charset="0"/>
              </a:rPr>
              <a:t>ba</a:t>
            </a:r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  </a:t>
            </a:r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</a:t>
            </a:r>
            <a:endParaRPr lang="de-DE" sz="240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101" name="Ellipse 100">
            <a:extLst>
              <a:ext uri="{FF2B5EF4-FFF2-40B4-BE49-F238E27FC236}">
                <a16:creationId xmlns:a16="http://schemas.microsoft.com/office/drawing/2014/main" id="{FD4CB6F2-25DB-4CAE-906F-E34E3447BF50}"/>
              </a:ext>
            </a:extLst>
          </p:cNvPr>
          <p:cNvSpPr/>
          <p:nvPr/>
        </p:nvSpPr>
        <p:spPr>
          <a:xfrm>
            <a:off x="323528" y="1299591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102" name="Ellipse 101">
            <a:extLst>
              <a:ext uri="{FF2B5EF4-FFF2-40B4-BE49-F238E27FC236}">
                <a16:creationId xmlns:a16="http://schemas.microsoft.com/office/drawing/2014/main" id="{6DA380B3-2A81-4466-84D4-6ABA83F71496}"/>
              </a:ext>
            </a:extLst>
          </p:cNvPr>
          <p:cNvSpPr/>
          <p:nvPr/>
        </p:nvSpPr>
        <p:spPr>
          <a:xfrm>
            <a:off x="323528" y="1987326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103" name="Ellipse 102">
            <a:extLst>
              <a:ext uri="{FF2B5EF4-FFF2-40B4-BE49-F238E27FC236}">
                <a16:creationId xmlns:a16="http://schemas.microsoft.com/office/drawing/2014/main" id="{33CC9150-F901-47AD-B147-1F4DDF0A8D64}"/>
              </a:ext>
            </a:extLst>
          </p:cNvPr>
          <p:cNvSpPr/>
          <p:nvPr/>
        </p:nvSpPr>
        <p:spPr>
          <a:xfrm>
            <a:off x="323528" y="2675061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104" name="Ellipse 103">
            <a:extLst>
              <a:ext uri="{FF2B5EF4-FFF2-40B4-BE49-F238E27FC236}">
                <a16:creationId xmlns:a16="http://schemas.microsoft.com/office/drawing/2014/main" id="{9665B9FB-161B-427B-B47D-030728E0F646}"/>
              </a:ext>
            </a:extLst>
          </p:cNvPr>
          <p:cNvSpPr/>
          <p:nvPr/>
        </p:nvSpPr>
        <p:spPr>
          <a:xfrm>
            <a:off x="323528" y="3364383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105" name="Ellipse 104">
            <a:extLst>
              <a:ext uri="{FF2B5EF4-FFF2-40B4-BE49-F238E27FC236}">
                <a16:creationId xmlns:a16="http://schemas.microsoft.com/office/drawing/2014/main" id="{F0270CA5-B8D6-47D2-9FD9-05998A489221}"/>
              </a:ext>
            </a:extLst>
          </p:cNvPr>
          <p:cNvSpPr/>
          <p:nvPr/>
        </p:nvSpPr>
        <p:spPr>
          <a:xfrm>
            <a:off x="323528" y="4053705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106" name="Ellipse 105">
            <a:extLst>
              <a:ext uri="{FF2B5EF4-FFF2-40B4-BE49-F238E27FC236}">
                <a16:creationId xmlns:a16="http://schemas.microsoft.com/office/drawing/2014/main" id="{4EEE45E1-129B-4B10-B2D7-61A8E4C6933F}"/>
              </a:ext>
            </a:extLst>
          </p:cNvPr>
          <p:cNvSpPr/>
          <p:nvPr/>
        </p:nvSpPr>
        <p:spPr>
          <a:xfrm>
            <a:off x="326255" y="4781397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107" name="Textfeld 106">
            <a:extLst>
              <a:ext uri="{FF2B5EF4-FFF2-40B4-BE49-F238E27FC236}">
                <a16:creationId xmlns:a16="http://schemas.microsoft.com/office/drawing/2014/main" id="{9965E8BE-24E7-3BA7-DDE3-5826467B1524}"/>
              </a:ext>
            </a:extLst>
          </p:cNvPr>
          <p:cNvSpPr txBox="1"/>
          <p:nvPr/>
        </p:nvSpPr>
        <p:spPr>
          <a:xfrm>
            <a:off x="190500" y="6724134"/>
            <a:ext cx="3599062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Übungsdateien\Am Anfang\Silbenübungen\2 Buchstaben.pptx - Seite 6</a:t>
            </a:r>
          </a:p>
        </p:txBody>
      </p:sp>
    </p:spTree>
    <p:extLst>
      <p:ext uri="{BB962C8B-B14F-4D97-AF65-F5344CB8AC3E}">
        <p14:creationId xmlns:p14="http://schemas.microsoft.com/office/powerpoint/2010/main" val="1499936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>
                      <p:stCondLst>
                        <p:cond delay="indefinite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5" fill="hold">
                      <p:stCondLst>
                        <p:cond delay="indefinite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9" fill="hold">
                      <p:stCondLst>
                        <p:cond delay="indefinite"/>
                      </p:stCondLst>
                      <p:childTnLst>
                        <p:par>
                          <p:cTn id="240" fill="hold">
                            <p:stCondLst>
                              <p:cond delay="0"/>
                            </p:stCondLst>
                            <p:childTnLst>
                              <p:par>
                                <p:cTn id="241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>
                      <p:stCondLst>
                        <p:cond delay="indefinite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7" fill="hold">
                      <p:stCondLst>
                        <p:cond delay="indefinite"/>
                      </p:stCondLst>
                      <p:childTnLst>
                        <p:par>
                          <p:cTn id="248" fill="hold">
                            <p:stCondLst>
                              <p:cond delay="0"/>
                            </p:stCondLst>
                            <p:childTnLst>
                              <p:par>
                                <p:cTn id="249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1" fill="hold">
                      <p:stCondLst>
                        <p:cond delay="indefinite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5" fill="hold">
                      <p:stCondLst>
                        <p:cond delay="indefinite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9" fill="hold">
                      <p:stCondLst>
                        <p:cond delay="indefinite"/>
                      </p:stCondLst>
                      <p:childTnLst>
                        <p:par>
                          <p:cTn id="260" fill="hold">
                            <p:stCondLst>
                              <p:cond delay="0"/>
                            </p:stCondLst>
                            <p:childTnLst>
                              <p:par>
                                <p:cTn id="261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3" fill="hold">
                      <p:stCondLst>
                        <p:cond delay="indefinite"/>
                      </p:stCondLst>
                      <p:childTnLst>
                        <p:par>
                          <p:cTn id="264" fill="hold">
                            <p:stCondLst>
                              <p:cond delay="0"/>
                            </p:stCondLst>
                            <p:childTnLst>
                              <p:par>
                                <p:cTn id="265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7" fill="hold">
                      <p:stCondLst>
                        <p:cond delay="indefinite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1" fill="hold">
                      <p:stCondLst>
                        <p:cond delay="indefinite"/>
                      </p:stCondLst>
                      <p:childTnLst>
                        <p:par>
                          <p:cTn id="272" fill="hold">
                            <p:stCondLst>
                              <p:cond delay="0"/>
                            </p:stCondLst>
                            <p:childTnLst>
                              <p:par>
                                <p:cTn id="273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5" fill="hold">
                      <p:stCondLst>
                        <p:cond delay="indefinite"/>
                      </p:stCondLst>
                      <p:childTnLst>
                        <p:par>
                          <p:cTn id="276" fill="hold">
                            <p:stCondLst>
                              <p:cond delay="0"/>
                            </p:stCondLst>
                            <p:childTnLst>
                              <p:par>
                                <p:cTn id="277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9" fill="hold">
                      <p:stCondLst>
                        <p:cond delay="indefinite"/>
                      </p:stCondLst>
                      <p:childTnLst>
                        <p:par>
                          <p:cTn id="280" fill="hold">
                            <p:stCondLst>
                              <p:cond delay="0"/>
                            </p:stCondLst>
                            <p:childTnLst>
                              <p:par>
                                <p:cTn id="281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3" fill="hold">
                      <p:stCondLst>
                        <p:cond delay="indefinite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7" fill="hold">
                      <p:stCondLst>
                        <p:cond delay="indefinite"/>
                      </p:stCondLst>
                      <p:childTnLst>
                        <p:par>
                          <p:cTn id="288" fill="hold">
                            <p:stCondLst>
                              <p:cond delay="0"/>
                            </p:stCondLst>
                            <p:childTnLst>
                              <p:par>
                                <p:cTn id="289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1" fill="hold">
                      <p:stCondLst>
                        <p:cond delay="indefinite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5" fill="hold">
                      <p:stCondLst>
                        <p:cond delay="indefinite"/>
                      </p:stCondLst>
                      <p:childTnLst>
                        <p:par>
                          <p:cTn id="296" fill="hold">
                            <p:stCondLst>
                              <p:cond delay="0"/>
                            </p:stCondLst>
                            <p:childTnLst>
                              <p:par>
                                <p:cTn id="297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9" fill="hold">
                      <p:stCondLst>
                        <p:cond delay="indefinite"/>
                      </p:stCondLst>
                      <p:childTnLst>
                        <p:par>
                          <p:cTn id="300" fill="hold">
                            <p:stCondLst>
                              <p:cond delay="0"/>
                            </p:stCondLst>
                            <p:childTnLst>
                              <p:par>
                                <p:cTn id="301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3" fill="hold">
                      <p:stCondLst>
                        <p:cond delay="indefinite"/>
                      </p:stCondLst>
                      <p:childTnLst>
                        <p:par>
                          <p:cTn id="304" fill="hold">
                            <p:stCondLst>
                              <p:cond delay="0"/>
                            </p:stCondLst>
                            <p:childTnLst>
                              <p:par>
                                <p:cTn id="305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7" fill="hold">
                      <p:stCondLst>
                        <p:cond delay="indefinite"/>
                      </p:stCondLst>
                      <p:childTnLst>
                        <p:par>
                          <p:cTn id="308" fill="hold">
                            <p:stCondLst>
                              <p:cond delay="0"/>
                            </p:stCondLst>
                            <p:childTnLst>
                              <p:par>
                                <p:cTn id="309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1" fill="hold">
                      <p:stCondLst>
                        <p:cond delay="indefinite"/>
                      </p:stCondLst>
                      <p:childTnLst>
                        <p:par>
                          <p:cTn id="312" fill="hold">
                            <p:stCondLst>
                              <p:cond delay="0"/>
                            </p:stCondLst>
                            <p:childTnLst>
                              <p:par>
                                <p:cTn id="313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5" fill="hold">
                      <p:stCondLst>
                        <p:cond delay="indefinite"/>
                      </p:stCondLst>
                      <p:childTnLst>
                        <p:par>
                          <p:cTn id="316" fill="hold">
                            <p:stCondLst>
                              <p:cond delay="0"/>
                            </p:stCondLst>
                            <p:childTnLst>
                              <p:par>
                                <p:cTn id="317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9" fill="hold">
                      <p:stCondLst>
                        <p:cond delay="indefinite"/>
                      </p:stCondLst>
                      <p:childTnLst>
                        <p:par>
                          <p:cTn id="320" fill="hold">
                            <p:stCondLst>
                              <p:cond delay="0"/>
                            </p:stCondLst>
                            <p:childTnLst>
                              <p:par>
                                <p:cTn id="321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3" fill="hold">
                      <p:stCondLst>
                        <p:cond delay="indefinite"/>
                      </p:stCondLst>
                      <p:childTnLst>
                        <p:par>
                          <p:cTn id="324" fill="hold">
                            <p:stCondLst>
                              <p:cond delay="0"/>
                            </p:stCondLst>
                            <p:childTnLst>
                              <p:par>
                                <p:cTn id="325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7" fill="hold">
                      <p:stCondLst>
                        <p:cond delay="indefinite"/>
                      </p:stCondLst>
                      <p:childTnLst>
                        <p:par>
                          <p:cTn id="328" fill="hold">
                            <p:stCondLst>
                              <p:cond delay="0"/>
                            </p:stCondLst>
                            <p:childTnLst>
                              <p:par>
                                <p:cTn id="329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1" fill="hold">
                      <p:stCondLst>
                        <p:cond delay="indefinite"/>
                      </p:stCondLst>
                      <p:childTnLst>
                        <p:par>
                          <p:cTn id="332" fill="hold">
                            <p:stCondLst>
                              <p:cond delay="0"/>
                            </p:stCondLst>
                            <p:childTnLst>
                              <p:par>
                                <p:cTn id="333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5" fill="hold">
                      <p:stCondLst>
                        <p:cond delay="indefinite"/>
                      </p:stCondLst>
                      <p:childTnLst>
                        <p:par>
                          <p:cTn id="336" fill="hold">
                            <p:stCondLst>
                              <p:cond delay="0"/>
                            </p:stCondLst>
                            <p:childTnLst>
                              <p:par>
                                <p:cTn id="337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3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9" fill="hold">
                      <p:stCondLst>
                        <p:cond delay="indefinite"/>
                      </p:stCondLst>
                      <p:childTnLst>
                        <p:par>
                          <p:cTn id="340" fill="hold">
                            <p:stCondLst>
                              <p:cond delay="0"/>
                            </p:stCondLst>
                            <p:childTnLst>
                              <p:par>
                                <p:cTn id="341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3" fill="hold">
                      <p:stCondLst>
                        <p:cond delay="indefinite"/>
                      </p:stCondLst>
                      <p:childTnLst>
                        <p:par>
                          <p:cTn id="344" fill="hold">
                            <p:stCondLst>
                              <p:cond delay="0"/>
                            </p:stCondLst>
                            <p:childTnLst>
                              <p:par>
                                <p:cTn id="345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7" fill="hold">
                      <p:stCondLst>
                        <p:cond delay="indefinite"/>
                      </p:stCondLst>
                      <p:childTnLst>
                        <p:par>
                          <p:cTn id="348" fill="hold">
                            <p:stCondLst>
                              <p:cond delay="0"/>
                            </p:stCondLst>
                            <p:childTnLst>
                              <p:par>
                                <p:cTn id="349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5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1" fill="hold">
                      <p:stCondLst>
                        <p:cond delay="indefinite"/>
                      </p:stCondLst>
                      <p:childTnLst>
                        <p:par>
                          <p:cTn id="352" fill="hold">
                            <p:stCondLst>
                              <p:cond delay="0"/>
                            </p:stCondLst>
                            <p:childTnLst>
                              <p:par>
                                <p:cTn id="353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5" fill="hold">
                      <p:stCondLst>
                        <p:cond delay="indefinite"/>
                      </p:stCondLst>
                      <p:childTnLst>
                        <p:par>
                          <p:cTn id="356" fill="hold">
                            <p:stCondLst>
                              <p:cond delay="0"/>
                            </p:stCondLst>
                            <p:childTnLst>
                              <p:par>
                                <p:cTn id="357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9" fill="hold">
                      <p:stCondLst>
                        <p:cond delay="indefinite"/>
                      </p:stCondLst>
                      <p:childTnLst>
                        <p:par>
                          <p:cTn id="360" fill="hold">
                            <p:stCondLst>
                              <p:cond delay="0"/>
                            </p:stCondLst>
                            <p:childTnLst>
                              <p:par>
                                <p:cTn id="361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6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3" fill="hold">
                      <p:stCondLst>
                        <p:cond delay="indefinite"/>
                      </p:stCondLst>
                      <p:childTnLst>
                        <p:par>
                          <p:cTn id="364" fill="hold">
                            <p:stCondLst>
                              <p:cond delay="0"/>
                            </p:stCondLst>
                            <p:childTnLst>
                              <p:par>
                                <p:cTn id="365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7" fill="hold">
                      <p:stCondLst>
                        <p:cond delay="indefinite"/>
                      </p:stCondLst>
                      <p:childTnLst>
                        <p:par>
                          <p:cTn id="368" fill="hold">
                            <p:stCondLst>
                              <p:cond delay="0"/>
                            </p:stCondLst>
                            <p:childTnLst>
                              <p:par>
                                <p:cTn id="369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1" fill="hold">
                      <p:stCondLst>
                        <p:cond delay="indefinite"/>
                      </p:stCondLst>
                      <p:childTnLst>
                        <p:par>
                          <p:cTn id="372" fill="hold">
                            <p:stCondLst>
                              <p:cond delay="0"/>
                            </p:stCondLst>
                            <p:childTnLst>
                              <p:par>
                                <p:cTn id="373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7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5" fill="hold">
                      <p:stCondLst>
                        <p:cond delay="indefinite"/>
                      </p:stCondLst>
                      <p:childTnLst>
                        <p:par>
                          <p:cTn id="376" fill="hold">
                            <p:stCondLst>
                              <p:cond delay="0"/>
                            </p:stCondLst>
                            <p:childTnLst>
                              <p:par>
                                <p:cTn id="377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9" fill="hold">
                      <p:stCondLst>
                        <p:cond delay="indefinite"/>
                      </p:stCondLst>
                      <p:childTnLst>
                        <p:par>
                          <p:cTn id="380" fill="hold">
                            <p:stCondLst>
                              <p:cond delay="0"/>
                            </p:stCondLst>
                            <p:childTnLst>
                              <p:par>
                                <p:cTn id="381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8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3" fill="hold">
                      <p:stCondLst>
                        <p:cond delay="indefinite"/>
                      </p:stCondLst>
                      <p:childTnLst>
                        <p:par>
                          <p:cTn id="384" fill="hold">
                            <p:stCondLst>
                              <p:cond delay="0"/>
                            </p:stCondLst>
                            <p:childTnLst>
                              <p:par>
                                <p:cTn id="385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8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utoUpdateAnimBg="0"/>
      <p:bldP spid="6" grpId="0" autoUpdateAnimBg="0"/>
      <p:bldP spid="7" grpId="0" autoUpdateAnimBg="0"/>
      <p:bldP spid="8" grpId="0" autoUpdateAnimBg="0"/>
      <p:bldP spid="9" grpId="0" autoUpdateAnimBg="0"/>
      <p:bldP spid="10" grpId="0" autoUpdateAnimBg="0"/>
      <p:bldP spid="11" grpId="0" autoUpdateAnimBg="0"/>
      <p:bldP spid="12" grpId="0" autoUpdateAnimBg="0"/>
      <p:bldP spid="13" grpId="0" autoUpdateAnimBg="0"/>
      <p:bldP spid="14" grpId="0" autoUpdateAnimBg="0"/>
      <p:bldP spid="15" grpId="0" autoUpdateAnimBg="0"/>
      <p:bldP spid="16" grpId="0" autoUpdateAnimBg="0"/>
      <p:bldP spid="17" grpId="0" autoUpdateAnimBg="0"/>
      <p:bldP spid="18" grpId="0" autoUpdateAnimBg="0"/>
      <p:bldP spid="19" grpId="0" autoUpdateAnimBg="0"/>
      <p:bldP spid="20" grpId="0" autoUpdateAnimBg="0"/>
      <p:bldP spid="21" grpId="0" autoUpdateAnimBg="0"/>
      <p:bldP spid="22" grpId="0" autoUpdateAnimBg="0"/>
      <p:bldP spid="23" grpId="0" autoUpdateAnimBg="0"/>
      <p:bldP spid="24" grpId="0" autoUpdateAnimBg="0"/>
      <p:bldP spid="25" grpId="0" autoUpdateAnimBg="0"/>
      <p:bldP spid="26" grpId="0" autoUpdateAnimBg="0"/>
      <p:bldP spid="27" grpId="0" autoUpdateAnimBg="0"/>
      <p:bldP spid="28" grpId="0" autoUpdateAnimBg="0"/>
      <p:bldP spid="29" grpId="0" autoUpdateAnimBg="0"/>
      <p:bldP spid="30" grpId="0" autoUpdateAnimBg="0"/>
      <p:bldP spid="31" grpId="0" autoUpdateAnimBg="0"/>
      <p:bldP spid="32" grpId="0" autoUpdateAnimBg="0"/>
      <p:bldP spid="33" grpId="0" autoUpdateAnimBg="0"/>
      <p:bldP spid="34" grpId="0" autoUpdateAnimBg="0"/>
      <p:bldP spid="35" grpId="0" autoUpdateAnimBg="0"/>
      <p:bldP spid="36" grpId="0" autoUpdateAnimBg="0"/>
      <p:bldP spid="37" grpId="0" autoUpdateAnimBg="0"/>
      <p:bldP spid="38" grpId="0" autoUpdateAnimBg="0"/>
      <p:bldP spid="39" grpId="0" autoUpdateAnimBg="0"/>
      <p:bldP spid="40" grpId="0" autoUpdateAnimBg="0"/>
      <p:bldP spid="41" grpId="0" autoUpdateAnimBg="0"/>
      <p:bldP spid="42" grpId="0" autoUpdateAnimBg="0"/>
      <p:bldP spid="43" grpId="0" autoUpdateAnimBg="0"/>
      <p:bldP spid="44" grpId="0" autoUpdateAnimBg="0"/>
      <p:bldP spid="45" grpId="0" autoUpdateAnimBg="0"/>
      <p:bldP spid="46" grpId="0" autoUpdateAnimBg="0"/>
      <p:bldP spid="47" grpId="0" autoUpdateAnimBg="0"/>
      <p:bldP spid="48" grpId="0" autoUpdateAnimBg="0"/>
      <p:bldP spid="49" grpId="0" autoUpdateAnimBg="0"/>
      <p:bldP spid="50" grpId="0" autoUpdateAnimBg="0"/>
      <p:bldP spid="51" grpId="0" autoUpdateAnimBg="0"/>
      <p:bldP spid="52" grpId="0" autoUpdateAnimBg="0"/>
      <p:bldP spid="53" grpId="0" autoUpdateAnimBg="0"/>
      <p:bldP spid="54" grpId="0" autoUpdateAnimBg="0"/>
      <p:bldP spid="55" grpId="0" autoUpdateAnimBg="0"/>
      <p:bldP spid="56" grpId="0" autoUpdateAnimBg="0"/>
      <p:bldP spid="57" grpId="0" autoUpdateAnimBg="0"/>
      <p:bldP spid="58" grpId="0" autoUpdateAnimBg="0"/>
      <p:bldP spid="59" grpId="0" autoUpdateAnimBg="0"/>
      <p:bldP spid="60" grpId="0" autoUpdateAnimBg="0"/>
      <p:bldP spid="61" grpId="0" autoUpdateAnimBg="0"/>
      <p:bldP spid="62" grpId="0" autoUpdateAnimBg="0"/>
      <p:bldP spid="63" grpId="0" autoUpdateAnimBg="0"/>
      <p:bldP spid="64" grpId="0" autoUpdateAnimBg="0"/>
      <p:bldP spid="65" grpId="0" autoUpdateAnimBg="0"/>
      <p:bldP spid="66" grpId="0" autoUpdateAnimBg="0"/>
      <p:bldP spid="67" grpId="0" autoUpdateAnimBg="0"/>
      <p:bldP spid="68" grpId="0" autoUpdateAnimBg="0"/>
      <p:bldP spid="69" grpId="0" autoUpdateAnimBg="0"/>
      <p:bldP spid="70" grpId="0" autoUpdateAnimBg="0"/>
      <p:bldP spid="71" grpId="0" autoUpdateAnimBg="0"/>
      <p:bldP spid="72" grpId="0" autoUpdateAnimBg="0"/>
      <p:bldP spid="73" grpId="0" autoUpdateAnimBg="0"/>
      <p:bldP spid="74" grpId="0" autoUpdateAnimBg="0"/>
      <p:bldP spid="75" grpId="0" autoUpdateAnimBg="0"/>
      <p:bldP spid="76" grpId="0" autoUpdateAnimBg="0"/>
      <p:bldP spid="77" grpId="0" autoUpdateAnimBg="0"/>
      <p:bldP spid="78" grpId="0" autoUpdateAnimBg="0"/>
      <p:bldP spid="79" grpId="0" autoUpdateAnimBg="0"/>
      <p:bldP spid="80" grpId="0" autoUpdateAnimBg="0"/>
      <p:bldP spid="81" grpId="0" autoUpdateAnimBg="0"/>
      <p:bldP spid="82" grpId="0" autoUpdateAnimBg="0"/>
      <p:bldP spid="83" grpId="0" autoUpdateAnimBg="0"/>
      <p:bldP spid="84" grpId="0" autoUpdateAnimBg="0"/>
      <p:bldP spid="85" grpId="0" autoUpdateAnimBg="0"/>
      <p:bldP spid="86" grpId="0" autoUpdateAnimBg="0"/>
      <p:bldP spid="87" grpId="0" autoUpdateAnimBg="0"/>
      <p:bldP spid="88" grpId="0" autoUpdateAnimBg="0"/>
      <p:bldP spid="89" grpId="0" autoUpdateAnimBg="0"/>
      <p:bldP spid="90" grpId="0" autoUpdateAnimBg="0"/>
      <p:bldP spid="91" grpId="0" autoUpdateAnimBg="0"/>
      <p:bldP spid="92" grpId="0" autoUpdateAnimBg="0"/>
      <p:bldP spid="93" grpId="0" autoUpdateAnimBg="0"/>
      <p:bldP spid="94" grpId="0" autoUpdateAnimBg="0"/>
      <p:bldP spid="95" grpId="0" autoUpdateAnimBg="0"/>
      <p:bldP spid="96" grpId="0" autoUpdateAnimBg="0"/>
      <p:bldP spid="97" grpId="0" autoUpdateAnimBg="0"/>
      <p:bldP spid="98" grpId="0" autoUpdateAnimBg="0"/>
      <p:bldP spid="99" grpId="0" autoUpdateAnimBg="0"/>
      <p:bldP spid="100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27">
            <a:extLst>
              <a:ext uri="{FF2B5EF4-FFF2-40B4-BE49-F238E27FC236}">
                <a16:creationId xmlns:a16="http://schemas.microsoft.com/office/drawing/2014/main" id="{AFAFB1AF-F081-4F49-8857-02D28E249E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789837" y="93009"/>
            <a:ext cx="2133600" cy="365125"/>
          </a:xfrm>
        </p:spPr>
        <p:txBody>
          <a:bodyPr/>
          <a:lstStyle/>
          <a:p>
            <a:pPr>
              <a:defRPr/>
            </a:pPr>
            <a:fld id="{221578E3-F516-4360-8F12-4081310FC682}" type="slidenum">
              <a:rPr lang="de-DE" sz="1600" smtClean="0"/>
              <a:pPr>
                <a:defRPr/>
              </a:pPr>
              <a:t>7</a:t>
            </a:fld>
            <a:endParaRPr lang="de-DE" sz="1600"/>
          </a:p>
        </p:txBody>
      </p:sp>
      <p:sp>
        <p:nvSpPr>
          <p:cNvPr id="3" name="Textfeld 4">
            <a:extLst>
              <a:ext uri="{FF2B5EF4-FFF2-40B4-BE49-F238E27FC236}">
                <a16:creationId xmlns:a16="http://schemas.microsoft.com/office/drawing/2014/main" id="{8D9844AB-D11F-4221-A3AA-C8DD1D15C1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512" y="179388"/>
            <a:ext cx="6973384" cy="707886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2000" b="1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  <a:cs typeface="Arial" charset="0"/>
              </a:rPr>
              <a:t>Silbenübung – auch mit Umlauten – Vokal lang oder kurz </a:t>
            </a:r>
          </a:p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2000" b="0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  <a:cs typeface="Arial" charset="0"/>
              </a:rPr>
              <a:t>Klick!</a:t>
            </a:r>
          </a:p>
        </p:txBody>
      </p:sp>
      <p:sp>
        <p:nvSpPr>
          <p:cNvPr id="108" name="Textfeld 107" descr="SILBELAST/FIRST">
            <a:extLst>
              <a:ext uri="{FF2B5EF4-FFF2-40B4-BE49-F238E27FC236}">
                <a16:creationId xmlns:a16="http://schemas.microsoft.com/office/drawing/2014/main" id="{578F44F5-82B2-4AC4-8748-A732D4DA2704}"/>
              </a:ext>
            </a:extLst>
          </p:cNvPr>
          <p:cNvSpPr txBox="1"/>
          <p:nvPr/>
        </p:nvSpPr>
        <p:spPr>
          <a:xfrm>
            <a:off x="529346" y="1124744"/>
            <a:ext cx="60144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ma</a:t>
            </a:r>
          </a:p>
        </p:txBody>
      </p:sp>
      <p:sp>
        <p:nvSpPr>
          <p:cNvPr id="109" name="Textfeld 108" descr="SILBELAST">
            <a:extLst>
              <a:ext uri="{FF2B5EF4-FFF2-40B4-BE49-F238E27FC236}">
                <a16:creationId xmlns:a16="http://schemas.microsoft.com/office/drawing/2014/main" id="{957B865E-4551-4789-B4E9-953505D994DA}"/>
              </a:ext>
            </a:extLst>
          </p:cNvPr>
          <p:cNvSpPr txBox="1"/>
          <p:nvPr/>
        </p:nvSpPr>
        <p:spPr>
          <a:xfrm>
            <a:off x="1156848" y="1124744"/>
            <a:ext cx="51809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nö</a:t>
            </a:r>
          </a:p>
        </p:txBody>
      </p:sp>
      <p:sp>
        <p:nvSpPr>
          <p:cNvPr id="110" name="Textfeld 109" descr="SILBELAST">
            <a:extLst>
              <a:ext uri="{FF2B5EF4-FFF2-40B4-BE49-F238E27FC236}">
                <a16:creationId xmlns:a16="http://schemas.microsoft.com/office/drawing/2014/main" id="{03F092BF-2708-4254-80C7-8342A3826718}"/>
              </a:ext>
            </a:extLst>
          </p:cNvPr>
          <p:cNvSpPr txBox="1"/>
          <p:nvPr/>
        </p:nvSpPr>
        <p:spPr>
          <a:xfrm>
            <a:off x="1700994" y="1124744"/>
            <a:ext cx="474810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so</a:t>
            </a:r>
          </a:p>
        </p:txBody>
      </p:sp>
      <p:sp>
        <p:nvSpPr>
          <p:cNvPr id="111" name="Textfeld 110" descr="SILBELAST">
            <a:extLst>
              <a:ext uri="{FF2B5EF4-FFF2-40B4-BE49-F238E27FC236}">
                <a16:creationId xmlns:a16="http://schemas.microsoft.com/office/drawing/2014/main" id="{B387519E-6062-4A94-A176-32F3D595E80E}"/>
              </a:ext>
            </a:extLst>
          </p:cNvPr>
          <p:cNvSpPr txBox="1"/>
          <p:nvPr/>
        </p:nvSpPr>
        <p:spPr>
          <a:xfrm>
            <a:off x="2201859" y="1124744"/>
            <a:ext cx="503664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err="1">
                <a:solidFill>
                  <a:srgbClr val="000000"/>
                </a:solidFill>
                <a:latin typeface="Trebuchet MS" panose="020B0603020202020204" pitchFamily="34" charset="0"/>
              </a:rPr>
              <a:t>gö</a:t>
            </a:r>
            <a:endParaRPr lang="de-DE" sz="240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112" name="Textfeld 111" descr="SILBELAST">
            <a:extLst>
              <a:ext uri="{FF2B5EF4-FFF2-40B4-BE49-F238E27FC236}">
                <a16:creationId xmlns:a16="http://schemas.microsoft.com/office/drawing/2014/main" id="{6E77C365-44DC-4A64-B391-31C5F650F8D4}"/>
              </a:ext>
            </a:extLst>
          </p:cNvPr>
          <p:cNvSpPr txBox="1"/>
          <p:nvPr/>
        </p:nvSpPr>
        <p:spPr>
          <a:xfrm>
            <a:off x="2731578" y="1124744"/>
            <a:ext cx="50206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err="1">
                <a:solidFill>
                  <a:srgbClr val="000000"/>
                </a:solidFill>
                <a:latin typeface="Trebuchet MS" panose="020B0603020202020204" pitchFamily="34" charset="0"/>
              </a:rPr>
              <a:t>kä</a:t>
            </a:r>
            <a:endParaRPr lang="de-DE" sz="240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113" name="Textfeld 112" descr="SILBELAST">
            <a:extLst>
              <a:ext uri="{FF2B5EF4-FFF2-40B4-BE49-F238E27FC236}">
                <a16:creationId xmlns:a16="http://schemas.microsoft.com/office/drawing/2014/main" id="{20A25405-8BF0-45BC-A9A2-CA7265CAC604}"/>
              </a:ext>
            </a:extLst>
          </p:cNvPr>
          <p:cNvSpPr txBox="1"/>
          <p:nvPr/>
        </p:nvSpPr>
        <p:spPr>
          <a:xfrm>
            <a:off x="3259694" y="1124744"/>
            <a:ext cx="44435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el</a:t>
            </a:r>
          </a:p>
        </p:txBody>
      </p:sp>
      <p:sp>
        <p:nvSpPr>
          <p:cNvPr id="114" name="Textfeld 113" descr="SILBELAST">
            <a:extLst>
              <a:ext uri="{FF2B5EF4-FFF2-40B4-BE49-F238E27FC236}">
                <a16:creationId xmlns:a16="http://schemas.microsoft.com/office/drawing/2014/main" id="{FE5E8CD5-4A97-4D42-B92A-D3808A9F9818}"/>
              </a:ext>
            </a:extLst>
          </p:cNvPr>
          <p:cNvSpPr txBox="1"/>
          <p:nvPr/>
        </p:nvSpPr>
        <p:spPr>
          <a:xfrm>
            <a:off x="3730101" y="1124744"/>
            <a:ext cx="527709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mi</a:t>
            </a:r>
          </a:p>
        </p:txBody>
      </p:sp>
      <p:sp>
        <p:nvSpPr>
          <p:cNvPr id="115" name="Textfeld 114" descr="SILBELAST">
            <a:extLst>
              <a:ext uri="{FF2B5EF4-FFF2-40B4-BE49-F238E27FC236}">
                <a16:creationId xmlns:a16="http://schemas.microsoft.com/office/drawing/2014/main" id="{88C31B89-3C18-467E-BBE6-8ABB8C1A5710}"/>
              </a:ext>
            </a:extLst>
          </p:cNvPr>
          <p:cNvSpPr txBox="1"/>
          <p:nvPr/>
        </p:nvSpPr>
        <p:spPr>
          <a:xfrm>
            <a:off x="4283865" y="1124744"/>
            <a:ext cx="39786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si</a:t>
            </a:r>
          </a:p>
        </p:txBody>
      </p:sp>
      <p:sp>
        <p:nvSpPr>
          <p:cNvPr id="116" name="Textfeld 115" descr="SILBELAST">
            <a:extLst>
              <a:ext uri="{FF2B5EF4-FFF2-40B4-BE49-F238E27FC236}">
                <a16:creationId xmlns:a16="http://schemas.microsoft.com/office/drawing/2014/main" id="{1CB4AE12-BE6B-4134-A43E-9727B68E903A}"/>
              </a:ext>
            </a:extLst>
          </p:cNvPr>
          <p:cNvSpPr txBox="1"/>
          <p:nvPr/>
        </p:nvSpPr>
        <p:spPr>
          <a:xfrm>
            <a:off x="4707786" y="1124744"/>
            <a:ext cx="50526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ko</a:t>
            </a:r>
          </a:p>
        </p:txBody>
      </p:sp>
      <p:sp>
        <p:nvSpPr>
          <p:cNvPr id="117" name="Textfeld 116" descr="SILBELAST">
            <a:extLst>
              <a:ext uri="{FF2B5EF4-FFF2-40B4-BE49-F238E27FC236}">
                <a16:creationId xmlns:a16="http://schemas.microsoft.com/office/drawing/2014/main" id="{BD178056-0A1C-40F3-A231-FF497B6EF957}"/>
              </a:ext>
            </a:extLst>
          </p:cNvPr>
          <p:cNvSpPr txBox="1"/>
          <p:nvPr/>
        </p:nvSpPr>
        <p:spPr>
          <a:xfrm>
            <a:off x="5239108" y="1124744"/>
            <a:ext cx="44435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err="1">
                <a:solidFill>
                  <a:srgbClr val="000000"/>
                </a:solidFill>
                <a:latin typeface="Trebuchet MS" panose="020B0603020202020204" pitchFamily="34" charset="0"/>
              </a:rPr>
              <a:t>el</a:t>
            </a:r>
            <a:endParaRPr lang="de-DE" sz="240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118" name="Textfeld 117" descr="SILBELAST">
            <a:extLst>
              <a:ext uri="{FF2B5EF4-FFF2-40B4-BE49-F238E27FC236}">
                <a16:creationId xmlns:a16="http://schemas.microsoft.com/office/drawing/2014/main" id="{CF261168-FB39-43DA-B05A-2F3ACBE11970}"/>
              </a:ext>
            </a:extLst>
          </p:cNvPr>
          <p:cNvSpPr txBox="1"/>
          <p:nvPr/>
        </p:nvSpPr>
        <p:spPr>
          <a:xfrm>
            <a:off x="5709515" y="1124744"/>
            <a:ext cx="46038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fa</a:t>
            </a:r>
          </a:p>
        </p:txBody>
      </p:sp>
      <p:sp>
        <p:nvSpPr>
          <p:cNvPr id="119" name="Textfeld 118" descr="SILBELAST">
            <a:extLst>
              <a:ext uri="{FF2B5EF4-FFF2-40B4-BE49-F238E27FC236}">
                <a16:creationId xmlns:a16="http://schemas.microsoft.com/office/drawing/2014/main" id="{95E1C7F7-4D21-4760-A313-B67E2C568990}"/>
              </a:ext>
            </a:extLst>
          </p:cNvPr>
          <p:cNvSpPr txBox="1"/>
          <p:nvPr/>
        </p:nvSpPr>
        <p:spPr>
          <a:xfrm>
            <a:off x="6195952" y="1124744"/>
            <a:ext cx="437940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al</a:t>
            </a:r>
          </a:p>
        </p:txBody>
      </p:sp>
      <p:sp>
        <p:nvSpPr>
          <p:cNvPr id="120" name="Textfeld 119" descr="SILBELAST">
            <a:extLst>
              <a:ext uri="{FF2B5EF4-FFF2-40B4-BE49-F238E27FC236}">
                <a16:creationId xmlns:a16="http://schemas.microsoft.com/office/drawing/2014/main" id="{0DF8C71D-5708-41A1-981D-CE328C3A401A}"/>
              </a:ext>
            </a:extLst>
          </p:cNvPr>
          <p:cNvSpPr txBox="1"/>
          <p:nvPr/>
        </p:nvSpPr>
        <p:spPr>
          <a:xfrm>
            <a:off x="6659947" y="1124744"/>
            <a:ext cx="47801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se</a:t>
            </a:r>
          </a:p>
        </p:txBody>
      </p:sp>
      <p:sp>
        <p:nvSpPr>
          <p:cNvPr id="121" name="Textfeld 120" descr="SILBELAST">
            <a:extLst>
              <a:ext uri="{FF2B5EF4-FFF2-40B4-BE49-F238E27FC236}">
                <a16:creationId xmlns:a16="http://schemas.microsoft.com/office/drawing/2014/main" id="{AEE2F56D-2AED-4582-A970-76737AA5721D}"/>
              </a:ext>
            </a:extLst>
          </p:cNvPr>
          <p:cNvSpPr txBox="1"/>
          <p:nvPr/>
        </p:nvSpPr>
        <p:spPr>
          <a:xfrm>
            <a:off x="7164018" y="1124744"/>
            <a:ext cx="437940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err="1">
                <a:solidFill>
                  <a:srgbClr val="000000"/>
                </a:solidFill>
                <a:latin typeface="Trebuchet MS" panose="020B0603020202020204" pitchFamily="34" charset="0"/>
              </a:rPr>
              <a:t>äl</a:t>
            </a:r>
            <a:endParaRPr lang="de-DE" sz="240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122" name="Textfeld 121" descr="SILBELAST">
            <a:extLst>
              <a:ext uri="{FF2B5EF4-FFF2-40B4-BE49-F238E27FC236}">
                <a16:creationId xmlns:a16="http://schemas.microsoft.com/office/drawing/2014/main" id="{704A3454-E178-4B99-9F33-572D474C8D57}"/>
              </a:ext>
            </a:extLst>
          </p:cNvPr>
          <p:cNvSpPr txBox="1"/>
          <p:nvPr/>
        </p:nvSpPr>
        <p:spPr>
          <a:xfrm>
            <a:off x="7628013" y="1124744"/>
            <a:ext cx="471604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err="1">
                <a:solidFill>
                  <a:srgbClr val="000000"/>
                </a:solidFill>
                <a:latin typeface="Trebuchet MS" panose="020B0603020202020204" pitchFamily="34" charset="0"/>
              </a:rPr>
              <a:t>as</a:t>
            </a:r>
            <a:endParaRPr lang="de-DE" sz="240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123" name="Textfeld 122" descr="SILBELAST">
            <a:extLst>
              <a:ext uri="{FF2B5EF4-FFF2-40B4-BE49-F238E27FC236}">
                <a16:creationId xmlns:a16="http://schemas.microsoft.com/office/drawing/2014/main" id="{1FE909A5-ED7D-447A-B87A-AE3F178111F4}"/>
              </a:ext>
            </a:extLst>
          </p:cNvPr>
          <p:cNvSpPr txBox="1"/>
          <p:nvPr/>
        </p:nvSpPr>
        <p:spPr>
          <a:xfrm>
            <a:off x="8125670" y="1124744"/>
            <a:ext cx="88357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err="1">
                <a:solidFill>
                  <a:srgbClr val="000000"/>
                </a:solidFill>
                <a:latin typeface="Trebuchet MS" panose="020B0603020202020204" pitchFamily="34" charset="0"/>
              </a:rPr>
              <a:t>lä</a:t>
            </a:r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  </a:t>
            </a:r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</a:t>
            </a:r>
            <a:endParaRPr lang="de-DE" sz="240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124" name="Textfeld 123" descr="SILBELAST/FIRST">
            <a:extLst>
              <a:ext uri="{FF2B5EF4-FFF2-40B4-BE49-F238E27FC236}">
                <a16:creationId xmlns:a16="http://schemas.microsoft.com/office/drawing/2014/main" id="{85FA8B41-AEF8-44F3-A51E-CAC2E7E6855A}"/>
              </a:ext>
            </a:extLst>
          </p:cNvPr>
          <p:cNvSpPr txBox="1"/>
          <p:nvPr/>
        </p:nvSpPr>
        <p:spPr>
          <a:xfrm>
            <a:off x="529346" y="1829507"/>
            <a:ext cx="47801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err="1">
                <a:solidFill>
                  <a:srgbClr val="000000"/>
                </a:solidFill>
                <a:latin typeface="Trebuchet MS" panose="020B0603020202020204" pitchFamily="34" charset="0"/>
              </a:rPr>
              <a:t>su</a:t>
            </a:r>
            <a:endParaRPr lang="de-DE" sz="240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125" name="Textfeld 124" descr="SILBELAST">
            <a:extLst>
              <a:ext uri="{FF2B5EF4-FFF2-40B4-BE49-F238E27FC236}">
                <a16:creationId xmlns:a16="http://schemas.microsoft.com/office/drawing/2014/main" id="{28280A8D-DF9F-4C43-BECA-6EF6A88E6535}"/>
              </a:ext>
            </a:extLst>
          </p:cNvPr>
          <p:cNvSpPr txBox="1"/>
          <p:nvPr/>
        </p:nvSpPr>
        <p:spPr>
          <a:xfrm>
            <a:off x="1018669" y="1829507"/>
            <a:ext cx="50847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err="1">
                <a:solidFill>
                  <a:srgbClr val="000000"/>
                </a:solidFill>
                <a:latin typeface="Trebuchet MS" panose="020B0603020202020204" pitchFamily="34" charset="0"/>
              </a:rPr>
              <a:t>kü</a:t>
            </a:r>
            <a:endParaRPr lang="de-DE" sz="240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126" name="Textfeld 125" descr="SILBELAST">
            <a:extLst>
              <a:ext uri="{FF2B5EF4-FFF2-40B4-BE49-F238E27FC236}">
                <a16:creationId xmlns:a16="http://schemas.microsoft.com/office/drawing/2014/main" id="{04A13BF5-870F-4FE8-80B9-1E6D53D751E0}"/>
              </a:ext>
            </a:extLst>
          </p:cNvPr>
          <p:cNvSpPr txBox="1"/>
          <p:nvPr/>
        </p:nvSpPr>
        <p:spPr>
          <a:xfrm>
            <a:off x="1538449" y="1829507"/>
            <a:ext cx="607859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mu</a:t>
            </a:r>
          </a:p>
        </p:txBody>
      </p:sp>
      <p:sp>
        <p:nvSpPr>
          <p:cNvPr id="127" name="Textfeld 126" descr="SILBELAST">
            <a:extLst>
              <a:ext uri="{FF2B5EF4-FFF2-40B4-BE49-F238E27FC236}">
                <a16:creationId xmlns:a16="http://schemas.microsoft.com/office/drawing/2014/main" id="{878E73BB-3159-4869-9DFA-9DFB3EC769A1}"/>
              </a:ext>
            </a:extLst>
          </p:cNvPr>
          <p:cNvSpPr txBox="1"/>
          <p:nvPr/>
        </p:nvSpPr>
        <p:spPr>
          <a:xfrm>
            <a:off x="2157615" y="1829507"/>
            <a:ext cx="44114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lo</a:t>
            </a:r>
          </a:p>
        </p:txBody>
      </p:sp>
      <p:sp>
        <p:nvSpPr>
          <p:cNvPr id="128" name="Textfeld 127" descr="SILBELAST">
            <a:extLst>
              <a:ext uri="{FF2B5EF4-FFF2-40B4-BE49-F238E27FC236}">
                <a16:creationId xmlns:a16="http://schemas.microsoft.com/office/drawing/2014/main" id="{3C6ED9A7-C9AD-4DE9-A7B9-FF31B4DF3045}"/>
              </a:ext>
            </a:extLst>
          </p:cNvPr>
          <p:cNvSpPr txBox="1"/>
          <p:nvPr/>
        </p:nvSpPr>
        <p:spPr>
          <a:xfrm>
            <a:off x="2610068" y="1829507"/>
            <a:ext cx="471604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as</a:t>
            </a:r>
          </a:p>
        </p:txBody>
      </p:sp>
      <p:sp>
        <p:nvSpPr>
          <p:cNvPr id="129" name="Textfeld 128" descr="SILBELAST">
            <a:extLst>
              <a:ext uri="{FF2B5EF4-FFF2-40B4-BE49-F238E27FC236}">
                <a16:creationId xmlns:a16="http://schemas.microsoft.com/office/drawing/2014/main" id="{16F8ADEF-A7FF-4BD0-9AC1-A87F07FAA7C3}"/>
              </a:ext>
            </a:extLst>
          </p:cNvPr>
          <p:cNvSpPr txBox="1"/>
          <p:nvPr/>
        </p:nvSpPr>
        <p:spPr>
          <a:xfrm>
            <a:off x="3092979" y="1829507"/>
            <a:ext cx="50847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ke</a:t>
            </a:r>
          </a:p>
        </p:txBody>
      </p:sp>
      <p:sp>
        <p:nvSpPr>
          <p:cNvPr id="130" name="Textfeld 129" descr="SILBELAST">
            <a:extLst>
              <a:ext uri="{FF2B5EF4-FFF2-40B4-BE49-F238E27FC236}">
                <a16:creationId xmlns:a16="http://schemas.microsoft.com/office/drawing/2014/main" id="{9070057F-239F-4C42-A3B8-82B297EBFF82}"/>
              </a:ext>
            </a:extLst>
          </p:cNvPr>
          <p:cNvSpPr txBox="1"/>
          <p:nvPr/>
        </p:nvSpPr>
        <p:spPr>
          <a:xfrm>
            <a:off x="3612759" y="1829507"/>
            <a:ext cx="474810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err="1">
                <a:solidFill>
                  <a:srgbClr val="000000"/>
                </a:solidFill>
                <a:latin typeface="Trebuchet MS" panose="020B0603020202020204" pitchFamily="34" charset="0"/>
              </a:rPr>
              <a:t>sö</a:t>
            </a:r>
            <a:endParaRPr lang="de-DE" sz="240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131" name="Textfeld 130" descr="SILBELAST">
            <a:extLst>
              <a:ext uri="{FF2B5EF4-FFF2-40B4-BE49-F238E27FC236}">
                <a16:creationId xmlns:a16="http://schemas.microsoft.com/office/drawing/2014/main" id="{8B88039D-F320-4AB1-86A9-95EC0E0E6F24}"/>
              </a:ext>
            </a:extLst>
          </p:cNvPr>
          <p:cNvSpPr txBox="1"/>
          <p:nvPr/>
        </p:nvSpPr>
        <p:spPr>
          <a:xfrm>
            <a:off x="4098876" y="1829507"/>
            <a:ext cx="44435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ul</a:t>
            </a:r>
          </a:p>
        </p:txBody>
      </p:sp>
      <p:sp>
        <p:nvSpPr>
          <p:cNvPr id="132" name="Textfeld 131" descr="SILBELAST">
            <a:extLst>
              <a:ext uri="{FF2B5EF4-FFF2-40B4-BE49-F238E27FC236}">
                <a16:creationId xmlns:a16="http://schemas.microsoft.com/office/drawing/2014/main" id="{315F09B6-D090-4008-96E7-E6FACF79D517}"/>
              </a:ext>
            </a:extLst>
          </p:cNvPr>
          <p:cNvSpPr txBox="1"/>
          <p:nvPr/>
        </p:nvSpPr>
        <p:spPr>
          <a:xfrm>
            <a:off x="4554535" y="1829507"/>
            <a:ext cx="474810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err="1">
                <a:solidFill>
                  <a:srgbClr val="000000"/>
                </a:solidFill>
                <a:latin typeface="Trebuchet MS" panose="020B0603020202020204" pitchFamily="34" charset="0"/>
              </a:rPr>
              <a:t>tü</a:t>
            </a:r>
            <a:endParaRPr lang="de-DE" sz="240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133" name="Textfeld 132" descr="SILBELAST">
            <a:extLst>
              <a:ext uri="{FF2B5EF4-FFF2-40B4-BE49-F238E27FC236}">
                <a16:creationId xmlns:a16="http://schemas.microsoft.com/office/drawing/2014/main" id="{D725FAEC-D7C6-46F7-BB63-2B0363464072}"/>
              </a:ext>
            </a:extLst>
          </p:cNvPr>
          <p:cNvSpPr txBox="1"/>
          <p:nvPr/>
        </p:nvSpPr>
        <p:spPr>
          <a:xfrm>
            <a:off x="5040652" y="1829507"/>
            <a:ext cx="607859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me</a:t>
            </a:r>
          </a:p>
        </p:txBody>
      </p:sp>
      <p:sp>
        <p:nvSpPr>
          <p:cNvPr id="134" name="Textfeld 133" descr="SILBELAST">
            <a:extLst>
              <a:ext uri="{FF2B5EF4-FFF2-40B4-BE49-F238E27FC236}">
                <a16:creationId xmlns:a16="http://schemas.microsoft.com/office/drawing/2014/main" id="{CBF2EC87-FCB5-4334-8C16-BC7B4D46DE1C}"/>
              </a:ext>
            </a:extLst>
          </p:cNvPr>
          <p:cNvSpPr txBox="1"/>
          <p:nvPr/>
        </p:nvSpPr>
        <p:spPr>
          <a:xfrm>
            <a:off x="5659818" y="1829507"/>
            <a:ext cx="466794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fe</a:t>
            </a:r>
          </a:p>
        </p:txBody>
      </p:sp>
      <p:sp>
        <p:nvSpPr>
          <p:cNvPr id="135" name="Textfeld 134" descr="SILBELAST">
            <a:extLst>
              <a:ext uri="{FF2B5EF4-FFF2-40B4-BE49-F238E27FC236}">
                <a16:creationId xmlns:a16="http://schemas.microsoft.com/office/drawing/2014/main" id="{EA08FE70-1816-45EE-AFA4-CBF82F96564B}"/>
              </a:ext>
            </a:extLst>
          </p:cNvPr>
          <p:cNvSpPr txBox="1"/>
          <p:nvPr/>
        </p:nvSpPr>
        <p:spPr>
          <a:xfrm>
            <a:off x="6137919" y="1829507"/>
            <a:ext cx="51809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no</a:t>
            </a:r>
          </a:p>
        </p:txBody>
      </p:sp>
      <p:sp>
        <p:nvSpPr>
          <p:cNvPr id="136" name="Textfeld 135" descr="SILBELAST">
            <a:extLst>
              <a:ext uri="{FF2B5EF4-FFF2-40B4-BE49-F238E27FC236}">
                <a16:creationId xmlns:a16="http://schemas.microsoft.com/office/drawing/2014/main" id="{9D47A959-0CCF-45E5-B127-56AA2DEB6EDD}"/>
              </a:ext>
            </a:extLst>
          </p:cNvPr>
          <p:cNvSpPr txBox="1"/>
          <p:nvPr/>
        </p:nvSpPr>
        <p:spPr>
          <a:xfrm>
            <a:off x="6667317" y="1829507"/>
            <a:ext cx="50526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err="1">
                <a:solidFill>
                  <a:srgbClr val="000000"/>
                </a:solidFill>
                <a:latin typeface="Trebuchet MS" panose="020B0603020202020204" pitchFamily="34" charset="0"/>
              </a:rPr>
              <a:t>kö</a:t>
            </a:r>
            <a:endParaRPr lang="de-DE" sz="240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137" name="Textfeld 136" descr="SILBELAST">
            <a:extLst>
              <a:ext uri="{FF2B5EF4-FFF2-40B4-BE49-F238E27FC236}">
                <a16:creationId xmlns:a16="http://schemas.microsoft.com/office/drawing/2014/main" id="{D0F77EAC-B6ED-4DC4-AD40-C8C4E69C6A62}"/>
              </a:ext>
            </a:extLst>
          </p:cNvPr>
          <p:cNvSpPr txBox="1"/>
          <p:nvPr/>
        </p:nvSpPr>
        <p:spPr>
          <a:xfrm>
            <a:off x="7183891" y="1829507"/>
            <a:ext cx="44114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lo</a:t>
            </a:r>
          </a:p>
        </p:txBody>
      </p:sp>
      <p:sp>
        <p:nvSpPr>
          <p:cNvPr id="138" name="Textfeld 137" descr="SILBELAST">
            <a:extLst>
              <a:ext uri="{FF2B5EF4-FFF2-40B4-BE49-F238E27FC236}">
                <a16:creationId xmlns:a16="http://schemas.microsoft.com/office/drawing/2014/main" id="{29A01BEF-E24F-4850-BD2B-4877475C1917}"/>
              </a:ext>
            </a:extLst>
          </p:cNvPr>
          <p:cNvSpPr txBox="1"/>
          <p:nvPr/>
        </p:nvSpPr>
        <p:spPr>
          <a:xfrm>
            <a:off x="7636344" y="1829507"/>
            <a:ext cx="44435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lu</a:t>
            </a:r>
          </a:p>
        </p:txBody>
      </p:sp>
      <p:sp>
        <p:nvSpPr>
          <p:cNvPr id="139" name="Textfeld 138" descr="SILBELAST">
            <a:extLst>
              <a:ext uri="{FF2B5EF4-FFF2-40B4-BE49-F238E27FC236}">
                <a16:creationId xmlns:a16="http://schemas.microsoft.com/office/drawing/2014/main" id="{EF82C4E5-FDDB-4765-A840-4CC3AE72A53E}"/>
              </a:ext>
            </a:extLst>
          </p:cNvPr>
          <p:cNvSpPr txBox="1"/>
          <p:nvPr/>
        </p:nvSpPr>
        <p:spPr>
          <a:xfrm>
            <a:off x="8092006" y="1829507"/>
            <a:ext cx="92365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err="1">
                <a:solidFill>
                  <a:srgbClr val="000000"/>
                </a:solidFill>
                <a:latin typeface="Trebuchet MS" panose="020B0603020202020204" pitchFamily="34" charset="0"/>
              </a:rPr>
              <a:t>sü</a:t>
            </a:r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  </a:t>
            </a:r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</a:t>
            </a:r>
            <a:endParaRPr lang="de-DE" sz="240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140" name="Textfeld 139" descr="SILBELAST/FIRST">
            <a:extLst>
              <a:ext uri="{FF2B5EF4-FFF2-40B4-BE49-F238E27FC236}">
                <a16:creationId xmlns:a16="http://schemas.microsoft.com/office/drawing/2014/main" id="{7ADA9E5D-14C9-465A-8C86-A22537BDAE00}"/>
              </a:ext>
            </a:extLst>
          </p:cNvPr>
          <p:cNvSpPr txBox="1"/>
          <p:nvPr/>
        </p:nvSpPr>
        <p:spPr>
          <a:xfrm>
            <a:off x="529346" y="2519023"/>
            <a:ext cx="44435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el</a:t>
            </a:r>
          </a:p>
        </p:txBody>
      </p:sp>
      <p:sp>
        <p:nvSpPr>
          <p:cNvPr id="141" name="Textfeld 140" descr="SILBELAST">
            <a:extLst>
              <a:ext uri="{FF2B5EF4-FFF2-40B4-BE49-F238E27FC236}">
                <a16:creationId xmlns:a16="http://schemas.microsoft.com/office/drawing/2014/main" id="{F855B8B6-BA44-41DF-9EDD-741EED244D30}"/>
              </a:ext>
            </a:extLst>
          </p:cNvPr>
          <p:cNvSpPr txBox="1"/>
          <p:nvPr/>
        </p:nvSpPr>
        <p:spPr>
          <a:xfrm>
            <a:off x="957434" y="2519023"/>
            <a:ext cx="50526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err="1">
                <a:solidFill>
                  <a:srgbClr val="000000"/>
                </a:solidFill>
                <a:latin typeface="Trebuchet MS" panose="020B0603020202020204" pitchFamily="34" charset="0"/>
              </a:rPr>
              <a:t>ök</a:t>
            </a:r>
            <a:endParaRPr lang="de-DE" sz="240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142" name="Textfeld 141" descr="SILBELAST">
            <a:extLst>
              <a:ext uri="{FF2B5EF4-FFF2-40B4-BE49-F238E27FC236}">
                <a16:creationId xmlns:a16="http://schemas.microsoft.com/office/drawing/2014/main" id="{4B6FFC54-2024-4281-BC55-04107DDB09B1}"/>
              </a:ext>
            </a:extLst>
          </p:cNvPr>
          <p:cNvSpPr txBox="1"/>
          <p:nvPr/>
        </p:nvSpPr>
        <p:spPr>
          <a:xfrm>
            <a:off x="1446437" y="2519023"/>
            <a:ext cx="60465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mo</a:t>
            </a:r>
          </a:p>
        </p:txBody>
      </p:sp>
      <p:sp>
        <p:nvSpPr>
          <p:cNvPr id="143" name="Textfeld 142" descr="SILBELAST">
            <a:extLst>
              <a:ext uri="{FF2B5EF4-FFF2-40B4-BE49-F238E27FC236}">
                <a16:creationId xmlns:a16="http://schemas.microsoft.com/office/drawing/2014/main" id="{674C0138-AF57-4A21-B021-1C264B94D4D0}"/>
              </a:ext>
            </a:extLst>
          </p:cNvPr>
          <p:cNvSpPr txBox="1"/>
          <p:nvPr/>
        </p:nvSpPr>
        <p:spPr>
          <a:xfrm>
            <a:off x="2034826" y="2519023"/>
            <a:ext cx="46358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fo</a:t>
            </a:r>
          </a:p>
        </p:txBody>
      </p:sp>
      <p:sp>
        <p:nvSpPr>
          <p:cNvPr id="144" name="Textfeld 143" descr="SILBELAST">
            <a:extLst>
              <a:ext uri="{FF2B5EF4-FFF2-40B4-BE49-F238E27FC236}">
                <a16:creationId xmlns:a16="http://schemas.microsoft.com/office/drawing/2014/main" id="{0FB40D5C-3472-448B-A5B0-313104F5CA82}"/>
              </a:ext>
            </a:extLst>
          </p:cNvPr>
          <p:cNvSpPr txBox="1"/>
          <p:nvPr/>
        </p:nvSpPr>
        <p:spPr>
          <a:xfrm>
            <a:off x="2482150" y="2519023"/>
            <a:ext cx="47801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es</a:t>
            </a:r>
          </a:p>
        </p:txBody>
      </p:sp>
      <p:sp>
        <p:nvSpPr>
          <p:cNvPr id="145" name="Textfeld 144" descr="SILBELAST">
            <a:extLst>
              <a:ext uri="{FF2B5EF4-FFF2-40B4-BE49-F238E27FC236}">
                <a16:creationId xmlns:a16="http://schemas.microsoft.com/office/drawing/2014/main" id="{301EF9FD-4B43-42C3-8725-600140CDCC2B}"/>
              </a:ext>
            </a:extLst>
          </p:cNvPr>
          <p:cNvSpPr txBox="1"/>
          <p:nvPr/>
        </p:nvSpPr>
        <p:spPr>
          <a:xfrm>
            <a:off x="2943902" y="2519023"/>
            <a:ext cx="607859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me</a:t>
            </a:r>
          </a:p>
        </p:txBody>
      </p:sp>
      <p:sp>
        <p:nvSpPr>
          <p:cNvPr id="146" name="Textfeld 145" descr="SILBELAST">
            <a:extLst>
              <a:ext uri="{FF2B5EF4-FFF2-40B4-BE49-F238E27FC236}">
                <a16:creationId xmlns:a16="http://schemas.microsoft.com/office/drawing/2014/main" id="{B7094940-61F9-470C-AD1C-76CCF1EAC885}"/>
              </a:ext>
            </a:extLst>
          </p:cNvPr>
          <p:cNvSpPr txBox="1"/>
          <p:nvPr/>
        </p:nvSpPr>
        <p:spPr>
          <a:xfrm>
            <a:off x="3535497" y="2519023"/>
            <a:ext cx="44435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ul</a:t>
            </a:r>
          </a:p>
        </p:txBody>
      </p:sp>
      <p:sp>
        <p:nvSpPr>
          <p:cNvPr id="147" name="Textfeld 146" descr="SILBELAST">
            <a:extLst>
              <a:ext uri="{FF2B5EF4-FFF2-40B4-BE49-F238E27FC236}">
                <a16:creationId xmlns:a16="http://schemas.microsoft.com/office/drawing/2014/main" id="{F8305BCD-21DF-4433-86ED-41D021F5B777}"/>
              </a:ext>
            </a:extLst>
          </p:cNvPr>
          <p:cNvSpPr txBox="1"/>
          <p:nvPr/>
        </p:nvSpPr>
        <p:spPr>
          <a:xfrm>
            <a:off x="3963585" y="2519023"/>
            <a:ext cx="50206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err="1">
                <a:solidFill>
                  <a:srgbClr val="000000"/>
                </a:solidFill>
                <a:latin typeface="Trebuchet MS" panose="020B0603020202020204" pitchFamily="34" charset="0"/>
              </a:rPr>
              <a:t>kä</a:t>
            </a:r>
            <a:endParaRPr lang="de-DE" sz="240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148" name="Textfeld 147" descr="SILBELAST">
            <a:extLst>
              <a:ext uri="{FF2B5EF4-FFF2-40B4-BE49-F238E27FC236}">
                <a16:creationId xmlns:a16="http://schemas.microsoft.com/office/drawing/2014/main" id="{E0DC44F7-E874-4F6B-890D-67A603806E94}"/>
              </a:ext>
            </a:extLst>
          </p:cNvPr>
          <p:cNvSpPr txBox="1"/>
          <p:nvPr/>
        </p:nvSpPr>
        <p:spPr>
          <a:xfrm>
            <a:off x="4449382" y="2519023"/>
            <a:ext cx="60465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err="1">
                <a:solidFill>
                  <a:srgbClr val="000000"/>
                </a:solidFill>
                <a:latin typeface="Trebuchet MS" panose="020B0603020202020204" pitchFamily="34" charset="0"/>
              </a:rPr>
              <a:t>mö</a:t>
            </a:r>
            <a:endParaRPr lang="de-DE" sz="240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149" name="Textfeld 148" descr="SILBELAST">
            <a:extLst>
              <a:ext uri="{FF2B5EF4-FFF2-40B4-BE49-F238E27FC236}">
                <a16:creationId xmlns:a16="http://schemas.microsoft.com/office/drawing/2014/main" id="{FB26BA05-CA91-48B1-81C8-717941F5FC6A}"/>
              </a:ext>
            </a:extLst>
          </p:cNvPr>
          <p:cNvSpPr txBox="1"/>
          <p:nvPr/>
        </p:nvSpPr>
        <p:spPr>
          <a:xfrm>
            <a:off x="5037771" y="2519023"/>
            <a:ext cx="49885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ca</a:t>
            </a:r>
          </a:p>
        </p:txBody>
      </p:sp>
      <p:sp>
        <p:nvSpPr>
          <p:cNvPr id="150" name="Textfeld 149" descr="SILBELAST">
            <a:extLst>
              <a:ext uri="{FF2B5EF4-FFF2-40B4-BE49-F238E27FC236}">
                <a16:creationId xmlns:a16="http://schemas.microsoft.com/office/drawing/2014/main" id="{70BFCC8C-A067-4803-8F01-3BE0E714EF22}"/>
              </a:ext>
            </a:extLst>
          </p:cNvPr>
          <p:cNvSpPr txBox="1"/>
          <p:nvPr/>
        </p:nvSpPr>
        <p:spPr>
          <a:xfrm>
            <a:off x="5520362" y="2519023"/>
            <a:ext cx="50526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ce</a:t>
            </a:r>
          </a:p>
        </p:txBody>
      </p:sp>
      <p:sp>
        <p:nvSpPr>
          <p:cNvPr id="151" name="Textfeld 150" descr="SILBELAST">
            <a:extLst>
              <a:ext uri="{FF2B5EF4-FFF2-40B4-BE49-F238E27FC236}">
                <a16:creationId xmlns:a16="http://schemas.microsoft.com/office/drawing/2014/main" id="{537DBDE4-90E7-420E-B9DC-94DFEA6CF142}"/>
              </a:ext>
            </a:extLst>
          </p:cNvPr>
          <p:cNvSpPr txBox="1"/>
          <p:nvPr/>
        </p:nvSpPr>
        <p:spPr>
          <a:xfrm>
            <a:off x="6009365" y="2519023"/>
            <a:ext cx="58221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wu</a:t>
            </a:r>
          </a:p>
        </p:txBody>
      </p:sp>
      <p:sp>
        <p:nvSpPr>
          <p:cNvPr id="152" name="Textfeld 151" descr="SILBELAST">
            <a:extLst>
              <a:ext uri="{FF2B5EF4-FFF2-40B4-BE49-F238E27FC236}">
                <a16:creationId xmlns:a16="http://schemas.microsoft.com/office/drawing/2014/main" id="{79439D8C-F3E2-40A6-99F1-76FCD2F3816F}"/>
              </a:ext>
            </a:extLst>
          </p:cNvPr>
          <p:cNvSpPr txBox="1"/>
          <p:nvPr/>
        </p:nvSpPr>
        <p:spPr>
          <a:xfrm>
            <a:off x="6575312" y="2519023"/>
            <a:ext cx="52450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ed</a:t>
            </a:r>
          </a:p>
        </p:txBody>
      </p:sp>
      <p:sp>
        <p:nvSpPr>
          <p:cNvPr id="153" name="Textfeld 152" descr="SILBELAST">
            <a:extLst>
              <a:ext uri="{FF2B5EF4-FFF2-40B4-BE49-F238E27FC236}">
                <a16:creationId xmlns:a16="http://schemas.microsoft.com/office/drawing/2014/main" id="{81A27692-4E3E-4B08-A5C4-6994710EF61C}"/>
              </a:ext>
            </a:extLst>
          </p:cNvPr>
          <p:cNvSpPr txBox="1"/>
          <p:nvPr/>
        </p:nvSpPr>
        <p:spPr>
          <a:xfrm>
            <a:off x="7083551" y="2519023"/>
            <a:ext cx="503664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err="1">
                <a:solidFill>
                  <a:srgbClr val="000000"/>
                </a:solidFill>
                <a:latin typeface="Trebuchet MS" panose="020B0603020202020204" pitchFamily="34" charset="0"/>
              </a:rPr>
              <a:t>gö</a:t>
            </a:r>
            <a:endParaRPr lang="de-DE" sz="240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154" name="Textfeld 153" descr="SILBELAST">
            <a:extLst>
              <a:ext uri="{FF2B5EF4-FFF2-40B4-BE49-F238E27FC236}">
                <a16:creationId xmlns:a16="http://schemas.microsoft.com/office/drawing/2014/main" id="{2E005F70-7368-4A30-8DA6-116C570C8ABA}"/>
              </a:ext>
            </a:extLst>
          </p:cNvPr>
          <p:cNvSpPr txBox="1"/>
          <p:nvPr/>
        </p:nvSpPr>
        <p:spPr>
          <a:xfrm>
            <a:off x="7570951" y="2519023"/>
            <a:ext cx="42832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err="1">
                <a:solidFill>
                  <a:srgbClr val="000000"/>
                </a:solidFill>
                <a:latin typeface="Trebuchet MS" panose="020B0603020202020204" pitchFamily="34" charset="0"/>
              </a:rPr>
              <a:t>ki</a:t>
            </a:r>
            <a:endParaRPr lang="de-DE" sz="240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155" name="Textfeld 154" descr="SILBELAST">
            <a:extLst>
              <a:ext uri="{FF2B5EF4-FFF2-40B4-BE49-F238E27FC236}">
                <a16:creationId xmlns:a16="http://schemas.microsoft.com/office/drawing/2014/main" id="{D2C9DC26-4AA3-4E2C-9D36-3A372C0C6DB1}"/>
              </a:ext>
            </a:extLst>
          </p:cNvPr>
          <p:cNvSpPr txBox="1"/>
          <p:nvPr/>
        </p:nvSpPr>
        <p:spPr>
          <a:xfrm>
            <a:off x="7983002" y="2519023"/>
            <a:ext cx="1053494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err="1">
                <a:solidFill>
                  <a:srgbClr val="000000"/>
                </a:solidFill>
                <a:latin typeface="Trebuchet MS" panose="020B0603020202020204" pitchFamily="34" charset="0"/>
              </a:rPr>
              <a:t>em</a:t>
            </a:r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  </a:t>
            </a:r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</a:t>
            </a:r>
            <a:endParaRPr lang="de-DE" sz="240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156" name="Textfeld 155" descr="SILBELAST/FIRST">
            <a:extLst>
              <a:ext uri="{FF2B5EF4-FFF2-40B4-BE49-F238E27FC236}">
                <a16:creationId xmlns:a16="http://schemas.microsoft.com/office/drawing/2014/main" id="{9576B237-9E3F-4727-B9E1-06F73CE2EEF4}"/>
              </a:ext>
            </a:extLst>
          </p:cNvPr>
          <p:cNvSpPr txBox="1"/>
          <p:nvPr/>
        </p:nvSpPr>
        <p:spPr>
          <a:xfrm>
            <a:off x="529346" y="3186849"/>
            <a:ext cx="506870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ge</a:t>
            </a:r>
          </a:p>
        </p:txBody>
      </p:sp>
      <p:sp>
        <p:nvSpPr>
          <p:cNvPr id="157" name="Textfeld 156" descr="SILBELAST">
            <a:extLst>
              <a:ext uri="{FF2B5EF4-FFF2-40B4-BE49-F238E27FC236}">
                <a16:creationId xmlns:a16="http://schemas.microsoft.com/office/drawing/2014/main" id="{E6B3AAD4-5082-47C9-9BBA-45E9FF221F85}"/>
              </a:ext>
            </a:extLst>
          </p:cNvPr>
          <p:cNvSpPr txBox="1"/>
          <p:nvPr/>
        </p:nvSpPr>
        <p:spPr>
          <a:xfrm>
            <a:off x="1067935" y="3186849"/>
            <a:ext cx="450764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fy</a:t>
            </a:r>
          </a:p>
        </p:txBody>
      </p:sp>
      <p:sp>
        <p:nvSpPr>
          <p:cNvPr id="158" name="Textfeld 157" descr="SILBELAST">
            <a:extLst>
              <a:ext uri="{FF2B5EF4-FFF2-40B4-BE49-F238E27FC236}">
                <a16:creationId xmlns:a16="http://schemas.microsoft.com/office/drawing/2014/main" id="{E4D52DC8-858A-4C30-8290-066E1BDD6962}"/>
              </a:ext>
            </a:extLst>
          </p:cNvPr>
          <p:cNvSpPr txBox="1"/>
          <p:nvPr/>
        </p:nvSpPr>
        <p:spPr>
          <a:xfrm>
            <a:off x="1550418" y="3186849"/>
            <a:ext cx="42832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ly</a:t>
            </a:r>
          </a:p>
        </p:txBody>
      </p:sp>
      <p:sp>
        <p:nvSpPr>
          <p:cNvPr id="159" name="Textfeld 158" descr="SILBELAST">
            <a:extLst>
              <a:ext uri="{FF2B5EF4-FFF2-40B4-BE49-F238E27FC236}">
                <a16:creationId xmlns:a16="http://schemas.microsoft.com/office/drawing/2014/main" id="{75606BDD-333E-453B-8CE2-7A6E25A2ACC0}"/>
              </a:ext>
            </a:extLst>
          </p:cNvPr>
          <p:cNvSpPr txBox="1"/>
          <p:nvPr/>
        </p:nvSpPr>
        <p:spPr>
          <a:xfrm>
            <a:off x="2010459" y="3186849"/>
            <a:ext cx="418704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zi</a:t>
            </a:r>
          </a:p>
        </p:txBody>
      </p:sp>
      <p:sp>
        <p:nvSpPr>
          <p:cNvPr id="160" name="Textfeld 159" descr="SILBELAST">
            <a:extLst>
              <a:ext uri="{FF2B5EF4-FFF2-40B4-BE49-F238E27FC236}">
                <a16:creationId xmlns:a16="http://schemas.microsoft.com/office/drawing/2014/main" id="{EF1D5B6B-EE6F-4062-AD00-7695FA8D135F}"/>
              </a:ext>
            </a:extLst>
          </p:cNvPr>
          <p:cNvSpPr txBox="1"/>
          <p:nvPr/>
        </p:nvSpPr>
        <p:spPr>
          <a:xfrm>
            <a:off x="2460882" y="3186849"/>
            <a:ext cx="49885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zu</a:t>
            </a:r>
          </a:p>
        </p:txBody>
      </p:sp>
      <p:sp>
        <p:nvSpPr>
          <p:cNvPr id="161" name="Textfeld 160" descr="SILBELAST">
            <a:extLst>
              <a:ext uri="{FF2B5EF4-FFF2-40B4-BE49-F238E27FC236}">
                <a16:creationId xmlns:a16="http://schemas.microsoft.com/office/drawing/2014/main" id="{318BA4BF-6BE6-479A-9265-45E11E33FEA6}"/>
              </a:ext>
            </a:extLst>
          </p:cNvPr>
          <p:cNvSpPr txBox="1"/>
          <p:nvPr/>
        </p:nvSpPr>
        <p:spPr>
          <a:xfrm>
            <a:off x="2991456" y="3186849"/>
            <a:ext cx="607859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me</a:t>
            </a:r>
          </a:p>
        </p:txBody>
      </p:sp>
      <p:sp>
        <p:nvSpPr>
          <p:cNvPr id="162" name="Textfeld 161" descr="SILBELAST">
            <a:extLst>
              <a:ext uri="{FF2B5EF4-FFF2-40B4-BE49-F238E27FC236}">
                <a16:creationId xmlns:a16="http://schemas.microsoft.com/office/drawing/2014/main" id="{432CDAD7-331F-4039-B142-D96BCDA598DF}"/>
              </a:ext>
            </a:extLst>
          </p:cNvPr>
          <p:cNvSpPr txBox="1"/>
          <p:nvPr/>
        </p:nvSpPr>
        <p:spPr>
          <a:xfrm>
            <a:off x="3631034" y="3186849"/>
            <a:ext cx="47320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re</a:t>
            </a:r>
          </a:p>
        </p:txBody>
      </p:sp>
      <p:sp>
        <p:nvSpPr>
          <p:cNvPr id="163" name="Textfeld 162" descr="SILBELAST">
            <a:extLst>
              <a:ext uri="{FF2B5EF4-FFF2-40B4-BE49-F238E27FC236}">
                <a16:creationId xmlns:a16="http://schemas.microsoft.com/office/drawing/2014/main" id="{A7D22833-4519-4F2F-964E-4BAA7EC26F7F}"/>
              </a:ext>
            </a:extLst>
          </p:cNvPr>
          <p:cNvSpPr txBox="1"/>
          <p:nvPr/>
        </p:nvSpPr>
        <p:spPr>
          <a:xfrm>
            <a:off x="4135959" y="3186849"/>
            <a:ext cx="470000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err="1">
                <a:solidFill>
                  <a:srgbClr val="000000"/>
                </a:solidFill>
                <a:latin typeface="Trebuchet MS" panose="020B0603020202020204" pitchFamily="34" charset="0"/>
              </a:rPr>
              <a:t>rö</a:t>
            </a:r>
            <a:endParaRPr lang="de-DE" sz="240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164" name="Textfeld 163" descr="SILBELAST">
            <a:extLst>
              <a:ext uri="{FF2B5EF4-FFF2-40B4-BE49-F238E27FC236}">
                <a16:creationId xmlns:a16="http://schemas.microsoft.com/office/drawing/2014/main" id="{FDA06053-ED81-49A2-9ABB-7926F9DB1EF8}"/>
              </a:ext>
            </a:extLst>
          </p:cNvPr>
          <p:cNvSpPr txBox="1"/>
          <p:nvPr/>
        </p:nvSpPr>
        <p:spPr>
          <a:xfrm>
            <a:off x="4637678" y="3186849"/>
            <a:ext cx="471604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err="1">
                <a:solidFill>
                  <a:srgbClr val="000000"/>
                </a:solidFill>
                <a:latin typeface="Trebuchet MS" panose="020B0603020202020204" pitchFamily="34" charset="0"/>
              </a:rPr>
              <a:t>tü</a:t>
            </a:r>
            <a:endParaRPr lang="de-DE" sz="240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165" name="Textfeld 164" descr="SILBELAST">
            <a:extLst>
              <a:ext uri="{FF2B5EF4-FFF2-40B4-BE49-F238E27FC236}">
                <a16:creationId xmlns:a16="http://schemas.microsoft.com/office/drawing/2014/main" id="{3F51914C-AB8C-4179-83DE-65BF92048826}"/>
              </a:ext>
            </a:extLst>
          </p:cNvPr>
          <p:cNvSpPr txBox="1"/>
          <p:nvPr/>
        </p:nvSpPr>
        <p:spPr>
          <a:xfrm>
            <a:off x="5141001" y="3186849"/>
            <a:ext cx="394660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ti</a:t>
            </a:r>
          </a:p>
        </p:txBody>
      </p:sp>
      <p:sp>
        <p:nvSpPr>
          <p:cNvPr id="166" name="Textfeld 165" descr="SILBELAST">
            <a:extLst>
              <a:ext uri="{FF2B5EF4-FFF2-40B4-BE49-F238E27FC236}">
                <a16:creationId xmlns:a16="http://schemas.microsoft.com/office/drawing/2014/main" id="{7EFB31BB-C0C3-487E-BB03-07B49A1CCDF7}"/>
              </a:ext>
            </a:extLst>
          </p:cNvPr>
          <p:cNvSpPr txBox="1"/>
          <p:nvPr/>
        </p:nvSpPr>
        <p:spPr>
          <a:xfrm>
            <a:off x="5567380" y="3186849"/>
            <a:ext cx="386644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fi</a:t>
            </a:r>
          </a:p>
        </p:txBody>
      </p:sp>
      <p:sp>
        <p:nvSpPr>
          <p:cNvPr id="167" name="Textfeld 166" descr="SILBELAST">
            <a:extLst>
              <a:ext uri="{FF2B5EF4-FFF2-40B4-BE49-F238E27FC236}">
                <a16:creationId xmlns:a16="http://schemas.microsoft.com/office/drawing/2014/main" id="{C92A136A-5093-4723-824B-334FE33AE425}"/>
              </a:ext>
            </a:extLst>
          </p:cNvPr>
          <p:cNvSpPr txBox="1"/>
          <p:nvPr/>
        </p:nvSpPr>
        <p:spPr>
          <a:xfrm>
            <a:off x="5985743" y="3186849"/>
            <a:ext cx="506870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eg</a:t>
            </a:r>
          </a:p>
        </p:txBody>
      </p:sp>
      <p:sp>
        <p:nvSpPr>
          <p:cNvPr id="168" name="Textfeld 167" descr="SILBELAST">
            <a:extLst>
              <a:ext uri="{FF2B5EF4-FFF2-40B4-BE49-F238E27FC236}">
                <a16:creationId xmlns:a16="http://schemas.microsoft.com/office/drawing/2014/main" id="{0F409270-8BED-4524-8DBB-5C3E4EEEF5D4}"/>
              </a:ext>
            </a:extLst>
          </p:cNvPr>
          <p:cNvSpPr txBox="1"/>
          <p:nvPr/>
        </p:nvSpPr>
        <p:spPr>
          <a:xfrm>
            <a:off x="6524332" y="3186849"/>
            <a:ext cx="51809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ho</a:t>
            </a:r>
          </a:p>
        </p:txBody>
      </p:sp>
      <p:sp>
        <p:nvSpPr>
          <p:cNvPr id="169" name="Textfeld 168" descr="SILBELAST">
            <a:extLst>
              <a:ext uri="{FF2B5EF4-FFF2-40B4-BE49-F238E27FC236}">
                <a16:creationId xmlns:a16="http://schemas.microsoft.com/office/drawing/2014/main" id="{76BA56A5-3E99-43A2-AE98-7B3F5C067D39}"/>
              </a:ext>
            </a:extLst>
          </p:cNvPr>
          <p:cNvSpPr txBox="1"/>
          <p:nvPr/>
        </p:nvSpPr>
        <p:spPr>
          <a:xfrm>
            <a:off x="7074142" y="3186849"/>
            <a:ext cx="46198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sy</a:t>
            </a:r>
          </a:p>
        </p:txBody>
      </p:sp>
      <p:sp>
        <p:nvSpPr>
          <p:cNvPr id="170" name="Textfeld 169" descr="SILBELAST">
            <a:extLst>
              <a:ext uri="{FF2B5EF4-FFF2-40B4-BE49-F238E27FC236}">
                <a16:creationId xmlns:a16="http://schemas.microsoft.com/office/drawing/2014/main" id="{5DA6C1D3-3AB2-4BA9-A8BA-C136DF8A29D5}"/>
              </a:ext>
            </a:extLst>
          </p:cNvPr>
          <p:cNvSpPr txBox="1"/>
          <p:nvPr/>
        </p:nvSpPr>
        <p:spPr>
          <a:xfrm>
            <a:off x="7567847" y="3186849"/>
            <a:ext cx="466794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err="1">
                <a:solidFill>
                  <a:srgbClr val="000000"/>
                </a:solidFill>
                <a:latin typeface="Trebuchet MS" panose="020B0603020202020204" pitchFamily="34" charset="0"/>
              </a:rPr>
              <a:t>fü</a:t>
            </a:r>
            <a:endParaRPr lang="de-DE" sz="240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171" name="Textfeld 170" descr="SILBELAST">
            <a:extLst>
              <a:ext uri="{FF2B5EF4-FFF2-40B4-BE49-F238E27FC236}">
                <a16:creationId xmlns:a16="http://schemas.microsoft.com/office/drawing/2014/main" id="{41D5E2C1-06D9-40B7-B8F0-C13AA2552AE1}"/>
              </a:ext>
            </a:extLst>
          </p:cNvPr>
          <p:cNvSpPr txBox="1"/>
          <p:nvPr/>
        </p:nvSpPr>
        <p:spPr>
          <a:xfrm>
            <a:off x="8066358" y="3186849"/>
            <a:ext cx="95410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err="1">
                <a:solidFill>
                  <a:srgbClr val="000000"/>
                </a:solidFill>
                <a:latin typeface="Trebuchet MS" panose="020B0603020202020204" pitchFamily="34" charset="0"/>
              </a:rPr>
              <a:t>ke</a:t>
            </a:r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  </a:t>
            </a:r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</a:t>
            </a:r>
            <a:endParaRPr lang="de-DE" sz="240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172" name="Textfeld 171" descr="SILBELAST/FIRST">
            <a:extLst>
              <a:ext uri="{FF2B5EF4-FFF2-40B4-BE49-F238E27FC236}">
                <a16:creationId xmlns:a16="http://schemas.microsoft.com/office/drawing/2014/main" id="{7F4475B2-49D7-4065-8F39-062252C275E0}"/>
              </a:ext>
            </a:extLst>
          </p:cNvPr>
          <p:cNvSpPr txBox="1"/>
          <p:nvPr/>
        </p:nvSpPr>
        <p:spPr>
          <a:xfrm>
            <a:off x="529346" y="3900649"/>
            <a:ext cx="47320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re</a:t>
            </a:r>
          </a:p>
        </p:txBody>
      </p:sp>
      <p:sp>
        <p:nvSpPr>
          <p:cNvPr id="173" name="Textfeld 172" descr="SILBELAST">
            <a:extLst>
              <a:ext uri="{FF2B5EF4-FFF2-40B4-BE49-F238E27FC236}">
                <a16:creationId xmlns:a16="http://schemas.microsoft.com/office/drawing/2014/main" id="{EDA423D3-CFF4-4DD3-8FAC-C42A3470EEE5}"/>
              </a:ext>
            </a:extLst>
          </p:cNvPr>
          <p:cNvSpPr txBox="1"/>
          <p:nvPr/>
        </p:nvSpPr>
        <p:spPr>
          <a:xfrm>
            <a:off x="992379" y="3900649"/>
            <a:ext cx="474810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te</a:t>
            </a:r>
          </a:p>
        </p:txBody>
      </p:sp>
      <p:sp>
        <p:nvSpPr>
          <p:cNvPr id="174" name="Textfeld 173" descr="SILBELAST">
            <a:extLst>
              <a:ext uri="{FF2B5EF4-FFF2-40B4-BE49-F238E27FC236}">
                <a16:creationId xmlns:a16="http://schemas.microsoft.com/office/drawing/2014/main" id="{58B9CC21-8248-47F7-A26E-A46A3B924F71}"/>
              </a:ext>
            </a:extLst>
          </p:cNvPr>
          <p:cNvSpPr txBox="1"/>
          <p:nvPr/>
        </p:nvSpPr>
        <p:spPr>
          <a:xfrm>
            <a:off x="1457016" y="3900649"/>
            <a:ext cx="49885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ze</a:t>
            </a:r>
          </a:p>
        </p:txBody>
      </p:sp>
      <p:sp>
        <p:nvSpPr>
          <p:cNvPr id="175" name="Textfeld 174" descr="SILBELAST">
            <a:extLst>
              <a:ext uri="{FF2B5EF4-FFF2-40B4-BE49-F238E27FC236}">
                <a16:creationId xmlns:a16="http://schemas.microsoft.com/office/drawing/2014/main" id="{995FF9C3-AE79-4432-833B-1A7140E982BD}"/>
              </a:ext>
            </a:extLst>
          </p:cNvPr>
          <p:cNvSpPr txBox="1"/>
          <p:nvPr/>
        </p:nvSpPr>
        <p:spPr>
          <a:xfrm>
            <a:off x="1945698" y="3900649"/>
            <a:ext cx="57900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err="1">
                <a:solidFill>
                  <a:srgbClr val="000000"/>
                </a:solidFill>
                <a:latin typeface="Trebuchet MS" panose="020B0603020202020204" pitchFamily="34" charset="0"/>
              </a:rPr>
              <a:t>wö</a:t>
            </a:r>
            <a:endParaRPr lang="de-DE" sz="240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176" name="Textfeld 175" descr="SILBELAST">
            <a:extLst>
              <a:ext uri="{FF2B5EF4-FFF2-40B4-BE49-F238E27FC236}">
                <a16:creationId xmlns:a16="http://schemas.microsoft.com/office/drawing/2014/main" id="{99B7867A-7557-4F7C-BA82-5ACB28344BA3}"/>
              </a:ext>
            </a:extLst>
          </p:cNvPr>
          <p:cNvSpPr txBox="1"/>
          <p:nvPr/>
        </p:nvSpPr>
        <p:spPr>
          <a:xfrm>
            <a:off x="2514530" y="3900649"/>
            <a:ext cx="503664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err="1">
                <a:solidFill>
                  <a:srgbClr val="000000"/>
                </a:solidFill>
                <a:latin typeface="Trebuchet MS" panose="020B0603020202020204" pitchFamily="34" charset="0"/>
              </a:rPr>
              <a:t>vu</a:t>
            </a:r>
            <a:endParaRPr lang="de-DE" sz="240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177" name="Textfeld 176" descr="SILBELAST">
            <a:extLst>
              <a:ext uri="{FF2B5EF4-FFF2-40B4-BE49-F238E27FC236}">
                <a16:creationId xmlns:a16="http://schemas.microsoft.com/office/drawing/2014/main" id="{23444C34-81C3-4587-9AF5-8409A556ACC8}"/>
              </a:ext>
            </a:extLst>
          </p:cNvPr>
          <p:cNvSpPr txBox="1"/>
          <p:nvPr/>
        </p:nvSpPr>
        <p:spPr>
          <a:xfrm>
            <a:off x="3008021" y="3900649"/>
            <a:ext cx="60465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err="1">
                <a:solidFill>
                  <a:srgbClr val="000000"/>
                </a:solidFill>
                <a:latin typeface="Trebuchet MS" panose="020B0603020202020204" pitchFamily="34" charset="0"/>
              </a:rPr>
              <a:t>mö</a:t>
            </a:r>
            <a:endParaRPr lang="de-DE" sz="240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178" name="Textfeld 177" descr="SILBELAST">
            <a:extLst>
              <a:ext uri="{FF2B5EF4-FFF2-40B4-BE49-F238E27FC236}">
                <a16:creationId xmlns:a16="http://schemas.microsoft.com/office/drawing/2014/main" id="{6824AC1B-79A5-4858-BE77-7101096210FE}"/>
              </a:ext>
            </a:extLst>
          </p:cNvPr>
          <p:cNvSpPr txBox="1"/>
          <p:nvPr/>
        </p:nvSpPr>
        <p:spPr>
          <a:xfrm>
            <a:off x="3602501" y="3900649"/>
            <a:ext cx="46519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ju</a:t>
            </a:r>
          </a:p>
        </p:txBody>
      </p:sp>
      <p:sp>
        <p:nvSpPr>
          <p:cNvPr id="179" name="Textfeld 178" descr="SILBELAST">
            <a:extLst>
              <a:ext uri="{FF2B5EF4-FFF2-40B4-BE49-F238E27FC236}">
                <a16:creationId xmlns:a16="http://schemas.microsoft.com/office/drawing/2014/main" id="{7BCA6E88-C077-4C94-82A3-35A221C6E102}"/>
              </a:ext>
            </a:extLst>
          </p:cNvPr>
          <p:cNvSpPr txBox="1"/>
          <p:nvPr/>
        </p:nvSpPr>
        <p:spPr>
          <a:xfrm>
            <a:off x="4057520" y="3900649"/>
            <a:ext cx="52129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he</a:t>
            </a:r>
          </a:p>
        </p:txBody>
      </p:sp>
      <p:sp>
        <p:nvSpPr>
          <p:cNvPr id="180" name="Textfeld 179" descr="SILBELAST">
            <a:extLst>
              <a:ext uri="{FF2B5EF4-FFF2-40B4-BE49-F238E27FC236}">
                <a16:creationId xmlns:a16="http://schemas.microsoft.com/office/drawing/2014/main" id="{C19113B2-BEB8-4E84-BC99-C7A6772750F7}"/>
              </a:ext>
            </a:extLst>
          </p:cNvPr>
          <p:cNvSpPr txBox="1"/>
          <p:nvPr/>
        </p:nvSpPr>
        <p:spPr>
          <a:xfrm>
            <a:off x="4568644" y="3900649"/>
            <a:ext cx="503664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go</a:t>
            </a:r>
          </a:p>
        </p:txBody>
      </p:sp>
      <p:sp>
        <p:nvSpPr>
          <p:cNvPr id="181" name="Textfeld 180" descr="SILBELAST">
            <a:extLst>
              <a:ext uri="{FF2B5EF4-FFF2-40B4-BE49-F238E27FC236}">
                <a16:creationId xmlns:a16="http://schemas.microsoft.com/office/drawing/2014/main" id="{75CBE967-F3E4-40F3-9672-AE4289263464}"/>
              </a:ext>
            </a:extLst>
          </p:cNvPr>
          <p:cNvSpPr txBox="1"/>
          <p:nvPr/>
        </p:nvSpPr>
        <p:spPr>
          <a:xfrm>
            <a:off x="5062135" y="3900649"/>
            <a:ext cx="52129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hü</a:t>
            </a:r>
          </a:p>
        </p:txBody>
      </p:sp>
      <p:sp>
        <p:nvSpPr>
          <p:cNvPr id="182" name="Textfeld 181" descr="SILBELAST">
            <a:extLst>
              <a:ext uri="{FF2B5EF4-FFF2-40B4-BE49-F238E27FC236}">
                <a16:creationId xmlns:a16="http://schemas.microsoft.com/office/drawing/2014/main" id="{40EA32C6-8AEE-4922-8DA7-12425EF82C30}"/>
              </a:ext>
            </a:extLst>
          </p:cNvPr>
          <p:cNvSpPr txBox="1"/>
          <p:nvPr/>
        </p:nvSpPr>
        <p:spPr>
          <a:xfrm>
            <a:off x="5573259" y="3900649"/>
            <a:ext cx="527709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mi</a:t>
            </a:r>
          </a:p>
        </p:txBody>
      </p:sp>
      <p:sp>
        <p:nvSpPr>
          <p:cNvPr id="183" name="Textfeld 182" descr="SILBELAST">
            <a:extLst>
              <a:ext uri="{FF2B5EF4-FFF2-40B4-BE49-F238E27FC236}">
                <a16:creationId xmlns:a16="http://schemas.microsoft.com/office/drawing/2014/main" id="{B49DBB81-3B09-4D62-BE87-011D5A949D06}"/>
              </a:ext>
            </a:extLst>
          </p:cNvPr>
          <p:cNvSpPr txBox="1"/>
          <p:nvPr/>
        </p:nvSpPr>
        <p:spPr>
          <a:xfrm>
            <a:off x="6090795" y="3900649"/>
            <a:ext cx="52129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en</a:t>
            </a:r>
          </a:p>
        </p:txBody>
      </p:sp>
      <p:sp>
        <p:nvSpPr>
          <p:cNvPr id="184" name="Textfeld 183" descr="SILBELAST">
            <a:extLst>
              <a:ext uri="{FF2B5EF4-FFF2-40B4-BE49-F238E27FC236}">
                <a16:creationId xmlns:a16="http://schemas.microsoft.com/office/drawing/2014/main" id="{2C678DC6-6EB2-434F-B897-D07859AFE320}"/>
              </a:ext>
            </a:extLst>
          </p:cNvPr>
          <p:cNvSpPr txBox="1"/>
          <p:nvPr/>
        </p:nvSpPr>
        <p:spPr>
          <a:xfrm>
            <a:off x="6601919" y="3900649"/>
            <a:ext cx="39786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si</a:t>
            </a:r>
          </a:p>
        </p:txBody>
      </p:sp>
      <p:sp>
        <p:nvSpPr>
          <p:cNvPr id="185" name="Textfeld 184" descr="SILBELAST">
            <a:extLst>
              <a:ext uri="{FF2B5EF4-FFF2-40B4-BE49-F238E27FC236}">
                <a16:creationId xmlns:a16="http://schemas.microsoft.com/office/drawing/2014/main" id="{05F33477-2F95-4943-9B97-4C1AEA2DCE66}"/>
              </a:ext>
            </a:extLst>
          </p:cNvPr>
          <p:cNvSpPr txBox="1"/>
          <p:nvPr/>
        </p:nvSpPr>
        <p:spPr>
          <a:xfrm>
            <a:off x="6989612" y="3900649"/>
            <a:ext cx="52450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pü</a:t>
            </a:r>
          </a:p>
        </p:txBody>
      </p:sp>
      <p:sp>
        <p:nvSpPr>
          <p:cNvPr id="186" name="Textfeld 185" descr="SILBELAST">
            <a:extLst>
              <a:ext uri="{FF2B5EF4-FFF2-40B4-BE49-F238E27FC236}">
                <a16:creationId xmlns:a16="http://schemas.microsoft.com/office/drawing/2014/main" id="{AC86FE31-BFC9-4ACC-9E36-26F38FC29270}"/>
              </a:ext>
            </a:extLst>
          </p:cNvPr>
          <p:cNvSpPr txBox="1"/>
          <p:nvPr/>
        </p:nvSpPr>
        <p:spPr>
          <a:xfrm>
            <a:off x="7503942" y="3900649"/>
            <a:ext cx="575799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wä</a:t>
            </a:r>
          </a:p>
        </p:txBody>
      </p:sp>
      <p:sp>
        <p:nvSpPr>
          <p:cNvPr id="187" name="Textfeld 186" descr="SILBELAST">
            <a:extLst>
              <a:ext uri="{FF2B5EF4-FFF2-40B4-BE49-F238E27FC236}">
                <a16:creationId xmlns:a16="http://schemas.microsoft.com/office/drawing/2014/main" id="{74BD57A4-9192-40AF-A79C-CD0F5CD9D24D}"/>
              </a:ext>
            </a:extLst>
          </p:cNvPr>
          <p:cNvSpPr txBox="1"/>
          <p:nvPr/>
        </p:nvSpPr>
        <p:spPr>
          <a:xfrm>
            <a:off x="8069564" y="3900649"/>
            <a:ext cx="95090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err="1">
                <a:solidFill>
                  <a:srgbClr val="000000"/>
                </a:solidFill>
                <a:latin typeface="Trebuchet MS" panose="020B0603020202020204" pitchFamily="34" charset="0"/>
              </a:rPr>
              <a:t>ey</a:t>
            </a:r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  </a:t>
            </a:r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</a:t>
            </a:r>
            <a:endParaRPr lang="de-DE" sz="240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188" name="Textfeld 187" descr="SILBELAST/FIRST">
            <a:extLst>
              <a:ext uri="{FF2B5EF4-FFF2-40B4-BE49-F238E27FC236}">
                <a16:creationId xmlns:a16="http://schemas.microsoft.com/office/drawing/2014/main" id="{0E2BE468-DAD7-4F86-933C-11A645BC4843}"/>
              </a:ext>
            </a:extLst>
          </p:cNvPr>
          <p:cNvSpPr txBox="1"/>
          <p:nvPr/>
        </p:nvSpPr>
        <p:spPr>
          <a:xfrm>
            <a:off x="529346" y="4613066"/>
            <a:ext cx="471604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err="1">
                <a:solidFill>
                  <a:srgbClr val="000000"/>
                </a:solidFill>
                <a:latin typeface="Trebuchet MS" panose="020B0603020202020204" pitchFamily="34" charset="0"/>
              </a:rPr>
              <a:t>sa</a:t>
            </a:r>
            <a:endParaRPr lang="de-DE" sz="240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189" name="Textfeld 188" descr="SILBELAST">
            <a:extLst>
              <a:ext uri="{FF2B5EF4-FFF2-40B4-BE49-F238E27FC236}">
                <a16:creationId xmlns:a16="http://schemas.microsoft.com/office/drawing/2014/main" id="{63A1ED1B-9194-4550-A0DD-4F27D23D881D}"/>
              </a:ext>
            </a:extLst>
          </p:cNvPr>
          <p:cNvSpPr txBox="1"/>
          <p:nvPr/>
        </p:nvSpPr>
        <p:spPr>
          <a:xfrm>
            <a:off x="990242" y="4613066"/>
            <a:ext cx="52450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err="1">
                <a:solidFill>
                  <a:srgbClr val="000000"/>
                </a:solidFill>
                <a:latin typeface="Trebuchet MS" panose="020B0603020202020204" pitchFamily="34" charset="0"/>
              </a:rPr>
              <a:t>bü</a:t>
            </a:r>
            <a:endParaRPr lang="de-DE" sz="240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190" name="Textfeld 189" descr="SILBELAST">
            <a:extLst>
              <a:ext uri="{FF2B5EF4-FFF2-40B4-BE49-F238E27FC236}">
                <a16:creationId xmlns:a16="http://schemas.microsoft.com/office/drawing/2014/main" id="{D368E59A-F662-444B-960D-7F7AF0694611}"/>
              </a:ext>
            </a:extLst>
          </p:cNvPr>
          <p:cNvSpPr txBox="1"/>
          <p:nvPr/>
        </p:nvSpPr>
        <p:spPr>
          <a:xfrm>
            <a:off x="1504037" y="4613066"/>
            <a:ext cx="52129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do</a:t>
            </a:r>
          </a:p>
        </p:txBody>
      </p:sp>
      <p:sp>
        <p:nvSpPr>
          <p:cNvPr id="191" name="Textfeld 190" descr="SILBELAST">
            <a:extLst>
              <a:ext uri="{FF2B5EF4-FFF2-40B4-BE49-F238E27FC236}">
                <a16:creationId xmlns:a16="http://schemas.microsoft.com/office/drawing/2014/main" id="{FE9191A9-157D-46AB-853E-6A914D5C2E3E}"/>
              </a:ext>
            </a:extLst>
          </p:cNvPr>
          <p:cNvSpPr txBox="1"/>
          <p:nvPr/>
        </p:nvSpPr>
        <p:spPr>
          <a:xfrm>
            <a:off x="2014626" y="4613066"/>
            <a:ext cx="52450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err="1">
                <a:solidFill>
                  <a:srgbClr val="000000"/>
                </a:solidFill>
                <a:latin typeface="Trebuchet MS" panose="020B0603020202020204" pitchFamily="34" charset="0"/>
              </a:rPr>
              <a:t>dü</a:t>
            </a:r>
            <a:endParaRPr lang="de-DE" sz="240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192" name="Textfeld 191" descr="SILBELAST">
            <a:extLst>
              <a:ext uri="{FF2B5EF4-FFF2-40B4-BE49-F238E27FC236}">
                <a16:creationId xmlns:a16="http://schemas.microsoft.com/office/drawing/2014/main" id="{3E6CAC49-9ECB-477B-8880-007320423D5C}"/>
              </a:ext>
            </a:extLst>
          </p:cNvPr>
          <p:cNvSpPr txBox="1"/>
          <p:nvPr/>
        </p:nvSpPr>
        <p:spPr>
          <a:xfrm>
            <a:off x="2528421" y="4613066"/>
            <a:ext cx="52450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err="1">
                <a:solidFill>
                  <a:srgbClr val="000000"/>
                </a:solidFill>
                <a:latin typeface="Trebuchet MS" panose="020B0603020202020204" pitchFamily="34" charset="0"/>
              </a:rPr>
              <a:t>bu</a:t>
            </a:r>
            <a:endParaRPr lang="de-DE" sz="240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193" name="Textfeld 192" descr="SILBELAST">
            <a:extLst>
              <a:ext uri="{FF2B5EF4-FFF2-40B4-BE49-F238E27FC236}">
                <a16:creationId xmlns:a16="http://schemas.microsoft.com/office/drawing/2014/main" id="{141F8797-E925-4DD2-8EC6-274494CCC414}"/>
              </a:ext>
            </a:extLst>
          </p:cNvPr>
          <p:cNvSpPr txBox="1"/>
          <p:nvPr/>
        </p:nvSpPr>
        <p:spPr>
          <a:xfrm>
            <a:off x="3042216" y="4613066"/>
            <a:ext cx="52129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err="1">
                <a:solidFill>
                  <a:srgbClr val="000000"/>
                </a:solidFill>
                <a:latin typeface="Trebuchet MS" panose="020B0603020202020204" pitchFamily="34" charset="0"/>
              </a:rPr>
              <a:t>bö</a:t>
            </a:r>
            <a:endParaRPr lang="de-DE" sz="240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194" name="Textfeld 193" descr="SILBELAST">
            <a:extLst>
              <a:ext uri="{FF2B5EF4-FFF2-40B4-BE49-F238E27FC236}">
                <a16:creationId xmlns:a16="http://schemas.microsoft.com/office/drawing/2014/main" id="{E5D35902-FDCB-443D-88E4-7B2195EA3ACE}"/>
              </a:ext>
            </a:extLst>
          </p:cNvPr>
          <p:cNvSpPr txBox="1"/>
          <p:nvPr/>
        </p:nvSpPr>
        <p:spPr>
          <a:xfrm>
            <a:off x="3552805" y="4613066"/>
            <a:ext cx="44435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bi</a:t>
            </a:r>
          </a:p>
        </p:txBody>
      </p:sp>
      <p:sp>
        <p:nvSpPr>
          <p:cNvPr id="195" name="Textfeld 194" descr="SILBELAST">
            <a:extLst>
              <a:ext uri="{FF2B5EF4-FFF2-40B4-BE49-F238E27FC236}">
                <a16:creationId xmlns:a16="http://schemas.microsoft.com/office/drawing/2014/main" id="{5CD79713-4A28-4BE1-A723-3F1408FFDBB7}"/>
              </a:ext>
            </a:extLst>
          </p:cNvPr>
          <p:cNvSpPr txBox="1"/>
          <p:nvPr/>
        </p:nvSpPr>
        <p:spPr>
          <a:xfrm>
            <a:off x="3986449" y="4613066"/>
            <a:ext cx="51809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da</a:t>
            </a:r>
          </a:p>
        </p:txBody>
      </p:sp>
      <p:sp>
        <p:nvSpPr>
          <p:cNvPr id="196" name="Textfeld 195" descr="SILBELAST">
            <a:extLst>
              <a:ext uri="{FF2B5EF4-FFF2-40B4-BE49-F238E27FC236}">
                <a16:creationId xmlns:a16="http://schemas.microsoft.com/office/drawing/2014/main" id="{4EF30ABD-5F95-417F-BAC4-2784FDE7E4EA}"/>
              </a:ext>
            </a:extLst>
          </p:cNvPr>
          <p:cNvSpPr txBox="1"/>
          <p:nvPr/>
        </p:nvSpPr>
        <p:spPr>
          <a:xfrm>
            <a:off x="4493832" y="4613066"/>
            <a:ext cx="52129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err="1">
                <a:solidFill>
                  <a:srgbClr val="000000"/>
                </a:solidFill>
                <a:latin typeface="Trebuchet MS" panose="020B0603020202020204" pitchFamily="34" charset="0"/>
              </a:rPr>
              <a:t>bä</a:t>
            </a:r>
            <a:endParaRPr lang="de-DE" sz="240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197" name="Textfeld 196" descr="SILBELAST">
            <a:extLst>
              <a:ext uri="{FF2B5EF4-FFF2-40B4-BE49-F238E27FC236}">
                <a16:creationId xmlns:a16="http://schemas.microsoft.com/office/drawing/2014/main" id="{606D4AFE-0752-436D-BD18-0595B25891A1}"/>
              </a:ext>
            </a:extLst>
          </p:cNvPr>
          <p:cNvSpPr txBox="1"/>
          <p:nvPr/>
        </p:nvSpPr>
        <p:spPr>
          <a:xfrm>
            <a:off x="5004421" y="4613066"/>
            <a:ext cx="51488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na</a:t>
            </a:r>
          </a:p>
        </p:txBody>
      </p:sp>
      <p:sp>
        <p:nvSpPr>
          <p:cNvPr id="198" name="Textfeld 197" descr="SILBELAST">
            <a:extLst>
              <a:ext uri="{FF2B5EF4-FFF2-40B4-BE49-F238E27FC236}">
                <a16:creationId xmlns:a16="http://schemas.microsoft.com/office/drawing/2014/main" id="{BA151853-670A-41FC-88AB-875A5966E890}"/>
              </a:ext>
            </a:extLst>
          </p:cNvPr>
          <p:cNvSpPr txBox="1"/>
          <p:nvPr/>
        </p:nvSpPr>
        <p:spPr>
          <a:xfrm>
            <a:off x="5508598" y="4613066"/>
            <a:ext cx="50847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dy</a:t>
            </a:r>
          </a:p>
        </p:txBody>
      </p:sp>
      <p:sp>
        <p:nvSpPr>
          <p:cNvPr id="199" name="Textfeld 198" descr="SILBELAST">
            <a:extLst>
              <a:ext uri="{FF2B5EF4-FFF2-40B4-BE49-F238E27FC236}">
                <a16:creationId xmlns:a16="http://schemas.microsoft.com/office/drawing/2014/main" id="{6222F383-4EB5-4ADE-8903-990CE21B4175}"/>
              </a:ext>
            </a:extLst>
          </p:cNvPr>
          <p:cNvSpPr txBox="1"/>
          <p:nvPr/>
        </p:nvSpPr>
        <p:spPr>
          <a:xfrm>
            <a:off x="6006363" y="4613066"/>
            <a:ext cx="52450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bu</a:t>
            </a:r>
          </a:p>
        </p:txBody>
      </p:sp>
      <p:sp>
        <p:nvSpPr>
          <p:cNvPr id="200" name="Textfeld 199" descr="SILBELAST">
            <a:extLst>
              <a:ext uri="{FF2B5EF4-FFF2-40B4-BE49-F238E27FC236}">
                <a16:creationId xmlns:a16="http://schemas.microsoft.com/office/drawing/2014/main" id="{33CABCA6-B9A2-40E9-B314-CEED0BA46252}"/>
              </a:ext>
            </a:extLst>
          </p:cNvPr>
          <p:cNvSpPr txBox="1"/>
          <p:nvPr/>
        </p:nvSpPr>
        <p:spPr>
          <a:xfrm>
            <a:off x="6520158" y="4613066"/>
            <a:ext cx="52450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de</a:t>
            </a:r>
          </a:p>
        </p:txBody>
      </p:sp>
      <p:sp>
        <p:nvSpPr>
          <p:cNvPr id="201" name="Textfeld 200" descr="SILBELAST">
            <a:extLst>
              <a:ext uri="{FF2B5EF4-FFF2-40B4-BE49-F238E27FC236}">
                <a16:creationId xmlns:a16="http://schemas.microsoft.com/office/drawing/2014/main" id="{EF810A2F-B7F4-4637-AA76-62F611382552}"/>
              </a:ext>
            </a:extLst>
          </p:cNvPr>
          <p:cNvSpPr txBox="1"/>
          <p:nvPr/>
        </p:nvSpPr>
        <p:spPr>
          <a:xfrm>
            <a:off x="7033953" y="4613066"/>
            <a:ext cx="52450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be</a:t>
            </a:r>
          </a:p>
        </p:txBody>
      </p:sp>
      <p:sp>
        <p:nvSpPr>
          <p:cNvPr id="202" name="Textfeld 201" descr="SILBELAST">
            <a:extLst>
              <a:ext uri="{FF2B5EF4-FFF2-40B4-BE49-F238E27FC236}">
                <a16:creationId xmlns:a16="http://schemas.microsoft.com/office/drawing/2014/main" id="{76A492B1-3266-413D-B3FD-64F5871CC30D}"/>
              </a:ext>
            </a:extLst>
          </p:cNvPr>
          <p:cNvSpPr txBox="1"/>
          <p:nvPr/>
        </p:nvSpPr>
        <p:spPr>
          <a:xfrm>
            <a:off x="7547748" y="4613066"/>
            <a:ext cx="52129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err="1">
                <a:solidFill>
                  <a:srgbClr val="000000"/>
                </a:solidFill>
                <a:latin typeface="Trebuchet MS" panose="020B0603020202020204" pitchFamily="34" charset="0"/>
              </a:rPr>
              <a:t>dö</a:t>
            </a:r>
            <a:endParaRPr lang="de-DE" sz="240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203" name="Textfeld 202" descr="SILBELAST">
            <a:extLst>
              <a:ext uri="{FF2B5EF4-FFF2-40B4-BE49-F238E27FC236}">
                <a16:creationId xmlns:a16="http://schemas.microsoft.com/office/drawing/2014/main" id="{71F91E46-8EF9-4E52-B549-C9A8F7D704B2}"/>
              </a:ext>
            </a:extLst>
          </p:cNvPr>
          <p:cNvSpPr txBox="1"/>
          <p:nvPr/>
        </p:nvSpPr>
        <p:spPr>
          <a:xfrm>
            <a:off x="8058344" y="4613066"/>
            <a:ext cx="96372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err="1">
                <a:solidFill>
                  <a:srgbClr val="000000"/>
                </a:solidFill>
                <a:latin typeface="Trebuchet MS" panose="020B0603020202020204" pitchFamily="34" charset="0"/>
              </a:rPr>
              <a:t>bä</a:t>
            </a:r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  </a:t>
            </a:r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</a:t>
            </a:r>
            <a:endParaRPr lang="de-DE" sz="240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204" name="Ellipse 203">
            <a:extLst>
              <a:ext uri="{FF2B5EF4-FFF2-40B4-BE49-F238E27FC236}">
                <a16:creationId xmlns:a16="http://schemas.microsoft.com/office/drawing/2014/main" id="{E74C5E0F-CBE0-4373-98BB-8BE7453232FE}"/>
              </a:ext>
            </a:extLst>
          </p:cNvPr>
          <p:cNvSpPr/>
          <p:nvPr/>
        </p:nvSpPr>
        <p:spPr>
          <a:xfrm>
            <a:off x="323528" y="1299591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205" name="Ellipse 204">
            <a:extLst>
              <a:ext uri="{FF2B5EF4-FFF2-40B4-BE49-F238E27FC236}">
                <a16:creationId xmlns:a16="http://schemas.microsoft.com/office/drawing/2014/main" id="{1D747102-9083-44B9-844E-70D7A0A39E4A}"/>
              </a:ext>
            </a:extLst>
          </p:cNvPr>
          <p:cNvSpPr/>
          <p:nvPr/>
        </p:nvSpPr>
        <p:spPr>
          <a:xfrm>
            <a:off x="323528" y="1987326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206" name="Ellipse 205">
            <a:extLst>
              <a:ext uri="{FF2B5EF4-FFF2-40B4-BE49-F238E27FC236}">
                <a16:creationId xmlns:a16="http://schemas.microsoft.com/office/drawing/2014/main" id="{5F72E314-D1C6-48A9-B5A5-C8F317688DFE}"/>
              </a:ext>
            </a:extLst>
          </p:cNvPr>
          <p:cNvSpPr/>
          <p:nvPr/>
        </p:nvSpPr>
        <p:spPr>
          <a:xfrm>
            <a:off x="323528" y="2675061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207" name="Ellipse 206">
            <a:extLst>
              <a:ext uri="{FF2B5EF4-FFF2-40B4-BE49-F238E27FC236}">
                <a16:creationId xmlns:a16="http://schemas.microsoft.com/office/drawing/2014/main" id="{46F23065-80F6-4078-B474-7993FE6D677D}"/>
              </a:ext>
            </a:extLst>
          </p:cNvPr>
          <p:cNvSpPr/>
          <p:nvPr/>
        </p:nvSpPr>
        <p:spPr>
          <a:xfrm>
            <a:off x="323528" y="3364383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208" name="Ellipse 207">
            <a:extLst>
              <a:ext uri="{FF2B5EF4-FFF2-40B4-BE49-F238E27FC236}">
                <a16:creationId xmlns:a16="http://schemas.microsoft.com/office/drawing/2014/main" id="{D339A9F5-EF80-4B7A-BE6A-6F7CF93ACDCB}"/>
              </a:ext>
            </a:extLst>
          </p:cNvPr>
          <p:cNvSpPr/>
          <p:nvPr/>
        </p:nvSpPr>
        <p:spPr>
          <a:xfrm>
            <a:off x="323528" y="4053705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209" name="Ellipse 208">
            <a:extLst>
              <a:ext uri="{FF2B5EF4-FFF2-40B4-BE49-F238E27FC236}">
                <a16:creationId xmlns:a16="http://schemas.microsoft.com/office/drawing/2014/main" id="{3AFE7852-DC25-4B95-AF1B-EC83E6CA4E75}"/>
              </a:ext>
            </a:extLst>
          </p:cNvPr>
          <p:cNvSpPr/>
          <p:nvPr/>
        </p:nvSpPr>
        <p:spPr>
          <a:xfrm>
            <a:off x="326255" y="4781397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387DA719-CC43-8FB8-9B5D-D4CAE612F17C}"/>
              </a:ext>
            </a:extLst>
          </p:cNvPr>
          <p:cNvSpPr txBox="1"/>
          <p:nvPr/>
        </p:nvSpPr>
        <p:spPr>
          <a:xfrm>
            <a:off x="190500" y="6724134"/>
            <a:ext cx="3599062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Übungsdateien\Am Anfang\Silbenübungen\2 Buchstaben.pptx - Seite 7</a:t>
            </a:r>
          </a:p>
        </p:txBody>
      </p:sp>
    </p:spTree>
    <p:extLst>
      <p:ext uri="{BB962C8B-B14F-4D97-AF65-F5344CB8AC3E}">
        <p14:creationId xmlns:p14="http://schemas.microsoft.com/office/powerpoint/2010/main" val="202281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>
                      <p:stCondLst>
                        <p:cond delay="indefinite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5" fill="hold">
                      <p:stCondLst>
                        <p:cond delay="indefinite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9" fill="hold">
                      <p:stCondLst>
                        <p:cond delay="indefinite"/>
                      </p:stCondLst>
                      <p:childTnLst>
                        <p:par>
                          <p:cTn id="240" fill="hold">
                            <p:stCondLst>
                              <p:cond delay="0"/>
                            </p:stCondLst>
                            <p:childTnLst>
                              <p:par>
                                <p:cTn id="241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>
                      <p:stCondLst>
                        <p:cond delay="indefinite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7" fill="hold">
                      <p:stCondLst>
                        <p:cond delay="indefinite"/>
                      </p:stCondLst>
                      <p:childTnLst>
                        <p:par>
                          <p:cTn id="248" fill="hold">
                            <p:stCondLst>
                              <p:cond delay="0"/>
                            </p:stCondLst>
                            <p:childTnLst>
                              <p:par>
                                <p:cTn id="249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1" fill="hold">
                      <p:stCondLst>
                        <p:cond delay="indefinite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5" fill="hold">
                      <p:stCondLst>
                        <p:cond delay="indefinite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9" fill="hold">
                      <p:stCondLst>
                        <p:cond delay="indefinite"/>
                      </p:stCondLst>
                      <p:childTnLst>
                        <p:par>
                          <p:cTn id="260" fill="hold">
                            <p:stCondLst>
                              <p:cond delay="0"/>
                            </p:stCondLst>
                            <p:childTnLst>
                              <p:par>
                                <p:cTn id="261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3" fill="hold">
                      <p:stCondLst>
                        <p:cond delay="indefinite"/>
                      </p:stCondLst>
                      <p:childTnLst>
                        <p:par>
                          <p:cTn id="264" fill="hold">
                            <p:stCondLst>
                              <p:cond delay="0"/>
                            </p:stCondLst>
                            <p:childTnLst>
                              <p:par>
                                <p:cTn id="265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7" fill="hold">
                      <p:stCondLst>
                        <p:cond delay="indefinite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1" fill="hold">
                      <p:stCondLst>
                        <p:cond delay="indefinite"/>
                      </p:stCondLst>
                      <p:childTnLst>
                        <p:par>
                          <p:cTn id="272" fill="hold">
                            <p:stCondLst>
                              <p:cond delay="0"/>
                            </p:stCondLst>
                            <p:childTnLst>
                              <p:par>
                                <p:cTn id="273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5" fill="hold">
                      <p:stCondLst>
                        <p:cond delay="indefinite"/>
                      </p:stCondLst>
                      <p:childTnLst>
                        <p:par>
                          <p:cTn id="276" fill="hold">
                            <p:stCondLst>
                              <p:cond delay="0"/>
                            </p:stCondLst>
                            <p:childTnLst>
                              <p:par>
                                <p:cTn id="277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9" fill="hold">
                      <p:stCondLst>
                        <p:cond delay="indefinite"/>
                      </p:stCondLst>
                      <p:childTnLst>
                        <p:par>
                          <p:cTn id="280" fill="hold">
                            <p:stCondLst>
                              <p:cond delay="0"/>
                            </p:stCondLst>
                            <p:childTnLst>
                              <p:par>
                                <p:cTn id="281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3" fill="hold">
                      <p:stCondLst>
                        <p:cond delay="indefinite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7" fill="hold">
                      <p:stCondLst>
                        <p:cond delay="indefinite"/>
                      </p:stCondLst>
                      <p:childTnLst>
                        <p:par>
                          <p:cTn id="288" fill="hold">
                            <p:stCondLst>
                              <p:cond delay="0"/>
                            </p:stCondLst>
                            <p:childTnLst>
                              <p:par>
                                <p:cTn id="289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1" fill="hold">
                      <p:stCondLst>
                        <p:cond delay="indefinite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5" fill="hold">
                      <p:stCondLst>
                        <p:cond delay="indefinite"/>
                      </p:stCondLst>
                      <p:childTnLst>
                        <p:par>
                          <p:cTn id="296" fill="hold">
                            <p:stCondLst>
                              <p:cond delay="0"/>
                            </p:stCondLst>
                            <p:childTnLst>
                              <p:par>
                                <p:cTn id="297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9" fill="hold">
                      <p:stCondLst>
                        <p:cond delay="indefinite"/>
                      </p:stCondLst>
                      <p:childTnLst>
                        <p:par>
                          <p:cTn id="300" fill="hold">
                            <p:stCondLst>
                              <p:cond delay="0"/>
                            </p:stCondLst>
                            <p:childTnLst>
                              <p:par>
                                <p:cTn id="301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3" fill="hold">
                      <p:stCondLst>
                        <p:cond delay="indefinite"/>
                      </p:stCondLst>
                      <p:childTnLst>
                        <p:par>
                          <p:cTn id="304" fill="hold">
                            <p:stCondLst>
                              <p:cond delay="0"/>
                            </p:stCondLst>
                            <p:childTnLst>
                              <p:par>
                                <p:cTn id="305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7" fill="hold">
                      <p:stCondLst>
                        <p:cond delay="indefinite"/>
                      </p:stCondLst>
                      <p:childTnLst>
                        <p:par>
                          <p:cTn id="308" fill="hold">
                            <p:stCondLst>
                              <p:cond delay="0"/>
                            </p:stCondLst>
                            <p:childTnLst>
                              <p:par>
                                <p:cTn id="309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1" fill="hold">
                      <p:stCondLst>
                        <p:cond delay="indefinite"/>
                      </p:stCondLst>
                      <p:childTnLst>
                        <p:par>
                          <p:cTn id="312" fill="hold">
                            <p:stCondLst>
                              <p:cond delay="0"/>
                            </p:stCondLst>
                            <p:childTnLst>
                              <p:par>
                                <p:cTn id="313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5" fill="hold">
                      <p:stCondLst>
                        <p:cond delay="indefinite"/>
                      </p:stCondLst>
                      <p:childTnLst>
                        <p:par>
                          <p:cTn id="316" fill="hold">
                            <p:stCondLst>
                              <p:cond delay="0"/>
                            </p:stCondLst>
                            <p:childTnLst>
                              <p:par>
                                <p:cTn id="317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9" fill="hold">
                      <p:stCondLst>
                        <p:cond delay="indefinite"/>
                      </p:stCondLst>
                      <p:childTnLst>
                        <p:par>
                          <p:cTn id="320" fill="hold">
                            <p:stCondLst>
                              <p:cond delay="0"/>
                            </p:stCondLst>
                            <p:childTnLst>
                              <p:par>
                                <p:cTn id="321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3" fill="hold">
                      <p:stCondLst>
                        <p:cond delay="indefinite"/>
                      </p:stCondLst>
                      <p:childTnLst>
                        <p:par>
                          <p:cTn id="324" fill="hold">
                            <p:stCondLst>
                              <p:cond delay="0"/>
                            </p:stCondLst>
                            <p:childTnLst>
                              <p:par>
                                <p:cTn id="325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7" fill="hold">
                      <p:stCondLst>
                        <p:cond delay="indefinite"/>
                      </p:stCondLst>
                      <p:childTnLst>
                        <p:par>
                          <p:cTn id="328" fill="hold">
                            <p:stCondLst>
                              <p:cond delay="0"/>
                            </p:stCondLst>
                            <p:childTnLst>
                              <p:par>
                                <p:cTn id="329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1" fill="hold">
                      <p:stCondLst>
                        <p:cond delay="indefinite"/>
                      </p:stCondLst>
                      <p:childTnLst>
                        <p:par>
                          <p:cTn id="332" fill="hold">
                            <p:stCondLst>
                              <p:cond delay="0"/>
                            </p:stCondLst>
                            <p:childTnLst>
                              <p:par>
                                <p:cTn id="333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5" fill="hold">
                      <p:stCondLst>
                        <p:cond delay="indefinite"/>
                      </p:stCondLst>
                      <p:childTnLst>
                        <p:par>
                          <p:cTn id="336" fill="hold">
                            <p:stCondLst>
                              <p:cond delay="0"/>
                            </p:stCondLst>
                            <p:childTnLst>
                              <p:par>
                                <p:cTn id="337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3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9" fill="hold">
                      <p:stCondLst>
                        <p:cond delay="indefinite"/>
                      </p:stCondLst>
                      <p:childTnLst>
                        <p:par>
                          <p:cTn id="340" fill="hold">
                            <p:stCondLst>
                              <p:cond delay="0"/>
                            </p:stCondLst>
                            <p:childTnLst>
                              <p:par>
                                <p:cTn id="341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3" fill="hold">
                      <p:stCondLst>
                        <p:cond delay="indefinite"/>
                      </p:stCondLst>
                      <p:childTnLst>
                        <p:par>
                          <p:cTn id="344" fill="hold">
                            <p:stCondLst>
                              <p:cond delay="0"/>
                            </p:stCondLst>
                            <p:childTnLst>
                              <p:par>
                                <p:cTn id="345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7" fill="hold">
                      <p:stCondLst>
                        <p:cond delay="indefinite"/>
                      </p:stCondLst>
                      <p:childTnLst>
                        <p:par>
                          <p:cTn id="348" fill="hold">
                            <p:stCondLst>
                              <p:cond delay="0"/>
                            </p:stCondLst>
                            <p:childTnLst>
                              <p:par>
                                <p:cTn id="349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5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1" fill="hold">
                      <p:stCondLst>
                        <p:cond delay="indefinite"/>
                      </p:stCondLst>
                      <p:childTnLst>
                        <p:par>
                          <p:cTn id="352" fill="hold">
                            <p:stCondLst>
                              <p:cond delay="0"/>
                            </p:stCondLst>
                            <p:childTnLst>
                              <p:par>
                                <p:cTn id="353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5" fill="hold">
                      <p:stCondLst>
                        <p:cond delay="indefinite"/>
                      </p:stCondLst>
                      <p:childTnLst>
                        <p:par>
                          <p:cTn id="356" fill="hold">
                            <p:stCondLst>
                              <p:cond delay="0"/>
                            </p:stCondLst>
                            <p:childTnLst>
                              <p:par>
                                <p:cTn id="357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9" fill="hold">
                      <p:stCondLst>
                        <p:cond delay="indefinite"/>
                      </p:stCondLst>
                      <p:childTnLst>
                        <p:par>
                          <p:cTn id="360" fill="hold">
                            <p:stCondLst>
                              <p:cond delay="0"/>
                            </p:stCondLst>
                            <p:childTnLst>
                              <p:par>
                                <p:cTn id="361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6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3" fill="hold">
                      <p:stCondLst>
                        <p:cond delay="indefinite"/>
                      </p:stCondLst>
                      <p:childTnLst>
                        <p:par>
                          <p:cTn id="364" fill="hold">
                            <p:stCondLst>
                              <p:cond delay="0"/>
                            </p:stCondLst>
                            <p:childTnLst>
                              <p:par>
                                <p:cTn id="365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7" fill="hold">
                      <p:stCondLst>
                        <p:cond delay="indefinite"/>
                      </p:stCondLst>
                      <p:childTnLst>
                        <p:par>
                          <p:cTn id="368" fill="hold">
                            <p:stCondLst>
                              <p:cond delay="0"/>
                            </p:stCondLst>
                            <p:childTnLst>
                              <p:par>
                                <p:cTn id="369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1" fill="hold">
                      <p:stCondLst>
                        <p:cond delay="indefinite"/>
                      </p:stCondLst>
                      <p:childTnLst>
                        <p:par>
                          <p:cTn id="372" fill="hold">
                            <p:stCondLst>
                              <p:cond delay="0"/>
                            </p:stCondLst>
                            <p:childTnLst>
                              <p:par>
                                <p:cTn id="373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7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5" fill="hold">
                      <p:stCondLst>
                        <p:cond delay="indefinite"/>
                      </p:stCondLst>
                      <p:childTnLst>
                        <p:par>
                          <p:cTn id="376" fill="hold">
                            <p:stCondLst>
                              <p:cond delay="0"/>
                            </p:stCondLst>
                            <p:childTnLst>
                              <p:par>
                                <p:cTn id="377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9" fill="hold">
                      <p:stCondLst>
                        <p:cond delay="indefinite"/>
                      </p:stCondLst>
                      <p:childTnLst>
                        <p:par>
                          <p:cTn id="380" fill="hold">
                            <p:stCondLst>
                              <p:cond delay="0"/>
                            </p:stCondLst>
                            <p:childTnLst>
                              <p:par>
                                <p:cTn id="381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8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3" fill="hold">
                      <p:stCondLst>
                        <p:cond delay="indefinite"/>
                      </p:stCondLst>
                      <p:childTnLst>
                        <p:par>
                          <p:cTn id="384" fill="hold">
                            <p:stCondLst>
                              <p:cond delay="0"/>
                            </p:stCondLst>
                            <p:childTnLst>
                              <p:par>
                                <p:cTn id="385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8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" grpId="0" autoUpdateAnimBg="0"/>
      <p:bldP spid="109" grpId="0" autoUpdateAnimBg="0"/>
      <p:bldP spid="110" grpId="0" autoUpdateAnimBg="0"/>
      <p:bldP spid="111" grpId="0" autoUpdateAnimBg="0"/>
      <p:bldP spid="112" grpId="0" autoUpdateAnimBg="0"/>
      <p:bldP spid="113" grpId="0" autoUpdateAnimBg="0"/>
      <p:bldP spid="114" grpId="0" autoUpdateAnimBg="0"/>
      <p:bldP spid="115" grpId="0" autoUpdateAnimBg="0"/>
      <p:bldP spid="116" grpId="0" autoUpdateAnimBg="0"/>
      <p:bldP spid="117" grpId="0" autoUpdateAnimBg="0"/>
      <p:bldP spid="118" grpId="0" autoUpdateAnimBg="0"/>
      <p:bldP spid="119" grpId="0" autoUpdateAnimBg="0"/>
      <p:bldP spid="120" grpId="0" autoUpdateAnimBg="0"/>
      <p:bldP spid="121" grpId="0" autoUpdateAnimBg="0"/>
      <p:bldP spid="122" grpId="0" autoUpdateAnimBg="0"/>
      <p:bldP spid="123" grpId="0" autoUpdateAnimBg="0"/>
      <p:bldP spid="124" grpId="0" autoUpdateAnimBg="0"/>
      <p:bldP spid="125" grpId="0" autoUpdateAnimBg="0"/>
      <p:bldP spid="126" grpId="0" autoUpdateAnimBg="0"/>
      <p:bldP spid="127" grpId="0" autoUpdateAnimBg="0"/>
      <p:bldP spid="128" grpId="0" autoUpdateAnimBg="0"/>
      <p:bldP spid="129" grpId="0" autoUpdateAnimBg="0"/>
      <p:bldP spid="130" grpId="0" autoUpdateAnimBg="0"/>
      <p:bldP spid="131" grpId="0" autoUpdateAnimBg="0"/>
      <p:bldP spid="132" grpId="0" autoUpdateAnimBg="0"/>
      <p:bldP spid="133" grpId="0" autoUpdateAnimBg="0"/>
      <p:bldP spid="134" grpId="0" autoUpdateAnimBg="0"/>
      <p:bldP spid="135" grpId="0" autoUpdateAnimBg="0"/>
      <p:bldP spid="136" grpId="0" autoUpdateAnimBg="0"/>
      <p:bldP spid="137" grpId="0" autoUpdateAnimBg="0"/>
      <p:bldP spid="138" grpId="0" autoUpdateAnimBg="0"/>
      <p:bldP spid="139" grpId="0" autoUpdateAnimBg="0"/>
      <p:bldP spid="140" grpId="0" autoUpdateAnimBg="0"/>
      <p:bldP spid="141" grpId="0" autoUpdateAnimBg="0"/>
      <p:bldP spid="142" grpId="0" autoUpdateAnimBg="0"/>
      <p:bldP spid="143" grpId="0" autoUpdateAnimBg="0"/>
      <p:bldP spid="144" grpId="0" autoUpdateAnimBg="0"/>
      <p:bldP spid="145" grpId="0" autoUpdateAnimBg="0"/>
      <p:bldP spid="146" grpId="0" autoUpdateAnimBg="0"/>
      <p:bldP spid="147" grpId="0" autoUpdateAnimBg="0"/>
      <p:bldP spid="148" grpId="0" autoUpdateAnimBg="0"/>
      <p:bldP spid="149" grpId="0" autoUpdateAnimBg="0"/>
      <p:bldP spid="150" grpId="0" autoUpdateAnimBg="0"/>
      <p:bldP spid="151" grpId="0" autoUpdateAnimBg="0"/>
      <p:bldP spid="152" grpId="0" autoUpdateAnimBg="0"/>
      <p:bldP spid="153" grpId="0" autoUpdateAnimBg="0"/>
      <p:bldP spid="154" grpId="0" autoUpdateAnimBg="0"/>
      <p:bldP spid="155" grpId="0" autoUpdateAnimBg="0"/>
      <p:bldP spid="156" grpId="0" autoUpdateAnimBg="0"/>
      <p:bldP spid="157" grpId="0" autoUpdateAnimBg="0"/>
      <p:bldP spid="158" grpId="0" autoUpdateAnimBg="0"/>
      <p:bldP spid="159" grpId="0" autoUpdateAnimBg="0"/>
      <p:bldP spid="160" grpId="0" autoUpdateAnimBg="0"/>
      <p:bldP spid="161" grpId="0" autoUpdateAnimBg="0"/>
      <p:bldP spid="162" grpId="0" autoUpdateAnimBg="0"/>
      <p:bldP spid="163" grpId="0" autoUpdateAnimBg="0"/>
      <p:bldP spid="164" grpId="0" autoUpdateAnimBg="0"/>
      <p:bldP spid="165" grpId="0" autoUpdateAnimBg="0"/>
      <p:bldP spid="166" grpId="0" autoUpdateAnimBg="0"/>
      <p:bldP spid="167" grpId="0" autoUpdateAnimBg="0"/>
      <p:bldP spid="168" grpId="0" autoUpdateAnimBg="0"/>
      <p:bldP spid="169" grpId="0" autoUpdateAnimBg="0"/>
      <p:bldP spid="170" grpId="0" autoUpdateAnimBg="0"/>
      <p:bldP spid="171" grpId="0" autoUpdateAnimBg="0"/>
      <p:bldP spid="172" grpId="0" autoUpdateAnimBg="0"/>
      <p:bldP spid="173" grpId="0" autoUpdateAnimBg="0"/>
      <p:bldP spid="174" grpId="0" autoUpdateAnimBg="0"/>
      <p:bldP spid="175" grpId="0" autoUpdateAnimBg="0"/>
      <p:bldP spid="176" grpId="0" autoUpdateAnimBg="0"/>
      <p:bldP spid="177" grpId="0" autoUpdateAnimBg="0"/>
      <p:bldP spid="178" grpId="0" autoUpdateAnimBg="0"/>
      <p:bldP spid="179" grpId="0" autoUpdateAnimBg="0"/>
      <p:bldP spid="180" grpId="0" autoUpdateAnimBg="0"/>
      <p:bldP spid="181" grpId="0" autoUpdateAnimBg="0"/>
      <p:bldP spid="182" grpId="0" autoUpdateAnimBg="0"/>
      <p:bldP spid="183" grpId="0" autoUpdateAnimBg="0"/>
      <p:bldP spid="184" grpId="0" autoUpdateAnimBg="0"/>
      <p:bldP spid="185" grpId="0" autoUpdateAnimBg="0"/>
      <p:bldP spid="186" grpId="0" autoUpdateAnimBg="0"/>
      <p:bldP spid="187" grpId="0" autoUpdateAnimBg="0"/>
      <p:bldP spid="188" grpId="0" autoUpdateAnimBg="0"/>
      <p:bldP spid="189" grpId="0" autoUpdateAnimBg="0"/>
      <p:bldP spid="190" grpId="0" autoUpdateAnimBg="0"/>
      <p:bldP spid="191" grpId="0" autoUpdateAnimBg="0"/>
      <p:bldP spid="192" grpId="0" autoUpdateAnimBg="0"/>
      <p:bldP spid="193" grpId="0" autoUpdateAnimBg="0"/>
      <p:bldP spid="194" grpId="0" autoUpdateAnimBg="0"/>
      <p:bldP spid="195" grpId="0" autoUpdateAnimBg="0"/>
      <p:bldP spid="196" grpId="0" autoUpdateAnimBg="0"/>
      <p:bldP spid="197" grpId="0" autoUpdateAnimBg="0"/>
      <p:bldP spid="198" grpId="0" autoUpdateAnimBg="0"/>
      <p:bldP spid="199" grpId="0" autoUpdateAnimBg="0"/>
      <p:bldP spid="200" grpId="0" autoUpdateAnimBg="0"/>
      <p:bldP spid="201" grpId="0" autoUpdateAnimBg="0"/>
      <p:bldP spid="202" grpId="0" autoUpdateAnimBg="0"/>
      <p:bldP spid="203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27">
            <a:extLst>
              <a:ext uri="{FF2B5EF4-FFF2-40B4-BE49-F238E27FC236}">
                <a16:creationId xmlns:a16="http://schemas.microsoft.com/office/drawing/2014/main" id="{AFAFB1AF-F081-4F49-8857-02D28E249E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789837" y="93009"/>
            <a:ext cx="2133600" cy="365125"/>
          </a:xfrm>
        </p:spPr>
        <p:txBody>
          <a:bodyPr/>
          <a:lstStyle/>
          <a:p>
            <a:pPr>
              <a:defRPr/>
            </a:pPr>
            <a:fld id="{221578E3-F516-4360-8F12-4081310FC682}" type="slidenum">
              <a:rPr lang="de-DE" sz="1600" smtClean="0"/>
              <a:pPr>
                <a:defRPr/>
              </a:pPr>
              <a:t>8</a:t>
            </a:fld>
            <a:endParaRPr lang="de-DE" sz="1600"/>
          </a:p>
        </p:txBody>
      </p:sp>
      <p:sp>
        <p:nvSpPr>
          <p:cNvPr id="107" name="Textfeld 2">
            <a:extLst>
              <a:ext uri="{FF2B5EF4-FFF2-40B4-BE49-F238E27FC236}">
                <a16:creationId xmlns:a16="http://schemas.microsoft.com/office/drawing/2014/main" id="{D3A80855-D148-4F9B-915E-B04E08B245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8603" y="157069"/>
            <a:ext cx="4206023" cy="7078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>
                <a:latin typeface="Trebuchet MS" pitchFamily="34" charset="0"/>
              </a:rPr>
              <a:t>Üben verbessert die Fertigkeit!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de-DE" altLang="de-DE" sz="2000">
                <a:latin typeface="Trebuchet MS" pitchFamily="34" charset="0"/>
              </a:rPr>
              <a:t>Wer nicht übt, wird nicht gescheit!</a:t>
            </a:r>
          </a:p>
        </p:txBody>
      </p:sp>
      <p:pic>
        <p:nvPicPr>
          <p:cNvPr id="108" name="Grafik 107" descr="Smiley böse.png">
            <a:extLst>
              <a:ext uri="{FF2B5EF4-FFF2-40B4-BE49-F238E27FC236}">
                <a16:creationId xmlns:a16="http://schemas.microsoft.com/office/drawing/2014/main" id="{4ECF6CBB-05C7-43C2-B523-C7F618C0B6E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7293" y="2022475"/>
            <a:ext cx="2825750" cy="188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9" name="Grafik 108" descr="Smiley gut.png">
            <a:extLst>
              <a:ext uri="{FF2B5EF4-FFF2-40B4-BE49-F238E27FC236}">
                <a16:creationId xmlns:a16="http://schemas.microsoft.com/office/drawing/2014/main" id="{B3D00790-5E11-4F65-AEF4-5E67FAF9B28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1943" y="1916113"/>
            <a:ext cx="2141538" cy="217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0" name="Textfeld 109">
            <a:extLst>
              <a:ext uri="{FF2B5EF4-FFF2-40B4-BE49-F238E27FC236}">
                <a16:creationId xmlns:a16="http://schemas.microsoft.com/office/drawing/2014/main" id="{65FD9EDF-71F6-484D-ADD5-26DA79C4FA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13356" y="4076700"/>
            <a:ext cx="747395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de-DE" altLang="de-DE" sz="4000">
                <a:solidFill>
                  <a:prstClr val="black"/>
                </a:solidFill>
                <a:latin typeface="Trebuchet MS" pitchFamily="34" charset="0"/>
              </a:rPr>
              <a:t>Hurra, wieder ein Stück weiter!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81851729-5235-D008-D5F8-215036A440C4}"/>
              </a:ext>
            </a:extLst>
          </p:cNvPr>
          <p:cNvSpPr txBox="1"/>
          <p:nvPr/>
        </p:nvSpPr>
        <p:spPr>
          <a:xfrm>
            <a:off x="190500" y="6724134"/>
            <a:ext cx="3599062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Übungsdateien\Am Anfang\Silbenübungen\2 Buchstaben.pptx - Seite 8</a:t>
            </a:r>
          </a:p>
        </p:txBody>
      </p:sp>
    </p:spTree>
    <p:extLst>
      <p:ext uri="{BB962C8B-B14F-4D97-AF65-F5344CB8AC3E}">
        <p14:creationId xmlns:p14="http://schemas.microsoft.com/office/powerpoint/2010/main" val="3280588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spd="3333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spd="3333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27">
            <a:extLst>
              <a:ext uri="{FF2B5EF4-FFF2-40B4-BE49-F238E27FC236}">
                <a16:creationId xmlns:a16="http://schemas.microsoft.com/office/drawing/2014/main" id="{AFAFB1AF-F081-4F49-8857-02D28E249E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789837" y="93009"/>
            <a:ext cx="2133600" cy="365125"/>
          </a:xfrm>
        </p:spPr>
        <p:txBody>
          <a:bodyPr/>
          <a:lstStyle/>
          <a:p>
            <a:pPr>
              <a:defRPr/>
            </a:pPr>
            <a:fld id="{221578E3-F516-4360-8F12-4081310FC682}" type="slidenum">
              <a:rPr lang="de-DE" sz="1600" smtClean="0"/>
              <a:pPr>
                <a:defRPr/>
              </a:pPr>
              <a:t>9</a:t>
            </a:fld>
            <a:endParaRPr lang="de-DE" sz="1600"/>
          </a:p>
        </p:txBody>
      </p:sp>
      <p:sp>
        <p:nvSpPr>
          <p:cNvPr id="3" name="Textfeld 4">
            <a:extLst>
              <a:ext uri="{FF2B5EF4-FFF2-40B4-BE49-F238E27FC236}">
                <a16:creationId xmlns:a16="http://schemas.microsoft.com/office/drawing/2014/main" id="{8D9844AB-D11F-4221-A3AA-C8DD1D15C1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512" y="179388"/>
            <a:ext cx="6973384" cy="707886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2000" b="1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  <a:cs typeface="Arial" charset="0"/>
              </a:rPr>
              <a:t>Silbenübung – auch mit Umlauten – Vokal lang oder kurz </a:t>
            </a:r>
          </a:p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2000" b="0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  <a:cs typeface="Arial" charset="0"/>
              </a:rPr>
              <a:t>Klick!</a:t>
            </a:r>
          </a:p>
        </p:txBody>
      </p:sp>
      <p:sp>
        <p:nvSpPr>
          <p:cNvPr id="108" name="Textfeld 107" descr="SILBELAST/FIRST">
            <a:extLst>
              <a:ext uri="{FF2B5EF4-FFF2-40B4-BE49-F238E27FC236}">
                <a16:creationId xmlns:a16="http://schemas.microsoft.com/office/drawing/2014/main" id="{578F44F5-82B2-4AC4-8748-A732D4DA2704}"/>
              </a:ext>
            </a:extLst>
          </p:cNvPr>
          <p:cNvSpPr txBox="1"/>
          <p:nvPr/>
        </p:nvSpPr>
        <p:spPr>
          <a:xfrm>
            <a:off x="529346" y="1124744"/>
            <a:ext cx="50847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12</a:t>
            </a:r>
          </a:p>
        </p:txBody>
      </p:sp>
      <p:sp>
        <p:nvSpPr>
          <p:cNvPr id="109" name="Textfeld 108" descr="SILBELAST">
            <a:extLst>
              <a:ext uri="{FF2B5EF4-FFF2-40B4-BE49-F238E27FC236}">
                <a16:creationId xmlns:a16="http://schemas.microsoft.com/office/drawing/2014/main" id="{957B865E-4551-4789-B4E9-953505D994DA}"/>
              </a:ext>
            </a:extLst>
          </p:cNvPr>
          <p:cNvSpPr txBox="1"/>
          <p:nvPr/>
        </p:nvSpPr>
        <p:spPr>
          <a:xfrm>
            <a:off x="1156848" y="1124744"/>
            <a:ext cx="50847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13</a:t>
            </a:r>
          </a:p>
        </p:txBody>
      </p:sp>
      <p:sp>
        <p:nvSpPr>
          <p:cNvPr id="110" name="Textfeld 109" descr="SILBELAST">
            <a:extLst>
              <a:ext uri="{FF2B5EF4-FFF2-40B4-BE49-F238E27FC236}">
                <a16:creationId xmlns:a16="http://schemas.microsoft.com/office/drawing/2014/main" id="{03F092BF-2708-4254-80C7-8342A3826718}"/>
              </a:ext>
            </a:extLst>
          </p:cNvPr>
          <p:cNvSpPr txBox="1"/>
          <p:nvPr/>
        </p:nvSpPr>
        <p:spPr>
          <a:xfrm>
            <a:off x="1700994" y="1124744"/>
            <a:ext cx="50847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21</a:t>
            </a:r>
          </a:p>
        </p:txBody>
      </p:sp>
      <p:sp>
        <p:nvSpPr>
          <p:cNvPr id="111" name="Textfeld 110" descr="SILBELAST">
            <a:extLst>
              <a:ext uri="{FF2B5EF4-FFF2-40B4-BE49-F238E27FC236}">
                <a16:creationId xmlns:a16="http://schemas.microsoft.com/office/drawing/2014/main" id="{B387519E-6062-4A94-A176-32F3D595E80E}"/>
              </a:ext>
            </a:extLst>
          </p:cNvPr>
          <p:cNvSpPr txBox="1"/>
          <p:nvPr/>
        </p:nvSpPr>
        <p:spPr>
          <a:xfrm>
            <a:off x="2201859" y="1124744"/>
            <a:ext cx="50847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22</a:t>
            </a:r>
          </a:p>
        </p:txBody>
      </p:sp>
      <p:sp>
        <p:nvSpPr>
          <p:cNvPr id="112" name="Textfeld 111" descr="SILBELAST">
            <a:extLst>
              <a:ext uri="{FF2B5EF4-FFF2-40B4-BE49-F238E27FC236}">
                <a16:creationId xmlns:a16="http://schemas.microsoft.com/office/drawing/2014/main" id="{6E77C365-44DC-4A64-B391-31C5F650F8D4}"/>
              </a:ext>
            </a:extLst>
          </p:cNvPr>
          <p:cNvSpPr txBox="1"/>
          <p:nvPr/>
        </p:nvSpPr>
        <p:spPr>
          <a:xfrm>
            <a:off x="2731578" y="1124744"/>
            <a:ext cx="50847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32</a:t>
            </a:r>
          </a:p>
        </p:txBody>
      </p:sp>
      <p:sp>
        <p:nvSpPr>
          <p:cNvPr id="113" name="Textfeld 112" descr="SILBELAST">
            <a:extLst>
              <a:ext uri="{FF2B5EF4-FFF2-40B4-BE49-F238E27FC236}">
                <a16:creationId xmlns:a16="http://schemas.microsoft.com/office/drawing/2014/main" id="{20A25405-8BF0-45BC-A9A2-CA7265CAC604}"/>
              </a:ext>
            </a:extLst>
          </p:cNvPr>
          <p:cNvSpPr txBox="1"/>
          <p:nvPr/>
        </p:nvSpPr>
        <p:spPr>
          <a:xfrm>
            <a:off x="3259694" y="1124744"/>
            <a:ext cx="50847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13</a:t>
            </a:r>
          </a:p>
        </p:txBody>
      </p:sp>
      <p:sp>
        <p:nvSpPr>
          <p:cNvPr id="114" name="Textfeld 113" descr="SILBELAST">
            <a:extLst>
              <a:ext uri="{FF2B5EF4-FFF2-40B4-BE49-F238E27FC236}">
                <a16:creationId xmlns:a16="http://schemas.microsoft.com/office/drawing/2014/main" id="{FE5E8CD5-4A97-4D42-B92A-D3808A9F9818}"/>
              </a:ext>
            </a:extLst>
          </p:cNvPr>
          <p:cNvSpPr txBox="1"/>
          <p:nvPr/>
        </p:nvSpPr>
        <p:spPr>
          <a:xfrm>
            <a:off x="3730101" y="1124744"/>
            <a:ext cx="50847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31</a:t>
            </a:r>
          </a:p>
        </p:txBody>
      </p:sp>
      <p:sp>
        <p:nvSpPr>
          <p:cNvPr id="115" name="Textfeld 114" descr="SILBELAST">
            <a:extLst>
              <a:ext uri="{FF2B5EF4-FFF2-40B4-BE49-F238E27FC236}">
                <a16:creationId xmlns:a16="http://schemas.microsoft.com/office/drawing/2014/main" id="{88C31B89-3C18-467E-BBE6-8ABB8C1A5710}"/>
              </a:ext>
            </a:extLst>
          </p:cNvPr>
          <p:cNvSpPr txBox="1"/>
          <p:nvPr/>
        </p:nvSpPr>
        <p:spPr>
          <a:xfrm>
            <a:off x="4283865" y="1124744"/>
            <a:ext cx="39786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si</a:t>
            </a:r>
          </a:p>
        </p:txBody>
      </p:sp>
      <p:sp>
        <p:nvSpPr>
          <p:cNvPr id="116" name="Textfeld 115" descr="SILBELAST">
            <a:extLst>
              <a:ext uri="{FF2B5EF4-FFF2-40B4-BE49-F238E27FC236}">
                <a16:creationId xmlns:a16="http://schemas.microsoft.com/office/drawing/2014/main" id="{1CB4AE12-BE6B-4134-A43E-9727B68E903A}"/>
              </a:ext>
            </a:extLst>
          </p:cNvPr>
          <p:cNvSpPr txBox="1"/>
          <p:nvPr/>
        </p:nvSpPr>
        <p:spPr>
          <a:xfrm>
            <a:off x="4707786" y="1124744"/>
            <a:ext cx="50526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ko</a:t>
            </a:r>
          </a:p>
        </p:txBody>
      </p:sp>
      <p:sp>
        <p:nvSpPr>
          <p:cNvPr id="117" name="Textfeld 116" descr="SILBELAST">
            <a:extLst>
              <a:ext uri="{FF2B5EF4-FFF2-40B4-BE49-F238E27FC236}">
                <a16:creationId xmlns:a16="http://schemas.microsoft.com/office/drawing/2014/main" id="{BD178056-0A1C-40F3-A231-FF497B6EF957}"/>
              </a:ext>
            </a:extLst>
          </p:cNvPr>
          <p:cNvSpPr txBox="1"/>
          <p:nvPr/>
        </p:nvSpPr>
        <p:spPr>
          <a:xfrm>
            <a:off x="5239108" y="1124744"/>
            <a:ext cx="44435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err="1">
                <a:solidFill>
                  <a:srgbClr val="000000"/>
                </a:solidFill>
                <a:latin typeface="Trebuchet MS" panose="020B0603020202020204" pitchFamily="34" charset="0"/>
              </a:rPr>
              <a:t>el</a:t>
            </a:r>
            <a:endParaRPr lang="de-DE" sz="240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118" name="Textfeld 117" descr="SILBELAST">
            <a:extLst>
              <a:ext uri="{FF2B5EF4-FFF2-40B4-BE49-F238E27FC236}">
                <a16:creationId xmlns:a16="http://schemas.microsoft.com/office/drawing/2014/main" id="{CF261168-FB39-43DA-B05A-2F3ACBE11970}"/>
              </a:ext>
            </a:extLst>
          </p:cNvPr>
          <p:cNvSpPr txBox="1"/>
          <p:nvPr/>
        </p:nvSpPr>
        <p:spPr>
          <a:xfrm>
            <a:off x="5709515" y="1124744"/>
            <a:ext cx="46038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fa</a:t>
            </a:r>
          </a:p>
        </p:txBody>
      </p:sp>
      <p:sp>
        <p:nvSpPr>
          <p:cNvPr id="119" name="Textfeld 118" descr="SILBELAST">
            <a:extLst>
              <a:ext uri="{FF2B5EF4-FFF2-40B4-BE49-F238E27FC236}">
                <a16:creationId xmlns:a16="http://schemas.microsoft.com/office/drawing/2014/main" id="{95E1C7F7-4D21-4760-A313-B67E2C568990}"/>
              </a:ext>
            </a:extLst>
          </p:cNvPr>
          <p:cNvSpPr txBox="1"/>
          <p:nvPr/>
        </p:nvSpPr>
        <p:spPr>
          <a:xfrm>
            <a:off x="6195952" y="1124744"/>
            <a:ext cx="437940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al</a:t>
            </a:r>
          </a:p>
        </p:txBody>
      </p:sp>
      <p:sp>
        <p:nvSpPr>
          <p:cNvPr id="120" name="Textfeld 119" descr="SILBELAST">
            <a:extLst>
              <a:ext uri="{FF2B5EF4-FFF2-40B4-BE49-F238E27FC236}">
                <a16:creationId xmlns:a16="http://schemas.microsoft.com/office/drawing/2014/main" id="{0DF8C71D-5708-41A1-981D-CE328C3A401A}"/>
              </a:ext>
            </a:extLst>
          </p:cNvPr>
          <p:cNvSpPr txBox="1"/>
          <p:nvPr/>
        </p:nvSpPr>
        <p:spPr>
          <a:xfrm>
            <a:off x="6659947" y="1124744"/>
            <a:ext cx="47801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se</a:t>
            </a:r>
          </a:p>
        </p:txBody>
      </p:sp>
      <p:sp>
        <p:nvSpPr>
          <p:cNvPr id="121" name="Textfeld 120" descr="SILBELAST">
            <a:extLst>
              <a:ext uri="{FF2B5EF4-FFF2-40B4-BE49-F238E27FC236}">
                <a16:creationId xmlns:a16="http://schemas.microsoft.com/office/drawing/2014/main" id="{AEE2F56D-2AED-4582-A970-76737AA5721D}"/>
              </a:ext>
            </a:extLst>
          </p:cNvPr>
          <p:cNvSpPr txBox="1"/>
          <p:nvPr/>
        </p:nvSpPr>
        <p:spPr>
          <a:xfrm>
            <a:off x="7164018" y="1124744"/>
            <a:ext cx="437940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err="1">
                <a:solidFill>
                  <a:srgbClr val="000000"/>
                </a:solidFill>
                <a:latin typeface="Trebuchet MS" panose="020B0603020202020204" pitchFamily="34" charset="0"/>
              </a:rPr>
              <a:t>äl</a:t>
            </a:r>
            <a:endParaRPr lang="de-DE" sz="240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122" name="Textfeld 121" descr="SILBELAST">
            <a:extLst>
              <a:ext uri="{FF2B5EF4-FFF2-40B4-BE49-F238E27FC236}">
                <a16:creationId xmlns:a16="http://schemas.microsoft.com/office/drawing/2014/main" id="{704A3454-E178-4B99-9F33-572D474C8D57}"/>
              </a:ext>
            </a:extLst>
          </p:cNvPr>
          <p:cNvSpPr txBox="1"/>
          <p:nvPr/>
        </p:nvSpPr>
        <p:spPr>
          <a:xfrm>
            <a:off x="7628013" y="1124744"/>
            <a:ext cx="471604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err="1">
                <a:solidFill>
                  <a:srgbClr val="000000"/>
                </a:solidFill>
                <a:latin typeface="Trebuchet MS" panose="020B0603020202020204" pitchFamily="34" charset="0"/>
              </a:rPr>
              <a:t>as</a:t>
            </a:r>
            <a:endParaRPr lang="de-DE" sz="240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123" name="Textfeld 122" descr="SILBELAST">
            <a:extLst>
              <a:ext uri="{FF2B5EF4-FFF2-40B4-BE49-F238E27FC236}">
                <a16:creationId xmlns:a16="http://schemas.microsoft.com/office/drawing/2014/main" id="{1FE909A5-ED7D-447A-B87A-AE3F178111F4}"/>
              </a:ext>
            </a:extLst>
          </p:cNvPr>
          <p:cNvSpPr txBox="1"/>
          <p:nvPr/>
        </p:nvSpPr>
        <p:spPr>
          <a:xfrm>
            <a:off x="8125670" y="1124744"/>
            <a:ext cx="88357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err="1">
                <a:solidFill>
                  <a:srgbClr val="000000"/>
                </a:solidFill>
                <a:latin typeface="Trebuchet MS" panose="020B0603020202020204" pitchFamily="34" charset="0"/>
              </a:rPr>
              <a:t>lä</a:t>
            </a:r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  </a:t>
            </a:r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</a:t>
            </a:r>
            <a:endParaRPr lang="de-DE" sz="240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124" name="Textfeld 123" descr="SILBELAST/FIRST">
            <a:extLst>
              <a:ext uri="{FF2B5EF4-FFF2-40B4-BE49-F238E27FC236}">
                <a16:creationId xmlns:a16="http://schemas.microsoft.com/office/drawing/2014/main" id="{85FA8B41-AEF8-44F3-A51E-CAC2E7E6855A}"/>
              </a:ext>
            </a:extLst>
          </p:cNvPr>
          <p:cNvSpPr txBox="1"/>
          <p:nvPr/>
        </p:nvSpPr>
        <p:spPr>
          <a:xfrm>
            <a:off x="529346" y="1829507"/>
            <a:ext cx="47801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err="1">
                <a:solidFill>
                  <a:srgbClr val="000000"/>
                </a:solidFill>
                <a:latin typeface="Trebuchet MS" panose="020B0603020202020204" pitchFamily="34" charset="0"/>
              </a:rPr>
              <a:t>su</a:t>
            </a:r>
            <a:endParaRPr lang="de-DE" sz="240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125" name="Textfeld 124" descr="SILBELAST">
            <a:extLst>
              <a:ext uri="{FF2B5EF4-FFF2-40B4-BE49-F238E27FC236}">
                <a16:creationId xmlns:a16="http://schemas.microsoft.com/office/drawing/2014/main" id="{28280A8D-DF9F-4C43-BECA-6EF6A88E6535}"/>
              </a:ext>
            </a:extLst>
          </p:cNvPr>
          <p:cNvSpPr txBox="1"/>
          <p:nvPr/>
        </p:nvSpPr>
        <p:spPr>
          <a:xfrm>
            <a:off x="1018669" y="1829507"/>
            <a:ext cx="50847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err="1">
                <a:solidFill>
                  <a:srgbClr val="000000"/>
                </a:solidFill>
                <a:latin typeface="Trebuchet MS" panose="020B0603020202020204" pitchFamily="34" charset="0"/>
              </a:rPr>
              <a:t>kü</a:t>
            </a:r>
            <a:endParaRPr lang="de-DE" sz="240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126" name="Textfeld 125" descr="SILBELAST">
            <a:extLst>
              <a:ext uri="{FF2B5EF4-FFF2-40B4-BE49-F238E27FC236}">
                <a16:creationId xmlns:a16="http://schemas.microsoft.com/office/drawing/2014/main" id="{04A13BF5-870F-4FE8-80B9-1E6D53D751E0}"/>
              </a:ext>
            </a:extLst>
          </p:cNvPr>
          <p:cNvSpPr txBox="1"/>
          <p:nvPr/>
        </p:nvSpPr>
        <p:spPr>
          <a:xfrm>
            <a:off x="1538449" y="1829507"/>
            <a:ext cx="607859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mu</a:t>
            </a:r>
          </a:p>
        </p:txBody>
      </p:sp>
      <p:sp>
        <p:nvSpPr>
          <p:cNvPr id="127" name="Textfeld 126" descr="SILBELAST">
            <a:extLst>
              <a:ext uri="{FF2B5EF4-FFF2-40B4-BE49-F238E27FC236}">
                <a16:creationId xmlns:a16="http://schemas.microsoft.com/office/drawing/2014/main" id="{878E73BB-3159-4869-9DFA-9DFB3EC769A1}"/>
              </a:ext>
            </a:extLst>
          </p:cNvPr>
          <p:cNvSpPr txBox="1"/>
          <p:nvPr/>
        </p:nvSpPr>
        <p:spPr>
          <a:xfrm>
            <a:off x="2157615" y="1829507"/>
            <a:ext cx="44114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lo</a:t>
            </a:r>
          </a:p>
        </p:txBody>
      </p:sp>
      <p:sp>
        <p:nvSpPr>
          <p:cNvPr id="128" name="Textfeld 127" descr="SILBELAST">
            <a:extLst>
              <a:ext uri="{FF2B5EF4-FFF2-40B4-BE49-F238E27FC236}">
                <a16:creationId xmlns:a16="http://schemas.microsoft.com/office/drawing/2014/main" id="{3C6ED9A7-C9AD-4DE9-A7B9-FF31B4DF3045}"/>
              </a:ext>
            </a:extLst>
          </p:cNvPr>
          <p:cNvSpPr txBox="1"/>
          <p:nvPr/>
        </p:nvSpPr>
        <p:spPr>
          <a:xfrm>
            <a:off x="2610068" y="1829507"/>
            <a:ext cx="471604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as</a:t>
            </a:r>
          </a:p>
        </p:txBody>
      </p:sp>
      <p:sp>
        <p:nvSpPr>
          <p:cNvPr id="129" name="Textfeld 128" descr="SILBELAST">
            <a:extLst>
              <a:ext uri="{FF2B5EF4-FFF2-40B4-BE49-F238E27FC236}">
                <a16:creationId xmlns:a16="http://schemas.microsoft.com/office/drawing/2014/main" id="{16F8ADEF-A7FF-4BD0-9AC1-A87F07FAA7C3}"/>
              </a:ext>
            </a:extLst>
          </p:cNvPr>
          <p:cNvSpPr txBox="1"/>
          <p:nvPr/>
        </p:nvSpPr>
        <p:spPr>
          <a:xfrm>
            <a:off x="3092979" y="1829507"/>
            <a:ext cx="50847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ke</a:t>
            </a:r>
          </a:p>
        </p:txBody>
      </p:sp>
      <p:sp>
        <p:nvSpPr>
          <p:cNvPr id="130" name="Textfeld 129" descr="SILBELAST">
            <a:extLst>
              <a:ext uri="{FF2B5EF4-FFF2-40B4-BE49-F238E27FC236}">
                <a16:creationId xmlns:a16="http://schemas.microsoft.com/office/drawing/2014/main" id="{9070057F-239F-4C42-A3B8-82B297EBFF82}"/>
              </a:ext>
            </a:extLst>
          </p:cNvPr>
          <p:cNvSpPr txBox="1"/>
          <p:nvPr/>
        </p:nvSpPr>
        <p:spPr>
          <a:xfrm>
            <a:off x="3612759" y="1829507"/>
            <a:ext cx="474810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err="1">
                <a:solidFill>
                  <a:srgbClr val="000000"/>
                </a:solidFill>
                <a:latin typeface="Trebuchet MS" panose="020B0603020202020204" pitchFamily="34" charset="0"/>
              </a:rPr>
              <a:t>sö</a:t>
            </a:r>
            <a:endParaRPr lang="de-DE" sz="240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131" name="Textfeld 130" descr="SILBELAST">
            <a:extLst>
              <a:ext uri="{FF2B5EF4-FFF2-40B4-BE49-F238E27FC236}">
                <a16:creationId xmlns:a16="http://schemas.microsoft.com/office/drawing/2014/main" id="{8B88039D-F320-4AB1-86A9-95EC0E0E6F24}"/>
              </a:ext>
            </a:extLst>
          </p:cNvPr>
          <p:cNvSpPr txBox="1"/>
          <p:nvPr/>
        </p:nvSpPr>
        <p:spPr>
          <a:xfrm>
            <a:off x="4098876" y="1829507"/>
            <a:ext cx="44435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ul</a:t>
            </a:r>
          </a:p>
        </p:txBody>
      </p:sp>
      <p:sp>
        <p:nvSpPr>
          <p:cNvPr id="132" name="Textfeld 131" descr="SILBELAST">
            <a:extLst>
              <a:ext uri="{FF2B5EF4-FFF2-40B4-BE49-F238E27FC236}">
                <a16:creationId xmlns:a16="http://schemas.microsoft.com/office/drawing/2014/main" id="{315F09B6-D090-4008-96E7-E6FACF79D517}"/>
              </a:ext>
            </a:extLst>
          </p:cNvPr>
          <p:cNvSpPr txBox="1"/>
          <p:nvPr/>
        </p:nvSpPr>
        <p:spPr>
          <a:xfrm>
            <a:off x="4554535" y="1829507"/>
            <a:ext cx="474810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err="1">
                <a:solidFill>
                  <a:srgbClr val="000000"/>
                </a:solidFill>
                <a:latin typeface="Trebuchet MS" panose="020B0603020202020204" pitchFamily="34" charset="0"/>
              </a:rPr>
              <a:t>tü</a:t>
            </a:r>
            <a:endParaRPr lang="de-DE" sz="240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133" name="Textfeld 132" descr="SILBELAST">
            <a:extLst>
              <a:ext uri="{FF2B5EF4-FFF2-40B4-BE49-F238E27FC236}">
                <a16:creationId xmlns:a16="http://schemas.microsoft.com/office/drawing/2014/main" id="{D725FAEC-D7C6-46F7-BB63-2B0363464072}"/>
              </a:ext>
            </a:extLst>
          </p:cNvPr>
          <p:cNvSpPr txBox="1"/>
          <p:nvPr/>
        </p:nvSpPr>
        <p:spPr>
          <a:xfrm>
            <a:off x="5040652" y="1829507"/>
            <a:ext cx="607859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me</a:t>
            </a:r>
          </a:p>
        </p:txBody>
      </p:sp>
      <p:sp>
        <p:nvSpPr>
          <p:cNvPr id="134" name="Textfeld 133" descr="SILBELAST">
            <a:extLst>
              <a:ext uri="{FF2B5EF4-FFF2-40B4-BE49-F238E27FC236}">
                <a16:creationId xmlns:a16="http://schemas.microsoft.com/office/drawing/2014/main" id="{CBF2EC87-FCB5-4334-8C16-BC7B4D46DE1C}"/>
              </a:ext>
            </a:extLst>
          </p:cNvPr>
          <p:cNvSpPr txBox="1"/>
          <p:nvPr/>
        </p:nvSpPr>
        <p:spPr>
          <a:xfrm>
            <a:off x="5659818" y="1829507"/>
            <a:ext cx="466794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fe</a:t>
            </a:r>
          </a:p>
        </p:txBody>
      </p:sp>
      <p:sp>
        <p:nvSpPr>
          <p:cNvPr id="135" name="Textfeld 134" descr="SILBELAST">
            <a:extLst>
              <a:ext uri="{FF2B5EF4-FFF2-40B4-BE49-F238E27FC236}">
                <a16:creationId xmlns:a16="http://schemas.microsoft.com/office/drawing/2014/main" id="{EA08FE70-1816-45EE-AFA4-CBF82F96564B}"/>
              </a:ext>
            </a:extLst>
          </p:cNvPr>
          <p:cNvSpPr txBox="1"/>
          <p:nvPr/>
        </p:nvSpPr>
        <p:spPr>
          <a:xfrm>
            <a:off x="6137919" y="1829507"/>
            <a:ext cx="51809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no</a:t>
            </a:r>
          </a:p>
        </p:txBody>
      </p:sp>
      <p:sp>
        <p:nvSpPr>
          <p:cNvPr id="136" name="Textfeld 135" descr="SILBELAST">
            <a:extLst>
              <a:ext uri="{FF2B5EF4-FFF2-40B4-BE49-F238E27FC236}">
                <a16:creationId xmlns:a16="http://schemas.microsoft.com/office/drawing/2014/main" id="{9D47A959-0CCF-45E5-B127-56AA2DEB6EDD}"/>
              </a:ext>
            </a:extLst>
          </p:cNvPr>
          <p:cNvSpPr txBox="1"/>
          <p:nvPr/>
        </p:nvSpPr>
        <p:spPr>
          <a:xfrm>
            <a:off x="6667317" y="1829507"/>
            <a:ext cx="50526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err="1">
                <a:solidFill>
                  <a:srgbClr val="000000"/>
                </a:solidFill>
                <a:latin typeface="Trebuchet MS" panose="020B0603020202020204" pitchFamily="34" charset="0"/>
              </a:rPr>
              <a:t>kö</a:t>
            </a:r>
            <a:endParaRPr lang="de-DE" sz="240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137" name="Textfeld 136" descr="SILBELAST">
            <a:extLst>
              <a:ext uri="{FF2B5EF4-FFF2-40B4-BE49-F238E27FC236}">
                <a16:creationId xmlns:a16="http://schemas.microsoft.com/office/drawing/2014/main" id="{D0F77EAC-B6ED-4DC4-AD40-C8C4E69C6A62}"/>
              </a:ext>
            </a:extLst>
          </p:cNvPr>
          <p:cNvSpPr txBox="1"/>
          <p:nvPr/>
        </p:nvSpPr>
        <p:spPr>
          <a:xfrm>
            <a:off x="7183891" y="1829507"/>
            <a:ext cx="44114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lo</a:t>
            </a:r>
          </a:p>
        </p:txBody>
      </p:sp>
      <p:sp>
        <p:nvSpPr>
          <p:cNvPr id="138" name="Textfeld 137" descr="SILBELAST">
            <a:extLst>
              <a:ext uri="{FF2B5EF4-FFF2-40B4-BE49-F238E27FC236}">
                <a16:creationId xmlns:a16="http://schemas.microsoft.com/office/drawing/2014/main" id="{29A01BEF-E24F-4850-BD2B-4877475C1917}"/>
              </a:ext>
            </a:extLst>
          </p:cNvPr>
          <p:cNvSpPr txBox="1"/>
          <p:nvPr/>
        </p:nvSpPr>
        <p:spPr>
          <a:xfrm>
            <a:off x="7636344" y="1829507"/>
            <a:ext cx="44435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lu</a:t>
            </a:r>
          </a:p>
        </p:txBody>
      </p:sp>
      <p:sp>
        <p:nvSpPr>
          <p:cNvPr id="139" name="Textfeld 138" descr="SILBELAST">
            <a:extLst>
              <a:ext uri="{FF2B5EF4-FFF2-40B4-BE49-F238E27FC236}">
                <a16:creationId xmlns:a16="http://schemas.microsoft.com/office/drawing/2014/main" id="{EF82C4E5-FDDB-4765-A840-4CC3AE72A53E}"/>
              </a:ext>
            </a:extLst>
          </p:cNvPr>
          <p:cNvSpPr txBox="1"/>
          <p:nvPr/>
        </p:nvSpPr>
        <p:spPr>
          <a:xfrm>
            <a:off x="8092006" y="1829507"/>
            <a:ext cx="92365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err="1">
                <a:solidFill>
                  <a:srgbClr val="000000"/>
                </a:solidFill>
                <a:latin typeface="Trebuchet MS" panose="020B0603020202020204" pitchFamily="34" charset="0"/>
              </a:rPr>
              <a:t>sü</a:t>
            </a:r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  </a:t>
            </a:r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</a:t>
            </a:r>
            <a:endParaRPr lang="de-DE" sz="240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140" name="Textfeld 139" descr="SILBELAST/FIRST">
            <a:extLst>
              <a:ext uri="{FF2B5EF4-FFF2-40B4-BE49-F238E27FC236}">
                <a16:creationId xmlns:a16="http://schemas.microsoft.com/office/drawing/2014/main" id="{7ADA9E5D-14C9-465A-8C86-A22537BDAE00}"/>
              </a:ext>
            </a:extLst>
          </p:cNvPr>
          <p:cNvSpPr txBox="1"/>
          <p:nvPr/>
        </p:nvSpPr>
        <p:spPr>
          <a:xfrm>
            <a:off x="529346" y="2519023"/>
            <a:ext cx="44435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el</a:t>
            </a:r>
          </a:p>
        </p:txBody>
      </p:sp>
      <p:sp>
        <p:nvSpPr>
          <p:cNvPr id="141" name="Textfeld 140" descr="SILBELAST">
            <a:extLst>
              <a:ext uri="{FF2B5EF4-FFF2-40B4-BE49-F238E27FC236}">
                <a16:creationId xmlns:a16="http://schemas.microsoft.com/office/drawing/2014/main" id="{F855B8B6-BA44-41DF-9EDD-741EED244D30}"/>
              </a:ext>
            </a:extLst>
          </p:cNvPr>
          <p:cNvSpPr txBox="1"/>
          <p:nvPr/>
        </p:nvSpPr>
        <p:spPr>
          <a:xfrm>
            <a:off x="957434" y="2519023"/>
            <a:ext cx="50526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err="1">
                <a:solidFill>
                  <a:srgbClr val="000000"/>
                </a:solidFill>
                <a:latin typeface="Trebuchet MS" panose="020B0603020202020204" pitchFamily="34" charset="0"/>
              </a:rPr>
              <a:t>ök</a:t>
            </a:r>
            <a:endParaRPr lang="de-DE" sz="240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142" name="Textfeld 141" descr="SILBELAST">
            <a:extLst>
              <a:ext uri="{FF2B5EF4-FFF2-40B4-BE49-F238E27FC236}">
                <a16:creationId xmlns:a16="http://schemas.microsoft.com/office/drawing/2014/main" id="{4B6FFC54-2024-4281-BC55-04107DDB09B1}"/>
              </a:ext>
            </a:extLst>
          </p:cNvPr>
          <p:cNvSpPr txBox="1"/>
          <p:nvPr/>
        </p:nvSpPr>
        <p:spPr>
          <a:xfrm>
            <a:off x="1446437" y="2519023"/>
            <a:ext cx="60465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mo</a:t>
            </a:r>
          </a:p>
        </p:txBody>
      </p:sp>
      <p:sp>
        <p:nvSpPr>
          <p:cNvPr id="143" name="Textfeld 142" descr="SILBELAST">
            <a:extLst>
              <a:ext uri="{FF2B5EF4-FFF2-40B4-BE49-F238E27FC236}">
                <a16:creationId xmlns:a16="http://schemas.microsoft.com/office/drawing/2014/main" id="{674C0138-AF57-4A21-B021-1C264B94D4D0}"/>
              </a:ext>
            </a:extLst>
          </p:cNvPr>
          <p:cNvSpPr txBox="1"/>
          <p:nvPr/>
        </p:nvSpPr>
        <p:spPr>
          <a:xfrm>
            <a:off x="2034826" y="2519023"/>
            <a:ext cx="46358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fo</a:t>
            </a:r>
          </a:p>
        </p:txBody>
      </p:sp>
      <p:sp>
        <p:nvSpPr>
          <p:cNvPr id="144" name="Textfeld 143" descr="SILBELAST">
            <a:extLst>
              <a:ext uri="{FF2B5EF4-FFF2-40B4-BE49-F238E27FC236}">
                <a16:creationId xmlns:a16="http://schemas.microsoft.com/office/drawing/2014/main" id="{0FB40D5C-3472-448B-A5B0-313104F5CA82}"/>
              </a:ext>
            </a:extLst>
          </p:cNvPr>
          <p:cNvSpPr txBox="1"/>
          <p:nvPr/>
        </p:nvSpPr>
        <p:spPr>
          <a:xfrm>
            <a:off x="2482150" y="2519023"/>
            <a:ext cx="47801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es</a:t>
            </a:r>
          </a:p>
        </p:txBody>
      </p:sp>
      <p:sp>
        <p:nvSpPr>
          <p:cNvPr id="145" name="Textfeld 144" descr="SILBELAST">
            <a:extLst>
              <a:ext uri="{FF2B5EF4-FFF2-40B4-BE49-F238E27FC236}">
                <a16:creationId xmlns:a16="http://schemas.microsoft.com/office/drawing/2014/main" id="{301EF9FD-4B43-42C3-8725-600140CDCC2B}"/>
              </a:ext>
            </a:extLst>
          </p:cNvPr>
          <p:cNvSpPr txBox="1"/>
          <p:nvPr/>
        </p:nvSpPr>
        <p:spPr>
          <a:xfrm>
            <a:off x="2943902" y="2519023"/>
            <a:ext cx="607859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me</a:t>
            </a:r>
          </a:p>
        </p:txBody>
      </p:sp>
      <p:sp>
        <p:nvSpPr>
          <p:cNvPr id="146" name="Textfeld 145" descr="SILBELAST">
            <a:extLst>
              <a:ext uri="{FF2B5EF4-FFF2-40B4-BE49-F238E27FC236}">
                <a16:creationId xmlns:a16="http://schemas.microsoft.com/office/drawing/2014/main" id="{B7094940-61F9-470C-AD1C-76CCF1EAC885}"/>
              </a:ext>
            </a:extLst>
          </p:cNvPr>
          <p:cNvSpPr txBox="1"/>
          <p:nvPr/>
        </p:nvSpPr>
        <p:spPr>
          <a:xfrm>
            <a:off x="3535497" y="2519023"/>
            <a:ext cx="44435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ul</a:t>
            </a:r>
          </a:p>
        </p:txBody>
      </p:sp>
      <p:sp>
        <p:nvSpPr>
          <p:cNvPr id="147" name="Textfeld 146" descr="SILBELAST">
            <a:extLst>
              <a:ext uri="{FF2B5EF4-FFF2-40B4-BE49-F238E27FC236}">
                <a16:creationId xmlns:a16="http://schemas.microsoft.com/office/drawing/2014/main" id="{F8305BCD-21DF-4433-86ED-41D021F5B777}"/>
              </a:ext>
            </a:extLst>
          </p:cNvPr>
          <p:cNvSpPr txBox="1"/>
          <p:nvPr/>
        </p:nvSpPr>
        <p:spPr>
          <a:xfrm>
            <a:off x="3963585" y="2519023"/>
            <a:ext cx="50206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err="1">
                <a:solidFill>
                  <a:srgbClr val="000000"/>
                </a:solidFill>
                <a:latin typeface="Trebuchet MS" panose="020B0603020202020204" pitchFamily="34" charset="0"/>
              </a:rPr>
              <a:t>kä</a:t>
            </a:r>
            <a:endParaRPr lang="de-DE" sz="240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148" name="Textfeld 147" descr="SILBELAST">
            <a:extLst>
              <a:ext uri="{FF2B5EF4-FFF2-40B4-BE49-F238E27FC236}">
                <a16:creationId xmlns:a16="http://schemas.microsoft.com/office/drawing/2014/main" id="{E0DC44F7-E874-4F6B-890D-67A603806E94}"/>
              </a:ext>
            </a:extLst>
          </p:cNvPr>
          <p:cNvSpPr txBox="1"/>
          <p:nvPr/>
        </p:nvSpPr>
        <p:spPr>
          <a:xfrm>
            <a:off x="4449382" y="2519023"/>
            <a:ext cx="60465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err="1">
                <a:solidFill>
                  <a:srgbClr val="000000"/>
                </a:solidFill>
                <a:latin typeface="Trebuchet MS" panose="020B0603020202020204" pitchFamily="34" charset="0"/>
              </a:rPr>
              <a:t>mö</a:t>
            </a:r>
            <a:endParaRPr lang="de-DE" sz="240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149" name="Textfeld 148" descr="SILBELAST">
            <a:extLst>
              <a:ext uri="{FF2B5EF4-FFF2-40B4-BE49-F238E27FC236}">
                <a16:creationId xmlns:a16="http://schemas.microsoft.com/office/drawing/2014/main" id="{FB26BA05-CA91-48B1-81C8-717941F5FC6A}"/>
              </a:ext>
            </a:extLst>
          </p:cNvPr>
          <p:cNvSpPr txBox="1"/>
          <p:nvPr/>
        </p:nvSpPr>
        <p:spPr>
          <a:xfrm>
            <a:off x="5037771" y="2519023"/>
            <a:ext cx="49885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ca</a:t>
            </a:r>
          </a:p>
        </p:txBody>
      </p:sp>
      <p:sp>
        <p:nvSpPr>
          <p:cNvPr id="150" name="Textfeld 149" descr="SILBELAST">
            <a:extLst>
              <a:ext uri="{FF2B5EF4-FFF2-40B4-BE49-F238E27FC236}">
                <a16:creationId xmlns:a16="http://schemas.microsoft.com/office/drawing/2014/main" id="{70BFCC8C-A067-4803-8F01-3BE0E714EF22}"/>
              </a:ext>
            </a:extLst>
          </p:cNvPr>
          <p:cNvSpPr txBox="1"/>
          <p:nvPr/>
        </p:nvSpPr>
        <p:spPr>
          <a:xfrm>
            <a:off x="5520362" y="2519023"/>
            <a:ext cx="50526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ce</a:t>
            </a:r>
          </a:p>
        </p:txBody>
      </p:sp>
      <p:sp>
        <p:nvSpPr>
          <p:cNvPr id="151" name="Textfeld 150" descr="SILBELAST">
            <a:extLst>
              <a:ext uri="{FF2B5EF4-FFF2-40B4-BE49-F238E27FC236}">
                <a16:creationId xmlns:a16="http://schemas.microsoft.com/office/drawing/2014/main" id="{537DBDE4-90E7-420E-B9DC-94DFEA6CF142}"/>
              </a:ext>
            </a:extLst>
          </p:cNvPr>
          <p:cNvSpPr txBox="1"/>
          <p:nvPr/>
        </p:nvSpPr>
        <p:spPr>
          <a:xfrm>
            <a:off x="6009365" y="2519023"/>
            <a:ext cx="58221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wu</a:t>
            </a:r>
          </a:p>
        </p:txBody>
      </p:sp>
      <p:sp>
        <p:nvSpPr>
          <p:cNvPr id="152" name="Textfeld 151" descr="SILBELAST">
            <a:extLst>
              <a:ext uri="{FF2B5EF4-FFF2-40B4-BE49-F238E27FC236}">
                <a16:creationId xmlns:a16="http://schemas.microsoft.com/office/drawing/2014/main" id="{79439D8C-F3E2-40A6-99F1-76FCD2F3816F}"/>
              </a:ext>
            </a:extLst>
          </p:cNvPr>
          <p:cNvSpPr txBox="1"/>
          <p:nvPr/>
        </p:nvSpPr>
        <p:spPr>
          <a:xfrm>
            <a:off x="6575312" y="2519023"/>
            <a:ext cx="52450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ed</a:t>
            </a:r>
          </a:p>
        </p:txBody>
      </p:sp>
      <p:sp>
        <p:nvSpPr>
          <p:cNvPr id="153" name="Textfeld 152" descr="SILBELAST">
            <a:extLst>
              <a:ext uri="{FF2B5EF4-FFF2-40B4-BE49-F238E27FC236}">
                <a16:creationId xmlns:a16="http://schemas.microsoft.com/office/drawing/2014/main" id="{81A27692-4E3E-4B08-A5C4-6994710EF61C}"/>
              </a:ext>
            </a:extLst>
          </p:cNvPr>
          <p:cNvSpPr txBox="1"/>
          <p:nvPr/>
        </p:nvSpPr>
        <p:spPr>
          <a:xfrm>
            <a:off x="7083551" y="2519023"/>
            <a:ext cx="503664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err="1">
                <a:solidFill>
                  <a:srgbClr val="000000"/>
                </a:solidFill>
                <a:latin typeface="Trebuchet MS" panose="020B0603020202020204" pitchFamily="34" charset="0"/>
              </a:rPr>
              <a:t>gö</a:t>
            </a:r>
            <a:endParaRPr lang="de-DE" sz="240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154" name="Textfeld 153" descr="SILBELAST">
            <a:extLst>
              <a:ext uri="{FF2B5EF4-FFF2-40B4-BE49-F238E27FC236}">
                <a16:creationId xmlns:a16="http://schemas.microsoft.com/office/drawing/2014/main" id="{2E005F70-7368-4A30-8DA6-116C570C8ABA}"/>
              </a:ext>
            </a:extLst>
          </p:cNvPr>
          <p:cNvSpPr txBox="1"/>
          <p:nvPr/>
        </p:nvSpPr>
        <p:spPr>
          <a:xfrm>
            <a:off x="7570951" y="2519023"/>
            <a:ext cx="42832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err="1">
                <a:solidFill>
                  <a:srgbClr val="000000"/>
                </a:solidFill>
                <a:latin typeface="Trebuchet MS" panose="020B0603020202020204" pitchFamily="34" charset="0"/>
              </a:rPr>
              <a:t>ki</a:t>
            </a:r>
            <a:endParaRPr lang="de-DE" sz="240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155" name="Textfeld 154" descr="SILBELAST">
            <a:extLst>
              <a:ext uri="{FF2B5EF4-FFF2-40B4-BE49-F238E27FC236}">
                <a16:creationId xmlns:a16="http://schemas.microsoft.com/office/drawing/2014/main" id="{D2C9DC26-4AA3-4E2C-9D36-3A372C0C6DB1}"/>
              </a:ext>
            </a:extLst>
          </p:cNvPr>
          <p:cNvSpPr txBox="1"/>
          <p:nvPr/>
        </p:nvSpPr>
        <p:spPr>
          <a:xfrm>
            <a:off x="7983002" y="2519023"/>
            <a:ext cx="1053494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err="1">
                <a:solidFill>
                  <a:srgbClr val="000000"/>
                </a:solidFill>
                <a:latin typeface="Trebuchet MS" panose="020B0603020202020204" pitchFamily="34" charset="0"/>
              </a:rPr>
              <a:t>em</a:t>
            </a:r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  </a:t>
            </a:r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</a:t>
            </a:r>
            <a:endParaRPr lang="de-DE" sz="240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156" name="Textfeld 155" descr="SILBELAST/FIRST">
            <a:extLst>
              <a:ext uri="{FF2B5EF4-FFF2-40B4-BE49-F238E27FC236}">
                <a16:creationId xmlns:a16="http://schemas.microsoft.com/office/drawing/2014/main" id="{9576B237-9E3F-4727-B9E1-06F73CE2EEF4}"/>
              </a:ext>
            </a:extLst>
          </p:cNvPr>
          <p:cNvSpPr txBox="1"/>
          <p:nvPr/>
        </p:nvSpPr>
        <p:spPr>
          <a:xfrm>
            <a:off x="529346" y="3186849"/>
            <a:ext cx="506870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ge</a:t>
            </a:r>
          </a:p>
        </p:txBody>
      </p:sp>
      <p:sp>
        <p:nvSpPr>
          <p:cNvPr id="157" name="Textfeld 156" descr="SILBELAST">
            <a:extLst>
              <a:ext uri="{FF2B5EF4-FFF2-40B4-BE49-F238E27FC236}">
                <a16:creationId xmlns:a16="http://schemas.microsoft.com/office/drawing/2014/main" id="{E6B3AAD4-5082-47C9-9BBA-45E9FF221F85}"/>
              </a:ext>
            </a:extLst>
          </p:cNvPr>
          <p:cNvSpPr txBox="1"/>
          <p:nvPr/>
        </p:nvSpPr>
        <p:spPr>
          <a:xfrm>
            <a:off x="1067935" y="3186849"/>
            <a:ext cx="450764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fy</a:t>
            </a:r>
          </a:p>
        </p:txBody>
      </p:sp>
      <p:sp>
        <p:nvSpPr>
          <p:cNvPr id="158" name="Textfeld 157" descr="SILBELAST">
            <a:extLst>
              <a:ext uri="{FF2B5EF4-FFF2-40B4-BE49-F238E27FC236}">
                <a16:creationId xmlns:a16="http://schemas.microsoft.com/office/drawing/2014/main" id="{E4D52DC8-858A-4C30-8290-066E1BDD6962}"/>
              </a:ext>
            </a:extLst>
          </p:cNvPr>
          <p:cNvSpPr txBox="1"/>
          <p:nvPr/>
        </p:nvSpPr>
        <p:spPr>
          <a:xfrm>
            <a:off x="1550418" y="3186849"/>
            <a:ext cx="42832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ly</a:t>
            </a:r>
          </a:p>
        </p:txBody>
      </p:sp>
      <p:sp>
        <p:nvSpPr>
          <p:cNvPr id="159" name="Textfeld 158" descr="SILBELAST">
            <a:extLst>
              <a:ext uri="{FF2B5EF4-FFF2-40B4-BE49-F238E27FC236}">
                <a16:creationId xmlns:a16="http://schemas.microsoft.com/office/drawing/2014/main" id="{75606BDD-333E-453B-8CE2-7A6E25A2ACC0}"/>
              </a:ext>
            </a:extLst>
          </p:cNvPr>
          <p:cNvSpPr txBox="1"/>
          <p:nvPr/>
        </p:nvSpPr>
        <p:spPr>
          <a:xfrm>
            <a:off x="2010459" y="3186849"/>
            <a:ext cx="418704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zi</a:t>
            </a:r>
          </a:p>
        </p:txBody>
      </p:sp>
      <p:sp>
        <p:nvSpPr>
          <p:cNvPr id="160" name="Textfeld 159" descr="SILBELAST">
            <a:extLst>
              <a:ext uri="{FF2B5EF4-FFF2-40B4-BE49-F238E27FC236}">
                <a16:creationId xmlns:a16="http://schemas.microsoft.com/office/drawing/2014/main" id="{EF1D5B6B-EE6F-4062-AD00-7695FA8D135F}"/>
              </a:ext>
            </a:extLst>
          </p:cNvPr>
          <p:cNvSpPr txBox="1"/>
          <p:nvPr/>
        </p:nvSpPr>
        <p:spPr>
          <a:xfrm>
            <a:off x="2460882" y="3186849"/>
            <a:ext cx="49885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zu</a:t>
            </a:r>
          </a:p>
        </p:txBody>
      </p:sp>
      <p:sp>
        <p:nvSpPr>
          <p:cNvPr id="161" name="Textfeld 160" descr="SILBELAST">
            <a:extLst>
              <a:ext uri="{FF2B5EF4-FFF2-40B4-BE49-F238E27FC236}">
                <a16:creationId xmlns:a16="http://schemas.microsoft.com/office/drawing/2014/main" id="{318BA4BF-6BE6-479A-9265-45E11E33FEA6}"/>
              </a:ext>
            </a:extLst>
          </p:cNvPr>
          <p:cNvSpPr txBox="1"/>
          <p:nvPr/>
        </p:nvSpPr>
        <p:spPr>
          <a:xfrm>
            <a:off x="2991456" y="3186849"/>
            <a:ext cx="607859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me</a:t>
            </a:r>
          </a:p>
        </p:txBody>
      </p:sp>
      <p:sp>
        <p:nvSpPr>
          <p:cNvPr id="162" name="Textfeld 161" descr="SILBELAST">
            <a:extLst>
              <a:ext uri="{FF2B5EF4-FFF2-40B4-BE49-F238E27FC236}">
                <a16:creationId xmlns:a16="http://schemas.microsoft.com/office/drawing/2014/main" id="{432CDAD7-331F-4039-B142-D96BCDA598DF}"/>
              </a:ext>
            </a:extLst>
          </p:cNvPr>
          <p:cNvSpPr txBox="1"/>
          <p:nvPr/>
        </p:nvSpPr>
        <p:spPr>
          <a:xfrm>
            <a:off x="3631034" y="3186849"/>
            <a:ext cx="47320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re</a:t>
            </a:r>
          </a:p>
        </p:txBody>
      </p:sp>
      <p:sp>
        <p:nvSpPr>
          <p:cNvPr id="163" name="Textfeld 162" descr="SILBELAST">
            <a:extLst>
              <a:ext uri="{FF2B5EF4-FFF2-40B4-BE49-F238E27FC236}">
                <a16:creationId xmlns:a16="http://schemas.microsoft.com/office/drawing/2014/main" id="{A7D22833-4519-4F2F-964E-4BAA7EC26F7F}"/>
              </a:ext>
            </a:extLst>
          </p:cNvPr>
          <p:cNvSpPr txBox="1"/>
          <p:nvPr/>
        </p:nvSpPr>
        <p:spPr>
          <a:xfrm>
            <a:off x="4135959" y="3186849"/>
            <a:ext cx="470000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err="1">
                <a:solidFill>
                  <a:srgbClr val="000000"/>
                </a:solidFill>
                <a:latin typeface="Trebuchet MS" panose="020B0603020202020204" pitchFamily="34" charset="0"/>
              </a:rPr>
              <a:t>rö</a:t>
            </a:r>
            <a:endParaRPr lang="de-DE" sz="240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164" name="Textfeld 163" descr="SILBELAST">
            <a:extLst>
              <a:ext uri="{FF2B5EF4-FFF2-40B4-BE49-F238E27FC236}">
                <a16:creationId xmlns:a16="http://schemas.microsoft.com/office/drawing/2014/main" id="{FDA06053-ED81-49A2-9ABB-7926F9DB1EF8}"/>
              </a:ext>
            </a:extLst>
          </p:cNvPr>
          <p:cNvSpPr txBox="1"/>
          <p:nvPr/>
        </p:nvSpPr>
        <p:spPr>
          <a:xfrm>
            <a:off x="4637678" y="3186849"/>
            <a:ext cx="471604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err="1">
                <a:solidFill>
                  <a:srgbClr val="000000"/>
                </a:solidFill>
                <a:latin typeface="Trebuchet MS" panose="020B0603020202020204" pitchFamily="34" charset="0"/>
              </a:rPr>
              <a:t>tü</a:t>
            </a:r>
            <a:endParaRPr lang="de-DE" sz="240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165" name="Textfeld 164" descr="SILBELAST">
            <a:extLst>
              <a:ext uri="{FF2B5EF4-FFF2-40B4-BE49-F238E27FC236}">
                <a16:creationId xmlns:a16="http://schemas.microsoft.com/office/drawing/2014/main" id="{3F51914C-AB8C-4179-83DE-65BF92048826}"/>
              </a:ext>
            </a:extLst>
          </p:cNvPr>
          <p:cNvSpPr txBox="1"/>
          <p:nvPr/>
        </p:nvSpPr>
        <p:spPr>
          <a:xfrm>
            <a:off x="5141001" y="3186849"/>
            <a:ext cx="394660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ti</a:t>
            </a:r>
          </a:p>
        </p:txBody>
      </p:sp>
      <p:sp>
        <p:nvSpPr>
          <p:cNvPr id="166" name="Textfeld 165" descr="SILBELAST">
            <a:extLst>
              <a:ext uri="{FF2B5EF4-FFF2-40B4-BE49-F238E27FC236}">
                <a16:creationId xmlns:a16="http://schemas.microsoft.com/office/drawing/2014/main" id="{7EFB31BB-C0C3-487E-BB03-07B49A1CCDF7}"/>
              </a:ext>
            </a:extLst>
          </p:cNvPr>
          <p:cNvSpPr txBox="1"/>
          <p:nvPr/>
        </p:nvSpPr>
        <p:spPr>
          <a:xfrm>
            <a:off x="5567380" y="3186849"/>
            <a:ext cx="386644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fi</a:t>
            </a:r>
          </a:p>
        </p:txBody>
      </p:sp>
      <p:sp>
        <p:nvSpPr>
          <p:cNvPr id="167" name="Textfeld 166" descr="SILBELAST">
            <a:extLst>
              <a:ext uri="{FF2B5EF4-FFF2-40B4-BE49-F238E27FC236}">
                <a16:creationId xmlns:a16="http://schemas.microsoft.com/office/drawing/2014/main" id="{C92A136A-5093-4723-824B-334FE33AE425}"/>
              </a:ext>
            </a:extLst>
          </p:cNvPr>
          <p:cNvSpPr txBox="1"/>
          <p:nvPr/>
        </p:nvSpPr>
        <p:spPr>
          <a:xfrm>
            <a:off x="5985743" y="3186849"/>
            <a:ext cx="506870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eg</a:t>
            </a:r>
          </a:p>
        </p:txBody>
      </p:sp>
      <p:sp>
        <p:nvSpPr>
          <p:cNvPr id="168" name="Textfeld 167" descr="SILBELAST">
            <a:extLst>
              <a:ext uri="{FF2B5EF4-FFF2-40B4-BE49-F238E27FC236}">
                <a16:creationId xmlns:a16="http://schemas.microsoft.com/office/drawing/2014/main" id="{0F409270-8BED-4524-8DBB-5C3E4EEEF5D4}"/>
              </a:ext>
            </a:extLst>
          </p:cNvPr>
          <p:cNvSpPr txBox="1"/>
          <p:nvPr/>
        </p:nvSpPr>
        <p:spPr>
          <a:xfrm>
            <a:off x="6524332" y="3186849"/>
            <a:ext cx="51809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ho</a:t>
            </a:r>
          </a:p>
        </p:txBody>
      </p:sp>
      <p:sp>
        <p:nvSpPr>
          <p:cNvPr id="169" name="Textfeld 168" descr="SILBELAST">
            <a:extLst>
              <a:ext uri="{FF2B5EF4-FFF2-40B4-BE49-F238E27FC236}">
                <a16:creationId xmlns:a16="http://schemas.microsoft.com/office/drawing/2014/main" id="{76BA56A5-3E99-43A2-AE98-7B3F5C067D39}"/>
              </a:ext>
            </a:extLst>
          </p:cNvPr>
          <p:cNvSpPr txBox="1"/>
          <p:nvPr/>
        </p:nvSpPr>
        <p:spPr>
          <a:xfrm>
            <a:off x="7074142" y="3186849"/>
            <a:ext cx="46198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sy</a:t>
            </a:r>
          </a:p>
        </p:txBody>
      </p:sp>
      <p:sp>
        <p:nvSpPr>
          <p:cNvPr id="170" name="Textfeld 169" descr="SILBELAST">
            <a:extLst>
              <a:ext uri="{FF2B5EF4-FFF2-40B4-BE49-F238E27FC236}">
                <a16:creationId xmlns:a16="http://schemas.microsoft.com/office/drawing/2014/main" id="{5DA6C1D3-3AB2-4BA9-A8BA-C136DF8A29D5}"/>
              </a:ext>
            </a:extLst>
          </p:cNvPr>
          <p:cNvSpPr txBox="1"/>
          <p:nvPr/>
        </p:nvSpPr>
        <p:spPr>
          <a:xfrm>
            <a:off x="7567847" y="3186849"/>
            <a:ext cx="466794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err="1">
                <a:solidFill>
                  <a:srgbClr val="000000"/>
                </a:solidFill>
                <a:latin typeface="Trebuchet MS" panose="020B0603020202020204" pitchFamily="34" charset="0"/>
              </a:rPr>
              <a:t>fü</a:t>
            </a:r>
            <a:endParaRPr lang="de-DE" sz="240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171" name="Textfeld 170" descr="SILBELAST">
            <a:extLst>
              <a:ext uri="{FF2B5EF4-FFF2-40B4-BE49-F238E27FC236}">
                <a16:creationId xmlns:a16="http://schemas.microsoft.com/office/drawing/2014/main" id="{41D5E2C1-06D9-40B7-B8F0-C13AA2552AE1}"/>
              </a:ext>
            </a:extLst>
          </p:cNvPr>
          <p:cNvSpPr txBox="1"/>
          <p:nvPr/>
        </p:nvSpPr>
        <p:spPr>
          <a:xfrm>
            <a:off x="8066358" y="3186849"/>
            <a:ext cx="95410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err="1">
                <a:solidFill>
                  <a:srgbClr val="000000"/>
                </a:solidFill>
                <a:latin typeface="Trebuchet MS" panose="020B0603020202020204" pitchFamily="34" charset="0"/>
              </a:rPr>
              <a:t>ke</a:t>
            </a:r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  </a:t>
            </a:r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</a:t>
            </a:r>
            <a:endParaRPr lang="de-DE" sz="240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172" name="Textfeld 171" descr="SILBELAST/FIRST">
            <a:extLst>
              <a:ext uri="{FF2B5EF4-FFF2-40B4-BE49-F238E27FC236}">
                <a16:creationId xmlns:a16="http://schemas.microsoft.com/office/drawing/2014/main" id="{7F4475B2-49D7-4065-8F39-062252C275E0}"/>
              </a:ext>
            </a:extLst>
          </p:cNvPr>
          <p:cNvSpPr txBox="1"/>
          <p:nvPr/>
        </p:nvSpPr>
        <p:spPr>
          <a:xfrm>
            <a:off x="529346" y="3900649"/>
            <a:ext cx="47320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re</a:t>
            </a:r>
          </a:p>
        </p:txBody>
      </p:sp>
      <p:sp>
        <p:nvSpPr>
          <p:cNvPr id="173" name="Textfeld 172" descr="SILBELAST">
            <a:extLst>
              <a:ext uri="{FF2B5EF4-FFF2-40B4-BE49-F238E27FC236}">
                <a16:creationId xmlns:a16="http://schemas.microsoft.com/office/drawing/2014/main" id="{EDA423D3-CFF4-4DD3-8FAC-C42A3470EEE5}"/>
              </a:ext>
            </a:extLst>
          </p:cNvPr>
          <p:cNvSpPr txBox="1"/>
          <p:nvPr/>
        </p:nvSpPr>
        <p:spPr>
          <a:xfrm>
            <a:off x="992379" y="3900649"/>
            <a:ext cx="474810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te</a:t>
            </a:r>
          </a:p>
        </p:txBody>
      </p:sp>
      <p:sp>
        <p:nvSpPr>
          <p:cNvPr id="174" name="Textfeld 173" descr="SILBELAST">
            <a:extLst>
              <a:ext uri="{FF2B5EF4-FFF2-40B4-BE49-F238E27FC236}">
                <a16:creationId xmlns:a16="http://schemas.microsoft.com/office/drawing/2014/main" id="{58B9CC21-8248-47F7-A26E-A46A3B924F71}"/>
              </a:ext>
            </a:extLst>
          </p:cNvPr>
          <p:cNvSpPr txBox="1"/>
          <p:nvPr/>
        </p:nvSpPr>
        <p:spPr>
          <a:xfrm>
            <a:off x="1457016" y="3900649"/>
            <a:ext cx="49885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ze</a:t>
            </a:r>
          </a:p>
        </p:txBody>
      </p:sp>
      <p:sp>
        <p:nvSpPr>
          <p:cNvPr id="175" name="Textfeld 174" descr="SILBELAST">
            <a:extLst>
              <a:ext uri="{FF2B5EF4-FFF2-40B4-BE49-F238E27FC236}">
                <a16:creationId xmlns:a16="http://schemas.microsoft.com/office/drawing/2014/main" id="{995FF9C3-AE79-4432-833B-1A7140E982BD}"/>
              </a:ext>
            </a:extLst>
          </p:cNvPr>
          <p:cNvSpPr txBox="1"/>
          <p:nvPr/>
        </p:nvSpPr>
        <p:spPr>
          <a:xfrm>
            <a:off x="1945698" y="3900649"/>
            <a:ext cx="57900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err="1">
                <a:solidFill>
                  <a:srgbClr val="000000"/>
                </a:solidFill>
                <a:latin typeface="Trebuchet MS" panose="020B0603020202020204" pitchFamily="34" charset="0"/>
              </a:rPr>
              <a:t>wö</a:t>
            </a:r>
            <a:endParaRPr lang="de-DE" sz="240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176" name="Textfeld 175" descr="SILBELAST">
            <a:extLst>
              <a:ext uri="{FF2B5EF4-FFF2-40B4-BE49-F238E27FC236}">
                <a16:creationId xmlns:a16="http://schemas.microsoft.com/office/drawing/2014/main" id="{99B7867A-7557-4F7C-BA82-5ACB28344BA3}"/>
              </a:ext>
            </a:extLst>
          </p:cNvPr>
          <p:cNvSpPr txBox="1"/>
          <p:nvPr/>
        </p:nvSpPr>
        <p:spPr>
          <a:xfrm>
            <a:off x="2514530" y="3900649"/>
            <a:ext cx="503664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err="1">
                <a:solidFill>
                  <a:srgbClr val="000000"/>
                </a:solidFill>
                <a:latin typeface="Trebuchet MS" panose="020B0603020202020204" pitchFamily="34" charset="0"/>
              </a:rPr>
              <a:t>vu</a:t>
            </a:r>
            <a:endParaRPr lang="de-DE" sz="240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177" name="Textfeld 176" descr="SILBELAST">
            <a:extLst>
              <a:ext uri="{FF2B5EF4-FFF2-40B4-BE49-F238E27FC236}">
                <a16:creationId xmlns:a16="http://schemas.microsoft.com/office/drawing/2014/main" id="{23444C34-81C3-4587-9AF5-8409A556ACC8}"/>
              </a:ext>
            </a:extLst>
          </p:cNvPr>
          <p:cNvSpPr txBox="1"/>
          <p:nvPr/>
        </p:nvSpPr>
        <p:spPr>
          <a:xfrm>
            <a:off x="3008021" y="3900649"/>
            <a:ext cx="60465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err="1">
                <a:solidFill>
                  <a:srgbClr val="000000"/>
                </a:solidFill>
                <a:latin typeface="Trebuchet MS" panose="020B0603020202020204" pitchFamily="34" charset="0"/>
              </a:rPr>
              <a:t>mö</a:t>
            </a:r>
            <a:endParaRPr lang="de-DE" sz="240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178" name="Textfeld 177" descr="SILBELAST">
            <a:extLst>
              <a:ext uri="{FF2B5EF4-FFF2-40B4-BE49-F238E27FC236}">
                <a16:creationId xmlns:a16="http://schemas.microsoft.com/office/drawing/2014/main" id="{6824AC1B-79A5-4858-BE77-7101096210FE}"/>
              </a:ext>
            </a:extLst>
          </p:cNvPr>
          <p:cNvSpPr txBox="1"/>
          <p:nvPr/>
        </p:nvSpPr>
        <p:spPr>
          <a:xfrm>
            <a:off x="3602501" y="3900649"/>
            <a:ext cx="46519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ju</a:t>
            </a:r>
          </a:p>
        </p:txBody>
      </p:sp>
      <p:sp>
        <p:nvSpPr>
          <p:cNvPr id="179" name="Textfeld 178" descr="SILBELAST">
            <a:extLst>
              <a:ext uri="{FF2B5EF4-FFF2-40B4-BE49-F238E27FC236}">
                <a16:creationId xmlns:a16="http://schemas.microsoft.com/office/drawing/2014/main" id="{7BCA6E88-C077-4C94-82A3-35A221C6E102}"/>
              </a:ext>
            </a:extLst>
          </p:cNvPr>
          <p:cNvSpPr txBox="1"/>
          <p:nvPr/>
        </p:nvSpPr>
        <p:spPr>
          <a:xfrm>
            <a:off x="4057520" y="3900649"/>
            <a:ext cx="52129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he</a:t>
            </a:r>
          </a:p>
        </p:txBody>
      </p:sp>
      <p:sp>
        <p:nvSpPr>
          <p:cNvPr id="180" name="Textfeld 179" descr="SILBELAST">
            <a:extLst>
              <a:ext uri="{FF2B5EF4-FFF2-40B4-BE49-F238E27FC236}">
                <a16:creationId xmlns:a16="http://schemas.microsoft.com/office/drawing/2014/main" id="{C19113B2-BEB8-4E84-BC99-C7A6772750F7}"/>
              </a:ext>
            </a:extLst>
          </p:cNvPr>
          <p:cNvSpPr txBox="1"/>
          <p:nvPr/>
        </p:nvSpPr>
        <p:spPr>
          <a:xfrm>
            <a:off x="4568644" y="3900649"/>
            <a:ext cx="503664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go</a:t>
            </a:r>
          </a:p>
        </p:txBody>
      </p:sp>
      <p:sp>
        <p:nvSpPr>
          <p:cNvPr id="181" name="Textfeld 180" descr="SILBELAST">
            <a:extLst>
              <a:ext uri="{FF2B5EF4-FFF2-40B4-BE49-F238E27FC236}">
                <a16:creationId xmlns:a16="http://schemas.microsoft.com/office/drawing/2014/main" id="{75CBE967-F3E4-40F3-9672-AE4289263464}"/>
              </a:ext>
            </a:extLst>
          </p:cNvPr>
          <p:cNvSpPr txBox="1"/>
          <p:nvPr/>
        </p:nvSpPr>
        <p:spPr>
          <a:xfrm>
            <a:off x="5062135" y="3900649"/>
            <a:ext cx="52129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hü</a:t>
            </a:r>
          </a:p>
        </p:txBody>
      </p:sp>
      <p:sp>
        <p:nvSpPr>
          <p:cNvPr id="182" name="Textfeld 181" descr="SILBELAST">
            <a:extLst>
              <a:ext uri="{FF2B5EF4-FFF2-40B4-BE49-F238E27FC236}">
                <a16:creationId xmlns:a16="http://schemas.microsoft.com/office/drawing/2014/main" id="{40EA32C6-8AEE-4922-8DA7-12425EF82C30}"/>
              </a:ext>
            </a:extLst>
          </p:cNvPr>
          <p:cNvSpPr txBox="1"/>
          <p:nvPr/>
        </p:nvSpPr>
        <p:spPr>
          <a:xfrm>
            <a:off x="5573259" y="3900649"/>
            <a:ext cx="527709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mi</a:t>
            </a:r>
          </a:p>
        </p:txBody>
      </p:sp>
      <p:sp>
        <p:nvSpPr>
          <p:cNvPr id="183" name="Textfeld 182" descr="SILBELAST">
            <a:extLst>
              <a:ext uri="{FF2B5EF4-FFF2-40B4-BE49-F238E27FC236}">
                <a16:creationId xmlns:a16="http://schemas.microsoft.com/office/drawing/2014/main" id="{B49DBB81-3B09-4D62-BE87-011D5A949D06}"/>
              </a:ext>
            </a:extLst>
          </p:cNvPr>
          <p:cNvSpPr txBox="1"/>
          <p:nvPr/>
        </p:nvSpPr>
        <p:spPr>
          <a:xfrm>
            <a:off x="6090795" y="3900649"/>
            <a:ext cx="52129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en</a:t>
            </a:r>
          </a:p>
        </p:txBody>
      </p:sp>
      <p:sp>
        <p:nvSpPr>
          <p:cNvPr id="184" name="Textfeld 183" descr="SILBELAST">
            <a:extLst>
              <a:ext uri="{FF2B5EF4-FFF2-40B4-BE49-F238E27FC236}">
                <a16:creationId xmlns:a16="http://schemas.microsoft.com/office/drawing/2014/main" id="{2C678DC6-6EB2-434F-B897-D07859AFE320}"/>
              </a:ext>
            </a:extLst>
          </p:cNvPr>
          <p:cNvSpPr txBox="1"/>
          <p:nvPr/>
        </p:nvSpPr>
        <p:spPr>
          <a:xfrm>
            <a:off x="6601919" y="3900649"/>
            <a:ext cx="39786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si</a:t>
            </a:r>
          </a:p>
        </p:txBody>
      </p:sp>
      <p:sp>
        <p:nvSpPr>
          <p:cNvPr id="185" name="Textfeld 184" descr="SILBELAST">
            <a:extLst>
              <a:ext uri="{FF2B5EF4-FFF2-40B4-BE49-F238E27FC236}">
                <a16:creationId xmlns:a16="http://schemas.microsoft.com/office/drawing/2014/main" id="{05F33477-2F95-4943-9B97-4C1AEA2DCE66}"/>
              </a:ext>
            </a:extLst>
          </p:cNvPr>
          <p:cNvSpPr txBox="1"/>
          <p:nvPr/>
        </p:nvSpPr>
        <p:spPr>
          <a:xfrm>
            <a:off x="6989612" y="3900649"/>
            <a:ext cx="52450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pü</a:t>
            </a:r>
          </a:p>
        </p:txBody>
      </p:sp>
      <p:sp>
        <p:nvSpPr>
          <p:cNvPr id="186" name="Textfeld 185" descr="SILBELAST">
            <a:extLst>
              <a:ext uri="{FF2B5EF4-FFF2-40B4-BE49-F238E27FC236}">
                <a16:creationId xmlns:a16="http://schemas.microsoft.com/office/drawing/2014/main" id="{AC86FE31-BFC9-4ACC-9E36-26F38FC29270}"/>
              </a:ext>
            </a:extLst>
          </p:cNvPr>
          <p:cNvSpPr txBox="1"/>
          <p:nvPr/>
        </p:nvSpPr>
        <p:spPr>
          <a:xfrm>
            <a:off x="7503942" y="3900649"/>
            <a:ext cx="575799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wä</a:t>
            </a:r>
          </a:p>
        </p:txBody>
      </p:sp>
      <p:sp>
        <p:nvSpPr>
          <p:cNvPr id="187" name="Textfeld 186" descr="SILBELAST">
            <a:extLst>
              <a:ext uri="{FF2B5EF4-FFF2-40B4-BE49-F238E27FC236}">
                <a16:creationId xmlns:a16="http://schemas.microsoft.com/office/drawing/2014/main" id="{74BD57A4-9192-40AF-A79C-CD0F5CD9D24D}"/>
              </a:ext>
            </a:extLst>
          </p:cNvPr>
          <p:cNvSpPr txBox="1"/>
          <p:nvPr/>
        </p:nvSpPr>
        <p:spPr>
          <a:xfrm>
            <a:off x="8069564" y="3900649"/>
            <a:ext cx="95090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err="1">
                <a:solidFill>
                  <a:srgbClr val="000000"/>
                </a:solidFill>
                <a:latin typeface="Trebuchet MS" panose="020B0603020202020204" pitchFamily="34" charset="0"/>
              </a:rPr>
              <a:t>ey</a:t>
            </a:r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  </a:t>
            </a:r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</a:t>
            </a:r>
            <a:endParaRPr lang="de-DE" sz="240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188" name="Textfeld 187" descr="SILBELAST/FIRST">
            <a:extLst>
              <a:ext uri="{FF2B5EF4-FFF2-40B4-BE49-F238E27FC236}">
                <a16:creationId xmlns:a16="http://schemas.microsoft.com/office/drawing/2014/main" id="{0E2BE468-DAD7-4F86-933C-11A645BC4843}"/>
              </a:ext>
            </a:extLst>
          </p:cNvPr>
          <p:cNvSpPr txBox="1"/>
          <p:nvPr/>
        </p:nvSpPr>
        <p:spPr>
          <a:xfrm>
            <a:off x="529346" y="4613066"/>
            <a:ext cx="471604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err="1">
                <a:solidFill>
                  <a:srgbClr val="000000"/>
                </a:solidFill>
                <a:latin typeface="Trebuchet MS" panose="020B0603020202020204" pitchFamily="34" charset="0"/>
              </a:rPr>
              <a:t>sa</a:t>
            </a:r>
            <a:endParaRPr lang="de-DE" sz="240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189" name="Textfeld 188" descr="SILBELAST">
            <a:extLst>
              <a:ext uri="{FF2B5EF4-FFF2-40B4-BE49-F238E27FC236}">
                <a16:creationId xmlns:a16="http://schemas.microsoft.com/office/drawing/2014/main" id="{63A1ED1B-9194-4550-A0DD-4F27D23D881D}"/>
              </a:ext>
            </a:extLst>
          </p:cNvPr>
          <p:cNvSpPr txBox="1"/>
          <p:nvPr/>
        </p:nvSpPr>
        <p:spPr>
          <a:xfrm>
            <a:off x="990242" y="4613066"/>
            <a:ext cx="52450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err="1">
                <a:solidFill>
                  <a:srgbClr val="000000"/>
                </a:solidFill>
                <a:latin typeface="Trebuchet MS" panose="020B0603020202020204" pitchFamily="34" charset="0"/>
              </a:rPr>
              <a:t>bü</a:t>
            </a:r>
            <a:endParaRPr lang="de-DE" sz="240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190" name="Textfeld 189" descr="SILBELAST">
            <a:extLst>
              <a:ext uri="{FF2B5EF4-FFF2-40B4-BE49-F238E27FC236}">
                <a16:creationId xmlns:a16="http://schemas.microsoft.com/office/drawing/2014/main" id="{D368E59A-F662-444B-960D-7F7AF0694611}"/>
              </a:ext>
            </a:extLst>
          </p:cNvPr>
          <p:cNvSpPr txBox="1"/>
          <p:nvPr/>
        </p:nvSpPr>
        <p:spPr>
          <a:xfrm>
            <a:off x="1504037" y="4613066"/>
            <a:ext cx="52129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do</a:t>
            </a:r>
          </a:p>
        </p:txBody>
      </p:sp>
      <p:sp>
        <p:nvSpPr>
          <p:cNvPr id="191" name="Textfeld 190" descr="SILBELAST">
            <a:extLst>
              <a:ext uri="{FF2B5EF4-FFF2-40B4-BE49-F238E27FC236}">
                <a16:creationId xmlns:a16="http://schemas.microsoft.com/office/drawing/2014/main" id="{FE9191A9-157D-46AB-853E-6A914D5C2E3E}"/>
              </a:ext>
            </a:extLst>
          </p:cNvPr>
          <p:cNvSpPr txBox="1"/>
          <p:nvPr/>
        </p:nvSpPr>
        <p:spPr>
          <a:xfrm>
            <a:off x="2014626" y="4613066"/>
            <a:ext cx="52450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err="1">
                <a:solidFill>
                  <a:srgbClr val="000000"/>
                </a:solidFill>
                <a:latin typeface="Trebuchet MS" panose="020B0603020202020204" pitchFamily="34" charset="0"/>
              </a:rPr>
              <a:t>dü</a:t>
            </a:r>
            <a:endParaRPr lang="de-DE" sz="240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192" name="Textfeld 191" descr="SILBELAST">
            <a:extLst>
              <a:ext uri="{FF2B5EF4-FFF2-40B4-BE49-F238E27FC236}">
                <a16:creationId xmlns:a16="http://schemas.microsoft.com/office/drawing/2014/main" id="{3E6CAC49-9ECB-477B-8880-007320423D5C}"/>
              </a:ext>
            </a:extLst>
          </p:cNvPr>
          <p:cNvSpPr txBox="1"/>
          <p:nvPr/>
        </p:nvSpPr>
        <p:spPr>
          <a:xfrm>
            <a:off x="2528421" y="4613066"/>
            <a:ext cx="52450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err="1">
                <a:solidFill>
                  <a:srgbClr val="000000"/>
                </a:solidFill>
                <a:latin typeface="Trebuchet MS" panose="020B0603020202020204" pitchFamily="34" charset="0"/>
              </a:rPr>
              <a:t>bu</a:t>
            </a:r>
            <a:endParaRPr lang="de-DE" sz="240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193" name="Textfeld 192" descr="SILBELAST">
            <a:extLst>
              <a:ext uri="{FF2B5EF4-FFF2-40B4-BE49-F238E27FC236}">
                <a16:creationId xmlns:a16="http://schemas.microsoft.com/office/drawing/2014/main" id="{141F8797-E925-4DD2-8EC6-274494CCC414}"/>
              </a:ext>
            </a:extLst>
          </p:cNvPr>
          <p:cNvSpPr txBox="1"/>
          <p:nvPr/>
        </p:nvSpPr>
        <p:spPr>
          <a:xfrm>
            <a:off x="3042216" y="4613066"/>
            <a:ext cx="52129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err="1">
                <a:solidFill>
                  <a:srgbClr val="000000"/>
                </a:solidFill>
                <a:latin typeface="Trebuchet MS" panose="020B0603020202020204" pitchFamily="34" charset="0"/>
              </a:rPr>
              <a:t>bö</a:t>
            </a:r>
            <a:endParaRPr lang="de-DE" sz="240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194" name="Textfeld 193" descr="SILBELAST">
            <a:extLst>
              <a:ext uri="{FF2B5EF4-FFF2-40B4-BE49-F238E27FC236}">
                <a16:creationId xmlns:a16="http://schemas.microsoft.com/office/drawing/2014/main" id="{E5D35902-FDCB-443D-88E4-7B2195EA3ACE}"/>
              </a:ext>
            </a:extLst>
          </p:cNvPr>
          <p:cNvSpPr txBox="1"/>
          <p:nvPr/>
        </p:nvSpPr>
        <p:spPr>
          <a:xfrm>
            <a:off x="3552805" y="4613066"/>
            <a:ext cx="44435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bi</a:t>
            </a:r>
          </a:p>
        </p:txBody>
      </p:sp>
      <p:sp>
        <p:nvSpPr>
          <p:cNvPr id="195" name="Textfeld 194" descr="SILBELAST">
            <a:extLst>
              <a:ext uri="{FF2B5EF4-FFF2-40B4-BE49-F238E27FC236}">
                <a16:creationId xmlns:a16="http://schemas.microsoft.com/office/drawing/2014/main" id="{5CD79713-4A28-4BE1-A723-3F1408FFDBB7}"/>
              </a:ext>
            </a:extLst>
          </p:cNvPr>
          <p:cNvSpPr txBox="1"/>
          <p:nvPr/>
        </p:nvSpPr>
        <p:spPr>
          <a:xfrm>
            <a:off x="3986449" y="4613066"/>
            <a:ext cx="51809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da</a:t>
            </a:r>
          </a:p>
        </p:txBody>
      </p:sp>
      <p:sp>
        <p:nvSpPr>
          <p:cNvPr id="196" name="Textfeld 195" descr="SILBELAST">
            <a:extLst>
              <a:ext uri="{FF2B5EF4-FFF2-40B4-BE49-F238E27FC236}">
                <a16:creationId xmlns:a16="http://schemas.microsoft.com/office/drawing/2014/main" id="{4EF30ABD-5F95-417F-BAC4-2784FDE7E4EA}"/>
              </a:ext>
            </a:extLst>
          </p:cNvPr>
          <p:cNvSpPr txBox="1"/>
          <p:nvPr/>
        </p:nvSpPr>
        <p:spPr>
          <a:xfrm>
            <a:off x="4493832" y="4613066"/>
            <a:ext cx="52129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err="1">
                <a:solidFill>
                  <a:srgbClr val="000000"/>
                </a:solidFill>
                <a:latin typeface="Trebuchet MS" panose="020B0603020202020204" pitchFamily="34" charset="0"/>
              </a:rPr>
              <a:t>bä</a:t>
            </a:r>
            <a:endParaRPr lang="de-DE" sz="240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197" name="Textfeld 196" descr="SILBELAST">
            <a:extLst>
              <a:ext uri="{FF2B5EF4-FFF2-40B4-BE49-F238E27FC236}">
                <a16:creationId xmlns:a16="http://schemas.microsoft.com/office/drawing/2014/main" id="{606D4AFE-0752-436D-BD18-0595B25891A1}"/>
              </a:ext>
            </a:extLst>
          </p:cNvPr>
          <p:cNvSpPr txBox="1"/>
          <p:nvPr/>
        </p:nvSpPr>
        <p:spPr>
          <a:xfrm>
            <a:off x="5004421" y="4613066"/>
            <a:ext cx="51488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na</a:t>
            </a:r>
          </a:p>
        </p:txBody>
      </p:sp>
      <p:sp>
        <p:nvSpPr>
          <p:cNvPr id="198" name="Textfeld 197" descr="SILBELAST">
            <a:extLst>
              <a:ext uri="{FF2B5EF4-FFF2-40B4-BE49-F238E27FC236}">
                <a16:creationId xmlns:a16="http://schemas.microsoft.com/office/drawing/2014/main" id="{BA151853-670A-41FC-88AB-875A5966E890}"/>
              </a:ext>
            </a:extLst>
          </p:cNvPr>
          <p:cNvSpPr txBox="1"/>
          <p:nvPr/>
        </p:nvSpPr>
        <p:spPr>
          <a:xfrm>
            <a:off x="5508598" y="4613066"/>
            <a:ext cx="50847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dy</a:t>
            </a:r>
          </a:p>
        </p:txBody>
      </p:sp>
      <p:sp>
        <p:nvSpPr>
          <p:cNvPr id="199" name="Textfeld 198" descr="SILBELAST">
            <a:extLst>
              <a:ext uri="{FF2B5EF4-FFF2-40B4-BE49-F238E27FC236}">
                <a16:creationId xmlns:a16="http://schemas.microsoft.com/office/drawing/2014/main" id="{6222F383-4EB5-4ADE-8903-990CE21B4175}"/>
              </a:ext>
            </a:extLst>
          </p:cNvPr>
          <p:cNvSpPr txBox="1"/>
          <p:nvPr/>
        </p:nvSpPr>
        <p:spPr>
          <a:xfrm>
            <a:off x="6006363" y="4613066"/>
            <a:ext cx="52450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bu</a:t>
            </a:r>
          </a:p>
        </p:txBody>
      </p:sp>
      <p:sp>
        <p:nvSpPr>
          <p:cNvPr id="200" name="Textfeld 199" descr="SILBELAST">
            <a:extLst>
              <a:ext uri="{FF2B5EF4-FFF2-40B4-BE49-F238E27FC236}">
                <a16:creationId xmlns:a16="http://schemas.microsoft.com/office/drawing/2014/main" id="{33CABCA6-B9A2-40E9-B314-CEED0BA46252}"/>
              </a:ext>
            </a:extLst>
          </p:cNvPr>
          <p:cNvSpPr txBox="1"/>
          <p:nvPr/>
        </p:nvSpPr>
        <p:spPr>
          <a:xfrm>
            <a:off x="6520158" y="4613066"/>
            <a:ext cx="52450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de</a:t>
            </a:r>
          </a:p>
        </p:txBody>
      </p:sp>
      <p:sp>
        <p:nvSpPr>
          <p:cNvPr id="201" name="Textfeld 200" descr="SILBELAST">
            <a:extLst>
              <a:ext uri="{FF2B5EF4-FFF2-40B4-BE49-F238E27FC236}">
                <a16:creationId xmlns:a16="http://schemas.microsoft.com/office/drawing/2014/main" id="{EF810A2F-B7F4-4637-AA76-62F611382552}"/>
              </a:ext>
            </a:extLst>
          </p:cNvPr>
          <p:cNvSpPr txBox="1"/>
          <p:nvPr/>
        </p:nvSpPr>
        <p:spPr>
          <a:xfrm>
            <a:off x="7033953" y="4613066"/>
            <a:ext cx="52450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be</a:t>
            </a:r>
          </a:p>
        </p:txBody>
      </p:sp>
      <p:sp>
        <p:nvSpPr>
          <p:cNvPr id="202" name="Textfeld 201" descr="SILBELAST">
            <a:extLst>
              <a:ext uri="{FF2B5EF4-FFF2-40B4-BE49-F238E27FC236}">
                <a16:creationId xmlns:a16="http://schemas.microsoft.com/office/drawing/2014/main" id="{76A492B1-3266-413D-B3FD-64F5871CC30D}"/>
              </a:ext>
            </a:extLst>
          </p:cNvPr>
          <p:cNvSpPr txBox="1"/>
          <p:nvPr/>
        </p:nvSpPr>
        <p:spPr>
          <a:xfrm>
            <a:off x="7547748" y="4613066"/>
            <a:ext cx="52129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err="1">
                <a:solidFill>
                  <a:srgbClr val="000000"/>
                </a:solidFill>
                <a:latin typeface="Trebuchet MS" panose="020B0603020202020204" pitchFamily="34" charset="0"/>
              </a:rPr>
              <a:t>dö</a:t>
            </a:r>
            <a:endParaRPr lang="de-DE" sz="240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203" name="Textfeld 202" descr="SILBELAST">
            <a:extLst>
              <a:ext uri="{FF2B5EF4-FFF2-40B4-BE49-F238E27FC236}">
                <a16:creationId xmlns:a16="http://schemas.microsoft.com/office/drawing/2014/main" id="{71F91E46-8EF9-4E52-B549-C9A8F7D704B2}"/>
              </a:ext>
            </a:extLst>
          </p:cNvPr>
          <p:cNvSpPr txBox="1"/>
          <p:nvPr/>
        </p:nvSpPr>
        <p:spPr>
          <a:xfrm>
            <a:off x="8058344" y="4613066"/>
            <a:ext cx="96372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err="1">
                <a:solidFill>
                  <a:srgbClr val="000000"/>
                </a:solidFill>
                <a:latin typeface="Trebuchet MS" panose="020B0603020202020204" pitchFamily="34" charset="0"/>
              </a:rPr>
              <a:t>bä</a:t>
            </a:r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  </a:t>
            </a:r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</a:t>
            </a:r>
            <a:endParaRPr lang="de-DE" sz="240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204" name="Ellipse 203">
            <a:extLst>
              <a:ext uri="{FF2B5EF4-FFF2-40B4-BE49-F238E27FC236}">
                <a16:creationId xmlns:a16="http://schemas.microsoft.com/office/drawing/2014/main" id="{E74C5E0F-CBE0-4373-98BB-8BE7453232FE}"/>
              </a:ext>
            </a:extLst>
          </p:cNvPr>
          <p:cNvSpPr/>
          <p:nvPr/>
        </p:nvSpPr>
        <p:spPr>
          <a:xfrm>
            <a:off x="323528" y="1299591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205" name="Ellipse 204">
            <a:extLst>
              <a:ext uri="{FF2B5EF4-FFF2-40B4-BE49-F238E27FC236}">
                <a16:creationId xmlns:a16="http://schemas.microsoft.com/office/drawing/2014/main" id="{1D747102-9083-44B9-844E-70D7A0A39E4A}"/>
              </a:ext>
            </a:extLst>
          </p:cNvPr>
          <p:cNvSpPr/>
          <p:nvPr/>
        </p:nvSpPr>
        <p:spPr>
          <a:xfrm>
            <a:off x="323528" y="1987326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206" name="Ellipse 205">
            <a:extLst>
              <a:ext uri="{FF2B5EF4-FFF2-40B4-BE49-F238E27FC236}">
                <a16:creationId xmlns:a16="http://schemas.microsoft.com/office/drawing/2014/main" id="{5F72E314-D1C6-48A9-B5A5-C8F317688DFE}"/>
              </a:ext>
            </a:extLst>
          </p:cNvPr>
          <p:cNvSpPr/>
          <p:nvPr/>
        </p:nvSpPr>
        <p:spPr>
          <a:xfrm>
            <a:off x="323528" y="2675061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207" name="Ellipse 206">
            <a:extLst>
              <a:ext uri="{FF2B5EF4-FFF2-40B4-BE49-F238E27FC236}">
                <a16:creationId xmlns:a16="http://schemas.microsoft.com/office/drawing/2014/main" id="{46F23065-80F6-4078-B474-7993FE6D677D}"/>
              </a:ext>
            </a:extLst>
          </p:cNvPr>
          <p:cNvSpPr/>
          <p:nvPr/>
        </p:nvSpPr>
        <p:spPr>
          <a:xfrm>
            <a:off x="323528" y="3364383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208" name="Ellipse 207">
            <a:extLst>
              <a:ext uri="{FF2B5EF4-FFF2-40B4-BE49-F238E27FC236}">
                <a16:creationId xmlns:a16="http://schemas.microsoft.com/office/drawing/2014/main" id="{D339A9F5-EF80-4B7A-BE6A-6F7CF93ACDCB}"/>
              </a:ext>
            </a:extLst>
          </p:cNvPr>
          <p:cNvSpPr/>
          <p:nvPr/>
        </p:nvSpPr>
        <p:spPr>
          <a:xfrm>
            <a:off x="323528" y="4053705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209" name="Ellipse 208">
            <a:extLst>
              <a:ext uri="{FF2B5EF4-FFF2-40B4-BE49-F238E27FC236}">
                <a16:creationId xmlns:a16="http://schemas.microsoft.com/office/drawing/2014/main" id="{3AFE7852-DC25-4B95-AF1B-EC83E6CA4E75}"/>
              </a:ext>
            </a:extLst>
          </p:cNvPr>
          <p:cNvSpPr/>
          <p:nvPr/>
        </p:nvSpPr>
        <p:spPr>
          <a:xfrm>
            <a:off x="326255" y="4781397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3CDA9381-979D-A5AD-6601-4C60ED269A1B}"/>
              </a:ext>
            </a:extLst>
          </p:cNvPr>
          <p:cNvSpPr txBox="1"/>
          <p:nvPr/>
        </p:nvSpPr>
        <p:spPr>
          <a:xfrm>
            <a:off x="190500" y="6724134"/>
            <a:ext cx="3599062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Übungsdateien\Am Anfang\Silbenübungen\2 Buchstaben.pptx - Seite 9</a:t>
            </a:r>
          </a:p>
        </p:txBody>
      </p:sp>
    </p:spTree>
    <p:extLst>
      <p:ext uri="{BB962C8B-B14F-4D97-AF65-F5344CB8AC3E}">
        <p14:creationId xmlns:p14="http://schemas.microsoft.com/office/powerpoint/2010/main" val="825174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>
                      <p:stCondLst>
                        <p:cond delay="indefinite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5" fill="hold">
                      <p:stCondLst>
                        <p:cond delay="indefinite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9" fill="hold">
                      <p:stCondLst>
                        <p:cond delay="indefinite"/>
                      </p:stCondLst>
                      <p:childTnLst>
                        <p:par>
                          <p:cTn id="240" fill="hold">
                            <p:stCondLst>
                              <p:cond delay="0"/>
                            </p:stCondLst>
                            <p:childTnLst>
                              <p:par>
                                <p:cTn id="241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>
                      <p:stCondLst>
                        <p:cond delay="indefinite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7" fill="hold">
                      <p:stCondLst>
                        <p:cond delay="indefinite"/>
                      </p:stCondLst>
                      <p:childTnLst>
                        <p:par>
                          <p:cTn id="248" fill="hold">
                            <p:stCondLst>
                              <p:cond delay="0"/>
                            </p:stCondLst>
                            <p:childTnLst>
                              <p:par>
                                <p:cTn id="249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1" fill="hold">
                      <p:stCondLst>
                        <p:cond delay="indefinite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5" fill="hold">
                      <p:stCondLst>
                        <p:cond delay="indefinite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9" fill="hold">
                      <p:stCondLst>
                        <p:cond delay="indefinite"/>
                      </p:stCondLst>
                      <p:childTnLst>
                        <p:par>
                          <p:cTn id="260" fill="hold">
                            <p:stCondLst>
                              <p:cond delay="0"/>
                            </p:stCondLst>
                            <p:childTnLst>
                              <p:par>
                                <p:cTn id="261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3" fill="hold">
                      <p:stCondLst>
                        <p:cond delay="indefinite"/>
                      </p:stCondLst>
                      <p:childTnLst>
                        <p:par>
                          <p:cTn id="264" fill="hold">
                            <p:stCondLst>
                              <p:cond delay="0"/>
                            </p:stCondLst>
                            <p:childTnLst>
                              <p:par>
                                <p:cTn id="265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7" fill="hold">
                      <p:stCondLst>
                        <p:cond delay="indefinite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1" fill="hold">
                      <p:stCondLst>
                        <p:cond delay="indefinite"/>
                      </p:stCondLst>
                      <p:childTnLst>
                        <p:par>
                          <p:cTn id="272" fill="hold">
                            <p:stCondLst>
                              <p:cond delay="0"/>
                            </p:stCondLst>
                            <p:childTnLst>
                              <p:par>
                                <p:cTn id="273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5" fill="hold">
                      <p:stCondLst>
                        <p:cond delay="indefinite"/>
                      </p:stCondLst>
                      <p:childTnLst>
                        <p:par>
                          <p:cTn id="276" fill="hold">
                            <p:stCondLst>
                              <p:cond delay="0"/>
                            </p:stCondLst>
                            <p:childTnLst>
                              <p:par>
                                <p:cTn id="277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9" fill="hold">
                      <p:stCondLst>
                        <p:cond delay="indefinite"/>
                      </p:stCondLst>
                      <p:childTnLst>
                        <p:par>
                          <p:cTn id="280" fill="hold">
                            <p:stCondLst>
                              <p:cond delay="0"/>
                            </p:stCondLst>
                            <p:childTnLst>
                              <p:par>
                                <p:cTn id="281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3" fill="hold">
                      <p:stCondLst>
                        <p:cond delay="indefinite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7" fill="hold">
                      <p:stCondLst>
                        <p:cond delay="indefinite"/>
                      </p:stCondLst>
                      <p:childTnLst>
                        <p:par>
                          <p:cTn id="288" fill="hold">
                            <p:stCondLst>
                              <p:cond delay="0"/>
                            </p:stCondLst>
                            <p:childTnLst>
                              <p:par>
                                <p:cTn id="289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1" fill="hold">
                      <p:stCondLst>
                        <p:cond delay="indefinite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5" fill="hold">
                      <p:stCondLst>
                        <p:cond delay="indefinite"/>
                      </p:stCondLst>
                      <p:childTnLst>
                        <p:par>
                          <p:cTn id="296" fill="hold">
                            <p:stCondLst>
                              <p:cond delay="0"/>
                            </p:stCondLst>
                            <p:childTnLst>
                              <p:par>
                                <p:cTn id="297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9" fill="hold">
                      <p:stCondLst>
                        <p:cond delay="indefinite"/>
                      </p:stCondLst>
                      <p:childTnLst>
                        <p:par>
                          <p:cTn id="300" fill="hold">
                            <p:stCondLst>
                              <p:cond delay="0"/>
                            </p:stCondLst>
                            <p:childTnLst>
                              <p:par>
                                <p:cTn id="301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3" fill="hold">
                      <p:stCondLst>
                        <p:cond delay="indefinite"/>
                      </p:stCondLst>
                      <p:childTnLst>
                        <p:par>
                          <p:cTn id="304" fill="hold">
                            <p:stCondLst>
                              <p:cond delay="0"/>
                            </p:stCondLst>
                            <p:childTnLst>
                              <p:par>
                                <p:cTn id="305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7" fill="hold">
                      <p:stCondLst>
                        <p:cond delay="indefinite"/>
                      </p:stCondLst>
                      <p:childTnLst>
                        <p:par>
                          <p:cTn id="308" fill="hold">
                            <p:stCondLst>
                              <p:cond delay="0"/>
                            </p:stCondLst>
                            <p:childTnLst>
                              <p:par>
                                <p:cTn id="309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1" fill="hold">
                      <p:stCondLst>
                        <p:cond delay="indefinite"/>
                      </p:stCondLst>
                      <p:childTnLst>
                        <p:par>
                          <p:cTn id="312" fill="hold">
                            <p:stCondLst>
                              <p:cond delay="0"/>
                            </p:stCondLst>
                            <p:childTnLst>
                              <p:par>
                                <p:cTn id="313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5" fill="hold">
                      <p:stCondLst>
                        <p:cond delay="indefinite"/>
                      </p:stCondLst>
                      <p:childTnLst>
                        <p:par>
                          <p:cTn id="316" fill="hold">
                            <p:stCondLst>
                              <p:cond delay="0"/>
                            </p:stCondLst>
                            <p:childTnLst>
                              <p:par>
                                <p:cTn id="317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9" fill="hold">
                      <p:stCondLst>
                        <p:cond delay="indefinite"/>
                      </p:stCondLst>
                      <p:childTnLst>
                        <p:par>
                          <p:cTn id="320" fill="hold">
                            <p:stCondLst>
                              <p:cond delay="0"/>
                            </p:stCondLst>
                            <p:childTnLst>
                              <p:par>
                                <p:cTn id="321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3" fill="hold">
                      <p:stCondLst>
                        <p:cond delay="indefinite"/>
                      </p:stCondLst>
                      <p:childTnLst>
                        <p:par>
                          <p:cTn id="324" fill="hold">
                            <p:stCondLst>
                              <p:cond delay="0"/>
                            </p:stCondLst>
                            <p:childTnLst>
                              <p:par>
                                <p:cTn id="325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7" fill="hold">
                      <p:stCondLst>
                        <p:cond delay="indefinite"/>
                      </p:stCondLst>
                      <p:childTnLst>
                        <p:par>
                          <p:cTn id="328" fill="hold">
                            <p:stCondLst>
                              <p:cond delay="0"/>
                            </p:stCondLst>
                            <p:childTnLst>
                              <p:par>
                                <p:cTn id="329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1" fill="hold">
                      <p:stCondLst>
                        <p:cond delay="indefinite"/>
                      </p:stCondLst>
                      <p:childTnLst>
                        <p:par>
                          <p:cTn id="332" fill="hold">
                            <p:stCondLst>
                              <p:cond delay="0"/>
                            </p:stCondLst>
                            <p:childTnLst>
                              <p:par>
                                <p:cTn id="333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5" fill="hold">
                      <p:stCondLst>
                        <p:cond delay="indefinite"/>
                      </p:stCondLst>
                      <p:childTnLst>
                        <p:par>
                          <p:cTn id="336" fill="hold">
                            <p:stCondLst>
                              <p:cond delay="0"/>
                            </p:stCondLst>
                            <p:childTnLst>
                              <p:par>
                                <p:cTn id="337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3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9" fill="hold">
                      <p:stCondLst>
                        <p:cond delay="indefinite"/>
                      </p:stCondLst>
                      <p:childTnLst>
                        <p:par>
                          <p:cTn id="340" fill="hold">
                            <p:stCondLst>
                              <p:cond delay="0"/>
                            </p:stCondLst>
                            <p:childTnLst>
                              <p:par>
                                <p:cTn id="341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3" fill="hold">
                      <p:stCondLst>
                        <p:cond delay="indefinite"/>
                      </p:stCondLst>
                      <p:childTnLst>
                        <p:par>
                          <p:cTn id="344" fill="hold">
                            <p:stCondLst>
                              <p:cond delay="0"/>
                            </p:stCondLst>
                            <p:childTnLst>
                              <p:par>
                                <p:cTn id="345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7" fill="hold">
                      <p:stCondLst>
                        <p:cond delay="indefinite"/>
                      </p:stCondLst>
                      <p:childTnLst>
                        <p:par>
                          <p:cTn id="348" fill="hold">
                            <p:stCondLst>
                              <p:cond delay="0"/>
                            </p:stCondLst>
                            <p:childTnLst>
                              <p:par>
                                <p:cTn id="349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5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1" fill="hold">
                      <p:stCondLst>
                        <p:cond delay="indefinite"/>
                      </p:stCondLst>
                      <p:childTnLst>
                        <p:par>
                          <p:cTn id="352" fill="hold">
                            <p:stCondLst>
                              <p:cond delay="0"/>
                            </p:stCondLst>
                            <p:childTnLst>
                              <p:par>
                                <p:cTn id="353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5" fill="hold">
                      <p:stCondLst>
                        <p:cond delay="indefinite"/>
                      </p:stCondLst>
                      <p:childTnLst>
                        <p:par>
                          <p:cTn id="356" fill="hold">
                            <p:stCondLst>
                              <p:cond delay="0"/>
                            </p:stCondLst>
                            <p:childTnLst>
                              <p:par>
                                <p:cTn id="357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9" fill="hold">
                      <p:stCondLst>
                        <p:cond delay="indefinite"/>
                      </p:stCondLst>
                      <p:childTnLst>
                        <p:par>
                          <p:cTn id="360" fill="hold">
                            <p:stCondLst>
                              <p:cond delay="0"/>
                            </p:stCondLst>
                            <p:childTnLst>
                              <p:par>
                                <p:cTn id="361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6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3" fill="hold">
                      <p:stCondLst>
                        <p:cond delay="indefinite"/>
                      </p:stCondLst>
                      <p:childTnLst>
                        <p:par>
                          <p:cTn id="364" fill="hold">
                            <p:stCondLst>
                              <p:cond delay="0"/>
                            </p:stCondLst>
                            <p:childTnLst>
                              <p:par>
                                <p:cTn id="365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7" fill="hold">
                      <p:stCondLst>
                        <p:cond delay="indefinite"/>
                      </p:stCondLst>
                      <p:childTnLst>
                        <p:par>
                          <p:cTn id="368" fill="hold">
                            <p:stCondLst>
                              <p:cond delay="0"/>
                            </p:stCondLst>
                            <p:childTnLst>
                              <p:par>
                                <p:cTn id="369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1" fill="hold">
                      <p:stCondLst>
                        <p:cond delay="indefinite"/>
                      </p:stCondLst>
                      <p:childTnLst>
                        <p:par>
                          <p:cTn id="372" fill="hold">
                            <p:stCondLst>
                              <p:cond delay="0"/>
                            </p:stCondLst>
                            <p:childTnLst>
                              <p:par>
                                <p:cTn id="373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7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5" fill="hold">
                      <p:stCondLst>
                        <p:cond delay="indefinite"/>
                      </p:stCondLst>
                      <p:childTnLst>
                        <p:par>
                          <p:cTn id="376" fill="hold">
                            <p:stCondLst>
                              <p:cond delay="0"/>
                            </p:stCondLst>
                            <p:childTnLst>
                              <p:par>
                                <p:cTn id="377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9" fill="hold">
                      <p:stCondLst>
                        <p:cond delay="indefinite"/>
                      </p:stCondLst>
                      <p:childTnLst>
                        <p:par>
                          <p:cTn id="380" fill="hold">
                            <p:stCondLst>
                              <p:cond delay="0"/>
                            </p:stCondLst>
                            <p:childTnLst>
                              <p:par>
                                <p:cTn id="381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8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3" fill="hold">
                      <p:stCondLst>
                        <p:cond delay="indefinite"/>
                      </p:stCondLst>
                      <p:childTnLst>
                        <p:par>
                          <p:cTn id="384" fill="hold">
                            <p:stCondLst>
                              <p:cond delay="0"/>
                            </p:stCondLst>
                            <p:childTnLst>
                              <p:par>
                                <p:cTn id="385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8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" grpId="0" autoUpdateAnimBg="0"/>
      <p:bldP spid="109" grpId="0" autoUpdateAnimBg="0"/>
      <p:bldP spid="110" grpId="0" autoUpdateAnimBg="0"/>
      <p:bldP spid="111" grpId="0" autoUpdateAnimBg="0"/>
      <p:bldP spid="112" grpId="0" autoUpdateAnimBg="0"/>
      <p:bldP spid="113" grpId="0" autoUpdateAnimBg="0"/>
      <p:bldP spid="114" grpId="0" autoUpdateAnimBg="0"/>
      <p:bldP spid="115" grpId="0" autoUpdateAnimBg="0"/>
      <p:bldP spid="116" grpId="0" autoUpdateAnimBg="0"/>
      <p:bldP spid="117" grpId="0" autoUpdateAnimBg="0"/>
      <p:bldP spid="118" grpId="0" autoUpdateAnimBg="0"/>
      <p:bldP spid="119" grpId="0" autoUpdateAnimBg="0"/>
      <p:bldP spid="120" grpId="0" autoUpdateAnimBg="0"/>
      <p:bldP spid="121" grpId="0" autoUpdateAnimBg="0"/>
      <p:bldP spid="122" grpId="0" autoUpdateAnimBg="0"/>
      <p:bldP spid="123" grpId="0" autoUpdateAnimBg="0"/>
      <p:bldP spid="124" grpId="0" autoUpdateAnimBg="0"/>
      <p:bldP spid="125" grpId="0" autoUpdateAnimBg="0"/>
      <p:bldP spid="126" grpId="0" autoUpdateAnimBg="0"/>
      <p:bldP spid="127" grpId="0" autoUpdateAnimBg="0"/>
      <p:bldP spid="128" grpId="0" autoUpdateAnimBg="0"/>
      <p:bldP spid="129" grpId="0" autoUpdateAnimBg="0"/>
      <p:bldP spid="130" grpId="0" autoUpdateAnimBg="0"/>
      <p:bldP spid="131" grpId="0" autoUpdateAnimBg="0"/>
      <p:bldP spid="132" grpId="0" autoUpdateAnimBg="0"/>
      <p:bldP spid="133" grpId="0" autoUpdateAnimBg="0"/>
      <p:bldP spid="134" grpId="0" autoUpdateAnimBg="0"/>
      <p:bldP spid="135" grpId="0" autoUpdateAnimBg="0"/>
      <p:bldP spid="136" grpId="0" autoUpdateAnimBg="0"/>
      <p:bldP spid="137" grpId="0" autoUpdateAnimBg="0"/>
      <p:bldP spid="138" grpId="0" autoUpdateAnimBg="0"/>
      <p:bldP spid="139" grpId="0" autoUpdateAnimBg="0"/>
      <p:bldP spid="140" grpId="0" autoUpdateAnimBg="0"/>
      <p:bldP spid="141" grpId="0" autoUpdateAnimBg="0"/>
      <p:bldP spid="142" grpId="0" autoUpdateAnimBg="0"/>
      <p:bldP spid="143" grpId="0" autoUpdateAnimBg="0"/>
      <p:bldP spid="144" grpId="0" autoUpdateAnimBg="0"/>
      <p:bldP spid="145" grpId="0" autoUpdateAnimBg="0"/>
      <p:bldP spid="146" grpId="0" autoUpdateAnimBg="0"/>
      <p:bldP spid="147" grpId="0" autoUpdateAnimBg="0"/>
      <p:bldP spid="148" grpId="0" autoUpdateAnimBg="0"/>
      <p:bldP spid="149" grpId="0" autoUpdateAnimBg="0"/>
      <p:bldP spid="150" grpId="0" autoUpdateAnimBg="0"/>
      <p:bldP spid="151" grpId="0" autoUpdateAnimBg="0"/>
      <p:bldP spid="152" grpId="0" autoUpdateAnimBg="0"/>
      <p:bldP spid="153" grpId="0" autoUpdateAnimBg="0"/>
      <p:bldP spid="154" grpId="0" autoUpdateAnimBg="0"/>
      <p:bldP spid="155" grpId="0" autoUpdateAnimBg="0"/>
      <p:bldP spid="156" grpId="0" autoUpdateAnimBg="0"/>
      <p:bldP spid="157" grpId="0" autoUpdateAnimBg="0"/>
      <p:bldP spid="158" grpId="0" autoUpdateAnimBg="0"/>
      <p:bldP spid="159" grpId="0" autoUpdateAnimBg="0"/>
      <p:bldP spid="160" grpId="0" autoUpdateAnimBg="0"/>
      <p:bldP spid="161" grpId="0" autoUpdateAnimBg="0"/>
      <p:bldP spid="162" grpId="0" autoUpdateAnimBg="0"/>
      <p:bldP spid="163" grpId="0" autoUpdateAnimBg="0"/>
      <p:bldP spid="164" grpId="0" autoUpdateAnimBg="0"/>
      <p:bldP spid="165" grpId="0" autoUpdateAnimBg="0"/>
      <p:bldP spid="166" grpId="0" autoUpdateAnimBg="0"/>
      <p:bldP spid="167" grpId="0" autoUpdateAnimBg="0"/>
      <p:bldP spid="168" grpId="0" autoUpdateAnimBg="0"/>
      <p:bldP spid="169" grpId="0" autoUpdateAnimBg="0"/>
      <p:bldP spid="170" grpId="0" autoUpdateAnimBg="0"/>
      <p:bldP spid="171" grpId="0" autoUpdateAnimBg="0"/>
      <p:bldP spid="172" grpId="0" autoUpdateAnimBg="0"/>
      <p:bldP spid="173" grpId="0" autoUpdateAnimBg="0"/>
      <p:bldP spid="174" grpId="0" autoUpdateAnimBg="0"/>
      <p:bldP spid="175" grpId="0" autoUpdateAnimBg="0"/>
      <p:bldP spid="176" grpId="0" autoUpdateAnimBg="0"/>
      <p:bldP spid="177" grpId="0" autoUpdateAnimBg="0"/>
      <p:bldP spid="178" grpId="0" autoUpdateAnimBg="0"/>
      <p:bldP spid="179" grpId="0" autoUpdateAnimBg="0"/>
      <p:bldP spid="180" grpId="0" autoUpdateAnimBg="0"/>
      <p:bldP spid="181" grpId="0" autoUpdateAnimBg="0"/>
      <p:bldP spid="182" grpId="0" autoUpdateAnimBg="0"/>
      <p:bldP spid="183" grpId="0" autoUpdateAnimBg="0"/>
      <p:bldP spid="184" grpId="0" autoUpdateAnimBg="0"/>
      <p:bldP spid="185" grpId="0" autoUpdateAnimBg="0"/>
      <p:bldP spid="186" grpId="0" autoUpdateAnimBg="0"/>
      <p:bldP spid="187" grpId="0" autoUpdateAnimBg="0"/>
      <p:bldP spid="188" grpId="0" autoUpdateAnimBg="0"/>
      <p:bldP spid="189" grpId="0" autoUpdateAnimBg="0"/>
      <p:bldP spid="190" grpId="0" autoUpdateAnimBg="0"/>
      <p:bldP spid="191" grpId="0" autoUpdateAnimBg="0"/>
      <p:bldP spid="192" grpId="0" autoUpdateAnimBg="0"/>
      <p:bldP spid="193" grpId="0" autoUpdateAnimBg="0"/>
      <p:bldP spid="194" grpId="0" autoUpdateAnimBg="0"/>
      <p:bldP spid="195" grpId="0" autoUpdateAnimBg="0"/>
      <p:bldP spid="196" grpId="0" autoUpdateAnimBg="0"/>
      <p:bldP spid="197" grpId="0" autoUpdateAnimBg="0"/>
      <p:bldP spid="198" grpId="0" autoUpdateAnimBg="0"/>
      <p:bldP spid="199" grpId="0" autoUpdateAnimBg="0"/>
      <p:bldP spid="200" grpId="0" autoUpdateAnimBg="0"/>
      <p:bldP spid="201" grpId="0" autoUpdateAnimBg="0"/>
      <p:bldP spid="202" grpId="0" autoUpdateAnimBg="0"/>
      <p:bldP spid="203" grpId="0" autoUpdateAnimBg="0"/>
    </p:bld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930</Words>
  <Application>Microsoft Office PowerPoint</Application>
  <PresentationFormat>Breitbild</PresentationFormat>
  <Paragraphs>600</Paragraphs>
  <Slides>9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Trebuchet MS</vt:lpstr>
      <vt:lpstr>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Siegbert Rudolph</dc:creator>
  <cp:lastModifiedBy>Siegbert Rudolph</cp:lastModifiedBy>
  <cp:revision>1</cp:revision>
  <dcterms:created xsi:type="dcterms:W3CDTF">2021-11-11T15:24:47Z</dcterms:created>
  <dcterms:modified xsi:type="dcterms:W3CDTF">2024-03-26T15:48:23Z</dcterms:modified>
</cp:coreProperties>
</file>