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30" r:id="rId4"/>
    <p:sldId id="331" r:id="rId5"/>
    <p:sldId id="332" r:id="rId6"/>
    <p:sldId id="333" r:id="rId7"/>
    <p:sldId id="278" r:id="rId8"/>
    <p:sldId id="334" r:id="rId9"/>
    <p:sldId id="335" r:id="rId10"/>
    <p:sldId id="336" r:id="rId11"/>
    <p:sldId id="337" r:id="rId12"/>
    <p:sldId id="338" r:id="rId13"/>
    <p:sldId id="324" r:id="rId14"/>
    <p:sldId id="339" r:id="rId15"/>
    <p:sldId id="340" r:id="rId16"/>
    <p:sldId id="341" r:id="rId17"/>
    <p:sldId id="342" r:id="rId18"/>
    <p:sldId id="343" r:id="rId19"/>
    <p:sldId id="325" r:id="rId20"/>
    <p:sldId id="344" r:id="rId21"/>
    <p:sldId id="345" r:id="rId22"/>
    <p:sldId id="346" r:id="rId23"/>
    <p:sldId id="348" r:id="rId24"/>
    <p:sldId id="347" r:id="rId25"/>
    <p:sldId id="326" r:id="rId26"/>
    <p:sldId id="322" r:id="rId27"/>
    <p:sldId id="349" r:id="rId28"/>
    <p:sldId id="350" r:id="rId29"/>
    <p:sldId id="351" r:id="rId30"/>
    <p:sldId id="352" r:id="rId31"/>
    <p:sldId id="323" r:id="rId32"/>
    <p:sldId id="353" r:id="rId33"/>
    <p:sldId id="354" r:id="rId34"/>
    <p:sldId id="355" r:id="rId35"/>
    <p:sldId id="356" r:id="rId36"/>
    <p:sldId id="357" r:id="rId37"/>
    <p:sldId id="327" r:id="rId38"/>
    <p:sldId id="358" r:id="rId39"/>
    <p:sldId id="359" r:id="rId40"/>
    <p:sldId id="360" r:id="rId41"/>
    <p:sldId id="361" r:id="rId42"/>
    <p:sldId id="362" r:id="rId43"/>
    <p:sldId id="328" r:id="rId44"/>
    <p:sldId id="363" r:id="rId45"/>
    <p:sldId id="364" r:id="rId46"/>
    <p:sldId id="365" r:id="rId47"/>
    <p:sldId id="366" r:id="rId48"/>
    <p:sldId id="367" r:id="rId49"/>
    <p:sldId id="32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2" r:id="rId62"/>
    <p:sldId id="381" r:id="rId63"/>
    <p:sldId id="383" r:id="rId64"/>
    <p:sldId id="384" r:id="rId65"/>
    <p:sldId id="385" r:id="rId66"/>
    <p:sldId id="386" r:id="rId67"/>
    <p:sldId id="387" r:id="rId68"/>
    <p:sldId id="281" r:id="rId69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EAD1D7E2-2D4D-4C29-AC07-24D5D808BB72}"/>
    <pc:docChg chg="modSld">
      <pc:chgData name="Siegbert Rudolph" userId="2af4d44886c067cc" providerId="LiveId" clId="{EAD1D7E2-2D4D-4C29-AC07-24D5D808BB72}" dt="2019-11-12T10:31:40.799" v="13"/>
      <pc:docMkLst>
        <pc:docMk/>
      </pc:docMkLst>
      <pc:sldChg chg="modSp">
        <pc:chgData name="Siegbert Rudolph" userId="2af4d44886c067cc" providerId="LiveId" clId="{EAD1D7E2-2D4D-4C29-AC07-24D5D808BB72}" dt="2019-11-12T10:29:54.585" v="1" actId="20577"/>
        <pc:sldMkLst>
          <pc:docMk/>
          <pc:sldMk cId="3733227765" sldId="278"/>
        </pc:sldMkLst>
        <pc:spChg chg="mod">
          <ac:chgData name="Siegbert Rudolph" userId="2af4d44886c067cc" providerId="LiveId" clId="{EAD1D7E2-2D4D-4C29-AC07-24D5D808BB72}" dt="2019-11-12T10:29:54.585" v="1" actId="20577"/>
          <ac:spMkLst>
            <pc:docMk/>
            <pc:sldMk cId="3733227765" sldId="278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0:48.456" v="5"/>
        <pc:sldMkLst>
          <pc:docMk/>
          <pc:sldMk cId="2764124826" sldId="323"/>
        </pc:sldMkLst>
        <pc:spChg chg="mod">
          <ac:chgData name="Siegbert Rudolph" userId="2af4d44886c067cc" providerId="LiveId" clId="{EAD1D7E2-2D4D-4C29-AC07-24D5D808BB72}" dt="2019-11-12T10:30:48.456" v="5"/>
          <ac:spMkLst>
            <pc:docMk/>
            <pc:sldMk cId="2764124826" sldId="323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0:14.056" v="2"/>
        <pc:sldMkLst>
          <pc:docMk/>
          <pc:sldMk cId="460385740" sldId="324"/>
        </pc:sldMkLst>
        <pc:spChg chg="mod">
          <ac:chgData name="Siegbert Rudolph" userId="2af4d44886c067cc" providerId="LiveId" clId="{EAD1D7E2-2D4D-4C29-AC07-24D5D808BB72}" dt="2019-11-12T10:30:14.056" v="2"/>
          <ac:spMkLst>
            <pc:docMk/>
            <pc:sldMk cId="460385740" sldId="324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0:24.691" v="3"/>
        <pc:sldMkLst>
          <pc:docMk/>
          <pc:sldMk cId="3881716184" sldId="325"/>
        </pc:sldMkLst>
        <pc:spChg chg="mod">
          <ac:chgData name="Siegbert Rudolph" userId="2af4d44886c067cc" providerId="LiveId" clId="{EAD1D7E2-2D4D-4C29-AC07-24D5D808BB72}" dt="2019-11-12T10:30:24.691" v="3"/>
          <ac:spMkLst>
            <pc:docMk/>
            <pc:sldMk cId="3881716184" sldId="325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0:39.024" v="4"/>
        <pc:sldMkLst>
          <pc:docMk/>
          <pc:sldMk cId="1935850855" sldId="326"/>
        </pc:sldMkLst>
        <pc:spChg chg="mod">
          <ac:chgData name="Siegbert Rudolph" userId="2af4d44886c067cc" providerId="LiveId" clId="{EAD1D7E2-2D4D-4C29-AC07-24D5D808BB72}" dt="2019-11-12T10:30:39.024" v="4"/>
          <ac:spMkLst>
            <pc:docMk/>
            <pc:sldMk cId="1935850855" sldId="326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0:56.216" v="6"/>
        <pc:sldMkLst>
          <pc:docMk/>
          <pc:sldMk cId="1854825899" sldId="327"/>
        </pc:sldMkLst>
        <pc:spChg chg="mod">
          <ac:chgData name="Siegbert Rudolph" userId="2af4d44886c067cc" providerId="LiveId" clId="{EAD1D7E2-2D4D-4C29-AC07-24D5D808BB72}" dt="2019-11-12T10:30:56.216" v="6"/>
          <ac:spMkLst>
            <pc:docMk/>
            <pc:sldMk cId="1854825899" sldId="327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1:04.688" v="7"/>
        <pc:sldMkLst>
          <pc:docMk/>
          <pc:sldMk cId="2257926524" sldId="328"/>
        </pc:sldMkLst>
        <pc:spChg chg="mod">
          <ac:chgData name="Siegbert Rudolph" userId="2af4d44886c067cc" providerId="LiveId" clId="{EAD1D7E2-2D4D-4C29-AC07-24D5D808BB72}" dt="2019-11-12T10:31:04.688" v="7"/>
          <ac:spMkLst>
            <pc:docMk/>
            <pc:sldMk cId="2257926524" sldId="328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1:11.286" v="8"/>
        <pc:sldMkLst>
          <pc:docMk/>
          <pc:sldMk cId="3039317977" sldId="329"/>
        </pc:sldMkLst>
        <pc:spChg chg="mod">
          <ac:chgData name="Siegbert Rudolph" userId="2af4d44886c067cc" providerId="LiveId" clId="{EAD1D7E2-2D4D-4C29-AC07-24D5D808BB72}" dt="2019-11-12T10:31:11.286" v="8"/>
          <ac:spMkLst>
            <pc:docMk/>
            <pc:sldMk cId="3039317977" sldId="329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1:27.967" v="11"/>
        <pc:sldMkLst>
          <pc:docMk/>
          <pc:sldMk cId="115004562" sldId="375"/>
        </pc:sldMkLst>
        <pc:spChg chg="mod">
          <ac:chgData name="Siegbert Rudolph" userId="2af4d44886c067cc" providerId="LiveId" clId="{EAD1D7E2-2D4D-4C29-AC07-24D5D808BB72}" dt="2019-11-12T10:31:27.967" v="11"/>
          <ac:spMkLst>
            <pc:docMk/>
            <pc:sldMk cId="115004562" sldId="375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1:34.583" v="12"/>
        <pc:sldMkLst>
          <pc:docMk/>
          <pc:sldMk cId="921476321" sldId="382"/>
        </pc:sldMkLst>
        <pc:spChg chg="mod">
          <ac:chgData name="Siegbert Rudolph" userId="2af4d44886c067cc" providerId="LiveId" clId="{EAD1D7E2-2D4D-4C29-AC07-24D5D808BB72}" dt="2019-11-12T10:31:34.583" v="12"/>
          <ac:spMkLst>
            <pc:docMk/>
            <pc:sldMk cId="921476321" sldId="382"/>
            <ac:spMk id="8" creationId="{E9B0A00A-33A1-4682-9968-D006033D96B2}"/>
          </ac:spMkLst>
        </pc:spChg>
      </pc:sldChg>
      <pc:sldChg chg="modSp">
        <pc:chgData name="Siegbert Rudolph" userId="2af4d44886c067cc" providerId="LiveId" clId="{EAD1D7E2-2D4D-4C29-AC07-24D5D808BB72}" dt="2019-11-12T10:31:40.799" v="13"/>
        <pc:sldMkLst>
          <pc:docMk/>
          <pc:sldMk cId="529465852" sldId="387"/>
        </pc:sldMkLst>
        <pc:spChg chg="mod">
          <ac:chgData name="Siegbert Rudolph" userId="2af4d44886c067cc" providerId="LiveId" clId="{EAD1D7E2-2D4D-4C29-AC07-24D5D808BB72}" dt="2019-11-12T10:31:40.799" v="13"/>
          <ac:spMkLst>
            <pc:docMk/>
            <pc:sldMk cId="529465852" sldId="387"/>
            <ac:spMk id="8" creationId="{E9B0A00A-33A1-4682-9968-D006033D96B2}"/>
          </ac:spMkLst>
        </pc:spChg>
      </pc:sldChg>
    </pc:docChg>
  </pc:docChgLst>
  <pc:docChgLst>
    <pc:chgData name="Siegbert Rudolph" userId="2af4d44886c067cc" providerId="LiveId" clId="{1C04D63E-E128-4968-9DF7-A03191DAB55B}"/>
    <pc:docChg chg="custSel modSld">
      <pc:chgData name="Siegbert Rudolph" userId="2af4d44886c067cc" providerId="LiveId" clId="{1C04D63E-E128-4968-9DF7-A03191DAB55B}" dt="2020-07-07T14:31:25.406" v="339" actId="1076"/>
      <pc:docMkLst>
        <pc:docMk/>
      </pc:docMkLst>
      <pc:sldChg chg="modSp mod">
        <pc:chgData name="Siegbert Rudolph" userId="2af4d44886c067cc" providerId="LiveId" clId="{1C04D63E-E128-4968-9DF7-A03191DAB55B}" dt="2020-07-07T14:31:25.037" v="4" actId="1076"/>
        <pc:sldMkLst>
          <pc:docMk/>
          <pc:sldMk cId="26308477" sldId="256"/>
        </pc:sldMkLst>
        <pc:spChg chg="mod">
          <ac:chgData name="Siegbert Rudolph" userId="2af4d44886c067cc" providerId="LiveId" clId="{1C04D63E-E128-4968-9DF7-A03191DAB55B}" dt="2020-07-07T14:31:25.037" v="4" actId="1076"/>
          <ac:spMkLst>
            <pc:docMk/>
            <pc:sldMk cId="26308477" sldId="256"/>
            <ac:spMk id="2" creationId="{495F7B3F-BD50-452C-B706-B7B17B91654E}"/>
          </ac:spMkLst>
        </pc:spChg>
      </pc:sldChg>
      <pc:sldChg chg="modSp mod">
        <pc:chgData name="Siegbert Rudolph" userId="2af4d44886c067cc" providerId="LiveId" clId="{1C04D63E-E128-4968-9DF7-A03191DAB55B}" dt="2020-07-07T14:31:25.042" v="9" actId="1076"/>
        <pc:sldMkLst>
          <pc:docMk/>
          <pc:sldMk cId="2283616107" sldId="263"/>
        </pc:sldMkLst>
        <pc:spChg chg="mod">
          <ac:chgData name="Siegbert Rudolph" userId="2af4d44886c067cc" providerId="LiveId" clId="{1C04D63E-E128-4968-9DF7-A03191DAB55B}" dt="2020-07-07T14:31:25.042" v="9" actId="1076"/>
          <ac:spMkLst>
            <pc:docMk/>
            <pc:sldMk cId="2283616107" sldId="263"/>
            <ac:spMk id="4" creationId="{81E8775B-C47C-4B06-91F0-F23A94B6CF59}"/>
          </ac:spMkLst>
        </pc:spChg>
      </pc:sldChg>
      <pc:sldChg chg="modSp mod">
        <pc:chgData name="Siegbert Rudolph" userId="2af4d44886c067cc" providerId="LiveId" clId="{1C04D63E-E128-4968-9DF7-A03191DAB55B}" dt="2020-07-07T14:31:25.068" v="34" actId="1076"/>
        <pc:sldMkLst>
          <pc:docMk/>
          <pc:sldMk cId="3733227765" sldId="278"/>
        </pc:sldMkLst>
        <pc:spChg chg="mod">
          <ac:chgData name="Siegbert Rudolph" userId="2af4d44886c067cc" providerId="LiveId" clId="{1C04D63E-E128-4968-9DF7-A03191DAB55B}" dt="2020-07-07T14:31:25.068" v="34" actId="1076"/>
          <ac:spMkLst>
            <pc:docMk/>
            <pc:sldMk cId="3733227765" sldId="278"/>
            <ac:spMk id="2" creationId="{EFF41846-D517-4401-A84F-4D2CA71F3F28}"/>
          </ac:spMkLst>
        </pc:spChg>
      </pc:sldChg>
      <pc:sldChg chg="modSp mod">
        <pc:chgData name="Siegbert Rudolph" userId="2af4d44886c067cc" providerId="LiveId" clId="{1C04D63E-E128-4968-9DF7-A03191DAB55B}" dt="2020-07-07T14:31:25.406" v="339" actId="1076"/>
        <pc:sldMkLst>
          <pc:docMk/>
          <pc:sldMk cId="2216826815" sldId="281"/>
        </pc:sldMkLst>
        <pc:spChg chg="mod">
          <ac:chgData name="Siegbert Rudolph" userId="2af4d44886c067cc" providerId="LiveId" clId="{1C04D63E-E128-4968-9DF7-A03191DAB55B}" dt="2020-07-07T14:31:25.406" v="339" actId="1076"/>
          <ac:spMkLst>
            <pc:docMk/>
            <pc:sldMk cId="2216826815" sldId="281"/>
            <ac:spMk id="4" creationId="{E55F1F6B-4852-4D5C-A4D1-B9F29BA6D122}"/>
          </ac:spMkLst>
        </pc:spChg>
      </pc:sldChg>
      <pc:sldChg chg="modSp mod">
        <pc:chgData name="Siegbert Rudolph" userId="2af4d44886c067cc" providerId="LiveId" clId="{1C04D63E-E128-4968-9DF7-A03191DAB55B}" dt="2020-07-07T14:31:25.171" v="129" actId="1076"/>
        <pc:sldMkLst>
          <pc:docMk/>
          <pc:sldMk cId="1473343097" sldId="322"/>
        </pc:sldMkLst>
        <pc:spChg chg="mod">
          <ac:chgData name="Siegbert Rudolph" userId="2af4d44886c067cc" providerId="LiveId" clId="{1C04D63E-E128-4968-9DF7-A03191DAB55B}" dt="2020-07-07T14:31:25.171" v="129" actId="1076"/>
          <ac:spMkLst>
            <pc:docMk/>
            <pc:sldMk cId="1473343097" sldId="322"/>
            <ac:spMk id="2" creationId="{C8F7A94F-52FC-4F2A-BB4D-AFC55B7199F4}"/>
          </ac:spMkLst>
        </pc:spChg>
      </pc:sldChg>
      <pc:sldChg chg="modSp mod">
        <pc:chgData name="Siegbert Rudolph" userId="2af4d44886c067cc" providerId="LiveId" clId="{1C04D63E-E128-4968-9DF7-A03191DAB55B}" dt="2020-07-07T14:31:25.200" v="154" actId="1076"/>
        <pc:sldMkLst>
          <pc:docMk/>
          <pc:sldMk cId="2764124826" sldId="323"/>
        </pc:sldMkLst>
        <pc:spChg chg="mod">
          <ac:chgData name="Siegbert Rudolph" userId="2af4d44886c067cc" providerId="LiveId" clId="{1C04D63E-E128-4968-9DF7-A03191DAB55B}" dt="2020-07-07T14:31:25.200" v="154" actId="1076"/>
          <ac:spMkLst>
            <pc:docMk/>
            <pc:sldMk cId="2764124826" sldId="323"/>
            <ac:spMk id="2" creationId="{A5091BAF-EDC2-4C05-95EB-1E4597E6A020}"/>
          </ac:spMkLst>
        </pc:spChg>
      </pc:sldChg>
      <pc:sldChg chg="modSp mod">
        <pc:chgData name="Siegbert Rudolph" userId="2af4d44886c067cc" providerId="LiveId" clId="{1C04D63E-E128-4968-9DF7-A03191DAB55B}" dt="2020-07-07T14:31:25.098" v="64" actId="1076"/>
        <pc:sldMkLst>
          <pc:docMk/>
          <pc:sldMk cId="460385740" sldId="324"/>
        </pc:sldMkLst>
        <pc:spChg chg="mod">
          <ac:chgData name="Siegbert Rudolph" userId="2af4d44886c067cc" providerId="LiveId" clId="{1C04D63E-E128-4968-9DF7-A03191DAB55B}" dt="2020-07-07T14:31:25.098" v="64" actId="1076"/>
          <ac:spMkLst>
            <pc:docMk/>
            <pc:sldMk cId="460385740" sldId="324"/>
            <ac:spMk id="2" creationId="{E4C28AAB-7564-4B65-AB01-87264EA79226}"/>
          </ac:spMkLst>
        </pc:spChg>
      </pc:sldChg>
      <pc:sldChg chg="modSp mod">
        <pc:chgData name="Siegbert Rudolph" userId="2af4d44886c067cc" providerId="LiveId" clId="{1C04D63E-E128-4968-9DF7-A03191DAB55B}" dt="2020-07-07T14:31:25.131" v="94" actId="1076"/>
        <pc:sldMkLst>
          <pc:docMk/>
          <pc:sldMk cId="3881716184" sldId="325"/>
        </pc:sldMkLst>
        <pc:spChg chg="mod">
          <ac:chgData name="Siegbert Rudolph" userId="2af4d44886c067cc" providerId="LiveId" clId="{1C04D63E-E128-4968-9DF7-A03191DAB55B}" dt="2020-07-07T14:31:25.131" v="94" actId="1076"/>
          <ac:spMkLst>
            <pc:docMk/>
            <pc:sldMk cId="3881716184" sldId="325"/>
            <ac:spMk id="2" creationId="{59238A08-FF69-42B1-9519-E5366C779469}"/>
          </ac:spMkLst>
        </pc:spChg>
      </pc:sldChg>
      <pc:sldChg chg="modSp mod">
        <pc:chgData name="Siegbert Rudolph" userId="2af4d44886c067cc" providerId="LiveId" clId="{1C04D63E-E128-4968-9DF7-A03191DAB55B}" dt="2020-07-07T14:31:25.165" v="124" actId="1076"/>
        <pc:sldMkLst>
          <pc:docMk/>
          <pc:sldMk cId="1935850855" sldId="326"/>
        </pc:sldMkLst>
        <pc:spChg chg="mod">
          <ac:chgData name="Siegbert Rudolph" userId="2af4d44886c067cc" providerId="LiveId" clId="{1C04D63E-E128-4968-9DF7-A03191DAB55B}" dt="2020-07-07T14:31:25.165" v="124" actId="1076"/>
          <ac:spMkLst>
            <pc:docMk/>
            <pc:sldMk cId="1935850855" sldId="326"/>
            <ac:spMk id="2" creationId="{F6797AB4-12B0-42AA-AE92-97DBC924C3E0}"/>
          </ac:spMkLst>
        </pc:spChg>
      </pc:sldChg>
      <pc:sldChg chg="modSp mod">
        <pc:chgData name="Siegbert Rudolph" userId="2af4d44886c067cc" providerId="LiveId" clId="{1C04D63E-E128-4968-9DF7-A03191DAB55B}" dt="2020-07-07T14:31:25.231" v="184" actId="1076"/>
        <pc:sldMkLst>
          <pc:docMk/>
          <pc:sldMk cId="1854825899" sldId="327"/>
        </pc:sldMkLst>
        <pc:spChg chg="mod">
          <ac:chgData name="Siegbert Rudolph" userId="2af4d44886c067cc" providerId="LiveId" clId="{1C04D63E-E128-4968-9DF7-A03191DAB55B}" dt="2020-07-07T14:31:25.231" v="184" actId="1076"/>
          <ac:spMkLst>
            <pc:docMk/>
            <pc:sldMk cId="1854825899" sldId="327"/>
            <ac:spMk id="2" creationId="{A8F1ADB2-6D06-4401-821B-BA177CB28101}"/>
          </ac:spMkLst>
        </pc:spChg>
      </pc:sldChg>
      <pc:sldChg chg="modSp mod">
        <pc:chgData name="Siegbert Rudolph" userId="2af4d44886c067cc" providerId="LiveId" clId="{1C04D63E-E128-4968-9DF7-A03191DAB55B}" dt="2020-07-07T14:31:25.263" v="214" actId="1076"/>
        <pc:sldMkLst>
          <pc:docMk/>
          <pc:sldMk cId="2257926524" sldId="328"/>
        </pc:sldMkLst>
        <pc:spChg chg="mod">
          <ac:chgData name="Siegbert Rudolph" userId="2af4d44886c067cc" providerId="LiveId" clId="{1C04D63E-E128-4968-9DF7-A03191DAB55B}" dt="2020-07-07T14:31:25.263" v="214" actId="1076"/>
          <ac:spMkLst>
            <pc:docMk/>
            <pc:sldMk cId="2257926524" sldId="328"/>
            <ac:spMk id="2" creationId="{BE9D2F83-C91E-4A18-A5CF-A4DB8FC2C350}"/>
          </ac:spMkLst>
        </pc:spChg>
      </pc:sldChg>
      <pc:sldChg chg="modSp mod">
        <pc:chgData name="Siegbert Rudolph" userId="2af4d44886c067cc" providerId="LiveId" clId="{1C04D63E-E128-4968-9DF7-A03191DAB55B}" dt="2020-07-07T14:31:25.298" v="244" actId="1076"/>
        <pc:sldMkLst>
          <pc:docMk/>
          <pc:sldMk cId="3039317977" sldId="329"/>
        </pc:sldMkLst>
        <pc:spChg chg="mod">
          <ac:chgData name="Siegbert Rudolph" userId="2af4d44886c067cc" providerId="LiveId" clId="{1C04D63E-E128-4968-9DF7-A03191DAB55B}" dt="2020-07-07T14:31:25.298" v="244" actId="1076"/>
          <ac:spMkLst>
            <pc:docMk/>
            <pc:sldMk cId="3039317977" sldId="329"/>
            <ac:spMk id="2" creationId="{8A446B17-6673-4F67-BB52-25115CD5B37A}"/>
          </ac:spMkLst>
        </pc:spChg>
      </pc:sldChg>
      <pc:sldChg chg="modSp mod">
        <pc:chgData name="Siegbert Rudolph" userId="2af4d44886c067cc" providerId="LiveId" clId="{1C04D63E-E128-4968-9DF7-A03191DAB55B}" dt="2020-07-07T14:31:25.047" v="14" actId="1076"/>
        <pc:sldMkLst>
          <pc:docMk/>
          <pc:sldMk cId="3891594879" sldId="330"/>
        </pc:sldMkLst>
        <pc:spChg chg="mod">
          <ac:chgData name="Siegbert Rudolph" userId="2af4d44886c067cc" providerId="LiveId" clId="{1C04D63E-E128-4968-9DF7-A03191DAB55B}" dt="2020-07-07T14:31:25.047" v="14" actId="1076"/>
          <ac:spMkLst>
            <pc:docMk/>
            <pc:sldMk cId="3891594879" sldId="330"/>
            <ac:spMk id="4" creationId="{7E94B03A-DF8C-4945-BC43-7D008271023A}"/>
          </ac:spMkLst>
        </pc:spChg>
      </pc:sldChg>
      <pc:sldChg chg="modSp mod">
        <pc:chgData name="Siegbert Rudolph" userId="2af4d44886c067cc" providerId="LiveId" clId="{1C04D63E-E128-4968-9DF7-A03191DAB55B}" dt="2020-07-07T14:31:25.053" v="19" actId="1076"/>
        <pc:sldMkLst>
          <pc:docMk/>
          <pc:sldMk cId="577224170" sldId="331"/>
        </pc:sldMkLst>
        <pc:spChg chg="mod">
          <ac:chgData name="Siegbert Rudolph" userId="2af4d44886c067cc" providerId="LiveId" clId="{1C04D63E-E128-4968-9DF7-A03191DAB55B}" dt="2020-07-07T14:31:25.053" v="19" actId="1076"/>
          <ac:spMkLst>
            <pc:docMk/>
            <pc:sldMk cId="577224170" sldId="331"/>
            <ac:spMk id="4" creationId="{53EE32D7-9ACE-49C8-8BC0-8346703C1228}"/>
          </ac:spMkLst>
        </pc:spChg>
      </pc:sldChg>
      <pc:sldChg chg="modSp mod">
        <pc:chgData name="Siegbert Rudolph" userId="2af4d44886c067cc" providerId="LiveId" clId="{1C04D63E-E128-4968-9DF7-A03191DAB55B}" dt="2020-07-07T14:31:25.058" v="24" actId="1076"/>
        <pc:sldMkLst>
          <pc:docMk/>
          <pc:sldMk cId="393580031" sldId="332"/>
        </pc:sldMkLst>
        <pc:spChg chg="mod">
          <ac:chgData name="Siegbert Rudolph" userId="2af4d44886c067cc" providerId="LiveId" clId="{1C04D63E-E128-4968-9DF7-A03191DAB55B}" dt="2020-07-07T14:31:25.058" v="24" actId="1076"/>
          <ac:spMkLst>
            <pc:docMk/>
            <pc:sldMk cId="393580031" sldId="332"/>
            <ac:spMk id="4" creationId="{45650A73-833A-48B1-87CB-6592CEE75717}"/>
          </ac:spMkLst>
        </pc:spChg>
      </pc:sldChg>
      <pc:sldChg chg="modSp mod">
        <pc:chgData name="Siegbert Rudolph" userId="2af4d44886c067cc" providerId="LiveId" clId="{1C04D63E-E128-4968-9DF7-A03191DAB55B}" dt="2020-07-07T14:31:25.063" v="29" actId="1076"/>
        <pc:sldMkLst>
          <pc:docMk/>
          <pc:sldMk cId="2338787527" sldId="333"/>
        </pc:sldMkLst>
        <pc:spChg chg="mod">
          <ac:chgData name="Siegbert Rudolph" userId="2af4d44886c067cc" providerId="LiveId" clId="{1C04D63E-E128-4968-9DF7-A03191DAB55B}" dt="2020-07-07T14:31:25.063" v="29" actId="1076"/>
          <ac:spMkLst>
            <pc:docMk/>
            <pc:sldMk cId="2338787527" sldId="333"/>
            <ac:spMk id="4" creationId="{12317377-A585-4636-AC8E-90A161BB09C9}"/>
          </ac:spMkLst>
        </pc:spChg>
      </pc:sldChg>
      <pc:sldChg chg="modSp mod">
        <pc:chgData name="Siegbert Rudolph" userId="2af4d44886c067cc" providerId="LiveId" clId="{1C04D63E-E128-4968-9DF7-A03191DAB55B}" dt="2020-07-07T14:31:25.073" v="39" actId="1076"/>
        <pc:sldMkLst>
          <pc:docMk/>
          <pc:sldMk cId="873203582" sldId="334"/>
        </pc:sldMkLst>
        <pc:spChg chg="mod">
          <ac:chgData name="Siegbert Rudolph" userId="2af4d44886c067cc" providerId="LiveId" clId="{1C04D63E-E128-4968-9DF7-A03191DAB55B}" dt="2020-07-07T14:31:25.073" v="39" actId="1076"/>
          <ac:spMkLst>
            <pc:docMk/>
            <pc:sldMk cId="873203582" sldId="334"/>
            <ac:spMk id="4" creationId="{F55DB7C4-14C4-4554-A7EB-5D3B5C97EDF3}"/>
          </ac:spMkLst>
        </pc:spChg>
      </pc:sldChg>
      <pc:sldChg chg="modSp mod">
        <pc:chgData name="Siegbert Rudolph" userId="2af4d44886c067cc" providerId="LiveId" clId="{1C04D63E-E128-4968-9DF7-A03191DAB55B}" dt="2020-07-07T14:31:25.078" v="44" actId="1076"/>
        <pc:sldMkLst>
          <pc:docMk/>
          <pc:sldMk cId="2753350597" sldId="335"/>
        </pc:sldMkLst>
        <pc:spChg chg="mod">
          <ac:chgData name="Siegbert Rudolph" userId="2af4d44886c067cc" providerId="LiveId" clId="{1C04D63E-E128-4968-9DF7-A03191DAB55B}" dt="2020-07-07T14:31:25.078" v="44" actId="1076"/>
          <ac:spMkLst>
            <pc:docMk/>
            <pc:sldMk cId="2753350597" sldId="335"/>
            <ac:spMk id="4" creationId="{33BB96B7-DCFC-43D1-89BC-C682785C455F}"/>
          </ac:spMkLst>
        </pc:spChg>
      </pc:sldChg>
      <pc:sldChg chg="modSp mod">
        <pc:chgData name="Siegbert Rudolph" userId="2af4d44886c067cc" providerId="LiveId" clId="{1C04D63E-E128-4968-9DF7-A03191DAB55B}" dt="2020-07-07T14:31:25.083" v="49" actId="1076"/>
        <pc:sldMkLst>
          <pc:docMk/>
          <pc:sldMk cId="3459433724" sldId="336"/>
        </pc:sldMkLst>
        <pc:spChg chg="mod">
          <ac:chgData name="Siegbert Rudolph" userId="2af4d44886c067cc" providerId="LiveId" clId="{1C04D63E-E128-4968-9DF7-A03191DAB55B}" dt="2020-07-07T14:31:25.083" v="49" actId="1076"/>
          <ac:spMkLst>
            <pc:docMk/>
            <pc:sldMk cId="3459433724" sldId="336"/>
            <ac:spMk id="4" creationId="{A22684BB-1A00-48C4-8F75-F20E55C5DD6A}"/>
          </ac:spMkLst>
        </pc:spChg>
      </pc:sldChg>
      <pc:sldChg chg="modSp mod">
        <pc:chgData name="Siegbert Rudolph" userId="2af4d44886c067cc" providerId="LiveId" clId="{1C04D63E-E128-4968-9DF7-A03191DAB55B}" dt="2020-07-07T14:31:25.087" v="54" actId="1076"/>
        <pc:sldMkLst>
          <pc:docMk/>
          <pc:sldMk cId="36818596" sldId="337"/>
        </pc:sldMkLst>
        <pc:spChg chg="mod">
          <ac:chgData name="Siegbert Rudolph" userId="2af4d44886c067cc" providerId="LiveId" clId="{1C04D63E-E128-4968-9DF7-A03191DAB55B}" dt="2020-07-07T14:31:25.087" v="54" actId="1076"/>
          <ac:spMkLst>
            <pc:docMk/>
            <pc:sldMk cId="36818596" sldId="337"/>
            <ac:spMk id="4" creationId="{E771DB7D-0240-4E0E-A45B-FEFC4258EB7C}"/>
          </ac:spMkLst>
        </pc:spChg>
      </pc:sldChg>
      <pc:sldChg chg="modSp mod">
        <pc:chgData name="Siegbert Rudolph" userId="2af4d44886c067cc" providerId="LiveId" clId="{1C04D63E-E128-4968-9DF7-A03191DAB55B}" dt="2020-07-07T14:31:25.093" v="59" actId="1076"/>
        <pc:sldMkLst>
          <pc:docMk/>
          <pc:sldMk cId="1737429326" sldId="338"/>
        </pc:sldMkLst>
        <pc:spChg chg="mod">
          <ac:chgData name="Siegbert Rudolph" userId="2af4d44886c067cc" providerId="LiveId" clId="{1C04D63E-E128-4968-9DF7-A03191DAB55B}" dt="2020-07-07T14:31:25.093" v="59" actId="1076"/>
          <ac:spMkLst>
            <pc:docMk/>
            <pc:sldMk cId="1737429326" sldId="338"/>
            <ac:spMk id="4" creationId="{C92CF341-2063-41F2-A710-823A32230D5B}"/>
          </ac:spMkLst>
        </pc:spChg>
      </pc:sldChg>
      <pc:sldChg chg="modSp mod">
        <pc:chgData name="Siegbert Rudolph" userId="2af4d44886c067cc" providerId="LiveId" clId="{1C04D63E-E128-4968-9DF7-A03191DAB55B}" dt="2020-07-07T14:31:25.104" v="69" actId="1076"/>
        <pc:sldMkLst>
          <pc:docMk/>
          <pc:sldMk cId="3980292402" sldId="339"/>
        </pc:sldMkLst>
        <pc:spChg chg="mod">
          <ac:chgData name="Siegbert Rudolph" userId="2af4d44886c067cc" providerId="LiveId" clId="{1C04D63E-E128-4968-9DF7-A03191DAB55B}" dt="2020-07-07T14:31:25.104" v="69" actId="1076"/>
          <ac:spMkLst>
            <pc:docMk/>
            <pc:sldMk cId="3980292402" sldId="339"/>
            <ac:spMk id="4" creationId="{391802D3-E0F7-4409-8B07-2FC5A6113812}"/>
          </ac:spMkLst>
        </pc:spChg>
      </pc:sldChg>
      <pc:sldChg chg="modSp mod">
        <pc:chgData name="Siegbert Rudolph" userId="2af4d44886c067cc" providerId="LiveId" clId="{1C04D63E-E128-4968-9DF7-A03191DAB55B}" dt="2020-07-07T14:31:25.109" v="74" actId="1076"/>
        <pc:sldMkLst>
          <pc:docMk/>
          <pc:sldMk cId="19798827" sldId="340"/>
        </pc:sldMkLst>
        <pc:spChg chg="mod">
          <ac:chgData name="Siegbert Rudolph" userId="2af4d44886c067cc" providerId="LiveId" clId="{1C04D63E-E128-4968-9DF7-A03191DAB55B}" dt="2020-07-07T14:31:25.109" v="74" actId="1076"/>
          <ac:spMkLst>
            <pc:docMk/>
            <pc:sldMk cId="19798827" sldId="340"/>
            <ac:spMk id="4" creationId="{FB5ECD57-79E8-438A-815F-99E6A7980D3A}"/>
          </ac:spMkLst>
        </pc:spChg>
      </pc:sldChg>
      <pc:sldChg chg="modSp mod">
        <pc:chgData name="Siegbert Rudolph" userId="2af4d44886c067cc" providerId="LiveId" clId="{1C04D63E-E128-4968-9DF7-A03191DAB55B}" dt="2020-07-07T14:31:25.115" v="79" actId="1076"/>
        <pc:sldMkLst>
          <pc:docMk/>
          <pc:sldMk cId="3022330635" sldId="341"/>
        </pc:sldMkLst>
        <pc:spChg chg="mod">
          <ac:chgData name="Siegbert Rudolph" userId="2af4d44886c067cc" providerId="LiveId" clId="{1C04D63E-E128-4968-9DF7-A03191DAB55B}" dt="2020-07-07T14:31:25.115" v="79" actId="1076"/>
          <ac:spMkLst>
            <pc:docMk/>
            <pc:sldMk cId="3022330635" sldId="341"/>
            <ac:spMk id="4" creationId="{1D779708-7B45-4B99-ABCD-6C4F28AF8EAD}"/>
          </ac:spMkLst>
        </pc:spChg>
      </pc:sldChg>
      <pc:sldChg chg="modSp mod">
        <pc:chgData name="Siegbert Rudolph" userId="2af4d44886c067cc" providerId="LiveId" clId="{1C04D63E-E128-4968-9DF7-A03191DAB55B}" dt="2020-07-07T14:31:25.121" v="84" actId="1076"/>
        <pc:sldMkLst>
          <pc:docMk/>
          <pc:sldMk cId="769965713" sldId="342"/>
        </pc:sldMkLst>
        <pc:spChg chg="mod">
          <ac:chgData name="Siegbert Rudolph" userId="2af4d44886c067cc" providerId="LiveId" clId="{1C04D63E-E128-4968-9DF7-A03191DAB55B}" dt="2020-07-07T14:31:25.121" v="84" actId="1076"/>
          <ac:spMkLst>
            <pc:docMk/>
            <pc:sldMk cId="769965713" sldId="342"/>
            <ac:spMk id="4" creationId="{922B837A-6DEF-4103-B643-B52D58BA323D}"/>
          </ac:spMkLst>
        </pc:spChg>
      </pc:sldChg>
      <pc:sldChg chg="modSp mod">
        <pc:chgData name="Siegbert Rudolph" userId="2af4d44886c067cc" providerId="LiveId" clId="{1C04D63E-E128-4968-9DF7-A03191DAB55B}" dt="2020-07-07T14:31:25.126" v="89" actId="1076"/>
        <pc:sldMkLst>
          <pc:docMk/>
          <pc:sldMk cId="3862433848" sldId="343"/>
        </pc:sldMkLst>
        <pc:spChg chg="mod">
          <ac:chgData name="Siegbert Rudolph" userId="2af4d44886c067cc" providerId="LiveId" clId="{1C04D63E-E128-4968-9DF7-A03191DAB55B}" dt="2020-07-07T14:31:25.126" v="89" actId="1076"/>
          <ac:spMkLst>
            <pc:docMk/>
            <pc:sldMk cId="3862433848" sldId="343"/>
            <ac:spMk id="4" creationId="{84A39880-E206-4215-9DFF-5AECD1B36FEC}"/>
          </ac:spMkLst>
        </pc:spChg>
      </pc:sldChg>
      <pc:sldChg chg="modSp mod">
        <pc:chgData name="Siegbert Rudolph" userId="2af4d44886c067cc" providerId="LiveId" clId="{1C04D63E-E128-4968-9DF7-A03191DAB55B}" dt="2020-07-07T14:31:25.138" v="99" actId="1076"/>
        <pc:sldMkLst>
          <pc:docMk/>
          <pc:sldMk cId="3831517656" sldId="344"/>
        </pc:sldMkLst>
        <pc:spChg chg="mod">
          <ac:chgData name="Siegbert Rudolph" userId="2af4d44886c067cc" providerId="LiveId" clId="{1C04D63E-E128-4968-9DF7-A03191DAB55B}" dt="2020-07-07T14:31:25.138" v="99" actId="1076"/>
          <ac:spMkLst>
            <pc:docMk/>
            <pc:sldMk cId="3831517656" sldId="344"/>
            <ac:spMk id="4" creationId="{CABF5C90-AEA1-4BE1-832A-F8B41F348664}"/>
          </ac:spMkLst>
        </pc:spChg>
      </pc:sldChg>
      <pc:sldChg chg="modSp mod">
        <pc:chgData name="Siegbert Rudolph" userId="2af4d44886c067cc" providerId="LiveId" clId="{1C04D63E-E128-4968-9DF7-A03191DAB55B}" dt="2020-07-07T14:31:25.143" v="104" actId="1076"/>
        <pc:sldMkLst>
          <pc:docMk/>
          <pc:sldMk cId="4246089716" sldId="345"/>
        </pc:sldMkLst>
        <pc:spChg chg="mod">
          <ac:chgData name="Siegbert Rudolph" userId="2af4d44886c067cc" providerId="LiveId" clId="{1C04D63E-E128-4968-9DF7-A03191DAB55B}" dt="2020-07-07T14:31:25.143" v="104" actId="1076"/>
          <ac:spMkLst>
            <pc:docMk/>
            <pc:sldMk cId="4246089716" sldId="345"/>
            <ac:spMk id="4" creationId="{F6E17099-AFD8-425C-ABE1-4E1825689D12}"/>
          </ac:spMkLst>
        </pc:spChg>
      </pc:sldChg>
      <pc:sldChg chg="modSp mod">
        <pc:chgData name="Siegbert Rudolph" userId="2af4d44886c067cc" providerId="LiveId" clId="{1C04D63E-E128-4968-9DF7-A03191DAB55B}" dt="2020-07-07T14:31:25.148" v="109" actId="1076"/>
        <pc:sldMkLst>
          <pc:docMk/>
          <pc:sldMk cId="4261946040" sldId="346"/>
        </pc:sldMkLst>
        <pc:spChg chg="mod">
          <ac:chgData name="Siegbert Rudolph" userId="2af4d44886c067cc" providerId="LiveId" clId="{1C04D63E-E128-4968-9DF7-A03191DAB55B}" dt="2020-07-07T14:31:25.148" v="109" actId="1076"/>
          <ac:spMkLst>
            <pc:docMk/>
            <pc:sldMk cId="4261946040" sldId="346"/>
            <ac:spMk id="4" creationId="{2C7986F0-C22C-4CAD-9271-A5CA00626154}"/>
          </ac:spMkLst>
        </pc:spChg>
      </pc:sldChg>
      <pc:sldChg chg="modSp mod">
        <pc:chgData name="Siegbert Rudolph" userId="2af4d44886c067cc" providerId="LiveId" clId="{1C04D63E-E128-4968-9DF7-A03191DAB55B}" dt="2020-07-07T14:31:25.158" v="119" actId="1076"/>
        <pc:sldMkLst>
          <pc:docMk/>
          <pc:sldMk cId="1643268137" sldId="347"/>
        </pc:sldMkLst>
        <pc:spChg chg="mod">
          <ac:chgData name="Siegbert Rudolph" userId="2af4d44886c067cc" providerId="LiveId" clId="{1C04D63E-E128-4968-9DF7-A03191DAB55B}" dt="2020-07-07T14:31:25.158" v="119" actId="1076"/>
          <ac:spMkLst>
            <pc:docMk/>
            <pc:sldMk cId="1643268137" sldId="347"/>
            <ac:spMk id="4" creationId="{D67CB363-869B-4CD7-B381-6545099B84CB}"/>
          </ac:spMkLst>
        </pc:spChg>
      </pc:sldChg>
      <pc:sldChg chg="modSp mod">
        <pc:chgData name="Siegbert Rudolph" userId="2af4d44886c067cc" providerId="LiveId" clId="{1C04D63E-E128-4968-9DF7-A03191DAB55B}" dt="2020-07-07T14:31:25.153" v="114" actId="1076"/>
        <pc:sldMkLst>
          <pc:docMk/>
          <pc:sldMk cId="3808306952" sldId="348"/>
        </pc:sldMkLst>
        <pc:spChg chg="mod">
          <ac:chgData name="Siegbert Rudolph" userId="2af4d44886c067cc" providerId="LiveId" clId="{1C04D63E-E128-4968-9DF7-A03191DAB55B}" dt="2020-07-07T14:31:25.153" v="114" actId="1076"/>
          <ac:spMkLst>
            <pc:docMk/>
            <pc:sldMk cId="3808306952" sldId="348"/>
            <ac:spMk id="4" creationId="{79DD78BE-EBC4-458F-9E57-239D0714D611}"/>
          </ac:spMkLst>
        </pc:spChg>
      </pc:sldChg>
      <pc:sldChg chg="modSp mod">
        <pc:chgData name="Siegbert Rudolph" userId="2af4d44886c067cc" providerId="LiveId" clId="{1C04D63E-E128-4968-9DF7-A03191DAB55B}" dt="2020-07-07T14:31:25.178" v="134" actId="1076"/>
        <pc:sldMkLst>
          <pc:docMk/>
          <pc:sldMk cId="3520276681" sldId="349"/>
        </pc:sldMkLst>
        <pc:spChg chg="mod">
          <ac:chgData name="Siegbert Rudolph" userId="2af4d44886c067cc" providerId="LiveId" clId="{1C04D63E-E128-4968-9DF7-A03191DAB55B}" dt="2020-07-07T14:31:25.178" v="134" actId="1076"/>
          <ac:spMkLst>
            <pc:docMk/>
            <pc:sldMk cId="3520276681" sldId="349"/>
            <ac:spMk id="2" creationId="{A8BACBE4-765F-4D42-9288-F35352804DC2}"/>
          </ac:spMkLst>
        </pc:spChg>
      </pc:sldChg>
      <pc:sldChg chg="modSp mod">
        <pc:chgData name="Siegbert Rudolph" userId="2af4d44886c067cc" providerId="LiveId" clId="{1C04D63E-E128-4968-9DF7-A03191DAB55B}" dt="2020-07-07T14:31:25.183" v="139" actId="1076"/>
        <pc:sldMkLst>
          <pc:docMk/>
          <pc:sldMk cId="1994975947" sldId="350"/>
        </pc:sldMkLst>
        <pc:spChg chg="mod">
          <ac:chgData name="Siegbert Rudolph" userId="2af4d44886c067cc" providerId="LiveId" clId="{1C04D63E-E128-4968-9DF7-A03191DAB55B}" dt="2020-07-07T14:31:25.183" v="139" actId="1076"/>
          <ac:spMkLst>
            <pc:docMk/>
            <pc:sldMk cId="1994975947" sldId="350"/>
            <ac:spMk id="2" creationId="{E159ED80-8E12-4641-8AEE-048F84C9F472}"/>
          </ac:spMkLst>
        </pc:spChg>
      </pc:sldChg>
      <pc:sldChg chg="modSp mod">
        <pc:chgData name="Siegbert Rudolph" userId="2af4d44886c067cc" providerId="LiveId" clId="{1C04D63E-E128-4968-9DF7-A03191DAB55B}" dt="2020-07-07T14:31:25.188" v="144" actId="1076"/>
        <pc:sldMkLst>
          <pc:docMk/>
          <pc:sldMk cId="3223645231" sldId="351"/>
        </pc:sldMkLst>
        <pc:spChg chg="mod">
          <ac:chgData name="Siegbert Rudolph" userId="2af4d44886c067cc" providerId="LiveId" clId="{1C04D63E-E128-4968-9DF7-A03191DAB55B}" dt="2020-07-07T14:31:25.188" v="144" actId="1076"/>
          <ac:spMkLst>
            <pc:docMk/>
            <pc:sldMk cId="3223645231" sldId="351"/>
            <ac:spMk id="2" creationId="{F85A900F-DD04-4E15-AFB8-53D6BA6EA75B}"/>
          </ac:spMkLst>
        </pc:spChg>
      </pc:sldChg>
      <pc:sldChg chg="modSp mod">
        <pc:chgData name="Siegbert Rudolph" userId="2af4d44886c067cc" providerId="LiveId" clId="{1C04D63E-E128-4968-9DF7-A03191DAB55B}" dt="2020-07-07T14:31:25.194" v="149" actId="1076"/>
        <pc:sldMkLst>
          <pc:docMk/>
          <pc:sldMk cId="2750322672" sldId="352"/>
        </pc:sldMkLst>
        <pc:spChg chg="mod">
          <ac:chgData name="Siegbert Rudolph" userId="2af4d44886c067cc" providerId="LiveId" clId="{1C04D63E-E128-4968-9DF7-A03191DAB55B}" dt="2020-07-07T14:31:25.194" v="149" actId="1076"/>
          <ac:spMkLst>
            <pc:docMk/>
            <pc:sldMk cId="2750322672" sldId="352"/>
            <ac:spMk id="2" creationId="{149F1BBD-5F9E-4147-89C5-4C1F3F0C1C8F}"/>
          </ac:spMkLst>
        </pc:spChg>
      </pc:sldChg>
      <pc:sldChg chg="modSp mod">
        <pc:chgData name="Siegbert Rudolph" userId="2af4d44886c067cc" providerId="LiveId" clId="{1C04D63E-E128-4968-9DF7-A03191DAB55B}" dt="2020-07-07T14:31:25.205" v="159" actId="1076"/>
        <pc:sldMkLst>
          <pc:docMk/>
          <pc:sldMk cId="698882919" sldId="353"/>
        </pc:sldMkLst>
        <pc:spChg chg="mod">
          <ac:chgData name="Siegbert Rudolph" userId="2af4d44886c067cc" providerId="LiveId" clId="{1C04D63E-E128-4968-9DF7-A03191DAB55B}" dt="2020-07-07T14:31:25.205" v="159" actId="1076"/>
          <ac:spMkLst>
            <pc:docMk/>
            <pc:sldMk cId="698882919" sldId="353"/>
            <ac:spMk id="2" creationId="{67C0B714-A43E-40DD-B27E-3E54DD362254}"/>
          </ac:spMkLst>
        </pc:spChg>
      </pc:sldChg>
      <pc:sldChg chg="modSp mod">
        <pc:chgData name="Siegbert Rudolph" userId="2af4d44886c067cc" providerId="LiveId" clId="{1C04D63E-E128-4968-9DF7-A03191DAB55B}" dt="2020-07-07T14:31:25.210" v="164" actId="1076"/>
        <pc:sldMkLst>
          <pc:docMk/>
          <pc:sldMk cId="1939701643" sldId="354"/>
        </pc:sldMkLst>
        <pc:spChg chg="mod">
          <ac:chgData name="Siegbert Rudolph" userId="2af4d44886c067cc" providerId="LiveId" clId="{1C04D63E-E128-4968-9DF7-A03191DAB55B}" dt="2020-07-07T14:31:25.210" v="164" actId="1076"/>
          <ac:spMkLst>
            <pc:docMk/>
            <pc:sldMk cId="1939701643" sldId="354"/>
            <ac:spMk id="2" creationId="{ABEAB27B-87B9-431D-A849-41C12B580636}"/>
          </ac:spMkLst>
        </pc:spChg>
      </pc:sldChg>
      <pc:sldChg chg="modSp mod">
        <pc:chgData name="Siegbert Rudolph" userId="2af4d44886c067cc" providerId="LiveId" clId="{1C04D63E-E128-4968-9DF7-A03191DAB55B}" dt="2020-07-07T14:31:25.215" v="169" actId="1076"/>
        <pc:sldMkLst>
          <pc:docMk/>
          <pc:sldMk cId="2493502698" sldId="355"/>
        </pc:sldMkLst>
        <pc:spChg chg="mod">
          <ac:chgData name="Siegbert Rudolph" userId="2af4d44886c067cc" providerId="LiveId" clId="{1C04D63E-E128-4968-9DF7-A03191DAB55B}" dt="2020-07-07T14:31:25.215" v="169" actId="1076"/>
          <ac:spMkLst>
            <pc:docMk/>
            <pc:sldMk cId="2493502698" sldId="355"/>
            <ac:spMk id="2" creationId="{078A89A2-117D-4085-BC8B-4581C9150D29}"/>
          </ac:spMkLst>
        </pc:spChg>
      </pc:sldChg>
      <pc:sldChg chg="modSp mod">
        <pc:chgData name="Siegbert Rudolph" userId="2af4d44886c067cc" providerId="LiveId" clId="{1C04D63E-E128-4968-9DF7-A03191DAB55B}" dt="2020-07-07T14:31:25.220" v="174" actId="1076"/>
        <pc:sldMkLst>
          <pc:docMk/>
          <pc:sldMk cId="851453200" sldId="356"/>
        </pc:sldMkLst>
        <pc:spChg chg="mod">
          <ac:chgData name="Siegbert Rudolph" userId="2af4d44886c067cc" providerId="LiveId" clId="{1C04D63E-E128-4968-9DF7-A03191DAB55B}" dt="2020-07-07T14:31:25.220" v="174" actId="1076"/>
          <ac:spMkLst>
            <pc:docMk/>
            <pc:sldMk cId="851453200" sldId="356"/>
            <ac:spMk id="2" creationId="{EEC33D19-B021-4534-8C3B-F74B1DE13548}"/>
          </ac:spMkLst>
        </pc:spChg>
      </pc:sldChg>
      <pc:sldChg chg="modSp mod">
        <pc:chgData name="Siegbert Rudolph" userId="2af4d44886c067cc" providerId="LiveId" clId="{1C04D63E-E128-4968-9DF7-A03191DAB55B}" dt="2020-07-07T14:31:25.226" v="179" actId="1076"/>
        <pc:sldMkLst>
          <pc:docMk/>
          <pc:sldMk cId="2088534301" sldId="357"/>
        </pc:sldMkLst>
        <pc:spChg chg="mod">
          <ac:chgData name="Siegbert Rudolph" userId="2af4d44886c067cc" providerId="LiveId" clId="{1C04D63E-E128-4968-9DF7-A03191DAB55B}" dt="2020-07-07T14:31:25.226" v="179" actId="1076"/>
          <ac:spMkLst>
            <pc:docMk/>
            <pc:sldMk cId="2088534301" sldId="357"/>
            <ac:spMk id="2" creationId="{043B6DC4-9C8C-4BD2-8DA5-1D9476817F30}"/>
          </ac:spMkLst>
        </pc:spChg>
      </pc:sldChg>
      <pc:sldChg chg="modSp mod">
        <pc:chgData name="Siegbert Rudolph" userId="2af4d44886c067cc" providerId="LiveId" clId="{1C04D63E-E128-4968-9DF7-A03191DAB55B}" dt="2020-07-07T14:31:25.236" v="189" actId="1076"/>
        <pc:sldMkLst>
          <pc:docMk/>
          <pc:sldMk cId="2400183935" sldId="358"/>
        </pc:sldMkLst>
        <pc:spChg chg="mod">
          <ac:chgData name="Siegbert Rudolph" userId="2af4d44886c067cc" providerId="LiveId" clId="{1C04D63E-E128-4968-9DF7-A03191DAB55B}" dt="2020-07-07T14:31:25.236" v="189" actId="1076"/>
          <ac:spMkLst>
            <pc:docMk/>
            <pc:sldMk cId="2400183935" sldId="358"/>
            <ac:spMk id="2" creationId="{01B7BC9C-26E5-4A9E-A475-222BA5485D1F}"/>
          </ac:spMkLst>
        </pc:spChg>
      </pc:sldChg>
      <pc:sldChg chg="modSp mod">
        <pc:chgData name="Siegbert Rudolph" userId="2af4d44886c067cc" providerId="LiveId" clId="{1C04D63E-E128-4968-9DF7-A03191DAB55B}" dt="2020-07-07T14:31:25.241" v="194" actId="1076"/>
        <pc:sldMkLst>
          <pc:docMk/>
          <pc:sldMk cId="4032970566" sldId="359"/>
        </pc:sldMkLst>
        <pc:spChg chg="mod">
          <ac:chgData name="Siegbert Rudolph" userId="2af4d44886c067cc" providerId="LiveId" clId="{1C04D63E-E128-4968-9DF7-A03191DAB55B}" dt="2020-07-07T14:31:25.241" v="194" actId="1076"/>
          <ac:spMkLst>
            <pc:docMk/>
            <pc:sldMk cId="4032970566" sldId="359"/>
            <ac:spMk id="2" creationId="{D617CA0E-617C-41D2-A4C6-12A49CF3B5A3}"/>
          </ac:spMkLst>
        </pc:spChg>
      </pc:sldChg>
      <pc:sldChg chg="modSp mod">
        <pc:chgData name="Siegbert Rudolph" userId="2af4d44886c067cc" providerId="LiveId" clId="{1C04D63E-E128-4968-9DF7-A03191DAB55B}" dt="2020-07-07T14:31:25.246" v="199" actId="1076"/>
        <pc:sldMkLst>
          <pc:docMk/>
          <pc:sldMk cId="316640830" sldId="360"/>
        </pc:sldMkLst>
        <pc:spChg chg="mod">
          <ac:chgData name="Siegbert Rudolph" userId="2af4d44886c067cc" providerId="LiveId" clId="{1C04D63E-E128-4968-9DF7-A03191DAB55B}" dt="2020-07-07T14:31:25.246" v="199" actId="1076"/>
          <ac:spMkLst>
            <pc:docMk/>
            <pc:sldMk cId="316640830" sldId="360"/>
            <ac:spMk id="2" creationId="{833FF839-301A-4215-8BBC-3264FCC9957D}"/>
          </ac:spMkLst>
        </pc:spChg>
      </pc:sldChg>
      <pc:sldChg chg="modSp mod">
        <pc:chgData name="Siegbert Rudolph" userId="2af4d44886c067cc" providerId="LiveId" clId="{1C04D63E-E128-4968-9DF7-A03191DAB55B}" dt="2020-07-07T14:31:25.252" v="204" actId="1076"/>
        <pc:sldMkLst>
          <pc:docMk/>
          <pc:sldMk cId="4091313697" sldId="361"/>
        </pc:sldMkLst>
        <pc:spChg chg="mod">
          <ac:chgData name="Siegbert Rudolph" userId="2af4d44886c067cc" providerId="LiveId" clId="{1C04D63E-E128-4968-9DF7-A03191DAB55B}" dt="2020-07-07T14:31:25.252" v="204" actId="1076"/>
          <ac:spMkLst>
            <pc:docMk/>
            <pc:sldMk cId="4091313697" sldId="361"/>
            <ac:spMk id="2" creationId="{D3386AB2-7971-4F7C-8213-F3A64351E13C}"/>
          </ac:spMkLst>
        </pc:spChg>
      </pc:sldChg>
      <pc:sldChg chg="modSp mod">
        <pc:chgData name="Siegbert Rudolph" userId="2af4d44886c067cc" providerId="LiveId" clId="{1C04D63E-E128-4968-9DF7-A03191DAB55B}" dt="2020-07-07T14:31:25.257" v="209" actId="1076"/>
        <pc:sldMkLst>
          <pc:docMk/>
          <pc:sldMk cId="3197816290" sldId="362"/>
        </pc:sldMkLst>
        <pc:spChg chg="mod">
          <ac:chgData name="Siegbert Rudolph" userId="2af4d44886c067cc" providerId="LiveId" clId="{1C04D63E-E128-4968-9DF7-A03191DAB55B}" dt="2020-07-07T14:31:25.257" v="209" actId="1076"/>
          <ac:spMkLst>
            <pc:docMk/>
            <pc:sldMk cId="3197816290" sldId="362"/>
            <ac:spMk id="2" creationId="{8F97A344-0C75-497C-A51F-23FDE5012B15}"/>
          </ac:spMkLst>
        </pc:spChg>
      </pc:sldChg>
      <pc:sldChg chg="modSp mod">
        <pc:chgData name="Siegbert Rudolph" userId="2af4d44886c067cc" providerId="LiveId" clId="{1C04D63E-E128-4968-9DF7-A03191DAB55B}" dt="2020-07-07T14:31:25.268" v="219" actId="1076"/>
        <pc:sldMkLst>
          <pc:docMk/>
          <pc:sldMk cId="4062732763" sldId="363"/>
        </pc:sldMkLst>
        <pc:spChg chg="mod">
          <ac:chgData name="Siegbert Rudolph" userId="2af4d44886c067cc" providerId="LiveId" clId="{1C04D63E-E128-4968-9DF7-A03191DAB55B}" dt="2020-07-07T14:31:25.268" v="219" actId="1076"/>
          <ac:spMkLst>
            <pc:docMk/>
            <pc:sldMk cId="4062732763" sldId="363"/>
            <ac:spMk id="2" creationId="{B19646EF-A33C-4BB1-9ECE-D648CC9478AC}"/>
          </ac:spMkLst>
        </pc:spChg>
      </pc:sldChg>
      <pc:sldChg chg="modSp mod">
        <pc:chgData name="Siegbert Rudolph" userId="2af4d44886c067cc" providerId="LiveId" clId="{1C04D63E-E128-4968-9DF7-A03191DAB55B}" dt="2020-07-07T14:31:25.274" v="224" actId="1076"/>
        <pc:sldMkLst>
          <pc:docMk/>
          <pc:sldMk cId="217182502" sldId="364"/>
        </pc:sldMkLst>
        <pc:spChg chg="mod">
          <ac:chgData name="Siegbert Rudolph" userId="2af4d44886c067cc" providerId="LiveId" clId="{1C04D63E-E128-4968-9DF7-A03191DAB55B}" dt="2020-07-07T14:31:25.274" v="224" actId="1076"/>
          <ac:spMkLst>
            <pc:docMk/>
            <pc:sldMk cId="217182502" sldId="364"/>
            <ac:spMk id="2" creationId="{2280DF40-9F1D-4FA8-9FBF-E7B3E12825D1}"/>
          </ac:spMkLst>
        </pc:spChg>
      </pc:sldChg>
      <pc:sldChg chg="modSp mod">
        <pc:chgData name="Siegbert Rudolph" userId="2af4d44886c067cc" providerId="LiveId" clId="{1C04D63E-E128-4968-9DF7-A03191DAB55B}" dt="2020-07-07T14:31:25.281" v="229" actId="1076"/>
        <pc:sldMkLst>
          <pc:docMk/>
          <pc:sldMk cId="470631542" sldId="365"/>
        </pc:sldMkLst>
        <pc:spChg chg="mod">
          <ac:chgData name="Siegbert Rudolph" userId="2af4d44886c067cc" providerId="LiveId" clId="{1C04D63E-E128-4968-9DF7-A03191DAB55B}" dt="2020-07-07T14:31:25.281" v="229" actId="1076"/>
          <ac:spMkLst>
            <pc:docMk/>
            <pc:sldMk cId="470631542" sldId="365"/>
            <ac:spMk id="2" creationId="{09A5BD45-C5DE-4F52-83FE-7A5E65315318}"/>
          </ac:spMkLst>
        </pc:spChg>
      </pc:sldChg>
      <pc:sldChg chg="modSp mod">
        <pc:chgData name="Siegbert Rudolph" userId="2af4d44886c067cc" providerId="LiveId" clId="{1C04D63E-E128-4968-9DF7-A03191DAB55B}" dt="2020-07-07T14:31:25.288" v="234" actId="1076"/>
        <pc:sldMkLst>
          <pc:docMk/>
          <pc:sldMk cId="3132295500" sldId="366"/>
        </pc:sldMkLst>
        <pc:spChg chg="mod">
          <ac:chgData name="Siegbert Rudolph" userId="2af4d44886c067cc" providerId="LiveId" clId="{1C04D63E-E128-4968-9DF7-A03191DAB55B}" dt="2020-07-07T14:31:25.288" v="234" actId="1076"/>
          <ac:spMkLst>
            <pc:docMk/>
            <pc:sldMk cId="3132295500" sldId="366"/>
            <ac:spMk id="2" creationId="{C8A4CC7E-CCD2-4C31-AC4D-7F89A75EF8E3}"/>
          </ac:spMkLst>
        </pc:spChg>
      </pc:sldChg>
      <pc:sldChg chg="modSp mod">
        <pc:chgData name="Siegbert Rudolph" userId="2af4d44886c067cc" providerId="LiveId" clId="{1C04D63E-E128-4968-9DF7-A03191DAB55B}" dt="2020-07-07T14:31:25.294" v="239" actId="1076"/>
        <pc:sldMkLst>
          <pc:docMk/>
          <pc:sldMk cId="3873282587" sldId="367"/>
        </pc:sldMkLst>
        <pc:spChg chg="mod">
          <ac:chgData name="Siegbert Rudolph" userId="2af4d44886c067cc" providerId="LiveId" clId="{1C04D63E-E128-4968-9DF7-A03191DAB55B}" dt="2020-07-07T14:31:25.294" v="239" actId="1076"/>
          <ac:spMkLst>
            <pc:docMk/>
            <pc:sldMk cId="3873282587" sldId="367"/>
            <ac:spMk id="2" creationId="{1DD3E773-5B1A-465E-9F42-E4C0D1BFB4C0}"/>
          </ac:spMkLst>
        </pc:spChg>
      </pc:sldChg>
      <pc:sldChg chg="modSp mod">
        <pc:chgData name="Siegbert Rudolph" userId="2af4d44886c067cc" providerId="LiveId" clId="{1C04D63E-E128-4968-9DF7-A03191DAB55B}" dt="2020-07-07T14:31:25.303" v="249" actId="1076"/>
        <pc:sldMkLst>
          <pc:docMk/>
          <pc:sldMk cId="1887061853" sldId="370"/>
        </pc:sldMkLst>
        <pc:spChg chg="mod">
          <ac:chgData name="Siegbert Rudolph" userId="2af4d44886c067cc" providerId="LiveId" clId="{1C04D63E-E128-4968-9DF7-A03191DAB55B}" dt="2020-07-07T14:31:25.303" v="249" actId="1076"/>
          <ac:spMkLst>
            <pc:docMk/>
            <pc:sldMk cId="1887061853" sldId="370"/>
            <ac:spMk id="4" creationId="{C824EFBC-054A-4A94-BF18-9647C50C04A6}"/>
          </ac:spMkLst>
        </pc:spChg>
      </pc:sldChg>
      <pc:sldChg chg="modSp mod">
        <pc:chgData name="Siegbert Rudolph" userId="2af4d44886c067cc" providerId="LiveId" clId="{1C04D63E-E128-4968-9DF7-A03191DAB55B}" dt="2020-07-07T14:31:25.308" v="254" actId="1076"/>
        <pc:sldMkLst>
          <pc:docMk/>
          <pc:sldMk cId="1377047968" sldId="371"/>
        </pc:sldMkLst>
        <pc:spChg chg="mod">
          <ac:chgData name="Siegbert Rudolph" userId="2af4d44886c067cc" providerId="LiveId" clId="{1C04D63E-E128-4968-9DF7-A03191DAB55B}" dt="2020-07-07T14:31:25.308" v="254" actId="1076"/>
          <ac:spMkLst>
            <pc:docMk/>
            <pc:sldMk cId="1377047968" sldId="371"/>
            <ac:spMk id="4" creationId="{40E24D2F-EC46-4CCF-91E0-A7183F838715}"/>
          </ac:spMkLst>
        </pc:spChg>
      </pc:sldChg>
      <pc:sldChg chg="modSp mod">
        <pc:chgData name="Siegbert Rudolph" userId="2af4d44886c067cc" providerId="LiveId" clId="{1C04D63E-E128-4968-9DF7-A03191DAB55B}" dt="2020-07-07T14:31:25.315" v="259" actId="1076"/>
        <pc:sldMkLst>
          <pc:docMk/>
          <pc:sldMk cId="4128851870" sldId="372"/>
        </pc:sldMkLst>
        <pc:spChg chg="mod">
          <ac:chgData name="Siegbert Rudolph" userId="2af4d44886c067cc" providerId="LiveId" clId="{1C04D63E-E128-4968-9DF7-A03191DAB55B}" dt="2020-07-07T14:31:25.315" v="259" actId="1076"/>
          <ac:spMkLst>
            <pc:docMk/>
            <pc:sldMk cId="4128851870" sldId="372"/>
            <ac:spMk id="4" creationId="{24529659-1A7D-4BC7-9CD9-78045FFA67AC}"/>
          </ac:spMkLst>
        </pc:spChg>
      </pc:sldChg>
      <pc:sldChg chg="modSp mod">
        <pc:chgData name="Siegbert Rudolph" userId="2af4d44886c067cc" providerId="LiveId" clId="{1C04D63E-E128-4968-9DF7-A03191DAB55B}" dt="2020-07-07T14:31:25.322" v="264" actId="1076"/>
        <pc:sldMkLst>
          <pc:docMk/>
          <pc:sldMk cId="3523207872" sldId="373"/>
        </pc:sldMkLst>
        <pc:spChg chg="mod">
          <ac:chgData name="Siegbert Rudolph" userId="2af4d44886c067cc" providerId="LiveId" clId="{1C04D63E-E128-4968-9DF7-A03191DAB55B}" dt="2020-07-07T14:31:25.322" v="264" actId="1076"/>
          <ac:spMkLst>
            <pc:docMk/>
            <pc:sldMk cId="3523207872" sldId="373"/>
            <ac:spMk id="7" creationId="{1112C53D-757C-4AB1-A5C2-93B39CC70445}"/>
          </ac:spMkLst>
        </pc:spChg>
      </pc:sldChg>
      <pc:sldChg chg="modSp mod">
        <pc:chgData name="Siegbert Rudolph" userId="2af4d44886c067cc" providerId="LiveId" clId="{1C04D63E-E128-4968-9DF7-A03191DAB55B}" dt="2020-07-07T14:31:25.330" v="269" actId="1076"/>
        <pc:sldMkLst>
          <pc:docMk/>
          <pc:sldMk cId="2478309772" sldId="374"/>
        </pc:sldMkLst>
        <pc:spChg chg="mod">
          <ac:chgData name="Siegbert Rudolph" userId="2af4d44886c067cc" providerId="LiveId" clId="{1C04D63E-E128-4968-9DF7-A03191DAB55B}" dt="2020-07-07T14:31:25.330" v="269" actId="1076"/>
          <ac:spMkLst>
            <pc:docMk/>
            <pc:sldMk cId="2478309772" sldId="374"/>
            <ac:spMk id="7" creationId="{6B4897C9-5CF0-4487-9FC3-5D3BE3C5AE60}"/>
          </ac:spMkLst>
        </pc:spChg>
      </pc:sldChg>
      <pc:sldChg chg="modSp mod">
        <pc:chgData name="Siegbert Rudolph" userId="2af4d44886c067cc" providerId="LiveId" clId="{1C04D63E-E128-4968-9DF7-A03191DAB55B}" dt="2020-07-07T14:31:25.338" v="274" actId="1076"/>
        <pc:sldMkLst>
          <pc:docMk/>
          <pc:sldMk cId="115004562" sldId="375"/>
        </pc:sldMkLst>
        <pc:spChg chg="mod">
          <ac:chgData name="Siegbert Rudolph" userId="2af4d44886c067cc" providerId="LiveId" clId="{1C04D63E-E128-4968-9DF7-A03191DAB55B}" dt="2020-07-07T14:31:25.338" v="274" actId="1076"/>
          <ac:spMkLst>
            <pc:docMk/>
            <pc:sldMk cId="115004562" sldId="375"/>
            <ac:spMk id="2" creationId="{4B81ACC7-C7C2-4759-883A-413075D8613C}"/>
          </ac:spMkLst>
        </pc:spChg>
      </pc:sldChg>
      <pc:sldChg chg="modSp mod">
        <pc:chgData name="Siegbert Rudolph" userId="2af4d44886c067cc" providerId="LiveId" clId="{1C04D63E-E128-4968-9DF7-A03191DAB55B}" dt="2020-07-07T14:31:25.346" v="279" actId="1076"/>
        <pc:sldMkLst>
          <pc:docMk/>
          <pc:sldMk cId="259355124" sldId="376"/>
        </pc:sldMkLst>
        <pc:spChg chg="mod">
          <ac:chgData name="Siegbert Rudolph" userId="2af4d44886c067cc" providerId="LiveId" clId="{1C04D63E-E128-4968-9DF7-A03191DAB55B}" dt="2020-07-07T14:31:25.346" v="279" actId="1076"/>
          <ac:spMkLst>
            <pc:docMk/>
            <pc:sldMk cId="259355124" sldId="376"/>
            <ac:spMk id="4" creationId="{E20064D0-4CFB-4FC2-AF36-EC5679AF7AF0}"/>
          </ac:spMkLst>
        </pc:spChg>
      </pc:sldChg>
      <pc:sldChg chg="modSp mod">
        <pc:chgData name="Siegbert Rudolph" userId="2af4d44886c067cc" providerId="LiveId" clId="{1C04D63E-E128-4968-9DF7-A03191DAB55B}" dt="2020-07-07T14:31:25.353" v="284" actId="1076"/>
        <pc:sldMkLst>
          <pc:docMk/>
          <pc:sldMk cId="3693088241" sldId="377"/>
        </pc:sldMkLst>
        <pc:spChg chg="mod">
          <ac:chgData name="Siegbert Rudolph" userId="2af4d44886c067cc" providerId="LiveId" clId="{1C04D63E-E128-4968-9DF7-A03191DAB55B}" dt="2020-07-07T14:31:25.353" v="284" actId="1076"/>
          <ac:spMkLst>
            <pc:docMk/>
            <pc:sldMk cId="3693088241" sldId="377"/>
            <ac:spMk id="4" creationId="{A78251E7-0679-426B-996D-A3F7E8FCAC72}"/>
          </ac:spMkLst>
        </pc:spChg>
      </pc:sldChg>
      <pc:sldChg chg="modSp mod">
        <pc:chgData name="Siegbert Rudolph" userId="2af4d44886c067cc" providerId="LiveId" clId="{1C04D63E-E128-4968-9DF7-A03191DAB55B}" dt="2020-07-07T14:31:25.358" v="289" actId="1076"/>
        <pc:sldMkLst>
          <pc:docMk/>
          <pc:sldMk cId="2625372944" sldId="378"/>
        </pc:sldMkLst>
        <pc:spChg chg="mod">
          <ac:chgData name="Siegbert Rudolph" userId="2af4d44886c067cc" providerId="LiveId" clId="{1C04D63E-E128-4968-9DF7-A03191DAB55B}" dt="2020-07-07T14:31:25.358" v="289" actId="1076"/>
          <ac:spMkLst>
            <pc:docMk/>
            <pc:sldMk cId="2625372944" sldId="378"/>
            <ac:spMk id="4" creationId="{354F8FC4-FCE8-45E4-95C3-A68908E7BA2A}"/>
          </ac:spMkLst>
        </pc:spChg>
      </pc:sldChg>
      <pc:sldChg chg="modSp mod">
        <pc:chgData name="Siegbert Rudolph" userId="2af4d44886c067cc" providerId="LiveId" clId="{1C04D63E-E128-4968-9DF7-A03191DAB55B}" dt="2020-07-07T14:31:25.363" v="294" actId="1076"/>
        <pc:sldMkLst>
          <pc:docMk/>
          <pc:sldMk cId="2390882930" sldId="379"/>
        </pc:sldMkLst>
        <pc:spChg chg="mod">
          <ac:chgData name="Siegbert Rudolph" userId="2af4d44886c067cc" providerId="LiveId" clId="{1C04D63E-E128-4968-9DF7-A03191DAB55B}" dt="2020-07-07T14:31:25.363" v="294" actId="1076"/>
          <ac:spMkLst>
            <pc:docMk/>
            <pc:sldMk cId="2390882930" sldId="379"/>
            <ac:spMk id="4" creationId="{BDFCFC51-BEC4-4B7F-AF39-C409AA559677}"/>
          </ac:spMkLst>
        </pc:spChg>
      </pc:sldChg>
      <pc:sldChg chg="modSp mod">
        <pc:chgData name="Siegbert Rudolph" userId="2af4d44886c067cc" providerId="LiveId" clId="{1C04D63E-E128-4968-9DF7-A03191DAB55B}" dt="2020-07-07T14:31:25.368" v="299" actId="1076"/>
        <pc:sldMkLst>
          <pc:docMk/>
          <pc:sldMk cId="1037137160" sldId="380"/>
        </pc:sldMkLst>
        <pc:spChg chg="mod">
          <ac:chgData name="Siegbert Rudolph" userId="2af4d44886c067cc" providerId="LiveId" clId="{1C04D63E-E128-4968-9DF7-A03191DAB55B}" dt="2020-07-07T14:31:25.368" v="299" actId="1076"/>
          <ac:spMkLst>
            <pc:docMk/>
            <pc:sldMk cId="1037137160" sldId="380"/>
            <ac:spMk id="4" creationId="{2A96DDE1-1AB5-4933-A282-0ECB74DDFF3F}"/>
          </ac:spMkLst>
        </pc:spChg>
      </pc:sldChg>
      <pc:sldChg chg="modSp mod">
        <pc:chgData name="Siegbert Rudolph" userId="2af4d44886c067cc" providerId="LiveId" clId="{1C04D63E-E128-4968-9DF7-A03191DAB55B}" dt="2020-07-07T14:31:25.377" v="309" actId="1076"/>
        <pc:sldMkLst>
          <pc:docMk/>
          <pc:sldMk cId="2578390537" sldId="381"/>
        </pc:sldMkLst>
        <pc:spChg chg="mod">
          <ac:chgData name="Siegbert Rudolph" userId="2af4d44886c067cc" providerId="LiveId" clId="{1C04D63E-E128-4968-9DF7-A03191DAB55B}" dt="2020-07-07T14:31:25.377" v="309" actId="1076"/>
          <ac:spMkLst>
            <pc:docMk/>
            <pc:sldMk cId="2578390537" sldId="381"/>
            <ac:spMk id="4" creationId="{9FCE0C52-7C5E-425A-9824-BB85EC9D1FF4}"/>
          </ac:spMkLst>
        </pc:spChg>
      </pc:sldChg>
      <pc:sldChg chg="modSp mod">
        <pc:chgData name="Siegbert Rudolph" userId="2af4d44886c067cc" providerId="LiveId" clId="{1C04D63E-E128-4968-9DF7-A03191DAB55B}" dt="2020-07-07T14:31:25.372" v="304" actId="1076"/>
        <pc:sldMkLst>
          <pc:docMk/>
          <pc:sldMk cId="921476321" sldId="382"/>
        </pc:sldMkLst>
        <pc:spChg chg="mod">
          <ac:chgData name="Siegbert Rudolph" userId="2af4d44886c067cc" providerId="LiveId" clId="{1C04D63E-E128-4968-9DF7-A03191DAB55B}" dt="2020-07-07T14:31:25.372" v="304" actId="1076"/>
          <ac:spMkLst>
            <pc:docMk/>
            <pc:sldMk cId="921476321" sldId="382"/>
            <ac:spMk id="2" creationId="{C7F1BC36-9713-4802-9BD2-A9317E3105ED}"/>
          </ac:spMkLst>
        </pc:spChg>
      </pc:sldChg>
      <pc:sldChg chg="modSp mod">
        <pc:chgData name="Siegbert Rudolph" userId="2af4d44886c067cc" providerId="LiveId" clId="{1C04D63E-E128-4968-9DF7-A03191DAB55B}" dt="2020-07-07T14:31:25.382" v="314" actId="1076"/>
        <pc:sldMkLst>
          <pc:docMk/>
          <pc:sldMk cId="857375592" sldId="383"/>
        </pc:sldMkLst>
        <pc:spChg chg="mod">
          <ac:chgData name="Siegbert Rudolph" userId="2af4d44886c067cc" providerId="LiveId" clId="{1C04D63E-E128-4968-9DF7-A03191DAB55B}" dt="2020-07-07T14:31:25.382" v="314" actId="1076"/>
          <ac:spMkLst>
            <pc:docMk/>
            <pc:sldMk cId="857375592" sldId="383"/>
            <ac:spMk id="4" creationId="{FA8099A9-15CB-48C4-9BE3-D9877A1F27EA}"/>
          </ac:spMkLst>
        </pc:spChg>
      </pc:sldChg>
      <pc:sldChg chg="modSp mod">
        <pc:chgData name="Siegbert Rudolph" userId="2af4d44886c067cc" providerId="LiveId" clId="{1C04D63E-E128-4968-9DF7-A03191DAB55B}" dt="2020-07-07T14:31:25.386" v="319" actId="1076"/>
        <pc:sldMkLst>
          <pc:docMk/>
          <pc:sldMk cId="2754189652" sldId="384"/>
        </pc:sldMkLst>
        <pc:spChg chg="mod">
          <ac:chgData name="Siegbert Rudolph" userId="2af4d44886c067cc" providerId="LiveId" clId="{1C04D63E-E128-4968-9DF7-A03191DAB55B}" dt="2020-07-07T14:31:25.386" v="319" actId="1076"/>
          <ac:spMkLst>
            <pc:docMk/>
            <pc:sldMk cId="2754189652" sldId="384"/>
            <ac:spMk id="4" creationId="{BA8E934C-997F-4528-9F9D-A799802C4675}"/>
          </ac:spMkLst>
        </pc:spChg>
      </pc:sldChg>
      <pc:sldChg chg="modSp mod">
        <pc:chgData name="Siegbert Rudolph" userId="2af4d44886c067cc" providerId="LiveId" clId="{1C04D63E-E128-4968-9DF7-A03191DAB55B}" dt="2020-07-07T14:31:25.392" v="324" actId="1076"/>
        <pc:sldMkLst>
          <pc:docMk/>
          <pc:sldMk cId="2141890142" sldId="385"/>
        </pc:sldMkLst>
        <pc:spChg chg="mod">
          <ac:chgData name="Siegbert Rudolph" userId="2af4d44886c067cc" providerId="LiveId" clId="{1C04D63E-E128-4968-9DF7-A03191DAB55B}" dt="2020-07-07T14:31:25.392" v="324" actId="1076"/>
          <ac:spMkLst>
            <pc:docMk/>
            <pc:sldMk cId="2141890142" sldId="385"/>
            <ac:spMk id="4" creationId="{735DBA48-41B4-47D7-8A6E-74BFA6DDD02A}"/>
          </ac:spMkLst>
        </pc:spChg>
      </pc:sldChg>
      <pc:sldChg chg="modSp mod">
        <pc:chgData name="Siegbert Rudolph" userId="2af4d44886c067cc" providerId="LiveId" clId="{1C04D63E-E128-4968-9DF7-A03191DAB55B}" dt="2020-07-07T14:31:25.397" v="329" actId="1076"/>
        <pc:sldMkLst>
          <pc:docMk/>
          <pc:sldMk cId="1975121187" sldId="386"/>
        </pc:sldMkLst>
        <pc:spChg chg="mod">
          <ac:chgData name="Siegbert Rudolph" userId="2af4d44886c067cc" providerId="LiveId" clId="{1C04D63E-E128-4968-9DF7-A03191DAB55B}" dt="2020-07-07T14:31:25.397" v="329" actId="1076"/>
          <ac:spMkLst>
            <pc:docMk/>
            <pc:sldMk cId="1975121187" sldId="386"/>
            <ac:spMk id="4" creationId="{C80F236C-0A7A-4676-B9FF-263D4F0C96E3}"/>
          </ac:spMkLst>
        </pc:spChg>
      </pc:sldChg>
      <pc:sldChg chg="modSp mod">
        <pc:chgData name="Siegbert Rudolph" userId="2af4d44886c067cc" providerId="LiveId" clId="{1C04D63E-E128-4968-9DF7-A03191DAB55B}" dt="2020-07-07T14:31:25.402" v="334" actId="1076"/>
        <pc:sldMkLst>
          <pc:docMk/>
          <pc:sldMk cId="529465852" sldId="387"/>
        </pc:sldMkLst>
        <pc:spChg chg="mod">
          <ac:chgData name="Siegbert Rudolph" userId="2af4d44886c067cc" providerId="LiveId" clId="{1C04D63E-E128-4968-9DF7-A03191DAB55B}" dt="2020-07-07T14:31:25.402" v="334" actId="1076"/>
          <ac:spMkLst>
            <pc:docMk/>
            <pc:sldMk cId="529465852" sldId="387"/>
            <ac:spMk id="2" creationId="{9F0707B8-C426-4907-B78B-4B34099B8221}"/>
          </ac:spMkLst>
        </pc:spChg>
      </pc:sldChg>
    </pc:docChg>
  </pc:docChgLst>
  <pc:docChgLst>
    <pc:chgData name="Siegbert Rudolph" userId="2af4d44886c067cc" providerId="LiveId" clId="{39F0E553-1D1A-40A9-9C5C-D42DEEA34BF8}"/>
    <pc:docChg chg="custSel modSld">
      <pc:chgData name="Siegbert Rudolph" userId="2af4d44886c067cc" providerId="LiveId" clId="{39F0E553-1D1A-40A9-9C5C-D42DEEA34BF8}" dt="2022-07-08T16:03:46.783" v="407" actId="1076"/>
      <pc:docMkLst>
        <pc:docMk/>
      </pc:docMkLst>
      <pc:sldChg chg="delSp modSp mod">
        <pc:chgData name="Siegbert Rudolph" userId="2af4d44886c067cc" providerId="LiveId" clId="{39F0E553-1D1A-40A9-9C5C-D42DEEA34BF8}" dt="2022-07-08T16:03:46.486" v="5" actId="1076"/>
        <pc:sldMkLst>
          <pc:docMk/>
          <pc:sldMk cId="26308477" sldId="256"/>
        </pc:sldMkLst>
        <pc:spChg chg="del">
          <ac:chgData name="Siegbert Rudolph" userId="2af4d44886c067cc" providerId="LiveId" clId="{39F0E553-1D1A-40A9-9C5C-D42DEEA34BF8}" dt="2022-07-08T16:03:46.486" v="0" actId="478"/>
          <ac:spMkLst>
            <pc:docMk/>
            <pc:sldMk cId="26308477" sldId="256"/>
            <ac:spMk id="2" creationId="{84BFC911-248D-4DA2-A18F-C3CAFA4D805F}"/>
          </ac:spMkLst>
        </pc:spChg>
        <pc:spChg chg="mod">
          <ac:chgData name="Siegbert Rudolph" userId="2af4d44886c067cc" providerId="LiveId" clId="{39F0E553-1D1A-40A9-9C5C-D42DEEA34BF8}" dt="2022-07-08T16:03:46.486" v="5" actId="1076"/>
          <ac:spMkLst>
            <pc:docMk/>
            <pc:sldMk cId="26308477" sldId="256"/>
            <ac:spMk id="3" creationId="{769C92F5-68C4-2F00-EEF2-73F6B56D1DF2}"/>
          </ac:spMkLst>
        </pc:spChg>
      </pc:sldChg>
      <pc:sldChg chg="delSp modSp mod">
        <pc:chgData name="Siegbert Rudolph" userId="2af4d44886c067cc" providerId="LiveId" clId="{39F0E553-1D1A-40A9-9C5C-D42DEEA34BF8}" dt="2022-07-08T16:03:46.486" v="11" actId="1076"/>
        <pc:sldMkLst>
          <pc:docMk/>
          <pc:sldMk cId="2283616107" sldId="263"/>
        </pc:sldMkLst>
        <pc:spChg chg="del">
          <ac:chgData name="Siegbert Rudolph" userId="2af4d44886c067cc" providerId="LiveId" clId="{39F0E553-1D1A-40A9-9C5C-D42DEEA34BF8}" dt="2022-07-08T16:03:46.486" v="6" actId="478"/>
          <ac:spMkLst>
            <pc:docMk/>
            <pc:sldMk cId="2283616107" sldId="263"/>
            <ac:spMk id="4" creationId="{FD38D1EB-6751-4919-BB2E-3B2C0654BB8B}"/>
          </ac:spMkLst>
        </pc:spChg>
        <pc:spChg chg="mod">
          <ac:chgData name="Siegbert Rudolph" userId="2af4d44886c067cc" providerId="LiveId" clId="{39F0E553-1D1A-40A9-9C5C-D42DEEA34BF8}" dt="2022-07-08T16:03:46.486" v="11" actId="1076"/>
          <ac:spMkLst>
            <pc:docMk/>
            <pc:sldMk cId="2283616107" sldId="263"/>
            <ac:spMk id="6" creationId="{06FF1925-A978-EA0E-8226-BEA34676FCEE}"/>
          </ac:spMkLst>
        </pc:spChg>
      </pc:sldChg>
      <pc:sldChg chg="delSp modSp mod">
        <pc:chgData name="Siegbert Rudolph" userId="2af4d44886c067cc" providerId="LiveId" clId="{39F0E553-1D1A-40A9-9C5C-D42DEEA34BF8}" dt="2022-07-08T16:03:46.518" v="41" actId="1076"/>
        <pc:sldMkLst>
          <pc:docMk/>
          <pc:sldMk cId="3733227765" sldId="278"/>
        </pc:sldMkLst>
        <pc:spChg chg="del">
          <ac:chgData name="Siegbert Rudolph" userId="2af4d44886c067cc" providerId="LiveId" clId="{39F0E553-1D1A-40A9-9C5C-D42DEEA34BF8}" dt="2022-07-08T16:03:46.518" v="36" actId="478"/>
          <ac:spMkLst>
            <pc:docMk/>
            <pc:sldMk cId="3733227765" sldId="278"/>
            <ac:spMk id="2" creationId="{373F45CC-637A-4A11-866A-A76A8208D671}"/>
          </ac:spMkLst>
        </pc:spChg>
        <pc:spChg chg="mod">
          <ac:chgData name="Siegbert Rudolph" userId="2af4d44886c067cc" providerId="LiveId" clId="{39F0E553-1D1A-40A9-9C5C-D42DEEA34BF8}" dt="2022-07-08T16:03:46.518" v="41" actId="1076"/>
          <ac:spMkLst>
            <pc:docMk/>
            <pc:sldMk cId="3733227765" sldId="278"/>
            <ac:spMk id="6" creationId="{4FC37F23-2E2E-9956-4216-B1B11C04E560}"/>
          </ac:spMkLst>
        </pc:spChg>
      </pc:sldChg>
      <pc:sldChg chg="delSp modSp mod">
        <pc:chgData name="Siegbert Rudolph" userId="2af4d44886c067cc" providerId="LiveId" clId="{39F0E553-1D1A-40A9-9C5C-D42DEEA34BF8}" dt="2022-07-08T16:03:46.783" v="407" actId="1076"/>
        <pc:sldMkLst>
          <pc:docMk/>
          <pc:sldMk cId="2216826815" sldId="281"/>
        </pc:sldMkLst>
        <pc:spChg chg="del">
          <ac:chgData name="Siegbert Rudolph" userId="2af4d44886c067cc" providerId="LiveId" clId="{39F0E553-1D1A-40A9-9C5C-D42DEEA34BF8}" dt="2022-07-08T16:03:46.783" v="402" actId="478"/>
          <ac:spMkLst>
            <pc:docMk/>
            <pc:sldMk cId="2216826815" sldId="281"/>
            <ac:spMk id="4" creationId="{46B44295-FFD7-41E9-8944-40CB27440AD0}"/>
          </ac:spMkLst>
        </pc:spChg>
        <pc:spChg chg="mod">
          <ac:chgData name="Siegbert Rudolph" userId="2af4d44886c067cc" providerId="LiveId" clId="{39F0E553-1D1A-40A9-9C5C-D42DEEA34BF8}" dt="2022-07-08T16:03:46.783" v="407" actId="1076"/>
          <ac:spMkLst>
            <pc:docMk/>
            <pc:sldMk cId="2216826815" sldId="281"/>
            <ac:spMk id="5" creationId="{B2B6FAAF-746F-BEB4-B1E4-22BC9A2731B0}"/>
          </ac:spMkLst>
        </pc:spChg>
      </pc:sldChg>
      <pc:sldChg chg="delSp modSp mod">
        <pc:chgData name="Siegbert Rudolph" userId="2af4d44886c067cc" providerId="LiveId" clId="{39F0E553-1D1A-40A9-9C5C-D42DEEA34BF8}" dt="2022-07-08T16:03:46.611" v="155" actId="1076"/>
        <pc:sldMkLst>
          <pc:docMk/>
          <pc:sldMk cId="1473343097" sldId="322"/>
        </pc:sldMkLst>
        <pc:spChg chg="del">
          <ac:chgData name="Siegbert Rudolph" userId="2af4d44886c067cc" providerId="LiveId" clId="{39F0E553-1D1A-40A9-9C5C-D42DEEA34BF8}" dt="2022-07-08T16:03:46.596" v="150" actId="478"/>
          <ac:spMkLst>
            <pc:docMk/>
            <pc:sldMk cId="1473343097" sldId="322"/>
            <ac:spMk id="2" creationId="{6BBD9177-BF90-4679-B7ED-2C80BB8CC7CF}"/>
          </ac:spMkLst>
        </pc:spChg>
        <pc:spChg chg="mod">
          <ac:chgData name="Siegbert Rudolph" userId="2af4d44886c067cc" providerId="LiveId" clId="{39F0E553-1D1A-40A9-9C5C-D42DEEA34BF8}" dt="2022-07-08T16:03:46.611" v="155" actId="1076"/>
          <ac:spMkLst>
            <pc:docMk/>
            <pc:sldMk cId="1473343097" sldId="322"/>
            <ac:spMk id="4" creationId="{2347112F-21E6-7221-A030-2C00CA4AFB66}"/>
          </ac:spMkLst>
        </pc:spChg>
      </pc:sldChg>
      <pc:sldChg chg="delSp modSp mod">
        <pc:chgData name="Siegbert Rudolph" userId="2af4d44886c067cc" providerId="LiveId" clId="{39F0E553-1D1A-40A9-9C5C-D42DEEA34BF8}" dt="2022-07-08T16:03:46.627" v="185" actId="1076"/>
        <pc:sldMkLst>
          <pc:docMk/>
          <pc:sldMk cId="2764124826" sldId="323"/>
        </pc:sldMkLst>
        <pc:spChg chg="del">
          <ac:chgData name="Siegbert Rudolph" userId="2af4d44886c067cc" providerId="LiveId" clId="{39F0E553-1D1A-40A9-9C5C-D42DEEA34BF8}" dt="2022-07-08T16:03:46.627" v="180" actId="478"/>
          <ac:spMkLst>
            <pc:docMk/>
            <pc:sldMk cId="2764124826" sldId="323"/>
            <ac:spMk id="2" creationId="{0A542C7F-7A27-4E32-B761-55BA36FD91F1}"/>
          </ac:spMkLst>
        </pc:spChg>
        <pc:spChg chg="mod">
          <ac:chgData name="Siegbert Rudolph" userId="2af4d44886c067cc" providerId="LiveId" clId="{39F0E553-1D1A-40A9-9C5C-D42DEEA34BF8}" dt="2022-07-08T16:03:46.627" v="185" actId="1076"/>
          <ac:spMkLst>
            <pc:docMk/>
            <pc:sldMk cId="2764124826" sldId="323"/>
            <ac:spMk id="6" creationId="{DC1643B9-E04A-4F95-7493-61083F887005}"/>
          </ac:spMkLst>
        </pc:spChg>
      </pc:sldChg>
      <pc:sldChg chg="delSp modSp mod">
        <pc:chgData name="Siegbert Rudolph" userId="2af4d44886c067cc" providerId="LiveId" clId="{39F0E553-1D1A-40A9-9C5C-D42DEEA34BF8}" dt="2022-07-08T16:03:46.549" v="77" actId="1076"/>
        <pc:sldMkLst>
          <pc:docMk/>
          <pc:sldMk cId="460385740" sldId="324"/>
        </pc:sldMkLst>
        <pc:spChg chg="del">
          <ac:chgData name="Siegbert Rudolph" userId="2af4d44886c067cc" providerId="LiveId" clId="{39F0E553-1D1A-40A9-9C5C-D42DEEA34BF8}" dt="2022-07-08T16:03:46.549" v="72" actId="478"/>
          <ac:spMkLst>
            <pc:docMk/>
            <pc:sldMk cId="460385740" sldId="324"/>
            <ac:spMk id="2" creationId="{CCA34B5E-638A-4725-9308-95CD9B1CE70E}"/>
          </ac:spMkLst>
        </pc:spChg>
        <pc:spChg chg="mod">
          <ac:chgData name="Siegbert Rudolph" userId="2af4d44886c067cc" providerId="LiveId" clId="{39F0E553-1D1A-40A9-9C5C-D42DEEA34BF8}" dt="2022-07-08T16:03:46.549" v="77" actId="1076"/>
          <ac:spMkLst>
            <pc:docMk/>
            <pc:sldMk cId="460385740" sldId="324"/>
            <ac:spMk id="6" creationId="{40E15967-4A1B-51BF-4B86-33C3526D3129}"/>
          </ac:spMkLst>
        </pc:spChg>
      </pc:sldChg>
      <pc:sldChg chg="delSp modSp mod">
        <pc:chgData name="Siegbert Rudolph" userId="2af4d44886c067cc" providerId="LiveId" clId="{39F0E553-1D1A-40A9-9C5C-D42DEEA34BF8}" dt="2022-07-08T16:03:46.580" v="113" actId="1076"/>
        <pc:sldMkLst>
          <pc:docMk/>
          <pc:sldMk cId="3881716184" sldId="325"/>
        </pc:sldMkLst>
        <pc:spChg chg="del">
          <ac:chgData name="Siegbert Rudolph" userId="2af4d44886c067cc" providerId="LiveId" clId="{39F0E553-1D1A-40A9-9C5C-D42DEEA34BF8}" dt="2022-07-08T16:03:46.565" v="108" actId="478"/>
          <ac:spMkLst>
            <pc:docMk/>
            <pc:sldMk cId="3881716184" sldId="325"/>
            <ac:spMk id="2" creationId="{63A10671-6EDE-4665-A62D-D7090F1A3C43}"/>
          </ac:spMkLst>
        </pc:spChg>
        <pc:spChg chg="mod">
          <ac:chgData name="Siegbert Rudolph" userId="2af4d44886c067cc" providerId="LiveId" clId="{39F0E553-1D1A-40A9-9C5C-D42DEEA34BF8}" dt="2022-07-08T16:03:46.580" v="113" actId="1076"/>
          <ac:spMkLst>
            <pc:docMk/>
            <pc:sldMk cId="3881716184" sldId="325"/>
            <ac:spMk id="6" creationId="{DAE85C47-F605-6140-C9F2-3E462B4B8851}"/>
          </ac:spMkLst>
        </pc:spChg>
      </pc:sldChg>
      <pc:sldChg chg="delSp modSp mod">
        <pc:chgData name="Siegbert Rudolph" userId="2af4d44886c067cc" providerId="LiveId" clId="{39F0E553-1D1A-40A9-9C5C-D42DEEA34BF8}" dt="2022-07-08T16:03:46.596" v="149" actId="1076"/>
        <pc:sldMkLst>
          <pc:docMk/>
          <pc:sldMk cId="1935850855" sldId="326"/>
        </pc:sldMkLst>
        <pc:spChg chg="del">
          <ac:chgData name="Siegbert Rudolph" userId="2af4d44886c067cc" providerId="LiveId" clId="{39F0E553-1D1A-40A9-9C5C-D42DEEA34BF8}" dt="2022-07-08T16:03:46.596" v="144" actId="478"/>
          <ac:spMkLst>
            <pc:docMk/>
            <pc:sldMk cId="1935850855" sldId="326"/>
            <ac:spMk id="2" creationId="{3E5D6F55-06A3-469D-8F7C-92B38FC3BE68}"/>
          </ac:spMkLst>
        </pc:spChg>
        <pc:spChg chg="mod">
          <ac:chgData name="Siegbert Rudolph" userId="2af4d44886c067cc" providerId="LiveId" clId="{39F0E553-1D1A-40A9-9C5C-D42DEEA34BF8}" dt="2022-07-08T16:03:46.596" v="149" actId="1076"/>
          <ac:spMkLst>
            <pc:docMk/>
            <pc:sldMk cId="1935850855" sldId="326"/>
            <ac:spMk id="6" creationId="{D1ED6FC0-C2CE-3EEB-3889-DEADCBEBCF7A}"/>
          </ac:spMkLst>
        </pc:spChg>
      </pc:sldChg>
      <pc:sldChg chg="delSp modSp mod">
        <pc:chgData name="Siegbert Rudolph" userId="2af4d44886c067cc" providerId="LiveId" clId="{39F0E553-1D1A-40A9-9C5C-D42DEEA34BF8}" dt="2022-07-08T16:03:46.658" v="221" actId="1076"/>
        <pc:sldMkLst>
          <pc:docMk/>
          <pc:sldMk cId="1854825899" sldId="327"/>
        </pc:sldMkLst>
        <pc:spChg chg="del">
          <ac:chgData name="Siegbert Rudolph" userId="2af4d44886c067cc" providerId="LiveId" clId="{39F0E553-1D1A-40A9-9C5C-D42DEEA34BF8}" dt="2022-07-08T16:03:46.658" v="216" actId="478"/>
          <ac:spMkLst>
            <pc:docMk/>
            <pc:sldMk cId="1854825899" sldId="327"/>
            <ac:spMk id="2" creationId="{56DEF544-CED7-42B4-9081-DFE42AD0D4DB}"/>
          </ac:spMkLst>
        </pc:spChg>
        <pc:spChg chg="mod">
          <ac:chgData name="Siegbert Rudolph" userId="2af4d44886c067cc" providerId="LiveId" clId="{39F0E553-1D1A-40A9-9C5C-D42DEEA34BF8}" dt="2022-07-08T16:03:46.658" v="221" actId="1076"/>
          <ac:spMkLst>
            <pc:docMk/>
            <pc:sldMk cId="1854825899" sldId="327"/>
            <ac:spMk id="6" creationId="{8B283614-29CC-CB78-AFE8-466653243717}"/>
          </ac:spMkLst>
        </pc:spChg>
      </pc:sldChg>
      <pc:sldChg chg="delSp modSp mod">
        <pc:chgData name="Siegbert Rudolph" userId="2af4d44886c067cc" providerId="LiveId" clId="{39F0E553-1D1A-40A9-9C5C-D42DEEA34BF8}" dt="2022-07-08T16:03:46.690" v="257" actId="1076"/>
        <pc:sldMkLst>
          <pc:docMk/>
          <pc:sldMk cId="2257926524" sldId="328"/>
        </pc:sldMkLst>
        <pc:spChg chg="del">
          <ac:chgData name="Siegbert Rudolph" userId="2af4d44886c067cc" providerId="LiveId" clId="{39F0E553-1D1A-40A9-9C5C-D42DEEA34BF8}" dt="2022-07-08T16:03:46.674" v="252" actId="478"/>
          <ac:spMkLst>
            <pc:docMk/>
            <pc:sldMk cId="2257926524" sldId="328"/>
            <ac:spMk id="2" creationId="{AE002B94-AF31-4DB7-9BE3-D8E1CB7AF027}"/>
          </ac:spMkLst>
        </pc:spChg>
        <pc:spChg chg="mod">
          <ac:chgData name="Siegbert Rudolph" userId="2af4d44886c067cc" providerId="LiveId" clId="{39F0E553-1D1A-40A9-9C5C-D42DEEA34BF8}" dt="2022-07-08T16:03:46.690" v="257" actId="1076"/>
          <ac:spMkLst>
            <pc:docMk/>
            <pc:sldMk cId="2257926524" sldId="328"/>
            <ac:spMk id="6" creationId="{F705969E-03EE-6341-1385-64EC431E165D}"/>
          </ac:spMkLst>
        </pc:spChg>
      </pc:sldChg>
      <pc:sldChg chg="delSp modSp mod">
        <pc:chgData name="Siegbert Rudolph" userId="2af4d44886c067cc" providerId="LiveId" clId="{39F0E553-1D1A-40A9-9C5C-D42DEEA34BF8}" dt="2022-07-08T16:03:46.705" v="293" actId="1076"/>
        <pc:sldMkLst>
          <pc:docMk/>
          <pc:sldMk cId="3039317977" sldId="329"/>
        </pc:sldMkLst>
        <pc:spChg chg="del">
          <ac:chgData name="Siegbert Rudolph" userId="2af4d44886c067cc" providerId="LiveId" clId="{39F0E553-1D1A-40A9-9C5C-D42DEEA34BF8}" dt="2022-07-08T16:03:46.705" v="288" actId="478"/>
          <ac:spMkLst>
            <pc:docMk/>
            <pc:sldMk cId="3039317977" sldId="329"/>
            <ac:spMk id="2" creationId="{5788F853-5E0C-4F2A-BF0B-A812209CBA81}"/>
          </ac:spMkLst>
        </pc:spChg>
        <pc:spChg chg="mod">
          <ac:chgData name="Siegbert Rudolph" userId="2af4d44886c067cc" providerId="LiveId" clId="{39F0E553-1D1A-40A9-9C5C-D42DEEA34BF8}" dt="2022-07-08T16:03:46.705" v="293" actId="1076"/>
          <ac:spMkLst>
            <pc:docMk/>
            <pc:sldMk cId="3039317977" sldId="329"/>
            <ac:spMk id="6" creationId="{B07E5B8F-D710-2B06-2396-AACC8ACEC1C8}"/>
          </ac:spMkLst>
        </pc:spChg>
      </pc:sldChg>
      <pc:sldChg chg="delSp modSp mod">
        <pc:chgData name="Siegbert Rudolph" userId="2af4d44886c067cc" providerId="LiveId" clId="{39F0E553-1D1A-40A9-9C5C-D42DEEA34BF8}" dt="2022-07-08T16:03:46.502" v="17" actId="1076"/>
        <pc:sldMkLst>
          <pc:docMk/>
          <pc:sldMk cId="3891594879" sldId="330"/>
        </pc:sldMkLst>
        <pc:spChg chg="del">
          <ac:chgData name="Siegbert Rudolph" userId="2af4d44886c067cc" providerId="LiveId" clId="{39F0E553-1D1A-40A9-9C5C-D42DEEA34BF8}" dt="2022-07-08T16:03:46.486" v="12" actId="478"/>
          <ac:spMkLst>
            <pc:docMk/>
            <pc:sldMk cId="3891594879" sldId="330"/>
            <ac:spMk id="4" creationId="{8868A398-DEBA-45D8-A5FF-3B6896E02073}"/>
          </ac:spMkLst>
        </pc:spChg>
        <pc:spChg chg="mod">
          <ac:chgData name="Siegbert Rudolph" userId="2af4d44886c067cc" providerId="LiveId" clId="{39F0E553-1D1A-40A9-9C5C-D42DEEA34BF8}" dt="2022-07-08T16:03:46.502" v="17" actId="1076"/>
          <ac:spMkLst>
            <pc:docMk/>
            <pc:sldMk cId="3891594879" sldId="330"/>
            <ac:spMk id="6" creationId="{0530CF9F-A000-9CE3-CB2A-FD6D29B02415}"/>
          </ac:spMkLst>
        </pc:spChg>
      </pc:sldChg>
      <pc:sldChg chg="delSp modSp mod">
        <pc:chgData name="Siegbert Rudolph" userId="2af4d44886c067cc" providerId="LiveId" clId="{39F0E553-1D1A-40A9-9C5C-D42DEEA34BF8}" dt="2022-07-08T16:03:46.502" v="23" actId="1076"/>
        <pc:sldMkLst>
          <pc:docMk/>
          <pc:sldMk cId="577224170" sldId="331"/>
        </pc:sldMkLst>
        <pc:spChg chg="del">
          <ac:chgData name="Siegbert Rudolph" userId="2af4d44886c067cc" providerId="LiveId" clId="{39F0E553-1D1A-40A9-9C5C-D42DEEA34BF8}" dt="2022-07-08T16:03:46.502" v="18" actId="478"/>
          <ac:spMkLst>
            <pc:docMk/>
            <pc:sldMk cId="577224170" sldId="331"/>
            <ac:spMk id="4" creationId="{FD41B017-084E-46D5-A0FF-C7EA3449B55F}"/>
          </ac:spMkLst>
        </pc:spChg>
        <pc:spChg chg="mod">
          <ac:chgData name="Siegbert Rudolph" userId="2af4d44886c067cc" providerId="LiveId" clId="{39F0E553-1D1A-40A9-9C5C-D42DEEA34BF8}" dt="2022-07-08T16:03:46.502" v="23" actId="1076"/>
          <ac:spMkLst>
            <pc:docMk/>
            <pc:sldMk cId="577224170" sldId="331"/>
            <ac:spMk id="6" creationId="{80AB9C6A-838E-8D59-E3E8-BF79741C4CBF}"/>
          </ac:spMkLst>
        </pc:spChg>
      </pc:sldChg>
      <pc:sldChg chg="delSp modSp mod">
        <pc:chgData name="Siegbert Rudolph" userId="2af4d44886c067cc" providerId="LiveId" clId="{39F0E553-1D1A-40A9-9C5C-D42DEEA34BF8}" dt="2022-07-08T16:03:46.502" v="29" actId="1076"/>
        <pc:sldMkLst>
          <pc:docMk/>
          <pc:sldMk cId="393580031" sldId="332"/>
        </pc:sldMkLst>
        <pc:spChg chg="del">
          <ac:chgData name="Siegbert Rudolph" userId="2af4d44886c067cc" providerId="LiveId" clId="{39F0E553-1D1A-40A9-9C5C-D42DEEA34BF8}" dt="2022-07-08T16:03:46.502" v="24" actId="478"/>
          <ac:spMkLst>
            <pc:docMk/>
            <pc:sldMk cId="393580031" sldId="332"/>
            <ac:spMk id="4" creationId="{07891D9E-ADCC-4732-B1CF-ACDC7A7F2726}"/>
          </ac:spMkLst>
        </pc:spChg>
        <pc:spChg chg="mod">
          <ac:chgData name="Siegbert Rudolph" userId="2af4d44886c067cc" providerId="LiveId" clId="{39F0E553-1D1A-40A9-9C5C-D42DEEA34BF8}" dt="2022-07-08T16:03:46.502" v="29" actId="1076"/>
          <ac:spMkLst>
            <pc:docMk/>
            <pc:sldMk cId="393580031" sldId="332"/>
            <ac:spMk id="6" creationId="{CB3F2619-3ECC-4B7D-FEC4-DA56B6DD51AB}"/>
          </ac:spMkLst>
        </pc:spChg>
      </pc:sldChg>
      <pc:sldChg chg="delSp modSp mod">
        <pc:chgData name="Siegbert Rudolph" userId="2af4d44886c067cc" providerId="LiveId" clId="{39F0E553-1D1A-40A9-9C5C-D42DEEA34BF8}" dt="2022-07-08T16:03:46.518" v="35" actId="1076"/>
        <pc:sldMkLst>
          <pc:docMk/>
          <pc:sldMk cId="2338787527" sldId="333"/>
        </pc:sldMkLst>
        <pc:spChg chg="del">
          <ac:chgData name="Siegbert Rudolph" userId="2af4d44886c067cc" providerId="LiveId" clId="{39F0E553-1D1A-40A9-9C5C-D42DEEA34BF8}" dt="2022-07-08T16:03:46.502" v="30" actId="478"/>
          <ac:spMkLst>
            <pc:docMk/>
            <pc:sldMk cId="2338787527" sldId="333"/>
            <ac:spMk id="4" creationId="{1B0D82D6-617E-474C-95DE-9644AE1C9B4B}"/>
          </ac:spMkLst>
        </pc:spChg>
        <pc:spChg chg="mod">
          <ac:chgData name="Siegbert Rudolph" userId="2af4d44886c067cc" providerId="LiveId" clId="{39F0E553-1D1A-40A9-9C5C-D42DEEA34BF8}" dt="2022-07-08T16:03:46.518" v="35" actId="1076"/>
          <ac:spMkLst>
            <pc:docMk/>
            <pc:sldMk cId="2338787527" sldId="333"/>
            <ac:spMk id="6" creationId="{57D08BF6-8AF5-E298-9F4C-16EC51F410D3}"/>
          </ac:spMkLst>
        </pc:spChg>
      </pc:sldChg>
      <pc:sldChg chg="delSp modSp mod">
        <pc:chgData name="Siegbert Rudolph" userId="2af4d44886c067cc" providerId="LiveId" clId="{39F0E553-1D1A-40A9-9C5C-D42DEEA34BF8}" dt="2022-07-08T16:03:46.518" v="47" actId="1076"/>
        <pc:sldMkLst>
          <pc:docMk/>
          <pc:sldMk cId="873203582" sldId="334"/>
        </pc:sldMkLst>
        <pc:spChg chg="del">
          <ac:chgData name="Siegbert Rudolph" userId="2af4d44886c067cc" providerId="LiveId" clId="{39F0E553-1D1A-40A9-9C5C-D42DEEA34BF8}" dt="2022-07-08T16:03:46.518" v="42" actId="478"/>
          <ac:spMkLst>
            <pc:docMk/>
            <pc:sldMk cId="873203582" sldId="334"/>
            <ac:spMk id="4" creationId="{113AFB54-347E-4C68-9A13-E9C4A835F9E6}"/>
          </ac:spMkLst>
        </pc:spChg>
        <pc:spChg chg="mod">
          <ac:chgData name="Siegbert Rudolph" userId="2af4d44886c067cc" providerId="LiveId" clId="{39F0E553-1D1A-40A9-9C5C-D42DEEA34BF8}" dt="2022-07-08T16:03:46.518" v="47" actId="1076"/>
          <ac:spMkLst>
            <pc:docMk/>
            <pc:sldMk cId="873203582" sldId="334"/>
            <ac:spMk id="6" creationId="{5FDB63EA-468F-EEA0-5358-AC875105D384}"/>
          </ac:spMkLst>
        </pc:spChg>
      </pc:sldChg>
      <pc:sldChg chg="delSp modSp mod">
        <pc:chgData name="Siegbert Rudolph" userId="2af4d44886c067cc" providerId="LiveId" clId="{39F0E553-1D1A-40A9-9C5C-D42DEEA34BF8}" dt="2022-07-08T16:03:46.533" v="53" actId="1076"/>
        <pc:sldMkLst>
          <pc:docMk/>
          <pc:sldMk cId="2753350597" sldId="335"/>
        </pc:sldMkLst>
        <pc:spChg chg="del">
          <ac:chgData name="Siegbert Rudolph" userId="2af4d44886c067cc" providerId="LiveId" clId="{39F0E553-1D1A-40A9-9C5C-D42DEEA34BF8}" dt="2022-07-08T16:03:46.518" v="48" actId="478"/>
          <ac:spMkLst>
            <pc:docMk/>
            <pc:sldMk cId="2753350597" sldId="335"/>
            <ac:spMk id="4" creationId="{E7633F31-DBD7-4844-B461-AB45CE6252F3}"/>
          </ac:spMkLst>
        </pc:spChg>
        <pc:spChg chg="mod">
          <ac:chgData name="Siegbert Rudolph" userId="2af4d44886c067cc" providerId="LiveId" clId="{39F0E553-1D1A-40A9-9C5C-D42DEEA34BF8}" dt="2022-07-08T16:03:46.533" v="53" actId="1076"/>
          <ac:spMkLst>
            <pc:docMk/>
            <pc:sldMk cId="2753350597" sldId="335"/>
            <ac:spMk id="6" creationId="{91F6C5D9-A44A-1BAD-FDDA-150684369525}"/>
          </ac:spMkLst>
        </pc:spChg>
      </pc:sldChg>
      <pc:sldChg chg="delSp modSp mod">
        <pc:chgData name="Siegbert Rudolph" userId="2af4d44886c067cc" providerId="LiveId" clId="{39F0E553-1D1A-40A9-9C5C-D42DEEA34BF8}" dt="2022-07-08T16:03:46.533" v="59" actId="1076"/>
        <pc:sldMkLst>
          <pc:docMk/>
          <pc:sldMk cId="3459433724" sldId="336"/>
        </pc:sldMkLst>
        <pc:spChg chg="del">
          <ac:chgData name="Siegbert Rudolph" userId="2af4d44886c067cc" providerId="LiveId" clId="{39F0E553-1D1A-40A9-9C5C-D42DEEA34BF8}" dt="2022-07-08T16:03:46.533" v="54" actId="478"/>
          <ac:spMkLst>
            <pc:docMk/>
            <pc:sldMk cId="3459433724" sldId="336"/>
            <ac:spMk id="4" creationId="{986365E4-3167-445C-BC3B-DC1B13FEDE14}"/>
          </ac:spMkLst>
        </pc:spChg>
        <pc:spChg chg="mod">
          <ac:chgData name="Siegbert Rudolph" userId="2af4d44886c067cc" providerId="LiveId" clId="{39F0E553-1D1A-40A9-9C5C-D42DEEA34BF8}" dt="2022-07-08T16:03:46.533" v="59" actId="1076"/>
          <ac:spMkLst>
            <pc:docMk/>
            <pc:sldMk cId="3459433724" sldId="336"/>
            <ac:spMk id="6" creationId="{4881B8A4-332A-1927-1364-5CE94A7F565B}"/>
          </ac:spMkLst>
        </pc:spChg>
      </pc:sldChg>
      <pc:sldChg chg="delSp modSp mod">
        <pc:chgData name="Siegbert Rudolph" userId="2af4d44886c067cc" providerId="LiveId" clId="{39F0E553-1D1A-40A9-9C5C-D42DEEA34BF8}" dt="2022-07-08T16:03:46.533" v="65" actId="1076"/>
        <pc:sldMkLst>
          <pc:docMk/>
          <pc:sldMk cId="36818596" sldId="337"/>
        </pc:sldMkLst>
        <pc:spChg chg="del">
          <ac:chgData name="Siegbert Rudolph" userId="2af4d44886c067cc" providerId="LiveId" clId="{39F0E553-1D1A-40A9-9C5C-D42DEEA34BF8}" dt="2022-07-08T16:03:46.533" v="60" actId="478"/>
          <ac:spMkLst>
            <pc:docMk/>
            <pc:sldMk cId="36818596" sldId="337"/>
            <ac:spMk id="4" creationId="{86F52B98-B59B-4299-8D5D-F789B360F0B6}"/>
          </ac:spMkLst>
        </pc:spChg>
        <pc:spChg chg="mod">
          <ac:chgData name="Siegbert Rudolph" userId="2af4d44886c067cc" providerId="LiveId" clId="{39F0E553-1D1A-40A9-9C5C-D42DEEA34BF8}" dt="2022-07-08T16:03:46.533" v="65" actId="1076"/>
          <ac:spMkLst>
            <pc:docMk/>
            <pc:sldMk cId="36818596" sldId="337"/>
            <ac:spMk id="6" creationId="{F34A0200-4723-B3CD-D370-BFAA2DC0BD63}"/>
          </ac:spMkLst>
        </pc:spChg>
      </pc:sldChg>
      <pc:sldChg chg="delSp modSp mod">
        <pc:chgData name="Siegbert Rudolph" userId="2af4d44886c067cc" providerId="LiveId" clId="{39F0E553-1D1A-40A9-9C5C-D42DEEA34BF8}" dt="2022-07-08T16:03:46.549" v="71" actId="1076"/>
        <pc:sldMkLst>
          <pc:docMk/>
          <pc:sldMk cId="1737429326" sldId="338"/>
        </pc:sldMkLst>
        <pc:spChg chg="del">
          <ac:chgData name="Siegbert Rudolph" userId="2af4d44886c067cc" providerId="LiveId" clId="{39F0E553-1D1A-40A9-9C5C-D42DEEA34BF8}" dt="2022-07-08T16:03:46.533" v="66" actId="478"/>
          <ac:spMkLst>
            <pc:docMk/>
            <pc:sldMk cId="1737429326" sldId="338"/>
            <ac:spMk id="4" creationId="{B53DFFD4-E135-403F-8B77-7F2663D42795}"/>
          </ac:spMkLst>
        </pc:spChg>
        <pc:spChg chg="mod">
          <ac:chgData name="Siegbert Rudolph" userId="2af4d44886c067cc" providerId="LiveId" clId="{39F0E553-1D1A-40A9-9C5C-D42DEEA34BF8}" dt="2022-07-08T16:03:46.549" v="71" actId="1076"/>
          <ac:spMkLst>
            <pc:docMk/>
            <pc:sldMk cId="1737429326" sldId="338"/>
            <ac:spMk id="6" creationId="{02F3D904-7C07-7BEC-5146-248DEBC1D29C}"/>
          </ac:spMkLst>
        </pc:spChg>
      </pc:sldChg>
      <pc:sldChg chg="delSp modSp mod">
        <pc:chgData name="Siegbert Rudolph" userId="2af4d44886c067cc" providerId="LiveId" clId="{39F0E553-1D1A-40A9-9C5C-D42DEEA34BF8}" dt="2022-07-08T16:03:46.549" v="83" actId="1076"/>
        <pc:sldMkLst>
          <pc:docMk/>
          <pc:sldMk cId="3980292402" sldId="339"/>
        </pc:sldMkLst>
        <pc:spChg chg="del">
          <ac:chgData name="Siegbert Rudolph" userId="2af4d44886c067cc" providerId="LiveId" clId="{39F0E553-1D1A-40A9-9C5C-D42DEEA34BF8}" dt="2022-07-08T16:03:46.549" v="78" actId="478"/>
          <ac:spMkLst>
            <pc:docMk/>
            <pc:sldMk cId="3980292402" sldId="339"/>
            <ac:spMk id="4" creationId="{343F8784-8B9A-4D62-B992-07AB2C55E4DE}"/>
          </ac:spMkLst>
        </pc:spChg>
        <pc:spChg chg="mod">
          <ac:chgData name="Siegbert Rudolph" userId="2af4d44886c067cc" providerId="LiveId" clId="{39F0E553-1D1A-40A9-9C5C-D42DEEA34BF8}" dt="2022-07-08T16:03:46.549" v="83" actId="1076"/>
          <ac:spMkLst>
            <pc:docMk/>
            <pc:sldMk cId="3980292402" sldId="339"/>
            <ac:spMk id="6" creationId="{E3E737F0-F909-E77B-89DE-D16D4A68183D}"/>
          </ac:spMkLst>
        </pc:spChg>
      </pc:sldChg>
      <pc:sldChg chg="delSp modSp mod">
        <pc:chgData name="Siegbert Rudolph" userId="2af4d44886c067cc" providerId="LiveId" clId="{39F0E553-1D1A-40A9-9C5C-D42DEEA34BF8}" dt="2022-07-08T16:03:46.565" v="89" actId="1076"/>
        <pc:sldMkLst>
          <pc:docMk/>
          <pc:sldMk cId="19798827" sldId="340"/>
        </pc:sldMkLst>
        <pc:spChg chg="del">
          <ac:chgData name="Siegbert Rudolph" userId="2af4d44886c067cc" providerId="LiveId" clId="{39F0E553-1D1A-40A9-9C5C-D42DEEA34BF8}" dt="2022-07-08T16:03:46.549" v="84" actId="478"/>
          <ac:spMkLst>
            <pc:docMk/>
            <pc:sldMk cId="19798827" sldId="340"/>
            <ac:spMk id="4" creationId="{D8C72AF1-DE9C-4CDE-A082-167241524941}"/>
          </ac:spMkLst>
        </pc:spChg>
        <pc:spChg chg="mod">
          <ac:chgData name="Siegbert Rudolph" userId="2af4d44886c067cc" providerId="LiveId" clId="{39F0E553-1D1A-40A9-9C5C-D42DEEA34BF8}" dt="2022-07-08T16:03:46.565" v="89" actId="1076"/>
          <ac:spMkLst>
            <pc:docMk/>
            <pc:sldMk cId="19798827" sldId="340"/>
            <ac:spMk id="6" creationId="{37FB374A-D432-547B-85B7-87CE5B3F8421}"/>
          </ac:spMkLst>
        </pc:spChg>
      </pc:sldChg>
      <pc:sldChg chg="delSp modSp mod">
        <pc:chgData name="Siegbert Rudolph" userId="2af4d44886c067cc" providerId="LiveId" clId="{39F0E553-1D1A-40A9-9C5C-D42DEEA34BF8}" dt="2022-07-08T16:03:46.565" v="95" actId="1076"/>
        <pc:sldMkLst>
          <pc:docMk/>
          <pc:sldMk cId="3022330635" sldId="341"/>
        </pc:sldMkLst>
        <pc:spChg chg="del">
          <ac:chgData name="Siegbert Rudolph" userId="2af4d44886c067cc" providerId="LiveId" clId="{39F0E553-1D1A-40A9-9C5C-D42DEEA34BF8}" dt="2022-07-08T16:03:46.565" v="90" actId="478"/>
          <ac:spMkLst>
            <pc:docMk/>
            <pc:sldMk cId="3022330635" sldId="341"/>
            <ac:spMk id="4" creationId="{AE02DDE4-B5A1-4460-87A6-1E172543C745}"/>
          </ac:spMkLst>
        </pc:spChg>
        <pc:spChg chg="mod">
          <ac:chgData name="Siegbert Rudolph" userId="2af4d44886c067cc" providerId="LiveId" clId="{39F0E553-1D1A-40A9-9C5C-D42DEEA34BF8}" dt="2022-07-08T16:03:46.565" v="95" actId="1076"/>
          <ac:spMkLst>
            <pc:docMk/>
            <pc:sldMk cId="3022330635" sldId="341"/>
            <ac:spMk id="6" creationId="{AF1D4DD9-15B8-7C71-3B6C-AEB2918F92B2}"/>
          </ac:spMkLst>
        </pc:spChg>
      </pc:sldChg>
      <pc:sldChg chg="delSp modSp mod">
        <pc:chgData name="Siegbert Rudolph" userId="2af4d44886c067cc" providerId="LiveId" clId="{39F0E553-1D1A-40A9-9C5C-D42DEEA34BF8}" dt="2022-07-08T16:03:46.565" v="101" actId="1076"/>
        <pc:sldMkLst>
          <pc:docMk/>
          <pc:sldMk cId="769965713" sldId="342"/>
        </pc:sldMkLst>
        <pc:spChg chg="del">
          <ac:chgData name="Siegbert Rudolph" userId="2af4d44886c067cc" providerId="LiveId" clId="{39F0E553-1D1A-40A9-9C5C-D42DEEA34BF8}" dt="2022-07-08T16:03:46.565" v="96" actId="478"/>
          <ac:spMkLst>
            <pc:docMk/>
            <pc:sldMk cId="769965713" sldId="342"/>
            <ac:spMk id="4" creationId="{82DBA086-C32C-4470-8486-70FD3129603D}"/>
          </ac:spMkLst>
        </pc:spChg>
        <pc:spChg chg="mod">
          <ac:chgData name="Siegbert Rudolph" userId="2af4d44886c067cc" providerId="LiveId" clId="{39F0E553-1D1A-40A9-9C5C-D42DEEA34BF8}" dt="2022-07-08T16:03:46.565" v="101" actId="1076"/>
          <ac:spMkLst>
            <pc:docMk/>
            <pc:sldMk cId="769965713" sldId="342"/>
            <ac:spMk id="6" creationId="{73DF2736-0BB6-A5AB-C249-CC6CEC40A5FF}"/>
          </ac:spMkLst>
        </pc:spChg>
      </pc:sldChg>
      <pc:sldChg chg="delSp modSp mod">
        <pc:chgData name="Siegbert Rudolph" userId="2af4d44886c067cc" providerId="LiveId" clId="{39F0E553-1D1A-40A9-9C5C-D42DEEA34BF8}" dt="2022-07-08T16:03:46.565" v="107" actId="1076"/>
        <pc:sldMkLst>
          <pc:docMk/>
          <pc:sldMk cId="3862433848" sldId="343"/>
        </pc:sldMkLst>
        <pc:spChg chg="del">
          <ac:chgData name="Siegbert Rudolph" userId="2af4d44886c067cc" providerId="LiveId" clId="{39F0E553-1D1A-40A9-9C5C-D42DEEA34BF8}" dt="2022-07-08T16:03:46.565" v="102" actId="478"/>
          <ac:spMkLst>
            <pc:docMk/>
            <pc:sldMk cId="3862433848" sldId="343"/>
            <ac:spMk id="4" creationId="{C465ABE7-4807-4D3D-ACC6-B1F9F3F0236C}"/>
          </ac:spMkLst>
        </pc:spChg>
        <pc:spChg chg="mod">
          <ac:chgData name="Siegbert Rudolph" userId="2af4d44886c067cc" providerId="LiveId" clId="{39F0E553-1D1A-40A9-9C5C-D42DEEA34BF8}" dt="2022-07-08T16:03:46.565" v="107" actId="1076"/>
          <ac:spMkLst>
            <pc:docMk/>
            <pc:sldMk cId="3862433848" sldId="343"/>
            <ac:spMk id="6" creationId="{BEEF519E-886A-9121-1F8B-A79D1334CCC1}"/>
          </ac:spMkLst>
        </pc:spChg>
      </pc:sldChg>
      <pc:sldChg chg="delSp modSp mod">
        <pc:chgData name="Siegbert Rudolph" userId="2af4d44886c067cc" providerId="LiveId" clId="{39F0E553-1D1A-40A9-9C5C-D42DEEA34BF8}" dt="2022-07-08T16:03:46.580" v="119" actId="1076"/>
        <pc:sldMkLst>
          <pc:docMk/>
          <pc:sldMk cId="3831517656" sldId="344"/>
        </pc:sldMkLst>
        <pc:spChg chg="del">
          <ac:chgData name="Siegbert Rudolph" userId="2af4d44886c067cc" providerId="LiveId" clId="{39F0E553-1D1A-40A9-9C5C-D42DEEA34BF8}" dt="2022-07-08T16:03:46.580" v="114" actId="478"/>
          <ac:spMkLst>
            <pc:docMk/>
            <pc:sldMk cId="3831517656" sldId="344"/>
            <ac:spMk id="4" creationId="{88EC779F-DA30-4C38-A75E-1631266B87E7}"/>
          </ac:spMkLst>
        </pc:spChg>
        <pc:spChg chg="mod">
          <ac:chgData name="Siegbert Rudolph" userId="2af4d44886c067cc" providerId="LiveId" clId="{39F0E553-1D1A-40A9-9C5C-D42DEEA34BF8}" dt="2022-07-08T16:03:46.580" v="119" actId="1076"/>
          <ac:spMkLst>
            <pc:docMk/>
            <pc:sldMk cId="3831517656" sldId="344"/>
            <ac:spMk id="6" creationId="{FE9C958D-0F2B-A6A4-9DBB-F62DED4647E7}"/>
          </ac:spMkLst>
        </pc:spChg>
      </pc:sldChg>
      <pc:sldChg chg="delSp modSp mod">
        <pc:chgData name="Siegbert Rudolph" userId="2af4d44886c067cc" providerId="LiveId" clId="{39F0E553-1D1A-40A9-9C5C-D42DEEA34BF8}" dt="2022-07-08T16:03:46.580" v="125" actId="1076"/>
        <pc:sldMkLst>
          <pc:docMk/>
          <pc:sldMk cId="4246089716" sldId="345"/>
        </pc:sldMkLst>
        <pc:spChg chg="del">
          <ac:chgData name="Siegbert Rudolph" userId="2af4d44886c067cc" providerId="LiveId" clId="{39F0E553-1D1A-40A9-9C5C-D42DEEA34BF8}" dt="2022-07-08T16:03:46.580" v="120" actId="478"/>
          <ac:spMkLst>
            <pc:docMk/>
            <pc:sldMk cId="4246089716" sldId="345"/>
            <ac:spMk id="4" creationId="{1A4E9500-A20F-482E-9E6D-1CB57ABDA49F}"/>
          </ac:spMkLst>
        </pc:spChg>
        <pc:spChg chg="mod">
          <ac:chgData name="Siegbert Rudolph" userId="2af4d44886c067cc" providerId="LiveId" clId="{39F0E553-1D1A-40A9-9C5C-D42DEEA34BF8}" dt="2022-07-08T16:03:46.580" v="125" actId="1076"/>
          <ac:spMkLst>
            <pc:docMk/>
            <pc:sldMk cId="4246089716" sldId="345"/>
            <ac:spMk id="6" creationId="{3F21A32F-940D-16CB-D158-EAF6141F3AE4}"/>
          </ac:spMkLst>
        </pc:spChg>
      </pc:sldChg>
      <pc:sldChg chg="delSp modSp mod">
        <pc:chgData name="Siegbert Rudolph" userId="2af4d44886c067cc" providerId="LiveId" clId="{39F0E553-1D1A-40A9-9C5C-D42DEEA34BF8}" dt="2022-07-08T16:03:46.596" v="131" actId="1076"/>
        <pc:sldMkLst>
          <pc:docMk/>
          <pc:sldMk cId="4261946040" sldId="346"/>
        </pc:sldMkLst>
        <pc:spChg chg="del">
          <ac:chgData name="Siegbert Rudolph" userId="2af4d44886c067cc" providerId="LiveId" clId="{39F0E553-1D1A-40A9-9C5C-D42DEEA34BF8}" dt="2022-07-08T16:03:46.580" v="126" actId="478"/>
          <ac:spMkLst>
            <pc:docMk/>
            <pc:sldMk cId="4261946040" sldId="346"/>
            <ac:spMk id="4" creationId="{CD67A21E-9C40-457B-B3E4-D43CAB86A0A4}"/>
          </ac:spMkLst>
        </pc:spChg>
        <pc:spChg chg="mod">
          <ac:chgData name="Siegbert Rudolph" userId="2af4d44886c067cc" providerId="LiveId" clId="{39F0E553-1D1A-40A9-9C5C-D42DEEA34BF8}" dt="2022-07-08T16:03:46.596" v="131" actId="1076"/>
          <ac:spMkLst>
            <pc:docMk/>
            <pc:sldMk cId="4261946040" sldId="346"/>
            <ac:spMk id="6" creationId="{E1D8F757-83EB-8801-B9C0-A9B856837034}"/>
          </ac:spMkLst>
        </pc:spChg>
      </pc:sldChg>
      <pc:sldChg chg="delSp modSp mod">
        <pc:chgData name="Siegbert Rudolph" userId="2af4d44886c067cc" providerId="LiveId" clId="{39F0E553-1D1A-40A9-9C5C-D42DEEA34BF8}" dt="2022-07-08T16:03:46.596" v="143" actId="1076"/>
        <pc:sldMkLst>
          <pc:docMk/>
          <pc:sldMk cId="1643268137" sldId="347"/>
        </pc:sldMkLst>
        <pc:spChg chg="del">
          <ac:chgData name="Siegbert Rudolph" userId="2af4d44886c067cc" providerId="LiveId" clId="{39F0E553-1D1A-40A9-9C5C-D42DEEA34BF8}" dt="2022-07-08T16:03:46.596" v="138" actId="478"/>
          <ac:spMkLst>
            <pc:docMk/>
            <pc:sldMk cId="1643268137" sldId="347"/>
            <ac:spMk id="4" creationId="{8DD87408-BB74-4476-84F3-59A65E68CB4B}"/>
          </ac:spMkLst>
        </pc:spChg>
        <pc:spChg chg="mod">
          <ac:chgData name="Siegbert Rudolph" userId="2af4d44886c067cc" providerId="LiveId" clId="{39F0E553-1D1A-40A9-9C5C-D42DEEA34BF8}" dt="2022-07-08T16:03:46.596" v="143" actId="1076"/>
          <ac:spMkLst>
            <pc:docMk/>
            <pc:sldMk cId="1643268137" sldId="347"/>
            <ac:spMk id="6" creationId="{A39EC7E9-68B5-07C8-00A2-D0857CE8057D}"/>
          </ac:spMkLst>
        </pc:spChg>
      </pc:sldChg>
      <pc:sldChg chg="delSp modSp mod">
        <pc:chgData name="Siegbert Rudolph" userId="2af4d44886c067cc" providerId="LiveId" clId="{39F0E553-1D1A-40A9-9C5C-D42DEEA34BF8}" dt="2022-07-08T16:03:46.596" v="137" actId="1076"/>
        <pc:sldMkLst>
          <pc:docMk/>
          <pc:sldMk cId="3808306952" sldId="348"/>
        </pc:sldMkLst>
        <pc:spChg chg="del">
          <ac:chgData name="Siegbert Rudolph" userId="2af4d44886c067cc" providerId="LiveId" clId="{39F0E553-1D1A-40A9-9C5C-D42DEEA34BF8}" dt="2022-07-08T16:03:46.596" v="132" actId="478"/>
          <ac:spMkLst>
            <pc:docMk/>
            <pc:sldMk cId="3808306952" sldId="348"/>
            <ac:spMk id="4" creationId="{B0D00BD8-CAB8-4324-B125-13A299B28699}"/>
          </ac:spMkLst>
        </pc:spChg>
        <pc:spChg chg="mod">
          <ac:chgData name="Siegbert Rudolph" userId="2af4d44886c067cc" providerId="LiveId" clId="{39F0E553-1D1A-40A9-9C5C-D42DEEA34BF8}" dt="2022-07-08T16:03:46.596" v="137" actId="1076"/>
          <ac:spMkLst>
            <pc:docMk/>
            <pc:sldMk cId="3808306952" sldId="348"/>
            <ac:spMk id="6" creationId="{8B5AC742-10CA-76D4-D65A-1FE0E2F14415}"/>
          </ac:spMkLst>
        </pc:spChg>
      </pc:sldChg>
      <pc:sldChg chg="delSp modSp mod">
        <pc:chgData name="Siegbert Rudolph" userId="2af4d44886c067cc" providerId="LiveId" clId="{39F0E553-1D1A-40A9-9C5C-D42DEEA34BF8}" dt="2022-07-08T16:03:46.611" v="161" actId="1076"/>
        <pc:sldMkLst>
          <pc:docMk/>
          <pc:sldMk cId="3520276681" sldId="349"/>
        </pc:sldMkLst>
        <pc:spChg chg="del">
          <ac:chgData name="Siegbert Rudolph" userId="2af4d44886c067cc" providerId="LiveId" clId="{39F0E553-1D1A-40A9-9C5C-D42DEEA34BF8}" dt="2022-07-08T16:03:46.611" v="156" actId="478"/>
          <ac:spMkLst>
            <pc:docMk/>
            <pc:sldMk cId="3520276681" sldId="349"/>
            <ac:spMk id="2" creationId="{2E734BA1-F7BD-4931-B376-09E142CDCD29}"/>
          </ac:spMkLst>
        </pc:spChg>
        <pc:spChg chg="mod">
          <ac:chgData name="Siegbert Rudolph" userId="2af4d44886c067cc" providerId="LiveId" clId="{39F0E553-1D1A-40A9-9C5C-D42DEEA34BF8}" dt="2022-07-08T16:03:46.611" v="161" actId="1076"/>
          <ac:spMkLst>
            <pc:docMk/>
            <pc:sldMk cId="3520276681" sldId="349"/>
            <ac:spMk id="4" creationId="{565EB098-9552-4F74-9177-0B2DFD8B155D}"/>
          </ac:spMkLst>
        </pc:spChg>
      </pc:sldChg>
      <pc:sldChg chg="delSp modSp mod">
        <pc:chgData name="Siegbert Rudolph" userId="2af4d44886c067cc" providerId="LiveId" clId="{39F0E553-1D1A-40A9-9C5C-D42DEEA34BF8}" dt="2022-07-08T16:03:46.611" v="167" actId="1076"/>
        <pc:sldMkLst>
          <pc:docMk/>
          <pc:sldMk cId="1994975947" sldId="350"/>
        </pc:sldMkLst>
        <pc:spChg chg="del">
          <ac:chgData name="Siegbert Rudolph" userId="2af4d44886c067cc" providerId="LiveId" clId="{39F0E553-1D1A-40A9-9C5C-D42DEEA34BF8}" dt="2022-07-08T16:03:46.611" v="162" actId="478"/>
          <ac:spMkLst>
            <pc:docMk/>
            <pc:sldMk cId="1994975947" sldId="350"/>
            <ac:spMk id="2" creationId="{D5652821-D05D-4550-8A0F-1441FF29EA48}"/>
          </ac:spMkLst>
        </pc:spChg>
        <pc:spChg chg="mod">
          <ac:chgData name="Siegbert Rudolph" userId="2af4d44886c067cc" providerId="LiveId" clId="{39F0E553-1D1A-40A9-9C5C-D42DEEA34BF8}" dt="2022-07-08T16:03:46.611" v="167" actId="1076"/>
          <ac:spMkLst>
            <pc:docMk/>
            <pc:sldMk cId="1994975947" sldId="350"/>
            <ac:spMk id="4" creationId="{6EE2E09B-7E9A-664E-3B9E-5CB8588F7B6E}"/>
          </ac:spMkLst>
        </pc:spChg>
      </pc:sldChg>
      <pc:sldChg chg="delSp modSp mod">
        <pc:chgData name="Siegbert Rudolph" userId="2af4d44886c067cc" providerId="LiveId" clId="{39F0E553-1D1A-40A9-9C5C-D42DEEA34BF8}" dt="2022-07-08T16:03:46.627" v="173" actId="1076"/>
        <pc:sldMkLst>
          <pc:docMk/>
          <pc:sldMk cId="3223645231" sldId="351"/>
        </pc:sldMkLst>
        <pc:spChg chg="del">
          <ac:chgData name="Siegbert Rudolph" userId="2af4d44886c067cc" providerId="LiveId" clId="{39F0E553-1D1A-40A9-9C5C-D42DEEA34BF8}" dt="2022-07-08T16:03:46.611" v="168" actId="478"/>
          <ac:spMkLst>
            <pc:docMk/>
            <pc:sldMk cId="3223645231" sldId="351"/>
            <ac:spMk id="2" creationId="{7704B2BF-A4EE-4A25-96B1-30819ED8C755}"/>
          </ac:spMkLst>
        </pc:spChg>
        <pc:spChg chg="mod">
          <ac:chgData name="Siegbert Rudolph" userId="2af4d44886c067cc" providerId="LiveId" clId="{39F0E553-1D1A-40A9-9C5C-D42DEEA34BF8}" dt="2022-07-08T16:03:46.627" v="173" actId="1076"/>
          <ac:spMkLst>
            <pc:docMk/>
            <pc:sldMk cId="3223645231" sldId="351"/>
            <ac:spMk id="4" creationId="{66C1410E-3BAC-1140-881F-93E04E43A226}"/>
          </ac:spMkLst>
        </pc:spChg>
      </pc:sldChg>
      <pc:sldChg chg="delSp modSp mod">
        <pc:chgData name="Siegbert Rudolph" userId="2af4d44886c067cc" providerId="LiveId" clId="{39F0E553-1D1A-40A9-9C5C-D42DEEA34BF8}" dt="2022-07-08T16:03:46.627" v="179" actId="1076"/>
        <pc:sldMkLst>
          <pc:docMk/>
          <pc:sldMk cId="2750322672" sldId="352"/>
        </pc:sldMkLst>
        <pc:spChg chg="del">
          <ac:chgData name="Siegbert Rudolph" userId="2af4d44886c067cc" providerId="LiveId" clId="{39F0E553-1D1A-40A9-9C5C-D42DEEA34BF8}" dt="2022-07-08T16:03:46.627" v="174" actId="478"/>
          <ac:spMkLst>
            <pc:docMk/>
            <pc:sldMk cId="2750322672" sldId="352"/>
            <ac:spMk id="2" creationId="{05164F1C-FCA3-47E0-9B8D-20AA232B9DFD}"/>
          </ac:spMkLst>
        </pc:spChg>
        <pc:spChg chg="mod">
          <ac:chgData name="Siegbert Rudolph" userId="2af4d44886c067cc" providerId="LiveId" clId="{39F0E553-1D1A-40A9-9C5C-D42DEEA34BF8}" dt="2022-07-08T16:03:46.627" v="179" actId="1076"/>
          <ac:spMkLst>
            <pc:docMk/>
            <pc:sldMk cId="2750322672" sldId="352"/>
            <ac:spMk id="4" creationId="{89D34E97-8125-DEB0-0C63-E161CAFEF216}"/>
          </ac:spMkLst>
        </pc:spChg>
      </pc:sldChg>
      <pc:sldChg chg="delSp modSp mod">
        <pc:chgData name="Siegbert Rudolph" userId="2af4d44886c067cc" providerId="LiveId" clId="{39F0E553-1D1A-40A9-9C5C-D42DEEA34BF8}" dt="2022-07-08T16:03:46.627" v="191" actId="1076"/>
        <pc:sldMkLst>
          <pc:docMk/>
          <pc:sldMk cId="698882919" sldId="353"/>
        </pc:sldMkLst>
        <pc:spChg chg="del">
          <ac:chgData name="Siegbert Rudolph" userId="2af4d44886c067cc" providerId="LiveId" clId="{39F0E553-1D1A-40A9-9C5C-D42DEEA34BF8}" dt="2022-07-08T16:03:46.627" v="186" actId="478"/>
          <ac:spMkLst>
            <pc:docMk/>
            <pc:sldMk cId="698882919" sldId="353"/>
            <ac:spMk id="2" creationId="{14818E07-AB57-4EDC-B63A-19FD7739703E}"/>
          </ac:spMkLst>
        </pc:spChg>
        <pc:spChg chg="mod">
          <ac:chgData name="Siegbert Rudolph" userId="2af4d44886c067cc" providerId="LiveId" clId="{39F0E553-1D1A-40A9-9C5C-D42DEEA34BF8}" dt="2022-07-08T16:03:46.627" v="191" actId="1076"/>
          <ac:spMkLst>
            <pc:docMk/>
            <pc:sldMk cId="698882919" sldId="353"/>
            <ac:spMk id="4" creationId="{458FC55D-21DE-21A9-B048-542271FD777D}"/>
          </ac:spMkLst>
        </pc:spChg>
      </pc:sldChg>
      <pc:sldChg chg="delSp modSp mod">
        <pc:chgData name="Siegbert Rudolph" userId="2af4d44886c067cc" providerId="LiveId" clId="{39F0E553-1D1A-40A9-9C5C-D42DEEA34BF8}" dt="2022-07-08T16:03:46.643" v="197" actId="1076"/>
        <pc:sldMkLst>
          <pc:docMk/>
          <pc:sldMk cId="1939701643" sldId="354"/>
        </pc:sldMkLst>
        <pc:spChg chg="del">
          <ac:chgData name="Siegbert Rudolph" userId="2af4d44886c067cc" providerId="LiveId" clId="{39F0E553-1D1A-40A9-9C5C-D42DEEA34BF8}" dt="2022-07-08T16:03:46.643" v="192" actId="478"/>
          <ac:spMkLst>
            <pc:docMk/>
            <pc:sldMk cId="1939701643" sldId="354"/>
            <ac:spMk id="2" creationId="{9374FBD6-C56F-498E-B3C7-5D0D8D85A82C}"/>
          </ac:spMkLst>
        </pc:spChg>
        <pc:spChg chg="mod">
          <ac:chgData name="Siegbert Rudolph" userId="2af4d44886c067cc" providerId="LiveId" clId="{39F0E553-1D1A-40A9-9C5C-D42DEEA34BF8}" dt="2022-07-08T16:03:46.643" v="197" actId="1076"/>
          <ac:spMkLst>
            <pc:docMk/>
            <pc:sldMk cId="1939701643" sldId="354"/>
            <ac:spMk id="4" creationId="{F1831610-8E7D-513A-CDC2-64101BC6C054}"/>
          </ac:spMkLst>
        </pc:spChg>
      </pc:sldChg>
      <pc:sldChg chg="delSp modSp mod">
        <pc:chgData name="Siegbert Rudolph" userId="2af4d44886c067cc" providerId="LiveId" clId="{39F0E553-1D1A-40A9-9C5C-D42DEEA34BF8}" dt="2022-07-08T16:03:46.643" v="203" actId="1076"/>
        <pc:sldMkLst>
          <pc:docMk/>
          <pc:sldMk cId="2493502698" sldId="355"/>
        </pc:sldMkLst>
        <pc:spChg chg="del">
          <ac:chgData name="Siegbert Rudolph" userId="2af4d44886c067cc" providerId="LiveId" clId="{39F0E553-1D1A-40A9-9C5C-D42DEEA34BF8}" dt="2022-07-08T16:03:46.643" v="198" actId="478"/>
          <ac:spMkLst>
            <pc:docMk/>
            <pc:sldMk cId="2493502698" sldId="355"/>
            <ac:spMk id="2" creationId="{8FD1444D-9897-42A2-9F2D-F5BA583D1536}"/>
          </ac:spMkLst>
        </pc:spChg>
        <pc:spChg chg="mod">
          <ac:chgData name="Siegbert Rudolph" userId="2af4d44886c067cc" providerId="LiveId" clId="{39F0E553-1D1A-40A9-9C5C-D42DEEA34BF8}" dt="2022-07-08T16:03:46.643" v="203" actId="1076"/>
          <ac:spMkLst>
            <pc:docMk/>
            <pc:sldMk cId="2493502698" sldId="355"/>
            <ac:spMk id="4" creationId="{B42CF62C-A452-284C-B87E-99BC2C9722AF}"/>
          </ac:spMkLst>
        </pc:spChg>
      </pc:sldChg>
      <pc:sldChg chg="delSp modSp mod">
        <pc:chgData name="Siegbert Rudolph" userId="2af4d44886c067cc" providerId="LiveId" clId="{39F0E553-1D1A-40A9-9C5C-D42DEEA34BF8}" dt="2022-07-08T16:03:46.658" v="209" actId="1076"/>
        <pc:sldMkLst>
          <pc:docMk/>
          <pc:sldMk cId="851453200" sldId="356"/>
        </pc:sldMkLst>
        <pc:spChg chg="del">
          <ac:chgData name="Siegbert Rudolph" userId="2af4d44886c067cc" providerId="LiveId" clId="{39F0E553-1D1A-40A9-9C5C-D42DEEA34BF8}" dt="2022-07-08T16:03:46.643" v="204" actId="478"/>
          <ac:spMkLst>
            <pc:docMk/>
            <pc:sldMk cId="851453200" sldId="356"/>
            <ac:spMk id="2" creationId="{78120187-DBEE-4A45-B6B9-39AAF9D2E963}"/>
          </ac:spMkLst>
        </pc:spChg>
        <pc:spChg chg="mod">
          <ac:chgData name="Siegbert Rudolph" userId="2af4d44886c067cc" providerId="LiveId" clId="{39F0E553-1D1A-40A9-9C5C-D42DEEA34BF8}" dt="2022-07-08T16:03:46.658" v="209" actId="1076"/>
          <ac:spMkLst>
            <pc:docMk/>
            <pc:sldMk cId="851453200" sldId="356"/>
            <ac:spMk id="4" creationId="{0973A478-5F42-2C05-D68E-46DD37833F76}"/>
          </ac:spMkLst>
        </pc:spChg>
      </pc:sldChg>
      <pc:sldChg chg="delSp modSp mod">
        <pc:chgData name="Siegbert Rudolph" userId="2af4d44886c067cc" providerId="LiveId" clId="{39F0E553-1D1A-40A9-9C5C-D42DEEA34BF8}" dt="2022-07-08T16:03:46.658" v="215" actId="1076"/>
        <pc:sldMkLst>
          <pc:docMk/>
          <pc:sldMk cId="2088534301" sldId="357"/>
        </pc:sldMkLst>
        <pc:spChg chg="del">
          <ac:chgData name="Siegbert Rudolph" userId="2af4d44886c067cc" providerId="LiveId" clId="{39F0E553-1D1A-40A9-9C5C-D42DEEA34BF8}" dt="2022-07-08T16:03:46.658" v="210" actId="478"/>
          <ac:spMkLst>
            <pc:docMk/>
            <pc:sldMk cId="2088534301" sldId="357"/>
            <ac:spMk id="2" creationId="{F9DFED5B-0052-436C-BAEE-0602F6C0739E}"/>
          </ac:spMkLst>
        </pc:spChg>
        <pc:spChg chg="mod">
          <ac:chgData name="Siegbert Rudolph" userId="2af4d44886c067cc" providerId="LiveId" clId="{39F0E553-1D1A-40A9-9C5C-D42DEEA34BF8}" dt="2022-07-08T16:03:46.658" v="215" actId="1076"/>
          <ac:spMkLst>
            <pc:docMk/>
            <pc:sldMk cId="2088534301" sldId="357"/>
            <ac:spMk id="4" creationId="{98B3B40D-241D-4108-D0BA-46AE81A1EC68}"/>
          </ac:spMkLst>
        </pc:spChg>
      </pc:sldChg>
      <pc:sldChg chg="delSp modSp mod">
        <pc:chgData name="Siegbert Rudolph" userId="2af4d44886c067cc" providerId="LiveId" clId="{39F0E553-1D1A-40A9-9C5C-D42DEEA34BF8}" dt="2022-07-08T16:03:46.658" v="227" actId="1076"/>
        <pc:sldMkLst>
          <pc:docMk/>
          <pc:sldMk cId="2400183935" sldId="358"/>
        </pc:sldMkLst>
        <pc:spChg chg="del">
          <ac:chgData name="Siegbert Rudolph" userId="2af4d44886c067cc" providerId="LiveId" clId="{39F0E553-1D1A-40A9-9C5C-D42DEEA34BF8}" dt="2022-07-08T16:03:46.658" v="222" actId="478"/>
          <ac:spMkLst>
            <pc:docMk/>
            <pc:sldMk cId="2400183935" sldId="358"/>
            <ac:spMk id="2" creationId="{B59315A8-F568-4AE7-A365-418D8C5EE824}"/>
          </ac:spMkLst>
        </pc:spChg>
        <pc:spChg chg="mod">
          <ac:chgData name="Siegbert Rudolph" userId="2af4d44886c067cc" providerId="LiveId" clId="{39F0E553-1D1A-40A9-9C5C-D42DEEA34BF8}" dt="2022-07-08T16:03:46.658" v="227" actId="1076"/>
          <ac:spMkLst>
            <pc:docMk/>
            <pc:sldMk cId="2400183935" sldId="358"/>
            <ac:spMk id="4" creationId="{FF40F2DC-FF87-8417-B601-D2E7B4A6ED5D}"/>
          </ac:spMkLst>
        </pc:spChg>
      </pc:sldChg>
      <pc:sldChg chg="delSp modSp mod">
        <pc:chgData name="Siegbert Rudolph" userId="2af4d44886c067cc" providerId="LiveId" clId="{39F0E553-1D1A-40A9-9C5C-D42DEEA34BF8}" dt="2022-07-08T16:03:46.674" v="233" actId="1076"/>
        <pc:sldMkLst>
          <pc:docMk/>
          <pc:sldMk cId="4032970566" sldId="359"/>
        </pc:sldMkLst>
        <pc:spChg chg="del">
          <ac:chgData name="Siegbert Rudolph" userId="2af4d44886c067cc" providerId="LiveId" clId="{39F0E553-1D1A-40A9-9C5C-D42DEEA34BF8}" dt="2022-07-08T16:03:46.658" v="228" actId="478"/>
          <ac:spMkLst>
            <pc:docMk/>
            <pc:sldMk cId="4032970566" sldId="359"/>
            <ac:spMk id="2" creationId="{DAB353FD-927C-48DC-A842-3ECFAE667E5D}"/>
          </ac:spMkLst>
        </pc:spChg>
        <pc:spChg chg="mod">
          <ac:chgData name="Siegbert Rudolph" userId="2af4d44886c067cc" providerId="LiveId" clId="{39F0E553-1D1A-40A9-9C5C-D42DEEA34BF8}" dt="2022-07-08T16:03:46.674" v="233" actId="1076"/>
          <ac:spMkLst>
            <pc:docMk/>
            <pc:sldMk cId="4032970566" sldId="359"/>
            <ac:spMk id="4" creationId="{4976137E-AB6A-5910-9AAB-41BC11CD7C0D}"/>
          </ac:spMkLst>
        </pc:spChg>
      </pc:sldChg>
      <pc:sldChg chg="delSp modSp mod">
        <pc:chgData name="Siegbert Rudolph" userId="2af4d44886c067cc" providerId="LiveId" clId="{39F0E553-1D1A-40A9-9C5C-D42DEEA34BF8}" dt="2022-07-08T16:03:46.674" v="239" actId="1076"/>
        <pc:sldMkLst>
          <pc:docMk/>
          <pc:sldMk cId="316640830" sldId="360"/>
        </pc:sldMkLst>
        <pc:spChg chg="del">
          <ac:chgData name="Siegbert Rudolph" userId="2af4d44886c067cc" providerId="LiveId" clId="{39F0E553-1D1A-40A9-9C5C-D42DEEA34BF8}" dt="2022-07-08T16:03:46.674" v="234" actId="478"/>
          <ac:spMkLst>
            <pc:docMk/>
            <pc:sldMk cId="316640830" sldId="360"/>
            <ac:spMk id="2" creationId="{C830E796-5FD6-43D8-87BD-652E28F9F342}"/>
          </ac:spMkLst>
        </pc:spChg>
        <pc:spChg chg="mod">
          <ac:chgData name="Siegbert Rudolph" userId="2af4d44886c067cc" providerId="LiveId" clId="{39F0E553-1D1A-40A9-9C5C-D42DEEA34BF8}" dt="2022-07-08T16:03:46.674" v="239" actId="1076"/>
          <ac:spMkLst>
            <pc:docMk/>
            <pc:sldMk cId="316640830" sldId="360"/>
            <ac:spMk id="4" creationId="{2E9AC1A8-1665-D62E-EAEE-FE5F770B485C}"/>
          </ac:spMkLst>
        </pc:spChg>
      </pc:sldChg>
      <pc:sldChg chg="delSp modSp mod">
        <pc:chgData name="Siegbert Rudolph" userId="2af4d44886c067cc" providerId="LiveId" clId="{39F0E553-1D1A-40A9-9C5C-D42DEEA34BF8}" dt="2022-07-08T16:03:46.674" v="245" actId="1076"/>
        <pc:sldMkLst>
          <pc:docMk/>
          <pc:sldMk cId="4091313697" sldId="361"/>
        </pc:sldMkLst>
        <pc:spChg chg="del">
          <ac:chgData name="Siegbert Rudolph" userId="2af4d44886c067cc" providerId="LiveId" clId="{39F0E553-1D1A-40A9-9C5C-D42DEEA34BF8}" dt="2022-07-08T16:03:46.674" v="240" actId="478"/>
          <ac:spMkLst>
            <pc:docMk/>
            <pc:sldMk cId="4091313697" sldId="361"/>
            <ac:spMk id="2" creationId="{65D51973-6034-41B7-87D5-C6258EA43E13}"/>
          </ac:spMkLst>
        </pc:spChg>
        <pc:spChg chg="mod">
          <ac:chgData name="Siegbert Rudolph" userId="2af4d44886c067cc" providerId="LiveId" clId="{39F0E553-1D1A-40A9-9C5C-D42DEEA34BF8}" dt="2022-07-08T16:03:46.674" v="245" actId="1076"/>
          <ac:spMkLst>
            <pc:docMk/>
            <pc:sldMk cId="4091313697" sldId="361"/>
            <ac:spMk id="4" creationId="{9DAFB8AB-0B71-5414-6B98-CDE84DFC05D8}"/>
          </ac:spMkLst>
        </pc:spChg>
      </pc:sldChg>
      <pc:sldChg chg="delSp modSp mod">
        <pc:chgData name="Siegbert Rudolph" userId="2af4d44886c067cc" providerId="LiveId" clId="{39F0E553-1D1A-40A9-9C5C-D42DEEA34BF8}" dt="2022-07-08T16:03:46.674" v="251" actId="1076"/>
        <pc:sldMkLst>
          <pc:docMk/>
          <pc:sldMk cId="3197816290" sldId="362"/>
        </pc:sldMkLst>
        <pc:spChg chg="del">
          <ac:chgData name="Siegbert Rudolph" userId="2af4d44886c067cc" providerId="LiveId" clId="{39F0E553-1D1A-40A9-9C5C-D42DEEA34BF8}" dt="2022-07-08T16:03:46.674" v="246" actId="478"/>
          <ac:spMkLst>
            <pc:docMk/>
            <pc:sldMk cId="3197816290" sldId="362"/>
            <ac:spMk id="2" creationId="{982F5704-1FF5-4E42-A06B-F0FACBE04660}"/>
          </ac:spMkLst>
        </pc:spChg>
        <pc:spChg chg="mod">
          <ac:chgData name="Siegbert Rudolph" userId="2af4d44886c067cc" providerId="LiveId" clId="{39F0E553-1D1A-40A9-9C5C-D42DEEA34BF8}" dt="2022-07-08T16:03:46.674" v="251" actId="1076"/>
          <ac:spMkLst>
            <pc:docMk/>
            <pc:sldMk cId="3197816290" sldId="362"/>
            <ac:spMk id="4" creationId="{63B97661-1B65-B876-BAC3-C063233A3B92}"/>
          </ac:spMkLst>
        </pc:spChg>
      </pc:sldChg>
      <pc:sldChg chg="delSp modSp mod">
        <pc:chgData name="Siegbert Rudolph" userId="2af4d44886c067cc" providerId="LiveId" clId="{39F0E553-1D1A-40A9-9C5C-D42DEEA34BF8}" dt="2022-07-08T16:03:46.690" v="263" actId="1076"/>
        <pc:sldMkLst>
          <pc:docMk/>
          <pc:sldMk cId="4062732763" sldId="363"/>
        </pc:sldMkLst>
        <pc:spChg chg="del">
          <ac:chgData name="Siegbert Rudolph" userId="2af4d44886c067cc" providerId="LiveId" clId="{39F0E553-1D1A-40A9-9C5C-D42DEEA34BF8}" dt="2022-07-08T16:03:46.690" v="258" actId="478"/>
          <ac:spMkLst>
            <pc:docMk/>
            <pc:sldMk cId="4062732763" sldId="363"/>
            <ac:spMk id="2" creationId="{A7ED2C50-72CB-4924-8B61-401EEBE4801B}"/>
          </ac:spMkLst>
        </pc:spChg>
        <pc:spChg chg="mod">
          <ac:chgData name="Siegbert Rudolph" userId="2af4d44886c067cc" providerId="LiveId" clId="{39F0E553-1D1A-40A9-9C5C-D42DEEA34BF8}" dt="2022-07-08T16:03:46.690" v="263" actId="1076"/>
          <ac:spMkLst>
            <pc:docMk/>
            <pc:sldMk cId="4062732763" sldId="363"/>
            <ac:spMk id="4" creationId="{B9F9DCCC-951E-D74A-B56B-864AD41CC993}"/>
          </ac:spMkLst>
        </pc:spChg>
      </pc:sldChg>
      <pc:sldChg chg="delSp modSp mod">
        <pc:chgData name="Siegbert Rudolph" userId="2af4d44886c067cc" providerId="LiveId" clId="{39F0E553-1D1A-40A9-9C5C-D42DEEA34BF8}" dt="2022-07-08T16:03:46.690" v="269" actId="1076"/>
        <pc:sldMkLst>
          <pc:docMk/>
          <pc:sldMk cId="217182502" sldId="364"/>
        </pc:sldMkLst>
        <pc:spChg chg="del">
          <ac:chgData name="Siegbert Rudolph" userId="2af4d44886c067cc" providerId="LiveId" clId="{39F0E553-1D1A-40A9-9C5C-D42DEEA34BF8}" dt="2022-07-08T16:03:46.690" v="264" actId="478"/>
          <ac:spMkLst>
            <pc:docMk/>
            <pc:sldMk cId="217182502" sldId="364"/>
            <ac:spMk id="2" creationId="{CF7A346B-91F6-4663-9003-74263BBFD4D7}"/>
          </ac:spMkLst>
        </pc:spChg>
        <pc:spChg chg="mod">
          <ac:chgData name="Siegbert Rudolph" userId="2af4d44886c067cc" providerId="LiveId" clId="{39F0E553-1D1A-40A9-9C5C-D42DEEA34BF8}" dt="2022-07-08T16:03:46.690" v="269" actId="1076"/>
          <ac:spMkLst>
            <pc:docMk/>
            <pc:sldMk cId="217182502" sldId="364"/>
            <ac:spMk id="4" creationId="{AC166CE5-BC04-FED5-1D03-40F7840C1A2E}"/>
          </ac:spMkLst>
        </pc:spChg>
      </pc:sldChg>
      <pc:sldChg chg="delSp modSp mod">
        <pc:chgData name="Siegbert Rudolph" userId="2af4d44886c067cc" providerId="LiveId" clId="{39F0E553-1D1A-40A9-9C5C-D42DEEA34BF8}" dt="2022-07-08T16:03:46.705" v="275" actId="1076"/>
        <pc:sldMkLst>
          <pc:docMk/>
          <pc:sldMk cId="470631542" sldId="365"/>
        </pc:sldMkLst>
        <pc:spChg chg="del">
          <ac:chgData name="Siegbert Rudolph" userId="2af4d44886c067cc" providerId="LiveId" clId="{39F0E553-1D1A-40A9-9C5C-D42DEEA34BF8}" dt="2022-07-08T16:03:46.690" v="270" actId="478"/>
          <ac:spMkLst>
            <pc:docMk/>
            <pc:sldMk cId="470631542" sldId="365"/>
            <ac:spMk id="2" creationId="{1611D856-AACF-4F23-AD8E-50270FA80090}"/>
          </ac:spMkLst>
        </pc:spChg>
        <pc:spChg chg="mod">
          <ac:chgData name="Siegbert Rudolph" userId="2af4d44886c067cc" providerId="LiveId" clId="{39F0E553-1D1A-40A9-9C5C-D42DEEA34BF8}" dt="2022-07-08T16:03:46.705" v="275" actId="1076"/>
          <ac:spMkLst>
            <pc:docMk/>
            <pc:sldMk cId="470631542" sldId="365"/>
            <ac:spMk id="4" creationId="{0C544C86-B5BD-BAF2-E37E-7511DF045F9C}"/>
          </ac:spMkLst>
        </pc:spChg>
      </pc:sldChg>
      <pc:sldChg chg="delSp modSp mod">
        <pc:chgData name="Siegbert Rudolph" userId="2af4d44886c067cc" providerId="LiveId" clId="{39F0E553-1D1A-40A9-9C5C-D42DEEA34BF8}" dt="2022-07-08T16:03:46.705" v="281" actId="1076"/>
        <pc:sldMkLst>
          <pc:docMk/>
          <pc:sldMk cId="3132295500" sldId="366"/>
        </pc:sldMkLst>
        <pc:spChg chg="del">
          <ac:chgData name="Siegbert Rudolph" userId="2af4d44886c067cc" providerId="LiveId" clId="{39F0E553-1D1A-40A9-9C5C-D42DEEA34BF8}" dt="2022-07-08T16:03:46.705" v="276" actId="478"/>
          <ac:spMkLst>
            <pc:docMk/>
            <pc:sldMk cId="3132295500" sldId="366"/>
            <ac:spMk id="2" creationId="{9EA3A9F4-9121-44C2-8816-2FBAF7C546A0}"/>
          </ac:spMkLst>
        </pc:spChg>
        <pc:spChg chg="mod">
          <ac:chgData name="Siegbert Rudolph" userId="2af4d44886c067cc" providerId="LiveId" clId="{39F0E553-1D1A-40A9-9C5C-D42DEEA34BF8}" dt="2022-07-08T16:03:46.705" v="281" actId="1076"/>
          <ac:spMkLst>
            <pc:docMk/>
            <pc:sldMk cId="3132295500" sldId="366"/>
            <ac:spMk id="4" creationId="{FB0656B3-81AB-8FA4-744A-322E95F4A6C7}"/>
          </ac:spMkLst>
        </pc:spChg>
      </pc:sldChg>
      <pc:sldChg chg="delSp modSp mod">
        <pc:chgData name="Siegbert Rudolph" userId="2af4d44886c067cc" providerId="LiveId" clId="{39F0E553-1D1A-40A9-9C5C-D42DEEA34BF8}" dt="2022-07-08T16:03:46.705" v="287" actId="1076"/>
        <pc:sldMkLst>
          <pc:docMk/>
          <pc:sldMk cId="3873282587" sldId="367"/>
        </pc:sldMkLst>
        <pc:spChg chg="del">
          <ac:chgData name="Siegbert Rudolph" userId="2af4d44886c067cc" providerId="LiveId" clId="{39F0E553-1D1A-40A9-9C5C-D42DEEA34BF8}" dt="2022-07-08T16:03:46.705" v="282" actId="478"/>
          <ac:spMkLst>
            <pc:docMk/>
            <pc:sldMk cId="3873282587" sldId="367"/>
            <ac:spMk id="2" creationId="{1E8DE5C4-CF71-47E0-8C1A-4298936AF7E6}"/>
          </ac:spMkLst>
        </pc:spChg>
        <pc:spChg chg="mod">
          <ac:chgData name="Siegbert Rudolph" userId="2af4d44886c067cc" providerId="LiveId" clId="{39F0E553-1D1A-40A9-9C5C-D42DEEA34BF8}" dt="2022-07-08T16:03:46.705" v="287" actId="1076"/>
          <ac:spMkLst>
            <pc:docMk/>
            <pc:sldMk cId="3873282587" sldId="367"/>
            <ac:spMk id="4" creationId="{1740A9BB-9806-FA47-C967-F146CF8EFEEA}"/>
          </ac:spMkLst>
        </pc:spChg>
      </pc:sldChg>
      <pc:sldChg chg="delSp modSp mod">
        <pc:chgData name="Siegbert Rudolph" userId="2af4d44886c067cc" providerId="LiveId" clId="{39F0E553-1D1A-40A9-9C5C-D42DEEA34BF8}" dt="2022-07-08T16:03:46.721" v="299" actId="1076"/>
        <pc:sldMkLst>
          <pc:docMk/>
          <pc:sldMk cId="1887061853" sldId="370"/>
        </pc:sldMkLst>
        <pc:spChg chg="del">
          <ac:chgData name="Siegbert Rudolph" userId="2af4d44886c067cc" providerId="LiveId" clId="{39F0E553-1D1A-40A9-9C5C-D42DEEA34BF8}" dt="2022-07-08T16:03:46.705" v="294" actId="478"/>
          <ac:spMkLst>
            <pc:docMk/>
            <pc:sldMk cId="1887061853" sldId="370"/>
            <ac:spMk id="4" creationId="{9724C268-67F1-4623-9DED-2B7D83192620}"/>
          </ac:spMkLst>
        </pc:spChg>
        <pc:spChg chg="mod">
          <ac:chgData name="Siegbert Rudolph" userId="2af4d44886c067cc" providerId="LiveId" clId="{39F0E553-1D1A-40A9-9C5C-D42DEEA34BF8}" dt="2022-07-08T16:03:46.721" v="299" actId="1076"/>
          <ac:spMkLst>
            <pc:docMk/>
            <pc:sldMk cId="1887061853" sldId="370"/>
            <ac:spMk id="6" creationId="{FB1870A4-0A2D-133F-C550-F8874B1B5A9F}"/>
          </ac:spMkLst>
        </pc:spChg>
      </pc:sldChg>
      <pc:sldChg chg="delSp modSp mod">
        <pc:chgData name="Siegbert Rudolph" userId="2af4d44886c067cc" providerId="LiveId" clId="{39F0E553-1D1A-40A9-9C5C-D42DEEA34BF8}" dt="2022-07-08T16:03:46.721" v="305" actId="1076"/>
        <pc:sldMkLst>
          <pc:docMk/>
          <pc:sldMk cId="1377047968" sldId="371"/>
        </pc:sldMkLst>
        <pc:spChg chg="del">
          <ac:chgData name="Siegbert Rudolph" userId="2af4d44886c067cc" providerId="LiveId" clId="{39F0E553-1D1A-40A9-9C5C-D42DEEA34BF8}" dt="2022-07-08T16:03:46.721" v="300" actId="478"/>
          <ac:spMkLst>
            <pc:docMk/>
            <pc:sldMk cId="1377047968" sldId="371"/>
            <ac:spMk id="4" creationId="{BFC0AC00-50F5-487B-AABB-0F9EEB274797}"/>
          </ac:spMkLst>
        </pc:spChg>
        <pc:spChg chg="mod">
          <ac:chgData name="Siegbert Rudolph" userId="2af4d44886c067cc" providerId="LiveId" clId="{39F0E553-1D1A-40A9-9C5C-D42DEEA34BF8}" dt="2022-07-08T16:03:46.721" v="305" actId="1076"/>
          <ac:spMkLst>
            <pc:docMk/>
            <pc:sldMk cId="1377047968" sldId="371"/>
            <ac:spMk id="6" creationId="{B28838B8-7466-112A-4AC1-59338DD4B675}"/>
          </ac:spMkLst>
        </pc:spChg>
      </pc:sldChg>
      <pc:sldChg chg="delSp modSp mod">
        <pc:chgData name="Siegbert Rudolph" userId="2af4d44886c067cc" providerId="LiveId" clId="{39F0E553-1D1A-40A9-9C5C-D42DEEA34BF8}" dt="2022-07-08T16:03:46.721" v="311" actId="1076"/>
        <pc:sldMkLst>
          <pc:docMk/>
          <pc:sldMk cId="4128851870" sldId="372"/>
        </pc:sldMkLst>
        <pc:spChg chg="del">
          <ac:chgData name="Siegbert Rudolph" userId="2af4d44886c067cc" providerId="LiveId" clId="{39F0E553-1D1A-40A9-9C5C-D42DEEA34BF8}" dt="2022-07-08T16:03:46.721" v="306" actId="478"/>
          <ac:spMkLst>
            <pc:docMk/>
            <pc:sldMk cId="4128851870" sldId="372"/>
            <ac:spMk id="4" creationId="{50795E21-8F8B-4E6D-9E60-BA64DDBFDF62}"/>
          </ac:spMkLst>
        </pc:spChg>
        <pc:spChg chg="mod">
          <ac:chgData name="Siegbert Rudolph" userId="2af4d44886c067cc" providerId="LiveId" clId="{39F0E553-1D1A-40A9-9C5C-D42DEEA34BF8}" dt="2022-07-08T16:03:46.721" v="311" actId="1076"/>
          <ac:spMkLst>
            <pc:docMk/>
            <pc:sldMk cId="4128851870" sldId="372"/>
            <ac:spMk id="6" creationId="{81EF3054-7228-CE95-49D1-09C47B720793}"/>
          </ac:spMkLst>
        </pc:spChg>
      </pc:sldChg>
      <pc:sldChg chg="delSp modSp mod">
        <pc:chgData name="Siegbert Rudolph" userId="2af4d44886c067cc" providerId="LiveId" clId="{39F0E553-1D1A-40A9-9C5C-D42DEEA34BF8}" dt="2022-07-08T16:03:46.721" v="317" actId="1076"/>
        <pc:sldMkLst>
          <pc:docMk/>
          <pc:sldMk cId="3523207872" sldId="373"/>
        </pc:sldMkLst>
        <pc:spChg chg="del">
          <ac:chgData name="Siegbert Rudolph" userId="2af4d44886c067cc" providerId="LiveId" clId="{39F0E553-1D1A-40A9-9C5C-D42DEEA34BF8}" dt="2022-07-08T16:03:46.721" v="312" actId="478"/>
          <ac:spMkLst>
            <pc:docMk/>
            <pc:sldMk cId="3523207872" sldId="373"/>
            <ac:spMk id="7" creationId="{E6C560AB-A451-491B-A6D8-692926128FEE}"/>
          </ac:spMkLst>
        </pc:spChg>
        <pc:spChg chg="mod">
          <ac:chgData name="Siegbert Rudolph" userId="2af4d44886c067cc" providerId="LiveId" clId="{39F0E553-1D1A-40A9-9C5C-D42DEEA34BF8}" dt="2022-07-08T16:03:46.721" v="317" actId="1076"/>
          <ac:spMkLst>
            <pc:docMk/>
            <pc:sldMk cId="3523207872" sldId="373"/>
            <ac:spMk id="8" creationId="{4616EC84-8CAA-08CA-9241-F404E6793BA7}"/>
          </ac:spMkLst>
        </pc:spChg>
      </pc:sldChg>
      <pc:sldChg chg="delSp modSp mod">
        <pc:chgData name="Siegbert Rudolph" userId="2af4d44886c067cc" providerId="LiveId" clId="{39F0E553-1D1A-40A9-9C5C-D42DEEA34BF8}" dt="2022-07-08T16:03:46.736" v="323" actId="1076"/>
        <pc:sldMkLst>
          <pc:docMk/>
          <pc:sldMk cId="2478309772" sldId="374"/>
        </pc:sldMkLst>
        <pc:spChg chg="del">
          <ac:chgData name="Siegbert Rudolph" userId="2af4d44886c067cc" providerId="LiveId" clId="{39F0E553-1D1A-40A9-9C5C-D42DEEA34BF8}" dt="2022-07-08T16:03:46.736" v="318" actId="478"/>
          <ac:spMkLst>
            <pc:docMk/>
            <pc:sldMk cId="2478309772" sldId="374"/>
            <ac:spMk id="7" creationId="{DC1F17D9-2BE1-409F-AA9D-A58EE262275E}"/>
          </ac:spMkLst>
        </pc:spChg>
        <pc:spChg chg="mod">
          <ac:chgData name="Siegbert Rudolph" userId="2af4d44886c067cc" providerId="LiveId" clId="{39F0E553-1D1A-40A9-9C5C-D42DEEA34BF8}" dt="2022-07-08T16:03:46.736" v="323" actId="1076"/>
          <ac:spMkLst>
            <pc:docMk/>
            <pc:sldMk cId="2478309772" sldId="374"/>
            <ac:spMk id="8" creationId="{5BFB9B00-9ED9-8A84-341D-D45162FC427E}"/>
          </ac:spMkLst>
        </pc:spChg>
      </pc:sldChg>
      <pc:sldChg chg="delSp modSp mod">
        <pc:chgData name="Siegbert Rudolph" userId="2af4d44886c067cc" providerId="LiveId" clId="{39F0E553-1D1A-40A9-9C5C-D42DEEA34BF8}" dt="2022-07-08T16:03:46.736" v="329" actId="1076"/>
        <pc:sldMkLst>
          <pc:docMk/>
          <pc:sldMk cId="115004562" sldId="375"/>
        </pc:sldMkLst>
        <pc:spChg chg="del">
          <ac:chgData name="Siegbert Rudolph" userId="2af4d44886c067cc" providerId="LiveId" clId="{39F0E553-1D1A-40A9-9C5C-D42DEEA34BF8}" dt="2022-07-08T16:03:46.736" v="324" actId="478"/>
          <ac:spMkLst>
            <pc:docMk/>
            <pc:sldMk cId="115004562" sldId="375"/>
            <ac:spMk id="2" creationId="{BCE238F1-2E02-490E-ADC0-3DC10C0FE5C1}"/>
          </ac:spMkLst>
        </pc:spChg>
        <pc:spChg chg="mod">
          <ac:chgData name="Siegbert Rudolph" userId="2af4d44886c067cc" providerId="LiveId" clId="{39F0E553-1D1A-40A9-9C5C-D42DEEA34BF8}" dt="2022-07-08T16:03:46.736" v="329" actId="1076"/>
          <ac:spMkLst>
            <pc:docMk/>
            <pc:sldMk cId="115004562" sldId="375"/>
            <ac:spMk id="6" creationId="{2E92A267-525F-D3AA-A1EB-9FD0D297A95F}"/>
          </ac:spMkLst>
        </pc:spChg>
      </pc:sldChg>
      <pc:sldChg chg="delSp modSp mod">
        <pc:chgData name="Siegbert Rudolph" userId="2af4d44886c067cc" providerId="LiveId" clId="{39F0E553-1D1A-40A9-9C5C-D42DEEA34BF8}" dt="2022-07-08T16:03:46.736" v="335" actId="1076"/>
        <pc:sldMkLst>
          <pc:docMk/>
          <pc:sldMk cId="259355124" sldId="376"/>
        </pc:sldMkLst>
        <pc:spChg chg="del">
          <ac:chgData name="Siegbert Rudolph" userId="2af4d44886c067cc" providerId="LiveId" clId="{39F0E553-1D1A-40A9-9C5C-D42DEEA34BF8}" dt="2022-07-08T16:03:46.736" v="330" actId="478"/>
          <ac:spMkLst>
            <pc:docMk/>
            <pc:sldMk cId="259355124" sldId="376"/>
            <ac:spMk id="4" creationId="{79A4BF2F-2484-45BB-836E-F0ABB93E8E0F}"/>
          </ac:spMkLst>
        </pc:spChg>
        <pc:spChg chg="mod">
          <ac:chgData name="Siegbert Rudolph" userId="2af4d44886c067cc" providerId="LiveId" clId="{39F0E553-1D1A-40A9-9C5C-D42DEEA34BF8}" dt="2022-07-08T16:03:46.736" v="335" actId="1076"/>
          <ac:spMkLst>
            <pc:docMk/>
            <pc:sldMk cId="259355124" sldId="376"/>
            <ac:spMk id="6" creationId="{A8725B1E-A509-05FF-4F0A-1473BE7B1149}"/>
          </ac:spMkLst>
        </pc:spChg>
      </pc:sldChg>
      <pc:sldChg chg="delSp modSp mod">
        <pc:chgData name="Siegbert Rudolph" userId="2af4d44886c067cc" providerId="LiveId" clId="{39F0E553-1D1A-40A9-9C5C-D42DEEA34BF8}" dt="2022-07-08T16:03:46.752" v="341" actId="1076"/>
        <pc:sldMkLst>
          <pc:docMk/>
          <pc:sldMk cId="3693088241" sldId="377"/>
        </pc:sldMkLst>
        <pc:spChg chg="del">
          <ac:chgData name="Siegbert Rudolph" userId="2af4d44886c067cc" providerId="LiveId" clId="{39F0E553-1D1A-40A9-9C5C-D42DEEA34BF8}" dt="2022-07-08T16:03:46.736" v="336" actId="478"/>
          <ac:spMkLst>
            <pc:docMk/>
            <pc:sldMk cId="3693088241" sldId="377"/>
            <ac:spMk id="4" creationId="{F8C5EE96-759B-42A0-B40C-84BF717DB793}"/>
          </ac:spMkLst>
        </pc:spChg>
        <pc:spChg chg="mod">
          <ac:chgData name="Siegbert Rudolph" userId="2af4d44886c067cc" providerId="LiveId" clId="{39F0E553-1D1A-40A9-9C5C-D42DEEA34BF8}" dt="2022-07-08T16:03:46.752" v="341" actId="1076"/>
          <ac:spMkLst>
            <pc:docMk/>
            <pc:sldMk cId="3693088241" sldId="377"/>
            <ac:spMk id="6" creationId="{DFC0A8AA-9832-B606-5BD2-D62513EEF52C}"/>
          </ac:spMkLst>
        </pc:spChg>
      </pc:sldChg>
      <pc:sldChg chg="delSp modSp mod">
        <pc:chgData name="Siegbert Rudolph" userId="2af4d44886c067cc" providerId="LiveId" clId="{39F0E553-1D1A-40A9-9C5C-D42DEEA34BF8}" dt="2022-07-08T16:03:46.752" v="347" actId="1076"/>
        <pc:sldMkLst>
          <pc:docMk/>
          <pc:sldMk cId="2625372944" sldId="378"/>
        </pc:sldMkLst>
        <pc:spChg chg="del">
          <ac:chgData name="Siegbert Rudolph" userId="2af4d44886c067cc" providerId="LiveId" clId="{39F0E553-1D1A-40A9-9C5C-D42DEEA34BF8}" dt="2022-07-08T16:03:46.752" v="342" actId="478"/>
          <ac:spMkLst>
            <pc:docMk/>
            <pc:sldMk cId="2625372944" sldId="378"/>
            <ac:spMk id="4" creationId="{10C23F26-E3A4-4AB2-B935-A2582C8F7176}"/>
          </ac:spMkLst>
        </pc:spChg>
        <pc:spChg chg="mod">
          <ac:chgData name="Siegbert Rudolph" userId="2af4d44886c067cc" providerId="LiveId" clId="{39F0E553-1D1A-40A9-9C5C-D42DEEA34BF8}" dt="2022-07-08T16:03:46.752" v="347" actId="1076"/>
          <ac:spMkLst>
            <pc:docMk/>
            <pc:sldMk cId="2625372944" sldId="378"/>
            <ac:spMk id="6" creationId="{926D18B4-58C5-CA0F-C295-C061719DD4A0}"/>
          </ac:spMkLst>
        </pc:spChg>
      </pc:sldChg>
      <pc:sldChg chg="delSp modSp mod">
        <pc:chgData name="Siegbert Rudolph" userId="2af4d44886c067cc" providerId="LiveId" clId="{39F0E553-1D1A-40A9-9C5C-D42DEEA34BF8}" dt="2022-07-08T16:03:46.752" v="353" actId="1076"/>
        <pc:sldMkLst>
          <pc:docMk/>
          <pc:sldMk cId="2390882930" sldId="379"/>
        </pc:sldMkLst>
        <pc:spChg chg="del">
          <ac:chgData name="Siegbert Rudolph" userId="2af4d44886c067cc" providerId="LiveId" clId="{39F0E553-1D1A-40A9-9C5C-D42DEEA34BF8}" dt="2022-07-08T16:03:46.752" v="348" actId="478"/>
          <ac:spMkLst>
            <pc:docMk/>
            <pc:sldMk cId="2390882930" sldId="379"/>
            <ac:spMk id="4" creationId="{246D8B9D-329A-4B98-8A7D-11B994251920}"/>
          </ac:spMkLst>
        </pc:spChg>
        <pc:spChg chg="mod">
          <ac:chgData name="Siegbert Rudolph" userId="2af4d44886c067cc" providerId="LiveId" clId="{39F0E553-1D1A-40A9-9C5C-D42DEEA34BF8}" dt="2022-07-08T16:03:46.752" v="353" actId="1076"/>
          <ac:spMkLst>
            <pc:docMk/>
            <pc:sldMk cId="2390882930" sldId="379"/>
            <ac:spMk id="6" creationId="{130956A6-31EC-6C2A-67D2-F3B61980A8FF}"/>
          </ac:spMkLst>
        </pc:spChg>
      </pc:sldChg>
      <pc:sldChg chg="delSp modSp mod">
        <pc:chgData name="Siegbert Rudolph" userId="2af4d44886c067cc" providerId="LiveId" clId="{39F0E553-1D1A-40A9-9C5C-D42DEEA34BF8}" dt="2022-07-08T16:03:46.752" v="359" actId="1076"/>
        <pc:sldMkLst>
          <pc:docMk/>
          <pc:sldMk cId="1037137160" sldId="380"/>
        </pc:sldMkLst>
        <pc:spChg chg="del">
          <ac:chgData name="Siegbert Rudolph" userId="2af4d44886c067cc" providerId="LiveId" clId="{39F0E553-1D1A-40A9-9C5C-D42DEEA34BF8}" dt="2022-07-08T16:03:46.752" v="354" actId="478"/>
          <ac:spMkLst>
            <pc:docMk/>
            <pc:sldMk cId="1037137160" sldId="380"/>
            <ac:spMk id="4" creationId="{45CE85BC-460C-4529-A1EB-BCE1671C3905}"/>
          </ac:spMkLst>
        </pc:spChg>
        <pc:spChg chg="mod">
          <ac:chgData name="Siegbert Rudolph" userId="2af4d44886c067cc" providerId="LiveId" clId="{39F0E553-1D1A-40A9-9C5C-D42DEEA34BF8}" dt="2022-07-08T16:03:46.752" v="359" actId="1076"/>
          <ac:spMkLst>
            <pc:docMk/>
            <pc:sldMk cId="1037137160" sldId="380"/>
            <ac:spMk id="6" creationId="{016506F4-261A-6876-9515-8C6D529E6889}"/>
          </ac:spMkLst>
        </pc:spChg>
      </pc:sldChg>
      <pc:sldChg chg="delSp modSp mod">
        <pc:chgData name="Siegbert Rudolph" userId="2af4d44886c067cc" providerId="LiveId" clId="{39F0E553-1D1A-40A9-9C5C-D42DEEA34BF8}" dt="2022-07-08T16:03:46.768" v="371" actId="1076"/>
        <pc:sldMkLst>
          <pc:docMk/>
          <pc:sldMk cId="2578390537" sldId="381"/>
        </pc:sldMkLst>
        <pc:spChg chg="del">
          <ac:chgData name="Siegbert Rudolph" userId="2af4d44886c067cc" providerId="LiveId" clId="{39F0E553-1D1A-40A9-9C5C-D42DEEA34BF8}" dt="2022-07-08T16:03:46.768" v="366" actId="478"/>
          <ac:spMkLst>
            <pc:docMk/>
            <pc:sldMk cId="2578390537" sldId="381"/>
            <ac:spMk id="4" creationId="{1218A4DC-6287-4D92-9973-0C7897B18F56}"/>
          </ac:spMkLst>
        </pc:spChg>
        <pc:spChg chg="mod">
          <ac:chgData name="Siegbert Rudolph" userId="2af4d44886c067cc" providerId="LiveId" clId="{39F0E553-1D1A-40A9-9C5C-D42DEEA34BF8}" dt="2022-07-08T16:03:46.768" v="371" actId="1076"/>
          <ac:spMkLst>
            <pc:docMk/>
            <pc:sldMk cId="2578390537" sldId="381"/>
            <ac:spMk id="6" creationId="{5A86E8C4-1174-2623-7445-54D13F0D3B6F}"/>
          </ac:spMkLst>
        </pc:spChg>
      </pc:sldChg>
      <pc:sldChg chg="delSp modSp mod">
        <pc:chgData name="Siegbert Rudolph" userId="2af4d44886c067cc" providerId="LiveId" clId="{39F0E553-1D1A-40A9-9C5C-D42DEEA34BF8}" dt="2022-07-08T16:03:46.768" v="365" actId="1076"/>
        <pc:sldMkLst>
          <pc:docMk/>
          <pc:sldMk cId="921476321" sldId="382"/>
        </pc:sldMkLst>
        <pc:spChg chg="del">
          <ac:chgData name="Siegbert Rudolph" userId="2af4d44886c067cc" providerId="LiveId" clId="{39F0E553-1D1A-40A9-9C5C-D42DEEA34BF8}" dt="2022-07-08T16:03:46.752" v="360" actId="478"/>
          <ac:spMkLst>
            <pc:docMk/>
            <pc:sldMk cId="921476321" sldId="382"/>
            <ac:spMk id="2" creationId="{3E137491-99D2-468C-92C5-DFE547F1AECE}"/>
          </ac:spMkLst>
        </pc:spChg>
        <pc:spChg chg="mod">
          <ac:chgData name="Siegbert Rudolph" userId="2af4d44886c067cc" providerId="LiveId" clId="{39F0E553-1D1A-40A9-9C5C-D42DEEA34BF8}" dt="2022-07-08T16:03:46.768" v="365" actId="1076"/>
          <ac:spMkLst>
            <pc:docMk/>
            <pc:sldMk cId="921476321" sldId="382"/>
            <ac:spMk id="6" creationId="{8012B4CF-C9C1-7748-89DE-99C7AAF9F794}"/>
          </ac:spMkLst>
        </pc:spChg>
      </pc:sldChg>
      <pc:sldChg chg="delSp modSp mod">
        <pc:chgData name="Siegbert Rudolph" userId="2af4d44886c067cc" providerId="LiveId" clId="{39F0E553-1D1A-40A9-9C5C-D42DEEA34BF8}" dt="2022-07-08T16:03:46.768" v="377" actId="1076"/>
        <pc:sldMkLst>
          <pc:docMk/>
          <pc:sldMk cId="857375592" sldId="383"/>
        </pc:sldMkLst>
        <pc:spChg chg="del">
          <ac:chgData name="Siegbert Rudolph" userId="2af4d44886c067cc" providerId="LiveId" clId="{39F0E553-1D1A-40A9-9C5C-D42DEEA34BF8}" dt="2022-07-08T16:03:46.768" v="372" actId="478"/>
          <ac:spMkLst>
            <pc:docMk/>
            <pc:sldMk cId="857375592" sldId="383"/>
            <ac:spMk id="4" creationId="{46156250-64F4-4ADC-BBDC-9FD54451E0D5}"/>
          </ac:spMkLst>
        </pc:spChg>
        <pc:spChg chg="mod">
          <ac:chgData name="Siegbert Rudolph" userId="2af4d44886c067cc" providerId="LiveId" clId="{39F0E553-1D1A-40A9-9C5C-D42DEEA34BF8}" dt="2022-07-08T16:03:46.768" v="377" actId="1076"/>
          <ac:spMkLst>
            <pc:docMk/>
            <pc:sldMk cId="857375592" sldId="383"/>
            <ac:spMk id="6" creationId="{C74EFEDC-E856-290B-82AE-DBEDC2893DDA}"/>
          </ac:spMkLst>
        </pc:spChg>
      </pc:sldChg>
      <pc:sldChg chg="delSp modSp mod">
        <pc:chgData name="Siegbert Rudolph" userId="2af4d44886c067cc" providerId="LiveId" clId="{39F0E553-1D1A-40A9-9C5C-D42DEEA34BF8}" dt="2022-07-08T16:03:46.768" v="383" actId="1076"/>
        <pc:sldMkLst>
          <pc:docMk/>
          <pc:sldMk cId="2754189652" sldId="384"/>
        </pc:sldMkLst>
        <pc:spChg chg="del">
          <ac:chgData name="Siegbert Rudolph" userId="2af4d44886c067cc" providerId="LiveId" clId="{39F0E553-1D1A-40A9-9C5C-D42DEEA34BF8}" dt="2022-07-08T16:03:46.768" v="378" actId="478"/>
          <ac:spMkLst>
            <pc:docMk/>
            <pc:sldMk cId="2754189652" sldId="384"/>
            <ac:spMk id="4" creationId="{ACA7BDFA-AF72-4DB3-AF78-5297070707BE}"/>
          </ac:spMkLst>
        </pc:spChg>
        <pc:spChg chg="mod">
          <ac:chgData name="Siegbert Rudolph" userId="2af4d44886c067cc" providerId="LiveId" clId="{39F0E553-1D1A-40A9-9C5C-D42DEEA34BF8}" dt="2022-07-08T16:03:46.768" v="383" actId="1076"/>
          <ac:spMkLst>
            <pc:docMk/>
            <pc:sldMk cId="2754189652" sldId="384"/>
            <ac:spMk id="6" creationId="{D809DE69-774A-37AF-6177-F03AA213993A}"/>
          </ac:spMkLst>
        </pc:spChg>
      </pc:sldChg>
      <pc:sldChg chg="delSp modSp mod">
        <pc:chgData name="Siegbert Rudolph" userId="2af4d44886c067cc" providerId="LiveId" clId="{39F0E553-1D1A-40A9-9C5C-D42DEEA34BF8}" dt="2022-07-08T16:03:46.783" v="389" actId="1076"/>
        <pc:sldMkLst>
          <pc:docMk/>
          <pc:sldMk cId="2141890142" sldId="385"/>
        </pc:sldMkLst>
        <pc:spChg chg="del">
          <ac:chgData name="Siegbert Rudolph" userId="2af4d44886c067cc" providerId="LiveId" clId="{39F0E553-1D1A-40A9-9C5C-D42DEEA34BF8}" dt="2022-07-08T16:03:46.768" v="384" actId="478"/>
          <ac:spMkLst>
            <pc:docMk/>
            <pc:sldMk cId="2141890142" sldId="385"/>
            <ac:spMk id="4" creationId="{3C56AEF9-DF77-4E57-8384-12A3C4FD1D2F}"/>
          </ac:spMkLst>
        </pc:spChg>
        <pc:spChg chg="mod">
          <ac:chgData name="Siegbert Rudolph" userId="2af4d44886c067cc" providerId="LiveId" clId="{39F0E553-1D1A-40A9-9C5C-D42DEEA34BF8}" dt="2022-07-08T16:03:46.783" v="389" actId="1076"/>
          <ac:spMkLst>
            <pc:docMk/>
            <pc:sldMk cId="2141890142" sldId="385"/>
            <ac:spMk id="6" creationId="{878A66F2-0ABA-78C4-BCE5-C78F92080253}"/>
          </ac:spMkLst>
        </pc:spChg>
      </pc:sldChg>
      <pc:sldChg chg="delSp modSp mod">
        <pc:chgData name="Siegbert Rudolph" userId="2af4d44886c067cc" providerId="LiveId" clId="{39F0E553-1D1A-40A9-9C5C-D42DEEA34BF8}" dt="2022-07-08T16:03:46.783" v="395" actId="1076"/>
        <pc:sldMkLst>
          <pc:docMk/>
          <pc:sldMk cId="1975121187" sldId="386"/>
        </pc:sldMkLst>
        <pc:spChg chg="del">
          <ac:chgData name="Siegbert Rudolph" userId="2af4d44886c067cc" providerId="LiveId" clId="{39F0E553-1D1A-40A9-9C5C-D42DEEA34BF8}" dt="2022-07-08T16:03:46.783" v="390" actId="478"/>
          <ac:spMkLst>
            <pc:docMk/>
            <pc:sldMk cId="1975121187" sldId="386"/>
            <ac:spMk id="4" creationId="{494F03D0-63D0-4B9E-A255-6DF16FFBCE15}"/>
          </ac:spMkLst>
        </pc:spChg>
        <pc:spChg chg="mod">
          <ac:chgData name="Siegbert Rudolph" userId="2af4d44886c067cc" providerId="LiveId" clId="{39F0E553-1D1A-40A9-9C5C-D42DEEA34BF8}" dt="2022-07-08T16:03:46.783" v="395" actId="1076"/>
          <ac:spMkLst>
            <pc:docMk/>
            <pc:sldMk cId="1975121187" sldId="386"/>
            <ac:spMk id="6" creationId="{858E4F9D-7963-971D-031E-B73A044283A1}"/>
          </ac:spMkLst>
        </pc:spChg>
      </pc:sldChg>
      <pc:sldChg chg="delSp modSp mod">
        <pc:chgData name="Siegbert Rudolph" userId="2af4d44886c067cc" providerId="LiveId" clId="{39F0E553-1D1A-40A9-9C5C-D42DEEA34BF8}" dt="2022-07-08T16:03:46.783" v="401" actId="1076"/>
        <pc:sldMkLst>
          <pc:docMk/>
          <pc:sldMk cId="529465852" sldId="387"/>
        </pc:sldMkLst>
        <pc:spChg chg="del">
          <ac:chgData name="Siegbert Rudolph" userId="2af4d44886c067cc" providerId="LiveId" clId="{39F0E553-1D1A-40A9-9C5C-D42DEEA34BF8}" dt="2022-07-08T16:03:46.783" v="396" actId="478"/>
          <ac:spMkLst>
            <pc:docMk/>
            <pc:sldMk cId="529465852" sldId="387"/>
            <ac:spMk id="2" creationId="{9F21EBBF-E13E-4C2B-83E9-7799C3D639BD}"/>
          </ac:spMkLst>
        </pc:spChg>
        <pc:spChg chg="mod">
          <ac:chgData name="Siegbert Rudolph" userId="2af4d44886c067cc" providerId="LiveId" clId="{39F0E553-1D1A-40A9-9C5C-D42DEEA34BF8}" dt="2022-07-08T16:03:46.783" v="401" actId="1076"/>
          <ac:spMkLst>
            <pc:docMk/>
            <pc:sldMk cId="529465852" sldId="387"/>
            <ac:spMk id="6" creationId="{E953D868-909B-279B-E4DE-E24F8BA8CD46}"/>
          </ac:spMkLst>
        </pc:spChg>
      </pc:sldChg>
    </pc:docChg>
  </pc:docChgLst>
  <pc:docChgLst>
    <pc:chgData name="Siegbert Rudolph" userId="2af4d44886c067cc" providerId="LiveId" clId="{661879CC-16C6-4A7F-A9CF-F264BA2451D1}"/>
    <pc:docChg chg="modSld">
      <pc:chgData name="Siegbert Rudolph" userId="2af4d44886c067cc" providerId="LiveId" clId="{661879CC-16C6-4A7F-A9CF-F264BA2451D1}" dt="2023-11-28T16:40:34.726" v="5" actId="403"/>
      <pc:docMkLst>
        <pc:docMk/>
      </pc:docMkLst>
      <pc:sldChg chg="modSp mod">
        <pc:chgData name="Siegbert Rudolph" userId="2af4d44886c067cc" providerId="LiveId" clId="{661879CC-16C6-4A7F-A9CF-F264BA2451D1}" dt="2023-11-28T16:40:34.726" v="5" actId="403"/>
        <pc:sldMkLst>
          <pc:docMk/>
          <pc:sldMk cId="26308477" sldId="256"/>
        </pc:sldMkLst>
        <pc:spChg chg="mod">
          <ac:chgData name="Siegbert Rudolph" userId="2af4d44886c067cc" providerId="LiveId" clId="{661879CC-16C6-4A7F-A9CF-F264BA2451D1}" dt="2023-11-28T16:40:34.726" v="5" actId="403"/>
          <ac:spMkLst>
            <pc:docMk/>
            <pc:sldMk cId="26308477" sldId="256"/>
            <ac:spMk id="11" creationId="{949A6BFB-36FD-4401-9039-D5A767A2942D}"/>
          </ac:spMkLst>
        </pc:spChg>
        <pc:spChg chg="mod">
          <ac:chgData name="Siegbert Rudolph" userId="2af4d44886c067cc" providerId="LiveId" clId="{661879CC-16C6-4A7F-A9CF-F264BA2451D1}" dt="2023-11-28T16:16:42.335" v="3" actId="20577"/>
          <ac:spMkLst>
            <pc:docMk/>
            <pc:sldMk cId="26308477" sldId="256"/>
            <ac:spMk id="13" creationId="{A2EE7442-826F-4593-846B-1746D03434E8}"/>
          </ac:spMkLst>
        </pc:spChg>
      </pc:sldChg>
    </pc:docChg>
  </pc:docChgLst>
  <pc:docChgLst>
    <pc:chgData name="Siegbert Rudolph" userId="2af4d44886c067cc" providerId="LiveId" clId="{D6A652B5-3EF5-4EB5-B8D4-2012A0DB0D2C}"/>
    <pc:docChg chg="custSel modSld">
      <pc:chgData name="Siegbert Rudolph" userId="2af4d44886c067cc" providerId="LiveId" clId="{D6A652B5-3EF5-4EB5-B8D4-2012A0DB0D2C}" dt="2024-03-26T16:00:17.471" v="1631" actId="1076"/>
      <pc:docMkLst>
        <pc:docMk/>
      </pc:docMkLst>
      <pc:sldChg chg="delSp modSp mod">
        <pc:chgData name="Siegbert Rudolph" userId="2af4d44886c067cc" providerId="LiveId" clId="{D6A652B5-3EF5-4EB5-B8D4-2012A0DB0D2C}" dt="2024-03-26T16:00:17.190" v="1229" actId="1076"/>
        <pc:sldMkLst>
          <pc:docMk/>
          <pc:sldMk cId="26308477" sldId="256"/>
        </pc:sldMkLst>
        <pc:spChg chg="mod">
          <ac:chgData name="Siegbert Rudolph" userId="2af4d44886c067cc" providerId="LiveId" clId="{D6A652B5-3EF5-4EB5-B8D4-2012A0DB0D2C}" dt="2024-03-26T16:00:17.190" v="1229" actId="1076"/>
          <ac:spMkLst>
            <pc:docMk/>
            <pc:sldMk cId="26308477" sldId="256"/>
            <ac:spMk id="2" creationId="{6D07850C-27F6-B2A4-EBDA-B573AE27DAB8}"/>
          </ac:spMkLst>
        </pc:spChg>
        <pc:spChg chg="del mod">
          <ac:chgData name="Siegbert Rudolph" userId="2af4d44886c067cc" providerId="LiveId" clId="{D6A652B5-3EF5-4EB5-B8D4-2012A0DB0D2C}" dt="2022-09-23T17:20:45.530" v="408" actId="478"/>
          <ac:spMkLst>
            <pc:docMk/>
            <pc:sldMk cId="26308477" sldId="256"/>
            <ac:spMk id="2" creationId="{7E164656-6B06-A709-E7B2-DE41DDF55490}"/>
          </ac:spMkLst>
        </pc:spChg>
        <pc:spChg chg="del">
          <ac:chgData name="Siegbert Rudolph" userId="2af4d44886c067cc" providerId="LiveId" clId="{D6A652B5-3EF5-4EB5-B8D4-2012A0DB0D2C}" dt="2023-08-18T15:18:37.332" v="816" actId="478"/>
          <ac:spMkLst>
            <pc:docMk/>
            <pc:sldMk cId="26308477" sldId="256"/>
            <ac:spMk id="2" creationId="{82D9139B-3A42-B282-2EF6-A15F42F9CCC5}"/>
          </ac:spMkLst>
        </pc:spChg>
        <pc:spChg chg="del mod">
          <ac:chgData name="Siegbert Rudolph" userId="2af4d44886c067cc" providerId="LiveId" clId="{D6A652B5-3EF5-4EB5-B8D4-2012A0DB0D2C}" dt="2024-03-26T16:00:17.175" v="1224" actId="478"/>
          <ac:spMkLst>
            <pc:docMk/>
            <pc:sldMk cId="26308477" sldId="256"/>
            <ac:spMk id="3" creationId="{5E4637B5-DBAF-0E84-F7EA-6F6AD40B2D70}"/>
          </ac:spMkLst>
        </pc:spChg>
        <pc:spChg chg="del">
          <ac:chgData name="Siegbert Rudolph" userId="2af4d44886c067cc" providerId="LiveId" clId="{D6A652B5-3EF5-4EB5-B8D4-2012A0DB0D2C}" dt="2022-09-20T17:18:08.346" v="0" actId="478"/>
          <ac:spMkLst>
            <pc:docMk/>
            <pc:sldMk cId="26308477" sldId="256"/>
            <ac:spMk id="3" creationId="{769C92F5-68C4-2F00-EEF2-73F6B56D1DF2}"/>
          </ac:spMkLst>
        </pc:spChg>
        <pc:spChg chg="mod">
          <ac:chgData name="Siegbert Rudolph" userId="2af4d44886c067cc" providerId="LiveId" clId="{D6A652B5-3EF5-4EB5-B8D4-2012A0DB0D2C}" dt="2022-09-23T17:20:45.530" v="413" actId="1076"/>
          <ac:spMkLst>
            <pc:docMk/>
            <pc:sldMk cId="26308477" sldId="256"/>
            <ac:spMk id="3" creationId="{8719259F-616F-CAA9-EC1B-6FA532553290}"/>
          </ac:spMkLst>
        </pc:spChg>
      </pc:sldChg>
      <pc:sldChg chg="delSp modSp mod">
        <pc:chgData name="Siegbert Rudolph" userId="2af4d44886c067cc" providerId="LiveId" clId="{D6A652B5-3EF5-4EB5-B8D4-2012A0DB0D2C}" dt="2024-03-26T16:00:17.190" v="1235" actId="1076"/>
        <pc:sldMkLst>
          <pc:docMk/>
          <pc:sldMk cId="2283616107" sldId="263"/>
        </pc:sldMkLst>
        <pc:spChg chg="mod">
          <ac:chgData name="Siegbert Rudolph" userId="2af4d44886c067cc" providerId="LiveId" clId="{D6A652B5-3EF5-4EB5-B8D4-2012A0DB0D2C}" dt="2024-03-26T16:00:17.190" v="1235" actId="1076"/>
          <ac:spMkLst>
            <pc:docMk/>
            <pc:sldMk cId="2283616107" sldId="263"/>
            <ac:spMk id="4" creationId="{4FFAF6A9-4298-564C-036D-119B73AD8401}"/>
          </ac:spMkLst>
        </pc:spChg>
        <pc:spChg chg="del mod">
          <ac:chgData name="Siegbert Rudolph" userId="2af4d44886c067cc" providerId="LiveId" clId="{D6A652B5-3EF5-4EB5-B8D4-2012A0DB0D2C}" dt="2022-09-23T17:20:45.530" v="414" actId="478"/>
          <ac:spMkLst>
            <pc:docMk/>
            <pc:sldMk cId="2283616107" sldId="263"/>
            <ac:spMk id="4" creationId="{94092E40-72A4-0905-0F57-5BF57DB9D3B1}"/>
          </ac:spMkLst>
        </pc:spChg>
        <pc:spChg chg="del">
          <ac:chgData name="Siegbert Rudolph" userId="2af4d44886c067cc" providerId="LiveId" clId="{D6A652B5-3EF5-4EB5-B8D4-2012A0DB0D2C}" dt="2023-08-18T15:18:37.332" v="822" actId="478"/>
          <ac:spMkLst>
            <pc:docMk/>
            <pc:sldMk cId="2283616107" sldId="263"/>
            <ac:spMk id="4" creationId="{E963242F-0B67-0B1F-0FF4-A84DD260262A}"/>
          </ac:spMkLst>
        </pc:spChg>
        <pc:spChg chg="del">
          <ac:chgData name="Siegbert Rudolph" userId="2af4d44886c067cc" providerId="LiveId" clId="{D6A652B5-3EF5-4EB5-B8D4-2012A0DB0D2C}" dt="2022-09-20T17:18:08.353" v="6" actId="478"/>
          <ac:spMkLst>
            <pc:docMk/>
            <pc:sldMk cId="2283616107" sldId="263"/>
            <ac:spMk id="6" creationId="{06FF1925-A978-EA0E-8226-BEA34676FCEE}"/>
          </ac:spMkLst>
        </pc:spChg>
        <pc:spChg chg="mod">
          <ac:chgData name="Siegbert Rudolph" userId="2af4d44886c067cc" providerId="LiveId" clId="{D6A652B5-3EF5-4EB5-B8D4-2012A0DB0D2C}" dt="2022-09-23T17:20:45.530" v="419" actId="1076"/>
          <ac:spMkLst>
            <pc:docMk/>
            <pc:sldMk cId="2283616107" sldId="263"/>
            <ac:spMk id="6" creationId="{14EAD091-031B-F60D-2F70-E625534DF4CD}"/>
          </ac:spMkLst>
        </pc:spChg>
        <pc:spChg chg="del mod">
          <ac:chgData name="Siegbert Rudolph" userId="2af4d44886c067cc" providerId="LiveId" clId="{D6A652B5-3EF5-4EB5-B8D4-2012A0DB0D2C}" dt="2024-03-26T16:00:17.190" v="1230" actId="478"/>
          <ac:spMkLst>
            <pc:docMk/>
            <pc:sldMk cId="2283616107" sldId="263"/>
            <ac:spMk id="6" creationId="{A0983785-AC2E-3D43-A210-7D94B605F03C}"/>
          </ac:spMkLst>
        </pc:spChg>
      </pc:sldChg>
      <pc:sldChg chg="delSp modSp mod">
        <pc:chgData name="Siegbert Rudolph" userId="2af4d44886c067cc" providerId="LiveId" clId="{D6A652B5-3EF5-4EB5-B8D4-2012A0DB0D2C}" dt="2024-03-26T16:00:17.206" v="1265" actId="1076"/>
        <pc:sldMkLst>
          <pc:docMk/>
          <pc:sldMk cId="3733227765" sldId="278"/>
        </pc:sldMkLst>
        <pc:spChg chg="mod">
          <ac:chgData name="Siegbert Rudolph" userId="2af4d44886c067cc" providerId="LiveId" clId="{D6A652B5-3EF5-4EB5-B8D4-2012A0DB0D2C}" dt="2024-03-26T16:00:17.206" v="1265" actId="1076"/>
          <ac:spMkLst>
            <pc:docMk/>
            <pc:sldMk cId="3733227765" sldId="278"/>
            <ac:spMk id="2" creationId="{33CBFEF9-354A-1F76-8DB4-7CA25F6075E4}"/>
          </ac:spMkLst>
        </pc:spChg>
        <pc:spChg chg="del mod">
          <ac:chgData name="Siegbert Rudolph" userId="2af4d44886c067cc" providerId="LiveId" clId="{D6A652B5-3EF5-4EB5-B8D4-2012A0DB0D2C}" dt="2022-09-23T17:20:45.546" v="444" actId="478"/>
          <ac:spMkLst>
            <pc:docMk/>
            <pc:sldMk cId="3733227765" sldId="278"/>
            <ac:spMk id="2" creationId="{80DA5CA6-D1FA-85EE-5019-1039179615C5}"/>
          </ac:spMkLst>
        </pc:spChg>
        <pc:spChg chg="del">
          <ac:chgData name="Siegbert Rudolph" userId="2af4d44886c067cc" providerId="LiveId" clId="{D6A652B5-3EF5-4EB5-B8D4-2012A0DB0D2C}" dt="2023-08-18T15:18:37.370" v="852" actId="478"/>
          <ac:spMkLst>
            <pc:docMk/>
            <pc:sldMk cId="3733227765" sldId="278"/>
            <ac:spMk id="2" creationId="{F6EE16BF-6078-72DD-E22A-CFEDD166E2B0}"/>
          </ac:spMkLst>
        </pc:spChg>
        <pc:spChg chg="del">
          <ac:chgData name="Siegbert Rudolph" userId="2af4d44886c067cc" providerId="LiveId" clId="{D6A652B5-3EF5-4EB5-B8D4-2012A0DB0D2C}" dt="2022-09-20T17:18:08.383" v="36" actId="478"/>
          <ac:spMkLst>
            <pc:docMk/>
            <pc:sldMk cId="3733227765" sldId="278"/>
            <ac:spMk id="6" creationId="{4FC37F23-2E2E-9956-4216-B1B11C04E560}"/>
          </ac:spMkLst>
        </pc:spChg>
        <pc:spChg chg="del mod">
          <ac:chgData name="Siegbert Rudolph" userId="2af4d44886c067cc" providerId="LiveId" clId="{D6A652B5-3EF5-4EB5-B8D4-2012A0DB0D2C}" dt="2024-03-26T16:00:17.206" v="1260" actId="478"/>
          <ac:spMkLst>
            <pc:docMk/>
            <pc:sldMk cId="3733227765" sldId="278"/>
            <ac:spMk id="6" creationId="{A48FFF70-3811-C5B6-9296-376B75CD4E93}"/>
          </ac:spMkLst>
        </pc:spChg>
        <pc:spChg chg="mod">
          <ac:chgData name="Siegbert Rudolph" userId="2af4d44886c067cc" providerId="LiveId" clId="{D6A652B5-3EF5-4EB5-B8D4-2012A0DB0D2C}" dt="2022-09-23T17:20:45.546" v="449" actId="1076"/>
          <ac:spMkLst>
            <pc:docMk/>
            <pc:sldMk cId="3733227765" sldId="278"/>
            <ac:spMk id="6" creationId="{A54D05C7-9F61-3209-11EA-29E373D82A8A}"/>
          </ac:spMkLst>
        </pc:spChg>
      </pc:sldChg>
      <pc:sldChg chg="delSp modSp mod">
        <pc:chgData name="Siegbert Rudolph" userId="2af4d44886c067cc" providerId="LiveId" clId="{D6A652B5-3EF5-4EB5-B8D4-2012A0DB0D2C}" dt="2024-03-26T16:00:17.471" v="1631" actId="1076"/>
        <pc:sldMkLst>
          <pc:docMk/>
          <pc:sldMk cId="2216826815" sldId="281"/>
        </pc:sldMkLst>
        <pc:spChg chg="del">
          <ac:chgData name="Siegbert Rudolph" userId="2af4d44886c067cc" providerId="LiveId" clId="{D6A652B5-3EF5-4EB5-B8D4-2012A0DB0D2C}" dt="2023-08-18T15:18:37.871" v="1218" actId="478"/>
          <ac:spMkLst>
            <pc:docMk/>
            <pc:sldMk cId="2216826815" sldId="281"/>
            <ac:spMk id="4" creationId="{4AD7B560-82DF-9749-AD85-2827D517CE7E}"/>
          </ac:spMkLst>
        </pc:spChg>
        <pc:spChg chg="del mod">
          <ac:chgData name="Siegbert Rudolph" userId="2af4d44886c067cc" providerId="LiveId" clId="{D6A652B5-3EF5-4EB5-B8D4-2012A0DB0D2C}" dt="2022-09-23T17:20:45.818" v="810" actId="478"/>
          <ac:spMkLst>
            <pc:docMk/>
            <pc:sldMk cId="2216826815" sldId="281"/>
            <ac:spMk id="4" creationId="{720D052B-9FD4-FEEF-6A74-A5415A256DEC}"/>
          </ac:spMkLst>
        </pc:spChg>
        <pc:spChg chg="mod">
          <ac:chgData name="Siegbert Rudolph" userId="2af4d44886c067cc" providerId="LiveId" clId="{D6A652B5-3EF5-4EB5-B8D4-2012A0DB0D2C}" dt="2024-03-26T16:00:17.471" v="1631" actId="1076"/>
          <ac:spMkLst>
            <pc:docMk/>
            <pc:sldMk cId="2216826815" sldId="281"/>
            <ac:spMk id="4" creationId="{99FC6D28-90FB-8A4F-5090-A6A0E414CE4D}"/>
          </ac:spMkLst>
        </pc:spChg>
        <pc:spChg chg="mod">
          <ac:chgData name="Siegbert Rudolph" userId="2af4d44886c067cc" providerId="LiveId" clId="{D6A652B5-3EF5-4EB5-B8D4-2012A0DB0D2C}" dt="2022-09-23T17:20:45.828" v="815" actId="1076"/>
          <ac:spMkLst>
            <pc:docMk/>
            <pc:sldMk cId="2216826815" sldId="281"/>
            <ac:spMk id="5" creationId="{5F0045BE-3F13-BF52-EF93-65A8A31B222B}"/>
          </ac:spMkLst>
        </pc:spChg>
        <pc:spChg chg="del">
          <ac:chgData name="Siegbert Rudolph" userId="2af4d44886c067cc" providerId="LiveId" clId="{D6A652B5-3EF5-4EB5-B8D4-2012A0DB0D2C}" dt="2022-09-20T17:18:08.713" v="402" actId="478"/>
          <ac:spMkLst>
            <pc:docMk/>
            <pc:sldMk cId="2216826815" sldId="281"/>
            <ac:spMk id="5" creationId="{B2B6FAAF-746F-BEB4-B1E4-22BC9A2731B0}"/>
          </ac:spMkLst>
        </pc:spChg>
        <pc:spChg chg="del mod">
          <ac:chgData name="Siegbert Rudolph" userId="2af4d44886c067cc" providerId="LiveId" clId="{D6A652B5-3EF5-4EB5-B8D4-2012A0DB0D2C}" dt="2024-03-26T16:00:17.471" v="1626" actId="478"/>
          <ac:spMkLst>
            <pc:docMk/>
            <pc:sldMk cId="2216826815" sldId="281"/>
            <ac:spMk id="5" creationId="{CD863936-A2BE-4F12-BEC9-EAD2C01AA9BB}"/>
          </ac:spMkLst>
        </pc:spChg>
      </pc:sldChg>
      <pc:sldChg chg="delSp modSp mod">
        <pc:chgData name="Siegbert Rudolph" userId="2af4d44886c067cc" providerId="LiveId" clId="{D6A652B5-3EF5-4EB5-B8D4-2012A0DB0D2C}" dt="2024-03-26T16:00:17.300" v="1379" actId="1076"/>
        <pc:sldMkLst>
          <pc:docMk/>
          <pc:sldMk cId="1473343097" sldId="322"/>
        </pc:sldMkLst>
        <pc:spChg chg="mod">
          <ac:chgData name="Siegbert Rudolph" userId="2af4d44886c067cc" providerId="LiveId" clId="{D6A652B5-3EF5-4EB5-B8D4-2012A0DB0D2C}" dt="2024-03-26T16:00:17.300" v="1379" actId="1076"/>
          <ac:spMkLst>
            <pc:docMk/>
            <pc:sldMk cId="1473343097" sldId="322"/>
            <ac:spMk id="2" creationId="{14215194-86DF-CC1C-9662-5C86BDDEE1F9}"/>
          </ac:spMkLst>
        </pc:spChg>
        <pc:spChg chg="del mod">
          <ac:chgData name="Siegbert Rudolph" userId="2af4d44886c067cc" providerId="LiveId" clId="{D6A652B5-3EF5-4EB5-B8D4-2012A0DB0D2C}" dt="2022-09-23T17:20:45.631" v="558" actId="478"/>
          <ac:spMkLst>
            <pc:docMk/>
            <pc:sldMk cId="1473343097" sldId="322"/>
            <ac:spMk id="2" creationId="{4399945E-8FE5-72FE-3BBF-2479640B9D43}"/>
          </ac:spMkLst>
        </pc:spChg>
        <pc:spChg chg="del">
          <ac:chgData name="Siegbert Rudolph" userId="2af4d44886c067cc" providerId="LiveId" clId="{D6A652B5-3EF5-4EB5-B8D4-2012A0DB0D2C}" dt="2023-08-18T15:18:37.530" v="966" actId="478"/>
          <ac:spMkLst>
            <pc:docMk/>
            <pc:sldMk cId="1473343097" sldId="322"/>
            <ac:spMk id="2" creationId="{53130FF9-52CB-B583-2057-6D05477FBB75}"/>
          </ac:spMkLst>
        </pc:spChg>
        <pc:spChg chg="del">
          <ac:chgData name="Siegbert Rudolph" userId="2af4d44886c067cc" providerId="LiveId" clId="{D6A652B5-3EF5-4EB5-B8D4-2012A0DB0D2C}" dt="2022-09-20T17:18:08.479" v="150" actId="478"/>
          <ac:spMkLst>
            <pc:docMk/>
            <pc:sldMk cId="1473343097" sldId="322"/>
            <ac:spMk id="4" creationId="{2347112F-21E6-7221-A030-2C00CA4AFB66}"/>
          </ac:spMkLst>
        </pc:spChg>
        <pc:spChg chg="mod">
          <ac:chgData name="Siegbert Rudolph" userId="2af4d44886c067cc" providerId="LiveId" clId="{D6A652B5-3EF5-4EB5-B8D4-2012A0DB0D2C}" dt="2022-09-23T17:20:45.631" v="563" actId="1076"/>
          <ac:spMkLst>
            <pc:docMk/>
            <pc:sldMk cId="1473343097" sldId="322"/>
            <ac:spMk id="4" creationId="{8F9A2D92-11D2-B478-C5E5-4F6BC8BA615A}"/>
          </ac:spMkLst>
        </pc:spChg>
        <pc:spChg chg="del mod">
          <ac:chgData name="Siegbert Rudolph" userId="2af4d44886c067cc" providerId="LiveId" clId="{D6A652B5-3EF5-4EB5-B8D4-2012A0DB0D2C}" dt="2024-03-26T16:00:17.284" v="1374" actId="478"/>
          <ac:spMkLst>
            <pc:docMk/>
            <pc:sldMk cId="1473343097" sldId="322"/>
            <ac:spMk id="4" creationId="{8FDE8CC2-C0CE-68B2-124D-7DD399F3E472}"/>
          </ac:spMkLst>
        </pc:spChg>
      </pc:sldChg>
      <pc:sldChg chg="delSp modSp mod">
        <pc:chgData name="Siegbert Rudolph" userId="2af4d44886c067cc" providerId="LiveId" clId="{D6A652B5-3EF5-4EB5-B8D4-2012A0DB0D2C}" dt="2024-03-26T16:00:17.315" v="1409" actId="1076"/>
        <pc:sldMkLst>
          <pc:docMk/>
          <pc:sldMk cId="2764124826" sldId="323"/>
        </pc:sldMkLst>
        <pc:spChg chg="del mod">
          <ac:chgData name="Siegbert Rudolph" userId="2af4d44886c067cc" providerId="LiveId" clId="{D6A652B5-3EF5-4EB5-B8D4-2012A0DB0D2C}" dt="2022-09-23T17:20:45.646" v="588" actId="478"/>
          <ac:spMkLst>
            <pc:docMk/>
            <pc:sldMk cId="2764124826" sldId="323"/>
            <ac:spMk id="2" creationId="{12865D26-B9F3-1F8A-51B6-9E92A247BFEC}"/>
          </ac:spMkLst>
        </pc:spChg>
        <pc:spChg chg="mod">
          <ac:chgData name="Siegbert Rudolph" userId="2af4d44886c067cc" providerId="LiveId" clId="{D6A652B5-3EF5-4EB5-B8D4-2012A0DB0D2C}" dt="2024-03-26T16:00:17.315" v="1409" actId="1076"/>
          <ac:spMkLst>
            <pc:docMk/>
            <pc:sldMk cId="2764124826" sldId="323"/>
            <ac:spMk id="2" creationId="{7AF7E3F9-8DE8-AF98-6488-68D201A0B05E}"/>
          </ac:spMkLst>
        </pc:spChg>
        <pc:spChg chg="del">
          <ac:chgData name="Siegbert Rudolph" userId="2af4d44886c067cc" providerId="LiveId" clId="{D6A652B5-3EF5-4EB5-B8D4-2012A0DB0D2C}" dt="2023-08-18T15:18:37.586" v="996" actId="478"/>
          <ac:spMkLst>
            <pc:docMk/>
            <pc:sldMk cId="2764124826" sldId="323"/>
            <ac:spMk id="2" creationId="{F73BDFD9-EE36-D0B9-186D-068946A824E1}"/>
          </ac:spMkLst>
        </pc:spChg>
        <pc:spChg chg="mod">
          <ac:chgData name="Siegbert Rudolph" userId="2af4d44886c067cc" providerId="LiveId" clId="{D6A652B5-3EF5-4EB5-B8D4-2012A0DB0D2C}" dt="2022-09-23T17:20:45.646" v="593" actId="1076"/>
          <ac:spMkLst>
            <pc:docMk/>
            <pc:sldMk cId="2764124826" sldId="323"/>
            <ac:spMk id="6" creationId="{3DF23D1E-016F-D90B-2693-345D6698334B}"/>
          </ac:spMkLst>
        </pc:spChg>
        <pc:spChg chg="del mod">
          <ac:chgData name="Siegbert Rudolph" userId="2af4d44886c067cc" providerId="LiveId" clId="{D6A652B5-3EF5-4EB5-B8D4-2012A0DB0D2C}" dt="2024-03-26T16:00:17.315" v="1404" actId="478"/>
          <ac:spMkLst>
            <pc:docMk/>
            <pc:sldMk cId="2764124826" sldId="323"/>
            <ac:spMk id="6" creationId="{3E839834-503D-CCCC-7CD4-138C8FB7924B}"/>
          </ac:spMkLst>
        </pc:spChg>
        <pc:spChg chg="del">
          <ac:chgData name="Siegbert Rudolph" userId="2af4d44886c067cc" providerId="LiveId" clId="{D6A652B5-3EF5-4EB5-B8D4-2012A0DB0D2C}" dt="2022-09-20T17:18:08.510" v="180" actId="478"/>
          <ac:spMkLst>
            <pc:docMk/>
            <pc:sldMk cId="2764124826" sldId="323"/>
            <ac:spMk id="6" creationId="{DC1643B9-E04A-4F95-7493-61083F887005}"/>
          </ac:spMkLst>
        </pc:spChg>
      </pc:sldChg>
      <pc:sldChg chg="delSp modSp mod">
        <pc:chgData name="Siegbert Rudolph" userId="2af4d44886c067cc" providerId="LiveId" clId="{D6A652B5-3EF5-4EB5-B8D4-2012A0DB0D2C}" dt="2024-03-26T16:00:17.237" v="1301" actId="1076"/>
        <pc:sldMkLst>
          <pc:docMk/>
          <pc:sldMk cId="460385740" sldId="324"/>
        </pc:sldMkLst>
        <pc:spChg chg="del mod">
          <ac:chgData name="Siegbert Rudolph" userId="2af4d44886c067cc" providerId="LiveId" clId="{D6A652B5-3EF5-4EB5-B8D4-2012A0DB0D2C}" dt="2022-09-23T17:20:45.577" v="480" actId="478"/>
          <ac:spMkLst>
            <pc:docMk/>
            <pc:sldMk cId="460385740" sldId="324"/>
            <ac:spMk id="2" creationId="{6CCD9B76-1938-EE2B-2191-C884B38E72AD}"/>
          </ac:spMkLst>
        </pc:spChg>
        <pc:spChg chg="mod">
          <ac:chgData name="Siegbert Rudolph" userId="2af4d44886c067cc" providerId="LiveId" clId="{D6A652B5-3EF5-4EB5-B8D4-2012A0DB0D2C}" dt="2024-03-26T16:00:17.237" v="1301" actId="1076"/>
          <ac:spMkLst>
            <pc:docMk/>
            <pc:sldMk cId="460385740" sldId="324"/>
            <ac:spMk id="2" creationId="{7F551F2B-DDF0-88C2-523D-A5B3FA180E09}"/>
          </ac:spMkLst>
        </pc:spChg>
        <pc:spChg chg="del">
          <ac:chgData name="Siegbert Rudolph" userId="2af4d44886c067cc" providerId="LiveId" clId="{D6A652B5-3EF5-4EB5-B8D4-2012A0DB0D2C}" dt="2023-08-18T15:18:37.432" v="888" actId="478"/>
          <ac:spMkLst>
            <pc:docMk/>
            <pc:sldMk cId="460385740" sldId="324"/>
            <ac:spMk id="2" creationId="{D81B0EF4-BCF1-EE10-0F3A-57035227CD53}"/>
          </ac:spMkLst>
        </pc:spChg>
        <pc:spChg chg="del">
          <ac:chgData name="Siegbert Rudolph" userId="2af4d44886c067cc" providerId="LiveId" clId="{D6A652B5-3EF5-4EB5-B8D4-2012A0DB0D2C}" dt="2022-09-20T17:18:08.413" v="72" actId="478"/>
          <ac:spMkLst>
            <pc:docMk/>
            <pc:sldMk cId="460385740" sldId="324"/>
            <ac:spMk id="6" creationId="{40E15967-4A1B-51BF-4B86-33C3526D3129}"/>
          </ac:spMkLst>
        </pc:spChg>
        <pc:spChg chg="mod">
          <ac:chgData name="Siegbert Rudolph" userId="2af4d44886c067cc" providerId="LiveId" clId="{D6A652B5-3EF5-4EB5-B8D4-2012A0DB0D2C}" dt="2022-09-23T17:20:45.577" v="485" actId="1076"/>
          <ac:spMkLst>
            <pc:docMk/>
            <pc:sldMk cId="460385740" sldId="324"/>
            <ac:spMk id="6" creationId="{BBF1D44F-1863-0553-89DB-8B7898C87A47}"/>
          </ac:spMkLst>
        </pc:spChg>
        <pc:spChg chg="del mod">
          <ac:chgData name="Siegbert Rudolph" userId="2af4d44886c067cc" providerId="LiveId" clId="{D6A652B5-3EF5-4EB5-B8D4-2012A0DB0D2C}" dt="2024-03-26T16:00:17.237" v="1296" actId="478"/>
          <ac:spMkLst>
            <pc:docMk/>
            <pc:sldMk cId="460385740" sldId="324"/>
            <ac:spMk id="6" creationId="{F4E9BC20-1835-D07A-B09B-C2552282F2DA}"/>
          </ac:spMkLst>
        </pc:spChg>
      </pc:sldChg>
      <pc:sldChg chg="delSp modSp mod">
        <pc:chgData name="Siegbert Rudolph" userId="2af4d44886c067cc" providerId="LiveId" clId="{D6A652B5-3EF5-4EB5-B8D4-2012A0DB0D2C}" dt="2024-03-26T16:00:17.268" v="1337" actId="1076"/>
        <pc:sldMkLst>
          <pc:docMk/>
          <pc:sldMk cId="3881716184" sldId="325"/>
        </pc:sldMkLst>
        <pc:spChg chg="del mod">
          <ac:chgData name="Siegbert Rudolph" userId="2af4d44886c067cc" providerId="LiveId" clId="{D6A652B5-3EF5-4EB5-B8D4-2012A0DB0D2C}" dt="2022-09-23T17:20:45.608" v="516" actId="478"/>
          <ac:spMkLst>
            <pc:docMk/>
            <pc:sldMk cId="3881716184" sldId="325"/>
            <ac:spMk id="2" creationId="{51A36E0F-59F2-1725-7261-DB0522EDBD8A}"/>
          </ac:spMkLst>
        </pc:spChg>
        <pc:spChg chg="del">
          <ac:chgData name="Siegbert Rudolph" userId="2af4d44886c067cc" providerId="LiveId" clId="{D6A652B5-3EF5-4EB5-B8D4-2012A0DB0D2C}" dt="2023-08-18T15:18:37.485" v="924" actId="478"/>
          <ac:spMkLst>
            <pc:docMk/>
            <pc:sldMk cId="3881716184" sldId="325"/>
            <ac:spMk id="2" creationId="{96522148-AD68-7C61-E8FE-5290DA5660EA}"/>
          </ac:spMkLst>
        </pc:spChg>
        <pc:spChg chg="mod">
          <ac:chgData name="Siegbert Rudolph" userId="2af4d44886c067cc" providerId="LiveId" clId="{D6A652B5-3EF5-4EB5-B8D4-2012A0DB0D2C}" dt="2024-03-26T16:00:17.268" v="1337" actId="1076"/>
          <ac:spMkLst>
            <pc:docMk/>
            <pc:sldMk cId="3881716184" sldId="325"/>
            <ac:spMk id="2" creationId="{F78D61E0-E432-83BC-452A-C41F55EEBAEB}"/>
          </ac:spMkLst>
        </pc:spChg>
        <pc:spChg chg="mod">
          <ac:chgData name="Siegbert Rudolph" userId="2af4d44886c067cc" providerId="LiveId" clId="{D6A652B5-3EF5-4EB5-B8D4-2012A0DB0D2C}" dt="2022-09-23T17:20:45.608" v="521" actId="1076"/>
          <ac:spMkLst>
            <pc:docMk/>
            <pc:sldMk cId="3881716184" sldId="325"/>
            <ac:spMk id="6" creationId="{1854725C-7420-E4B7-A833-593186916DA9}"/>
          </ac:spMkLst>
        </pc:spChg>
        <pc:spChg chg="del mod">
          <ac:chgData name="Siegbert Rudolph" userId="2af4d44886c067cc" providerId="LiveId" clId="{D6A652B5-3EF5-4EB5-B8D4-2012A0DB0D2C}" dt="2024-03-26T16:00:17.253" v="1332" actId="478"/>
          <ac:spMkLst>
            <pc:docMk/>
            <pc:sldMk cId="3881716184" sldId="325"/>
            <ac:spMk id="6" creationId="{691698E6-4E6F-8C71-F098-88DDB43ED367}"/>
          </ac:spMkLst>
        </pc:spChg>
        <pc:spChg chg="del">
          <ac:chgData name="Siegbert Rudolph" userId="2af4d44886c067cc" providerId="LiveId" clId="{D6A652B5-3EF5-4EB5-B8D4-2012A0DB0D2C}" dt="2022-09-20T17:18:08.442" v="108" actId="478"/>
          <ac:spMkLst>
            <pc:docMk/>
            <pc:sldMk cId="3881716184" sldId="325"/>
            <ac:spMk id="6" creationId="{DAE85C47-F605-6140-C9F2-3E462B4B8851}"/>
          </ac:spMkLst>
        </pc:spChg>
      </pc:sldChg>
      <pc:sldChg chg="delSp modSp mod">
        <pc:chgData name="Siegbert Rudolph" userId="2af4d44886c067cc" providerId="LiveId" clId="{D6A652B5-3EF5-4EB5-B8D4-2012A0DB0D2C}" dt="2024-03-26T16:00:17.284" v="1373" actId="1076"/>
        <pc:sldMkLst>
          <pc:docMk/>
          <pc:sldMk cId="1935850855" sldId="326"/>
        </pc:sldMkLst>
        <pc:spChg chg="del">
          <ac:chgData name="Siegbert Rudolph" userId="2af4d44886c067cc" providerId="LiveId" clId="{D6A652B5-3EF5-4EB5-B8D4-2012A0DB0D2C}" dt="2023-08-18T15:18:37.515" v="960" actId="478"/>
          <ac:spMkLst>
            <pc:docMk/>
            <pc:sldMk cId="1935850855" sldId="326"/>
            <ac:spMk id="2" creationId="{5400D113-179D-DA5F-8698-7C6255ADAFF3}"/>
          </ac:spMkLst>
        </pc:spChg>
        <pc:spChg chg="del mod">
          <ac:chgData name="Siegbert Rudolph" userId="2af4d44886c067cc" providerId="LiveId" clId="{D6A652B5-3EF5-4EB5-B8D4-2012A0DB0D2C}" dt="2022-09-23T17:20:45.631" v="552" actId="478"/>
          <ac:spMkLst>
            <pc:docMk/>
            <pc:sldMk cId="1935850855" sldId="326"/>
            <ac:spMk id="2" creationId="{8782415E-C5A4-A569-2B7F-216BC1190E16}"/>
          </ac:spMkLst>
        </pc:spChg>
        <pc:spChg chg="mod">
          <ac:chgData name="Siegbert Rudolph" userId="2af4d44886c067cc" providerId="LiveId" clId="{D6A652B5-3EF5-4EB5-B8D4-2012A0DB0D2C}" dt="2024-03-26T16:00:17.284" v="1373" actId="1076"/>
          <ac:spMkLst>
            <pc:docMk/>
            <pc:sldMk cId="1935850855" sldId="326"/>
            <ac:spMk id="2" creationId="{AD178A52-8BD4-5D39-1846-D2EF429407A5}"/>
          </ac:spMkLst>
        </pc:spChg>
        <pc:spChg chg="del mod">
          <ac:chgData name="Siegbert Rudolph" userId="2af4d44886c067cc" providerId="LiveId" clId="{D6A652B5-3EF5-4EB5-B8D4-2012A0DB0D2C}" dt="2024-03-26T16:00:17.284" v="1368" actId="478"/>
          <ac:spMkLst>
            <pc:docMk/>
            <pc:sldMk cId="1935850855" sldId="326"/>
            <ac:spMk id="6" creationId="{07E14B18-596E-AB21-CAF3-9A07CCFBF771}"/>
          </ac:spMkLst>
        </pc:spChg>
        <pc:spChg chg="mod">
          <ac:chgData name="Siegbert Rudolph" userId="2af4d44886c067cc" providerId="LiveId" clId="{D6A652B5-3EF5-4EB5-B8D4-2012A0DB0D2C}" dt="2022-09-23T17:20:45.631" v="557" actId="1076"/>
          <ac:spMkLst>
            <pc:docMk/>
            <pc:sldMk cId="1935850855" sldId="326"/>
            <ac:spMk id="6" creationId="{6EAACC8E-2D18-120C-2E66-2DC88104CB61}"/>
          </ac:spMkLst>
        </pc:spChg>
        <pc:spChg chg="del">
          <ac:chgData name="Siegbert Rudolph" userId="2af4d44886c067cc" providerId="LiveId" clId="{D6A652B5-3EF5-4EB5-B8D4-2012A0DB0D2C}" dt="2022-09-20T17:18:08.473" v="144" actId="478"/>
          <ac:spMkLst>
            <pc:docMk/>
            <pc:sldMk cId="1935850855" sldId="326"/>
            <ac:spMk id="6" creationId="{D1ED6FC0-C2CE-3EEB-3889-DEADCBEBCF7A}"/>
          </ac:spMkLst>
        </pc:spChg>
      </pc:sldChg>
      <pc:sldChg chg="delSp modSp mod">
        <pc:chgData name="Siegbert Rudolph" userId="2af4d44886c067cc" providerId="LiveId" clId="{D6A652B5-3EF5-4EB5-B8D4-2012A0DB0D2C}" dt="2024-03-26T16:00:17.346" v="1445" actId="1076"/>
        <pc:sldMkLst>
          <pc:docMk/>
          <pc:sldMk cId="1854825899" sldId="327"/>
        </pc:sldMkLst>
        <pc:spChg chg="mod">
          <ac:chgData name="Siegbert Rudolph" userId="2af4d44886c067cc" providerId="LiveId" clId="{D6A652B5-3EF5-4EB5-B8D4-2012A0DB0D2C}" dt="2024-03-26T16:00:17.346" v="1445" actId="1076"/>
          <ac:spMkLst>
            <pc:docMk/>
            <pc:sldMk cId="1854825899" sldId="327"/>
            <ac:spMk id="2" creationId="{0ABBAC67-29AD-E341-8E44-2CDDBA6D6A3E}"/>
          </ac:spMkLst>
        </pc:spChg>
        <pc:spChg chg="del mod">
          <ac:chgData name="Siegbert Rudolph" userId="2af4d44886c067cc" providerId="LiveId" clId="{D6A652B5-3EF5-4EB5-B8D4-2012A0DB0D2C}" dt="2022-09-23T17:20:45.677" v="624" actId="478"/>
          <ac:spMkLst>
            <pc:docMk/>
            <pc:sldMk cId="1854825899" sldId="327"/>
            <ac:spMk id="2" creationId="{4C9A00E7-28F2-8C3A-663B-D5940DE120DE}"/>
          </ac:spMkLst>
        </pc:spChg>
        <pc:spChg chg="del">
          <ac:chgData name="Siegbert Rudolph" userId="2af4d44886c067cc" providerId="LiveId" clId="{D6A652B5-3EF5-4EB5-B8D4-2012A0DB0D2C}" dt="2023-08-18T15:18:37.617" v="1032" actId="478"/>
          <ac:spMkLst>
            <pc:docMk/>
            <pc:sldMk cId="1854825899" sldId="327"/>
            <ac:spMk id="2" creationId="{E7F2260E-6F2E-230B-5056-9B051C0F0B34}"/>
          </ac:spMkLst>
        </pc:spChg>
        <pc:spChg chg="del mod">
          <ac:chgData name="Siegbert Rudolph" userId="2af4d44886c067cc" providerId="LiveId" clId="{D6A652B5-3EF5-4EB5-B8D4-2012A0DB0D2C}" dt="2024-03-26T16:00:17.346" v="1440" actId="478"/>
          <ac:spMkLst>
            <pc:docMk/>
            <pc:sldMk cId="1854825899" sldId="327"/>
            <ac:spMk id="6" creationId="{85FECDB9-2276-6218-C70C-C9DDE8990294}"/>
          </ac:spMkLst>
        </pc:spChg>
        <pc:spChg chg="del">
          <ac:chgData name="Siegbert Rudolph" userId="2af4d44886c067cc" providerId="LiveId" clId="{D6A652B5-3EF5-4EB5-B8D4-2012A0DB0D2C}" dt="2022-09-20T17:18:08.540" v="216" actId="478"/>
          <ac:spMkLst>
            <pc:docMk/>
            <pc:sldMk cId="1854825899" sldId="327"/>
            <ac:spMk id="6" creationId="{8B283614-29CC-CB78-AFE8-466653243717}"/>
          </ac:spMkLst>
        </pc:spChg>
        <pc:spChg chg="mod">
          <ac:chgData name="Siegbert Rudolph" userId="2af4d44886c067cc" providerId="LiveId" clId="{D6A652B5-3EF5-4EB5-B8D4-2012A0DB0D2C}" dt="2022-09-23T17:20:45.677" v="629" actId="1076"/>
          <ac:spMkLst>
            <pc:docMk/>
            <pc:sldMk cId="1854825899" sldId="327"/>
            <ac:spMk id="6" creationId="{9A13B852-F071-2F8A-1A06-FC76B9373E19}"/>
          </ac:spMkLst>
        </pc:spChg>
      </pc:sldChg>
      <pc:sldChg chg="delSp modSp mod">
        <pc:chgData name="Siegbert Rudolph" userId="2af4d44886c067cc" providerId="LiveId" clId="{D6A652B5-3EF5-4EB5-B8D4-2012A0DB0D2C}" dt="2024-03-26T16:00:17.362" v="1481" actId="1076"/>
        <pc:sldMkLst>
          <pc:docMk/>
          <pc:sldMk cId="2257926524" sldId="328"/>
        </pc:sldMkLst>
        <pc:spChg chg="del">
          <ac:chgData name="Siegbert Rudolph" userId="2af4d44886c067cc" providerId="LiveId" clId="{D6A652B5-3EF5-4EB5-B8D4-2012A0DB0D2C}" dt="2023-08-18T15:18:37.655" v="1068" actId="478"/>
          <ac:spMkLst>
            <pc:docMk/>
            <pc:sldMk cId="2257926524" sldId="328"/>
            <ac:spMk id="2" creationId="{9CEABA71-6861-0E49-61CA-8663F5EBC8D6}"/>
          </ac:spMkLst>
        </pc:spChg>
        <pc:spChg chg="mod">
          <ac:chgData name="Siegbert Rudolph" userId="2af4d44886c067cc" providerId="LiveId" clId="{D6A652B5-3EF5-4EB5-B8D4-2012A0DB0D2C}" dt="2024-03-26T16:00:17.362" v="1481" actId="1076"/>
          <ac:spMkLst>
            <pc:docMk/>
            <pc:sldMk cId="2257926524" sldId="328"/>
            <ac:spMk id="2" creationId="{B6AB07C5-D70C-5E62-66E4-DF0D03C1E61D}"/>
          </ac:spMkLst>
        </pc:spChg>
        <pc:spChg chg="del mod">
          <ac:chgData name="Siegbert Rudolph" userId="2af4d44886c067cc" providerId="LiveId" clId="{D6A652B5-3EF5-4EB5-B8D4-2012A0DB0D2C}" dt="2022-09-23T17:20:45.693" v="660" actId="478"/>
          <ac:spMkLst>
            <pc:docMk/>
            <pc:sldMk cId="2257926524" sldId="328"/>
            <ac:spMk id="2" creationId="{B7870A95-BD3C-D938-4072-09147C4AFE68}"/>
          </ac:spMkLst>
        </pc:spChg>
        <pc:spChg chg="mod">
          <ac:chgData name="Siegbert Rudolph" userId="2af4d44886c067cc" providerId="LiveId" clId="{D6A652B5-3EF5-4EB5-B8D4-2012A0DB0D2C}" dt="2022-09-23T17:20:45.709" v="665" actId="1076"/>
          <ac:spMkLst>
            <pc:docMk/>
            <pc:sldMk cId="2257926524" sldId="328"/>
            <ac:spMk id="6" creationId="{C1208396-BC23-D6DE-49A3-F034152698AC}"/>
          </ac:spMkLst>
        </pc:spChg>
        <pc:spChg chg="del mod">
          <ac:chgData name="Siegbert Rudolph" userId="2af4d44886c067cc" providerId="LiveId" clId="{D6A652B5-3EF5-4EB5-B8D4-2012A0DB0D2C}" dt="2024-03-26T16:00:17.362" v="1476" actId="478"/>
          <ac:spMkLst>
            <pc:docMk/>
            <pc:sldMk cId="2257926524" sldId="328"/>
            <ac:spMk id="6" creationId="{D0ABF139-3DD1-7C1D-43D9-A6CB4C27917B}"/>
          </ac:spMkLst>
        </pc:spChg>
        <pc:spChg chg="del">
          <ac:chgData name="Siegbert Rudolph" userId="2af4d44886c067cc" providerId="LiveId" clId="{D6A652B5-3EF5-4EB5-B8D4-2012A0DB0D2C}" dt="2022-09-20T17:18:08.574" v="252" actId="478"/>
          <ac:spMkLst>
            <pc:docMk/>
            <pc:sldMk cId="2257926524" sldId="328"/>
            <ac:spMk id="6" creationId="{F705969E-03EE-6341-1385-64EC431E165D}"/>
          </ac:spMkLst>
        </pc:spChg>
      </pc:sldChg>
      <pc:sldChg chg="delSp modSp mod">
        <pc:chgData name="Siegbert Rudolph" userId="2af4d44886c067cc" providerId="LiveId" clId="{D6A652B5-3EF5-4EB5-B8D4-2012A0DB0D2C}" dt="2024-03-26T16:00:17.393" v="1517" actId="1076"/>
        <pc:sldMkLst>
          <pc:docMk/>
          <pc:sldMk cId="3039317977" sldId="329"/>
        </pc:sldMkLst>
        <pc:spChg chg="del mod">
          <ac:chgData name="Siegbert Rudolph" userId="2af4d44886c067cc" providerId="LiveId" clId="{D6A652B5-3EF5-4EB5-B8D4-2012A0DB0D2C}" dt="2022-09-23T17:20:45.727" v="696" actId="478"/>
          <ac:spMkLst>
            <pc:docMk/>
            <pc:sldMk cId="3039317977" sldId="329"/>
            <ac:spMk id="2" creationId="{2733A137-E135-1470-866A-EF07388ACC3D}"/>
          </ac:spMkLst>
        </pc:spChg>
        <pc:spChg chg="mod">
          <ac:chgData name="Siegbert Rudolph" userId="2af4d44886c067cc" providerId="LiveId" clId="{D6A652B5-3EF5-4EB5-B8D4-2012A0DB0D2C}" dt="2024-03-26T16:00:17.393" v="1517" actId="1076"/>
          <ac:spMkLst>
            <pc:docMk/>
            <pc:sldMk cId="3039317977" sldId="329"/>
            <ac:spMk id="2" creationId="{AD4236FE-CF1C-1D2A-7D9E-3139BD5DFECD}"/>
          </ac:spMkLst>
        </pc:spChg>
        <pc:spChg chg="del">
          <ac:chgData name="Siegbert Rudolph" userId="2af4d44886c067cc" providerId="LiveId" clId="{D6A652B5-3EF5-4EB5-B8D4-2012A0DB0D2C}" dt="2023-08-18T15:18:37.733" v="1104" actId="478"/>
          <ac:spMkLst>
            <pc:docMk/>
            <pc:sldMk cId="3039317977" sldId="329"/>
            <ac:spMk id="2" creationId="{BB935B9F-4B1E-A780-5DE6-2F869177B842}"/>
          </ac:spMkLst>
        </pc:spChg>
        <pc:spChg chg="del">
          <ac:chgData name="Siegbert Rudolph" userId="2af4d44886c067cc" providerId="LiveId" clId="{D6A652B5-3EF5-4EB5-B8D4-2012A0DB0D2C}" dt="2022-09-20T17:18:08.601" v="288" actId="478"/>
          <ac:spMkLst>
            <pc:docMk/>
            <pc:sldMk cId="3039317977" sldId="329"/>
            <ac:spMk id="6" creationId="{B07E5B8F-D710-2B06-2396-AACC8ACEC1C8}"/>
          </ac:spMkLst>
        </pc:spChg>
        <pc:spChg chg="mod">
          <ac:chgData name="Siegbert Rudolph" userId="2af4d44886c067cc" providerId="LiveId" clId="{D6A652B5-3EF5-4EB5-B8D4-2012A0DB0D2C}" dt="2022-09-23T17:20:45.727" v="701" actId="1076"/>
          <ac:spMkLst>
            <pc:docMk/>
            <pc:sldMk cId="3039317977" sldId="329"/>
            <ac:spMk id="6" creationId="{B67F1699-2DEB-CB5E-E95C-1F1E48D20947}"/>
          </ac:spMkLst>
        </pc:spChg>
        <pc:spChg chg="del mod">
          <ac:chgData name="Siegbert Rudolph" userId="2af4d44886c067cc" providerId="LiveId" clId="{D6A652B5-3EF5-4EB5-B8D4-2012A0DB0D2C}" dt="2024-03-26T16:00:17.393" v="1512" actId="478"/>
          <ac:spMkLst>
            <pc:docMk/>
            <pc:sldMk cId="3039317977" sldId="329"/>
            <ac:spMk id="6" creationId="{CDDB0C8D-930C-2BF3-3BA7-4B20B599C91B}"/>
          </ac:spMkLst>
        </pc:spChg>
      </pc:sldChg>
      <pc:sldChg chg="delSp modSp mod">
        <pc:chgData name="Siegbert Rudolph" userId="2af4d44886c067cc" providerId="LiveId" clId="{D6A652B5-3EF5-4EB5-B8D4-2012A0DB0D2C}" dt="2024-03-26T16:00:17.190" v="1241" actId="1076"/>
        <pc:sldMkLst>
          <pc:docMk/>
          <pc:sldMk cId="3891594879" sldId="330"/>
        </pc:sldMkLst>
        <pc:spChg chg="del">
          <ac:chgData name="Siegbert Rudolph" userId="2af4d44886c067cc" providerId="LiveId" clId="{D6A652B5-3EF5-4EB5-B8D4-2012A0DB0D2C}" dt="2023-08-18T15:18:37.332" v="828" actId="478"/>
          <ac:spMkLst>
            <pc:docMk/>
            <pc:sldMk cId="3891594879" sldId="330"/>
            <ac:spMk id="4" creationId="{AF25B71A-A53D-C00A-892D-60053711D59A}"/>
          </ac:spMkLst>
        </pc:spChg>
        <pc:spChg chg="del mod">
          <ac:chgData name="Siegbert Rudolph" userId="2af4d44886c067cc" providerId="LiveId" clId="{D6A652B5-3EF5-4EB5-B8D4-2012A0DB0D2C}" dt="2022-09-23T17:20:45.530" v="420" actId="478"/>
          <ac:spMkLst>
            <pc:docMk/>
            <pc:sldMk cId="3891594879" sldId="330"/>
            <ac:spMk id="4" creationId="{ECD0D451-1ABD-5F0D-7D71-754AF6441C75}"/>
          </ac:spMkLst>
        </pc:spChg>
        <pc:spChg chg="mod">
          <ac:chgData name="Siegbert Rudolph" userId="2af4d44886c067cc" providerId="LiveId" clId="{D6A652B5-3EF5-4EB5-B8D4-2012A0DB0D2C}" dt="2024-03-26T16:00:17.190" v="1241" actId="1076"/>
          <ac:spMkLst>
            <pc:docMk/>
            <pc:sldMk cId="3891594879" sldId="330"/>
            <ac:spMk id="4" creationId="{F4F03590-D496-B787-FC19-57960D82E032}"/>
          </ac:spMkLst>
        </pc:spChg>
        <pc:spChg chg="del">
          <ac:chgData name="Siegbert Rudolph" userId="2af4d44886c067cc" providerId="LiveId" clId="{D6A652B5-3EF5-4EB5-B8D4-2012A0DB0D2C}" dt="2022-09-20T17:18:08.360" v="12" actId="478"/>
          <ac:spMkLst>
            <pc:docMk/>
            <pc:sldMk cId="3891594879" sldId="330"/>
            <ac:spMk id="6" creationId="{0530CF9F-A000-9CE3-CB2A-FD6D29B02415}"/>
          </ac:spMkLst>
        </pc:spChg>
        <pc:spChg chg="mod">
          <ac:chgData name="Siegbert Rudolph" userId="2af4d44886c067cc" providerId="LiveId" clId="{D6A652B5-3EF5-4EB5-B8D4-2012A0DB0D2C}" dt="2022-09-23T17:20:45.530" v="425" actId="1076"/>
          <ac:spMkLst>
            <pc:docMk/>
            <pc:sldMk cId="3891594879" sldId="330"/>
            <ac:spMk id="6" creationId="{948CA869-66AF-F43C-6CC3-38817785E952}"/>
          </ac:spMkLst>
        </pc:spChg>
        <pc:spChg chg="del mod">
          <ac:chgData name="Siegbert Rudolph" userId="2af4d44886c067cc" providerId="LiveId" clId="{D6A652B5-3EF5-4EB5-B8D4-2012A0DB0D2C}" dt="2024-03-26T16:00:17.190" v="1236" actId="478"/>
          <ac:spMkLst>
            <pc:docMk/>
            <pc:sldMk cId="3891594879" sldId="330"/>
            <ac:spMk id="6" creationId="{A79EA12C-F708-5DDA-B1A9-2802530F35CD}"/>
          </ac:spMkLst>
        </pc:spChg>
      </pc:sldChg>
      <pc:sldChg chg="delSp modSp mod">
        <pc:chgData name="Siegbert Rudolph" userId="2af4d44886c067cc" providerId="LiveId" clId="{D6A652B5-3EF5-4EB5-B8D4-2012A0DB0D2C}" dt="2024-03-26T16:00:17.190" v="1247" actId="1076"/>
        <pc:sldMkLst>
          <pc:docMk/>
          <pc:sldMk cId="577224170" sldId="331"/>
        </pc:sldMkLst>
        <pc:spChg chg="del">
          <ac:chgData name="Siegbert Rudolph" userId="2af4d44886c067cc" providerId="LiveId" clId="{D6A652B5-3EF5-4EB5-B8D4-2012A0DB0D2C}" dt="2023-08-18T15:18:37.354" v="834" actId="478"/>
          <ac:spMkLst>
            <pc:docMk/>
            <pc:sldMk cId="577224170" sldId="331"/>
            <ac:spMk id="4" creationId="{2C3A4E6B-E624-EC67-2194-C1D7BA2D8696}"/>
          </ac:spMkLst>
        </pc:spChg>
        <pc:spChg chg="del mod">
          <ac:chgData name="Siegbert Rudolph" userId="2af4d44886c067cc" providerId="LiveId" clId="{D6A652B5-3EF5-4EB5-B8D4-2012A0DB0D2C}" dt="2022-09-23T17:20:45.530" v="426" actId="478"/>
          <ac:spMkLst>
            <pc:docMk/>
            <pc:sldMk cId="577224170" sldId="331"/>
            <ac:spMk id="4" creationId="{6C5CD225-7AAC-C0D8-1840-4DF8459C4A32}"/>
          </ac:spMkLst>
        </pc:spChg>
        <pc:spChg chg="mod">
          <ac:chgData name="Siegbert Rudolph" userId="2af4d44886c067cc" providerId="LiveId" clId="{D6A652B5-3EF5-4EB5-B8D4-2012A0DB0D2C}" dt="2024-03-26T16:00:17.190" v="1247" actId="1076"/>
          <ac:spMkLst>
            <pc:docMk/>
            <pc:sldMk cId="577224170" sldId="331"/>
            <ac:spMk id="4" creationId="{BEA3451E-25F9-AF8B-816F-D9739EE491D6}"/>
          </ac:spMkLst>
        </pc:spChg>
        <pc:spChg chg="del mod">
          <ac:chgData name="Siegbert Rudolph" userId="2af4d44886c067cc" providerId="LiveId" clId="{D6A652B5-3EF5-4EB5-B8D4-2012A0DB0D2C}" dt="2024-03-26T16:00:17.190" v="1242" actId="478"/>
          <ac:spMkLst>
            <pc:docMk/>
            <pc:sldMk cId="577224170" sldId="331"/>
            <ac:spMk id="6" creationId="{4D816633-ED76-8F5D-D063-6AD29C18A5CF}"/>
          </ac:spMkLst>
        </pc:spChg>
        <pc:spChg chg="del">
          <ac:chgData name="Siegbert Rudolph" userId="2af4d44886c067cc" providerId="LiveId" clId="{D6A652B5-3EF5-4EB5-B8D4-2012A0DB0D2C}" dt="2022-09-20T17:18:08.366" v="18" actId="478"/>
          <ac:spMkLst>
            <pc:docMk/>
            <pc:sldMk cId="577224170" sldId="331"/>
            <ac:spMk id="6" creationId="{80AB9C6A-838E-8D59-E3E8-BF79741C4CBF}"/>
          </ac:spMkLst>
        </pc:spChg>
        <pc:spChg chg="mod">
          <ac:chgData name="Siegbert Rudolph" userId="2af4d44886c067cc" providerId="LiveId" clId="{D6A652B5-3EF5-4EB5-B8D4-2012A0DB0D2C}" dt="2022-09-23T17:20:45.546" v="431" actId="1076"/>
          <ac:spMkLst>
            <pc:docMk/>
            <pc:sldMk cId="577224170" sldId="331"/>
            <ac:spMk id="6" creationId="{8C0221A5-FA75-E704-18EC-5271E1E0F050}"/>
          </ac:spMkLst>
        </pc:spChg>
      </pc:sldChg>
      <pc:sldChg chg="delSp modSp mod">
        <pc:chgData name="Siegbert Rudolph" userId="2af4d44886c067cc" providerId="LiveId" clId="{D6A652B5-3EF5-4EB5-B8D4-2012A0DB0D2C}" dt="2024-03-26T16:00:17.206" v="1253" actId="1076"/>
        <pc:sldMkLst>
          <pc:docMk/>
          <pc:sldMk cId="393580031" sldId="332"/>
        </pc:sldMkLst>
        <pc:spChg chg="del mod">
          <ac:chgData name="Siegbert Rudolph" userId="2af4d44886c067cc" providerId="LiveId" clId="{D6A652B5-3EF5-4EB5-B8D4-2012A0DB0D2C}" dt="2022-09-23T17:20:45.546" v="432" actId="478"/>
          <ac:spMkLst>
            <pc:docMk/>
            <pc:sldMk cId="393580031" sldId="332"/>
            <ac:spMk id="4" creationId="{1FE2966D-EB4B-4BB0-2CDC-90B5427A3A29}"/>
          </ac:spMkLst>
        </pc:spChg>
        <pc:spChg chg="mod">
          <ac:chgData name="Siegbert Rudolph" userId="2af4d44886c067cc" providerId="LiveId" clId="{D6A652B5-3EF5-4EB5-B8D4-2012A0DB0D2C}" dt="2024-03-26T16:00:17.206" v="1253" actId="1076"/>
          <ac:spMkLst>
            <pc:docMk/>
            <pc:sldMk cId="393580031" sldId="332"/>
            <ac:spMk id="4" creationId="{57E6E5B5-E2D4-565A-38B7-1AD8C5DE0025}"/>
          </ac:spMkLst>
        </pc:spChg>
        <pc:spChg chg="del">
          <ac:chgData name="Siegbert Rudolph" userId="2af4d44886c067cc" providerId="LiveId" clId="{D6A652B5-3EF5-4EB5-B8D4-2012A0DB0D2C}" dt="2023-08-18T15:18:37.354" v="840" actId="478"/>
          <ac:spMkLst>
            <pc:docMk/>
            <pc:sldMk cId="393580031" sldId="332"/>
            <ac:spMk id="4" creationId="{BF33999B-D549-5855-4B97-176813603A09}"/>
          </ac:spMkLst>
        </pc:spChg>
        <pc:spChg chg="mod">
          <ac:chgData name="Siegbert Rudolph" userId="2af4d44886c067cc" providerId="LiveId" clId="{D6A652B5-3EF5-4EB5-B8D4-2012A0DB0D2C}" dt="2022-09-23T17:20:45.546" v="437" actId="1076"/>
          <ac:spMkLst>
            <pc:docMk/>
            <pc:sldMk cId="393580031" sldId="332"/>
            <ac:spMk id="6" creationId="{35972B6D-C37D-EC21-F1C2-E3C3BEEF5F4D}"/>
          </ac:spMkLst>
        </pc:spChg>
        <pc:spChg chg="del mod">
          <ac:chgData name="Siegbert Rudolph" userId="2af4d44886c067cc" providerId="LiveId" clId="{D6A652B5-3EF5-4EB5-B8D4-2012A0DB0D2C}" dt="2024-03-26T16:00:17.190" v="1248" actId="478"/>
          <ac:spMkLst>
            <pc:docMk/>
            <pc:sldMk cId="393580031" sldId="332"/>
            <ac:spMk id="6" creationId="{87F2833B-FB32-CCF8-FD34-60C06E3FF1F4}"/>
          </ac:spMkLst>
        </pc:spChg>
        <pc:spChg chg="del">
          <ac:chgData name="Siegbert Rudolph" userId="2af4d44886c067cc" providerId="LiveId" clId="{D6A652B5-3EF5-4EB5-B8D4-2012A0DB0D2C}" dt="2022-09-20T17:18:08.370" v="24" actId="478"/>
          <ac:spMkLst>
            <pc:docMk/>
            <pc:sldMk cId="393580031" sldId="332"/>
            <ac:spMk id="6" creationId="{CB3F2619-3ECC-4B7D-FEC4-DA56B6DD51AB}"/>
          </ac:spMkLst>
        </pc:spChg>
      </pc:sldChg>
      <pc:sldChg chg="delSp modSp mod">
        <pc:chgData name="Siegbert Rudolph" userId="2af4d44886c067cc" providerId="LiveId" clId="{D6A652B5-3EF5-4EB5-B8D4-2012A0DB0D2C}" dt="2024-03-26T16:00:17.206" v="1259" actId="1076"/>
        <pc:sldMkLst>
          <pc:docMk/>
          <pc:sldMk cId="2338787527" sldId="333"/>
        </pc:sldMkLst>
        <pc:spChg chg="del mod">
          <ac:chgData name="Siegbert Rudolph" userId="2af4d44886c067cc" providerId="LiveId" clId="{D6A652B5-3EF5-4EB5-B8D4-2012A0DB0D2C}" dt="2022-09-23T17:20:45.546" v="438" actId="478"/>
          <ac:spMkLst>
            <pc:docMk/>
            <pc:sldMk cId="2338787527" sldId="333"/>
            <ac:spMk id="4" creationId="{4A7BBE19-96D5-E406-C3FF-1950D97FD750}"/>
          </ac:spMkLst>
        </pc:spChg>
        <pc:spChg chg="del">
          <ac:chgData name="Siegbert Rudolph" userId="2af4d44886c067cc" providerId="LiveId" clId="{D6A652B5-3EF5-4EB5-B8D4-2012A0DB0D2C}" dt="2023-08-18T15:18:37.370" v="846" actId="478"/>
          <ac:spMkLst>
            <pc:docMk/>
            <pc:sldMk cId="2338787527" sldId="333"/>
            <ac:spMk id="4" creationId="{544F878E-B128-7067-580F-B67A6474A3F6}"/>
          </ac:spMkLst>
        </pc:spChg>
        <pc:spChg chg="mod">
          <ac:chgData name="Siegbert Rudolph" userId="2af4d44886c067cc" providerId="LiveId" clId="{D6A652B5-3EF5-4EB5-B8D4-2012A0DB0D2C}" dt="2024-03-26T16:00:17.206" v="1259" actId="1076"/>
          <ac:spMkLst>
            <pc:docMk/>
            <pc:sldMk cId="2338787527" sldId="333"/>
            <ac:spMk id="4" creationId="{97053727-054A-5238-4F01-0DC64D9E009E}"/>
          </ac:spMkLst>
        </pc:spChg>
        <pc:spChg chg="del">
          <ac:chgData name="Siegbert Rudolph" userId="2af4d44886c067cc" providerId="LiveId" clId="{D6A652B5-3EF5-4EB5-B8D4-2012A0DB0D2C}" dt="2022-09-20T17:18:08.377" v="30" actId="478"/>
          <ac:spMkLst>
            <pc:docMk/>
            <pc:sldMk cId="2338787527" sldId="333"/>
            <ac:spMk id="6" creationId="{57D08BF6-8AF5-E298-9F4C-16EC51F410D3}"/>
          </ac:spMkLst>
        </pc:spChg>
        <pc:spChg chg="mod">
          <ac:chgData name="Siegbert Rudolph" userId="2af4d44886c067cc" providerId="LiveId" clId="{D6A652B5-3EF5-4EB5-B8D4-2012A0DB0D2C}" dt="2022-09-23T17:20:45.546" v="443" actId="1076"/>
          <ac:spMkLst>
            <pc:docMk/>
            <pc:sldMk cId="2338787527" sldId="333"/>
            <ac:spMk id="6" creationId="{70A584A6-5BA4-D71C-6032-805F457708B3}"/>
          </ac:spMkLst>
        </pc:spChg>
        <pc:spChg chg="del mod">
          <ac:chgData name="Siegbert Rudolph" userId="2af4d44886c067cc" providerId="LiveId" clId="{D6A652B5-3EF5-4EB5-B8D4-2012A0DB0D2C}" dt="2024-03-26T16:00:17.206" v="1254" actId="478"/>
          <ac:spMkLst>
            <pc:docMk/>
            <pc:sldMk cId="2338787527" sldId="333"/>
            <ac:spMk id="6" creationId="{7EE002E7-B1A8-AF53-3F39-9CAFD714149C}"/>
          </ac:spMkLst>
        </pc:spChg>
      </pc:sldChg>
      <pc:sldChg chg="delSp modSp mod">
        <pc:chgData name="Siegbert Rudolph" userId="2af4d44886c067cc" providerId="LiveId" clId="{D6A652B5-3EF5-4EB5-B8D4-2012A0DB0D2C}" dt="2024-03-26T16:00:17.221" v="1271" actId="1076"/>
        <pc:sldMkLst>
          <pc:docMk/>
          <pc:sldMk cId="873203582" sldId="334"/>
        </pc:sldMkLst>
        <pc:spChg chg="del">
          <ac:chgData name="Siegbert Rudolph" userId="2af4d44886c067cc" providerId="LiveId" clId="{D6A652B5-3EF5-4EB5-B8D4-2012A0DB0D2C}" dt="2023-08-18T15:18:37.385" v="858" actId="478"/>
          <ac:spMkLst>
            <pc:docMk/>
            <pc:sldMk cId="873203582" sldId="334"/>
            <ac:spMk id="4" creationId="{4A107E35-C7C5-0F03-C694-894300D1A1E4}"/>
          </ac:spMkLst>
        </pc:spChg>
        <pc:spChg chg="del mod">
          <ac:chgData name="Siegbert Rudolph" userId="2af4d44886c067cc" providerId="LiveId" clId="{D6A652B5-3EF5-4EB5-B8D4-2012A0DB0D2C}" dt="2022-09-23T17:20:45.546" v="450" actId="478"/>
          <ac:spMkLst>
            <pc:docMk/>
            <pc:sldMk cId="873203582" sldId="334"/>
            <ac:spMk id="4" creationId="{6018AAC7-2B83-0E97-1915-FAD04FE45408}"/>
          </ac:spMkLst>
        </pc:spChg>
        <pc:spChg chg="mod">
          <ac:chgData name="Siegbert Rudolph" userId="2af4d44886c067cc" providerId="LiveId" clId="{D6A652B5-3EF5-4EB5-B8D4-2012A0DB0D2C}" dt="2024-03-26T16:00:17.221" v="1271" actId="1076"/>
          <ac:spMkLst>
            <pc:docMk/>
            <pc:sldMk cId="873203582" sldId="334"/>
            <ac:spMk id="4" creationId="{785298DA-F328-44C3-83C2-D4340126970B}"/>
          </ac:spMkLst>
        </pc:spChg>
        <pc:spChg chg="del">
          <ac:chgData name="Siegbert Rudolph" userId="2af4d44886c067cc" providerId="LiveId" clId="{D6A652B5-3EF5-4EB5-B8D4-2012A0DB0D2C}" dt="2022-09-20T17:18:08.388" v="42" actId="478"/>
          <ac:spMkLst>
            <pc:docMk/>
            <pc:sldMk cId="873203582" sldId="334"/>
            <ac:spMk id="6" creationId="{5FDB63EA-468F-EEA0-5358-AC875105D384}"/>
          </ac:spMkLst>
        </pc:spChg>
        <pc:spChg chg="del mod">
          <ac:chgData name="Siegbert Rudolph" userId="2af4d44886c067cc" providerId="LiveId" clId="{D6A652B5-3EF5-4EB5-B8D4-2012A0DB0D2C}" dt="2024-03-26T16:00:17.206" v="1266" actId="478"/>
          <ac:spMkLst>
            <pc:docMk/>
            <pc:sldMk cId="873203582" sldId="334"/>
            <ac:spMk id="6" creationId="{62788F0B-B139-21C1-C0DE-4B2902544D89}"/>
          </ac:spMkLst>
        </pc:spChg>
        <pc:spChg chg="mod">
          <ac:chgData name="Siegbert Rudolph" userId="2af4d44886c067cc" providerId="LiveId" clId="{D6A652B5-3EF5-4EB5-B8D4-2012A0DB0D2C}" dt="2022-09-23T17:20:45.562" v="455" actId="1076"/>
          <ac:spMkLst>
            <pc:docMk/>
            <pc:sldMk cId="873203582" sldId="334"/>
            <ac:spMk id="6" creationId="{F622D137-2FCC-53FA-FB18-622C58E4A35E}"/>
          </ac:spMkLst>
        </pc:spChg>
      </pc:sldChg>
      <pc:sldChg chg="delSp modSp mod">
        <pc:chgData name="Siegbert Rudolph" userId="2af4d44886c067cc" providerId="LiveId" clId="{D6A652B5-3EF5-4EB5-B8D4-2012A0DB0D2C}" dt="2024-03-26T16:00:17.221" v="1277" actId="1076"/>
        <pc:sldMkLst>
          <pc:docMk/>
          <pc:sldMk cId="2753350597" sldId="335"/>
        </pc:sldMkLst>
        <pc:spChg chg="del">
          <ac:chgData name="Siegbert Rudolph" userId="2af4d44886c067cc" providerId="LiveId" clId="{D6A652B5-3EF5-4EB5-B8D4-2012A0DB0D2C}" dt="2023-08-18T15:18:37.401" v="864" actId="478"/>
          <ac:spMkLst>
            <pc:docMk/>
            <pc:sldMk cId="2753350597" sldId="335"/>
            <ac:spMk id="4" creationId="{2E273FC7-6ADC-B7BB-9C98-5CB074FA582E}"/>
          </ac:spMkLst>
        </pc:spChg>
        <pc:spChg chg="del mod">
          <ac:chgData name="Siegbert Rudolph" userId="2af4d44886c067cc" providerId="LiveId" clId="{D6A652B5-3EF5-4EB5-B8D4-2012A0DB0D2C}" dt="2022-09-23T17:20:45.562" v="456" actId="478"/>
          <ac:spMkLst>
            <pc:docMk/>
            <pc:sldMk cId="2753350597" sldId="335"/>
            <ac:spMk id="4" creationId="{94C68790-C475-9A50-9F95-20776E10D03B}"/>
          </ac:spMkLst>
        </pc:spChg>
        <pc:spChg chg="mod">
          <ac:chgData name="Siegbert Rudolph" userId="2af4d44886c067cc" providerId="LiveId" clId="{D6A652B5-3EF5-4EB5-B8D4-2012A0DB0D2C}" dt="2024-03-26T16:00:17.221" v="1277" actId="1076"/>
          <ac:spMkLst>
            <pc:docMk/>
            <pc:sldMk cId="2753350597" sldId="335"/>
            <ac:spMk id="4" creationId="{FDE5C375-3126-D93C-9CC7-ED42FA7D7410}"/>
          </ac:spMkLst>
        </pc:spChg>
        <pc:spChg chg="del mod">
          <ac:chgData name="Siegbert Rudolph" userId="2af4d44886c067cc" providerId="LiveId" clId="{D6A652B5-3EF5-4EB5-B8D4-2012A0DB0D2C}" dt="2024-03-26T16:00:17.221" v="1272" actId="478"/>
          <ac:spMkLst>
            <pc:docMk/>
            <pc:sldMk cId="2753350597" sldId="335"/>
            <ac:spMk id="6" creationId="{0AE42A97-A18C-5517-AD4A-82CD9DEC0D87}"/>
          </ac:spMkLst>
        </pc:spChg>
        <pc:spChg chg="mod">
          <ac:chgData name="Siegbert Rudolph" userId="2af4d44886c067cc" providerId="LiveId" clId="{D6A652B5-3EF5-4EB5-B8D4-2012A0DB0D2C}" dt="2022-09-23T17:20:45.562" v="461" actId="1076"/>
          <ac:spMkLst>
            <pc:docMk/>
            <pc:sldMk cId="2753350597" sldId="335"/>
            <ac:spMk id="6" creationId="{79E5107A-DF5C-4463-B6F9-02667132A2A2}"/>
          </ac:spMkLst>
        </pc:spChg>
        <pc:spChg chg="del">
          <ac:chgData name="Siegbert Rudolph" userId="2af4d44886c067cc" providerId="LiveId" clId="{D6A652B5-3EF5-4EB5-B8D4-2012A0DB0D2C}" dt="2022-09-20T17:18:08.393" v="48" actId="478"/>
          <ac:spMkLst>
            <pc:docMk/>
            <pc:sldMk cId="2753350597" sldId="335"/>
            <ac:spMk id="6" creationId="{91F6C5D9-A44A-1BAD-FDDA-150684369525}"/>
          </ac:spMkLst>
        </pc:spChg>
      </pc:sldChg>
      <pc:sldChg chg="delSp modSp mod">
        <pc:chgData name="Siegbert Rudolph" userId="2af4d44886c067cc" providerId="LiveId" clId="{D6A652B5-3EF5-4EB5-B8D4-2012A0DB0D2C}" dt="2024-03-26T16:00:17.221" v="1283" actId="1076"/>
        <pc:sldMkLst>
          <pc:docMk/>
          <pc:sldMk cId="3459433724" sldId="336"/>
        </pc:sldMkLst>
        <pc:spChg chg="del mod">
          <ac:chgData name="Siegbert Rudolph" userId="2af4d44886c067cc" providerId="LiveId" clId="{D6A652B5-3EF5-4EB5-B8D4-2012A0DB0D2C}" dt="2022-09-23T17:20:45.562" v="462" actId="478"/>
          <ac:spMkLst>
            <pc:docMk/>
            <pc:sldMk cId="3459433724" sldId="336"/>
            <ac:spMk id="4" creationId="{2532E09C-D374-2F05-A60B-455769977871}"/>
          </ac:spMkLst>
        </pc:spChg>
        <pc:spChg chg="del">
          <ac:chgData name="Siegbert Rudolph" userId="2af4d44886c067cc" providerId="LiveId" clId="{D6A652B5-3EF5-4EB5-B8D4-2012A0DB0D2C}" dt="2023-08-18T15:18:37.401" v="870" actId="478"/>
          <ac:spMkLst>
            <pc:docMk/>
            <pc:sldMk cId="3459433724" sldId="336"/>
            <ac:spMk id="4" creationId="{A24CE02C-92BD-9BC5-E8BF-902E4AB4B9D2}"/>
          </ac:spMkLst>
        </pc:spChg>
        <pc:spChg chg="mod">
          <ac:chgData name="Siegbert Rudolph" userId="2af4d44886c067cc" providerId="LiveId" clId="{D6A652B5-3EF5-4EB5-B8D4-2012A0DB0D2C}" dt="2024-03-26T16:00:17.221" v="1283" actId="1076"/>
          <ac:spMkLst>
            <pc:docMk/>
            <pc:sldMk cId="3459433724" sldId="336"/>
            <ac:spMk id="4" creationId="{AF5AE0FE-DC16-2C11-FEFF-81C3AE83E356}"/>
          </ac:spMkLst>
        </pc:spChg>
        <pc:spChg chg="del">
          <ac:chgData name="Siegbert Rudolph" userId="2af4d44886c067cc" providerId="LiveId" clId="{D6A652B5-3EF5-4EB5-B8D4-2012A0DB0D2C}" dt="2022-09-20T17:18:08.397" v="54" actId="478"/>
          <ac:spMkLst>
            <pc:docMk/>
            <pc:sldMk cId="3459433724" sldId="336"/>
            <ac:spMk id="6" creationId="{4881B8A4-332A-1927-1364-5CE94A7F565B}"/>
          </ac:spMkLst>
        </pc:spChg>
        <pc:spChg chg="del mod">
          <ac:chgData name="Siegbert Rudolph" userId="2af4d44886c067cc" providerId="LiveId" clId="{D6A652B5-3EF5-4EB5-B8D4-2012A0DB0D2C}" dt="2024-03-26T16:00:17.221" v="1278" actId="478"/>
          <ac:spMkLst>
            <pc:docMk/>
            <pc:sldMk cId="3459433724" sldId="336"/>
            <ac:spMk id="6" creationId="{90E17F12-77E2-A93F-BF63-366E850E9F95}"/>
          </ac:spMkLst>
        </pc:spChg>
        <pc:spChg chg="mod">
          <ac:chgData name="Siegbert Rudolph" userId="2af4d44886c067cc" providerId="LiveId" clId="{D6A652B5-3EF5-4EB5-B8D4-2012A0DB0D2C}" dt="2022-09-23T17:20:45.562" v="467" actId="1076"/>
          <ac:spMkLst>
            <pc:docMk/>
            <pc:sldMk cId="3459433724" sldId="336"/>
            <ac:spMk id="6" creationId="{D073A4E1-C1E8-C80A-D924-0BEE22C06EAF}"/>
          </ac:spMkLst>
        </pc:spChg>
      </pc:sldChg>
      <pc:sldChg chg="delSp modSp mod">
        <pc:chgData name="Siegbert Rudolph" userId="2af4d44886c067cc" providerId="LiveId" clId="{D6A652B5-3EF5-4EB5-B8D4-2012A0DB0D2C}" dt="2024-03-26T16:00:17.221" v="1289" actId="1076"/>
        <pc:sldMkLst>
          <pc:docMk/>
          <pc:sldMk cId="36818596" sldId="337"/>
        </pc:sldMkLst>
        <pc:spChg chg="del mod">
          <ac:chgData name="Siegbert Rudolph" userId="2af4d44886c067cc" providerId="LiveId" clId="{D6A652B5-3EF5-4EB5-B8D4-2012A0DB0D2C}" dt="2022-09-23T17:20:45.562" v="468" actId="478"/>
          <ac:spMkLst>
            <pc:docMk/>
            <pc:sldMk cId="36818596" sldId="337"/>
            <ac:spMk id="4" creationId="{0A54505F-4208-7B7E-A99A-AB803D84618D}"/>
          </ac:spMkLst>
        </pc:spChg>
        <pc:spChg chg="mod">
          <ac:chgData name="Siegbert Rudolph" userId="2af4d44886c067cc" providerId="LiveId" clId="{D6A652B5-3EF5-4EB5-B8D4-2012A0DB0D2C}" dt="2024-03-26T16:00:17.221" v="1289" actId="1076"/>
          <ac:spMkLst>
            <pc:docMk/>
            <pc:sldMk cId="36818596" sldId="337"/>
            <ac:spMk id="4" creationId="{35265337-53CE-0877-5C90-056B45157C2D}"/>
          </ac:spMkLst>
        </pc:spChg>
        <pc:spChg chg="del">
          <ac:chgData name="Siegbert Rudolph" userId="2af4d44886c067cc" providerId="LiveId" clId="{D6A652B5-3EF5-4EB5-B8D4-2012A0DB0D2C}" dt="2023-08-18T15:18:37.416" v="876" actId="478"/>
          <ac:spMkLst>
            <pc:docMk/>
            <pc:sldMk cId="36818596" sldId="337"/>
            <ac:spMk id="4" creationId="{4351C312-2587-5F3A-A0ED-B5CA72225A33}"/>
          </ac:spMkLst>
        </pc:spChg>
        <pc:spChg chg="del mod">
          <ac:chgData name="Siegbert Rudolph" userId="2af4d44886c067cc" providerId="LiveId" clId="{D6A652B5-3EF5-4EB5-B8D4-2012A0DB0D2C}" dt="2024-03-26T16:00:17.221" v="1284" actId="478"/>
          <ac:spMkLst>
            <pc:docMk/>
            <pc:sldMk cId="36818596" sldId="337"/>
            <ac:spMk id="6" creationId="{ABDEF956-B9A9-D2D5-7FF5-729860281E5C}"/>
          </ac:spMkLst>
        </pc:spChg>
        <pc:spChg chg="mod">
          <ac:chgData name="Siegbert Rudolph" userId="2af4d44886c067cc" providerId="LiveId" clId="{D6A652B5-3EF5-4EB5-B8D4-2012A0DB0D2C}" dt="2022-09-23T17:20:45.577" v="473" actId="1076"/>
          <ac:spMkLst>
            <pc:docMk/>
            <pc:sldMk cId="36818596" sldId="337"/>
            <ac:spMk id="6" creationId="{C1FAE198-2EAF-248D-DC65-87F5C326BE3C}"/>
          </ac:spMkLst>
        </pc:spChg>
        <pc:spChg chg="del">
          <ac:chgData name="Siegbert Rudolph" userId="2af4d44886c067cc" providerId="LiveId" clId="{D6A652B5-3EF5-4EB5-B8D4-2012A0DB0D2C}" dt="2022-09-20T17:18:08.402" v="60" actId="478"/>
          <ac:spMkLst>
            <pc:docMk/>
            <pc:sldMk cId="36818596" sldId="337"/>
            <ac:spMk id="6" creationId="{F34A0200-4723-B3CD-D370-BFAA2DC0BD63}"/>
          </ac:spMkLst>
        </pc:spChg>
      </pc:sldChg>
      <pc:sldChg chg="delSp modSp mod">
        <pc:chgData name="Siegbert Rudolph" userId="2af4d44886c067cc" providerId="LiveId" clId="{D6A652B5-3EF5-4EB5-B8D4-2012A0DB0D2C}" dt="2024-03-26T16:00:17.237" v="1295" actId="1076"/>
        <pc:sldMkLst>
          <pc:docMk/>
          <pc:sldMk cId="1737429326" sldId="338"/>
        </pc:sldMkLst>
        <pc:spChg chg="del mod">
          <ac:chgData name="Siegbert Rudolph" userId="2af4d44886c067cc" providerId="LiveId" clId="{D6A652B5-3EF5-4EB5-B8D4-2012A0DB0D2C}" dt="2022-09-23T17:20:45.577" v="474" actId="478"/>
          <ac:spMkLst>
            <pc:docMk/>
            <pc:sldMk cId="1737429326" sldId="338"/>
            <ac:spMk id="4" creationId="{5524A132-BCBB-B604-D2F5-030C10C62CFC}"/>
          </ac:spMkLst>
        </pc:spChg>
        <pc:spChg chg="mod">
          <ac:chgData name="Siegbert Rudolph" userId="2af4d44886c067cc" providerId="LiveId" clId="{D6A652B5-3EF5-4EB5-B8D4-2012A0DB0D2C}" dt="2024-03-26T16:00:17.237" v="1295" actId="1076"/>
          <ac:spMkLst>
            <pc:docMk/>
            <pc:sldMk cId="1737429326" sldId="338"/>
            <ac:spMk id="4" creationId="{56FEA4F2-42F0-6ED7-B4A0-26686BFD08D2}"/>
          </ac:spMkLst>
        </pc:spChg>
        <pc:spChg chg="del">
          <ac:chgData name="Siegbert Rudolph" userId="2af4d44886c067cc" providerId="LiveId" clId="{D6A652B5-3EF5-4EB5-B8D4-2012A0DB0D2C}" dt="2023-08-18T15:18:37.416" v="882" actId="478"/>
          <ac:spMkLst>
            <pc:docMk/>
            <pc:sldMk cId="1737429326" sldId="338"/>
            <ac:spMk id="4" creationId="{71A1BE4D-3FC8-2681-2BFB-AA4DB4AA902E}"/>
          </ac:spMkLst>
        </pc:spChg>
        <pc:spChg chg="del mod">
          <ac:chgData name="Siegbert Rudolph" userId="2af4d44886c067cc" providerId="LiveId" clId="{D6A652B5-3EF5-4EB5-B8D4-2012A0DB0D2C}" dt="2024-03-26T16:00:17.221" v="1290" actId="478"/>
          <ac:spMkLst>
            <pc:docMk/>
            <pc:sldMk cId="1737429326" sldId="338"/>
            <ac:spMk id="6" creationId="{02925A87-D740-22E0-E5B9-910C0E2CBCD3}"/>
          </ac:spMkLst>
        </pc:spChg>
        <pc:spChg chg="del">
          <ac:chgData name="Siegbert Rudolph" userId="2af4d44886c067cc" providerId="LiveId" clId="{D6A652B5-3EF5-4EB5-B8D4-2012A0DB0D2C}" dt="2022-09-20T17:18:08.407" v="66" actId="478"/>
          <ac:spMkLst>
            <pc:docMk/>
            <pc:sldMk cId="1737429326" sldId="338"/>
            <ac:spMk id="6" creationId="{02F3D904-7C07-7BEC-5146-248DEBC1D29C}"/>
          </ac:spMkLst>
        </pc:spChg>
        <pc:spChg chg="mod">
          <ac:chgData name="Siegbert Rudolph" userId="2af4d44886c067cc" providerId="LiveId" clId="{D6A652B5-3EF5-4EB5-B8D4-2012A0DB0D2C}" dt="2022-09-23T17:20:45.577" v="479" actId="1076"/>
          <ac:spMkLst>
            <pc:docMk/>
            <pc:sldMk cId="1737429326" sldId="338"/>
            <ac:spMk id="6" creationId="{0C3ED168-CFA8-C164-A033-25CFF340E43A}"/>
          </ac:spMkLst>
        </pc:spChg>
      </pc:sldChg>
      <pc:sldChg chg="delSp modSp mod">
        <pc:chgData name="Siegbert Rudolph" userId="2af4d44886c067cc" providerId="LiveId" clId="{D6A652B5-3EF5-4EB5-B8D4-2012A0DB0D2C}" dt="2024-03-26T16:00:17.237" v="1307" actId="1076"/>
        <pc:sldMkLst>
          <pc:docMk/>
          <pc:sldMk cId="3980292402" sldId="339"/>
        </pc:sldMkLst>
        <pc:spChg chg="del">
          <ac:chgData name="Siegbert Rudolph" userId="2af4d44886c067cc" providerId="LiveId" clId="{D6A652B5-3EF5-4EB5-B8D4-2012A0DB0D2C}" dt="2023-08-18T15:18:37.432" v="894" actId="478"/>
          <ac:spMkLst>
            <pc:docMk/>
            <pc:sldMk cId="3980292402" sldId="339"/>
            <ac:spMk id="4" creationId="{3B0DB21F-CB59-8529-A460-52371B07F384}"/>
          </ac:spMkLst>
        </pc:spChg>
        <pc:spChg chg="del mod">
          <ac:chgData name="Siegbert Rudolph" userId="2af4d44886c067cc" providerId="LiveId" clId="{D6A652B5-3EF5-4EB5-B8D4-2012A0DB0D2C}" dt="2022-09-23T17:20:45.577" v="486" actId="478"/>
          <ac:spMkLst>
            <pc:docMk/>
            <pc:sldMk cId="3980292402" sldId="339"/>
            <ac:spMk id="4" creationId="{550FCEB3-C60D-FD2D-85E0-4993A4C36AF2}"/>
          </ac:spMkLst>
        </pc:spChg>
        <pc:spChg chg="mod">
          <ac:chgData name="Siegbert Rudolph" userId="2af4d44886c067cc" providerId="LiveId" clId="{D6A652B5-3EF5-4EB5-B8D4-2012A0DB0D2C}" dt="2024-03-26T16:00:17.237" v="1307" actId="1076"/>
          <ac:spMkLst>
            <pc:docMk/>
            <pc:sldMk cId="3980292402" sldId="339"/>
            <ac:spMk id="4" creationId="{DA900003-0B97-FC44-B7C9-7A4A51FB487F}"/>
          </ac:spMkLst>
        </pc:spChg>
        <pc:spChg chg="mod">
          <ac:chgData name="Siegbert Rudolph" userId="2af4d44886c067cc" providerId="LiveId" clId="{D6A652B5-3EF5-4EB5-B8D4-2012A0DB0D2C}" dt="2022-09-23T17:20:45.577" v="491" actId="1076"/>
          <ac:spMkLst>
            <pc:docMk/>
            <pc:sldMk cId="3980292402" sldId="339"/>
            <ac:spMk id="6" creationId="{7F1C2A4F-D65C-4167-6D1A-5C1F732E276D}"/>
          </ac:spMkLst>
        </pc:spChg>
        <pc:spChg chg="del">
          <ac:chgData name="Siegbert Rudolph" userId="2af4d44886c067cc" providerId="LiveId" clId="{D6A652B5-3EF5-4EB5-B8D4-2012A0DB0D2C}" dt="2022-09-20T17:18:08.418" v="78" actId="478"/>
          <ac:spMkLst>
            <pc:docMk/>
            <pc:sldMk cId="3980292402" sldId="339"/>
            <ac:spMk id="6" creationId="{E3E737F0-F909-E77B-89DE-D16D4A68183D}"/>
          </ac:spMkLst>
        </pc:spChg>
        <pc:spChg chg="del mod">
          <ac:chgData name="Siegbert Rudolph" userId="2af4d44886c067cc" providerId="LiveId" clId="{D6A652B5-3EF5-4EB5-B8D4-2012A0DB0D2C}" dt="2024-03-26T16:00:17.237" v="1302" actId="478"/>
          <ac:spMkLst>
            <pc:docMk/>
            <pc:sldMk cId="3980292402" sldId="339"/>
            <ac:spMk id="6" creationId="{F2067DE6-ED8F-0BBE-36F6-2DA828ABFDEB}"/>
          </ac:spMkLst>
        </pc:spChg>
      </pc:sldChg>
      <pc:sldChg chg="delSp modSp mod">
        <pc:chgData name="Siegbert Rudolph" userId="2af4d44886c067cc" providerId="LiveId" clId="{D6A652B5-3EF5-4EB5-B8D4-2012A0DB0D2C}" dt="2024-03-26T16:00:17.237" v="1313" actId="1076"/>
        <pc:sldMkLst>
          <pc:docMk/>
          <pc:sldMk cId="19798827" sldId="340"/>
        </pc:sldMkLst>
        <pc:spChg chg="mod">
          <ac:chgData name="Siegbert Rudolph" userId="2af4d44886c067cc" providerId="LiveId" clId="{D6A652B5-3EF5-4EB5-B8D4-2012A0DB0D2C}" dt="2024-03-26T16:00:17.237" v="1313" actId="1076"/>
          <ac:spMkLst>
            <pc:docMk/>
            <pc:sldMk cId="19798827" sldId="340"/>
            <ac:spMk id="4" creationId="{23D5D941-49B2-2D44-8198-580B5EA218D9}"/>
          </ac:spMkLst>
        </pc:spChg>
        <pc:spChg chg="del mod">
          <ac:chgData name="Siegbert Rudolph" userId="2af4d44886c067cc" providerId="LiveId" clId="{D6A652B5-3EF5-4EB5-B8D4-2012A0DB0D2C}" dt="2022-09-23T17:20:45.593" v="492" actId="478"/>
          <ac:spMkLst>
            <pc:docMk/>
            <pc:sldMk cId="19798827" sldId="340"/>
            <ac:spMk id="4" creationId="{58135003-A6C4-FDD9-E979-782710239C03}"/>
          </ac:spMkLst>
        </pc:spChg>
        <pc:spChg chg="del">
          <ac:chgData name="Siegbert Rudolph" userId="2af4d44886c067cc" providerId="LiveId" clId="{D6A652B5-3EF5-4EB5-B8D4-2012A0DB0D2C}" dt="2023-08-18T15:18:37.448" v="900" actId="478"/>
          <ac:spMkLst>
            <pc:docMk/>
            <pc:sldMk cId="19798827" sldId="340"/>
            <ac:spMk id="4" creationId="{65C7EBED-BAFF-7733-5668-A0D50A8DF0E6}"/>
          </ac:spMkLst>
        </pc:spChg>
        <pc:spChg chg="del mod">
          <ac:chgData name="Siegbert Rudolph" userId="2af4d44886c067cc" providerId="LiveId" clId="{D6A652B5-3EF5-4EB5-B8D4-2012A0DB0D2C}" dt="2024-03-26T16:00:17.237" v="1308" actId="478"/>
          <ac:spMkLst>
            <pc:docMk/>
            <pc:sldMk cId="19798827" sldId="340"/>
            <ac:spMk id="6" creationId="{28F48427-2D33-0A60-F225-73403769282C}"/>
          </ac:spMkLst>
        </pc:spChg>
        <pc:spChg chg="del">
          <ac:chgData name="Siegbert Rudolph" userId="2af4d44886c067cc" providerId="LiveId" clId="{D6A652B5-3EF5-4EB5-B8D4-2012A0DB0D2C}" dt="2022-09-20T17:18:08.423" v="84" actId="478"/>
          <ac:spMkLst>
            <pc:docMk/>
            <pc:sldMk cId="19798827" sldId="340"/>
            <ac:spMk id="6" creationId="{37FB374A-D432-547B-85B7-87CE5B3F8421}"/>
          </ac:spMkLst>
        </pc:spChg>
        <pc:spChg chg="mod">
          <ac:chgData name="Siegbert Rudolph" userId="2af4d44886c067cc" providerId="LiveId" clId="{D6A652B5-3EF5-4EB5-B8D4-2012A0DB0D2C}" dt="2022-09-23T17:20:45.593" v="497" actId="1076"/>
          <ac:spMkLst>
            <pc:docMk/>
            <pc:sldMk cId="19798827" sldId="340"/>
            <ac:spMk id="6" creationId="{8A70AE3C-D7ED-931D-538A-BD3FFB6885B5}"/>
          </ac:spMkLst>
        </pc:spChg>
      </pc:sldChg>
      <pc:sldChg chg="delSp modSp mod">
        <pc:chgData name="Siegbert Rudolph" userId="2af4d44886c067cc" providerId="LiveId" clId="{D6A652B5-3EF5-4EB5-B8D4-2012A0DB0D2C}" dt="2024-03-26T16:00:17.253" v="1319" actId="1076"/>
        <pc:sldMkLst>
          <pc:docMk/>
          <pc:sldMk cId="3022330635" sldId="341"/>
        </pc:sldMkLst>
        <pc:spChg chg="del mod">
          <ac:chgData name="Siegbert Rudolph" userId="2af4d44886c067cc" providerId="LiveId" clId="{D6A652B5-3EF5-4EB5-B8D4-2012A0DB0D2C}" dt="2022-09-23T17:20:45.593" v="498" actId="478"/>
          <ac:spMkLst>
            <pc:docMk/>
            <pc:sldMk cId="3022330635" sldId="341"/>
            <ac:spMk id="4" creationId="{0A4F4FFE-0BBC-2559-A8E0-58466C1E3E21}"/>
          </ac:spMkLst>
        </pc:spChg>
        <pc:spChg chg="del">
          <ac:chgData name="Siegbert Rudolph" userId="2af4d44886c067cc" providerId="LiveId" clId="{D6A652B5-3EF5-4EB5-B8D4-2012A0DB0D2C}" dt="2023-08-18T15:18:37.454" v="906" actId="478"/>
          <ac:spMkLst>
            <pc:docMk/>
            <pc:sldMk cId="3022330635" sldId="341"/>
            <ac:spMk id="4" creationId="{237ED871-8209-BCA7-E977-EBBEDD6CD7B4}"/>
          </ac:spMkLst>
        </pc:spChg>
        <pc:spChg chg="mod">
          <ac:chgData name="Siegbert Rudolph" userId="2af4d44886c067cc" providerId="LiveId" clId="{D6A652B5-3EF5-4EB5-B8D4-2012A0DB0D2C}" dt="2024-03-26T16:00:17.253" v="1319" actId="1076"/>
          <ac:spMkLst>
            <pc:docMk/>
            <pc:sldMk cId="3022330635" sldId="341"/>
            <ac:spMk id="4" creationId="{CE31DE2C-1597-F84E-C9E0-EE4C546DE7BD}"/>
          </ac:spMkLst>
        </pc:spChg>
        <pc:spChg chg="mod">
          <ac:chgData name="Siegbert Rudolph" userId="2af4d44886c067cc" providerId="LiveId" clId="{D6A652B5-3EF5-4EB5-B8D4-2012A0DB0D2C}" dt="2022-09-23T17:20:45.593" v="503" actId="1076"/>
          <ac:spMkLst>
            <pc:docMk/>
            <pc:sldMk cId="3022330635" sldId="341"/>
            <ac:spMk id="6" creationId="{06FF560F-7C4F-1A0C-8CE1-DD81A7EA5FD6}"/>
          </ac:spMkLst>
        </pc:spChg>
        <pc:spChg chg="del mod">
          <ac:chgData name="Siegbert Rudolph" userId="2af4d44886c067cc" providerId="LiveId" clId="{D6A652B5-3EF5-4EB5-B8D4-2012A0DB0D2C}" dt="2024-03-26T16:00:17.237" v="1314" actId="478"/>
          <ac:spMkLst>
            <pc:docMk/>
            <pc:sldMk cId="3022330635" sldId="341"/>
            <ac:spMk id="6" creationId="{91D27F62-A064-1105-E4CD-4510F5957CAD}"/>
          </ac:spMkLst>
        </pc:spChg>
        <pc:spChg chg="del">
          <ac:chgData name="Siegbert Rudolph" userId="2af4d44886c067cc" providerId="LiveId" clId="{D6A652B5-3EF5-4EB5-B8D4-2012A0DB0D2C}" dt="2022-09-20T17:18:08.428" v="90" actId="478"/>
          <ac:spMkLst>
            <pc:docMk/>
            <pc:sldMk cId="3022330635" sldId="341"/>
            <ac:spMk id="6" creationId="{AF1D4DD9-15B8-7C71-3B6C-AEB2918F92B2}"/>
          </ac:spMkLst>
        </pc:spChg>
      </pc:sldChg>
      <pc:sldChg chg="delSp modSp mod">
        <pc:chgData name="Siegbert Rudolph" userId="2af4d44886c067cc" providerId="LiveId" clId="{D6A652B5-3EF5-4EB5-B8D4-2012A0DB0D2C}" dt="2024-03-26T16:00:17.253" v="1325" actId="1076"/>
        <pc:sldMkLst>
          <pc:docMk/>
          <pc:sldMk cId="769965713" sldId="342"/>
        </pc:sldMkLst>
        <pc:spChg chg="del mod">
          <ac:chgData name="Siegbert Rudolph" userId="2af4d44886c067cc" providerId="LiveId" clId="{D6A652B5-3EF5-4EB5-B8D4-2012A0DB0D2C}" dt="2022-09-23T17:20:45.593" v="504" actId="478"/>
          <ac:spMkLst>
            <pc:docMk/>
            <pc:sldMk cId="769965713" sldId="342"/>
            <ac:spMk id="4" creationId="{32D5AA43-305E-7A30-36A4-C8363885A1EE}"/>
          </ac:spMkLst>
        </pc:spChg>
        <pc:spChg chg="mod">
          <ac:chgData name="Siegbert Rudolph" userId="2af4d44886c067cc" providerId="LiveId" clId="{D6A652B5-3EF5-4EB5-B8D4-2012A0DB0D2C}" dt="2024-03-26T16:00:17.253" v="1325" actId="1076"/>
          <ac:spMkLst>
            <pc:docMk/>
            <pc:sldMk cId="769965713" sldId="342"/>
            <ac:spMk id="4" creationId="{94A6E798-20AA-D39D-88D8-940F5D65F5FB}"/>
          </ac:spMkLst>
        </pc:spChg>
        <pc:spChg chg="del">
          <ac:chgData name="Siegbert Rudolph" userId="2af4d44886c067cc" providerId="LiveId" clId="{D6A652B5-3EF5-4EB5-B8D4-2012A0DB0D2C}" dt="2023-08-18T15:18:37.454" v="912" actId="478"/>
          <ac:spMkLst>
            <pc:docMk/>
            <pc:sldMk cId="769965713" sldId="342"/>
            <ac:spMk id="4" creationId="{E3219D08-E554-35B9-565A-042C025D3A49}"/>
          </ac:spMkLst>
        </pc:spChg>
        <pc:spChg chg="mod">
          <ac:chgData name="Siegbert Rudolph" userId="2af4d44886c067cc" providerId="LiveId" clId="{D6A652B5-3EF5-4EB5-B8D4-2012A0DB0D2C}" dt="2022-09-23T17:20:45.593" v="509" actId="1076"/>
          <ac:spMkLst>
            <pc:docMk/>
            <pc:sldMk cId="769965713" sldId="342"/>
            <ac:spMk id="6" creationId="{05A8EF64-EDEE-0BB7-26CB-150F2E6C38CF}"/>
          </ac:spMkLst>
        </pc:spChg>
        <pc:spChg chg="del mod">
          <ac:chgData name="Siegbert Rudolph" userId="2af4d44886c067cc" providerId="LiveId" clId="{D6A652B5-3EF5-4EB5-B8D4-2012A0DB0D2C}" dt="2024-03-26T16:00:17.253" v="1320" actId="478"/>
          <ac:spMkLst>
            <pc:docMk/>
            <pc:sldMk cId="769965713" sldId="342"/>
            <ac:spMk id="6" creationId="{231204DF-690F-1139-5126-9FA8F14CBFE9}"/>
          </ac:spMkLst>
        </pc:spChg>
        <pc:spChg chg="del">
          <ac:chgData name="Siegbert Rudolph" userId="2af4d44886c067cc" providerId="LiveId" clId="{D6A652B5-3EF5-4EB5-B8D4-2012A0DB0D2C}" dt="2022-09-20T17:18:08.433" v="96" actId="478"/>
          <ac:spMkLst>
            <pc:docMk/>
            <pc:sldMk cId="769965713" sldId="342"/>
            <ac:spMk id="6" creationId="{73DF2736-0BB6-A5AB-C249-CC6CEC40A5FF}"/>
          </ac:spMkLst>
        </pc:spChg>
      </pc:sldChg>
      <pc:sldChg chg="delSp modSp mod">
        <pc:chgData name="Siegbert Rudolph" userId="2af4d44886c067cc" providerId="LiveId" clId="{D6A652B5-3EF5-4EB5-B8D4-2012A0DB0D2C}" dt="2024-03-26T16:00:17.253" v="1331" actId="1076"/>
        <pc:sldMkLst>
          <pc:docMk/>
          <pc:sldMk cId="3862433848" sldId="343"/>
        </pc:sldMkLst>
        <pc:spChg chg="del">
          <ac:chgData name="Siegbert Rudolph" userId="2af4d44886c067cc" providerId="LiveId" clId="{D6A652B5-3EF5-4EB5-B8D4-2012A0DB0D2C}" dt="2023-08-18T15:18:37.470" v="918" actId="478"/>
          <ac:spMkLst>
            <pc:docMk/>
            <pc:sldMk cId="3862433848" sldId="343"/>
            <ac:spMk id="4" creationId="{C64EEF14-1167-A3DE-C81A-EABAD58838E2}"/>
          </ac:spMkLst>
        </pc:spChg>
        <pc:spChg chg="mod">
          <ac:chgData name="Siegbert Rudolph" userId="2af4d44886c067cc" providerId="LiveId" clId="{D6A652B5-3EF5-4EB5-B8D4-2012A0DB0D2C}" dt="2024-03-26T16:00:17.253" v="1331" actId="1076"/>
          <ac:spMkLst>
            <pc:docMk/>
            <pc:sldMk cId="3862433848" sldId="343"/>
            <ac:spMk id="4" creationId="{F843C30E-9E53-D61E-476B-DB478A508E90}"/>
          </ac:spMkLst>
        </pc:spChg>
        <pc:spChg chg="del mod">
          <ac:chgData name="Siegbert Rudolph" userId="2af4d44886c067cc" providerId="LiveId" clId="{D6A652B5-3EF5-4EB5-B8D4-2012A0DB0D2C}" dt="2022-09-23T17:20:45.593" v="510" actId="478"/>
          <ac:spMkLst>
            <pc:docMk/>
            <pc:sldMk cId="3862433848" sldId="343"/>
            <ac:spMk id="4" creationId="{FE14908F-0230-E9F3-E3F0-EEFF5E9DA3A0}"/>
          </ac:spMkLst>
        </pc:spChg>
        <pc:spChg chg="del mod">
          <ac:chgData name="Siegbert Rudolph" userId="2af4d44886c067cc" providerId="LiveId" clId="{D6A652B5-3EF5-4EB5-B8D4-2012A0DB0D2C}" dt="2024-03-26T16:00:17.253" v="1326" actId="478"/>
          <ac:spMkLst>
            <pc:docMk/>
            <pc:sldMk cId="3862433848" sldId="343"/>
            <ac:spMk id="6" creationId="{25BFA902-450F-F89D-35C4-FA65EB604FD0}"/>
          </ac:spMkLst>
        </pc:spChg>
        <pc:spChg chg="mod">
          <ac:chgData name="Siegbert Rudolph" userId="2af4d44886c067cc" providerId="LiveId" clId="{D6A652B5-3EF5-4EB5-B8D4-2012A0DB0D2C}" dt="2022-09-23T17:20:45.593" v="515" actId="1076"/>
          <ac:spMkLst>
            <pc:docMk/>
            <pc:sldMk cId="3862433848" sldId="343"/>
            <ac:spMk id="6" creationId="{A82EB04C-2843-D1FB-09B2-FF4071B70AF1}"/>
          </ac:spMkLst>
        </pc:spChg>
        <pc:spChg chg="del">
          <ac:chgData name="Siegbert Rudolph" userId="2af4d44886c067cc" providerId="LiveId" clId="{D6A652B5-3EF5-4EB5-B8D4-2012A0DB0D2C}" dt="2022-09-20T17:18:08.437" v="102" actId="478"/>
          <ac:spMkLst>
            <pc:docMk/>
            <pc:sldMk cId="3862433848" sldId="343"/>
            <ac:spMk id="6" creationId="{BEEF519E-886A-9121-1F8B-A79D1334CCC1}"/>
          </ac:spMkLst>
        </pc:spChg>
      </pc:sldChg>
      <pc:sldChg chg="delSp modSp mod">
        <pc:chgData name="Siegbert Rudolph" userId="2af4d44886c067cc" providerId="LiveId" clId="{D6A652B5-3EF5-4EB5-B8D4-2012A0DB0D2C}" dt="2024-03-26T16:00:17.268" v="1343" actId="1076"/>
        <pc:sldMkLst>
          <pc:docMk/>
          <pc:sldMk cId="3831517656" sldId="344"/>
        </pc:sldMkLst>
        <pc:spChg chg="del">
          <ac:chgData name="Siegbert Rudolph" userId="2af4d44886c067cc" providerId="LiveId" clId="{D6A652B5-3EF5-4EB5-B8D4-2012A0DB0D2C}" dt="2023-08-18T15:18:37.485" v="930" actId="478"/>
          <ac:spMkLst>
            <pc:docMk/>
            <pc:sldMk cId="3831517656" sldId="344"/>
            <ac:spMk id="4" creationId="{68A20D2D-29FC-52C7-6B28-CB0E1E37019F}"/>
          </ac:spMkLst>
        </pc:spChg>
        <pc:spChg chg="del mod">
          <ac:chgData name="Siegbert Rudolph" userId="2af4d44886c067cc" providerId="LiveId" clId="{D6A652B5-3EF5-4EB5-B8D4-2012A0DB0D2C}" dt="2022-09-23T17:20:45.608" v="522" actId="478"/>
          <ac:spMkLst>
            <pc:docMk/>
            <pc:sldMk cId="3831517656" sldId="344"/>
            <ac:spMk id="4" creationId="{6EFD9ACA-B9D8-1273-5A73-69F735F97352}"/>
          </ac:spMkLst>
        </pc:spChg>
        <pc:spChg chg="mod">
          <ac:chgData name="Siegbert Rudolph" userId="2af4d44886c067cc" providerId="LiveId" clId="{D6A652B5-3EF5-4EB5-B8D4-2012A0DB0D2C}" dt="2024-03-26T16:00:17.268" v="1343" actId="1076"/>
          <ac:spMkLst>
            <pc:docMk/>
            <pc:sldMk cId="3831517656" sldId="344"/>
            <ac:spMk id="4" creationId="{93A79919-D8A2-C393-780B-135030388D34}"/>
          </ac:spMkLst>
        </pc:spChg>
        <pc:spChg chg="mod">
          <ac:chgData name="Siegbert Rudolph" userId="2af4d44886c067cc" providerId="LiveId" clId="{D6A652B5-3EF5-4EB5-B8D4-2012A0DB0D2C}" dt="2022-09-23T17:20:45.615" v="527" actId="1076"/>
          <ac:spMkLst>
            <pc:docMk/>
            <pc:sldMk cId="3831517656" sldId="344"/>
            <ac:spMk id="6" creationId="{35BB9A91-C4BC-E41C-68A3-F7BB32C130E4}"/>
          </ac:spMkLst>
        </pc:spChg>
        <pc:spChg chg="del mod">
          <ac:chgData name="Siegbert Rudolph" userId="2af4d44886c067cc" providerId="LiveId" clId="{D6A652B5-3EF5-4EB5-B8D4-2012A0DB0D2C}" dt="2024-03-26T16:00:17.268" v="1338" actId="478"/>
          <ac:spMkLst>
            <pc:docMk/>
            <pc:sldMk cId="3831517656" sldId="344"/>
            <ac:spMk id="6" creationId="{D43D1226-6543-81DC-92C4-3A88CABC768E}"/>
          </ac:spMkLst>
        </pc:spChg>
        <pc:spChg chg="del">
          <ac:chgData name="Siegbert Rudolph" userId="2af4d44886c067cc" providerId="LiveId" clId="{D6A652B5-3EF5-4EB5-B8D4-2012A0DB0D2C}" dt="2022-09-20T17:18:08.447" v="114" actId="478"/>
          <ac:spMkLst>
            <pc:docMk/>
            <pc:sldMk cId="3831517656" sldId="344"/>
            <ac:spMk id="6" creationId="{FE9C958D-0F2B-A6A4-9DBB-F62DED4647E7}"/>
          </ac:spMkLst>
        </pc:spChg>
      </pc:sldChg>
      <pc:sldChg chg="delSp modSp mod">
        <pc:chgData name="Siegbert Rudolph" userId="2af4d44886c067cc" providerId="LiveId" clId="{D6A652B5-3EF5-4EB5-B8D4-2012A0DB0D2C}" dt="2024-03-26T16:00:17.268" v="1349" actId="1076"/>
        <pc:sldMkLst>
          <pc:docMk/>
          <pc:sldMk cId="4246089716" sldId="345"/>
        </pc:sldMkLst>
        <pc:spChg chg="del mod">
          <ac:chgData name="Siegbert Rudolph" userId="2af4d44886c067cc" providerId="LiveId" clId="{D6A652B5-3EF5-4EB5-B8D4-2012A0DB0D2C}" dt="2022-09-23T17:20:45.615" v="528" actId="478"/>
          <ac:spMkLst>
            <pc:docMk/>
            <pc:sldMk cId="4246089716" sldId="345"/>
            <ac:spMk id="4" creationId="{2D9CC9CC-78BF-28BF-25BC-B0F40695F022}"/>
          </ac:spMkLst>
        </pc:spChg>
        <pc:spChg chg="mod">
          <ac:chgData name="Siegbert Rudolph" userId="2af4d44886c067cc" providerId="LiveId" clId="{D6A652B5-3EF5-4EB5-B8D4-2012A0DB0D2C}" dt="2024-03-26T16:00:17.268" v="1349" actId="1076"/>
          <ac:spMkLst>
            <pc:docMk/>
            <pc:sldMk cId="4246089716" sldId="345"/>
            <ac:spMk id="4" creationId="{92B3C46B-DBB2-491D-0417-DEC734C25413}"/>
          </ac:spMkLst>
        </pc:spChg>
        <pc:spChg chg="del">
          <ac:chgData name="Siegbert Rudolph" userId="2af4d44886c067cc" providerId="LiveId" clId="{D6A652B5-3EF5-4EB5-B8D4-2012A0DB0D2C}" dt="2023-08-18T15:18:37.485" v="936" actId="478"/>
          <ac:spMkLst>
            <pc:docMk/>
            <pc:sldMk cId="4246089716" sldId="345"/>
            <ac:spMk id="4" creationId="{D3F0E0DA-C7A1-4E9D-7929-CC5720F92A96}"/>
          </ac:spMkLst>
        </pc:spChg>
        <pc:spChg chg="del">
          <ac:chgData name="Siegbert Rudolph" userId="2af4d44886c067cc" providerId="LiveId" clId="{D6A652B5-3EF5-4EB5-B8D4-2012A0DB0D2C}" dt="2022-09-20T17:18:08.452" v="120" actId="478"/>
          <ac:spMkLst>
            <pc:docMk/>
            <pc:sldMk cId="4246089716" sldId="345"/>
            <ac:spMk id="6" creationId="{3F21A32F-940D-16CB-D158-EAF6141F3AE4}"/>
          </ac:spMkLst>
        </pc:spChg>
        <pc:spChg chg="del mod">
          <ac:chgData name="Siegbert Rudolph" userId="2af4d44886c067cc" providerId="LiveId" clId="{D6A652B5-3EF5-4EB5-B8D4-2012A0DB0D2C}" dt="2024-03-26T16:00:17.268" v="1344" actId="478"/>
          <ac:spMkLst>
            <pc:docMk/>
            <pc:sldMk cId="4246089716" sldId="345"/>
            <ac:spMk id="6" creationId="{4900606B-B90B-0E0A-9CB9-122C1581FD1B}"/>
          </ac:spMkLst>
        </pc:spChg>
        <pc:spChg chg="mod">
          <ac:chgData name="Siegbert Rudolph" userId="2af4d44886c067cc" providerId="LiveId" clId="{D6A652B5-3EF5-4EB5-B8D4-2012A0DB0D2C}" dt="2022-09-23T17:20:45.615" v="533" actId="1076"/>
          <ac:spMkLst>
            <pc:docMk/>
            <pc:sldMk cId="4246089716" sldId="345"/>
            <ac:spMk id="6" creationId="{D7245C2A-232F-89A7-AF28-5357BD76110A}"/>
          </ac:spMkLst>
        </pc:spChg>
      </pc:sldChg>
      <pc:sldChg chg="delSp modSp mod">
        <pc:chgData name="Siegbert Rudolph" userId="2af4d44886c067cc" providerId="LiveId" clId="{D6A652B5-3EF5-4EB5-B8D4-2012A0DB0D2C}" dt="2024-03-26T16:00:17.284" v="1355" actId="1076"/>
        <pc:sldMkLst>
          <pc:docMk/>
          <pc:sldMk cId="4261946040" sldId="346"/>
        </pc:sldMkLst>
        <pc:spChg chg="mod">
          <ac:chgData name="Siegbert Rudolph" userId="2af4d44886c067cc" providerId="LiveId" clId="{D6A652B5-3EF5-4EB5-B8D4-2012A0DB0D2C}" dt="2024-03-26T16:00:17.284" v="1355" actId="1076"/>
          <ac:spMkLst>
            <pc:docMk/>
            <pc:sldMk cId="4261946040" sldId="346"/>
            <ac:spMk id="4" creationId="{7A0F64CD-622F-BB56-6AF8-DB5EDCEBA198}"/>
          </ac:spMkLst>
        </pc:spChg>
        <pc:spChg chg="del mod">
          <ac:chgData name="Siegbert Rudolph" userId="2af4d44886c067cc" providerId="LiveId" clId="{D6A652B5-3EF5-4EB5-B8D4-2012A0DB0D2C}" dt="2022-09-23T17:20:45.615" v="534" actId="478"/>
          <ac:spMkLst>
            <pc:docMk/>
            <pc:sldMk cId="4261946040" sldId="346"/>
            <ac:spMk id="4" creationId="{7E6F7EB7-F41C-EF43-BFC6-53F419332093}"/>
          </ac:spMkLst>
        </pc:spChg>
        <pc:spChg chg="del">
          <ac:chgData name="Siegbert Rudolph" userId="2af4d44886c067cc" providerId="LiveId" clId="{D6A652B5-3EF5-4EB5-B8D4-2012A0DB0D2C}" dt="2023-08-18T15:18:37.508" v="942" actId="478"/>
          <ac:spMkLst>
            <pc:docMk/>
            <pc:sldMk cId="4261946040" sldId="346"/>
            <ac:spMk id="4" creationId="{A9916DFD-9181-7E3F-7125-15236C2936F9}"/>
          </ac:spMkLst>
        </pc:spChg>
        <pc:spChg chg="mod">
          <ac:chgData name="Siegbert Rudolph" userId="2af4d44886c067cc" providerId="LiveId" clId="{D6A652B5-3EF5-4EB5-B8D4-2012A0DB0D2C}" dt="2022-09-23T17:20:45.615" v="539" actId="1076"/>
          <ac:spMkLst>
            <pc:docMk/>
            <pc:sldMk cId="4261946040" sldId="346"/>
            <ac:spMk id="6" creationId="{3CCBA78D-94F6-A31D-ADDF-9C7A55F1C527}"/>
          </ac:spMkLst>
        </pc:spChg>
        <pc:spChg chg="del mod">
          <ac:chgData name="Siegbert Rudolph" userId="2af4d44886c067cc" providerId="LiveId" clId="{D6A652B5-3EF5-4EB5-B8D4-2012A0DB0D2C}" dt="2024-03-26T16:00:17.268" v="1350" actId="478"/>
          <ac:spMkLst>
            <pc:docMk/>
            <pc:sldMk cId="4261946040" sldId="346"/>
            <ac:spMk id="6" creationId="{6F2E4E10-ECAC-947C-F9BE-5F1C88D44D97}"/>
          </ac:spMkLst>
        </pc:spChg>
        <pc:spChg chg="del">
          <ac:chgData name="Siegbert Rudolph" userId="2af4d44886c067cc" providerId="LiveId" clId="{D6A652B5-3EF5-4EB5-B8D4-2012A0DB0D2C}" dt="2022-09-20T17:18:08.458" v="126" actId="478"/>
          <ac:spMkLst>
            <pc:docMk/>
            <pc:sldMk cId="4261946040" sldId="346"/>
            <ac:spMk id="6" creationId="{E1D8F757-83EB-8801-B9C0-A9B856837034}"/>
          </ac:spMkLst>
        </pc:spChg>
      </pc:sldChg>
      <pc:sldChg chg="delSp modSp mod">
        <pc:chgData name="Siegbert Rudolph" userId="2af4d44886c067cc" providerId="LiveId" clId="{D6A652B5-3EF5-4EB5-B8D4-2012A0DB0D2C}" dt="2024-03-26T16:00:17.284" v="1367" actId="1076"/>
        <pc:sldMkLst>
          <pc:docMk/>
          <pc:sldMk cId="1643268137" sldId="347"/>
        </pc:sldMkLst>
        <pc:spChg chg="mod">
          <ac:chgData name="Siegbert Rudolph" userId="2af4d44886c067cc" providerId="LiveId" clId="{D6A652B5-3EF5-4EB5-B8D4-2012A0DB0D2C}" dt="2024-03-26T16:00:17.284" v="1367" actId="1076"/>
          <ac:spMkLst>
            <pc:docMk/>
            <pc:sldMk cId="1643268137" sldId="347"/>
            <ac:spMk id="4" creationId="{50694FD7-F73B-EF56-C26C-994AF8F9B7A6}"/>
          </ac:spMkLst>
        </pc:spChg>
        <pc:spChg chg="del mod">
          <ac:chgData name="Siegbert Rudolph" userId="2af4d44886c067cc" providerId="LiveId" clId="{D6A652B5-3EF5-4EB5-B8D4-2012A0DB0D2C}" dt="2022-09-23T17:20:45.615" v="546" actId="478"/>
          <ac:spMkLst>
            <pc:docMk/>
            <pc:sldMk cId="1643268137" sldId="347"/>
            <ac:spMk id="4" creationId="{B7DFEB74-B23D-C634-41B7-CB61FE742F02}"/>
          </ac:spMkLst>
        </pc:spChg>
        <pc:spChg chg="del">
          <ac:chgData name="Siegbert Rudolph" userId="2af4d44886c067cc" providerId="LiveId" clId="{D6A652B5-3EF5-4EB5-B8D4-2012A0DB0D2C}" dt="2023-08-18T15:18:37.515" v="954" actId="478"/>
          <ac:spMkLst>
            <pc:docMk/>
            <pc:sldMk cId="1643268137" sldId="347"/>
            <ac:spMk id="4" creationId="{E9D8418E-077C-FDFE-C613-093AFEE07BFC}"/>
          </ac:spMkLst>
        </pc:spChg>
        <pc:spChg chg="del mod">
          <ac:chgData name="Siegbert Rudolph" userId="2af4d44886c067cc" providerId="LiveId" clId="{D6A652B5-3EF5-4EB5-B8D4-2012A0DB0D2C}" dt="2024-03-26T16:00:17.284" v="1362" actId="478"/>
          <ac:spMkLst>
            <pc:docMk/>
            <pc:sldMk cId="1643268137" sldId="347"/>
            <ac:spMk id="6" creationId="{4AE193EB-D766-98F6-85D0-895713464E64}"/>
          </ac:spMkLst>
        </pc:spChg>
        <pc:spChg chg="mod">
          <ac:chgData name="Siegbert Rudolph" userId="2af4d44886c067cc" providerId="LiveId" clId="{D6A652B5-3EF5-4EB5-B8D4-2012A0DB0D2C}" dt="2022-09-23T17:20:45.631" v="551" actId="1076"/>
          <ac:spMkLst>
            <pc:docMk/>
            <pc:sldMk cId="1643268137" sldId="347"/>
            <ac:spMk id="6" creationId="{769ABBC9-E5C9-3E7B-A53F-A3D3EC765855}"/>
          </ac:spMkLst>
        </pc:spChg>
        <pc:spChg chg="del">
          <ac:chgData name="Siegbert Rudolph" userId="2af4d44886c067cc" providerId="LiveId" clId="{D6A652B5-3EF5-4EB5-B8D4-2012A0DB0D2C}" dt="2022-09-20T17:18:08.468" v="138" actId="478"/>
          <ac:spMkLst>
            <pc:docMk/>
            <pc:sldMk cId="1643268137" sldId="347"/>
            <ac:spMk id="6" creationId="{A39EC7E9-68B5-07C8-00A2-D0857CE8057D}"/>
          </ac:spMkLst>
        </pc:spChg>
      </pc:sldChg>
      <pc:sldChg chg="delSp modSp mod">
        <pc:chgData name="Siegbert Rudolph" userId="2af4d44886c067cc" providerId="LiveId" clId="{D6A652B5-3EF5-4EB5-B8D4-2012A0DB0D2C}" dt="2024-03-26T16:00:17.284" v="1361" actId="1076"/>
        <pc:sldMkLst>
          <pc:docMk/>
          <pc:sldMk cId="3808306952" sldId="348"/>
        </pc:sldMkLst>
        <pc:spChg chg="del">
          <ac:chgData name="Siegbert Rudolph" userId="2af4d44886c067cc" providerId="LiveId" clId="{D6A652B5-3EF5-4EB5-B8D4-2012A0DB0D2C}" dt="2023-08-18T15:18:37.512" v="948" actId="478"/>
          <ac:spMkLst>
            <pc:docMk/>
            <pc:sldMk cId="3808306952" sldId="348"/>
            <ac:spMk id="4" creationId="{13D9DC58-4D49-B97F-5011-8D82816D0D26}"/>
          </ac:spMkLst>
        </pc:spChg>
        <pc:spChg chg="mod">
          <ac:chgData name="Siegbert Rudolph" userId="2af4d44886c067cc" providerId="LiveId" clId="{D6A652B5-3EF5-4EB5-B8D4-2012A0DB0D2C}" dt="2024-03-26T16:00:17.284" v="1361" actId="1076"/>
          <ac:spMkLst>
            <pc:docMk/>
            <pc:sldMk cId="3808306952" sldId="348"/>
            <ac:spMk id="4" creationId="{40A9578B-3F1A-7D74-45C7-A68695931951}"/>
          </ac:spMkLst>
        </pc:spChg>
        <pc:spChg chg="del mod">
          <ac:chgData name="Siegbert Rudolph" userId="2af4d44886c067cc" providerId="LiveId" clId="{D6A652B5-3EF5-4EB5-B8D4-2012A0DB0D2C}" dt="2022-09-23T17:20:45.615" v="540" actId="478"/>
          <ac:spMkLst>
            <pc:docMk/>
            <pc:sldMk cId="3808306952" sldId="348"/>
            <ac:spMk id="4" creationId="{FCAF7FCE-7274-FF58-83C5-03E1C3EE2F1B}"/>
          </ac:spMkLst>
        </pc:spChg>
        <pc:spChg chg="del mod">
          <ac:chgData name="Siegbert Rudolph" userId="2af4d44886c067cc" providerId="LiveId" clId="{D6A652B5-3EF5-4EB5-B8D4-2012A0DB0D2C}" dt="2024-03-26T16:00:17.284" v="1356" actId="478"/>
          <ac:spMkLst>
            <pc:docMk/>
            <pc:sldMk cId="3808306952" sldId="348"/>
            <ac:spMk id="6" creationId="{7E940A4F-B1D3-A5D3-0F70-B488AC556CE4}"/>
          </ac:spMkLst>
        </pc:spChg>
        <pc:spChg chg="del">
          <ac:chgData name="Siegbert Rudolph" userId="2af4d44886c067cc" providerId="LiveId" clId="{D6A652B5-3EF5-4EB5-B8D4-2012A0DB0D2C}" dt="2022-09-20T17:18:08.463" v="132" actId="478"/>
          <ac:spMkLst>
            <pc:docMk/>
            <pc:sldMk cId="3808306952" sldId="348"/>
            <ac:spMk id="6" creationId="{8B5AC742-10CA-76D4-D65A-1FE0E2F14415}"/>
          </ac:spMkLst>
        </pc:spChg>
        <pc:spChg chg="mod">
          <ac:chgData name="Siegbert Rudolph" userId="2af4d44886c067cc" providerId="LiveId" clId="{D6A652B5-3EF5-4EB5-B8D4-2012A0DB0D2C}" dt="2022-09-23T17:20:45.615" v="545" actId="1076"/>
          <ac:spMkLst>
            <pc:docMk/>
            <pc:sldMk cId="3808306952" sldId="348"/>
            <ac:spMk id="6" creationId="{8BA11A19-F202-BA72-5369-E22A76A1C505}"/>
          </ac:spMkLst>
        </pc:spChg>
      </pc:sldChg>
      <pc:sldChg chg="delSp modSp mod">
        <pc:chgData name="Siegbert Rudolph" userId="2af4d44886c067cc" providerId="LiveId" clId="{D6A652B5-3EF5-4EB5-B8D4-2012A0DB0D2C}" dt="2024-03-26T16:00:17.300" v="1385" actId="1076"/>
        <pc:sldMkLst>
          <pc:docMk/>
          <pc:sldMk cId="3520276681" sldId="349"/>
        </pc:sldMkLst>
        <pc:spChg chg="del">
          <ac:chgData name="Siegbert Rudolph" userId="2af4d44886c067cc" providerId="LiveId" clId="{D6A652B5-3EF5-4EB5-B8D4-2012A0DB0D2C}" dt="2023-08-18T15:18:37.530" v="972" actId="478"/>
          <ac:spMkLst>
            <pc:docMk/>
            <pc:sldMk cId="3520276681" sldId="349"/>
            <ac:spMk id="2" creationId="{066D9879-EBA2-1BD8-ABB8-7006C6A428B4}"/>
          </ac:spMkLst>
        </pc:spChg>
        <pc:spChg chg="mod">
          <ac:chgData name="Siegbert Rudolph" userId="2af4d44886c067cc" providerId="LiveId" clId="{D6A652B5-3EF5-4EB5-B8D4-2012A0DB0D2C}" dt="2024-03-26T16:00:17.300" v="1385" actId="1076"/>
          <ac:spMkLst>
            <pc:docMk/>
            <pc:sldMk cId="3520276681" sldId="349"/>
            <ac:spMk id="2" creationId="{22583AE1-9C38-DA52-3DD9-68324B7EF6F6}"/>
          </ac:spMkLst>
        </pc:spChg>
        <pc:spChg chg="del mod">
          <ac:chgData name="Siegbert Rudolph" userId="2af4d44886c067cc" providerId="LiveId" clId="{D6A652B5-3EF5-4EB5-B8D4-2012A0DB0D2C}" dt="2022-09-23T17:20:45.631" v="564" actId="478"/>
          <ac:spMkLst>
            <pc:docMk/>
            <pc:sldMk cId="3520276681" sldId="349"/>
            <ac:spMk id="2" creationId="{7F55D593-99A3-68DF-D975-95D4A664E91B}"/>
          </ac:spMkLst>
        </pc:spChg>
        <pc:spChg chg="del">
          <ac:chgData name="Siegbert Rudolph" userId="2af4d44886c067cc" providerId="LiveId" clId="{D6A652B5-3EF5-4EB5-B8D4-2012A0DB0D2C}" dt="2022-09-20T17:18:08.484" v="156" actId="478"/>
          <ac:spMkLst>
            <pc:docMk/>
            <pc:sldMk cId="3520276681" sldId="349"/>
            <ac:spMk id="4" creationId="{565EB098-9552-4F74-9177-0B2DFD8B155D}"/>
          </ac:spMkLst>
        </pc:spChg>
        <pc:spChg chg="del mod">
          <ac:chgData name="Siegbert Rudolph" userId="2af4d44886c067cc" providerId="LiveId" clId="{D6A652B5-3EF5-4EB5-B8D4-2012A0DB0D2C}" dt="2024-03-26T16:00:17.300" v="1380" actId="478"/>
          <ac:spMkLst>
            <pc:docMk/>
            <pc:sldMk cId="3520276681" sldId="349"/>
            <ac:spMk id="4" creationId="{C6E32489-361B-A5B3-12F9-1AA5CE7BD441}"/>
          </ac:spMkLst>
        </pc:spChg>
        <pc:spChg chg="mod">
          <ac:chgData name="Siegbert Rudolph" userId="2af4d44886c067cc" providerId="LiveId" clId="{D6A652B5-3EF5-4EB5-B8D4-2012A0DB0D2C}" dt="2022-09-23T17:20:45.631" v="569" actId="1076"/>
          <ac:spMkLst>
            <pc:docMk/>
            <pc:sldMk cId="3520276681" sldId="349"/>
            <ac:spMk id="4" creationId="{EE8AD0C8-A1F1-A40A-22A3-5E348CE6BEB2}"/>
          </ac:spMkLst>
        </pc:spChg>
      </pc:sldChg>
      <pc:sldChg chg="delSp modSp mod">
        <pc:chgData name="Siegbert Rudolph" userId="2af4d44886c067cc" providerId="LiveId" clId="{D6A652B5-3EF5-4EB5-B8D4-2012A0DB0D2C}" dt="2024-03-26T16:00:17.300" v="1391" actId="1076"/>
        <pc:sldMkLst>
          <pc:docMk/>
          <pc:sldMk cId="1994975947" sldId="350"/>
        </pc:sldMkLst>
        <pc:spChg chg="mod">
          <ac:chgData name="Siegbert Rudolph" userId="2af4d44886c067cc" providerId="LiveId" clId="{D6A652B5-3EF5-4EB5-B8D4-2012A0DB0D2C}" dt="2024-03-26T16:00:17.300" v="1391" actId="1076"/>
          <ac:spMkLst>
            <pc:docMk/>
            <pc:sldMk cId="1994975947" sldId="350"/>
            <ac:spMk id="2" creationId="{AF8EECA1-C0C4-BF48-5DC4-766707D4293A}"/>
          </ac:spMkLst>
        </pc:spChg>
        <pc:spChg chg="del">
          <ac:chgData name="Siegbert Rudolph" userId="2af4d44886c067cc" providerId="LiveId" clId="{D6A652B5-3EF5-4EB5-B8D4-2012A0DB0D2C}" dt="2023-08-18T15:18:37.546" v="978" actId="478"/>
          <ac:spMkLst>
            <pc:docMk/>
            <pc:sldMk cId="1994975947" sldId="350"/>
            <ac:spMk id="2" creationId="{E7FA7811-B9E8-B432-E704-FD65F4DF4725}"/>
          </ac:spMkLst>
        </pc:spChg>
        <pc:spChg chg="del mod">
          <ac:chgData name="Siegbert Rudolph" userId="2af4d44886c067cc" providerId="LiveId" clId="{D6A652B5-3EF5-4EB5-B8D4-2012A0DB0D2C}" dt="2022-09-23T17:20:45.631" v="570" actId="478"/>
          <ac:spMkLst>
            <pc:docMk/>
            <pc:sldMk cId="1994975947" sldId="350"/>
            <ac:spMk id="2" creationId="{F7A754A2-ADED-A734-5F68-D2426C14F20A}"/>
          </ac:spMkLst>
        </pc:spChg>
        <pc:spChg chg="del mod">
          <ac:chgData name="Siegbert Rudolph" userId="2af4d44886c067cc" providerId="LiveId" clId="{D6A652B5-3EF5-4EB5-B8D4-2012A0DB0D2C}" dt="2024-03-26T16:00:17.300" v="1386" actId="478"/>
          <ac:spMkLst>
            <pc:docMk/>
            <pc:sldMk cId="1994975947" sldId="350"/>
            <ac:spMk id="4" creationId="{67E44F8C-3BFC-A68E-523A-B0CCCFF91651}"/>
          </ac:spMkLst>
        </pc:spChg>
        <pc:spChg chg="del">
          <ac:chgData name="Siegbert Rudolph" userId="2af4d44886c067cc" providerId="LiveId" clId="{D6A652B5-3EF5-4EB5-B8D4-2012A0DB0D2C}" dt="2022-09-20T17:18:08.491" v="162" actId="478"/>
          <ac:spMkLst>
            <pc:docMk/>
            <pc:sldMk cId="1994975947" sldId="350"/>
            <ac:spMk id="4" creationId="{6EE2E09B-7E9A-664E-3B9E-5CB8588F7B6E}"/>
          </ac:spMkLst>
        </pc:spChg>
        <pc:spChg chg="mod">
          <ac:chgData name="Siegbert Rudolph" userId="2af4d44886c067cc" providerId="LiveId" clId="{D6A652B5-3EF5-4EB5-B8D4-2012A0DB0D2C}" dt="2022-09-23T17:20:45.646" v="575" actId="1076"/>
          <ac:spMkLst>
            <pc:docMk/>
            <pc:sldMk cId="1994975947" sldId="350"/>
            <ac:spMk id="4" creationId="{D24C987F-D3C4-CDBE-83A2-10CDEA96C31B}"/>
          </ac:spMkLst>
        </pc:spChg>
      </pc:sldChg>
      <pc:sldChg chg="delSp modSp mod">
        <pc:chgData name="Siegbert Rudolph" userId="2af4d44886c067cc" providerId="LiveId" clId="{D6A652B5-3EF5-4EB5-B8D4-2012A0DB0D2C}" dt="2024-03-26T16:00:17.315" v="1397" actId="1076"/>
        <pc:sldMkLst>
          <pc:docMk/>
          <pc:sldMk cId="3223645231" sldId="351"/>
        </pc:sldMkLst>
        <pc:spChg chg="del">
          <ac:chgData name="Siegbert Rudolph" userId="2af4d44886c067cc" providerId="LiveId" clId="{D6A652B5-3EF5-4EB5-B8D4-2012A0DB0D2C}" dt="2023-08-18T15:18:37.554" v="984" actId="478"/>
          <ac:spMkLst>
            <pc:docMk/>
            <pc:sldMk cId="3223645231" sldId="351"/>
            <ac:spMk id="2" creationId="{586C52AD-E325-4861-A9A3-521A98109E9F}"/>
          </ac:spMkLst>
        </pc:spChg>
        <pc:spChg chg="del mod">
          <ac:chgData name="Siegbert Rudolph" userId="2af4d44886c067cc" providerId="LiveId" clId="{D6A652B5-3EF5-4EB5-B8D4-2012A0DB0D2C}" dt="2022-09-23T17:20:45.646" v="576" actId="478"/>
          <ac:spMkLst>
            <pc:docMk/>
            <pc:sldMk cId="3223645231" sldId="351"/>
            <ac:spMk id="2" creationId="{889BFA8A-B7F0-C676-7D04-9BF50FBE462C}"/>
          </ac:spMkLst>
        </pc:spChg>
        <pc:spChg chg="mod">
          <ac:chgData name="Siegbert Rudolph" userId="2af4d44886c067cc" providerId="LiveId" clId="{D6A652B5-3EF5-4EB5-B8D4-2012A0DB0D2C}" dt="2024-03-26T16:00:17.315" v="1397" actId="1076"/>
          <ac:spMkLst>
            <pc:docMk/>
            <pc:sldMk cId="3223645231" sldId="351"/>
            <ac:spMk id="2" creationId="{F3BA0FDB-E15F-2F46-7BBA-49AFBF62A994}"/>
          </ac:spMkLst>
        </pc:spChg>
        <pc:spChg chg="del">
          <ac:chgData name="Siegbert Rudolph" userId="2af4d44886c067cc" providerId="LiveId" clId="{D6A652B5-3EF5-4EB5-B8D4-2012A0DB0D2C}" dt="2022-09-20T17:18:08.499" v="168" actId="478"/>
          <ac:spMkLst>
            <pc:docMk/>
            <pc:sldMk cId="3223645231" sldId="351"/>
            <ac:spMk id="4" creationId="{66C1410E-3BAC-1140-881F-93E04E43A226}"/>
          </ac:spMkLst>
        </pc:spChg>
        <pc:spChg chg="del mod">
          <ac:chgData name="Siegbert Rudolph" userId="2af4d44886c067cc" providerId="LiveId" clId="{D6A652B5-3EF5-4EB5-B8D4-2012A0DB0D2C}" dt="2024-03-26T16:00:17.300" v="1392" actId="478"/>
          <ac:spMkLst>
            <pc:docMk/>
            <pc:sldMk cId="3223645231" sldId="351"/>
            <ac:spMk id="4" creationId="{E27B7931-97E0-E48F-CFD5-49B24D1227AB}"/>
          </ac:spMkLst>
        </pc:spChg>
        <pc:spChg chg="mod">
          <ac:chgData name="Siegbert Rudolph" userId="2af4d44886c067cc" providerId="LiveId" clId="{D6A652B5-3EF5-4EB5-B8D4-2012A0DB0D2C}" dt="2022-09-23T17:20:45.646" v="581" actId="1076"/>
          <ac:spMkLst>
            <pc:docMk/>
            <pc:sldMk cId="3223645231" sldId="351"/>
            <ac:spMk id="4" creationId="{F2655262-BC8B-80C7-100B-6B61D6129325}"/>
          </ac:spMkLst>
        </pc:spChg>
      </pc:sldChg>
      <pc:sldChg chg="delSp modSp mod">
        <pc:chgData name="Siegbert Rudolph" userId="2af4d44886c067cc" providerId="LiveId" clId="{D6A652B5-3EF5-4EB5-B8D4-2012A0DB0D2C}" dt="2024-03-26T16:00:17.315" v="1403" actId="1076"/>
        <pc:sldMkLst>
          <pc:docMk/>
          <pc:sldMk cId="2750322672" sldId="352"/>
        </pc:sldMkLst>
        <pc:spChg chg="del">
          <ac:chgData name="Siegbert Rudolph" userId="2af4d44886c067cc" providerId="LiveId" clId="{D6A652B5-3EF5-4EB5-B8D4-2012A0DB0D2C}" dt="2023-08-18T15:18:37.570" v="990" actId="478"/>
          <ac:spMkLst>
            <pc:docMk/>
            <pc:sldMk cId="2750322672" sldId="352"/>
            <ac:spMk id="2" creationId="{162F400A-0F31-D555-A200-2AFCE915D576}"/>
          </ac:spMkLst>
        </pc:spChg>
        <pc:spChg chg="del mod">
          <ac:chgData name="Siegbert Rudolph" userId="2af4d44886c067cc" providerId="LiveId" clId="{D6A652B5-3EF5-4EB5-B8D4-2012A0DB0D2C}" dt="2022-09-23T17:20:45.646" v="582" actId="478"/>
          <ac:spMkLst>
            <pc:docMk/>
            <pc:sldMk cId="2750322672" sldId="352"/>
            <ac:spMk id="2" creationId="{2733B8FB-D893-915F-C6A6-9279D138F7ED}"/>
          </ac:spMkLst>
        </pc:spChg>
        <pc:spChg chg="mod">
          <ac:chgData name="Siegbert Rudolph" userId="2af4d44886c067cc" providerId="LiveId" clId="{D6A652B5-3EF5-4EB5-B8D4-2012A0DB0D2C}" dt="2024-03-26T16:00:17.315" v="1403" actId="1076"/>
          <ac:spMkLst>
            <pc:docMk/>
            <pc:sldMk cId="2750322672" sldId="352"/>
            <ac:spMk id="2" creationId="{D83361FB-080F-C0AC-EBB6-001085380EBB}"/>
          </ac:spMkLst>
        </pc:spChg>
        <pc:spChg chg="mod">
          <ac:chgData name="Siegbert Rudolph" userId="2af4d44886c067cc" providerId="LiveId" clId="{D6A652B5-3EF5-4EB5-B8D4-2012A0DB0D2C}" dt="2022-09-23T17:20:45.646" v="587" actId="1076"/>
          <ac:spMkLst>
            <pc:docMk/>
            <pc:sldMk cId="2750322672" sldId="352"/>
            <ac:spMk id="4" creationId="{108FBECE-9783-3FE0-0065-C0FB81ABA091}"/>
          </ac:spMkLst>
        </pc:spChg>
        <pc:spChg chg="del">
          <ac:chgData name="Siegbert Rudolph" userId="2af4d44886c067cc" providerId="LiveId" clId="{D6A652B5-3EF5-4EB5-B8D4-2012A0DB0D2C}" dt="2022-09-20T17:18:08.505" v="174" actId="478"/>
          <ac:spMkLst>
            <pc:docMk/>
            <pc:sldMk cId="2750322672" sldId="352"/>
            <ac:spMk id="4" creationId="{89D34E97-8125-DEB0-0C63-E161CAFEF216}"/>
          </ac:spMkLst>
        </pc:spChg>
        <pc:spChg chg="del mod">
          <ac:chgData name="Siegbert Rudolph" userId="2af4d44886c067cc" providerId="LiveId" clId="{D6A652B5-3EF5-4EB5-B8D4-2012A0DB0D2C}" dt="2024-03-26T16:00:17.315" v="1398" actId="478"/>
          <ac:spMkLst>
            <pc:docMk/>
            <pc:sldMk cId="2750322672" sldId="352"/>
            <ac:spMk id="4" creationId="{90082E7B-74D0-0DE7-E360-87CC63FD08B9}"/>
          </ac:spMkLst>
        </pc:spChg>
      </pc:sldChg>
      <pc:sldChg chg="delSp modSp mod">
        <pc:chgData name="Siegbert Rudolph" userId="2af4d44886c067cc" providerId="LiveId" clId="{D6A652B5-3EF5-4EB5-B8D4-2012A0DB0D2C}" dt="2024-03-26T16:00:17.315" v="1415" actId="1076"/>
        <pc:sldMkLst>
          <pc:docMk/>
          <pc:sldMk cId="698882919" sldId="353"/>
        </pc:sldMkLst>
        <pc:spChg chg="del">
          <ac:chgData name="Siegbert Rudolph" userId="2af4d44886c067cc" providerId="LiveId" clId="{D6A652B5-3EF5-4EB5-B8D4-2012A0DB0D2C}" dt="2023-08-18T15:18:37.586" v="1002" actId="478"/>
          <ac:spMkLst>
            <pc:docMk/>
            <pc:sldMk cId="698882919" sldId="353"/>
            <ac:spMk id="2" creationId="{3309868A-0509-3677-8682-A12D2509BB9B}"/>
          </ac:spMkLst>
        </pc:spChg>
        <pc:spChg chg="del mod">
          <ac:chgData name="Siegbert Rudolph" userId="2af4d44886c067cc" providerId="LiveId" clId="{D6A652B5-3EF5-4EB5-B8D4-2012A0DB0D2C}" dt="2022-09-23T17:20:45.646" v="594" actId="478"/>
          <ac:spMkLst>
            <pc:docMk/>
            <pc:sldMk cId="698882919" sldId="353"/>
            <ac:spMk id="2" creationId="{33D97A80-5154-EF7B-FFA1-433016B88664}"/>
          </ac:spMkLst>
        </pc:spChg>
        <pc:spChg chg="mod">
          <ac:chgData name="Siegbert Rudolph" userId="2af4d44886c067cc" providerId="LiveId" clId="{D6A652B5-3EF5-4EB5-B8D4-2012A0DB0D2C}" dt="2024-03-26T16:00:17.315" v="1415" actId="1076"/>
          <ac:spMkLst>
            <pc:docMk/>
            <pc:sldMk cId="698882919" sldId="353"/>
            <ac:spMk id="2" creationId="{5FDB513C-63E3-2424-3C14-41318C1F5860}"/>
          </ac:spMkLst>
        </pc:spChg>
        <pc:spChg chg="del">
          <ac:chgData name="Siegbert Rudolph" userId="2af4d44886c067cc" providerId="LiveId" clId="{D6A652B5-3EF5-4EB5-B8D4-2012A0DB0D2C}" dt="2022-09-20T17:18:08.514" v="186" actId="478"/>
          <ac:spMkLst>
            <pc:docMk/>
            <pc:sldMk cId="698882919" sldId="353"/>
            <ac:spMk id="4" creationId="{458FC55D-21DE-21A9-B048-542271FD777D}"/>
          </ac:spMkLst>
        </pc:spChg>
        <pc:spChg chg="mod">
          <ac:chgData name="Siegbert Rudolph" userId="2af4d44886c067cc" providerId="LiveId" clId="{D6A652B5-3EF5-4EB5-B8D4-2012A0DB0D2C}" dt="2022-09-23T17:20:45.662" v="599" actId="1076"/>
          <ac:spMkLst>
            <pc:docMk/>
            <pc:sldMk cId="698882919" sldId="353"/>
            <ac:spMk id="4" creationId="{DAA4CAE8-477B-8932-CFB6-2F29B8DE9F8F}"/>
          </ac:spMkLst>
        </pc:spChg>
        <pc:spChg chg="del mod">
          <ac:chgData name="Siegbert Rudolph" userId="2af4d44886c067cc" providerId="LiveId" clId="{D6A652B5-3EF5-4EB5-B8D4-2012A0DB0D2C}" dt="2024-03-26T16:00:17.315" v="1410" actId="478"/>
          <ac:spMkLst>
            <pc:docMk/>
            <pc:sldMk cId="698882919" sldId="353"/>
            <ac:spMk id="4" creationId="{EEC52981-EFCA-0EB6-420E-7D20939E2B89}"/>
          </ac:spMkLst>
        </pc:spChg>
      </pc:sldChg>
      <pc:sldChg chg="delSp modSp mod">
        <pc:chgData name="Siegbert Rudolph" userId="2af4d44886c067cc" providerId="LiveId" clId="{D6A652B5-3EF5-4EB5-B8D4-2012A0DB0D2C}" dt="2024-03-26T16:00:17.331" v="1421" actId="1076"/>
        <pc:sldMkLst>
          <pc:docMk/>
          <pc:sldMk cId="1939701643" sldId="354"/>
        </pc:sldMkLst>
        <pc:spChg chg="mod">
          <ac:chgData name="Siegbert Rudolph" userId="2af4d44886c067cc" providerId="LiveId" clId="{D6A652B5-3EF5-4EB5-B8D4-2012A0DB0D2C}" dt="2024-03-26T16:00:17.331" v="1421" actId="1076"/>
          <ac:spMkLst>
            <pc:docMk/>
            <pc:sldMk cId="1939701643" sldId="354"/>
            <ac:spMk id="2" creationId="{528373C8-0FA0-40F4-B28F-7C1043C0AA25}"/>
          </ac:spMkLst>
        </pc:spChg>
        <pc:spChg chg="del">
          <ac:chgData name="Siegbert Rudolph" userId="2af4d44886c067cc" providerId="LiveId" clId="{D6A652B5-3EF5-4EB5-B8D4-2012A0DB0D2C}" dt="2023-08-18T15:18:37.601" v="1008" actId="478"/>
          <ac:spMkLst>
            <pc:docMk/>
            <pc:sldMk cId="1939701643" sldId="354"/>
            <ac:spMk id="2" creationId="{6A4787F9-4DF5-B5E2-842D-ED376CCA6737}"/>
          </ac:spMkLst>
        </pc:spChg>
        <pc:spChg chg="del mod">
          <ac:chgData name="Siegbert Rudolph" userId="2af4d44886c067cc" providerId="LiveId" clId="{D6A652B5-3EF5-4EB5-B8D4-2012A0DB0D2C}" dt="2022-09-23T17:20:45.662" v="600" actId="478"/>
          <ac:spMkLst>
            <pc:docMk/>
            <pc:sldMk cId="1939701643" sldId="354"/>
            <ac:spMk id="2" creationId="{AE0038A4-CAD7-CD89-21A3-573F15EBC599}"/>
          </ac:spMkLst>
        </pc:spChg>
        <pc:spChg chg="mod">
          <ac:chgData name="Siegbert Rudolph" userId="2af4d44886c067cc" providerId="LiveId" clId="{D6A652B5-3EF5-4EB5-B8D4-2012A0DB0D2C}" dt="2022-09-23T17:20:45.662" v="605" actId="1076"/>
          <ac:spMkLst>
            <pc:docMk/>
            <pc:sldMk cId="1939701643" sldId="354"/>
            <ac:spMk id="4" creationId="{9A62A929-2F5F-DD1B-1861-1726E05CDD66}"/>
          </ac:spMkLst>
        </pc:spChg>
        <pc:spChg chg="del mod">
          <ac:chgData name="Siegbert Rudolph" userId="2af4d44886c067cc" providerId="LiveId" clId="{D6A652B5-3EF5-4EB5-B8D4-2012A0DB0D2C}" dt="2024-03-26T16:00:17.315" v="1416" actId="478"/>
          <ac:spMkLst>
            <pc:docMk/>
            <pc:sldMk cId="1939701643" sldId="354"/>
            <ac:spMk id="4" creationId="{CD50EA89-E1B1-CC6F-ACFA-9E389A6D0C1E}"/>
          </ac:spMkLst>
        </pc:spChg>
        <pc:spChg chg="del">
          <ac:chgData name="Siegbert Rudolph" userId="2af4d44886c067cc" providerId="LiveId" clId="{D6A652B5-3EF5-4EB5-B8D4-2012A0DB0D2C}" dt="2022-09-20T17:18:08.521" v="192" actId="478"/>
          <ac:spMkLst>
            <pc:docMk/>
            <pc:sldMk cId="1939701643" sldId="354"/>
            <ac:spMk id="4" creationId="{F1831610-8E7D-513A-CDC2-64101BC6C054}"/>
          </ac:spMkLst>
        </pc:spChg>
      </pc:sldChg>
      <pc:sldChg chg="delSp modSp mod">
        <pc:chgData name="Siegbert Rudolph" userId="2af4d44886c067cc" providerId="LiveId" clId="{D6A652B5-3EF5-4EB5-B8D4-2012A0DB0D2C}" dt="2024-03-26T16:00:17.331" v="1427" actId="1076"/>
        <pc:sldMkLst>
          <pc:docMk/>
          <pc:sldMk cId="2493502698" sldId="355"/>
        </pc:sldMkLst>
        <pc:spChg chg="del">
          <ac:chgData name="Siegbert Rudolph" userId="2af4d44886c067cc" providerId="LiveId" clId="{D6A652B5-3EF5-4EB5-B8D4-2012A0DB0D2C}" dt="2023-08-18T15:18:37.601" v="1014" actId="478"/>
          <ac:spMkLst>
            <pc:docMk/>
            <pc:sldMk cId="2493502698" sldId="355"/>
            <ac:spMk id="2" creationId="{2453989E-D8A5-5A88-6977-29B3EA39A8D2}"/>
          </ac:spMkLst>
        </pc:spChg>
        <pc:spChg chg="del mod">
          <ac:chgData name="Siegbert Rudolph" userId="2af4d44886c067cc" providerId="LiveId" clId="{D6A652B5-3EF5-4EB5-B8D4-2012A0DB0D2C}" dt="2022-09-23T17:20:45.662" v="606" actId="478"/>
          <ac:spMkLst>
            <pc:docMk/>
            <pc:sldMk cId="2493502698" sldId="355"/>
            <ac:spMk id="2" creationId="{8C4C6D4F-B358-4307-8B1C-B4B7F26487D9}"/>
          </ac:spMkLst>
        </pc:spChg>
        <pc:spChg chg="mod">
          <ac:chgData name="Siegbert Rudolph" userId="2af4d44886c067cc" providerId="LiveId" clId="{D6A652B5-3EF5-4EB5-B8D4-2012A0DB0D2C}" dt="2024-03-26T16:00:17.331" v="1427" actId="1076"/>
          <ac:spMkLst>
            <pc:docMk/>
            <pc:sldMk cId="2493502698" sldId="355"/>
            <ac:spMk id="2" creationId="{CD949A68-EE50-FF13-25FF-E62E651B7E63}"/>
          </ac:spMkLst>
        </pc:spChg>
        <pc:spChg chg="del mod">
          <ac:chgData name="Siegbert Rudolph" userId="2af4d44886c067cc" providerId="LiveId" clId="{D6A652B5-3EF5-4EB5-B8D4-2012A0DB0D2C}" dt="2024-03-26T16:00:17.331" v="1422" actId="478"/>
          <ac:spMkLst>
            <pc:docMk/>
            <pc:sldMk cId="2493502698" sldId="355"/>
            <ac:spMk id="4" creationId="{27FD772F-5F5B-51C9-3E03-B3F35D2E7005}"/>
          </ac:spMkLst>
        </pc:spChg>
        <pc:spChg chg="mod">
          <ac:chgData name="Siegbert Rudolph" userId="2af4d44886c067cc" providerId="LiveId" clId="{D6A652B5-3EF5-4EB5-B8D4-2012A0DB0D2C}" dt="2022-09-23T17:20:45.662" v="611" actId="1076"/>
          <ac:spMkLst>
            <pc:docMk/>
            <pc:sldMk cId="2493502698" sldId="355"/>
            <ac:spMk id="4" creationId="{5F55655D-FCD5-6846-F739-DBFDC44A9921}"/>
          </ac:spMkLst>
        </pc:spChg>
        <pc:spChg chg="del">
          <ac:chgData name="Siegbert Rudolph" userId="2af4d44886c067cc" providerId="LiveId" clId="{D6A652B5-3EF5-4EB5-B8D4-2012A0DB0D2C}" dt="2022-09-20T17:18:08.526" v="198" actId="478"/>
          <ac:spMkLst>
            <pc:docMk/>
            <pc:sldMk cId="2493502698" sldId="355"/>
            <ac:spMk id="4" creationId="{B42CF62C-A452-284C-B87E-99BC2C9722AF}"/>
          </ac:spMkLst>
        </pc:spChg>
      </pc:sldChg>
      <pc:sldChg chg="delSp modSp mod">
        <pc:chgData name="Siegbert Rudolph" userId="2af4d44886c067cc" providerId="LiveId" clId="{D6A652B5-3EF5-4EB5-B8D4-2012A0DB0D2C}" dt="2024-03-26T16:00:17.331" v="1433" actId="1076"/>
        <pc:sldMkLst>
          <pc:docMk/>
          <pc:sldMk cId="851453200" sldId="356"/>
        </pc:sldMkLst>
        <pc:spChg chg="mod">
          <ac:chgData name="Siegbert Rudolph" userId="2af4d44886c067cc" providerId="LiveId" clId="{D6A652B5-3EF5-4EB5-B8D4-2012A0DB0D2C}" dt="2024-03-26T16:00:17.331" v="1433" actId="1076"/>
          <ac:spMkLst>
            <pc:docMk/>
            <pc:sldMk cId="851453200" sldId="356"/>
            <ac:spMk id="2" creationId="{16BF9332-7165-D4CA-5D7E-6238336D5D3B}"/>
          </ac:spMkLst>
        </pc:spChg>
        <pc:spChg chg="del mod">
          <ac:chgData name="Siegbert Rudolph" userId="2af4d44886c067cc" providerId="LiveId" clId="{D6A652B5-3EF5-4EB5-B8D4-2012A0DB0D2C}" dt="2022-09-23T17:20:45.662" v="612" actId="478"/>
          <ac:spMkLst>
            <pc:docMk/>
            <pc:sldMk cId="851453200" sldId="356"/>
            <ac:spMk id="2" creationId="{99D5DEAF-DDD0-029F-045E-5BDD9D50F7A0}"/>
          </ac:spMkLst>
        </pc:spChg>
        <pc:spChg chg="del">
          <ac:chgData name="Siegbert Rudolph" userId="2af4d44886c067cc" providerId="LiveId" clId="{D6A652B5-3EF5-4EB5-B8D4-2012A0DB0D2C}" dt="2023-08-18T15:18:37.617" v="1020" actId="478"/>
          <ac:spMkLst>
            <pc:docMk/>
            <pc:sldMk cId="851453200" sldId="356"/>
            <ac:spMk id="2" creationId="{B23385F7-5A31-BBF7-090C-1A70279936CD}"/>
          </ac:spMkLst>
        </pc:spChg>
        <pc:spChg chg="del">
          <ac:chgData name="Siegbert Rudolph" userId="2af4d44886c067cc" providerId="LiveId" clId="{D6A652B5-3EF5-4EB5-B8D4-2012A0DB0D2C}" dt="2022-09-20T17:18:08.530" v="204" actId="478"/>
          <ac:spMkLst>
            <pc:docMk/>
            <pc:sldMk cId="851453200" sldId="356"/>
            <ac:spMk id="4" creationId="{0973A478-5F42-2C05-D68E-46DD37833F76}"/>
          </ac:spMkLst>
        </pc:spChg>
        <pc:spChg chg="mod">
          <ac:chgData name="Siegbert Rudolph" userId="2af4d44886c067cc" providerId="LiveId" clId="{D6A652B5-3EF5-4EB5-B8D4-2012A0DB0D2C}" dt="2022-09-23T17:20:45.662" v="617" actId="1076"/>
          <ac:spMkLst>
            <pc:docMk/>
            <pc:sldMk cId="851453200" sldId="356"/>
            <ac:spMk id="4" creationId="{799A6440-004A-F1B1-52C8-2049A2467093}"/>
          </ac:spMkLst>
        </pc:spChg>
        <pc:spChg chg="del mod">
          <ac:chgData name="Siegbert Rudolph" userId="2af4d44886c067cc" providerId="LiveId" clId="{D6A652B5-3EF5-4EB5-B8D4-2012A0DB0D2C}" dt="2024-03-26T16:00:17.331" v="1428" actId="478"/>
          <ac:spMkLst>
            <pc:docMk/>
            <pc:sldMk cId="851453200" sldId="356"/>
            <ac:spMk id="4" creationId="{B9FF2EF9-B276-B864-0269-C05E5240A475}"/>
          </ac:spMkLst>
        </pc:spChg>
      </pc:sldChg>
      <pc:sldChg chg="delSp modSp mod">
        <pc:chgData name="Siegbert Rudolph" userId="2af4d44886c067cc" providerId="LiveId" clId="{D6A652B5-3EF5-4EB5-B8D4-2012A0DB0D2C}" dt="2024-03-26T16:00:17.331" v="1439" actId="1076"/>
        <pc:sldMkLst>
          <pc:docMk/>
          <pc:sldMk cId="2088534301" sldId="357"/>
        </pc:sldMkLst>
        <pc:spChg chg="del">
          <ac:chgData name="Siegbert Rudolph" userId="2af4d44886c067cc" providerId="LiveId" clId="{D6A652B5-3EF5-4EB5-B8D4-2012A0DB0D2C}" dt="2023-08-18T15:18:37.617" v="1026" actId="478"/>
          <ac:spMkLst>
            <pc:docMk/>
            <pc:sldMk cId="2088534301" sldId="357"/>
            <ac:spMk id="2" creationId="{0B9C55ED-4320-229D-2BBE-C9765EA0C60B}"/>
          </ac:spMkLst>
        </pc:spChg>
        <pc:spChg chg="mod">
          <ac:chgData name="Siegbert Rudolph" userId="2af4d44886c067cc" providerId="LiveId" clId="{D6A652B5-3EF5-4EB5-B8D4-2012A0DB0D2C}" dt="2024-03-26T16:00:17.331" v="1439" actId="1076"/>
          <ac:spMkLst>
            <pc:docMk/>
            <pc:sldMk cId="2088534301" sldId="357"/>
            <ac:spMk id="2" creationId="{284906CA-9EA3-3F75-0501-0D78129895E6}"/>
          </ac:spMkLst>
        </pc:spChg>
        <pc:spChg chg="del mod">
          <ac:chgData name="Siegbert Rudolph" userId="2af4d44886c067cc" providerId="LiveId" clId="{D6A652B5-3EF5-4EB5-B8D4-2012A0DB0D2C}" dt="2022-09-23T17:20:45.677" v="618" actId="478"/>
          <ac:spMkLst>
            <pc:docMk/>
            <pc:sldMk cId="2088534301" sldId="357"/>
            <ac:spMk id="2" creationId="{A6A30D04-D253-1DBE-A7D5-33988E820466}"/>
          </ac:spMkLst>
        </pc:spChg>
        <pc:spChg chg="mod">
          <ac:chgData name="Siegbert Rudolph" userId="2af4d44886c067cc" providerId="LiveId" clId="{D6A652B5-3EF5-4EB5-B8D4-2012A0DB0D2C}" dt="2022-09-23T17:20:45.677" v="623" actId="1076"/>
          <ac:spMkLst>
            <pc:docMk/>
            <pc:sldMk cId="2088534301" sldId="357"/>
            <ac:spMk id="4" creationId="{776F66A4-4DDB-F5CF-F6F7-BB270EE882BC}"/>
          </ac:spMkLst>
        </pc:spChg>
        <pc:spChg chg="del">
          <ac:chgData name="Siegbert Rudolph" userId="2af4d44886c067cc" providerId="LiveId" clId="{D6A652B5-3EF5-4EB5-B8D4-2012A0DB0D2C}" dt="2022-09-20T17:18:08.536" v="210" actId="478"/>
          <ac:spMkLst>
            <pc:docMk/>
            <pc:sldMk cId="2088534301" sldId="357"/>
            <ac:spMk id="4" creationId="{98B3B40D-241D-4108-D0BA-46AE81A1EC68}"/>
          </ac:spMkLst>
        </pc:spChg>
        <pc:spChg chg="del mod">
          <ac:chgData name="Siegbert Rudolph" userId="2af4d44886c067cc" providerId="LiveId" clId="{D6A652B5-3EF5-4EB5-B8D4-2012A0DB0D2C}" dt="2024-03-26T16:00:17.331" v="1434" actId="478"/>
          <ac:spMkLst>
            <pc:docMk/>
            <pc:sldMk cId="2088534301" sldId="357"/>
            <ac:spMk id="4" creationId="{FC4270E2-4940-5D23-0E14-06B897BBB12A}"/>
          </ac:spMkLst>
        </pc:spChg>
      </pc:sldChg>
      <pc:sldChg chg="delSp modSp mod">
        <pc:chgData name="Siegbert Rudolph" userId="2af4d44886c067cc" providerId="LiveId" clId="{D6A652B5-3EF5-4EB5-B8D4-2012A0DB0D2C}" dt="2024-03-26T16:00:17.346" v="1451" actId="1076"/>
        <pc:sldMkLst>
          <pc:docMk/>
          <pc:sldMk cId="2400183935" sldId="358"/>
        </pc:sldMkLst>
        <pc:spChg chg="mod">
          <ac:chgData name="Siegbert Rudolph" userId="2af4d44886c067cc" providerId="LiveId" clId="{D6A652B5-3EF5-4EB5-B8D4-2012A0DB0D2C}" dt="2024-03-26T16:00:17.346" v="1451" actId="1076"/>
          <ac:spMkLst>
            <pc:docMk/>
            <pc:sldMk cId="2400183935" sldId="358"/>
            <ac:spMk id="2" creationId="{08F2C6A0-89E4-A5A2-848B-D0E9BD66FA99}"/>
          </ac:spMkLst>
        </pc:spChg>
        <pc:spChg chg="del mod">
          <ac:chgData name="Siegbert Rudolph" userId="2af4d44886c067cc" providerId="LiveId" clId="{D6A652B5-3EF5-4EB5-B8D4-2012A0DB0D2C}" dt="2022-09-23T17:20:45.677" v="630" actId="478"/>
          <ac:spMkLst>
            <pc:docMk/>
            <pc:sldMk cId="2400183935" sldId="358"/>
            <ac:spMk id="2" creationId="{17E2E37B-5963-39E9-A683-FD8BC8B049A0}"/>
          </ac:spMkLst>
        </pc:spChg>
        <pc:spChg chg="del">
          <ac:chgData name="Siegbert Rudolph" userId="2af4d44886c067cc" providerId="LiveId" clId="{D6A652B5-3EF5-4EB5-B8D4-2012A0DB0D2C}" dt="2023-08-18T15:18:37.632" v="1038" actId="478"/>
          <ac:spMkLst>
            <pc:docMk/>
            <pc:sldMk cId="2400183935" sldId="358"/>
            <ac:spMk id="2" creationId="{91D0AC68-BA67-12EB-8E6F-D5F85325DCC7}"/>
          </ac:spMkLst>
        </pc:spChg>
        <pc:spChg chg="mod">
          <ac:chgData name="Siegbert Rudolph" userId="2af4d44886c067cc" providerId="LiveId" clId="{D6A652B5-3EF5-4EB5-B8D4-2012A0DB0D2C}" dt="2022-09-23T17:20:45.677" v="635" actId="1076"/>
          <ac:spMkLst>
            <pc:docMk/>
            <pc:sldMk cId="2400183935" sldId="358"/>
            <ac:spMk id="4" creationId="{7814446B-3C49-3DBA-B2B2-679DBA173735}"/>
          </ac:spMkLst>
        </pc:spChg>
        <pc:spChg chg="del mod">
          <ac:chgData name="Siegbert Rudolph" userId="2af4d44886c067cc" providerId="LiveId" clId="{D6A652B5-3EF5-4EB5-B8D4-2012A0DB0D2C}" dt="2024-03-26T16:00:17.346" v="1446" actId="478"/>
          <ac:spMkLst>
            <pc:docMk/>
            <pc:sldMk cId="2400183935" sldId="358"/>
            <ac:spMk id="4" creationId="{8A216F48-C8E4-29E4-048E-0B97F58D38B7}"/>
          </ac:spMkLst>
        </pc:spChg>
        <pc:spChg chg="del">
          <ac:chgData name="Siegbert Rudolph" userId="2af4d44886c067cc" providerId="LiveId" clId="{D6A652B5-3EF5-4EB5-B8D4-2012A0DB0D2C}" dt="2022-09-20T17:18:08.544" v="222" actId="478"/>
          <ac:spMkLst>
            <pc:docMk/>
            <pc:sldMk cId="2400183935" sldId="358"/>
            <ac:spMk id="4" creationId="{FF40F2DC-FF87-8417-B601-D2E7B4A6ED5D}"/>
          </ac:spMkLst>
        </pc:spChg>
      </pc:sldChg>
      <pc:sldChg chg="delSp modSp mod">
        <pc:chgData name="Siegbert Rudolph" userId="2af4d44886c067cc" providerId="LiveId" clId="{D6A652B5-3EF5-4EB5-B8D4-2012A0DB0D2C}" dt="2024-03-26T16:00:17.346" v="1457" actId="1076"/>
        <pc:sldMkLst>
          <pc:docMk/>
          <pc:sldMk cId="4032970566" sldId="359"/>
        </pc:sldMkLst>
        <pc:spChg chg="del">
          <ac:chgData name="Siegbert Rudolph" userId="2af4d44886c067cc" providerId="LiveId" clId="{D6A652B5-3EF5-4EB5-B8D4-2012A0DB0D2C}" dt="2023-08-18T15:18:37.632" v="1044" actId="478"/>
          <ac:spMkLst>
            <pc:docMk/>
            <pc:sldMk cId="4032970566" sldId="359"/>
            <ac:spMk id="2" creationId="{2F7B109C-B26D-0C7F-8141-483203B70D3D}"/>
          </ac:spMkLst>
        </pc:spChg>
        <pc:spChg chg="mod">
          <ac:chgData name="Siegbert Rudolph" userId="2af4d44886c067cc" providerId="LiveId" clId="{D6A652B5-3EF5-4EB5-B8D4-2012A0DB0D2C}" dt="2024-03-26T16:00:17.346" v="1457" actId="1076"/>
          <ac:spMkLst>
            <pc:docMk/>
            <pc:sldMk cId="4032970566" sldId="359"/>
            <ac:spMk id="2" creationId="{75F03BA6-72E4-BE07-55F5-6C911A90E930}"/>
          </ac:spMkLst>
        </pc:spChg>
        <pc:spChg chg="del mod">
          <ac:chgData name="Siegbert Rudolph" userId="2af4d44886c067cc" providerId="LiveId" clId="{D6A652B5-3EF5-4EB5-B8D4-2012A0DB0D2C}" dt="2022-09-23T17:20:45.677" v="636" actId="478"/>
          <ac:spMkLst>
            <pc:docMk/>
            <pc:sldMk cId="4032970566" sldId="359"/>
            <ac:spMk id="2" creationId="{F0BB5AB3-E3E7-3288-A1A8-238F38F5E7D1}"/>
          </ac:spMkLst>
        </pc:spChg>
        <pc:spChg chg="del">
          <ac:chgData name="Siegbert Rudolph" userId="2af4d44886c067cc" providerId="LiveId" clId="{D6A652B5-3EF5-4EB5-B8D4-2012A0DB0D2C}" dt="2022-09-20T17:18:08.551" v="228" actId="478"/>
          <ac:spMkLst>
            <pc:docMk/>
            <pc:sldMk cId="4032970566" sldId="359"/>
            <ac:spMk id="4" creationId="{4976137E-AB6A-5910-9AAB-41BC11CD7C0D}"/>
          </ac:spMkLst>
        </pc:spChg>
        <pc:spChg chg="del mod">
          <ac:chgData name="Siegbert Rudolph" userId="2af4d44886c067cc" providerId="LiveId" clId="{D6A652B5-3EF5-4EB5-B8D4-2012A0DB0D2C}" dt="2024-03-26T16:00:17.346" v="1452" actId="478"/>
          <ac:spMkLst>
            <pc:docMk/>
            <pc:sldMk cId="4032970566" sldId="359"/>
            <ac:spMk id="4" creationId="{65E66E44-E1AF-973A-43F6-EDA72DAD87F3}"/>
          </ac:spMkLst>
        </pc:spChg>
        <pc:spChg chg="mod">
          <ac:chgData name="Siegbert Rudolph" userId="2af4d44886c067cc" providerId="LiveId" clId="{D6A652B5-3EF5-4EB5-B8D4-2012A0DB0D2C}" dt="2022-09-23T17:20:45.693" v="641" actId="1076"/>
          <ac:spMkLst>
            <pc:docMk/>
            <pc:sldMk cId="4032970566" sldId="359"/>
            <ac:spMk id="4" creationId="{DCDD73ED-8765-13F7-F1DA-0E2EAD3F082A}"/>
          </ac:spMkLst>
        </pc:spChg>
      </pc:sldChg>
      <pc:sldChg chg="delSp modSp mod">
        <pc:chgData name="Siegbert Rudolph" userId="2af4d44886c067cc" providerId="LiveId" clId="{D6A652B5-3EF5-4EB5-B8D4-2012A0DB0D2C}" dt="2024-03-26T16:00:17.362" v="1463" actId="1076"/>
        <pc:sldMkLst>
          <pc:docMk/>
          <pc:sldMk cId="316640830" sldId="360"/>
        </pc:sldMkLst>
        <pc:spChg chg="del mod">
          <ac:chgData name="Siegbert Rudolph" userId="2af4d44886c067cc" providerId="LiveId" clId="{D6A652B5-3EF5-4EB5-B8D4-2012A0DB0D2C}" dt="2022-09-23T17:20:45.693" v="642" actId="478"/>
          <ac:spMkLst>
            <pc:docMk/>
            <pc:sldMk cId="316640830" sldId="360"/>
            <ac:spMk id="2" creationId="{1C37BF31-A33C-BF02-12FF-AD462A5045DA}"/>
          </ac:spMkLst>
        </pc:spChg>
        <pc:spChg chg="del">
          <ac:chgData name="Siegbert Rudolph" userId="2af4d44886c067cc" providerId="LiveId" clId="{D6A652B5-3EF5-4EB5-B8D4-2012A0DB0D2C}" dt="2023-08-18T15:18:37.632" v="1050" actId="478"/>
          <ac:spMkLst>
            <pc:docMk/>
            <pc:sldMk cId="316640830" sldId="360"/>
            <ac:spMk id="2" creationId="{49DB5C97-B1FC-2476-E811-65794019C892}"/>
          </ac:spMkLst>
        </pc:spChg>
        <pc:spChg chg="mod">
          <ac:chgData name="Siegbert Rudolph" userId="2af4d44886c067cc" providerId="LiveId" clId="{D6A652B5-3EF5-4EB5-B8D4-2012A0DB0D2C}" dt="2024-03-26T16:00:17.362" v="1463" actId="1076"/>
          <ac:spMkLst>
            <pc:docMk/>
            <pc:sldMk cId="316640830" sldId="360"/>
            <ac:spMk id="2" creationId="{988012DE-4F0F-34F5-7BB9-7F87E4B7256B}"/>
          </ac:spMkLst>
        </pc:spChg>
        <pc:spChg chg="del">
          <ac:chgData name="Siegbert Rudolph" userId="2af4d44886c067cc" providerId="LiveId" clId="{D6A652B5-3EF5-4EB5-B8D4-2012A0DB0D2C}" dt="2022-09-20T17:18:08.557" v="234" actId="478"/>
          <ac:spMkLst>
            <pc:docMk/>
            <pc:sldMk cId="316640830" sldId="360"/>
            <ac:spMk id="4" creationId="{2E9AC1A8-1665-D62E-EAEE-FE5F770B485C}"/>
          </ac:spMkLst>
        </pc:spChg>
        <pc:spChg chg="del mod">
          <ac:chgData name="Siegbert Rudolph" userId="2af4d44886c067cc" providerId="LiveId" clId="{D6A652B5-3EF5-4EB5-B8D4-2012A0DB0D2C}" dt="2024-03-26T16:00:17.346" v="1458" actId="478"/>
          <ac:spMkLst>
            <pc:docMk/>
            <pc:sldMk cId="316640830" sldId="360"/>
            <ac:spMk id="4" creationId="{8234840B-FB38-BEF0-62E2-2650A8EA1459}"/>
          </ac:spMkLst>
        </pc:spChg>
        <pc:spChg chg="mod">
          <ac:chgData name="Siegbert Rudolph" userId="2af4d44886c067cc" providerId="LiveId" clId="{D6A652B5-3EF5-4EB5-B8D4-2012A0DB0D2C}" dt="2022-09-23T17:20:45.693" v="647" actId="1076"/>
          <ac:spMkLst>
            <pc:docMk/>
            <pc:sldMk cId="316640830" sldId="360"/>
            <ac:spMk id="4" creationId="{94781D3C-2032-0E53-B0B2-C546CF3637A1}"/>
          </ac:spMkLst>
        </pc:spChg>
      </pc:sldChg>
      <pc:sldChg chg="delSp modSp mod">
        <pc:chgData name="Siegbert Rudolph" userId="2af4d44886c067cc" providerId="LiveId" clId="{D6A652B5-3EF5-4EB5-B8D4-2012A0DB0D2C}" dt="2024-03-26T16:00:17.362" v="1469" actId="1076"/>
        <pc:sldMkLst>
          <pc:docMk/>
          <pc:sldMk cId="4091313697" sldId="361"/>
        </pc:sldMkLst>
        <pc:spChg chg="mod">
          <ac:chgData name="Siegbert Rudolph" userId="2af4d44886c067cc" providerId="LiveId" clId="{D6A652B5-3EF5-4EB5-B8D4-2012A0DB0D2C}" dt="2024-03-26T16:00:17.362" v="1469" actId="1076"/>
          <ac:spMkLst>
            <pc:docMk/>
            <pc:sldMk cId="4091313697" sldId="361"/>
            <ac:spMk id="2" creationId="{11B24F4C-0F6B-C194-0944-A5640FD602FE}"/>
          </ac:spMkLst>
        </pc:spChg>
        <pc:spChg chg="del mod">
          <ac:chgData name="Siegbert Rudolph" userId="2af4d44886c067cc" providerId="LiveId" clId="{D6A652B5-3EF5-4EB5-B8D4-2012A0DB0D2C}" dt="2022-09-23T17:20:45.693" v="648" actId="478"/>
          <ac:spMkLst>
            <pc:docMk/>
            <pc:sldMk cId="4091313697" sldId="361"/>
            <ac:spMk id="2" creationId="{C3EA1ED4-A0C1-6888-638A-8EC88B2EAC0B}"/>
          </ac:spMkLst>
        </pc:spChg>
        <pc:spChg chg="del">
          <ac:chgData name="Siegbert Rudolph" userId="2af4d44886c067cc" providerId="LiveId" clId="{D6A652B5-3EF5-4EB5-B8D4-2012A0DB0D2C}" dt="2023-08-18T15:18:37.648" v="1056" actId="478"/>
          <ac:spMkLst>
            <pc:docMk/>
            <pc:sldMk cId="4091313697" sldId="361"/>
            <ac:spMk id="2" creationId="{F4D96CDD-32B4-E161-3C68-93A5D7884509}"/>
          </ac:spMkLst>
        </pc:spChg>
        <pc:spChg chg="del">
          <ac:chgData name="Siegbert Rudolph" userId="2af4d44886c067cc" providerId="LiveId" clId="{D6A652B5-3EF5-4EB5-B8D4-2012A0DB0D2C}" dt="2022-09-20T17:18:08.564" v="240" actId="478"/>
          <ac:spMkLst>
            <pc:docMk/>
            <pc:sldMk cId="4091313697" sldId="361"/>
            <ac:spMk id="4" creationId="{9DAFB8AB-0B71-5414-6B98-CDE84DFC05D8}"/>
          </ac:spMkLst>
        </pc:spChg>
        <pc:spChg chg="del mod">
          <ac:chgData name="Siegbert Rudolph" userId="2af4d44886c067cc" providerId="LiveId" clId="{D6A652B5-3EF5-4EB5-B8D4-2012A0DB0D2C}" dt="2024-03-26T16:00:17.362" v="1464" actId="478"/>
          <ac:spMkLst>
            <pc:docMk/>
            <pc:sldMk cId="4091313697" sldId="361"/>
            <ac:spMk id="4" creationId="{A8060986-A1DE-4E0C-8C32-0375D5118219}"/>
          </ac:spMkLst>
        </pc:spChg>
        <pc:spChg chg="mod">
          <ac:chgData name="Siegbert Rudolph" userId="2af4d44886c067cc" providerId="LiveId" clId="{D6A652B5-3EF5-4EB5-B8D4-2012A0DB0D2C}" dt="2022-09-23T17:20:45.693" v="653" actId="1076"/>
          <ac:spMkLst>
            <pc:docMk/>
            <pc:sldMk cId="4091313697" sldId="361"/>
            <ac:spMk id="4" creationId="{AFC5764F-7A09-607C-8A34-192C98E9C4F5}"/>
          </ac:spMkLst>
        </pc:spChg>
      </pc:sldChg>
      <pc:sldChg chg="delSp modSp mod">
        <pc:chgData name="Siegbert Rudolph" userId="2af4d44886c067cc" providerId="LiveId" clId="{D6A652B5-3EF5-4EB5-B8D4-2012A0DB0D2C}" dt="2024-03-26T16:00:17.362" v="1475" actId="1076"/>
        <pc:sldMkLst>
          <pc:docMk/>
          <pc:sldMk cId="3197816290" sldId="362"/>
        </pc:sldMkLst>
        <pc:spChg chg="del mod">
          <ac:chgData name="Siegbert Rudolph" userId="2af4d44886c067cc" providerId="LiveId" clId="{D6A652B5-3EF5-4EB5-B8D4-2012A0DB0D2C}" dt="2022-09-23T17:20:45.693" v="654" actId="478"/>
          <ac:spMkLst>
            <pc:docMk/>
            <pc:sldMk cId="3197816290" sldId="362"/>
            <ac:spMk id="2" creationId="{2DCCBE09-1059-C193-93F7-89D6638F2DC7}"/>
          </ac:spMkLst>
        </pc:spChg>
        <pc:spChg chg="mod">
          <ac:chgData name="Siegbert Rudolph" userId="2af4d44886c067cc" providerId="LiveId" clId="{D6A652B5-3EF5-4EB5-B8D4-2012A0DB0D2C}" dt="2024-03-26T16:00:17.362" v="1475" actId="1076"/>
          <ac:spMkLst>
            <pc:docMk/>
            <pc:sldMk cId="3197816290" sldId="362"/>
            <ac:spMk id="2" creationId="{7A87B16D-33A0-BD9B-613E-84F68A62BAC6}"/>
          </ac:spMkLst>
        </pc:spChg>
        <pc:spChg chg="del">
          <ac:chgData name="Siegbert Rudolph" userId="2af4d44886c067cc" providerId="LiveId" clId="{D6A652B5-3EF5-4EB5-B8D4-2012A0DB0D2C}" dt="2023-08-18T15:18:37.655" v="1062" actId="478"/>
          <ac:spMkLst>
            <pc:docMk/>
            <pc:sldMk cId="3197816290" sldId="362"/>
            <ac:spMk id="2" creationId="{90CBEA57-37EA-F410-F45A-F5768B425F3F}"/>
          </ac:spMkLst>
        </pc:spChg>
        <pc:spChg chg="del mod">
          <ac:chgData name="Siegbert Rudolph" userId="2af4d44886c067cc" providerId="LiveId" clId="{D6A652B5-3EF5-4EB5-B8D4-2012A0DB0D2C}" dt="2024-03-26T16:00:17.362" v="1470" actId="478"/>
          <ac:spMkLst>
            <pc:docMk/>
            <pc:sldMk cId="3197816290" sldId="362"/>
            <ac:spMk id="4" creationId="{2E4B7709-4EFA-8718-C651-8A98F8DD8727}"/>
          </ac:spMkLst>
        </pc:spChg>
        <pc:spChg chg="del">
          <ac:chgData name="Siegbert Rudolph" userId="2af4d44886c067cc" providerId="LiveId" clId="{D6A652B5-3EF5-4EB5-B8D4-2012A0DB0D2C}" dt="2022-09-20T17:18:08.570" v="246" actId="478"/>
          <ac:spMkLst>
            <pc:docMk/>
            <pc:sldMk cId="3197816290" sldId="362"/>
            <ac:spMk id="4" creationId="{63B97661-1B65-B876-BAC3-C063233A3B92}"/>
          </ac:spMkLst>
        </pc:spChg>
        <pc:spChg chg="mod">
          <ac:chgData name="Siegbert Rudolph" userId="2af4d44886c067cc" providerId="LiveId" clId="{D6A652B5-3EF5-4EB5-B8D4-2012A0DB0D2C}" dt="2022-09-23T17:20:45.693" v="659" actId="1076"/>
          <ac:spMkLst>
            <pc:docMk/>
            <pc:sldMk cId="3197816290" sldId="362"/>
            <ac:spMk id="4" creationId="{F75716A4-198A-7B0D-027C-99762B30E0D9}"/>
          </ac:spMkLst>
        </pc:spChg>
      </pc:sldChg>
      <pc:sldChg chg="delSp modSp mod">
        <pc:chgData name="Siegbert Rudolph" userId="2af4d44886c067cc" providerId="LiveId" clId="{D6A652B5-3EF5-4EB5-B8D4-2012A0DB0D2C}" dt="2024-03-26T16:00:17.378" v="1487" actId="1076"/>
        <pc:sldMkLst>
          <pc:docMk/>
          <pc:sldMk cId="4062732763" sldId="363"/>
        </pc:sldMkLst>
        <pc:spChg chg="del">
          <ac:chgData name="Siegbert Rudolph" userId="2af4d44886c067cc" providerId="LiveId" clId="{D6A652B5-3EF5-4EB5-B8D4-2012A0DB0D2C}" dt="2023-08-18T15:18:37.655" v="1074" actId="478"/>
          <ac:spMkLst>
            <pc:docMk/>
            <pc:sldMk cId="4062732763" sldId="363"/>
            <ac:spMk id="2" creationId="{09A7A769-9E91-D756-2441-EB0DE49DC3E4}"/>
          </ac:spMkLst>
        </pc:spChg>
        <pc:spChg chg="del mod">
          <ac:chgData name="Siegbert Rudolph" userId="2af4d44886c067cc" providerId="LiveId" clId="{D6A652B5-3EF5-4EB5-B8D4-2012A0DB0D2C}" dt="2022-09-23T17:20:45.709" v="666" actId="478"/>
          <ac:spMkLst>
            <pc:docMk/>
            <pc:sldMk cId="4062732763" sldId="363"/>
            <ac:spMk id="2" creationId="{73BEA2AD-D868-696C-87FD-41147127A860}"/>
          </ac:spMkLst>
        </pc:spChg>
        <pc:spChg chg="mod">
          <ac:chgData name="Siegbert Rudolph" userId="2af4d44886c067cc" providerId="LiveId" clId="{D6A652B5-3EF5-4EB5-B8D4-2012A0DB0D2C}" dt="2024-03-26T16:00:17.378" v="1487" actId="1076"/>
          <ac:spMkLst>
            <pc:docMk/>
            <pc:sldMk cId="4062732763" sldId="363"/>
            <ac:spMk id="2" creationId="{B0DE9580-641C-ACD6-4C00-EE3855377FC4}"/>
          </ac:spMkLst>
        </pc:spChg>
        <pc:spChg chg="del mod">
          <ac:chgData name="Siegbert Rudolph" userId="2af4d44886c067cc" providerId="LiveId" clId="{D6A652B5-3EF5-4EB5-B8D4-2012A0DB0D2C}" dt="2024-03-26T16:00:17.362" v="1482" actId="478"/>
          <ac:spMkLst>
            <pc:docMk/>
            <pc:sldMk cId="4062732763" sldId="363"/>
            <ac:spMk id="4" creationId="{9126E37D-0A29-0608-39CC-B8679F5CEAAA}"/>
          </ac:spMkLst>
        </pc:spChg>
        <pc:spChg chg="mod">
          <ac:chgData name="Siegbert Rudolph" userId="2af4d44886c067cc" providerId="LiveId" clId="{D6A652B5-3EF5-4EB5-B8D4-2012A0DB0D2C}" dt="2022-09-23T17:20:45.709" v="671" actId="1076"/>
          <ac:spMkLst>
            <pc:docMk/>
            <pc:sldMk cId="4062732763" sldId="363"/>
            <ac:spMk id="4" creationId="{A5345904-13E9-43E0-AC24-CAA8FB34D813}"/>
          </ac:spMkLst>
        </pc:spChg>
        <pc:spChg chg="del">
          <ac:chgData name="Siegbert Rudolph" userId="2af4d44886c067cc" providerId="LiveId" clId="{D6A652B5-3EF5-4EB5-B8D4-2012A0DB0D2C}" dt="2022-09-20T17:18:08.579" v="258" actId="478"/>
          <ac:spMkLst>
            <pc:docMk/>
            <pc:sldMk cId="4062732763" sldId="363"/>
            <ac:spMk id="4" creationId="{B9F9DCCC-951E-D74A-B56B-864AD41CC993}"/>
          </ac:spMkLst>
        </pc:spChg>
      </pc:sldChg>
      <pc:sldChg chg="delSp modSp mod">
        <pc:chgData name="Siegbert Rudolph" userId="2af4d44886c067cc" providerId="LiveId" clId="{D6A652B5-3EF5-4EB5-B8D4-2012A0DB0D2C}" dt="2024-03-26T16:00:17.378" v="1493" actId="1076"/>
        <pc:sldMkLst>
          <pc:docMk/>
          <pc:sldMk cId="217182502" sldId="364"/>
        </pc:sldMkLst>
        <pc:spChg chg="mod">
          <ac:chgData name="Siegbert Rudolph" userId="2af4d44886c067cc" providerId="LiveId" clId="{D6A652B5-3EF5-4EB5-B8D4-2012A0DB0D2C}" dt="2024-03-26T16:00:17.378" v="1493" actId="1076"/>
          <ac:spMkLst>
            <pc:docMk/>
            <pc:sldMk cId="217182502" sldId="364"/>
            <ac:spMk id="2" creationId="{80A471DE-FA40-9814-5DE0-B0D02F16107B}"/>
          </ac:spMkLst>
        </pc:spChg>
        <pc:spChg chg="del">
          <ac:chgData name="Siegbert Rudolph" userId="2af4d44886c067cc" providerId="LiveId" clId="{D6A652B5-3EF5-4EB5-B8D4-2012A0DB0D2C}" dt="2023-08-18T15:18:37.670" v="1080" actId="478"/>
          <ac:spMkLst>
            <pc:docMk/>
            <pc:sldMk cId="217182502" sldId="364"/>
            <ac:spMk id="2" creationId="{85D74CC0-3361-21C0-A177-531D0AE9B8F1}"/>
          </ac:spMkLst>
        </pc:spChg>
        <pc:spChg chg="del mod">
          <ac:chgData name="Siegbert Rudolph" userId="2af4d44886c067cc" providerId="LiveId" clId="{D6A652B5-3EF5-4EB5-B8D4-2012A0DB0D2C}" dt="2022-09-23T17:20:45.709" v="672" actId="478"/>
          <ac:spMkLst>
            <pc:docMk/>
            <pc:sldMk cId="217182502" sldId="364"/>
            <ac:spMk id="2" creationId="{EF0483AD-2CF6-2824-ACCE-468F6DF3F478}"/>
          </ac:spMkLst>
        </pc:spChg>
        <pc:spChg chg="mod">
          <ac:chgData name="Siegbert Rudolph" userId="2af4d44886c067cc" providerId="LiveId" clId="{D6A652B5-3EF5-4EB5-B8D4-2012A0DB0D2C}" dt="2022-09-23T17:20:45.717" v="677" actId="1076"/>
          <ac:spMkLst>
            <pc:docMk/>
            <pc:sldMk cId="217182502" sldId="364"/>
            <ac:spMk id="4" creationId="{10BED349-58AA-762E-0C11-587A94EDD84A}"/>
          </ac:spMkLst>
        </pc:spChg>
        <pc:spChg chg="del mod">
          <ac:chgData name="Siegbert Rudolph" userId="2af4d44886c067cc" providerId="LiveId" clId="{D6A652B5-3EF5-4EB5-B8D4-2012A0DB0D2C}" dt="2024-03-26T16:00:17.378" v="1488" actId="478"/>
          <ac:spMkLst>
            <pc:docMk/>
            <pc:sldMk cId="217182502" sldId="364"/>
            <ac:spMk id="4" creationId="{519018E8-84F1-FE70-AEB8-6BCE24FF409C}"/>
          </ac:spMkLst>
        </pc:spChg>
        <pc:spChg chg="del">
          <ac:chgData name="Siegbert Rudolph" userId="2af4d44886c067cc" providerId="LiveId" clId="{D6A652B5-3EF5-4EB5-B8D4-2012A0DB0D2C}" dt="2022-09-20T17:18:08.583" v="264" actId="478"/>
          <ac:spMkLst>
            <pc:docMk/>
            <pc:sldMk cId="217182502" sldId="364"/>
            <ac:spMk id="4" creationId="{AC166CE5-BC04-FED5-1D03-40F7840C1A2E}"/>
          </ac:spMkLst>
        </pc:spChg>
      </pc:sldChg>
      <pc:sldChg chg="delSp modSp mod">
        <pc:chgData name="Siegbert Rudolph" userId="2af4d44886c067cc" providerId="LiveId" clId="{D6A652B5-3EF5-4EB5-B8D4-2012A0DB0D2C}" dt="2024-03-26T16:00:17.378" v="1499" actId="1076"/>
        <pc:sldMkLst>
          <pc:docMk/>
          <pc:sldMk cId="470631542" sldId="365"/>
        </pc:sldMkLst>
        <pc:spChg chg="mod">
          <ac:chgData name="Siegbert Rudolph" userId="2af4d44886c067cc" providerId="LiveId" clId="{D6A652B5-3EF5-4EB5-B8D4-2012A0DB0D2C}" dt="2024-03-26T16:00:17.378" v="1499" actId="1076"/>
          <ac:spMkLst>
            <pc:docMk/>
            <pc:sldMk cId="470631542" sldId="365"/>
            <ac:spMk id="2" creationId="{19C41F08-89B5-8CA8-0AF4-4882AB4B6171}"/>
          </ac:spMkLst>
        </pc:spChg>
        <pc:spChg chg="del mod">
          <ac:chgData name="Siegbert Rudolph" userId="2af4d44886c067cc" providerId="LiveId" clId="{D6A652B5-3EF5-4EB5-B8D4-2012A0DB0D2C}" dt="2022-09-23T17:20:45.717" v="678" actId="478"/>
          <ac:spMkLst>
            <pc:docMk/>
            <pc:sldMk cId="470631542" sldId="365"/>
            <ac:spMk id="2" creationId="{3C3F99FD-5F12-D8DE-3C17-07DB1741F555}"/>
          </ac:spMkLst>
        </pc:spChg>
        <pc:spChg chg="del">
          <ac:chgData name="Siegbert Rudolph" userId="2af4d44886c067cc" providerId="LiveId" clId="{D6A652B5-3EF5-4EB5-B8D4-2012A0DB0D2C}" dt="2023-08-18T15:18:37.686" v="1086" actId="478"/>
          <ac:spMkLst>
            <pc:docMk/>
            <pc:sldMk cId="470631542" sldId="365"/>
            <ac:spMk id="2" creationId="{834D415F-B5E4-EF2E-A368-3D1A358FDA59}"/>
          </ac:spMkLst>
        </pc:spChg>
        <pc:spChg chg="del">
          <ac:chgData name="Siegbert Rudolph" userId="2af4d44886c067cc" providerId="LiveId" clId="{D6A652B5-3EF5-4EB5-B8D4-2012A0DB0D2C}" dt="2022-09-20T17:18:08.588" v="270" actId="478"/>
          <ac:spMkLst>
            <pc:docMk/>
            <pc:sldMk cId="470631542" sldId="365"/>
            <ac:spMk id="4" creationId="{0C544C86-B5BD-BAF2-E37E-7511DF045F9C}"/>
          </ac:spMkLst>
        </pc:spChg>
        <pc:spChg chg="mod">
          <ac:chgData name="Siegbert Rudolph" userId="2af4d44886c067cc" providerId="LiveId" clId="{D6A652B5-3EF5-4EB5-B8D4-2012A0DB0D2C}" dt="2022-09-23T17:20:45.717" v="683" actId="1076"/>
          <ac:spMkLst>
            <pc:docMk/>
            <pc:sldMk cId="470631542" sldId="365"/>
            <ac:spMk id="4" creationId="{3D1BF5BC-DE75-0110-A060-0010FF55937B}"/>
          </ac:spMkLst>
        </pc:spChg>
        <pc:spChg chg="del mod">
          <ac:chgData name="Siegbert Rudolph" userId="2af4d44886c067cc" providerId="LiveId" clId="{D6A652B5-3EF5-4EB5-B8D4-2012A0DB0D2C}" dt="2024-03-26T16:00:17.378" v="1494" actId="478"/>
          <ac:spMkLst>
            <pc:docMk/>
            <pc:sldMk cId="470631542" sldId="365"/>
            <ac:spMk id="4" creationId="{B94E7A93-97DA-4F79-75DE-D301669F0440}"/>
          </ac:spMkLst>
        </pc:spChg>
      </pc:sldChg>
      <pc:sldChg chg="delSp modSp mod">
        <pc:chgData name="Siegbert Rudolph" userId="2af4d44886c067cc" providerId="LiveId" clId="{D6A652B5-3EF5-4EB5-B8D4-2012A0DB0D2C}" dt="2024-03-26T16:00:17.393" v="1505" actId="1076"/>
        <pc:sldMkLst>
          <pc:docMk/>
          <pc:sldMk cId="3132295500" sldId="366"/>
        </pc:sldMkLst>
        <pc:spChg chg="del mod">
          <ac:chgData name="Siegbert Rudolph" userId="2af4d44886c067cc" providerId="LiveId" clId="{D6A652B5-3EF5-4EB5-B8D4-2012A0DB0D2C}" dt="2022-09-23T17:20:45.717" v="684" actId="478"/>
          <ac:spMkLst>
            <pc:docMk/>
            <pc:sldMk cId="3132295500" sldId="366"/>
            <ac:spMk id="2" creationId="{57E1B2A2-3897-CF0C-4F03-1B230E33BF06}"/>
          </ac:spMkLst>
        </pc:spChg>
        <pc:spChg chg="del">
          <ac:chgData name="Siegbert Rudolph" userId="2af4d44886c067cc" providerId="LiveId" clId="{D6A652B5-3EF5-4EB5-B8D4-2012A0DB0D2C}" dt="2023-08-18T15:18:37.701" v="1092" actId="478"/>
          <ac:spMkLst>
            <pc:docMk/>
            <pc:sldMk cId="3132295500" sldId="366"/>
            <ac:spMk id="2" creationId="{8F298EFE-E5A6-D79A-613E-FCB339202A7A}"/>
          </ac:spMkLst>
        </pc:spChg>
        <pc:spChg chg="mod">
          <ac:chgData name="Siegbert Rudolph" userId="2af4d44886c067cc" providerId="LiveId" clId="{D6A652B5-3EF5-4EB5-B8D4-2012A0DB0D2C}" dt="2024-03-26T16:00:17.393" v="1505" actId="1076"/>
          <ac:spMkLst>
            <pc:docMk/>
            <pc:sldMk cId="3132295500" sldId="366"/>
            <ac:spMk id="2" creationId="{BD262903-E123-4DCE-C9E5-A2AECA1C266B}"/>
          </ac:spMkLst>
        </pc:spChg>
        <pc:spChg chg="mod">
          <ac:chgData name="Siegbert Rudolph" userId="2af4d44886c067cc" providerId="LiveId" clId="{D6A652B5-3EF5-4EB5-B8D4-2012A0DB0D2C}" dt="2022-09-23T17:20:45.725" v="689" actId="1076"/>
          <ac:spMkLst>
            <pc:docMk/>
            <pc:sldMk cId="3132295500" sldId="366"/>
            <ac:spMk id="4" creationId="{91165D36-77FC-33B7-3732-3FA4EA76D013}"/>
          </ac:spMkLst>
        </pc:spChg>
        <pc:spChg chg="del mod">
          <ac:chgData name="Siegbert Rudolph" userId="2af4d44886c067cc" providerId="LiveId" clId="{D6A652B5-3EF5-4EB5-B8D4-2012A0DB0D2C}" dt="2024-03-26T16:00:17.378" v="1500" actId="478"/>
          <ac:spMkLst>
            <pc:docMk/>
            <pc:sldMk cId="3132295500" sldId="366"/>
            <ac:spMk id="4" creationId="{C8165B82-28E6-9D79-8937-9586AFC88AE2}"/>
          </ac:spMkLst>
        </pc:spChg>
        <pc:spChg chg="del">
          <ac:chgData name="Siegbert Rudolph" userId="2af4d44886c067cc" providerId="LiveId" clId="{D6A652B5-3EF5-4EB5-B8D4-2012A0DB0D2C}" dt="2022-09-20T17:18:08.592" v="276" actId="478"/>
          <ac:spMkLst>
            <pc:docMk/>
            <pc:sldMk cId="3132295500" sldId="366"/>
            <ac:spMk id="4" creationId="{FB0656B3-81AB-8FA4-744A-322E95F4A6C7}"/>
          </ac:spMkLst>
        </pc:spChg>
      </pc:sldChg>
      <pc:sldChg chg="delSp modSp mod">
        <pc:chgData name="Siegbert Rudolph" userId="2af4d44886c067cc" providerId="LiveId" clId="{D6A652B5-3EF5-4EB5-B8D4-2012A0DB0D2C}" dt="2024-03-26T16:00:17.393" v="1511" actId="1076"/>
        <pc:sldMkLst>
          <pc:docMk/>
          <pc:sldMk cId="3873282587" sldId="367"/>
        </pc:sldMkLst>
        <pc:spChg chg="mod">
          <ac:chgData name="Siegbert Rudolph" userId="2af4d44886c067cc" providerId="LiveId" clId="{D6A652B5-3EF5-4EB5-B8D4-2012A0DB0D2C}" dt="2024-03-26T16:00:17.393" v="1511" actId="1076"/>
          <ac:spMkLst>
            <pc:docMk/>
            <pc:sldMk cId="3873282587" sldId="367"/>
            <ac:spMk id="2" creationId="{1C87CBB9-383A-E6A6-5B8C-32064FD46DD6}"/>
          </ac:spMkLst>
        </pc:spChg>
        <pc:spChg chg="del mod">
          <ac:chgData name="Siegbert Rudolph" userId="2af4d44886c067cc" providerId="LiveId" clId="{D6A652B5-3EF5-4EB5-B8D4-2012A0DB0D2C}" dt="2022-09-23T17:20:45.725" v="690" actId="478"/>
          <ac:spMkLst>
            <pc:docMk/>
            <pc:sldMk cId="3873282587" sldId="367"/>
            <ac:spMk id="2" creationId="{6BFF4D26-36F3-EEC4-6D7E-FC62B2446431}"/>
          </ac:spMkLst>
        </pc:spChg>
        <pc:spChg chg="del">
          <ac:chgData name="Siegbert Rudolph" userId="2af4d44886c067cc" providerId="LiveId" clId="{D6A652B5-3EF5-4EB5-B8D4-2012A0DB0D2C}" dt="2023-08-18T15:18:37.717" v="1098" actId="478"/>
          <ac:spMkLst>
            <pc:docMk/>
            <pc:sldMk cId="3873282587" sldId="367"/>
            <ac:spMk id="2" creationId="{BFA707CC-8FC2-4CC5-472E-D2169422526F}"/>
          </ac:spMkLst>
        </pc:spChg>
        <pc:spChg chg="del">
          <ac:chgData name="Siegbert Rudolph" userId="2af4d44886c067cc" providerId="LiveId" clId="{D6A652B5-3EF5-4EB5-B8D4-2012A0DB0D2C}" dt="2022-09-20T17:18:08.597" v="282" actId="478"/>
          <ac:spMkLst>
            <pc:docMk/>
            <pc:sldMk cId="3873282587" sldId="367"/>
            <ac:spMk id="4" creationId="{1740A9BB-9806-FA47-C967-F146CF8EFEEA}"/>
          </ac:spMkLst>
        </pc:spChg>
        <pc:spChg chg="del mod">
          <ac:chgData name="Siegbert Rudolph" userId="2af4d44886c067cc" providerId="LiveId" clId="{D6A652B5-3EF5-4EB5-B8D4-2012A0DB0D2C}" dt="2024-03-26T16:00:17.393" v="1506" actId="478"/>
          <ac:spMkLst>
            <pc:docMk/>
            <pc:sldMk cId="3873282587" sldId="367"/>
            <ac:spMk id="4" creationId="{2368A9B0-A33B-923E-C9D8-A56F0382A832}"/>
          </ac:spMkLst>
        </pc:spChg>
        <pc:spChg chg="mod">
          <ac:chgData name="Siegbert Rudolph" userId="2af4d44886c067cc" providerId="LiveId" clId="{D6A652B5-3EF5-4EB5-B8D4-2012A0DB0D2C}" dt="2022-09-23T17:20:45.727" v="695" actId="1076"/>
          <ac:spMkLst>
            <pc:docMk/>
            <pc:sldMk cId="3873282587" sldId="367"/>
            <ac:spMk id="4" creationId="{A03B5E5B-719A-52B0-CBA5-C72A4C211F19}"/>
          </ac:spMkLst>
        </pc:spChg>
      </pc:sldChg>
      <pc:sldChg chg="delSp modSp mod">
        <pc:chgData name="Siegbert Rudolph" userId="2af4d44886c067cc" providerId="LiveId" clId="{D6A652B5-3EF5-4EB5-B8D4-2012A0DB0D2C}" dt="2024-03-26T16:00:17.393" v="1523" actId="1076"/>
        <pc:sldMkLst>
          <pc:docMk/>
          <pc:sldMk cId="1887061853" sldId="370"/>
        </pc:sldMkLst>
        <pc:spChg chg="mod">
          <ac:chgData name="Siegbert Rudolph" userId="2af4d44886c067cc" providerId="LiveId" clId="{D6A652B5-3EF5-4EB5-B8D4-2012A0DB0D2C}" dt="2024-03-26T16:00:17.393" v="1523" actId="1076"/>
          <ac:spMkLst>
            <pc:docMk/>
            <pc:sldMk cId="1887061853" sldId="370"/>
            <ac:spMk id="4" creationId="{149E48E8-ABED-BE9A-565D-2354C9F419D4}"/>
          </ac:spMkLst>
        </pc:spChg>
        <pc:spChg chg="del">
          <ac:chgData name="Siegbert Rudolph" userId="2af4d44886c067cc" providerId="LiveId" clId="{D6A652B5-3EF5-4EB5-B8D4-2012A0DB0D2C}" dt="2023-08-18T15:18:37.733" v="1110" actId="478"/>
          <ac:spMkLst>
            <pc:docMk/>
            <pc:sldMk cId="1887061853" sldId="370"/>
            <ac:spMk id="4" creationId="{3DE3A018-291D-137F-D63D-746FEAAB0B62}"/>
          </ac:spMkLst>
        </pc:spChg>
        <pc:spChg chg="del mod">
          <ac:chgData name="Siegbert Rudolph" userId="2af4d44886c067cc" providerId="LiveId" clId="{D6A652B5-3EF5-4EB5-B8D4-2012A0DB0D2C}" dt="2022-09-23T17:20:45.727" v="702" actId="478"/>
          <ac:spMkLst>
            <pc:docMk/>
            <pc:sldMk cId="1887061853" sldId="370"/>
            <ac:spMk id="4" creationId="{CD7E7186-CA8B-C706-2CB1-AF851DA360FB}"/>
          </ac:spMkLst>
        </pc:spChg>
        <pc:spChg chg="mod">
          <ac:chgData name="Siegbert Rudolph" userId="2af4d44886c067cc" providerId="LiveId" clId="{D6A652B5-3EF5-4EB5-B8D4-2012A0DB0D2C}" dt="2022-09-23T17:20:45.737" v="707" actId="1076"/>
          <ac:spMkLst>
            <pc:docMk/>
            <pc:sldMk cId="1887061853" sldId="370"/>
            <ac:spMk id="6" creationId="{20591D73-0700-E462-58C5-9EEC0C2740A9}"/>
          </ac:spMkLst>
        </pc:spChg>
        <pc:spChg chg="del mod">
          <ac:chgData name="Siegbert Rudolph" userId="2af4d44886c067cc" providerId="LiveId" clId="{D6A652B5-3EF5-4EB5-B8D4-2012A0DB0D2C}" dt="2024-03-26T16:00:17.393" v="1518" actId="478"/>
          <ac:spMkLst>
            <pc:docMk/>
            <pc:sldMk cId="1887061853" sldId="370"/>
            <ac:spMk id="6" creationId="{51556B16-870C-DF8A-5AB7-0726CEB4C0BC}"/>
          </ac:spMkLst>
        </pc:spChg>
        <pc:spChg chg="del">
          <ac:chgData name="Siegbert Rudolph" userId="2af4d44886c067cc" providerId="LiveId" clId="{D6A652B5-3EF5-4EB5-B8D4-2012A0DB0D2C}" dt="2022-09-20T17:18:08.606" v="294" actId="478"/>
          <ac:spMkLst>
            <pc:docMk/>
            <pc:sldMk cId="1887061853" sldId="370"/>
            <ac:spMk id="6" creationId="{FB1870A4-0A2D-133F-C550-F8874B1B5A9F}"/>
          </ac:spMkLst>
        </pc:spChg>
      </pc:sldChg>
      <pc:sldChg chg="delSp modSp mod">
        <pc:chgData name="Siegbert Rudolph" userId="2af4d44886c067cc" providerId="LiveId" clId="{D6A652B5-3EF5-4EB5-B8D4-2012A0DB0D2C}" dt="2024-03-26T16:00:17.409" v="1529" actId="1076"/>
        <pc:sldMkLst>
          <pc:docMk/>
          <pc:sldMk cId="1377047968" sldId="371"/>
        </pc:sldMkLst>
        <pc:spChg chg="mod">
          <ac:chgData name="Siegbert Rudolph" userId="2af4d44886c067cc" providerId="LiveId" clId="{D6A652B5-3EF5-4EB5-B8D4-2012A0DB0D2C}" dt="2024-03-26T16:00:17.409" v="1529" actId="1076"/>
          <ac:spMkLst>
            <pc:docMk/>
            <pc:sldMk cId="1377047968" sldId="371"/>
            <ac:spMk id="4" creationId="{110BA544-C41A-99EC-67AC-8D5EB04D2F02}"/>
          </ac:spMkLst>
        </pc:spChg>
        <pc:spChg chg="del">
          <ac:chgData name="Siegbert Rudolph" userId="2af4d44886c067cc" providerId="LiveId" clId="{D6A652B5-3EF5-4EB5-B8D4-2012A0DB0D2C}" dt="2023-08-18T15:18:37.748" v="1116" actId="478"/>
          <ac:spMkLst>
            <pc:docMk/>
            <pc:sldMk cId="1377047968" sldId="371"/>
            <ac:spMk id="4" creationId="{4299649A-FB8E-337A-A5EB-ABC641D04691}"/>
          </ac:spMkLst>
        </pc:spChg>
        <pc:spChg chg="del mod">
          <ac:chgData name="Siegbert Rudolph" userId="2af4d44886c067cc" providerId="LiveId" clId="{D6A652B5-3EF5-4EB5-B8D4-2012A0DB0D2C}" dt="2022-09-23T17:20:45.737" v="708" actId="478"/>
          <ac:spMkLst>
            <pc:docMk/>
            <pc:sldMk cId="1377047968" sldId="371"/>
            <ac:spMk id="4" creationId="{DB004A04-0D21-2219-B10D-90CCDFB758B6}"/>
          </ac:spMkLst>
        </pc:spChg>
        <pc:spChg chg="mod">
          <ac:chgData name="Siegbert Rudolph" userId="2af4d44886c067cc" providerId="LiveId" clId="{D6A652B5-3EF5-4EB5-B8D4-2012A0DB0D2C}" dt="2022-09-23T17:20:45.737" v="713" actId="1076"/>
          <ac:spMkLst>
            <pc:docMk/>
            <pc:sldMk cId="1377047968" sldId="371"/>
            <ac:spMk id="6" creationId="{93B87987-E391-2032-A952-ED5FBD729C62}"/>
          </ac:spMkLst>
        </pc:spChg>
        <pc:spChg chg="del">
          <ac:chgData name="Siegbert Rudolph" userId="2af4d44886c067cc" providerId="LiveId" clId="{D6A652B5-3EF5-4EB5-B8D4-2012A0DB0D2C}" dt="2022-09-20T17:18:08.610" v="300" actId="478"/>
          <ac:spMkLst>
            <pc:docMk/>
            <pc:sldMk cId="1377047968" sldId="371"/>
            <ac:spMk id="6" creationId="{B28838B8-7466-112A-4AC1-59338DD4B675}"/>
          </ac:spMkLst>
        </pc:spChg>
        <pc:spChg chg="del mod">
          <ac:chgData name="Siegbert Rudolph" userId="2af4d44886c067cc" providerId="LiveId" clId="{D6A652B5-3EF5-4EB5-B8D4-2012A0DB0D2C}" dt="2024-03-26T16:00:17.393" v="1524" actId="478"/>
          <ac:spMkLst>
            <pc:docMk/>
            <pc:sldMk cId="1377047968" sldId="371"/>
            <ac:spMk id="6" creationId="{F0B78E24-078B-F05A-CB12-E79DAF00C3D6}"/>
          </ac:spMkLst>
        </pc:spChg>
      </pc:sldChg>
      <pc:sldChg chg="delSp modSp mod">
        <pc:chgData name="Siegbert Rudolph" userId="2af4d44886c067cc" providerId="LiveId" clId="{D6A652B5-3EF5-4EB5-B8D4-2012A0DB0D2C}" dt="2024-03-26T16:00:17.409" v="1535" actId="1076"/>
        <pc:sldMkLst>
          <pc:docMk/>
          <pc:sldMk cId="4128851870" sldId="372"/>
        </pc:sldMkLst>
        <pc:spChg chg="del">
          <ac:chgData name="Siegbert Rudolph" userId="2af4d44886c067cc" providerId="LiveId" clId="{D6A652B5-3EF5-4EB5-B8D4-2012A0DB0D2C}" dt="2023-08-18T15:18:37.755" v="1122" actId="478"/>
          <ac:spMkLst>
            <pc:docMk/>
            <pc:sldMk cId="4128851870" sldId="372"/>
            <ac:spMk id="4" creationId="{23AE3E3E-86E3-06B2-06A7-6F38B6866F4F}"/>
          </ac:spMkLst>
        </pc:spChg>
        <pc:spChg chg="del mod">
          <ac:chgData name="Siegbert Rudolph" userId="2af4d44886c067cc" providerId="LiveId" clId="{D6A652B5-3EF5-4EB5-B8D4-2012A0DB0D2C}" dt="2022-09-23T17:20:45.737" v="714" actId="478"/>
          <ac:spMkLst>
            <pc:docMk/>
            <pc:sldMk cId="4128851870" sldId="372"/>
            <ac:spMk id="4" creationId="{A326C5BD-21B1-34CA-9810-0A9AACE5E613}"/>
          </ac:spMkLst>
        </pc:spChg>
        <pc:spChg chg="mod">
          <ac:chgData name="Siegbert Rudolph" userId="2af4d44886c067cc" providerId="LiveId" clId="{D6A652B5-3EF5-4EB5-B8D4-2012A0DB0D2C}" dt="2024-03-26T16:00:17.409" v="1535" actId="1076"/>
          <ac:spMkLst>
            <pc:docMk/>
            <pc:sldMk cId="4128851870" sldId="372"/>
            <ac:spMk id="4" creationId="{B102867F-044C-F879-D409-96196193192C}"/>
          </ac:spMkLst>
        </pc:spChg>
        <pc:spChg chg="mod">
          <ac:chgData name="Siegbert Rudolph" userId="2af4d44886c067cc" providerId="LiveId" clId="{D6A652B5-3EF5-4EB5-B8D4-2012A0DB0D2C}" dt="2022-09-23T17:20:45.747" v="719" actId="1076"/>
          <ac:spMkLst>
            <pc:docMk/>
            <pc:sldMk cId="4128851870" sldId="372"/>
            <ac:spMk id="6" creationId="{2FC29F03-CD78-19B5-CF04-C2426B6D28AF}"/>
          </ac:spMkLst>
        </pc:spChg>
        <pc:spChg chg="del">
          <ac:chgData name="Siegbert Rudolph" userId="2af4d44886c067cc" providerId="LiveId" clId="{D6A652B5-3EF5-4EB5-B8D4-2012A0DB0D2C}" dt="2022-09-20T17:18:08.615" v="306" actId="478"/>
          <ac:spMkLst>
            <pc:docMk/>
            <pc:sldMk cId="4128851870" sldId="372"/>
            <ac:spMk id="6" creationId="{81EF3054-7228-CE95-49D1-09C47B720793}"/>
          </ac:spMkLst>
        </pc:spChg>
        <pc:spChg chg="del mod">
          <ac:chgData name="Siegbert Rudolph" userId="2af4d44886c067cc" providerId="LiveId" clId="{D6A652B5-3EF5-4EB5-B8D4-2012A0DB0D2C}" dt="2024-03-26T16:00:17.409" v="1530" actId="478"/>
          <ac:spMkLst>
            <pc:docMk/>
            <pc:sldMk cId="4128851870" sldId="372"/>
            <ac:spMk id="6" creationId="{87D24FEE-AE3B-A1EF-8E73-9DD93CC8891C}"/>
          </ac:spMkLst>
        </pc:spChg>
      </pc:sldChg>
      <pc:sldChg chg="delSp modSp mod">
        <pc:chgData name="Siegbert Rudolph" userId="2af4d44886c067cc" providerId="LiveId" clId="{D6A652B5-3EF5-4EB5-B8D4-2012A0DB0D2C}" dt="2024-03-26T16:00:17.409" v="1541" actId="1076"/>
        <pc:sldMkLst>
          <pc:docMk/>
          <pc:sldMk cId="3523207872" sldId="373"/>
        </pc:sldMkLst>
        <pc:spChg chg="del">
          <ac:chgData name="Siegbert Rudolph" userId="2af4d44886c067cc" providerId="LiveId" clId="{D6A652B5-3EF5-4EB5-B8D4-2012A0DB0D2C}" dt="2023-08-18T15:18:37.770" v="1128" actId="478"/>
          <ac:spMkLst>
            <pc:docMk/>
            <pc:sldMk cId="3523207872" sldId="373"/>
            <ac:spMk id="7" creationId="{37EEF43E-564E-5AF3-2C97-776AD9B76C07}"/>
          </ac:spMkLst>
        </pc:spChg>
        <pc:spChg chg="mod">
          <ac:chgData name="Siegbert Rudolph" userId="2af4d44886c067cc" providerId="LiveId" clId="{D6A652B5-3EF5-4EB5-B8D4-2012A0DB0D2C}" dt="2024-03-26T16:00:17.409" v="1541" actId="1076"/>
          <ac:spMkLst>
            <pc:docMk/>
            <pc:sldMk cId="3523207872" sldId="373"/>
            <ac:spMk id="7" creationId="{3AFD6DE3-89FE-9D3B-B026-36B7A4BF3E94}"/>
          </ac:spMkLst>
        </pc:spChg>
        <pc:spChg chg="del mod">
          <ac:chgData name="Siegbert Rudolph" userId="2af4d44886c067cc" providerId="LiveId" clId="{D6A652B5-3EF5-4EB5-B8D4-2012A0DB0D2C}" dt="2022-09-23T17:20:45.747" v="720" actId="478"/>
          <ac:spMkLst>
            <pc:docMk/>
            <pc:sldMk cId="3523207872" sldId="373"/>
            <ac:spMk id="7" creationId="{3FD514FB-B9E0-3B90-6164-47B946077678}"/>
          </ac:spMkLst>
        </pc:spChg>
        <pc:spChg chg="del">
          <ac:chgData name="Siegbert Rudolph" userId="2af4d44886c067cc" providerId="LiveId" clId="{D6A652B5-3EF5-4EB5-B8D4-2012A0DB0D2C}" dt="2022-09-20T17:18:08.620" v="312" actId="478"/>
          <ac:spMkLst>
            <pc:docMk/>
            <pc:sldMk cId="3523207872" sldId="373"/>
            <ac:spMk id="8" creationId="{4616EC84-8CAA-08CA-9241-F404E6793BA7}"/>
          </ac:spMkLst>
        </pc:spChg>
        <pc:spChg chg="del mod">
          <ac:chgData name="Siegbert Rudolph" userId="2af4d44886c067cc" providerId="LiveId" clId="{D6A652B5-3EF5-4EB5-B8D4-2012A0DB0D2C}" dt="2024-03-26T16:00:17.409" v="1536" actId="478"/>
          <ac:spMkLst>
            <pc:docMk/>
            <pc:sldMk cId="3523207872" sldId="373"/>
            <ac:spMk id="8" creationId="{A3BB1BD3-8091-ABE7-1B9E-06A3385A6E4F}"/>
          </ac:spMkLst>
        </pc:spChg>
        <pc:spChg chg="mod">
          <ac:chgData name="Siegbert Rudolph" userId="2af4d44886c067cc" providerId="LiveId" clId="{D6A652B5-3EF5-4EB5-B8D4-2012A0DB0D2C}" dt="2022-09-23T17:20:45.747" v="725" actId="1076"/>
          <ac:spMkLst>
            <pc:docMk/>
            <pc:sldMk cId="3523207872" sldId="373"/>
            <ac:spMk id="8" creationId="{B9CAF99F-FFCF-E88E-F8D3-F89621E9676A}"/>
          </ac:spMkLst>
        </pc:spChg>
      </pc:sldChg>
      <pc:sldChg chg="delSp modSp mod">
        <pc:chgData name="Siegbert Rudolph" userId="2af4d44886c067cc" providerId="LiveId" clId="{D6A652B5-3EF5-4EB5-B8D4-2012A0DB0D2C}" dt="2024-03-26T16:00:17.425" v="1547" actId="1076"/>
        <pc:sldMkLst>
          <pc:docMk/>
          <pc:sldMk cId="2478309772" sldId="374"/>
        </pc:sldMkLst>
        <pc:spChg chg="del">
          <ac:chgData name="Siegbert Rudolph" userId="2af4d44886c067cc" providerId="LiveId" clId="{D6A652B5-3EF5-4EB5-B8D4-2012A0DB0D2C}" dt="2023-08-18T15:18:37.786" v="1134" actId="478"/>
          <ac:spMkLst>
            <pc:docMk/>
            <pc:sldMk cId="2478309772" sldId="374"/>
            <ac:spMk id="7" creationId="{2773ABAC-5265-32A9-D4DC-528ED2D9285B}"/>
          </ac:spMkLst>
        </pc:spChg>
        <pc:spChg chg="mod">
          <ac:chgData name="Siegbert Rudolph" userId="2af4d44886c067cc" providerId="LiveId" clId="{D6A652B5-3EF5-4EB5-B8D4-2012A0DB0D2C}" dt="2024-03-26T16:00:17.425" v="1547" actId="1076"/>
          <ac:spMkLst>
            <pc:docMk/>
            <pc:sldMk cId="2478309772" sldId="374"/>
            <ac:spMk id="7" creationId="{293813F8-5DB3-A7ED-3F43-6BB5A9CA0DD7}"/>
          </ac:spMkLst>
        </pc:spChg>
        <pc:spChg chg="del mod">
          <ac:chgData name="Siegbert Rudolph" userId="2af4d44886c067cc" providerId="LiveId" clId="{D6A652B5-3EF5-4EB5-B8D4-2012A0DB0D2C}" dt="2022-09-23T17:20:45.747" v="726" actId="478"/>
          <ac:spMkLst>
            <pc:docMk/>
            <pc:sldMk cId="2478309772" sldId="374"/>
            <ac:spMk id="7" creationId="{90200B0D-7CFE-AEC7-D758-AE83BD35322A}"/>
          </ac:spMkLst>
        </pc:spChg>
        <pc:spChg chg="del mod">
          <ac:chgData name="Siegbert Rudolph" userId="2af4d44886c067cc" providerId="LiveId" clId="{D6A652B5-3EF5-4EB5-B8D4-2012A0DB0D2C}" dt="2024-03-26T16:00:17.409" v="1542" actId="478"/>
          <ac:spMkLst>
            <pc:docMk/>
            <pc:sldMk cId="2478309772" sldId="374"/>
            <ac:spMk id="8" creationId="{00CF0C2C-6B5B-B83F-3E1E-F5BF7560ABD8}"/>
          </ac:spMkLst>
        </pc:spChg>
        <pc:spChg chg="del">
          <ac:chgData name="Siegbert Rudolph" userId="2af4d44886c067cc" providerId="LiveId" clId="{D6A652B5-3EF5-4EB5-B8D4-2012A0DB0D2C}" dt="2022-09-20T17:18:08.625" v="318" actId="478"/>
          <ac:spMkLst>
            <pc:docMk/>
            <pc:sldMk cId="2478309772" sldId="374"/>
            <ac:spMk id="8" creationId="{5BFB9B00-9ED9-8A84-341D-D45162FC427E}"/>
          </ac:spMkLst>
        </pc:spChg>
        <pc:spChg chg="mod">
          <ac:chgData name="Siegbert Rudolph" userId="2af4d44886c067cc" providerId="LiveId" clId="{D6A652B5-3EF5-4EB5-B8D4-2012A0DB0D2C}" dt="2022-09-23T17:20:45.755" v="731" actId="1076"/>
          <ac:spMkLst>
            <pc:docMk/>
            <pc:sldMk cId="2478309772" sldId="374"/>
            <ac:spMk id="8" creationId="{812A01B2-1207-FF71-762F-0A981FB22C46}"/>
          </ac:spMkLst>
        </pc:spChg>
      </pc:sldChg>
      <pc:sldChg chg="delSp modSp mod">
        <pc:chgData name="Siegbert Rudolph" userId="2af4d44886c067cc" providerId="LiveId" clId="{D6A652B5-3EF5-4EB5-B8D4-2012A0DB0D2C}" dt="2024-03-26T16:00:17.425" v="1553" actId="1076"/>
        <pc:sldMkLst>
          <pc:docMk/>
          <pc:sldMk cId="115004562" sldId="375"/>
        </pc:sldMkLst>
        <pc:spChg chg="del mod">
          <ac:chgData name="Siegbert Rudolph" userId="2af4d44886c067cc" providerId="LiveId" clId="{D6A652B5-3EF5-4EB5-B8D4-2012A0DB0D2C}" dt="2022-09-23T17:20:45.755" v="732" actId="478"/>
          <ac:spMkLst>
            <pc:docMk/>
            <pc:sldMk cId="115004562" sldId="375"/>
            <ac:spMk id="2" creationId="{246BD5F1-5B4F-A129-766A-50AEA7A7F368}"/>
          </ac:spMkLst>
        </pc:spChg>
        <pc:spChg chg="del">
          <ac:chgData name="Siegbert Rudolph" userId="2af4d44886c067cc" providerId="LiveId" clId="{D6A652B5-3EF5-4EB5-B8D4-2012A0DB0D2C}" dt="2023-08-18T15:18:37.786" v="1140" actId="478"/>
          <ac:spMkLst>
            <pc:docMk/>
            <pc:sldMk cId="115004562" sldId="375"/>
            <ac:spMk id="2" creationId="{4EB53C94-15C5-8975-6A93-70F93539A747}"/>
          </ac:spMkLst>
        </pc:spChg>
        <pc:spChg chg="mod">
          <ac:chgData name="Siegbert Rudolph" userId="2af4d44886c067cc" providerId="LiveId" clId="{D6A652B5-3EF5-4EB5-B8D4-2012A0DB0D2C}" dt="2024-03-26T16:00:17.425" v="1553" actId="1076"/>
          <ac:spMkLst>
            <pc:docMk/>
            <pc:sldMk cId="115004562" sldId="375"/>
            <ac:spMk id="2" creationId="{AD7AC892-9C16-7D17-3824-7BC2CB912C52}"/>
          </ac:spMkLst>
        </pc:spChg>
        <pc:spChg chg="del">
          <ac:chgData name="Siegbert Rudolph" userId="2af4d44886c067cc" providerId="LiveId" clId="{D6A652B5-3EF5-4EB5-B8D4-2012A0DB0D2C}" dt="2022-09-20T17:18:08.630" v="324" actId="478"/>
          <ac:spMkLst>
            <pc:docMk/>
            <pc:sldMk cId="115004562" sldId="375"/>
            <ac:spMk id="6" creationId="{2E92A267-525F-D3AA-A1EB-9FD0D297A95F}"/>
          </ac:spMkLst>
        </pc:spChg>
        <pc:spChg chg="del mod">
          <ac:chgData name="Siegbert Rudolph" userId="2af4d44886c067cc" providerId="LiveId" clId="{D6A652B5-3EF5-4EB5-B8D4-2012A0DB0D2C}" dt="2024-03-26T16:00:17.425" v="1548" actId="478"/>
          <ac:spMkLst>
            <pc:docMk/>
            <pc:sldMk cId="115004562" sldId="375"/>
            <ac:spMk id="6" creationId="{CF9125B3-D207-AF0F-7BBC-A5C8E00FB9A1}"/>
          </ac:spMkLst>
        </pc:spChg>
        <pc:spChg chg="mod">
          <ac:chgData name="Siegbert Rudolph" userId="2af4d44886c067cc" providerId="LiveId" clId="{D6A652B5-3EF5-4EB5-B8D4-2012A0DB0D2C}" dt="2022-09-23T17:20:45.758" v="737" actId="1076"/>
          <ac:spMkLst>
            <pc:docMk/>
            <pc:sldMk cId="115004562" sldId="375"/>
            <ac:spMk id="6" creationId="{FC47FD0B-CBD2-7BA6-C4A0-6F2217EDB868}"/>
          </ac:spMkLst>
        </pc:spChg>
      </pc:sldChg>
      <pc:sldChg chg="delSp modSp mod">
        <pc:chgData name="Siegbert Rudolph" userId="2af4d44886c067cc" providerId="LiveId" clId="{D6A652B5-3EF5-4EB5-B8D4-2012A0DB0D2C}" dt="2024-03-26T16:00:17.425" v="1559" actId="1076"/>
        <pc:sldMkLst>
          <pc:docMk/>
          <pc:sldMk cId="259355124" sldId="376"/>
        </pc:sldMkLst>
        <pc:spChg chg="mod">
          <ac:chgData name="Siegbert Rudolph" userId="2af4d44886c067cc" providerId="LiveId" clId="{D6A652B5-3EF5-4EB5-B8D4-2012A0DB0D2C}" dt="2024-03-26T16:00:17.425" v="1559" actId="1076"/>
          <ac:spMkLst>
            <pc:docMk/>
            <pc:sldMk cId="259355124" sldId="376"/>
            <ac:spMk id="4" creationId="{36EA712B-4938-185D-2799-924C51B44051}"/>
          </ac:spMkLst>
        </pc:spChg>
        <pc:spChg chg="del mod">
          <ac:chgData name="Siegbert Rudolph" userId="2af4d44886c067cc" providerId="LiveId" clId="{D6A652B5-3EF5-4EB5-B8D4-2012A0DB0D2C}" dt="2022-09-23T17:20:45.758" v="738" actId="478"/>
          <ac:spMkLst>
            <pc:docMk/>
            <pc:sldMk cId="259355124" sldId="376"/>
            <ac:spMk id="4" creationId="{4509081B-D409-7FFD-5284-DFD320DD8B31}"/>
          </ac:spMkLst>
        </pc:spChg>
        <pc:spChg chg="del">
          <ac:chgData name="Siegbert Rudolph" userId="2af4d44886c067cc" providerId="LiveId" clId="{D6A652B5-3EF5-4EB5-B8D4-2012A0DB0D2C}" dt="2023-08-18T15:18:37.802" v="1146" actId="478"/>
          <ac:spMkLst>
            <pc:docMk/>
            <pc:sldMk cId="259355124" sldId="376"/>
            <ac:spMk id="4" creationId="{451BB5F2-DBF8-41E9-DC63-56411A1A066E}"/>
          </ac:spMkLst>
        </pc:spChg>
        <pc:spChg chg="mod">
          <ac:chgData name="Siegbert Rudolph" userId="2af4d44886c067cc" providerId="LiveId" clId="{D6A652B5-3EF5-4EB5-B8D4-2012A0DB0D2C}" dt="2022-09-23T17:20:45.758" v="743" actId="1076"/>
          <ac:spMkLst>
            <pc:docMk/>
            <pc:sldMk cId="259355124" sldId="376"/>
            <ac:spMk id="6" creationId="{6BF0EF49-118F-E6C5-73A2-D21BE9D475AE}"/>
          </ac:spMkLst>
        </pc:spChg>
        <pc:spChg chg="del mod">
          <ac:chgData name="Siegbert Rudolph" userId="2af4d44886c067cc" providerId="LiveId" clId="{D6A652B5-3EF5-4EB5-B8D4-2012A0DB0D2C}" dt="2024-03-26T16:00:17.425" v="1554" actId="478"/>
          <ac:spMkLst>
            <pc:docMk/>
            <pc:sldMk cId="259355124" sldId="376"/>
            <ac:spMk id="6" creationId="{92E85639-9901-17D1-D029-D8FE5E66D725}"/>
          </ac:spMkLst>
        </pc:spChg>
        <pc:spChg chg="del">
          <ac:chgData name="Siegbert Rudolph" userId="2af4d44886c067cc" providerId="LiveId" clId="{D6A652B5-3EF5-4EB5-B8D4-2012A0DB0D2C}" dt="2022-09-20T17:18:08.635" v="330" actId="478"/>
          <ac:spMkLst>
            <pc:docMk/>
            <pc:sldMk cId="259355124" sldId="376"/>
            <ac:spMk id="6" creationId="{A8725B1E-A509-05FF-4F0A-1473BE7B1149}"/>
          </ac:spMkLst>
        </pc:spChg>
      </pc:sldChg>
      <pc:sldChg chg="delSp modSp mod">
        <pc:chgData name="Siegbert Rudolph" userId="2af4d44886c067cc" providerId="LiveId" clId="{D6A652B5-3EF5-4EB5-B8D4-2012A0DB0D2C}" dt="2024-03-26T16:00:17.425" v="1565" actId="1076"/>
        <pc:sldMkLst>
          <pc:docMk/>
          <pc:sldMk cId="3693088241" sldId="377"/>
        </pc:sldMkLst>
        <pc:spChg chg="mod">
          <ac:chgData name="Siegbert Rudolph" userId="2af4d44886c067cc" providerId="LiveId" clId="{D6A652B5-3EF5-4EB5-B8D4-2012A0DB0D2C}" dt="2024-03-26T16:00:17.425" v="1565" actId="1076"/>
          <ac:spMkLst>
            <pc:docMk/>
            <pc:sldMk cId="3693088241" sldId="377"/>
            <ac:spMk id="4" creationId="{5925D0CB-B80A-5299-05FD-3BA89D048FA8}"/>
          </ac:spMkLst>
        </pc:spChg>
        <pc:spChg chg="del mod">
          <ac:chgData name="Siegbert Rudolph" userId="2af4d44886c067cc" providerId="LiveId" clId="{D6A652B5-3EF5-4EB5-B8D4-2012A0DB0D2C}" dt="2022-09-23T17:20:45.758" v="744" actId="478"/>
          <ac:spMkLst>
            <pc:docMk/>
            <pc:sldMk cId="3693088241" sldId="377"/>
            <ac:spMk id="4" creationId="{85348C92-4386-9D2B-7596-01CAB7C96058}"/>
          </ac:spMkLst>
        </pc:spChg>
        <pc:spChg chg="del">
          <ac:chgData name="Siegbert Rudolph" userId="2af4d44886c067cc" providerId="LiveId" clId="{D6A652B5-3EF5-4EB5-B8D4-2012A0DB0D2C}" dt="2023-08-18T15:18:37.802" v="1152" actId="478"/>
          <ac:spMkLst>
            <pc:docMk/>
            <pc:sldMk cId="3693088241" sldId="377"/>
            <ac:spMk id="4" creationId="{C1B3F770-D91F-8E10-73B7-2AAC05146222}"/>
          </ac:spMkLst>
        </pc:spChg>
        <pc:spChg chg="mod">
          <ac:chgData name="Siegbert Rudolph" userId="2af4d44886c067cc" providerId="LiveId" clId="{D6A652B5-3EF5-4EB5-B8D4-2012A0DB0D2C}" dt="2022-09-23T17:20:45.768" v="749" actId="1076"/>
          <ac:spMkLst>
            <pc:docMk/>
            <pc:sldMk cId="3693088241" sldId="377"/>
            <ac:spMk id="6" creationId="{36B17435-6247-0772-1EB3-27948480A40E}"/>
          </ac:spMkLst>
        </pc:spChg>
        <pc:spChg chg="del mod">
          <ac:chgData name="Siegbert Rudolph" userId="2af4d44886c067cc" providerId="LiveId" clId="{D6A652B5-3EF5-4EB5-B8D4-2012A0DB0D2C}" dt="2024-03-26T16:00:17.425" v="1560" actId="478"/>
          <ac:spMkLst>
            <pc:docMk/>
            <pc:sldMk cId="3693088241" sldId="377"/>
            <ac:spMk id="6" creationId="{8B8BFC1B-0EDB-5518-B9D0-5F11DD0B87FB}"/>
          </ac:spMkLst>
        </pc:spChg>
        <pc:spChg chg="del">
          <ac:chgData name="Siegbert Rudolph" userId="2af4d44886c067cc" providerId="LiveId" clId="{D6A652B5-3EF5-4EB5-B8D4-2012A0DB0D2C}" dt="2022-09-20T17:18:08.639" v="336" actId="478"/>
          <ac:spMkLst>
            <pc:docMk/>
            <pc:sldMk cId="3693088241" sldId="377"/>
            <ac:spMk id="6" creationId="{DFC0A8AA-9832-B606-5BD2-D62513EEF52C}"/>
          </ac:spMkLst>
        </pc:spChg>
      </pc:sldChg>
      <pc:sldChg chg="delSp modSp mod">
        <pc:chgData name="Siegbert Rudolph" userId="2af4d44886c067cc" providerId="LiveId" clId="{D6A652B5-3EF5-4EB5-B8D4-2012A0DB0D2C}" dt="2024-03-26T16:00:17.440" v="1571" actId="1076"/>
        <pc:sldMkLst>
          <pc:docMk/>
          <pc:sldMk cId="2625372944" sldId="378"/>
        </pc:sldMkLst>
        <pc:spChg chg="del">
          <ac:chgData name="Siegbert Rudolph" userId="2af4d44886c067cc" providerId="LiveId" clId="{D6A652B5-3EF5-4EB5-B8D4-2012A0DB0D2C}" dt="2023-08-18T15:18:37.802" v="1158" actId="478"/>
          <ac:spMkLst>
            <pc:docMk/>
            <pc:sldMk cId="2625372944" sldId="378"/>
            <ac:spMk id="4" creationId="{168E0245-15C5-3479-CBDD-1CEF10BE2E90}"/>
          </ac:spMkLst>
        </pc:spChg>
        <pc:spChg chg="mod">
          <ac:chgData name="Siegbert Rudolph" userId="2af4d44886c067cc" providerId="LiveId" clId="{D6A652B5-3EF5-4EB5-B8D4-2012A0DB0D2C}" dt="2024-03-26T16:00:17.440" v="1571" actId="1076"/>
          <ac:spMkLst>
            <pc:docMk/>
            <pc:sldMk cId="2625372944" sldId="378"/>
            <ac:spMk id="4" creationId="{3C3A0314-BF64-A918-9F11-DAB24AF9A582}"/>
          </ac:spMkLst>
        </pc:spChg>
        <pc:spChg chg="del mod">
          <ac:chgData name="Siegbert Rudolph" userId="2af4d44886c067cc" providerId="LiveId" clId="{D6A652B5-3EF5-4EB5-B8D4-2012A0DB0D2C}" dt="2022-09-23T17:20:45.768" v="750" actId="478"/>
          <ac:spMkLst>
            <pc:docMk/>
            <pc:sldMk cId="2625372944" sldId="378"/>
            <ac:spMk id="4" creationId="{8C347426-4122-5C4E-D4F9-92B41447EA33}"/>
          </ac:spMkLst>
        </pc:spChg>
        <pc:spChg chg="mod">
          <ac:chgData name="Siegbert Rudolph" userId="2af4d44886c067cc" providerId="LiveId" clId="{D6A652B5-3EF5-4EB5-B8D4-2012A0DB0D2C}" dt="2022-09-23T17:20:45.768" v="755" actId="1076"/>
          <ac:spMkLst>
            <pc:docMk/>
            <pc:sldMk cId="2625372944" sldId="378"/>
            <ac:spMk id="6" creationId="{1ABBB60A-4601-BA23-9CA8-A078400E2D72}"/>
          </ac:spMkLst>
        </pc:spChg>
        <pc:spChg chg="del">
          <ac:chgData name="Siegbert Rudolph" userId="2af4d44886c067cc" providerId="LiveId" clId="{D6A652B5-3EF5-4EB5-B8D4-2012A0DB0D2C}" dt="2022-09-20T17:18:08.645" v="342" actId="478"/>
          <ac:spMkLst>
            <pc:docMk/>
            <pc:sldMk cId="2625372944" sldId="378"/>
            <ac:spMk id="6" creationId="{926D18B4-58C5-CA0F-C295-C061719DD4A0}"/>
          </ac:spMkLst>
        </pc:spChg>
        <pc:spChg chg="del mod">
          <ac:chgData name="Siegbert Rudolph" userId="2af4d44886c067cc" providerId="LiveId" clId="{D6A652B5-3EF5-4EB5-B8D4-2012A0DB0D2C}" dt="2024-03-26T16:00:17.425" v="1566" actId="478"/>
          <ac:spMkLst>
            <pc:docMk/>
            <pc:sldMk cId="2625372944" sldId="378"/>
            <ac:spMk id="6" creationId="{C10046A2-0FEB-6269-3869-7F545B5F422F}"/>
          </ac:spMkLst>
        </pc:spChg>
      </pc:sldChg>
      <pc:sldChg chg="delSp modSp mod">
        <pc:chgData name="Siegbert Rudolph" userId="2af4d44886c067cc" providerId="LiveId" clId="{D6A652B5-3EF5-4EB5-B8D4-2012A0DB0D2C}" dt="2024-03-26T16:00:17.440" v="1577" actId="1076"/>
        <pc:sldMkLst>
          <pc:docMk/>
          <pc:sldMk cId="2390882930" sldId="379"/>
        </pc:sldMkLst>
        <pc:spChg chg="del mod">
          <ac:chgData name="Siegbert Rudolph" userId="2af4d44886c067cc" providerId="LiveId" clId="{D6A652B5-3EF5-4EB5-B8D4-2012A0DB0D2C}" dt="2022-09-23T17:20:45.768" v="756" actId="478"/>
          <ac:spMkLst>
            <pc:docMk/>
            <pc:sldMk cId="2390882930" sldId="379"/>
            <ac:spMk id="4" creationId="{0302C192-8B3F-F752-E45E-EB369F7587C5}"/>
          </ac:spMkLst>
        </pc:spChg>
        <pc:spChg chg="mod">
          <ac:chgData name="Siegbert Rudolph" userId="2af4d44886c067cc" providerId="LiveId" clId="{D6A652B5-3EF5-4EB5-B8D4-2012A0DB0D2C}" dt="2024-03-26T16:00:17.440" v="1577" actId="1076"/>
          <ac:spMkLst>
            <pc:docMk/>
            <pc:sldMk cId="2390882930" sldId="379"/>
            <ac:spMk id="4" creationId="{3FD2ECA5-9151-732C-FCE3-4F2D8BD93D5F}"/>
          </ac:spMkLst>
        </pc:spChg>
        <pc:spChg chg="del">
          <ac:chgData name="Siegbert Rudolph" userId="2af4d44886c067cc" providerId="LiveId" clId="{D6A652B5-3EF5-4EB5-B8D4-2012A0DB0D2C}" dt="2023-08-18T15:18:37.817" v="1164" actId="478"/>
          <ac:spMkLst>
            <pc:docMk/>
            <pc:sldMk cId="2390882930" sldId="379"/>
            <ac:spMk id="4" creationId="{6C0743E4-FD13-710D-48E1-3B27A657A852}"/>
          </ac:spMkLst>
        </pc:spChg>
        <pc:spChg chg="del mod">
          <ac:chgData name="Siegbert Rudolph" userId="2af4d44886c067cc" providerId="LiveId" clId="{D6A652B5-3EF5-4EB5-B8D4-2012A0DB0D2C}" dt="2024-03-26T16:00:17.440" v="1572" actId="478"/>
          <ac:spMkLst>
            <pc:docMk/>
            <pc:sldMk cId="2390882930" sldId="379"/>
            <ac:spMk id="6" creationId="{00C86742-362B-A57E-C5C7-BE9B0FAE1FBD}"/>
          </ac:spMkLst>
        </pc:spChg>
        <pc:spChg chg="del">
          <ac:chgData name="Siegbert Rudolph" userId="2af4d44886c067cc" providerId="LiveId" clId="{D6A652B5-3EF5-4EB5-B8D4-2012A0DB0D2C}" dt="2022-09-20T17:18:08.652" v="348" actId="478"/>
          <ac:spMkLst>
            <pc:docMk/>
            <pc:sldMk cId="2390882930" sldId="379"/>
            <ac:spMk id="6" creationId="{130956A6-31EC-6C2A-67D2-F3B61980A8FF}"/>
          </ac:spMkLst>
        </pc:spChg>
        <pc:spChg chg="mod">
          <ac:chgData name="Siegbert Rudolph" userId="2af4d44886c067cc" providerId="LiveId" clId="{D6A652B5-3EF5-4EB5-B8D4-2012A0DB0D2C}" dt="2022-09-23T17:20:45.778" v="761" actId="1076"/>
          <ac:spMkLst>
            <pc:docMk/>
            <pc:sldMk cId="2390882930" sldId="379"/>
            <ac:spMk id="6" creationId="{1E9C5CF2-6FE1-942F-2927-1137FBCE2E03}"/>
          </ac:spMkLst>
        </pc:spChg>
      </pc:sldChg>
      <pc:sldChg chg="delSp modSp mod">
        <pc:chgData name="Siegbert Rudolph" userId="2af4d44886c067cc" providerId="LiveId" clId="{D6A652B5-3EF5-4EB5-B8D4-2012A0DB0D2C}" dt="2024-03-26T16:00:17.440" v="1583" actId="1076"/>
        <pc:sldMkLst>
          <pc:docMk/>
          <pc:sldMk cId="1037137160" sldId="380"/>
        </pc:sldMkLst>
        <pc:spChg chg="mod">
          <ac:chgData name="Siegbert Rudolph" userId="2af4d44886c067cc" providerId="LiveId" clId="{D6A652B5-3EF5-4EB5-B8D4-2012A0DB0D2C}" dt="2024-03-26T16:00:17.440" v="1583" actId="1076"/>
          <ac:spMkLst>
            <pc:docMk/>
            <pc:sldMk cId="1037137160" sldId="380"/>
            <ac:spMk id="4" creationId="{3D04259F-27CC-1286-C1DE-B4AFAFF54C67}"/>
          </ac:spMkLst>
        </pc:spChg>
        <pc:spChg chg="del">
          <ac:chgData name="Siegbert Rudolph" userId="2af4d44886c067cc" providerId="LiveId" clId="{D6A652B5-3EF5-4EB5-B8D4-2012A0DB0D2C}" dt="2023-08-18T15:18:37.817" v="1170" actId="478"/>
          <ac:spMkLst>
            <pc:docMk/>
            <pc:sldMk cId="1037137160" sldId="380"/>
            <ac:spMk id="4" creationId="{6AF9E01E-0681-C0CE-860C-8CDC5DFB6245}"/>
          </ac:spMkLst>
        </pc:spChg>
        <pc:spChg chg="del mod">
          <ac:chgData name="Siegbert Rudolph" userId="2af4d44886c067cc" providerId="LiveId" clId="{D6A652B5-3EF5-4EB5-B8D4-2012A0DB0D2C}" dt="2022-09-23T17:20:45.778" v="762" actId="478"/>
          <ac:spMkLst>
            <pc:docMk/>
            <pc:sldMk cId="1037137160" sldId="380"/>
            <ac:spMk id="4" creationId="{EFC2A5C2-F48A-E412-C821-F1A5DEAA3C66}"/>
          </ac:spMkLst>
        </pc:spChg>
        <pc:spChg chg="del">
          <ac:chgData name="Siegbert Rudolph" userId="2af4d44886c067cc" providerId="LiveId" clId="{D6A652B5-3EF5-4EB5-B8D4-2012A0DB0D2C}" dt="2022-09-20T17:18:08.658" v="354" actId="478"/>
          <ac:spMkLst>
            <pc:docMk/>
            <pc:sldMk cId="1037137160" sldId="380"/>
            <ac:spMk id="6" creationId="{016506F4-261A-6876-9515-8C6D529E6889}"/>
          </ac:spMkLst>
        </pc:spChg>
        <pc:spChg chg="del mod">
          <ac:chgData name="Siegbert Rudolph" userId="2af4d44886c067cc" providerId="LiveId" clId="{D6A652B5-3EF5-4EB5-B8D4-2012A0DB0D2C}" dt="2024-03-26T16:00:17.440" v="1578" actId="478"/>
          <ac:spMkLst>
            <pc:docMk/>
            <pc:sldMk cId="1037137160" sldId="380"/>
            <ac:spMk id="6" creationId="{237613D9-7784-073B-91F1-83C438AAA4A8}"/>
          </ac:spMkLst>
        </pc:spChg>
        <pc:spChg chg="mod">
          <ac:chgData name="Siegbert Rudolph" userId="2af4d44886c067cc" providerId="LiveId" clId="{D6A652B5-3EF5-4EB5-B8D4-2012A0DB0D2C}" dt="2022-09-23T17:20:45.778" v="767" actId="1076"/>
          <ac:spMkLst>
            <pc:docMk/>
            <pc:sldMk cId="1037137160" sldId="380"/>
            <ac:spMk id="6" creationId="{249FC993-1AA5-976E-A7D1-44D3100ED69F}"/>
          </ac:spMkLst>
        </pc:spChg>
      </pc:sldChg>
      <pc:sldChg chg="delSp modSp mod">
        <pc:chgData name="Siegbert Rudolph" userId="2af4d44886c067cc" providerId="LiveId" clId="{D6A652B5-3EF5-4EB5-B8D4-2012A0DB0D2C}" dt="2024-03-26T16:00:17.456" v="1595" actId="1076"/>
        <pc:sldMkLst>
          <pc:docMk/>
          <pc:sldMk cId="2578390537" sldId="381"/>
        </pc:sldMkLst>
        <pc:spChg chg="mod">
          <ac:chgData name="Siegbert Rudolph" userId="2af4d44886c067cc" providerId="LiveId" clId="{D6A652B5-3EF5-4EB5-B8D4-2012A0DB0D2C}" dt="2024-03-26T16:00:17.456" v="1595" actId="1076"/>
          <ac:spMkLst>
            <pc:docMk/>
            <pc:sldMk cId="2578390537" sldId="381"/>
            <ac:spMk id="4" creationId="{2E9D3356-6DDA-9CD3-DC82-82E539F324AB}"/>
          </ac:spMkLst>
        </pc:spChg>
        <pc:spChg chg="del">
          <ac:chgData name="Siegbert Rudolph" userId="2af4d44886c067cc" providerId="LiveId" clId="{D6A652B5-3EF5-4EB5-B8D4-2012A0DB0D2C}" dt="2023-08-18T15:18:37.833" v="1182" actId="478"/>
          <ac:spMkLst>
            <pc:docMk/>
            <pc:sldMk cId="2578390537" sldId="381"/>
            <ac:spMk id="4" creationId="{6E751944-DF66-7DCD-9937-120CB09C90C8}"/>
          </ac:spMkLst>
        </pc:spChg>
        <pc:spChg chg="del mod">
          <ac:chgData name="Siegbert Rudolph" userId="2af4d44886c067cc" providerId="LiveId" clId="{D6A652B5-3EF5-4EB5-B8D4-2012A0DB0D2C}" dt="2022-09-23T17:20:45.788" v="774" actId="478"/>
          <ac:spMkLst>
            <pc:docMk/>
            <pc:sldMk cId="2578390537" sldId="381"/>
            <ac:spMk id="4" creationId="{E6D5ACBF-B7F8-2FF5-A7F5-AC7A15354565}"/>
          </ac:spMkLst>
        </pc:spChg>
        <pc:spChg chg="del mod">
          <ac:chgData name="Siegbert Rudolph" userId="2af4d44886c067cc" providerId="LiveId" clId="{D6A652B5-3EF5-4EB5-B8D4-2012A0DB0D2C}" dt="2024-03-26T16:00:17.456" v="1590" actId="478"/>
          <ac:spMkLst>
            <pc:docMk/>
            <pc:sldMk cId="2578390537" sldId="381"/>
            <ac:spMk id="6" creationId="{0817928A-03FC-A714-70EF-BF93198CFB1C}"/>
          </ac:spMkLst>
        </pc:spChg>
        <pc:spChg chg="mod">
          <ac:chgData name="Siegbert Rudolph" userId="2af4d44886c067cc" providerId="LiveId" clId="{D6A652B5-3EF5-4EB5-B8D4-2012A0DB0D2C}" dt="2022-09-23T17:20:45.798" v="779" actId="1076"/>
          <ac:spMkLst>
            <pc:docMk/>
            <pc:sldMk cId="2578390537" sldId="381"/>
            <ac:spMk id="6" creationId="{3A385D30-1905-AF3A-9C25-ED79E653ACCF}"/>
          </ac:spMkLst>
        </pc:spChg>
        <pc:spChg chg="del">
          <ac:chgData name="Siegbert Rudolph" userId="2af4d44886c067cc" providerId="LiveId" clId="{D6A652B5-3EF5-4EB5-B8D4-2012A0DB0D2C}" dt="2022-09-20T17:18:08.670" v="366" actId="478"/>
          <ac:spMkLst>
            <pc:docMk/>
            <pc:sldMk cId="2578390537" sldId="381"/>
            <ac:spMk id="6" creationId="{5A86E8C4-1174-2623-7445-54D13F0D3B6F}"/>
          </ac:spMkLst>
        </pc:spChg>
      </pc:sldChg>
      <pc:sldChg chg="delSp modSp mod">
        <pc:chgData name="Siegbert Rudolph" userId="2af4d44886c067cc" providerId="LiveId" clId="{D6A652B5-3EF5-4EB5-B8D4-2012A0DB0D2C}" dt="2024-03-26T16:00:17.456" v="1589" actId="1076"/>
        <pc:sldMkLst>
          <pc:docMk/>
          <pc:sldMk cId="921476321" sldId="382"/>
        </pc:sldMkLst>
        <pc:spChg chg="mod">
          <ac:chgData name="Siegbert Rudolph" userId="2af4d44886c067cc" providerId="LiveId" clId="{D6A652B5-3EF5-4EB5-B8D4-2012A0DB0D2C}" dt="2024-03-26T16:00:17.456" v="1589" actId="1076"/>
          <ac:spMkLst>
            <pc:docMk/>
            <pc:sldMk cId="921476321" sldId="382"/>
            <ac:spMk id="2" creationId="{197DBB68-7F38-69D7-0A2B-42099AA4A3AA}"/>
          </ac:spMkLst>
        </pc:spChg>
        <pc:spChg chg="del">
          <ac:chgData name="Siegbert Rudolph" userId="2af4d44886c067cc" providerId="LiveId" clId="{D6A652B5-3EF5-4EB5-B8D4-2012A0DB0D2C}" dt="2023-08-18T15:18:37.833" v="1176" actId="478"/>
          <ac:spMkLst>
            <pc:docMk/>
            <pc:sldMk cId="921476321" sldId="382"/>
            <ac:spMk id="2" creationId="{5BFE5328-5D81-7DFB-9BE6-04609E453F69}"/>
          </ac:spMkLst>
        </pc:spChg>
        <pc:spChg chg="del mod">
          <ac:chgData name="Siegbert Rudolph" userId="2af4d44886c067cc" providerId="LiveId" clId="{D6A652B5-3EF5-4EB5-B8D4-2012A0DB0D2C}" dt="2022-09-23T17:20:45.778" v="768" actId="478"/>
          <ac:spMkLst>
            <pc:docMk/>
            <pc:sldMk cId="921476321" sldId="382"/>
            <ac:spMk id="2" creationId="{D85CAD1E-B0AF-B2E4-1BA1-38BEA78E3080}"/>
          </ac:spMkLst>
        </pc:spChg>
        <pc:spChg chg="mod">
          <ac:chgData name="Siegbert Rudolph" userId="2af4d44886c067cc" providerId="LiveId" clId="{D6A652B5-3EF5-4EB5-B8D4-2012A0DB0D2C}" dt="2022-09-23T17:20:45.788" v="773" actId="1076"/>
          <ac:spMkLst>
            <pc:docMk/>
            <pc:sldMk cId="921476321" sldId="382"/>
            <ac:spMk id="6" creationId="{092933BB-3A39-FB8F-49DA-14B62A1140DC}"/>
          </ac:spMkLst>
        </pc:spChg>
        <pc:spChg chg="del mod">
          <ac:chgData name="Siegbert Rudolph" userId="2af4d44886c067cc" providerId="LiveId" clId="{D6A652B5-3EF5-4EB5-B8D4-2012A0DB0D2C}" dt="2024-03-26T16:00:17.440" v="1584" actId="478"/>
          <ac:spMkLst>
            <pc:docMk/>
            <pc:sldMk cId="921476321" sldId="382"/>
            <ac:spMk id="6" creationId="{3FC3A4C1-E541-2739-1CA9-03887218448D}"/>
          </ac:spMkLst>
        </pc:spChg>
        <pc:spChg chg="del">
          <ac:chgData name="Siegbert Rudolph" userId="2af4d44886c067cc" providerId="LiveId" clId="{D6A652B5-3EF5-4EB5-B8D4-2012A0DB0D2C}" dt="2022-09-20T17:18:08.663" v="360" actId="478"/>
          <ac:spMkLst>
            <pc:docMk/>
            <pc:sldMk cId="921476321" sldId="382"/>
            <ac:spMk id="6" creationId="{8012B4CF-C9C1-7748-89DE-99C7AAF9F794}"/>
          </ac:spMkLst>
        </pc:spChg>
      </pc:sldChg>
      <pc:sldChg chg="delSp modSp mod">
        <pc:chgData name="Siegbert Rudolph" userId="2af4d44886c067cc" providerId="LiveId" clId="{D6A652B5-3EF5-4EB5-B8D4-2012A0DB0D2C}" dt="2024-03-26T16:00:17.456" v="1601" actId="1076"/>
        <pc:sldMkLst>
          <pc:docMk/>
          <pc:sldMk cId="857375592" sldId="383"/>
        </pc:sldMkLst>
        <pc:spChg chg="mod">
          <ac:chgData name="Siegbert Rudolph" userId="2af4d44886c067cc" providerId="LiveId" clId="{D6A652B5-3EF5-4EB5-B8D4-2012A0DB0D2C}" dt="2024-03-26T16:00:17.456" v="1601" actId="1076"/>
          <ac:spMkLst>
            <pc:docMk/>
            <pc:sldMk cId="857375592" sldId="383"/>
            <ac:spMk id="4" creationId="{28891C87-80CE-4AAC-8EB5-1C281E08F180}"/>
          </ac:spMkLst>
        </pc:spChg>
        <pc:spChg chg="del">
          <ac:chgData name="Siegbert Rudolph" userId="2af4d44886c067cc" providerId="LiveId" clId="{D6A652B5-3EF5-4EB5-B8D4-2012A0DB0D2C}" dt="2023-08-18T15:18:37.833" v="1188" actId="478"/>
          <ac:spMkLst>
            <pc:docMk/>
            <pc:sldMk cId="857375592" sldId="383"/>
            <ac:spMk id="4" creationId="{D3447C84-2968-0CD0-CE31-41F251695645}"/>
          </ac:spMkLst>
        </pc:spChg>
        <pc:spChg chg="del mod">
          <ac:chgData name="Siegbert Rudolph" userId="2af4d44886c067cc" providerId="LiveId" clId="{D6A652B5-3EF5-4EB5-B8D4-2012A0DB0D2C}" dt="2022-09-23T17:20:45.798" v="780" actId="478"/>
          <ac:spMkLst>
            <pc:docMk/>
            <pc:sldMk cId="857375592" sldId="383"/>
            <ac:spMk id="4" creationId="{E31DBDEE-2CE2-5B78-7D10-9E19498BD702}"/>
          </ac:spMkLst>
        </pc:spChg>
        <pc:spChg chg="del mod">
          <ac:chgData name="Siegbert Rudolph" userId="2af4d44886c067cc" providerId="LiveId" clId="{D6A652B5-3EF5-4EB5-B8D4-2012A0DB0D2C}" dt="2024-03-26T16:00:17.456" v="1596" actId="478"/>
          <ac:spMkLst>
            <pc:docMk/>
            <pc:sldMk cId="857375592" sldId="383"/>
            <ac:spMk id="6" creationId="{1D04D38E-4F30-6EE2-ED0A-F2881173C096}"/>
          </ac:spMkLst>
        </pc:spChg>
        <pc:spChg chg="mod">
          <ac:chgData name="Siegbert Rudolph" userId="2af4d44886c067cc" providerId="LiveId" clId="{D6A652B5-3EF5-4EB5-B8D4-2012A0DB0D2C}" dt="2022-09-23T17:20:45.798" v="785" actId="1076"/>
          <ac:spMkLst>
            <pc:docMk/>
            <pc:sldMk cId="857375592" sldId="383"/>
            <ac:spMk id="6" creationId="{55B60090-A407-0865-9159-D020C5D73BFC}"/>
          </ac:spMkLst>
        </pc:spChg>
        <pc:spChg chg="del">
          <ac:chgData name="Siegbert Rudolph" userId="2af4d44886c067cc" providerId="LiveId" clId="{D6A652B5-3EF5-4EB5-B8D4-2012A0DB0D2C}" dt="2022-09-20T17:18:08.678" v="372" actId="478"/>
          <ac:spMkLst>
            <pc:docMk/>
            <pc:sldMk cId="857375592" sldId="383"/>
            <ac:spMk id="6" creationId="{C74EFEDC-E856-290B-82AE-DBEDC2893DDA}"/>
          </ac:spMkLst>
        </pc:spChg>
      </pc:sldChg>
      <pc:sldChg chg="delSp modSp mod">
        <pc:chgData name="Siegbert Rudolph" userId="2af4d44886c067cc" providerId="LiveId" clId="{D6A652B5-3EF5-4EB5-B8D4-2012A0DB0D2C}" dt="2024-03-26T16:00:17.456" v="1607" actId="1076"/>
        <pc:sldMkLst>
          <pc:docMk/>
          <pc:sldMk cId="2754189652" sldId="384"/>
        </pc:sldMkLst>
        <pc:spChg chg="mod">
          <ac:chgData name="Siegbert Rudolph" userId="2af4d44886c067cc" providerId="LiveId" clId="{D6A652B5-3EF5-4EB5-B8D4-2012A0DB0D2C}" dt="2024-03-26T16:00:17.456" v="1607" actId="1076"/>
          <ac:spMkLst>
            <pc:docMk/>
            <pc:sldMk cId="2754189652" sldId="384"/>
            <ac:spMk id="4" creationId="{515BE794-6175-8583-0501-4B234B63ABE5}"/>
          </ac:spMkLst>
        </pc:spChg>
        <pc:spChg chg="del mod">
          <ac:chgData name="Siegbert Rudolph" userId="2af4d44886c067cc" providerId="LiveId" clId="{D6A652B5-3EF5-4EB5-B8D4-2012A0DB0D2C}" dt="2022-09-23T17:20:45.806" v="786" actId="478"/>
          <ac:spMkLst>
            <pc:docMk/>
            <pc:sldMk cId="2754189652" sldId="384"/>
            <ac:spMk id="4" creationId="{5EA9F868-3CF2-2415-9641-FBCDB0A57F82}"/>
          </ac:spMkLst>
        </pc:spChg>
        <pc:spChg chg="del">
          <ac:chgData name="Siegbert Rudolph" userId="2af4d44886c067cc" providerId="LiveId" clId="{D6A652B5-3EF5-4EB5-B8D4-2012A0DB0D2C}" dt="2023-08-18T15:18:37.849" v="1194" actId="478"/>
          <ac:spMkLst>
            <pc:docMk/>
            <pc:sldMk cId="2754189652" sldId="384"/>
            <ac:spMk id="4" creationId="{CC5F57C2-DEA2-E373-CA6C-D8D92115B451}"/>
          </ac:spMkLst>
        </pc:spChg>
        <pc:spChg chg="mod">
          <ac:chgData name="Siegbert Rudolph" userId="2af4d44886c067cc" providerId="LiveId" clId="{D6A652B5-3EF5-4EB5-B8D4-2012A0DB0D2C}" dt="2022-09-23T17:20:45.808" v="791" actId="1076"/>
          <ac:spMkLst>
            <pc:docMk/>
            <pc:sldMk cId="2754189652" sldId="384"/>
            <ac:spMk id="6" creationId="{A5741740-F1C3-785D-9C13-4A4695505461}"/>
          </ac:spMkLst>
        </pc:spChg>
        <pc:spChg chg="del">
          <ac:chgData name="Siegbert Rudolph" userId="2af4d44886c067cc" providerId="LiveId" clId="{D6A652B5-3EF5-4EB5-B8D4-2012A0DB0D2C}" dt="2022-09-20T17:18:08.684" v="378" actId="478"/>
          <ac:spMkLst>
            <pc:docMk/>
            <pc:sldMk cId="2754189652" sldId="384"/>
            <ac:spMk id="6" creationId="{D809DE69-774A-37AF-6177-F03AA213993A}"/>
          </ac:spMkLst>
        </pc:spChg>
        <pc:spChg chg="del mod">
          <ac:chgData name="Siegbert Rudolph" userId="2af4d44886c067cc" providerId="LiveId" clId="{D6A652B5-3EF5-4EB5-B8D4-2012A0DB0D2C}" dt="2024-03-26T16:00:17.456" v="1602" actId="478"/>
          <ac:spMkLst>
            <pc:docMk/>
            <pc:sldMk cId="2754189652" sldId="384"/>
            <ac:spMk id="6" creationId="{DEAB7886-5D16-9F11-50F6-8BBA4CF5CC32}"/>
          </ac:spMkLst>
        </pc:spChg>
      </pc:sldChg>
      <pc:sldChg chg="delSp modSp mod">
        <pc:chgData name="Siegbert Rudolph" userId="2af4d44886c067cc" providerId="LiveId" clId="{D6A652B5-3EF5-4EB5-B8D4-2012A0DB0D2C}" dt="2024-03-26T16:00:17.471" v="1613" actId="1076"/>
        <pc:sldMkLst>
          <pc:docMk/>
          <pc:sldMk cId="2141890142" sldId="385"/>
        </pc:sldMkLst>
        <pc:spChg chg="del mod">
          <ac:chgData name="Siegbert Rudolph" userId="2af4d44886c067cc" providerId="LiveId" clId="{D6A652B5-3EF5-4EB5-B8D4-2012A0DB0D2C}" dt="2022-09-23T17:20:45.808" v="792" actId="478"/>
          <ac:spMkLst>
            <pc:docMk/>
            <pc:sldMk cId="2141890142" sldId="385"/>
            <ac:spMk id="4" creationId="{249E6782-8130-BCE6-1D99-9BF7DEDBB136}"/>
          </ac:spMkLst>
        </pc:spChg>
        <pc:spChg chg="del">
          <ac:chgData name="Siegbert Rudolph" userId="2af4d44886c067cc" providerId="LiveId" clId="{D6A652B5-3EF5-4EB5-B8D4-2012A0DB0D2C}" dt="2023-08-18T15:18:37.855" v="1200" actId="478"/>
          <ac:spMkLst>
            <pc:docMk/>
            <pc:sldMk cId="2141890142" sldId="385"/>
            <ac:spMk id="4" creationId="{44A83FBF-1316-545F-594A-9834B5DEA4B2}"/>
          </ac:spMkLst>
        </pc:spChg>
        <pc:spChg chg="mod">
          <ac:chgData name="Siegbert Rudolph" userId="2af4d44886c067cc" providerId="LiveId" clId="{D6A652B5-3EF5-4EB5-B8D4-2012A0DB0D2C}" dt="2024-03-26T16:00:17.471" v="1613" actId="1076"/>
          <ac:spMkLst>
            <pc:docMk/>
            <pc:sldMk cId="2141890142" sldId="385"/>
            <ac:spMk id="4" creationId="{A6E0DCAC-FD82-B6B3-048C-E6FAFCCCAE1E}"/>
          </ac:spMkLst>
        </pc:spChg>
        <pc:spChg chg="del mod">
          <ac:chgData name="Siegbert Rudolph" userId="2af4d44886c067cc" providerId="LiveId" clId="{D6A652B5-3EF5-4EB5-B8D4-2012A0DB0D2C}" dt="2024-03-26T16:00:17.456" v="1608" actId="478"/>
          <ac:spMkLst>
            <pc:docMk/>
            <pc:sldMk cId="2141890142" sldId="385"/>
            <ac:spMk id="6" creationId="{0FEDD53B-EEE8-8CB6-AA8C-E0AE4BA68BD0}"/>
          </ac:spMkLst>
        </pc:spChg>
        <pc:spChg chg="del">
          <ac:chgData name="Siegbert Rudolph" userId="2af4d44886c067cc" providerId="LiveId" clId="{D6A652B5-3EF5-4EB5-B8D4-2012A0DB0D2C}" dt="2022-09-20T17:18:08.692" v="384" actId="478"/>
          <ac:spMkLst>
            <pc:docMk/>
            <pc:sldMk cId="2141890142" sldId="385"/>
            <ac:spMk id="6" creationId="{878A66F2-0ABA-78C4-BCE5-C78F92080253}"/>
          </ac:spMkLst>
        </pc:spChg>
        <pc:spChg chg="mod">
          <ac:chgData name="Siegbert Rudolph" userId="2af4d44886c067cc" providerId="LiveId" clId="{D6A652B5-3EF5-4EB5-B8D4-2012A0DB0D2C}" dt="2022-09-23T17:20:45.808" v="797" actId="1076"/>
          <ac:spMkLst>
            <pc:docMk/>
            <pc:sldMk cId="2141890142" sldId="385"/>
            <ac:spMk id="6" creationId="{A4ADF8E3-B1CB-ABA7-6DA0-259048BC4171}"/>
          </ac:spMkLst>
        </pc:spChg>
      </pc:sldChg>
      <pc:sldChg chg="delSp modSp mod">
        <pc:chgData name="Siegbert Rudolph" userId="2af4d44886c067cc" providerId="LiveId" clId="{D6A652B5-3EF5-4EB5-B8D4-2012A0DB0D2C}" dt="2024-03-26T16:00:17.471" v="1619" actId="1076"/>
        <pc:sldMkLst>
          <pc:docMk/>
          <pc:sldMk cId="1975121187" sldId="386"/>
        </pc:sldMkLst>
        <pc:spChg chg="del">
          <ac:chgData name="Siegbert Rudolph" userId="2af4d44886c067cc" providerId="LiveId" clId="{D6A652B5-3EF5-4EB5-B8D4-2012A0DB0D2C}" dt="2023-08-18T15:18:37.855" v="1206" actId="478"/>
          <ac:spMkLst>
            <pc:docMk/>
            <pc:sldMk cId="1975121187" sldId="386"/>
            <ac:spMk id="4" creationId="{6E2F44D2-54B9-54C3-DFD3-08EF21977E24}"/>
          </ac:spMkLst>
        </pc:spChg>
        <pc:spChg chg="del mod">
          <ac:chgData name="Siegbert Rudolph" userId="2af4d44886c067cc" providerId="LiveId" clId="{D6A652B5-3EF5-4EB5-B8D4-2012A0DB0D2C}" dt="2022-09-23T17:20:45.808" v="798" actId="478"/>
          <ac:spMkLst>
            <pc:docMk/>
            <pc:sldMk cId="1975121187" sldId="386"/>
            <ac:spMk id="4" creationId="{E440DE89-7286-5522-EC94-7105BB8B2168}"/>
          </ac:spMkLst>
        </pc:spChg>
        <pc:spChg chg="mod">
          <ac:chgData name="Siegbert Rudolph" userId="2af4d44886c067cc" providerId="LiveId" clId="{D6A652B5-3EF5-4EB5-B8D4-2012A0DB0D2C}" dt="2024-03-26T16:00:17.471" v="1619" actId="1076"/>
          <ac:spMkLst>
            <pc:docMk/>
            <pc:sldMk cId="1975121187" sldId="386"/>
            <ac:spMk id="4" creationId="{ECD02896-416B-EB2B-A2E3-4CA37708A208}"/>
          </ac:spMkLst>
        </pc:spChg>
        <pc:spChg chg="del mod">
          <ac:chgData name="Siegbert Rudolph" userId="2af4d44886c067cc" providerId="LiveId" clId="{D6A652B5-3EF5-4EB5-B8D4-2012A0DB0D2C}" dt="2024-03-26T16:00:17.471" v="1614" actId="478"/>
          <ac:spMkLst>
            <pc:docMk/>
            <pc:sldMk cId="1975121187" sldId="386"/>
            <ac:spMk id="6" creationId="{5CDE11A3-0668-6500-9AF8-20D4D2667021}"/>
          </ac:spMkLst>
        </pc:spChg>
        <pc:spChg chg="del">
          <ac:chgData name="Siegbert Rudolph" userId="2af4d44886c067cc" providerId="LiveId" clId="{D6A652B5-3EF5-4EB5-B8D4-2012A0DB0D2C}" dt="2022-09-20T17:18:08.699" v="390" actId="478"/>
          <ac:spMkLst>
            <pc:docMk/>
            <pc:sldMk cId="1975121187" sldId="386"/>
            <ac:spMk id="6" creationId="{858E4F9D-7963-971D-031E-B73A044283A1}"/>
          </ac:spMkLst>
        </pc:spChg>
        <pc:spChg chg="mod">
          <ac:chgData name="Siegbert Rudolph" userId="2af4d44886c067cc" providerId="LiveId" clId="{D6A652B5-3EF5-4EB5-B8D4-2012A0DB0D2C}" dt="2022-09-23T17:20:45.818" v="803" actId="1076"/>
          <ac:spMkLst>
            <pc:docMk/>
            <pc:sldMk cId="1975121187" sldId="386"/>
            <ac:spMk id="6" creationId="{E12909CD-0167-54CF-F90A-61606A2601E7}"/>
          </ac:spMkLst>
        </pc:spChg>
      </pc:sldChg>
      <pc:sldChg chg="delSp modSp mod">
        <pc:chgData name="Siegbert Rudolph" userId="2af4d44886c067cc" providerId="LiveId" clId="{D6A652B5-3EF5-4EB5-B8D4-2012A0DB0D2C}" dt="2024-03-26T16:00:17.471" v="1625" actId="1076"/>
        <pc:sldMkLst>
          <pc:docMk/>
          <pc:sldMk cId="529465852" sldId="387"/>
        </pc:sldMkLst>
        <pc:spChg chg="del">
          <ac:chgData name="Siegbert Rudolph" userId="2af4d44886c067cc" providerId="LiveId" clId="{D6A652B5-3EF5-4EB5-B8D4-2012A0DB0D2C}" dt="2023-08-18T15:18:37.871" v="1212" actId="478"/>
          <ac:spMkLst>
            <pc:docMk/>
            <pc:sldMk cId="529465852" sldId="387"/>
            <ac:spMk id="2" creationId="{4815C4D2-471E-6754-4753-4AC6F2D5BF67}"/>
          </ac:spMkLst>
        </pc:spChg>
        <pc:spChg chg="mod">
          <ac:chgData name="Siegbert Rudolph" userId="2af4d44886c067cc" providerId="LiveId" clId="{D6A652B5-3EF5-4EB5-B8D4-2012A0DB0D2C}" dt="2024-03-26T16:00:17.471" v="1625" actId="1076"/>
          <ac:spMkLst>
            <pc:docMk/>
            <pc:sldMk cId="529465852" sldId="387"/>
            <ac:spMk id="2" creationId="{B64CC6A9-1741-1D97-15F6-9C6B71FF7FEA}"/>
          </ac:spMkLst>
        </pc:spChg>
        <pc:spChg chg="del mod">
          <ac:chgData name="Siegbert Rudolph" userId="2af4d44886c067cc" providerId="LiveId" clId="{D6A652B5-3EF5-4EB5-B8D4-2012A0DB0D2C}" dt="2022-09-23T17:20:45.818" v="804" actId="478"/>
          <ac:spMkLst>
            <pc:docMk/>
            <pc:sldMk cId="529465852" sldId="387"/>
            <ac:spMk id="2" creationId="{DA017F0C-2E6F-594E-93B8-EA76DFE5AE05}"/>
          </ac:spMkLst>
        </pc:spChg>
        <pc:spChg chg="del mod">
          <ac:chgData name="Siegbert Rudolph" userId="2af4d44886c067cc" providerId="LiveId" clId="{D6A652B5-3EF5-4EB5-B8D4-2012A0DB0D2C}" dt="2024-03-26T16:00:17.471" v="1620" actId="478"/>
          <ac:spMkLst>
            <pc:docMk/>
            <pc:sldMk cId="529465852" sldId="387"/>
            <ac:spMk id="6" creationId="{62AA38ED-00ED-A2EE-0F46-6B3585CE64B3}"/>
          </ac:spMkLst>
        </pc:spChg>
        <pc:spChg chg="mod">
          <ac:chgData name="Siegbert Rudolph" userId="2af4d44886c067cc" providerId="LiveId" clId="{D6A652B5-3EF5-4EB5-B8D4-2012A0DB0D2C}" dt="2022-09-23T17:20:45.818" v="809" actId="1076"/>
          <ac:spMkLst>
            <pc:docMk/>
            <pc:sldMk cId="529465852" sldId="387"/>
            <ac:spMk id="6" creationId="{E418E322-7C9D-A869-44B2-189B9149B629}"/>
          </ac:spMkLst>
        </pc:spChg>
        <pc:spChg chg="del">
          <ac:chgData name="Siegbert Rudolph" userId="2af4d44886c067cc" providerId="LiveId" clId="{D6A652B5-3EF5-4EB5-B8D4-2012A0DB0D2C}" dt="2022-09-20T17:18:08.706" v="396" actId="478"/>
          <ac:spMkLst>
            <pc:docMk/>
            <pc:sldMk cId="529465852" sldId="387"/>
            <ac:spMk id="6" creationId="{E953D868-909B-279B-E4DE-E24F8BA8CD46}"/>
          </ac:spMkLst>
        </pc:spChg>
      </pc:sldChg>
    </pc:docChg>
  </pc:docChgLst>
  <pc:docChgLst>
    <pc:chgData name="Siegbert Rudolph" userId="2af4d44886c067cc" providerId="LiveId" clId="{783BC154-2BC4-40D3-817E-2FB4FAD1763B}"/>
    <pc:docChg chg="custSel modSld">
      <pc:chgData name="Siegbert Rudolph" userId="2af4d44886c067cc" providerId="LiveId" clId="{783BC154-2BC4-40D3-817E-2FB4FAD1763B}" dt="2019-07-10T13:10:35.288" v="61" actId="20577"/>
      <pc:docMkLst>
        <pc:docMk/>
      </pc:docMkLst>
      <pc:sldChg chg="modSp">
        <pc:chgData name="Siegbert Rudolph" userId="2af4d44886c067cc" providerId="LiveId" clId="{783BC154-2BC4-40D3-817E-2FB4FAD1763B}" dt="2019-07-10T13:09:05.335" v="45" actId="20577"/>
        <pc:sldMkLst>
          <pc:docMk/>
          <pc:sldMk cId="1887061853" sldId="370"/>
        </pc:sldMkLst>
        <pc:spChg chg="mod">
          <ac:chgData name="Siegbert Rudolph" userId="2af4d44886c067cc" providerId="LiveId" clId="{783BC154-2BC4-40D3-817E-2FB4FAD1763B}" dt="2019-07-10T13:09:05.335" v="45" actId="20577"/>
          <ac:spMkLst>
            <pc:docMk/>
            <pc:sldMk cId="1887061853" sldId="370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09:12.689" v="46" actId="20577"/>
        <pc:sldMkLst>
          <pc:docMk/>
          <pc:sldMk cId="1377047968" sldId="371"/>
        </pc:sldMkLst>
        <pc:spChg chg="mod">
          <ac:chgData name="Siegbert Rudolph" userId="2af4d44886c067cc" providerId="LiveId" clId="{783BC154-2BC4-40D3-817E-2FB4FAD1763B}" dt="2019-07-10T13:09:12.689" v="46" actId="20577"/>
          <ac:spMkLst>
            <pc:docMk/>
            <pc:sldMk cId="1377047968" sldId="371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09:17.982" v="47" actId="20577"/>
        <pc:sldMkLst>
          <pc:docMk/>
          <pc:sldMk cId="4128851870" sldId="372"/>
        </pc:sldMkLst>
        <pc:spChg chg="mod">
          <ac:chgData name="Siegbert Rudolph" userId="2af4d44886c067cc" providerId="LiveId" clId="{783BC154-2BC4-40D3-817E-2FB4FAD1763B}" dt="2019-07-10T13:09:17.982" v="47" actId="20577"/>
          <ac:spMkLst>
            <pc:docMk/>
            <pc:sldMk cId="4128851870" sldId="372"/>
            <ac:spMk id="15" creationId="{B093EFB1-A103-44D0-BC7D-83DBB8D7652B}"/>
          </ac:spMkLst>
        </pc:spChg>
      </pc:sldChg>
      <pc:sldChg chg="addSp delSp modSp delAnim modAnim">
        <pc:chgData name="Siegbert Rudolph" userId="2af4d44886c067cc" providerId="LiveId" clId="{783BC154-2BC4-40D3-817E-2FB4FAD1763B}" dt="2019-07-10T13:09:26.511" v="48" actId="20577"/>
        <pc:sldMkLst>
          <pc:docMk/>
          <pc:sldMk cId="3523207872" sldId="373"/>
        </pc:sldMkLst>
        <pc:spChg chg="mod ord">
          <ac:chgData name="Siegbert Rudolph" userId="2af4d44886c067cc" providerId="LiveId" clId="{783BC154-2BC4-40D3-817E-2FB4FAD1763B}" dt="2019-07-10T13:09:26.511" v="48" actId="20577"/>
          <ac:spMkLst>
            <pc:docMk/>
            <pc:sldMk cId="3523207872" sldId="373"/>
            <ac:spMk id="15" creationId="{B093EFB1-A103-44D0-BC7D-83DBB8D7652B}"/>
          </ac:spMkLst>
        </pc:spChg>
        <pc:picChg chg="add mod">
          <ac:chgData name="Siegbert Rudolph" userId="2af4d44886c067cc" providerId="LiveId" clId="{783BC154-2BC4-40D3-817E-2FB4FAD1763B}" dt="2019-07-10T13:05:55.349" v="32" actId="1076"/>
          <ac:picMkLst>
            <pc:docMk/>
            <pc:sldMk cId="3523207872" sldId="373"/>
            <ac:picMk id="4" creationId="{16FB97F0-C559-45BB-9774-0504E20163CA}"/>
          </ac:picMkLst>
        </pc:picChg>
        <pc:picChg chg="add mod">
          <ac:chgData name="Siegbert Rudolph" userId="2af4d44886c067cc" providerId="LiveId" clId="{783BC154-2BC4-40D3-817E-2FB4FAD1763B}" dt="2019-07-10T13:05:55.349" v="32" actId="1076"/>
          <ac:picMkLst>
            <pc:docMk/>
            <pc:sldMk cId="3523207872" sldId="373"/>
            <ac:picMk id="6" creationId="{3BEB59F1-2FA4-47EA-BC0D-F2E8AFF0C3AD}"/>
          </ac:picMkLst>
        </pc:picChg>
        <pc:picChg chg="del mod">
          <ac:chgData name="Siegbert Rudolph" userId="2af4d44886c067cc" providerId="LiveId" clId="{783BC154-2BC4-40D3-817E-2FB4FAD1763B}" dt="2019-07-10T13:05:49.315" v="31" actId="478"/>
          <ac:picMkLst>
            <pc:docMk/>
            <pc:sldMk cId="3523207872" sldId="373"/>
            <ac:picMk id="17" creationId="{56DBA153-BDFB-4A63-9510-935683AFEF00}"/>
          </ac:picMkLst>
        </pc:picChg>
        <pc:picChg chg="del mod">
          <ac:chgData name="Siegbert Rudolph" userId="2af4d44886c067cc" providerId="LiveId" clId="{783BC154-2BC4-40D3-817E-2FB4FAD1763B}" dt="2019-07-10T13:05:49.315" v="31" actId="478"/>
          <ac:picMkLst>
            <pc:docMk/>
            <pc:sldMk cId="3523207872" sldId="373"/>
            <ac:picMk id="22" creationId="{98C28367-526B-4A2F-9A0F-8BA54F7380D7}"/>
          </ac:picMkLst>
        </pc:picChg>
      </pc:sldChg>
      <pc:sldChg chg="addSp delSp modSp delAnim modAnim">
        <pc:chgData name="Siegbert Rudolph" userId="2af4d44886c067cc" providerId="LiveId" clId="{783BC154-2BC4-40D3-817E-2FB4FAD1763B}" dt="2019-07-10T13:09:33.649" v="49" actId="20577"/>
        <pc:sldMkLst>
          <pc:docMk/>
          <pc:sldMk cId="2478309772" sldId="374"/>
        </pc:sldMkLst>
        <pc:spChg chg="mod ord">
          <ac:chgData name="Siegbert Rudolph" userId="2af4d44886c067cc" providerId="LiveId" clId="{783BC154-2BC4-40D3-817E-2FB4FAD1763B}" dt="2019-07-10T13:09:33.649" v="49" actId="20577"/>
          <ac:spMkLst>
            <pc:docMk/>
            <pc:sldMk cId="2478309772" sldId="374"/>
            <ac:spMk id="15" creationId="{B093EFB1-A103-44D0-BC7D-83DBB8D7652B}"/>
          </ac:spMkLst>
        </pc:spChg>
        <pc:picChg chg="add mod">
          <ac:chgData name="Siegbert Rudolph" userId="2af4d44886c067cc" providerId="LiveId" clId="{783BC154-2BC4-40D3-817E-2FB4FAD1763B}" dt="2019-07-10T13:07:34.713" v="42" actId="1076"/>
          <ac:picMkLst>
            <pc:docMk/>
            <pc:sldMk cId="2478309772" sldId="374"/>
            <ac:picMk id="4" creationId="{759A44B6-A2A1-4FA5-AC07-A46E1CD1CC85}"/>
          </ac:picMkLst>
        </pc:picChg>
        <pc:picChg chg="add mod">
          <ac:chgData name="Siegbert Rudolph" userId="2af4d44886c067cc" providerId="LiveId" clId="{783BC154-2BC4-40D3-817E-2FB4FAD1763B}" dt="2019-07-10T13:07:34.713" v="42" actId="1076"/>
          <ac:picMkLst>
            <pc:docMk/>
            <pc:sldMk cId="2478309772" sldId="374"/>
            <ac:picMk id="6" creationId="{EEDD801F-AE14-4B52-AE45-BEB2A3979153}"/>
          </ac:picMkLst>
        </pc:picChg>
        <pc:picChg chg="del mod">
          <ac:chgData name="Siegbert Rudolph" userId="2af4d44886c067cc" providerId="LiveId" clId="{783BC154-2BC4-40D3-817E-2FB4FAD1763B}" dt="2019-07-10T13:07:28.637" v="41" actId="478"/>
          <ac:picMkLst>
            <pc:docMk/>
            <pc:sldMk cId="2478309772" sldId="374"/>
            <ac:picMk id="17" creationId="{C06F698F-C2C0-4722-A46D-9AC8C99B9FFE}"/>
          </ac:picMkLst>
        </pc:picChg>
        <pc:picChg chg="del mod">
          <ac:chgData name="Siegbert Rudolph" userId="2af4d44886c067cc" providerId="LiveId" clId="{783BC154-2BC4-40D3-817E-2FB4FAD1763B}" dt="2019-07-10T13:07:28.637" v="41" actId="478"/>
          <ac:picMkLst>
            <pc:docMk/>
            <pc:sldMk cId="2478309772" sldId="374"/>
            <ac:picMk id="22" creationId="{070DCAB7-7C0C-45F7-9493-74F652278335}"/>
          </ac:picMkLst>
        </pc:picChg>
      </pc:sldChg>
      <pc:sldChg chg="modSp">
        <pc:chgData name="Siegbert Rudolph" userId="2af4d44886c067cc" providerId="LiveId" clId="{783BC154-2BC4-40D3-817E-2FB4FAD1763B}" dt="2019-07-10T13:03:31.760" v="2" actId="6549"/>
        <pc:sldMkLst>
          <pc:docMk/>
          <pc:sldMk cId="115004562" sldId="375"/>
        </pc:sldMkLst>
        <pc:spChg chg="mod">
          <ac:chgData name="Siegbert Rudolph" userId="2af4d44886c067cc" providerId="LiveId" clId="{783BC154-2BC4-40D3-817E-2FB4FAD1763B}" dt="2019-07-10T13:03:21.811" v="0" actId="20577"/>
          <ac:spMkLst>
            <pc:docMk/>
            <pc:sldMk cId="115004562" sldId="375"/>
            <ac:spMk id="3" creationId="{00A19445-CD7F-48EE-90DA-3D15DA258478}"/>
          </ac:spMkLst>
        </pc:spChg>
        <pc:spChg chg="mod">
          <ac:chgData name="Siegbert Rudolph" userId="2af4d44886c067cc" providerId="LiveId" clId="{783BC154-2BC4-40D3-817E-2FB4FAD1763B}" dt="2019-07-10T13:03:26.183" v="1" actId="20577"/>
          <ac:spMkLst>
            <pc:docMk/>
            <pc:sldMk cId="115004562" sldId="375"/>
            <ac:spMk id="9" creationId="{05F04F11-CA37-4B1E-A939-2FEFC6DE4D33}"/>
          </ac:spMkLst>
        </pc:spChg>
        <pc:spChg chg="mod">
          <ac:chgData name="Siegbert Rudolph" userId="2af4d44886c067cc" providerId="LiveId" clId="{783BC154-2BC4-40D3-817E-2FB4FAD1763B}" dt="2019-07-10T13:03:31.760" v="2" actId="6549"/>
          <ac:spMkLst>
            <pc:docMk/>
            <pc:sldMk cId="115004562" sldId="375"/>
            <ac:spMk id="10" creationId="{72012B35-7F17-496B-AEDB-42DF07080FCE}"/>
          </ac:spMkLst>
        </pc:spChg>
      </pc:sldChg>
      <pc:sldChg chg="modSp">
        <pc:chgData name="Siegbert Rudolph" userId="2af4d44886c067cc" providerId="LiveId" clId="{783BC154-2BC4-40D3-817E-2FB4FAD1763B}" dt="2019-07-10T13:09:39.801" v="50" actId="20577"/>
        <pc:sldMkLst>
          <pc:docMk/>
          <pc:sldMk cId="259355124" sldId="376"/>
        </pc:sldMkLst>
        <pc:spChg chg="mod">
          <ac:chgData name="Siegbert Rudolph" userId="2af4d44886c067cc" providerId="LiveId" clId="{783BC154-2BC4-40D3-817E-2FB4FAD1763B}" dt="2019-07-10T13:09:39.801" v="50" actId="20577"/>
          <ac:spMkLst>
            <pc:docMk/>
            <pc:sldMk cId="259355124" sldId="376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09:44.745" v="51" actId="20577"/>
        <pc:sldMkLst>
          <pc:docMk/>
          <pc:sldMk cId="3693088241" sldId="377"/>
        </pc:sldMkLst>
        <pc:spChg chg="mod">
          <ac:chgData name="Siegbert Rudolph" userId="2af4d44886c067cc" providerId="LiveId" clId="{783BC154-2BC4-40D3-817E-2FB4FAD1763B}" dt="2019-07-10T13:09:44.745" v="51" actId="20577"/>
          <ac:spMkLst>
            <pc:docMk/>
            <pc:sldMk cId="3693088241" sldId="377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09:50.749" v="52" actId="20577"/>
        <pc:sldMkLst>
          <pc:docMk/>
          <pc:sldMk cId="2625372944" sldId="378"/>
        </pc:sldMkLst>
        <pc:spChg chg="mod">
          <ac:chgData name="Siegbert Rudolph" userId="2af4d44886c067cc" providerId="LiveId" clId="{783BC154-2BC4-40D3-817E-2FB4FAD1763B}" dt="2019-07-10T13:09:50.749" v="52" actId="20577"/>
          <ac:spMkLst>
            <pc:docMk/>
            <pc:sldMk cId="2625372944" sldId="378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09:58.041" v="53" actId="20577"/>
        <pc:sldMkLst>
          <pc:docMk/>
          <pc:sldMk cId="2390882930" sldId="379"/>
        </pc:sldMkLst>
        <pc:spChg chg="mod">
          <ac:chgData name="Siegbert Rudolph" userId="2af4d44886c067cc" providerId="LiveId" clId="{783BC154-2BC4-40D3-817E-2FB4FAD1763B}" dt="2019-07-10T13:09:58.041" v="53" actId="20577"/>
          <ac:spMkLst>
            <pc:docMk/>
            <pc:sldMk cId="2390882930" sldId="379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10:03.857" v="54" actId="20577"/>
        <pc:sldMkLst>
          <pc:docMk/>
          <pc:sldMk cId="1037137160" sldId="380"/>
        </pc:sldMkLst>
        <pc:spChg chg="mod">
          <ac:chgData name="Siegbert Rudolph" userId="2af4d44886c067cc" providerId="LiveId" clId="{783BC154-2BC4-40D3-817E-2FB4FAD1763B}" dt="2019-07-10T13:10:03.857" v="54" actId="20577"/>
          <ac:spMkLst>
            <pc:docMk/>
            <pc:sldMk cId="1037137160" sldId="380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10:09.757" v="55" actId="20577"/>
        <pc:sldMkLst>
          <pc:docMk/>
          <pc:sldMk cId="2578390537" sldId="381"/>
        </pc:sldMkLst>
        <pc:spChg chg="mod">
          <ac:chgData name="Siegbert Rudolph" userId="2af4d44886c067cc" providerId="LiveId" clId="{783BC154-2BC4-40D3-817E-2FB4FAD1763B}" dt="2019-07-10T13:10:09.757" v="55" actId="20577"/>
          <ac:spMkLst>
            <pc:docMk/>
            <pc:sldMk cId="2578390537" sldId="381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10:15.990" v="56" actId="20577"/>
        <pc:sldMkLst>
          <pc:docMk/>
          <pc:sldMk cId="857375592" sldId="383"/>
        </pc:sldMkLst>
        <pc:spChg chg="mod">
          <ac:chgData name="Siegbert Rudolph" userId="2af4d44886c067cc" providerId="LiveId" clId="{783BC154-2BC4-40D3-817E-2FB4FAD1763B}" dt="2019-07-10T13:10:15.990" v="56" actId="20577"/>
          <ac:spMkLst>
            <pc:docMk/>
            <pc:sldMk cId="857375592" sldId="383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10:21.177" v="57" actId="20577"/>
        <pc:sldMkLst>
          <pc:docMk/>
          <pc:sldMk cId="2754189652" sldId="384"/>
        </pc:sldMkLst>
        <pc:spChg chg="mod">
          <ac:chgData name="Siegbert Rudolph" userId="2af4d44886c067cc" providerId="LiveId" clId="{783BC154-2BC4-40D3-817E-2FB4FAD1763B}" dt="2019-07-10T13:10:21.177" v="57" actId="20577"/>
          <ac:spMkLst>
            <pc:docMk/>
            <pc:sldMk cId="2754189652" sldId="384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10:28.806" v="60" actId="20577"/>
        <pc:sldMkLst>
          <pc:docMk/>
          <pc:sldMk cId="2141890142" sldId="385"/>
        </pc:sldMkLst>
        <pc:spChg chg="mod">
          <ac:chgData name="Siegbert Rudolph" userId="2af4d44886c067cc" providerId="LiveId" clId="{783BC154-2BC4-40D3-817E-2FB4FAD1763B}" dt="2019-07-10T13:10:28.806" v="60" actId="20577"/>
          <ac:spMkLst>
            <pc:docMk/>
            <pc:sldMk cId="2141890142" sldId="385"/>
            <ac:spMk id="15" creationId="{B093EFB1-A103-44D0-BC7D-83DBB8D7652B}"/>
          </ac:spMkLst>
        </pc:spChg>
      </pc:sldChg>
      <pc:sldChg chg="modSp">
        <pc:chgData name="Siegbert Rudolph" userId="2af4d44886c067cc" providerId="LiveId" clId="{783BC154-2BC4-40D3-817E-2FB4FAD1763B}" dt="2019-07-10T13:10:35.288" v="61" actId="20577"/>
        <pc:sldMkLst>
          <pc:docMk/>
          <pc:sldMk cId="1975121187" sldId="386"/>
        </pc:sldMkLst>
        <pc:spChg chg="mod">
          <ac:chgData name="Siegbert Rudolph" userId="2af4d44886c067cc" providerId="LiveId" clId="{783BC154-2BC4-40D3-817E-2FB4FAD1763B}" dt="2019-07-10T13:10:35.288" v="61" actId="20577"/>
          <ac:spMkLst>
            <pc:docMk/>
            <pc:sldMk cId="1975121187" sldId="386"/>
            <ac:spMk id="15" creationId="{B093EFB1-A103-44D0-BC7D-83DBB8D7652B}"/>
          </ac:spMkLst>
        </pc:spChg>
      </pc:sldChg>
    </pc:docChg>
  </pc:docChgLst>
  <pc:docChgLst>
    <pc:chgData name="Siegbert Rudolph" userId="2af4d44886c067cc" providerId="LiveId" clId="{D8CFDA4B-5DC1-4377-97B4-0AB34AF3023F}"/>
    <pc:docChg chg="custSel modSld">
      <pc:chgData name="Siegbert Rudolph" userId="2af4d44886c067cc" providerId="LiveId" clId="{D8CFDA4B-5DC1-4377-97B4-0AB34AF3023F}" dt="2021-04-30T09:24:36.514" v="407" actId="1076"/>
      <pc:docMkLst>
        <pc:docMk/>
      </pc:docMkLst>
      <pc:sldChg chg="delSp modSp mod">
        <pc:chgData name="Siegbert Rudolph" userId="2af4d44886c067cc" providerId="LiveId" clId="{D8CFDA4B-5DC1-4377-97B4-0AB34AF3023F}" dt="2021-04-30T09:24:36.233" v="5" actId="1076"/>
        <pc:sldMkLst>
          <pc:docMk/>
          <pc:sldMk cId="26308477" sldId="256"/>
        </pc:sldMkLst>
        <pc:spChg chg="mod">
          <ac:chgData name="Siegbert Rudolph" userId="2af4d44886c067cc" providerId="LiveId" clId="{D8CFDA4B-5DC1-4377-97B4-0AB34AF3023F}" dt="2021-04-30T09:24:36.233" v="5" actId="1076"/>
          <ac:spMkLst>
            <pc:docMk/>
            <pc:sldMk cId="26308477" sldId="256"/>
            <ac:spMk id="2" creationId="{CD18352A-ED60-4690-8EE6-5A2D9DFFD7C7}"/>
          </ac:spMkLst>
        </pc:spChg>
        <pc:spChg chg="del">
          <ac:chgData name="Siegbert Rudolph" userId="2af4d44886c067cc" providerId="LiveId" clId="{D8CFDA4B-5DC1-4377-97B4-0AB34AF3023F}" dt="2021-04-30T09:24:36.233" v="0" actId="478"/>
          <ac:spMkLst>
            <pc:docMk/>
            <pc:sldMk cId="26308477" sldId="256"/>
            <ac:spMk id="3" creationId="{0424E555-31AD-4909-B707-C916E907DF8C}"/>
          </ac:spMkLst>
        </pc:spChg>
      </pc:sldChg>
      <pc:sldChg chg="delSp modSp mod">
        <pc:chgData name="Siegbert Rudolph" userId="2af4d44886c067cc" providerId="LiveId" clId="{D8CFDA4B-5DC1-4377-97B4-0AB34AF3023F}" dt="2021-04-30T09:24:36.233" v="11" actId="1076"/>
        <pc:sldMkLst>
          <pc:docMk/>
          <pc:sldMk cId="2283616107" sldId="263"/>
        </pc:sldMkLst>
        <pc:spChg chg="mod">
          <ac:chgData name="Siegbert Rudolph" userId="2af4d44886c067cc" providerId="LiveId" clId="{D8CFDA4B-5DC1-4377-97B4-0AB34AF3023F}" dt="2021-04-30T09:24:36.233" v="11" actId="1076"/>
          <ac:spMkLst>
            <pc:docMk/>
            <pc:sldMk cId="2283616107" sldId="263"/>
            <ac:spMk id="4" creationId="{6C570B7A-6AA7-484E-9FA0-2F2144171586}"/>
          </ac:spMkLst>
        </pc:spChg>
        <pc:spChg chg="del">
          <ac:chgData name="Siegbert Rudolph" userId="2af4d44886c067cc" providerId="LiveId" clId="{D8CFDA4B-5DC1-4377-97B4-0AB34AF3023F}" dt="2021-04-30T09:24:36.233" v="6" actId="478"/>
          <ac:spMkLst>
            <pc:docMk/>
            <pc:sldMk cId="2283616107" sldId="263"/>
            <ac:spMk id="6" creationId="{33B9E968-A89F-41FA-A06B-9D64D6C10DB8}"/>
          </ac:spMkLst>
        </pc:spChg>
      </pc:sldChg>
      <pc:sldChg chg="delSp modSp mod">
        <pc:chgData name="Siegbert Rudolph" userId="2af4d44886c067cc" providerId="LiveId" clId="{D8CFDA4B-5DC1-4377-97B4-0AB34AF3023F}" dt="2021-04-30T09:24:36.264" v="41" actId="1076"/>
        <pc:sldMkLst>
          <pc:docMk/>
          <pc:sldMk cId="3733227765" sldId="278"/>
        </pc:sldMkLst>
        <pc:spChg chg="mod">
          <ac:chgData name="Siegbert Rudolph" userId="2af4d44886c067cc" providerId="LiveId" clId="{D8CFDA4B-5DC1-4377-97B4-0AB34AF3023F}" dt="2021-04-30T09:24:36.264" v="41" actId="1076"/>
          <ac:spMkLst>
            <pc:docMk/>
            <pc:sldMk cId="3733227765" sldId="278"/>
            <ac:spMk id="2" creationId="{0161F304-8602-4596-A237-4EE649B63742}"/>
          </ac:spMkLst>
        </pc:spChg>
        <pc:spChg chg="del">
          <ac:chgData name="Siegbert Rudolph" userId="2af4d44886c067cc" providerId="LiveId" clId="{D8CFDA4B-5DC1-4377-97B4-0AB34AF3023F}" dt="2021-04-30T09:24:36.249" v="36" actId="478"/>
          <ac:spMkLst>
            <pc:docMk/>
            <pc:sldMk cId="3733227765" sldId="278"/>
            <ac:spMk id="6" creationId="{F98877B4-3A5C-4A1B-9AD7-E37FC48D0301}"/>
          </ac:spMkLst>
        </pc:spChg>
      </pc:sldChg>
      <pc:sldChg chg="delSp modSp mod">
        <pc:chgData name="Siegbert Rudolph" userId="2af4d44886c067cc" providerId="LiveId" clId="{D8CFDA4B-5DC1-4377-97B4-0AB34AF3023F}" dt="2021-04-30T09:24:36.514" v="407" actId="1076"/>
        <pc:sldMkLst>
          <pc:docMk/>
          <pc:sldMk cId="2216826815" sldId="281"/>
        </pc:sldMkLst>
        <pc:spChg chg="mod">
          <ac:chgData name="Siegbert Rudolph" userId="2af4d44886c067cc" providerId="LiveId" clId="{D8CFDA4B-5DC1-4377-97B4-0AB34AF3023F}" dt="2021-04-30T09:24:36.514" v="407" actId="1076"/>
          <ac:spMkLst>
            <pc:docMk/>
            <pc:sldMk cId="2216826815" sldId="281"/>
            <ac:spMk id="4" creationId="{A83451D2-FD89-4196-A9B0-670465C63AF0}"/>
          </ac:spMkLst>
        </pc:spChg>
        <pc:spChg chg="del">
          <ac:chgData name="Siegbert Rudolph" userId="2af4d44886c067cc" providerId="LiveId" clId="{D8CFDA4B-5DC1-4377-97B4-0AB34AF3023F}" dt="2021-04-30T09:24:36.514" v="402" actId="478"/>
          <ac:spMkLst>
            <pc:docMk/>
            <pc:sldMk cId="2216826815" sldId="281"/>
            <ac:spMk id="5" creationId="{9020EFBE-BF95-4B67-848A-0A01CD90F0A0}"/>
          </ac:spMkLst>
        </pc:spChg>
      </pc:sldChg>
      <pc:sldChg chg="delSp modSp mod">
        <pc:chgData name="Siegbert Rudolph" userId="2af4d44886c067cc" providerId="LiveId" clId="{D8CFDA4B-5DC1-4377-97B4-0AB34AF3023F}" dt="2021-04-30T09:24:36.342" v="155" actId="1076"/>
        <pc:sldMkLst>
          <pc:docMk/>
          <pc:sldMk cId="1473343097" sldId="322"/>
        </pc:sldMkLst>
        <pc:spChg chg="mod">
          <ac:chgData name="Siegbert Rudolph" userId="2af4d44886c067cc" providerId="LiveId" clId="{D8CFDA4B-5DC1-4377-97B4-0AB34AF3023F}" dt="2021-04-30T09:24:36.342" v="155" actId="1076"/>
          <ac:spMkLst>
            <pc:docMk/>
            <pc:sldMk cId="1473343097" sldId="322"/>
            <ac:spMk id="2" creationId="{8595EE6F-C889-4C0B-B932-B492DFADE756}"/>
          </ac:spMkLst>
        </pc:spChg>
        <pc:spChg chg="del">
          <ac:chgData name="Siegbert Rudolph" userId="2af4d44886c067cc" providerId="LiveId" clId="{D8CFDA4B-5DC1-4377-97B4-0AB34AF3023F}" dt="2021-04-30T09:24:36.342" v="150" actId="478"/>
          <ac:spMkLst>
            <pc:docMk/>
            <pc:sldMk cId="1473343097" sldId="322"/>
            <ac:spMk id="4" creationId="{E0FE7042-1229-4A00-8BEC-4C0A868C8B85}"/>
          </ac:spMkLst>
        </pc:spChg>
      </pc:sldChg>
      <pc:sldChg chg="delSp modSp mod">
        <pc:chgData name="Siegbert Rudolph" userId="2af4d44886c067cc" providerId="LiveId" clId="{D8CFDA4B-5DC1-4377-97B4-0AB34AF3023F}" dt="2021-04-30T09:24:36.374" v="185" actId="1076"/>
        <pc:sldMkLst>
          <pc:docMk/>
          <pc:sldMk cId="2764124826" sldId="323"/>
        </pc:sldMkLst>
        <pc:spChg chg="mod">
          <ac:chgData name="Siegbert Rudolph" userId="2af4d44886c067cc" providerId="LiveId" clId="{D8CFDA4B-5DC1-4377-97B4-0AB34AF3023F}" dt="2021-04-30T09:24:36.374" v="185" actId="1076"/>
          <ac:spMkLst>
            <pc:docMk/>
            <pc:sldMk cId="2764124826" sldId="323"/>
            <ac:spMk id="2" creationId="{B3E3AA19-0AB7-40B7-BECF-F2D10D286F57}"/>
          </ac:spMkLst>
        </pc:spChg>
        <pc:spChg chg="del">
          <ac:chgData name="Siegbert Rudolph" userId="2af4d44886c067cc" providerId="LiveId" clId="{D8CFDA4B-5DC1-4377-97B4-0AB34AF3023F}" dt="2021-04-30T09:24:36.374" v="180" actId="478"/>
          <ac:spMkLst>
            <pc:docMk/>
            <pc:sldMk cId="2764124826" sldId="323"/>
            <ac:spMk id="6" creationId="{57393CC5-D24D-4908-8DE6-EE5AA207D02E}"/>
          </ac:spMkLst>
        </pc:spChg>
      </pc:sldChg>
      <pc:sldChg chg="delSp modSp mod">
        <pc:chgData name="Siegbert Rudolph" userId="2af4d44886c067cc" providerId="LiveId" clId="{D8CFDA4B-5DC1-4377-97B4-0AB34AF3023F}" dt="2021-04-30T09:24:36.296" v="77" actId="1076"/>
        <pc:sldMkLst>
          <pc:docMk/>
          <pc:sldMk cId="460385740" sldId="324"/>
        </pc:sldMkLst>
        <pc:spChg chg="mod">
          <ac:chgData name="Siegbert Rudolph" userId="2af4d44886c067cc" providerId="LiveId" clId="{D8CFDA4B-5DC1-4377-97B4-0AB34AF3023F}" dt="2021-04-30T09:24:36.296" v="77" actId="1076"/>
          <ac:spMkLst>
            <pc:docMk/>
            <pc:sldMk cId="460385740" sldId="324"/>
            <ac:spMk id="2" creationId="{4DAE417C-E791-4817-9281-41545AE54547}"/>
          </ac:spMkLst>
        </pc:spChg>
        <pc:spChg chg="del">
          <ac:chgData name="Siegbert Rudolph" userId="2af4d44886c067cc" providerId="LiveId" clId="{D8CFDA4B-5DC1-4377-97B4-0AB34AF3023F}" dt="2021-04-30T09:24:36.280" v="72" actId="478"/>
          <ac:spMkLst>
            <pc:docMk/>
            <pc:sldMk cId="460385740" sldId="324"/>
            <ac:spMk id="6" creationId="{9FB2016C-0F5F-4241-A783-DEFEDE529153}"/>
          </ac:spMkLst>
        </pc:spChg>
      </pc:sldChg>
      <pc:sldChg chg="delSp modSp mod">
        <pc:chgData name="Siegbert Rudolph" userId="2af4d44886c067cc" providerId="LiveId" clId="{D8CFDA4B-5DC1-4377-97B4-0AB34AF3023F}" dt="2021-04-30T09:24:36.311" v="113" actId="1076"/>
        <pc:sldMkLst>
          <pc:docMk/>
          <pc:sldMk cId="3881716184" sldId="325"/>
        </pc:sldMkLst>
        <pc:spChg chg="mod">
          <ac:chgData name="Siegbert Rudolph" userId="2af4d44886c067cc" providerId="LiveId" clId="{D8CFDA4B-5DC1-4377-97B4-0AB34AF3023F}" dt="2021-04-30T09:24:36.311" v="113" actId="1076"/>
          <ac:spMkLst>
            <pc:docMk/>
            <pc:sldMk cId="3881716184" sldId="325"/>
            <ac:spMk id="2" creationId="{16507041-C142-4B14-AE5E-9DCD667A648C}"/>
          </ac:spMkLst>
        </pc:spChg>
        <pc:spChg chg="del">
          <ac:chgData name="Siegbert Rudolph" userId="2af4d44886c067cc" providerId="LiveId" clId="{D8CFDA4B-5DC1-4377-97B4-0AB34AF3023F}" dt="2021-04-30T09:24:36.311" v="108" actId="478"/>
          <ac:spMkLst>
            <pc:docMk/>
            <pc:sldMk cId="3881716184" sldId="325"/>
            <ac:spMk id="6" creationId="{2585C102-6311-4BC6-8CBF-6062D15C1C3C}"/>
          </ac:spMkLst>
        </pc:spChg>
      </pc:sldChg>
      <pc:sldChg chg="delSp modSp mod">
        <pc:chgData name="Siegbert Rudolph" userId="2af4d44886c067cc" providerId="LiveId" clId="{D8CFDA4B-5DC1-4377-97B4-0AB34AF3023F}" dt="2021-04-30T09:24:36.342" v="149" actId="1076"/>
        <pc:sldMkLst>
          <pc:docMk/>
          <pc:sldMk cId="1935850855" sldId="326"/>
        </pc:sldMkLst>
        <pc:spChg chg="mod">
          <ac:chgData name="Siegbert Rudolph" userId="2af4d44886c067cc" providerId="LiveId" clId="{D8CFDA4B-5DC1-4377-97B4-0AB34AF3023F}" dt="2021-04-30T09:24:36.342" v="149" actId="1076"/>
          <ac:spMkLst>
            <pc:docMk/>
            <pc:sldMk cId="1935850855" sldId="326"/>
            <ac:spMk id="2" creationId="{FFDB5E4F-2885-4059-9F25-A3A2CB0F30A7}"/>
          </ac:spMkLst>
        </pc:spChg>
        <pc:spChg chg="del">
          <ac:chgData name="Siegbert Rudolph" userId="2af4d44886c067cc" providerId="LiveId" clId="{D8CFDA4B-5DC1-4377-97B4-0AB34AF3023F}" dt="2021-04-30T09:24:36.342" v="144" actId="478"/>
          <ac:spMkLst>
            <pc:docMk/>
            <pc:sldMk cId="1935850855" sldId="326"/>
            <ac:spMk id="6" creationId="{C6E58EA1-C19D-4B56-AA71-DA1C63547BB4}"/>
          </ac:spMkLst>
        </pc:spChg>
      </pc:sldChg>
      <pc:sldChg chg="delSp modSp mod">
        <pc:chgData name="Siegbert Rudolph" userId="2af4d44886c067cc" providerId="LiveId" clId="{D8CFDA4B-5DC1-4377-97B4-0AB34AF3023F}" dt="2021-04-30T09:24:36.405" v="221" actId="1076"/>
        <pc:sldMkLst>
          <pc:docMk/>
          <pc:sldMk cId="1854825899" sldId="327"/>
        </pc:sldMkLst>
        <pc:spChg chg="mod">
          <ac:chgData name="Siegbert Rudolph" userId="2af4d44886c067cc" providerId="LiveId" clId="{D8CFDA4B-5DC1-4377-97B4-0AB34AF3023F}" dt="2021-04-30T09:24:36.405" v="221" actId="1076"/>
          <ac:spMkLst>
            <pc:docMk/>
            <pc:sldMk cId="1854825899" sldId="327"/>
            <ac:spMk id="2" creationId="{2EF68762-61BC-4BBF-BC59-076071E72A5B}"/>
          </ac:spMkLst>
        </pc:spChg>
        <pc:spChg chg="del">
          <ac:chgData name="Siegbert Rudolph" userId="2af4d44886c067cc" providerId="LiveId" clId="{D8CFDA4B-5DC1-4377-97B4-0AB34AF3023F}" dt="2021-04-30T09:24:36.389" v="216" actId="478"/>
          <ac:spMkLst>
            <pc:docMk/>
            <pc:sldMk cId="1854825899" sldId="327"/>
            <ac:spMk id="6" creationId="{C0C362EE-D13F-4A61-A41E-0FFEE29C4AEE}"/>
          </ac:spMkLst>
        </pc:spChg>
      </pc:sldChg>
      <pc:sldChg chg="delSp modSp mod">
        <pc:chgData name="Siegbert Rudolph" userId="2af4d44886c067cc" providerId="LiveId" clId="{D8CFDA4B-5DC1-4377-97B4-0AB34AF3023F}" dt="2021-04-30T09:24:36.421" v="257" actId="1076"/>
        <pc:sldMkLst>
          <pc:docMk/>
          <pc:sldMk cId="2257926524" sldId="328"/>
        </pc:sldMkLst>
        <pc:spChg chg="mod">
          <ac:chgData name="Siegbert Rudolph" userId="2af4d44886c067cc" providerId="LiveId" clId="{D8CFDA4B-5DC1-4377-97B4-0AB34AF3023F}" dt="2021-04-30T09:24:36.421" v="257" actId="1076"/>
          <ac:spMkLst>
            <pc:docMk/>
            <pc:sldMk cId="2257926524" sldId="328"/>
            <ac:spMk id="2" creationId="{5C581EEB-4E8C-454B-8F12-A4DC47F0BAAB}"/>
          </ac:spMkLst>
        </pc:spChg>
        <pc:spChg chg="del">
          <ac:chgData name="Siegbert Rudolph" userId="2af4d44886c067cc" providerId="LiveId" clId="{D8CFDA4B-5DC1-4377-97B4-0AB34AF3023F}" dt="2021-04-30T09:24:36.421" v="252" actId="478"/>
          <ac:spMkLst>
            <pc:docMk/>
            <pc:sldMk cId="2257926524" sldId="328"/>
            <ac:spMk id="6" creationId="{DEC0E2D7-E74B-40F0-9E22-7918779A331B}"/>
          </ac:spMkLst>
        </pc:spChg>
      </pc:sldChg>
      <pc:sldChg chg="delSp modSp mod">
        <pc:chgData name="Siegbert Rudolph" userId="2af4d44886c067cc" providerId="LiveId" clId="{D8CFDA4B-5DC1-4377-97B4-0AB34AF3023F}" dt="2021-04-30T09:24:36.452" v="293" actId="1076"/>
        <pc:sldMkLst>
          <pc:docMk/>
          <pc:sldMk cId="3039317977" sldId="329"/>
        </pc:sldMkLst>
        <pc:spChg chg="mod">
          <ac:chgData name="Siegbert Rudolph" userId="2af4d44886c067cc" providerId="LiveId" clId="{D8CFDA4B-5DC1-4377-97B4-0AB34AF3023F}" dt="2021-04-30T09:24:36.452" v="293" actId="1076"/>
          <ac:spMkLst>
            <pc:docMk/>
            <pc:sldMk cId="3039317977" sldId="329"/>
            <ac:spMk id="2" creationId="{441E616A-D811-4EE6-917F-9BA89F9C0B67}"/>
          </ac:spMkLst>
        </pc:spChg>
        <pc:spChg chg="del">
          <ac:chgData name="Siegbert Rudolph" userId="2af4d44886c067cc" providerId="LiveId" clId="{D8CFDA4B-5DC1-4377-97B4-0AB34AF3023F}" dt="2021-04-30T09:24:36.436" v="288" actId="478"/>
          <ac:spMkLst>
            <pc:docMk/>
            <pc:sldMk cId="3039317977" sldId="329"/>
            <ac:spMk id="6" creationId="{81F00D92-8243-4F0D-9521-F5D2CAD1CD51}"/>
          </ac:spMkLst>
        </pc:spChg>
      </pc:sldChg>
      <pc:sldChg chg="delSp modSp mod">
        <pc:chgData name="Siegbert Rudolph" userId="2af4d44886c067cc" providerId="LiveId" clId="{D8CFDA4B-5DC1-4377-97B4-0AB34AF3023F}" dt="2021-04-30T09:24:36.249" v="17" actId="1076"/>
        <pc:sldMkLst>
          <pc:docMk/>
          <pc:sldMk cId="3891594879" sldId="330"/>
        </pc:sldMkLst>
        <pc:spChg chg="mod">
          <ac:chgData name="Siegbert Rudolph" userId="2af4d44886c067cc" providerId="LiveId" clId="{D8CFDA4B-5DC1-4377-97B4-0AB34AF3023F}" dt="2021-04-30T09:24:36.249" v="17" actId="1076"/>
          <ac:spMkLst>
            <pc:docMk/>
            <pc:sldMk cId="3891594879" sldId="330"/>
            <ac:spMk id="4" creationId="{DB74A5A8-A0C2-4BF9-ACCE-0F3AC56B5CE8}"/>
          </ac:spMkLst>
        </pc:spChg>
        <pc:spChg chg="del">
          <ac:chgData name="Siegbert Rudolph" userId="2af4d44886c067cc" providerId="LiveId" clId="{D8CFDA4B-5DC1-4377-97B4-0AB34AF3023F}" dt="2021-04-30T09:24:36.233" v="12" actId="478"/>
          <ac:spMkLst>
            <pc:docMk/>
            <pc:sldMk cId="3891594879" sldId="330"/>
            <ac:spMk id="6" creationId="{E043FD8B-8CEF-42B0-8FC2-D7D1F7950FC5}"/>
          </ac:spMkLst>
        </pc:spChg>
      </pc:sldChg>
      <pc:sldChg chg="delSp modSp mod">
        <pc:chgData name="Siegbert Rudolph" userId="2af4d44886c067cc" providerId="LiveId" clId="{D8CFDA4B-5DC1-4377-97B4-0AB34AF3023F}" dt="2021-04-30T09:24:36.249" v="23" actId="1076"/>
        <pc:sldMkLst>
          <pc:docMk/>
          <pc:sldMk cId="577224170" sldId="331"/>
        </pc:sldMkLst>
        <pc:spChg chg="mod">
          <ac:chgData name="Siegbert Rudolph" userId="2af4d44886c067cc" providerId="LiveId" clId="{D8CFDA4B-5DC1-4377-97B4-0AB34AF3023F}" dt="2021-04-30T09:24:36.249" v="23" actId="1076"/>
          <ac:spMkLst>
            <pc:docMk/>
            <pc:sldMk cId="577224170" sldId="331"/>
            <ac:spMk id="4" creationId="{03D0307A-A754-493F-AAB2-48D607D54E3E}"/>
          </ac:spMkLst>
        </pc:spChg>
        <pc:spChg chg="del">
          <ac:chgData name="Siegbert Rudolph" userId="2af4d44886c067cc" providerId="LiveId" clId="{D8CFDA4B-5DC1-4377-97B4-0AB34AF3023F}" dt="2021-04-30T09:24:36.249" v="18" actId="478"/>
          <ac:spMkLst>
            <pc:docMk/>
            <pc:sldMk cId="577224170" sldId="331"/>
            <ac:spMk id="6" creationId="{38A1B507-4231-4D62-8EBB-286047218CF5}"/>
          </ac:spMkLst>
        </pc:spChg>
      </pc:sldChg>
      <pc:sldChg chg="delSp modSp mod">
        <pc:chgData name="Siegbert Rudolph" userId="2af4d44886c067cc" providerId="LiveId" clId="{D8CFDA4B-5DC1-4377-97B4-0AB34AF3023F}" dt="2021-04-30T09:24:36.249" v="29" actId="1076"/>
        <pc:sldMkLst>
          <pc:docMk/>
          <pc:sldMk cId="393580031" sldId="332"/>
        </pc:sldMkLst>
        <pc:spChg chg="mod">
          <ac:chgData name="Siegbert Rudolph" userId="2af4d44886c067cc" providerId="LiveId" clId="{D8CFDA4B-5DC1-4377-97B4-0AB34AF3023F}" dt="2021-04-30T09:24:36.249" v="29" actId="1076"/>
          <ac:spMkLst>
            <pc:docMk/>
            <pc:sldMk cId="393580031" sldId="332"/>
            <ac:spMk id="4" creationId="{65E22901-2A8E-43F3-ABF3-201F6F537CFB}"/>
          </ac:spMkLst>
        </pc:spChg>
        <pc:spChg chg="del">
          <ac:chgData name="Siegbert Rudolph" userId="2af4d44886c067cc" providerId="LiveId" clId="{D8CFDA4B-5DC1-4377-97B4-0AB34AF3023F}" dt="2021-04-30T09:24:36.249" v="24" actId="478"/>
          <ac:spMkLst>
            <pc:docMk/>
            <pc:sldMk cId="393580031" sldId="332"/>
            <ac:spMk id="6" creationId="{060E3A1F-F331-4F2F-8A00-D2F61D8D8755}"/>
          </ac:spMkLst>
        </pc:spChg>
      </pc:sldChg>
      <pc:sldChg chg="delSp modSp mod">
        <pc:chgData name="Siegbert Rudolph" userId="2af4d44886c067cc" providerId="LiveId" clId="{D8CFDA4B-5DC1-4377-97B4-0AB34AF3023F}" dt="2021-04-30T09:24:36.249" v="35" actId="1076"/>
        <pc:sldMkLst>
          <pc:docMk/>
          <pc:sldMk cId="2338787527" sldId="333"/>
        </pc:sldMkLst>
        <pc:spChg chg="mod">
          <ac:chgData name="Siegbert Rudolph" userId="2af4d44886c067cc" providerId="LiveId" clId="{D8CFDA4B-5DC1-4377-97B4-0AB34AF3023F}" dt="2021-04-30T09:24:36.249" v="35" actId="1076"/>
          <ac:spMkLst>
            <pc:docMk/>
            <pc:sldMk cId="2338787527" sldId="333"/>
            <ac:spMk id="4" creationId="{6ECEE70A-B043-4D93-B438-2103820DE217}"/>
          </ac:spMkLst>
        </pc:spChg>
        <pc:spChg chg="del">
          <ac:chgData name="Siegbert Rudolph" userId="2af4d44886c067cc" providerId="LiveId" clId="{D8CFDA4B-5DC1-4377-97B4-0AB34AF3023F}" dt="2021-04-30T09:24:36.249" v="30" actId="478"/>
          <ac:spMkLst>
            <pc:docMk/>
            <pc:sldMk cId="2338787527" sldId="333"/>
            <ac:spMk id="6" creationId="{F1A26D9C-B792-4B15-B372-BF6377CD9CF2}"/>
          </ac:spMkLst>
        </pc:spChg>
      </pc:sldChg>
      <pc:sldChg chg="delSp modSp mod">
        <pc:chgData name="Siegbert Rudolph" userId="2af4d44886c067cc" providerId="LiveId" clId="{D8CFDA4B-5DC1-4377-97B4-0AB34AF3023F}" dt="2021-04-30T09:24:36.264" v="47" actId="1076"/>
        <pc:sldMkLst>
          <pc:docMk/>
          <pc:sldMk cId="873203582" sldId="334"/>
        </pc:sldMkLst>
        <pc:spChg chg="mod">
          <ac:chgData name="Siegbert Rudolph" userId="2af4d44886c067cc" providerId="LiveId" clId="{D8CFDA4B-5DC1-4377-97B4-0AB34AF3023F}" dt="2021-04-30T09:24:36.264" v="47" actId="1076"/>
          <ac:spMkLst>
            <pc:docMk/>
            <pc:sldMk cId="873203582" sldId="334"/>
            <ac:spMk id="4" creationId="{5F7D0166-1075-4F48-AC1A-BBEF8E45E7EB}"/>
          </ac:spMkLst>
        </pc:spChg>
        <pc:spChg chg="del">
          <ac:chgData name="Siegbert Rudolph" userId="2af4d44886c067cc" providerId="LiveId" clId="{D8CFDA4B-5DC1-4377-97B4-0AB34AF3023F}" dt="2021-04-30T09:24:36.264" v="42" actId="478"/>
          <ac:spMkLst>
            <pc:docMk/>
            <pc:sldMk cId="873203582" sldId="334"/>
            <ac:spMk id="6" creationId="{8C0ECED5-CF27-49BC-A3A4-1401E04B0F93}"/>
          </ac:spMkLst>
        </pc:spChg>
      </pc:sldChg>
      <pc:sldChg chg="delSp modSp mod">
        <pc:chgData name="Siegbert Rudolph" userId="2af4d44886c067cc" providerId="LiveId" clId="{D8CFDA4B-5DC1-4377-97B4-0AB34AF3023F}" dt="2021-04-30T09:24:36.264" v="53" actId="1076"/>
        <pc:sldMkLst>
          <pc:docMk/>
          <pc:sldMk cId="2753350597" sldId="335"/>
        </pc:sldMkLst>
        <pc:spChg chg="mod">
          <ac:chgData name="Siegbert Rudolph" userId="2af4d44886c067cc" providerId="LiveId" clId="{D8CFDA4B-5DC1-4377-97B4-0AB34AF3023F}" dt="2021-04-30T09:24:36.264" v="53" actId="1076"/>
          <ac:spMkLst>
            <pc:docMk/>
            <pc:sldMk cId="2753350597" sldId="335"/>
            <ac:spMk id="4" creationId="{60A562D1-2C27-4ABC-B150-92CB11F5339A}"/>
          </ac:spMkLst>
        </pc:spChg>
        <pc:spChg chg="del">
          <ac:chgData name="Siegbert Rudolph" userId="2af4d44886c067cc" providerId="LiveId" clId="{D8CFDA4B-5DC1-4377-97B4-0AB34AF3023F}" dt="2021-04-30T09:24:36.264" v="48" actId="478"/>
          <ac:spMkLst>
            <pc:docMk/>
            <pc:sldMk cId="2753350597" sldId="335"/>
            <ac:spMk id="6" creationId="{20077BDF-F33D-4763-B9AF-025757312FD0}"/>
          </ac:spMkLst>
        </pc:spChg>
      </pc:sldChg>
      <pc:sldChg chg="delSp modSp mod">
        <pc:chgData name="Siegbert Rudolph" userId="2af4d44886c067cc" providerId="LiveId" clId="{D8CFDA4B-5DC1-4377-97B4-0AB34AF3023F}" dt="2021-04-30T09:24:36.280" v="59" actId="1076"/>
        <pc:sldMkLst>
          <pc:docMk/>
          <pc:sldMk cId="3459433724" sldId="336"/>
        </pc:sldMkLst>
        <pc:spChg chg="mod">
          <ac:chgData name="Siegbert Rudolph" userId="2af4d44886c067cc" providerId="LiveId" clId="{D8CFDA4B-5DC1-4377-97B4-0AB34AF3023F}" dt="2021-04-30T09:24:36.280" v="59" actId="1076"/>
          <ac:spMkLst>
            <pc:docMk/>
            <pc:sldMk cId="3459433724" sldId="336"/>
            <ac:spMk id="4" creationId="{38095E38-5DB6-46FC-A4C7-D584F9B930D1}"/>
          </ac:spMkLst>
        </pc:spChg>
        <pc:spChg chg="del">
          <ac:chgData name="Siegbert Rudolph" userId="2af4d44886c067cc" providerId="LiveId" clId="{D8CFDA4B-5DC1-4377-97B4-0AB34AF3023F}" dt="2021-04-30T09:24:36.280" v="54" actId="478"/>
          <ac:spMkLst>
            <pc:docMk/>
            <pc:sldMk cId="3459433724" sldId="336"/>
            <ac:spMk id="6" creationId="{A83B967D-D221-4A86-91BE-58CE1FE14E9D}"/>
          </ac:spMkLst>
        </pc:spChg>
      </pc:sldChg>
      <pc:sldChg chg="delSp modSp mod">
        <pc:chgData name="Siegbert Rudolph" userId="2af4d44886c067cc" providerId="LiveId" clId="{D8CFDA4B-5DC1-4377-97B4-0AB34AF3023F}" dt="2021-04-30T09:24:36.280" v="65" actId="1076"/>
        <pc:sldMkLst>
          <pc:docMk/>
          <pc:sldMk cId="36818596" sldId="337"/>
        </pc:sldMkLst>
        <pc:spChg chg="mod">
          <ac:chgData name="Siegbert Rudolph" userId="2af4d44886c067cc" providerId="LiveId" clId="{D8CFDA4B-5DC1-4377-97B4-0AB34AF3023F}" dt="2021-04-30T09:24:36.280" v="65" actId="1076"/>
          <ac:spMkLst>
            <pc:docMk/>
            <pc:sldMk cId="36818596" sldId="337"/>
            <ac:spMk id="4" creationId="{606F96B8-25D1-48CB-B73B-C1962D8835D7}"/>
          </ac:spMkLst>
        </pc:spChg>
        <pc:spChg chg="del">
          <ac:chgData name="Siegbert Rudolph" userId="2af4d44886c067cc" providerId="LiveId" clId="{D8CFDA4B-5DC1-4377-97B4-0AB34AF3023F}" dt="2021-04-30T09:24:36.280" v="60" actId="478"/>
          <ac:spMkLst>
            <pc:docMk/>
            <pc:sldMk cId="36818596" sldId="337"/>
            <ac:spMk id="6" creationId="{8EEF221A-FAC8-48DF-BDFB-02CEF8C0C964}"/>
          </ac:spMkLst>
        </pc:spChg>
      </pc:sldChg>
      <pc:sldChg chg="delSp modSp mod">
        <pc:chgData name="Siegbert Rudolph" userId="2af4d44886c067cc" providerId="LiveId" clId="{D8CFDA4B-5DC1-4377-97B4-0AB34AF3023F}" dt="2021-04-30T09:24:36.280" v="71" actId="1076"/>
        <pc:sldMkLst>
          <pc:docMk/>
          <pc:sldMk cId="1737429326" sldId="338"/>
        </pc:sldMkLst>
        <pc:spChg chg="mod">
          <ac:chgData name="Siegbert Rudolph" userId="2af4d44886c067cc" providerId="LiveId" clId="{D8CFDA4B-5DC1-4377-97B4-0AB34AF3023F}" dt="2021-04-30T09:24:36.280" v="71" actId="1076"/>
          <ac:spMkLst>
            <pc:docMk/>
            <pc:sldMk cId="1737429326" sldId="338"/>
            <ac:spMk id="4" creationId="{C66292BE-45BC-4EE8-9BDB-1534AA87E682}"/>
          </ac:spMkLst>
        </pc:spChg>
        <pc:spChg chg="del">
          <ac:chgData name="Siegbert Rudolph" userId="2af4d44886c067cc" providerId="LiveId" clId="{D8CFDA4B-5DC1-4377-97B4-0AB34AF3023F}" dt="2021-04-30T09:24:36.280" v="66" actId="478"/>
          <ac:spMkLst>
            <pc:docMk/>
            <pc:sldMk cId="1737429326" sldId="338"/>
            <ac:spMk id="6" creationId="{5DB01562-301D-4CCA-924D-797F1C9FCB6E}"/>
          </ac:spMkLst>
        </pc:spChg>
      </pc:sldChg>
      <pc:sldChg chg="delSp modSp mod">
        <pc:chgData name="Siegbert Rudolph" userId="2af4d44886c067cc" providerId="LiveId" clId="{D8CFDA4B-5DC1-4377-97B4-0AB34AF3023F}" dt="2021-04-30T09:24:36.296" v="83" actId="1076"/>
        <pc:sldMkLst>
          <pc:docMk/>
          <pc:sldMk cId="3980292402" sldId="339"/>
        </pc:sldMkLst>
        <pc:spChg chg="mod">
          <ac:chgData name="Siegbert Rudolph" userId="2af4d44886c067cc" providerId="LiveId" clId="{D8CFDA4B-5DC1-4377-97B4-0AB34AF3023F}" dt="2021-04-30T09:24:36.296" v="83" actId="1076"/>
          <ac:spMkLst>
            <pc:docMk/>
            <pc:sldMk cId="3980292402" sldId="339"/>
            <ac:spMk id="4" creationId="{16EA24DE-4791-4274-98F5-DD48158004F0}"/>
          </ac:spMkLst>
        </pc:spChg>
        <pc:spChg chg="del">
          <ac:chgData name="Siegbert Rudolph" userId="2af4d44886c067cc" providerId="LiveId" clId="{D8CFDA4B-5DC1-4377-97B4-0AB34AF3023F}" dt="2021-04-30T09:24:36.296" v="78" actId="478"/>
          <ac:spMkLst>
            <pc:docMk/>
            <pc:sldMk cId="3980292402" sldId="339"/>
            <ac:spMk id="6" creationId="{3C33CDFD-BC19-460F-82F5-FE9614423352}"/>
          </ac:spMkLst>
        </pc:spChg>
      </pc:sldChg>
      <pc:sldChg chg="delSp modSp mod">
        <pc:chgData name="Siegbert Rudolph" userId="2af4d44886c067cc" providerId="LiveId" clId="{D8CFDA4B-5DC1-4377-97B4-0AB34AF3023F}" dt="2021-04-30T09:24:36.296" v="89" actId="1076"/>
        <pc:sldMkLst>
          <pc:docMk/>
          <pc:sldMk cId="19798827" sldId="340"/>
        </pc:sldMkLst>
        <pc:spChg chg="mod">
          <ac:chgData name="Siegbert Rudolph" userId="2af4d44886c067cc" providerId="LiveId" clId="{D8CFDA4B-5DC1-4377-97B4-0AB34AF3023F}" dt="2021-04-30T09:24:36.296" v="89" actId="1076"/>
          <ac:spMkLst>
            <pc:docMk/>
            <pc:sldMk cId="19798827" sldId="340"/>
            <ac:spMk id="4" creationId="{C1FA7B3B-3D06-4F1C-A66D-1BB288727763}"/>
          </ac:spMkLst>
        </pc:spChg>
        <pc:spChg chg="del">
          <ac:chgData name="Siegbert Rudolph" userId="2af4d44886c067cc" providerId="LiveId" clId="{D8CFDA4B-5DC1-4377-97B4-0AB34AF3023F}" dt="2021-04-30T09:24:36.296" v="84" actId="478"/>
          <ac:spMkLst>
            <pc:docMk/>
            <pc:sldMk cId="19798827" sldId="340"/>
            <ac:spMk id="6" creationId="{CB0045D7-5138-4362-96F3-0D53B924B805}"/>
          </ac:spMkLst>
        </pc:spChg>
      </pc:sldChg>
      <pc:sldChg chg="delSp modSp mod">
        <pc:chgData name="Siegbert Rudolph" userId="2af4d44886c067cc" providerId="LiveId" clId="{D8CFDA4B-5DC1-4377-97B4-0AB34AF3023F}" dt="2021-04-30T09:24:36.296" v="95" actId="1076"/>
        <pc:sldMkLst>
          <pc:docMk/>
          <pc:sldMk cId="3022330635" sldId="341"/>
        </pc:sldMkLst>
        <pc:spChg chg="mod">
          <ac:chgData name="Siegbert Rudolph" userId="2af4d44886c067cc" providerId="LiveId" clId="{D8CFDA4B-5DC1-4377-97B4-0AB34AF3023F}" dt="2021-04-30T09:24:36.296" v="95" actId="1076"/>
          <ac:spMkLst>
            <pc:docMk/>
            <pc:sldMk cId="3022330635" sldId="341"/>
            <ac:spMk id="4" creationId="{1272C958-3244-4A1A-A377-B470B977BE16}"/>
          </ac:spMkLst>
        </pc:spChg>
        <pc:spChg chg="del">
          <ac:chgData name="Siegbert Rudolph" userId="2af4d44886c067cc" providerId="LiveId" clId="{D8CFDA4B-5DC1-4377-97B4-0AB34AF3023F}" dt="2021-04-30T09:24:36.296" v="90" actId="478"/>
          <ac:spMkLst>
            <pc:docMk/>
            <pc:sldMk cId="3022330635" sldId="341"/>
            <ac:spMk id="6" creationId="{5C04DD58-5EDC-45BB-865B-27C0D4A6DD64}"/>
          </ac:spMkLst>
        </pc:spChg>
      </pc:sldChg>
      <pc:sldChg chg="delSp modSp mod">
        <pc:chgData name="Siegbert Rudolph" userId="2af4d44886c067cc" providerId="LiveId" clId="{D8CFDA4B-5DC1-4377-97B4-0AB34AF3023F}" dt="2021-04-30T09:24:36.311" v="101" actId="1076"/>
        <pc:sldMkLst>
          <pc:docMk/>
          <pc:sldMk cId="769965713" sldId="342"/>
        </pc:sldMkLst>
        <pc:spChg chg="mod">
          <ac:chgData name="Siegbert Rudolph" userId="2af4d44886c067cc" providerId="LiveId" clId="{D8CFDA4B-5DC1-4377-97B4-0AB34AF3023F}" dt="2021-04-30T09:24:36.311" v="101" actId="1076"/>
          <ac:spMkLst>
            <pc:docMk/>
            <pc:sldMk cId="769965713" sldId="342"/>
            <ac:spMk id="4" creationId="{59689D1D-2B1B-4C24-ABF1-4256B09C9C3B}"/>
          </ac:spMkLst>
        </pc:spChg>
        <pc:spChg chg="del">
          <ac:chgData name="Siegbert Rudolph" userId="2af4d44886c067cc" providerId="LiveId" clId="{D8CFDA4B-5DC1-4377-97B4-0AB34AF3023F}" dt="2021-04-30T09:24:36.296" v="96" actId="478"/>
          <ac:spMkLst>
            <pc:docMk/>
            <pc:sldMk cId="769965713" sldId="342"/>
            <ac:spMk id="6" creationId="{20BBDDBA-B2E9-4EB4-90CA-1961B22FD06A}"/>
          </ac:spMkLst>
        </pc:spChg>
      </pc:sldChg>
      <pc:sldChg chg="delSp modSp mod">
        <pc:chgData name="Siegbert Rudolph" userId="2af4d44886c067cc" providerId="LiveId" clId="{D8CFDA4B-5DC1-4377-97B4-0AB34AF3023F}" dt="2021-04-30T09:24:36.311" v="107" actId="1076"/>
        <pc:sldMkLst>
          <pc:docMk/>
          <pc:sldMk cId="3862433848" sldId="343"/>
        </pc:sldMkLst>
        <pc:spChg chg="mod">
          <ac:chgData name="Siegbert Rudolph" userId="2af4d44886c067cc" providerId="LiveId" clId="{D8CFDA4B-5DC1-4377-97B4-0AB34AF3023F}" dt="2021-04-30T09:24:36.311" v="107" actId="1076"/>
          <ac:spMkLst>
            <pc:docMk/>
            <pc:sldMk cId="3862433848" sldId="343"/>
            <ac:spMk id="4" creationId="{3ABD9DE4-58A6-4559-9124-800FE33413D4}"/>
          </ac:spMkLst>
        </pc:spChg>
        <pc:spChg chg="del">
          <ac:chgData name="Siegbert Rudolph" userId="2af4d44886c067cc" providerId="LiveId" clId="{D8CFDA4B-5DC1-4377-97B4-0AB34AF3023F}" dt="2021-04-30T09:24:36.311" v="102" actId="478"/>
          <ac:spMkLst>
            <pc:docMk/>
            <pc:sldMk cId="3862433848" sldId="343"/>
            <ac:spMk id="6" creationId="{D7D48F0C-64B4-4B12-B183-292919A58E31}"/>
          </ac:spMkLst>
        </pc:spChg>
      </pc:sldChg>
      <pc:sldChg chg="delSp modSp mod">
        <pc:chgData name="Siegbert Rudolph" userId="2af4d44886c067cc" providerId="LiveId" clId="{D8CFDA4B-5DC1-4377-97B4-0AB34AF3023F}" dt="2021-04-30T09:24:36.311" v="119" actId="1076"/>
        <pc:sldMkLst>
          <pc:docMk/>
          <pc:sldMk cId="3831517656" sldId="344"/>
        </pc:sldMkLst>
        <pc:spChg chg="mod">
          <ac:chgData name="Siegbert Rudolph" userId="2af4d44886c067cc" providerId="LiveId" clId="{D8CFDA4B-5DC1-4377-97B4-0AB34AF3023F}" dt="2021-04-30T09:24:36.311" v="119" actId="1076"/>
          <ac:spMkLst>
            <pc:docMk/>
            <pc:sldMk cId="3831517656" sldId="344"/>
            <ac:spMk id="4" creationId="{93C7D1B4-5349-499C-8BE6-BFF1BA20AE04}"/>
          </ac:spMkLst>
        </pc:spChg>
        <pc:spChg chg="del">
          <ac:chgData name="Siegbert Rudolph" userId="2af4d44886c067cc" providerId="LiveId" clId="{D8CFDA4B-5DC1-4377-97B4-0AB34AF3023F}" dt="2021-04-30T09:24:36.311" v="114" actId="478"/>
          <ac:spMkLst>
            <pc:docMk/>
            <pc:sldMk cId="3831517656" sldId="344"/>
            <ac:spMk id="6" creationId="{77D4D9E7-3D62-42D3-9321-2320B5582FCF}"/>
          </ac:spMkLst>
        </pc:spChg>
      </pc:sldChg>
      <pc:sldChg chg="delSp modSp mod">
        <pc:chgData name="Siegbert Rudolph" userId="2af4d44886c067cc" providerId="LiveId" clId="{D8CFDA4B-5DC1-4377-97B4-0AB34AF3023F}" dt="2021-04-30T09:24:36.327" v="125" actId="1076"/>
        <pc:sldMkLst>
          <pc:docMk/>
          <pc:sldMk cId="4246089716" sldId="345"/>
        </pc:sldMkLst>
        <pc:spChg chg="mod">
          <ac:chgData name="Siegbert Rudolph" userId="2af4d44886c067cc" providerId="LiveId" clId="{D8CFDA4B-5DC1-4377-97B4-0AB34AF3023F}" dt="2021-04-30T09:24:36.327" v="125" actId="1076"/>
          <ac:spMkLst>
            <pc:docMk/>
            <pc:sldMk cId="4246089716" sldId="345"/>
            <ac:spMk id="4" creationId="{FAD7C199-3D09-446A-8480-D4CD723808A6}"/>
          </ac:spMkLst>
        </pc:spChg>
        <pc:spChg chg="del">
          <ac:chgData name="Siegbert Rudolph" userId="2af4d44886c067cc" providerId="LiveId" clId="{D8CFDA4B-5DC1-4377-97B4-0AB34AF3023F}" dt="2021-04-30T09:24:36.311" v="120" actId="478"/>
          <ac:spMkLst>
            <pc:docMk/>
            <pc:sldMk cId="4246089716" sldId="345"/>
            <ac:spMk id="6" creationId="{F32EC18E-E9D1-445B-A534-D466F9466FB4}"/>
          </ac:spMkLst>
        </pc:spChg>
      </pc:sldChg>
      <pc:sldChg chg="delSp modSp mod">
        <pc:chgData name="Siegbert Rudolph" userId="2af4d44886c067cc" providerId="LiveId" clId="{D8CFDA4B-5DC1-4377-97B4-0AB34AF3023F}" dt="2021-04-30T09:24:36.327" v="131" actId="1076"/>
        <pc:sldMkLst>
          <pc:docMk/>
          <pc:sldMk cId="4261946040" sldId="346"/>
        </pc:sldMkLst>
        <pc:spChg chg="mod">
          <ac:chgData name="Siegbert Rudolph" userId="2af4d44886c067cc" providerId="LiveId" clId="{D8CFDA4B-5DC1-4377-97B4-0AB34AF3023F}" dt="2021-04-30T09:24:36.327" v="131" actId="1076"/>
          <ac:spMkLst>
            <pc:docMk/>
            <pc:sldMk cId="4261946040" sldId="346"/>
            <ac:spMk id="4" creationId="{BAF42873-AF63-4454-AD04-9F3D5C64D6C0}"/>
          </ac:spMkLst>
        </pc:spChg>
        <pc:spChg chg="del">
          <ac:chgData name="Siegbert Rudolph" userId="2af4d44886c067cc" providerId="LiveId" clId="{D8CFDA4B-5DC1-4377-97B4-0AB34AF3023F}" dt="2021-04-30T09:24:36.327" v="126" actId="478"/>
          <ac:spMkLst>
            <pc:docMk/>
            <pc:sldMk cId="4261946040" sldId="346"/>
            <ac:spMk id="6" creationId="{95BD78E5-24FF-4A08-BF4F-486B29576DA6}"/>
          </ac:spMkLst>
        </pc:spChg>
      </pc:sldChg>
      <pc:sldChg chg="delSp modSp mod">
        <pc:chgData name="Siegbert Rudolph" userId="2af4d44886c067cc" providerId="LiveId" clId="{D8CFDA4B-5DC1-4377-97B4-0AB34AF3023F}" dt="2021-04-30T09:24:36.342" v="143" actId="1076"/>
        <pc:sldMkLst>
          <pc:docMk/>
          <pc:sldMk cId="1643268137" sldId="347"/>
        </pc:sldMkLst>
        <pc:spChg chg="mod">
          <ac:chgData name="Siegbert Rudolph" userId="2af4d44886c067cc" providerId="LiveId" clId="{D8CFDA4B-5DC1-4377-97B4-0AB34AF3023F}" dt="2021-04-30T09:24:36.342" v="143" actId="1076"/>
          <ac:spMkLst>
            <pc:docMk/>
            <pc:sldMk cId="1643268137" sldId="347"/>
            <ac:spMk id="4" creationId="{AF7351E1-78B7-4071-AF64-25E1664CBF38}"/>
          </ac:spMkLst>
        </pc:spChg>
        <pc:spChg chg="del">
          <ac:chgData name="Siegbert Rudolph" userId="2af4d44886c067cc" providerId="LiveId" clId="{D8CFDA4B-5DC1-4377-97B4-0AB34AF3023F}" dt="2021-04-30T09:24:36.327" v="138" actId="478"/>
          <ac:spMkLst>
            <pc:docMk/>
            <pc:sldMk cId="1643268137" sldId="347"/>
            <ac:spMk id="6" creationId="{7CE2E292-5403-4CEF-A00E-5823D1A5778B}"/>
          </ac:spMkLst>
        </pc:spChg>
      </pc:sldChg>
      <pc:sldChg chg="delSp modSp mod">
        <pc:chgData name="Siegbert Rudolph" userId="2af4d44886c067cc" providerId="LiveId" clId="{D8CFDA4B-5DC1-4377-97B4-0AB34AF3023F}" dt="2021-04-30T09:24:36.327" v="137" actId="1076"/>
        <pc:sldMkLst>
          <pc:docMk/>
          <pc:sldMk cId="3808306952" sldId="348"/>
        </pc:sldMkLst>
        <pc:spChg chg="mod">
          <ac:chgData name="Siegbert Rudolph" userId="2af4d44886c067cc" providerId="LiveId" clId="{D8CFDA4B-5DC1-4377-97B4-0AB34AF3023F}" dt="2021-04-30T09:24:36.327" v="137" actId="1076"/>
          <ac:spMkLst>
            <pc:docMk/>
            <pc:sldMk cId="3808306952" sldId="348"/>
            <ac:spMk id="4" creationId="{A7A6DCE5-BA2C-4FE4-AC7C-AA36013E405D}"/>
          </ac:spMkLst>
        </pc:spChg>
        <pc:spChg chg="del">
          <ac:chgData name="Siegbert Rudolph" userId="2af4d44886c067cc" providerId="LiveId" clId="{D8CFDA4B-5DC1-4377-97B4-0AB34AF3023F}" dt="2021-04-30T09:24:36.327" v="132" actId="478"/>
          <ac:spMkLst>
            <pc:docMk/>
            <pc:sldMk cId="3808306952" sldId="348"/>
            <ac:spMk id="6" creationId="{881CE87D-5B7C-412B-A7EB-8FDE714BD6DD}"/>
          </ac:spMkLst>
        </pc:spChg>
      </pc:sldChg>
      <pc:sldChg chg="delSp modSp mod">
        <pc:chgData name="Siegbert Rudolph" userId="2af4d44886c067cc" providerId="LiveId" clId="{D8CFDA4B-5DC1-4377-97B4-0AB34AF3023F}" dt="2021-04-30T09:24:36.358" v="161" actId="1076"/>
        <pc:sldMkLst>
          <pc:docMk/>
          <pc:sldMk cId="3520276681" sldId="349"/>
        </pc:sldMkLst>
        <pc:spChg chg="mod">
          <ac:chgData name="Siegbert Rudolph" userId="2af4d44886c067cc" providerId="LiveId" clId="{D8CFDA4B-5DC1-4377-97B4-0AB34AF3023F}" dt="2021-04-30T09:24:36.358" v="161" actId="1076"/>
          <ac:spMkLst>
            <pc:docMk/>
            <pc:sldMk cId="3520276681" sldId="349"/>
            <ac:spMk id="2" creationId="{F4D10931-5A47-45E7-BBC1-A356C0108C90}"/>
          </ac:spMkLst>
        </pc:spChg>
        <pc:spChg chg="del">
          <ac:chgData name="Siegbert Rudolph" userId="2af4d44886c067cc" providerId="LiveId" clId="{D8CFDA4B-5DC1-4377-97B4-0AB34AF3023F}" dt="2021-04-30T09:24:36.342" v="156" actId="478"/>
          <ac:spMkLst>
            <pc:docMk/>
            <pc:sldMk cId="3520276681" sldId="349"/>
            <ac:spMk id="4" creationId="{5726DEF2-2246-43DB-8050-19643CB38046}"/>
          </ac:spMkLst>
        </pc:spChg>
      </pc:sldChg>
      <pc:sldChg chg="delSp modSp mod">
        <pc:chgData name="Siegbert Rudolph" userId="2af4d44886c067cc" providerId="LiveId" clId="{D8CFDA4B-5DC1-4377-97B4-0AB34AF3023F}" dt="2021-04-30T09:24:36.358" v="167" actId="1076"/>
        <pc:sldMkLst>
          <pc:docMk/>
          <pc:sldMk cId="1994975947" sldId="350"/>
        </pc:sldMkLst>
        <pc:spChg chg="mod">
          <ac:chgData name="Siegbert Rudolph" userId="2af4d44886c067cc" providerId="LiveId" clId="{D8CFDA4B-5DC1-4377-97B4-0AB34AF3023F}" dt="2021-04-30T09:24:36.358" v="167" actId="1076"/>
          <ac:spMkLst>
            <pc:docMk/>
            <pc:sldMk cId="1994975947" sldId="350"/>
            <ac:spMk id="2" creationId="{292112C9-C77C-4A51-ACB8-3B448CC75325}"/>
          </ac:spMkLst>
        </pc:spChg>
        <pc:spChg chg="del">
          <ac:chgData name="Siegbert Rudolph" userId="2af4d44886c067cc" providerId="LiveId" clId="{D8CFDA4B-5DC1-4377-97B4-0AB34AF3023F}" dt="2021-04-30T09:24:36.358" v="162" actId="478"/>
          <ac:spMkLst>
            <pc:docMk/>
            <pc:sldMk cId="1994975947" sldId="350"/>
            <ac:spMk id="4" creationId="{46C2FA7B-4665-44DA-A762-E9A06D5BBA15}"/>
          </ac:spMkLst>
        </pc:spChg>
      </pc:sldChg>
      <pc:sldChg chg="delSp modSp mod">
        <pc:chgData name="Siegbert Rudolph" userId="2af4d44886c067cc" providerId="LiveId" clId="{D8CFDA4B-5DC1-4377-97B4-0AB34AF3023F}" dt="2021-04-30T09:24:36.358" v="173" actId="1076"/>
        <pc:sldMkLst>
          <pc:docMk/>
          <pc:sldMk cId="3223645231" sldId="351"/>
        </pc:sldMkLst>
        <pc:spChg chg="mod">
          <ac:chgData name="Siegbert Rudolph" userId="2af4d44886c067cc" providerId="LiveId" clId="{D8CFDA4B-5DC1-4377-97B4-0AB34AF3023F}" dt="2021-04-30T09:24:36.358" v="173" actId="1076"/>
          <ac:spMkLst>
            <pc:docMk/>
            <pc:sldMk cId="3223645231" sldId="351"/>
            <ac:spMk id="2" creationId="{6EEDD147-6E20-4487-872C-16A77221C6EB}"/>
          </ac:spMkLst>
        </pc:spChg>
        <pc:spChg chg="del">
          <ac:chgData name="Siegbert Rudolph" userId="2af4d44886c067cc" providerId="LiveId" clId="{D8CFDA4B-5DC1-4377-97B4-0AB34AF3023F}" dt="2021-04-30T09:24:36.358" v="168" actId="478"/>
          <ac:spMkLst>
            <pc:docMk/>
            <pc:sldMk cId="3223645231" sldId="351"/>
            <ac:spMk id="4" creationId="{0FACD810-421A-4A55-A2D2-A99DD117322E}"/>
          </ac:spMkLst>
        </pc:spChg>
      </pc:sldChg>
      <pc:sldChg chg="delSp modSp mod">
        <pc:chgData name="Siegbert Rudolph" userId="2af4d44886c067cc" providerId="LiveId" clId="{D8CFDA4B-5DC1-4377-97B4-0AB34AF3023F}" dt="2021-04-30T09:24:36.358" v="179" actId="1076"/>
        <pc:sldMkLst>
          <pc:docMk/>
          <pc:sldMk cId="2750322672" sldId="352"/>
        </pc:sldMkLst>
        <pc:spChg chg="mod">
          <ac:chgData name="Siegbert Rudolph" userId="2af4d44886c067cc" providerId="LiveId" clId="{D8CFDA4B-5DC1-4377-97B4-0AB34AF3023F}" dt="2021-04-30T09:24:36.358" v="179" actId="1076"/>
          <ac:spMkLst>
            <pc:docMk/>
            <pc:sldMk cId="2750322672" sldId="352"/>
            <ac:spMk id="2" creationId="{1909BD27-2D36-4A38-AE04-D492E93348C2}"/>
          </ac:spMkLst>
        </pc:spChg>
        <pc:spChg chg="del">
          <ac:chgData name="Siegbert Rudolph" userId="2af4d44886c067cc" providerId="LiveId" clId="{D8CFDA4B-5DC1-4377-97B4-0AB34AF3023F}" dt="2021-04-30T09:24:36.358" v="174" actId="478"/>
          <ac:spMkLst>
            <pc:docMk/>
            <pc:sldMk cId="2750322672" sldId="352"/>
            <ac:spMk id="4" creationId="{A23EE4FA-9463-47FE-B3B9-D0C0B3B2675E}"/>
          </ac:spMkLst>
        </pc:spChg>
      </pc:sldChg>
      <pc:sldChg chg="delSp modSp mod">
        <pc:chgData name="Siegbert Rudolph" userId="2af4d44886c067cc" providerId="LiveId" clId="{D8CFDA4B-5DC1-4377-97B4-0AB34AF3023F}" dt="2021-04-30T09:24:36.374" v="191" actId="1076"/>
        <pc:sldMkLst>
          <pc:docMk/>
          <pc:sldMk cId="698882919" sldId="353"/>
        </pc:sldMkLst>
        <pc:spChg chg="mod">
          <ac:chgData name="Siegbert Rudolph" userId="2af4d44886c067cc" providerId="LiveId" clId="{D8CFDA4B-5DC1-4377-97B4-0AB34AF3023F}" dt="2021-04-30T09:24:36.374" v="191" actId="1076"/>
          <ac:spMkLst>
            <pc:docMk/>
            <pc:sldMk cId="698882919" sldId="353"/>
            <ac:spMk id="2" creationId="{BFDC0425-D735-4AC6-B8AF-F368837C316C}"/>
          </ac:spMkLst>
        </pc:spChg>
        <pc:spChg chg="del">
          <ac:chgData name="Siegbert Rudolph" userId="2af4d44886c067cc" providerId="LiveId" clId="{D8CFDA4B-5DC1-4377-97B4-0AB34AF3023F}" dt="2021-04-30T09:24:36.374" v="186" actId="478"/>
          <ac:spMkLst>
            <pc:docMk/>
            <pc:sldMk cId="698882919" sldId="353"/>
            <ac:spMk id="4" creationId="{29F1ABB1-4FE6-4954-AB27-1EA66A304430}"/>
          </ac:spMkLst>
        </pc:spChg>
      </pc:sldChg>
      <pc:sldChg chg="delSp modSp mod">
        <pc:chgData name="Siegbert Rudolph" userId="2af4d44886c067cc" providerId="LiveId" clId="{D8CFDA4B-5DC1-4377-97B4-0AB34AF3023F}" dt="2021-04-30T09:24:36.374" v="197" actId="1076"/>
        <pc:sldMkLst>
          <pc:docMk/>
          <pc:sldMk cId="1939701643" sldId="354"/>
        </pc:sldMkLst>
        <pc:spChg chg="mod">
          <ac:chgData name="Siegbert Rudolph" userId="2af4d44886c067cc" providerId="LiveId" clId="{D8CFDA4B-5DC1-4377-97B4-0AB34AF3023F}" dt="2021-04-30T09:24:36.374" v="197" actId="1076"/>
          <ac:spMkLst>
            <pc:docMk/>
            <pc:sldMk cId="1939701643" sldId="354"/>
            <ac:spMk id="2" creationId="{B6578113-378F-4048-81D3-514A891F5508}"/>
          </ac:spMkLst>
        </pc:spChg>
        <pc:spChg chg="del">
          <ac:chgData name="Siegbert Rudolph" userId="2af4d44886c067cc" providerId="LiveId" clId="{D8CFDA4B-5DC1-4377-97B4-0AB34AF3023F}" dt="2021-04-30T09:24:36.374" v="192" actId="478"/>
          <ac:spMkLst>
            <pc:docMk/>
            <pc:sldMk cId="1939701643" sldId="354"/>
            <ac:spMk id="4" creationId="{8D650257-88A5-4847-AAF2-D9CDF3985529}"/>
          </ac:spMkLst>
        </pc:spChg>
      </pc:sldChg>
      <pc:sldChg chg="delSp modSp mod">
        <pc:chgData name="Siegbert Rudolph" userId="2af4d44886c067cc" providerId="LiveId" clId="{D8CFDA4B-5DC1-4377-97B4-0AB34AF3023F}" dt="2021-04-30T09:24:36.374" v="203" actId="1076"/>
        <pc:sldMkLst>
          <pc:docMk/>
          <pc:sldMk cId="2493502698" sldId="355"/>
        </pc:sldMkLst>
        <pc:spChg chg="mod">
          <ac:chgData name="Siegbert Rudolph" userId="2af4d44886c067cc" providerId="LiveId" clId="{D8CFDA4B-5DC1-4377-97B4-0AB34AF3023F}" dt="2021-04-30T09:24:36.374" v="203" actId="1076"/>
          <ac:spMkLst>
            <pc:docMk/>
            <pc:sldMk cId="2493502698" sldId="355"/>
            <ac:spMk id="2" creationId="{697EE559-73D8-430A-B614-D210EF4CE141}"/>
          </ac:spMkLst>
        </pc:spChg>
        <pc:spChg chg="del">
          <ac:chgData name="Siegbert Rudolph" userId="2af4d44886c067cc" providerId="LiveId" clId="{D8CFDA4B-5DC1-4377-97B4-0AB34AF3023F}" dt="2021-04-30T09:24:36.374" v="198" actId="478"/>
          <ac:spMkLst>
            <pc:docMk/>
            <pc:sldMk cId="2493502698" sldId="355"/>
            <ac:spMk id="4" creationId="{4347BAC5-FD1F-4DD6-9283-0650F80D4014}"/>
          </ac:spMkLst>
        </pc:spChg>
      </pc:sldChg>
      <pc:sldChg chg="delSp modSp mod">
        <pc:chgData name="Siegbert Rudolph" userId="2af4d44886c067cc" providerId="LiveId" clId="{D8CFDA4B-5DC1-4377-97B4-0AB34AF3023F}" dt="2021-04-30T09:24:36.389" v="209" actId="1076"/>
        <pc:sldMkLst>
          <pc:docMk/>
          <pc:sldMk cId="851453200" sldId="356"/>
        </pc:sldMkLst>
        <pc:spChg chg="mod">
          <ac:chgData name="Siegbert Rudolph" userId="2af4d44886c067cc" providerId="LiveId" clId="{D8CFDA4B-5DC1-4377-97B4-0AB34AF3023F}" dt="2021-04-30T09:24:36.389" v="209" actId="1076"/>
          <ac:spMkLst>
            <pc:docMk/>
            <pc:sldMk cId="851453200" sldId="356"/>
            <ac:spMk id="2" creationId="{1E3180CB-256C-4D7A-A217-DA2C17003559}"/>
          </ac:spMkLst>
        </pc:spChg>
        <pc:spChg chg="del">
          <ac:chgData name="Siegbert Rudolph" userId="2af4d44886c067cc" providerId="LiveId" clId="{D8CFDA4B-5DC1-4377-97B4-0AB34AF3023F}" dt="2021-04-30T09:24:36.389" v="204" actId="478"/>
          <ac:spMkLst>
            <pc:docMk/>
            <pc:sldMk cId="851453200" sldId="356"/>
            <ac:spMk id="4" creationId="{9010398E-7363-41C4-93E5-1520458190ED}"/>
          </ac:spMkLst>
        </pc:spChg>
      </pc:sldChg>
      <pc:sldChg chg="delSp modSp mod">
        <pc:chgData name="Siegbert Rudolph" userId="2af4d44886c067cc" providerId="LiveId" clId="{D8CFDA4B-5DC1-4377-97B4-0AB34AF3023F}" dt="2021-04-30T09:24:36.389" v="215" actId="1076"/>
        <pc:sldMkLst>
          <pc:docMk/>
          <pc:sldMk cId="2088534301" sldId="357"/>
        </pc:sldMkLst>
        <pc:spChg chg="mod">
          <ac:chgData name="Siegbert Rudolph" userId="2af4d44886c067cc" providerId="LiveId" clId="{D8CFDA4B-5DC1-4377-97B4-0AB34AF3023F}" dt="2021-04-30T09:24:36.389" v="215" actId="1076"/>
          <ac:spMkLst>
            <pc:docMk/>
            <pc:sldMk cId="2088534301" sldId="357"/>
            <ac:spMk id="2" creationId="{65DD9610-A70F-4DC0-B72B-B460D9ECD99D}"/>
          </ac:spMkLst>
        </pc:spChg>
        <pc:spChg chg="del">
          <ac:chgData name="Siegbert Rudolph" userId="2af4d44886c067cc" providerId="LiveId" clId="{D8CFDA4B-5DC1-4377-97B4-0AB34AF3023F}" dt="2021-04-30T09:24:36.389" v="210" actId="478"/>
          <ac:spMkLst>
            <pc:docMk/>
            <pc:sldMk cId="2088534301" sldId="357"/>
            <ac:spMk id="4" creationId="{0C219E06-95D8-44D2-A34E-FA6424DF0B20}"/>
          </ac:spMkLst>
        </pc:spChg>
      </pc:sldChg>
      <pc:sldChg chg="delSp modSp mod">
        <pc:chgData name="Siegbert Rudolph" userId="2af4d44886c067cc" providerId="LiveId" clId="{D8CFDA4B-5DC1-4377-97B4-0AB34AF3023F}" dt="2021-04-30T09:24:36.405" v="227" actId="1076"/>
        <pc:sldMkLst>
          <pc:docMk/>
          <pc:sldMk cId="2400183935" sldId="358"/>
        </pc:sldMkLst>
        <pc:spChg chg="mod">
          <ac:chgData name="Siegbert Rudolph" userId="2af4d44886c067cc" providerId="LiveId" clId="{D8CFDA4B-5DC1-4377-97B4-0AB34AF3023F}" dt="2021-04-30T09:24:36.405" v="227" actId="1076"/>
          <ac:spMkLst>
            <pc:docMk/>
            <pc:sldMk cId="2400183935" sldId="358"/>
            <ac:spMk id="2" creationId="{0BFD50AE-8161-45CD-9BAD-1F9B1582C063}"/>
          </ac:spMkLst>
        </pc:spChg>
        <pc:spChg chg="del">
          <ac:chgData name="Siegbert Rudolph" userId="2af4d44886c067cc" providerId="LiveId" clId="{D8CFDA4B-5DC1-4377-97B4-0AB34AF3023F}" dt="2021-04-30T09:24:36.405" v="222" actId="478"/>
          <ac:spMkLst>
            <pc:docMk/>
            <pc:sldMk cId="2400183935" sldId="358"/>
            <ac:spMk id="4" creationId="{C9FD8169-0E0A-40DB-B026-DA61306CFBFD}"/>
          </ac:spMkLst>
        </pc:spChg>
      </pc:sldChg>
      <pc:sldChg chg="delSp modSp mod">
        <pc:chgData name="Siegbert Rudolph" userId="2af4d44886c067cc" providerId="LiveId" clId="{D8CFDA4B-5DC1-4377-97B4-0AB34AF3023F}" dt="2021-04-30T09:24:36.405" v="233" actId="1076"/>
        <pc:sldMkLst>
          <pc:docMk/>
          <pc:sldMk cId="4032970566" sldId="359"/>
        </pc:sldMkLst>
        <pc:spChg chg="mod">
          <ac:chgData name="Siegbert Rudolph" userId="2af4d44886c067cc" providerId="LiveId" clId="{D8CFDA4B-5DC1-4377-97B4-0AB34AF3023F}" dt="2021-04-30T09:24:36.405" v="233" actId="1076"/>
          <ac:spMkLst>
            <pc:docMk/>
            <pc:sldMk cId="4032970566" sldId="359"/>
            <ac:spMk id="2" creationId="{D1B6FD22-2C3B-44CC-8F00-EBB42F2E9DE4}"/>
          </ac:spMkLst>
        </pc:spChg>
        <pc:spChg chg="del">
          <ac:chgData name="Siegbert Rudolph" userId="2af4d44886c067cc" providerId="LiveId" clId="{D8CFDA4B-5DC1-4377-97B4-0AB34AF3023F}" dt="2021-04-30T09:24:36.405" v="228" actId="478"/>
          <ac:spMkLst>
            <pc:docMk/>
            <pc:sldMk cId="4032970566" sldId="359"/>
            <ac:spMk id="4" creationId="{32DB7831-DA88-46E7-AFE5-2A374BD4256A}"/>
          </ac:spMkLst>
        </pc:spChg>
      </pc:sldChg>
      <pc:sldChg chg="delSp modSp mod">
        <pc:chgData name="Siegbert Rudolph" userId="2af4d44886c067cc" providerId="LiveId" clId="{D8CFDA4B-5DC1-4377-97B4-0AB34AF3023F}" dt="2021-04-30T09:24:36.405" v="239" actId="1076"/>
        <pc:sldMkLst>
          <pc:docMk/>
          <pc:sldMk cId="316640830" sldId="360"/>
        </pc:sldMkLst>
        <pc:spChg chg="mod">
          <ac:chgData name="Siegbert Rudolph" userId="2af4d44886c067cc" providerId="LiveId" clId="{D8CFDA4B-5DC1-4377-97B4-0AB34AF3023F}" dt="2021-04-30T09:24:36.405" v="239" actId="1076"/>
          <ac:spMkLst>
            <pc:docMk/>
            <pc:sldMk cId="316640830" sldId="360"/>
            <ac:spMk id="2" creationId="{A1E3CEBA-1B4B-44C4-94BC-DEF5F282935F}"/>
          </ac:spMkLst>
        </pc:spChg>
        <pc:spChg chg="del">
          <ac:chgData name="Siegbert Rudolph" userId="2af4d44886c067cc" providerId="LiveId" clId="{D8CFDA4B-5DC1-4377-97B4-0AB34AF3023F}" dt="2021-04-30T09:24:36.405" v="234" actId="478"/>
          <ac:spMkLst>
            <pc:docMk/>
            <pc:sldMk cId="316640830" sldId="360"/>
            <ac:spMk id="4" creationId="{225054A6-A80C-4621-8DB3-54C68D888C60}"/>
          </ac:spMkLst>
        </pc:spChg>
      </pc:sldChg>
      <pc:sldChg chg="delSp modSp mod">
        <pc:chgData name="Siegbert Rudolph" userId="2af4d44886c067cc" providerId="LiveId" clId="{D8CFDA4B-5DC1-4377-97B4-0AB34AF3023F}" dt="2021-04-30T09:24:36.421" v="245" actId="1076"/>
        <pc:sldMkLst>
          <pc:docMk/>
          <pc:sldMk cId="4091313697" sldId="361"/>
        </pc:sldMkLst>
        <pc:spChg chg="mod">
          <ac:chgData name="Siegbert Rudolph" userId="2af4d44886c067cc" providerId="LiveId" clId="{D8CFDA4B-5DC1-4377-97B4-0AB34AF3023F}" dt="2021-04-30T09:24:36.421" v="245" actId="1076"/>
          <ac:spMkLst>
            <pc:docMk/>
            <pc:sldMk cId="4091313697" sldId="361"/>
            <ac:spMk id="2" creationId="{5C381FDE-5E2B-425F-B31A-63F7A9A5024E}"/>
          </ac:spMkLst>
        </pc:spChg>
        <pc:spChg chg="del">
          <ac:chgData name="Siegbert Rudolph" userId="2af4d44886c067cc" providerId="LiveId" clId="{D8CFDA4B-5DC1-4377-97B4-0AB34AF3023F}" dt="2021-04-30T09:24:36.405" v="240" actId="478"/>
          <ac:spMkLst>
            <pc:docMk/>
            <pc:sldMk cId="4091313697" sldId="361"/>
            <ac:spMk id="4" creationId="{A99193F5-B42D-4242-954F-9BF3387FD960}"/>
          </ac:spMkLst>
        </pc:spChg>
      </pc:sldChg>
      <pc:sldChg chg="delSp modSp mod">
        <pc:chgData name="Siegbert Rudolph" userId="2af4d44886c067cc" providerId="LiveId" clId="{D8CFDA4B-5DC1-4377-97B4-0AB34AF3023F}" dt="2021-04-30T09:24:36.421" v="251" actId="1076"/>
        <pc:sldMkLst>
          <pc:docMk/>
          <pc:sldMk cId="3197816290" sldId="362"/>
        </pc:sldMkLst>
        <pc:spChg chg="mod">
          <ac:chgData name="Siegbert Rudolph" userId="2af4d44886c067cc" providerId="LiveId" clId="{D8CFDA4B-5DC1-4377-97B4-0AB34AF3023F}" dt="2021-04-30T09:24:36.421" v="251" actId="1076"/>
          <ac:spMkLst>
            <pc:docMk/>
            <pc:sldMk cId="3197816290" sldId="362"/>
            <ac:spMk id="2" creationId="{21EEBAE6-DDAF-48DF-9556-B57321F462BD}"/>
          </ac:spMkLst>
        </pc:spChg>
        <pc:spChg chg="del">
          <ac:chgData name="Siegbert Rudolph" userId="2af4d44886c067cc" providerId="LiveId" clId="{D8CFDA4B-5DC1-4377-97B4-0AB34AF3023F}" dt="2021-04-30T09:24:36.421" v="246" actId="478"/>
          <ac:spMkLst>
            <pc:docMk/>
            <pc:sldMk cId="3197816290" sldId="362"/>
            <ac:spMk id="4" creationId="{6028844C-1999-4B1B-A367-60F7C024CE38}"/>
          </ac:spMkLst>
        </pc:spChg>
      </pc:sldChg>
      <pc:sldChg chg="delSp modSp mod">
        <pc:chgData name="Siegbert Rudolph" userId="2af4d44886c067cc" providerId="LiveId" clId="{D8CFDA4B-5DC1-4377-97B4-0AB34AF3023F}" dt="2021-04-30T09:24:36.421" v="263" actId="1076"/>
        <pc:sldMkLst>
          <pc:docMk/>
          <pc:sldMk cId="4062732763" sldId="363"/>
        </pc:sldMkLst>
        <pc:spChg chg="mod">
          <ac:chgData name="Siegbert Rudolph" userId="2af4d44886c067cc" providerId="LiveId" clId="{D8CFDA4B-5DC1-4377-97B4-0AB34AF3023F}" dt="2021-04-30T09:24:36.421" v="263" actId="1076"/>
          <ac:spMkLst>
            <pc:docMk/>
            <pc:sldMk cId="4062732763" sldId="363"/>
            <ac:spMk id="2" creationId="{3056B545-6F5A-46D9-AAF2-6E57377FC8E0}"/>
          </ac:spMkLst>
        </pc:spChg>
        <pc:spChg chg="del">
          <ac:chgData name="Siegbert Rudolph" userId="2af4d44886c067cc" providerId="LiveId" clId="{D8CFDA4B-5DC1-4377-97B4-0AB34AF3023F}" dt="2021-04-30T09:24:36.421" v="258" actId="478"/>
          <ac:spMkLst>
            <pc:docMk/>
            <pc:sldMk cId="4062732763" sldId="363"/>
            <ac:spMk id="4" creationId="{837F9F3F-F9FD-4A0A-8957-FD21AE2ABAA3}"/>
          </ac:spMkLst>
        </pc:spChg>
      </pc:sldChg>
      <pc:sldChg chg="delSp modSp mod">
        <pc:chgData name="Siegbert Rudolph" userId="2af4d44886c067cc" providerId="LiveId" clId="{D8CFDA4B-5DC1-4377-97B4-0AB34AF3023F}" dt="2021-04-30T09:24:36.436" v="269" actId="1076"/>
        <pc:sldMkLst>
          <pc:docMk/>
          <pc:sldMk cId="217182502" sldId="364"/>
        </pc:sldMkLst>
        <pc:spChg chg="mod">
          <ac:chgData name="Siegbert Rudolph" userId="2af4d44886c067cc" providerId="LiveId" clId="{D8CFDA4B-5DC1-4377-97B4-0AB34AF3023F}" dt="2021-04-30T09:24:36.436" v="269" actId="1076"/>
          <ac:spMkLst>
            <pc:docMk/>
            <pc:sldMk cId="217182502" sldId="364"/>
            <ac:spMk id="2" creationId="{AE12E93E-7545-4892-ACC3-A6BEFBEDEF21}"/>
          </ac:spMkLst>
        </pc:spChg>
        <pc:spChg chg="del">
          <ac:chgData name="Siegbert Rudolph" userId="2af4d44886c067cc" providerId="LiveId" clId="{D8CFDA4B-5DC1-4377-97B4-0AB34AF3023F}" dt="2021-04-30T09:24:36.421" v="264" actId="478"/>
          <ac:spMkLst>
            <pc:docMk/>
            <pc:sldMk cId="217182502" sldId="364"/>
            <ac:spMk id="4" creationId="{45FEF825-D702-460B-861E-19AFBCDF6426}"/>
          </ac:spMkLst>
        </pc:spChg>
      </pc:sldChg>
      <pc:sldChg chg="delSp modSp mod">
        <pc:chgData name="Siegbert Rudolph" userId="2af4d44886c067cc" providerId="LiveId" clId="{D8CFDA4B-5DC1-4377-97B4-0AB34AF3023F}" dt="2021-04-30T09:24:36.436" v="275" actId="1076"/>
        <pc:sldMkLst>
          <pc:docMk/>
          <pc:sldMk cId="470631542" sldId="365"/>
        </pc:sldMkLst>
        <pc:spChg chg="mod">
          <ac:chgData name="Siegbert Rudolph" userId="2af4d44886c067cc" providerId="LiveId" clId="{D8CFDA4B-5DC1-4377-97B4-0AB34AF3023F}" dt="2021-04-30T09:24:36.436" v="275" actId="1076"/>
          <ac:spMkLst>
            <pc:docMk/>
            <pc:sldMk cId="470631542" sldId="365"/>
            <ac:spMk id="2" creationId="{22DEE1FA-AB94-428C-8307-8CAD8A58BD51}"/>
          </ac:spMkLst>
        </pc:spChg>
        <pc:spChg chg="del">
          <ac:chgData name="Siegbert Rudolph" userId="2af4d44886c067cc" providerId="LiveId" clId="{D8CFDA4B-5DC1-4377-97B4-0AB34AF3023F}" dt="2021-04-30T09:24:36.436" v="270" actId="478"/>
          <ac:spMkLst>
            <pc:docMk/>
            <pc:sldMk cId="470631542" sldId="365"/>
            <ac:spMk id="4" creationId="{96984B54-84D2-4BE4-B8EA-D5004ECE343A}"/>
          </ac:spMkLst>
        </pc:spChg>
      </pc:sldChg>
      <pc:sldChg chg="delSp modSp mod">
        <pc:chgData name="Siegbert Rudolph" userId="2af4d44886c067cc" providerId="LiveId" clId="{D8CFDA4B-5DC1-4377-97B4-0AB34AF3023F}" dt="2021-04-30T09:24:36.436" v="281" actId="1076"/>
        <pc:sldMkLst>
          <pc:docMk/>
          <pc:sldMk cId="3132295500" sldId="366"/>
        </pc:sldMkLst>
        <pc:spChg chg="mod">
          <ac:chgData name="Siegbert Rudolph" userId="2af4d44886c067cc" providerId="LiveId" clId="{D8CFDA4B-5DC1-4377-97B4-0AB34AF3023F}" dt="2021-04-30T09:24:36.436" v="281" actId="1076"/>
          <ac:spMkLst>
            <pc:docMk/>
            <pc:sldMk cId="3132295500" sldId="366"/>
            <ac:spMk id="2" creationId="{3B067085-5CB4-4CBC-9122-C51309480A5B}"/>
          </ac:spMkLst>
        </pc:spChg>
        <pc:spChg chg="del">
          <ac:chgData name="Siegbert Rudolph" userId="2af4d44886c067cc" providerId="LiveId" clId="{D8CFDA4B-5DC1-4377-97B4-0AB34AF3023F}" dt="2021-04-30T09:24:36.436" v="276" actId="478"/>
          <ac:spMkLst>
            <pc:docMk/>
            <pc:sldMk cId="3132295500" sldId="366"/>
            <ac:spMk id="4" creationId="{4CB51A25-E14E-4DE0-99E3-A4295D039FF1}"/>
          </ac:spMkLst>
        </pc:spChg>
      </pc:sldChg>
      <pc:sldChg chg="delSp modSp mod">
        <pc:chgData name="Siegbert Rudolph" userId="2af4d44886c067cc" providerId="LiveId" clId="{D8CFDA4B-5DC1-4377-97B4-0AB34AF3023F}" dt="2021-04-30T09:24:36.436" v="287" actId="1076"/>
        <pc:sldMkLst>
          <pc:docMk/>
          <pc:sldMk cId="3873282587" sldId="367"/>
        </pc:sldMkLst>
        <pc:spChg chg="mod">
          <ac:chgData name="Siegbert Rudolph" userId="2af4d44886c067cc" providerId="LiveId" clId="{D8CFDA4B-5DC1-4377-97B4-0AB34AF3023F}" dt="2021-04-30T09:24:36.436" v="287" actId="1076"/>
          <ac:spMkLst>
            <pc:docMk/>
            <pc:sldMk cId="3873282587" sldId="367"/>
            <ac:spMk id="2" creationId="{FE909B28-BF23-44F4-AF87-C50CFE122238}"/>
          </ac:spMkLst>
        </pc:spChg>
        <pc:spChg chg="del">
          <ac:chgData name="Siegbert Rudolph" userId="2af4d44886c067cc" providerId="LiveId" clId="{D8CFDA4B-5DC1-4377-97B4-0AB34AF3023F}" dt="2021-04-30T09:24:36.436" v="282" actId="478"/>
          <ac:spMkLst>
            <pc:docMk/>
            <pc:sldMk cId="3873282587" sldId="367"/>
            <ac:spMk id="4" creationId="{9E5627EE-A22F-43A2-B344-CA00004C29B2}"/>
          </ac:spMkLst>
        </pc:spChg>
      </pc:sldChg>
      <pc:sldChg chg="delSp modSp mod">
        <pc:chgData name="Siegbert Rudolph" userId="2af4d44886c067cc" providerId="LiveId" clId="{D8CFDA4B-5DC1-4377-97B4-0AB34AF3023F}" dt="2021-04-30T09:24:36.452" v="299" actId="1076"/>
        <pc:sldMkLst>
          <pc:docMk/>
          <pc:sldMk cId="1887061853" sldId="370"/>
        </pc:sldMkLst>
        <pc:spChg chg="mod">
          <ac:chgData name="Siegbert Rudolph" userId="2af4d44886c067cc" providerId="LiveId" clId="{D8CFDA4B-5DC1-4377-97B4-0AB34AF3023F}" dt="2021-04-30T09:24:36.452" v="299" actId="1076"/>
          <ac:spMkLst>
            <pc:docMk/>
            <pc:sldMk cId="1887061853" sldId="370"/>
            <ac:spMk id="4" creationId="{A4237082-0A71-4285-B827-C933F057B401}"/>
          </ac:spMkLst>
        </pc:spChg>
        <pc:spChg chg="del">
          <ac:chgData name="Siegbert Rudolph" userId="2af4d44886c067cc" providerId="LiveId" clId="{D8CFDA4B-5DC1-4377-97B4-0AB34AF3023F}" dt="2021-04-30T09:24:36.452" v="294" actId="478"/>
          <ac:spMkLst>
            <pc:docMk/>
            <pc:sldMk cId="1887061853" sldId="370"/>
            <ac:spMk id="6" creationId="{75BE3DC0-458B-4932-958D-CB51F17CFA5E}"/>
          </ac:spMkLst>
        </pc:spChg>
      </pc:sldChg>
      <pc:sldChg chg="delSp modSp mod">
        <pc:chgData name="Siegbert Rudolph" userId="2af4d44886c067cc" providerId="LiveId" clId="{D8CFDA4B-5DC1-4377-97B4-0AB34AF3023F}" dt="2021-04-30T09:24:36.452" v="305" actId="1076"/>
        <pc:sldMkLst>
          <pc:docMk/>
          <pc:sldMk cId="1377047968" sldId="371"/>
        </pc:sldMkLst>
        <pc:spChg chg="mod">
          <ac:chgData name="Siegbert Rudolph" userId="2af4d44886c067cc" providerId="LiveId" clId="{D8CFDA4B-5DC1-4377-97B4-0AB34AF3023F}" dt="2021-04-30T09:24:36.452" v="305" actId="1076"/>
          <ac:spMkLst>
            <pc:docMk/>
            <pc:sldMk cId="1377047968" sldId="371"/>
            <ac:spMk id="4" creationId="{67D36E4E-00E9-4D23-81FD-59A0C21D9B84}"/>
          </ac:spMkLst>
        </pc:spChg>
        <pc:spChg chg="del">
          <ac:chgData name="Siegbert Rudolph" userId="2af4d44886c067cc" providerId="LiveId" clId="{D8CFDA4B-5DC1-4377-97B4-0AB34AF3023F}" dt="2021-04-30T09:24:36.452" v="300" actId="478"/>
          <ac:spMkLst>
            <pc:docMk/>
            <pc:sldMk cId="1377047968" sldId="371"/>
            <ac:spMk id="6" creationId="{3762C3D6-185F-4A50-B445-7C1370E73751}"/>
          </ac:spMkLst>
        </pc:spChg>
      </pc:sldChg>
      <pc:sldChg chg="delSp modSp mod">
        <pc:chgData name="Siegbert Rudolph" userId="2af4d44886c067cc" providerId="LiveId" clId="{D8CFDA4B-5DC1-4377-97B4-0AB34AF3023F}" dt="2021-04-30T09:24:36.452" v="311" actId="1076"/>
        <pc:sldMkLst>
          <pc:docMk/>
          <pc:sldMk cId="4128851870" sldId="372"/>
        </pc:sldMkLst>
        <pc:spChg chg="mod">
          <ac:chgData name="Siegbert Rudolph" userId="2af4d44886c067cc" providerId="LiveId" clId="{D8CFDA4B-5DC1-4377-97B4-0AB34AF3023F}" dt="2021-04-30T09:24:36.452" v="311" actId="1076"/>
          <ac:spMkLst>
            <pc:docMk/>
            <pc:sldMk cId="4128851870" sldId="372"/>
            <ac:spMk id="4" creationId="{200633FF-5A4B-4C75-B2B7-9F6D760F7933}"/>
          </ac:spMkLst>
        </pc:spChg>
        <pc:spChg chg="del">
          <ac:chgData name="Siegbert Rudolph" userId="2af4d44886c067cc" providerId="LiveId" clId="{D8CFDA4B-5DC1-4377-97B4-0AB34AF3023F}" dt="2021-04-30T09:24:36.452" v="306" actId="478"/>
          <ac:spMkLst>
            <pc:docMk/>
            <pc:sldMk cId="4128851870" sldId="372"/>
            <ac:spMk id="6" creationId="{FB86A66B-5FE2-4CEE-A6C2-6CE15A2A15BA}"/>
          </ac:spMkLst>
        </pc:spChg>
      </pc:sldChg>
      <pc:sldChg chg="delSp modSp mod">
        <pc:chgData name="Siegbert Rudolph" userId="2af4d44886c067cc" providerId="LiveId" clId="{D8CFDA4B-5DC1-4377-97B4-0AB34AF3023F}" dt="2021-04-30T09:24:36.467" v="317" actId="1076"/>
        <pc:sldMkLst>
          <pc:docMk/>
          <pc:sldMk cId="3523207872" sldId="373"/>
        </pc:sldMkLst>
        <pc:spChg chg="mod">
          <ac:chgData name="Siegbert Rudolph" userId="2af4d44886c067cc" providerId="LiveId" clId="{D8CFDA4B-5DC1-4377-97B4-0AB34AF3023F}" dt="2021-04-30T09:24:36.467" v="317" actId="1076"/>
          <ac:spMkLst>
            <pc:docMk/>
            <pc:sldMk cId="3523207872" sldId="373"/>
            <ac:spMk id="7" creationId="{87AD5746-3829-4A7C-974C-F09BECBAAA8B}"/>
          </ac:spMkLst>
        </pc:spChg>
        <pc:spChg chg="del">
          <ac:chgData name="Siegbert Rudolph" userId="2af4d44886c067cc" providerId="LiveId" clId="{D8CFDA4B-5DC1-4377-97B4-0AB34AF3023F}" dt="2021-04-30T09:24:36.452" v="312" actId="478"/>
          <ac:spMkLst>
            <pc:docMk/>
            <pc:sldMk cId="3523207872" sldId="373"/>
            <ac:spMk id="8" creationId="{E459A53C-CF6E-46D1-A0EE-D86E4928D813}"/>
          </ac:spMkLst>
        </pc:spChg>
      </pc:sldChg>
      <pc:sldChg chg="delSp modSp mod">
        <pc:chgData name="Siegbert Rudolph" userId="2af4d44886c067cc" providerId="LiveId" clId="{D8CFDA4B-5DC1-4377-97B4-0AB34AF3023F}" dt="2021-04-30T09:24:36.467" v="323" actId="1076"/>
        <pc:sldMkLst>
          <pc:docMk/>
          <pc:sldMk cId="2478309772" sldId="374"/>
        </pc:sldMkLst>
        <pc:spChg chg="mod">
          <ac:chgData name="Siegbert Rudolph" userId="2af4d44886c067cc" providerId="LiveId" clId="{D8CFDA4B-5DC1-4377-97B4-0AB34AF3023F}" dt="2021-04-30T09:24:36.467" v="323" actId="1076"/>
          <ac:spMkLst>
            <pc:docMk/>
            <pc:sldMk cId="2478309772" sldId="374"/>
            <ac:spMk id="7" creationId="{0D710822-401C-426C-82D9-0F820CA298CB}"/>
          </ac:spMkLst>
        </pc:spChg>
        <pc:spChg chg="del">
          <ac:chgData name="Siegbert Rudolph" userId="2af4d44886c067cc" providerId="LiveId" clId="{D8CFDA4B-5DC1-4377-97B4-0AB34AF3023F}" dt="2021-04-30T09:24:36.467" v="318" actId="478"/>
          <ac:spMkLst>
            <pc:docMk/>
            <pc:sldMk cId="2478309772" sldId="374"/>
            <ac:spMk id="8" creationId="{43E5D9D2-EEBF-4988-84EB-586ED2E1914A}"/>
          </ac:spMkLst>
        </pc:spChg>
      </pc:sldChg>
      <pc:sldChg chg="delSp modSp mod">
        <pc:chgData name="Siegbert Rudolph" userId="2af4d44886c067cc" providerId="LiveId" clId="{D8CFDA4B-5DC1-4377-97B4-0AB34AF3023F}" dt="2021-04-30T09:24:36.467" v="329" actId="1076"/>
        <pc:sldMkLst>
          <pc:docMk/>
          <pc:sldMk cId="115004562" sldId="375"/>
        </pc:sldMkLst>
        <pc:spChg chg="mod">
          <ac:chgData name="Siegbert Rudolph" userId="2af4d44886c067cc" providerId="LiveId" clId="{D8CFDA4B-5DC1-4377-97B4-0AB34AF3023F}" dt="2021-04-30T09:24:36.467" v="329" actId="1076"/>
          <ac:spMkLst>
            <pc:docMk/>
            <pc:sldMk cId="115004562" sldId="375"/>
            <ac:spMk id="2" creationId="{0E918E50-83B0-4F4A-B9F3-15A02FAFDDB7}"/>
          </ac:spMkLst>
        </pc:spChg>
        <pc:spChg chg="del">
          <ac:chgData name="Siegbert Rudolph" userId="2af4d44886c067cc" providerId="LiveId" clId="{D8CFDA4B-5DC1-4377-97B4-0AB34AF3023F}" dt="2021-04-30T09:24:36.467" v="324" actId="478"/>
          <ac:spMkLst>
            <pc:docMk/>
            <pc:sldMk cId="115004562" sldId="375"/>
            <ac:spMk id="6" creationId="{D13D9BE1-BC19-4EBF-AF2F-84CF241DBB00}"/>
          </ac:spMkLst>
        </pc:spChg>
      </pc:sldChg>
      <pc:sldChg chg="delSp modSp mod">
        <pc:chgData name="Siegbert Rudolph" userId="2af4d44886c067cc" providerId="LiveId" clId="{D8CFDA4B-5DC1-4377-97B4-0AB34AF3023F}" dt="2021-04-30T09:24:36.467" v="335" actId="1076"/>
        <pc:sldMkLst>
          <pc:docMk/>
          <pc:sldMk cId="259355124" sldId="376"/>
        </pc:sldMkLst>
        <pc:spChg chg="mod">
          <ac:chgData name="Siegbert Rudolph" userId="2af4d44886c067cc" providerId="LiveId" clId="{D8CFDA4B-5DC1-4377-97B4-0AB34AF3023F}" dt="2021-04-30T09:24:36.467" v="335" actId="1076"/>
          <ac:spMkLst>
            <pc:docMk/>
            <pc:sldMk cId="259355124" sldId="376"/>
            <ac:spMk id="4" creationId="{A7315AA9-2859-45C3-AAD7-7AE66689FBE8}"/>
          </ac:spMkLst>
        </pc:spChg>
        <pc:spChg chg="del">
          <ac:chgData name="Siegbert Rudolph" userId="2af4d44886c067cc" providerId="LiveId" clId="{D8CFDA4B-5DC1-4377-97B4-0AB34AF3023F}" dt="2021-04-30T09:24:36.467" v="330" actId="478"/>
          <ac:spMkLst>
            <pc:docMk/>
            <pc:sldMk cId="259355124" sldId="376"/>
            <ac:spMk id="6" creationId="{6AE6119F-BAEB-4A28-A437-574FEBD21B14}"/>
          </ac:spMkLst>
        </pc:spChg>
      </pc:sldChg>
      <pc:sldChg chg="delSp modSp mod">
        <pc:chgData name="Siegbert Rudolph" userId="2af4d44886c067cc" providerId="LiveId" clId="{D8CFDA4B-5DC1-4377-97B4-0AB34AF3023F}" dt="2021-04-30T09:24:36.483" v="341" actId="1076"/>
        <pc:sldMkLst>
          <pc:docMk/>
          <pc:sldMk cId="3693088241" sldId="377"/>
        </pc:sldMkLst>
        <pc:spChg chg="mod">
          <ac:chgData name="Siegbert Rudolph" userId="2af4d44886c067cc" providerId="LiveId" clId="{D8CFDA4B-5DC1-4377-97B4-0AB34AF3023F}" dt="2021-04-30T09:24:36.483" v="341" actId="1076"/>
          <ac:spMkLst>
            <pc:docMk/>
            <pc:sldMk cId="3693088241" sldId="377"/>
            <ac:spMk id="4" creationId="{49A676E4-7E52-4B91-B141-F7956E626D8D}"/>
          </ac:spMkLst>
        </pc:spChg>
        <pc:spChg chg="del">
          <ac:chgData name="Siegbert Rudolph" userId="2af4d44886c067cc" providerId="LiveId" clId="{D8CFDA4B-5DC1-4377-97B4-0AB34AF3023F}" dt="2021-04-30T09:24:36.467" v="336" actId="478"/>
          <ac:spMkLst>
            <pc:docMk/>
            <pc:sldMk cId="3693088241" sldId="377"/>
            <ac:spMk id="6" creationId="{FBE742DC-DC99-48D0-B297-40390F0CE5D1}"/>
          </ac:spMkLst>
        </pc:spChg>
      </pc:sldChg>
      <pc:sldChg chg="delSp modSp mod">
        <pc:chgData name="Siegbert Rudolph" userId="2af4d44886c067cc" providerId="LiveId" clId="{D8CFDA4B-5DC1-4377-97B4-0AB34AF3023F}" dt="2021-04-30T09:24:36.483" v="347" actId="1076"/>
        <pc:sldMkLst>
          <pc:docMk/>
          <pc:sldMk cId="2625372944" sldId="378"/>
        </pc:sldMkLst>
        <pc:spChg chg="mod">
          <ac:chgData name="Siegbert Rudolph" userId="2af4d44886c067cc" providerId="LiveId" clId="{D8CFDA4B-5DC1-4377-97B4-0AB34AF3023F}" dt="2021-04-30T09:24:36.483" v="347" actId="1076"/>
          <ac:spMkLst>
            <pc:docMk/>
            <pc:sldMk cId="2625372944" sldId="378"/>
            <ac:spMk id="4" creationId="{2934AC78-8E22-4F6A-961D-55D35E3BAAC8}"/>
          </ac:spMkLst>
        </pc:spChg>
        <pc:spChg chg="del">
          <ac:chgData name="Siegbert Rudolph" userId="2af4d44886c067cc" providerId="LiveId" clId="{D8CFDA4B-5DC1-4377-97B4-0AB34AF3023F}" dt="2021-04-30T09:24:36.483" v="342" actId="478"/>
          <ac:spMkLst>
            <pc:docMk/>
            <pc:sldMk cId="2625372944" sldId="378"/>
            <ac:spMk id="6" creationId="{5C236F71-8D04-4668-A1E8-5943C555957E}"/>
          </ac:spMkLst>
        </pc:spChg>
      </pc:sldChg>
      <pc:sldChg chg="delSp modSp mod">
        <pc:chgData name="Siegbert Rudolph" userId="2af4d44886c067cc" providerId="LiveId" clId="{D8CFDA4B-5DC1-4377-97B4-0AB34AF3023F}" dt="2021-04-30T09:24:36.483" v="353" actId="1076"/>
        <pc:sldMkLst>
          <pc:docMk/>
          <pc:sldMk cId="2390882930" sldId="379"/>
        </pc:sldMkLst>
        <pc:spChg chg="mod">
          <ac:chgData name="Siegbert Rudolph" userId="2af4d44886c067cc" providerId="LiveId" clId="{D8CFDA4B-5DC1-4377-97B4-0AB34AF3023F}" dt="2021-04-30T09:24:36.483" v="353" actId="1076"/>
          <ac:spMkLst>
            <pc:docMk/>
            <pc:sldMk cId="2390882930" sldId="379"/>
            <ac:spMk id="4" creationId="{30783911-FCA4-4876-8517-3AC75B3A8735}"/>
          </ac:spMkLst>
        </pc:spChg>
        <pc:spChg chg="del">
          <ac:chgData name="Siegbert Rudolph" userId="2af4d44886c067cc" providerId="LiveId" clId="{D8CFDA4B-5DC1-4377-97B4-0AB34AF3023F}" dt="2021-04-30T09:24:36.483" v="348" actId="478"/>
          <ac:spMkLst>
            <pc:docMk/>
            <pc:sldMk cId="2390882930" sldId="379"/>
            <ac:spMk id="6" creationId="{F5A3D127-AD3E-418E-B9F8-7D0D30A4C697}"/>
          </ac:spMkLst>
        </pc:spChg>
      </pc:sldChg>
      <pc:sldChg chg="delSp modSp mod">
        <pc:chgData name="Siegbert Rudolph" userId="2af4d44886c067cc" providerId="LiveId" clId="{D8CFDA4B-5DC1-4377-97B4-0AB34AF3023F}" dt="2021-04-30T09:24:36.483" v="359" actId="1076"/>
        <pc:sldMkLst>
          <pc:docMk/>
          <pc:sldMk cId="1037137160" sldId="380"/>
        </pc:sldMkLst>
        <pc:spChg chg="mod">
          <ac:chgData name="Siegbert Rudolph" userId="2af4d44886c067cc" providerId="LiveId" clId="{D8CFDA4B-5DC1-4377-97B4-0AB34AF3023F}" dt="2021-04-30T09:24:36.483" v="359" actId="1076"/>
          <ac:spMkLst>
            <pc:docMk/>
            <pc:sldMk cId="1037137160" sldId="380"/>
            <ac:spMk id="4" creationId="{2A377A51-4E21-41B7-A97F-1BE40BE8DF80}"/>
          </ac:spMkLst>
        </pc:spChg>
        <pc:spChg chg="del">
          <ac:chgData name="Siegbert Rudolph" userId="2af4d44886c067cc" providerId="LiveId" clId="{D8CFDA4B-5DC1-4377-97B4-0AB34AF3023F}" dt="2021-04-30T09:24:36.483" v="354" actId="478"/>
          <ac:spMkLst>
            <pc:docMk/>
            <pc:sldMk cId="1037137160" sldId="380"/>
            <ac:spMk id="6" creationId="{66DDBF5E-A082-439E-AB28-63A002E4CD6B}"/>
          </ac:spMkLst>
        </pc:spChg>
      </pc:sldChg>
      <pc:sldChg chg="delSp modSp mod">
        <pc:chgData name="Siegbert Rudolph" userId="2af4d44886c067cc" providerId="LiveId" clId="{D8CFDA4B-5DC1-4377-97B4-0AB34AF3023F}" dt="2021-04-30T09:24:36.499" v="371" actId="1076"/>
        <pc:sldMkLst>
          <pc:docMk/>
          <pc:sldMk cId="2578390537" sldId="381"/>
        </pc:sldMkLst>
        <pc:spChg chg="mod">
          <ac:chgData name="Siegbert Rudolph" userId="2af4d44886c067cc" providerId="LiveId" clId="{D8CFDA4B-5DC1-4377-97B4-0AB34AF3023F}" dt="2021-04-30T09:24:36.499" v="371" actId="1076"/>
          <ac:spMkLst>
            <pc:docMk/>
            <pc:sldMk cId="2578390537" sldId="381"/>
            <ac:spMk id="4" creationId="{53CB4296-EB33-4E89-9355-FEEC5D2C1C55}"/>
          </ac:spMkLst>
        </pc:spChg>
        <pc:spChg chg="del">
          <ac:chgData name="Siegbert Rudolph" userId="2af4d44886c067cc" providerId="LiveId" clId="{D8CFDA4B-5DC1-4377-97B4-0AB34AF3023F}" dt="2021-04-30T09:24:36.499" v="366" actId="478"/>
          <ac:spMkLst>
            <pc:docMk/>
            <pc:sldMk cId="2578390537" sldId="381"/>
            <ac:spMk id="6" creationId="{B8A25BF2-2AD2-4EAE-98BC-485B5C892671}"/>
          </ac:spMkLst>
        </pc:spChg>
      </pc:sldChg>
      <pc:sldChg chg="delSp modSp mod">
        <pc:chgData name="Siegbert Rudolph" userId="2af4d44886c067cc" providerId="LiveId" clId="{D8CFDA4B-5DC1-4377-97B4-0AB34AF3023F}" dt="2021-04-30T09:24:36.499" v="365" actId="1076"/>
        <pc:sldMkLst>
          <pc:docMk/>
          <pc:sldMk cId="921476321" sldId="382"/>
        </pc:sldMkLst>
        <pc:spChg chg="mod">
          <ac:chgData name="Siegbert Rudolph" userId="2af4d44886c067cc" providerId="LiveId" clId="{D8CFDA4B-5DC1-4377-97B4-0AB34AF3023F}" dt="2021-04-30T09:24:36.499" v="365" actId="1076"/>
          <ac:spMkLst>
            <pc:docMk/>
            <pc:sldMk cId="921476321" sldId="382"/>
            <ac:spMk id="2" creationId="{F952D927-3A87-4CA8-B29C-230790F97641}"/>
          </ac:spMkLst>
        </pc:spChg>
        <pc:spChg chg="del">
          <ac:chgData name="Siegbert Rudolph" userId="2af4d44886c067cc" providerId="LiveId" clId="{D8CFDA4B-5DC1-4377-97B4-0AB34AF3023F}" dt="2021-04-30T09:24:36.483" v="360" actId="478"/>
          <ac:spMkLst>
            <pc:docMk/>
            <pc:sldMk cId="921476321" sldId="382"/>
            <ac:spMk id="6" creationId="{A5572B88-2FFB-4CE8-A57E-3E483D0C0891}"/>
          </ac:spMkLst>
        </pc:spChg>
      </pc:sldChg>
      <pc:sldChg chg="delSp modSp mod">
        <pc:chgData name="Siegbert Rudolph" userId="2af4d44886c067cc" providerId="LiveId" clId="{D8CFDA4B-5DC1-4377-97B4-0AB34AF3023F}" dt="2021-04-30T09:24:36.499" v="377" actId="1076"/>
        <pc:sldMkLst>
          <pc:docMk/>
          <pc:sldMk cId="857375592" sldId="383"/>
        </pc:sldMkLst>
        <pc:spChg chg="mod">
          <ac:chgData name="Siegbert Rudolph" userId="2af4d44886c067cc" providerId="LiveId" clId="{D8CFDA4B-5DC1-4377-97B4-0AB34AF3023F}" dt="2021-04-30T09:24:36.499" v="377" actId="1076"/>
          <ac:spMkLst>
            <pc:docMk/>
            <pc:sldMk cId="857375592" sldId="383"/>
            <ac:spMk id="4" creationId="{A27EB335-A578-46D2-838C-0DD0D6FBD590}"/>
          </ac:spMkLst>
        </pc:spChg>
        <pc:spChg chg="del">
          <ac:chgData name="Siegbert Rudolph" userId="2af4d44886c067cc" providerId="LiveId" clId="{D8CFDA4B-5DC1-4377-97B4-0AB34AF3023F}" dt="2021-04-30T09:24:36.499" v="372" actId="478"/>
          <ac:spMkLst>
            <pc:docMk/>
            <pc:sldMk cId="857375592" sldId="383"/>
            <ac:spMk id="6" creationId="{A14813F4-3FB3-421B-8D85-D7426DFAB53E}"/>
          </ac:spMkLst>
        </pc:spChg>
      </pc:sldChg>
      <pc:sldChg chg="delSp modSp mod">
        <pc:chgData name="Siegbert Rudolph" userId="2af4d44886c067cc" providerId="LiveId" clId="{D8CFDA4B-5DC1-4377-97B4-0AB34AF3023F}" dt="2021-04-30T09:24:36.499" v="383" actId="1076"/>
        <pc:sldMkLst>
          <pc:docMk/>
          <pc:sldMk cId="2754189652" sldId="384"/>
        </pc:sldMkLst>
        <pc:spChg chg="mod">
          <ac:chgData name="Siegbert Rudolph" userId="2af4d44886c067cc" providerId="LiveId" clId="{D8CFDA4B-5DC1-4377-97B4-0AB34AF3023F}" dt="2021-04-30T09:24:36.499" v="383" actId="1076"/>
          <ac:spMkLst>
            <pc:docMk/>
            <pc:sldMk cId="2754189652" sldId="384"/>
            <ac:spMk id="4" creationId="{17C20B38-B39B-4F11-BEA2-2C20D1D39A25}"/>
          </ac:spMkLst>
        </pc:spChg>
        <pc:spChg chg="del">
          <ac:chgData name="Siegbert Rudolph" userId="2af4d44886c067cc" providerId="LiveId" clId="{D8CFDA4B-5DC1-4377-97B4-0AB34AF3023F}" dt="2021-04-30T09:24:36.499" v="378" actId="478"/>
          <ac:spMkLst>
            <pc:docMk/>
            <pc:sldMk cId="2754189652" sldId="384"/>
            <ac:spMk id="6" creationId="{13A43038-C775-4563-8805-C6E68034E644}"/>
          </ac:spMkLst>
        </pc:spChg>
      </pc:sldChg>
      <pc:sldChg chg="delSp modSp mod">
        <pc:chgData name="Siegbert Rudolph" userId="2af4d44886c067cc" providerId="LiveId" clId="{D8CFDA4B-5DC1-4377-97B4-0AB34AF3023F}" dt="2021-04-30T09:24:36.514" v="389" actId="1076"/>
        <pc:sldMkLst>
          <pc:docMk/>
          <pc:sldMk cId="2141890142" sldId="385"/>
        </pc:sldMkLst>
        <pc:spChg chg="mod">
          <ac:chgData name="Siegbert Rudolph" userId="2af4d44886c067cc" providerId="LiveId" clId="{D8CFDA4B-5DC1-4377-97B4-0AB34AF3023F}" dt="2021-04-30T09:24:36.514" v="389" actId="1076"/>
          <ac:spMkLst>
            <pc:docMk/>
            <pc:sldMk cId="2141890142" sldId="385"/>
            <ac:spMk id="4" creationId="{0A1B7355-A2CB-40F6-8F9F-A7A905DB05B3}"/>
          </ac:spMkLst>
        </pc:spChg>
        <pc:spChg chg="del">
          <ac:chgData name="Siegbert Rudolph" userId="2af4d44886c067cc" providerId="LiveId" clId="{D8CFDA4B-5DC1-4377-97B4-0AB34AF3023F}" dt="2021-04-30T09:24:36.499" v="384" actId="478"/>
          <ac:spMkLst>
            <pc:docMk/>
            <pc:sldMk cId="2141890142" sldId="385"/>
            <ac:spMk id="6" creationId="{BB9C5160-29CF-4D1E-86E9-3780EEF59691}"/>
          </ac:spMkLst>
        </pc:spChg>
      </pc:sldChg>
      <pc:sldChg chg="delSp modSp mod">
        <pc:chgData name="Siegbert Rudolph" userId="2af4d44886c067cc" providerId="LiveId" clId="{D8CFDA4B-5DC1-4377-97B4-0AB34AF3023F}" dt="2021-04-30T09:24:36.514" v="395" actId="1076"/>
        <pc:sldMkLst>
          <pc:docMk/>
          <pc:sldMk cId="1975121187" sldId="386"/>
        </pc:sldMkLst>
        <pc:spChg chg="mod">
          <ac:chgData name="Siegbert Rudolph" userId="2af4d44886c067cc" providerId="LiveId" clId="{D8CFDA4B-5DC1-4377-97B4-0AB34AF3023F}" dt="2021-04-30T09:24:36.514" v="395" actId="1076"/>
          <ac:spMkLst>
            <pc:docMk/>
            <pc:sldMk cId="1975121187" sldId="386"/>
            <ac:spMk id="4" creationId="{E4646DD5-18BC-4AFD-AF15-35AF15FD031D}"/>
          </ac:spMkLst>
        </pc:spChg>
        <pc:spChg chg="del">
          <ac:chgData name="Siegbert Rudolph" userId="2af4d44886c067cc" providerId="LiveId" clId="{D8CFDA4B-5DC1-4377-97B4-0AB34AF3023F}" dt="2021-04-30T09:24:36.514" v="390" actId="478"/>
          <ac:spMkLst>
            <pc:docMk/>
            <pc:sldMk cId="1975121187" sldId="386"/>
            <ac:spMk id="6" creationId="{99AC280B-6DB9-47E4-A753-BF2C8299A726}"/>
          </ac:spMkLst>
        </pc:spChg>
      </pc:sldChg>
      <pc:sldChg chg="delSp modSp mod">
        <pc:chgData name="Siegbert Rudolph" userId="2af4d44886c067cc" providerId="LiveId" clId="{D8CFDA4B-5DC1-4377-97B4-0AB34AF3023F}" dt="2021-04-30T09:24:36.514" v="401" actId="1076"/>
        <pc:sldMkLst>
          <pc:docMk/>
          <pc:sldMk cId="529465852" sldId="387"/>
        </pc:sldMkLst>
        <pc:spChg chg="mod">
          <ac:chgData name="Siegbert Rudolph" userId="2af4d44886c067cc" providerId="LiveId" clId="{D8CFDA4B-5DC1-4377-97B4-0AB34AF3023F}" dt="2021-04-30T09:24:36.514" v="401" actId="1076"/>
          <ac:spMkLst>
            <pc:docMk/>
            <pc:sldMk cId="529465852" sldId="387"/>
            <ac:spMk id="2" creationId="{E2D943B8-0CC9-42B4-8832-E1FBACCCC4C2}"/>
          </ac:spMkLst>
        </pc:spChg>
        <pc:spChg chg="del">
          <ac:chgData name="Siegbert Rudolph" userId="2af4d44886c067cc" providerId="LiveId" clId="{D8CFDA4B-5DC1-4377-97B4-0AB34AF3023F}" dt="2021-04-30T09:24:36.514" v="396" actId="478"/>
          <ac:spMkLst>
            <pc:docMk/>
            <pc:sldMk cId="529465852" sldId="387"/>
            <ac:spMk id="6" creationId="{CB97267B-B998-42E6-BE59-41CE18955E71}"/>
          </ac:spMkLst>
        </pc:spChg>
      </pc:sldChg>
    </pc:docChg>
  </pc:docChgLst>
  <pc:docChgLst>
    <pc:chgData name="Siegbert Rudolph" userId="2af4d44886c067cc" providerId="LiveId" clId="{5221E357-646A-4E27-839C-6F698E55776C}"/>
    <pc:docChg chg="undo custSel addSld delSld modSld sldOrd">
      <pc:chgData name="Siegbert Rudolph" userId="2af4d44886c067cc" providerId="LiveId" clId="{5221E357-646A-4E27-839C-6F698E55776C}" dt="2019-06-15T07:30:12.150" v="2878" actId="2696"/>
      <pc:docMkLst>
        <pc:docMk/>
      </pc:docMkLst>
      <pc:sldChg chg="addSp delSp modSp modTransition delAnim modAnim">
        <pc:chgData name="Siegbert Rudolph" userId="2af4d44886c067cc" providerId="LiveId" clId="{5221E357-646A-4E27-839C-6F698E55776C}" dt="2019-06-15T06:45:02.621" v="2283" actId="166"/>
        <pc:sldMkLst>
          <pc:docMk/>
          <pc:sldMk cId="2283616107" sldId="263"/>
        </pc:sldMkLst>
        <pc:spChg chg="ord">
          <ac:chgData name="Siegbert Rudolph" userId="2af4d44886c067cc" providerId="LiveId" clId="{5221E357-646A-4E27-839C-6F698E55776C}" dt="2019-06-15T06:45:02.621" v="2283" actId="166"/>
          <ac:spMkLst>
            <pc:docMk/>
            <pc:sldMk cId="2283616107" sldId="263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44:53.147" v="2280" actId="478"/>
          <ac:picMkLst>
            <pc:docMk/>
            <pc:sldMk cId="2283616107" sldId="26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44:59.061" v="2282" actId="1076"/>
          <ac:picMkLst>
            <pc:docMk/>
            <pc:sldMk cId="2283616107" sldId="263"/>
            <ac:picMk id="17" creationId="{BE56ECF2-F259-4C76-B12D-9E459A573EFA}"/>
          </ac:picMkLst>
        </pc:picChg>
        <pc:picChg chg="del">
          <ac:chgData name="Siegbert Rudolph" userId="2af4d44886c067cc" providerId="LiveId" clId="{5221E357-646A-4E27-839C-6F698E55776C}" dt="2019-06-15T06:44:53.147" v="2280" actId="478"/>
          <ac:picMkLst>
            <pc:docMk/>
            <pc:sldMk cId="2283616107" sldId="26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44:56.489" v="2281" actId="1076"/>
          <ac:picMkLst>
            <pc:docMk/>
            <pc:sldMk cId="2283616107" sldId="263"/>
            <ac:picMk id="22" creationId="{0D2E325A-26F1-4B30-A599-DFC68D7B5632}"/>
          </ac:picMkLst>
        </pc:picChg>
      </pc:sldChg>
      <pc:sldChg chg="modSp modTransition modAnim">
        <pc:chgData name="Siegbert Rudolph" userId="2af4d44886c067cc" providerId="LiveId" clId="{5221E357-646A-4E27-839C-6F698E55776C}" dt="2019-06-14T16:15:38.980" v="1423"/>
        <pc:sldMkLst>
          <pc:docMk/>
          <pc:sldMk cId="3733227765" sldId="278"/>
        </pc:sldMkLst>
        <pc:spChg chg="mod">
          <ac:chgData name="Siegbert Rudolph" userId="2af4d44886c067cc" providerId="LiveId" clId="{5221E357-646A-4E27-839C-6F698E55776C}" dt="2019-06-14T15:34:32.944" v="370" actId="20577"/>
          <ac:spMkLst>
            <pc:docMk/>
            <pc:sldMk cId="3733227765" sldId="278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00.120" v="1386"/>
          <ac:spMkLst>
            <pc:docMk/>
            <pc:sldMk cId="3733227765" sldId="278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34:56.612" v="426" actId="20577"/>
          <ac:spMkLst>
            <pc:docMk/>
            <pc:sldMk cId="3733227765" sldId="278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35:10.780" v="462" actId="20577"/>
          <ac:spMkLst>
            <pc:docMk/>
            <pc:sldMk cId="3733227765" sldId="278"/>
            <ac:spMk id="10" creationId="{72012B35-7F17-496B-AEDB-42DF07080FCE}"/>
          </ac:spMkLst>
        </pc:spChg>
      </pc:sldChg>
      <pc:sldChg chg="modTransition">
        <pc:chgData name="Siegbert Rudolph" userId="2af4d44886c067cc" providerId="LiveId" clId="{5221E357-646A-4E27-839C-6F698E55776C}" dt="2019-06-14T16:16:12.942" v="1468"/>
        <pc:sldMkLst>
          <pc:docMk/>
          <pc:sldMk cId="2216826815" sldId="281"/>
        </pc:sldMkLst>
      </pc:sldChg>
      <pc:sldChg chg="addSp delSp modSp modTransition delAnim modAnim">
        <pc:chgData name="Siegbert Rudolph" userId="2af4d44886c067cc" providerId="LiveId" clId="{5221E357-646A-4E27-839C-6F698E55776C}" dt="2019-06-15T06:59:49.885" v="2499" actId="166"/>
        <pc:sldMkLst>
          <pc:docMk/>
          <pc:sldMk cId="1473343097" sldId="322"/>
        </pc:sldMkLst>
        <pc:spChg chg="ord">
          <ac:chgData name="Siegbert Rudolph" userId="2af4d44886c067cc" providerId="LiveId" clId="{5221E357-646A-4E27-839C-6F698E55776C}" dt="2019-06-15T06:59:49.885" v="2499" actId="166"/>
          <ac:spMkLst>
            <pc:docMk/>
            <pc:sldMk cId="1473343097" sldId="322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9:41.312" v="2496" actId="478"/>
          <ac:picMkLst>
            <pc:docMk/>
            <pc:sldMk cId="1473343097" sldId="322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9:46.597" v="2498" actId="1076"/>
          <ac:picMkLst>
            <pc:docMk/>
            <pc:sldMk cId="1473343097" sldId="322"/>
            <ac:picMk id="17" creationId="{C9AB6CFC-785C-4904-8C8C-F61A50E40401}"/>
          </ac:picMkLst>
        </pc:picChg>
        <pc:picChg chg="del">
          <ac:chgData name="Siegbert Rudolph" userId="2af4d44886c067cc" providerId="LiveId" clId="{5221E357-646A-4E27-839C-6F698E55776C}" dt="2019-06-15T06:59:41.312" v="2496" actId="478"/>
          <ac:picMkLst>
            <pc:docMk/>
            <pc:sldMk cId="1473343097" sldId="322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9:44.172" v="2497" actId="1076"/>
          <ac:picMkLst>
            <pc:docMk/>
            <pc:sldMk cId="1473343097" sldId="322"/>
            <ac:picMk id="22" creationId="{59A6C33D-684D-4BF6-994D-0A9269A22B9A}"/>
          </ac:picMkLst>
        </pc:picChg>
      </pc:sldChg>
      <pc:sldChg chg="modSp modTransition modAnim">
        <pc:chgData name="Siegbert Rudolph" userId="2af4d44886c067cc" providerId="LiveId" clId="{5221E357-646A-4E27-839C-6F698E55776C}" dt="2019-06-14T16:15:55.033" v="1447"/>
        <pc:sldMkLst>
          <pc:docMk/>
          <pc:sldMk cId="2764124826" sldId="323"/>
        </pc:sldMkLst>
        <pc:spChg chg="mod">
          <ac:chgData name="Siegbert Rudolph" userId="2af4d44886c067cc" providerId="LiveId" clId="{5221E357-646A-4E27-839C-6F698E55776C}" dt="2019-06-14T15:38:30.447" v="893" actId="20577"/>
          <ac:spMkLst>
            <pc:docMk/>
            <pc:sldMk cId="2764124826" sldId="323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24.282" v="1390"/>
          <ac:spMkLst>
            <pc:docMk/>
            <pc:sldMk cId="2764124826" sldId="323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38:41.150" v="932" actId="20577"/>
          <ac:spMkLst>
            <pc:docMk/>
            <pc:sldMk cId="2764124826" sldId="323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38:52.270" v="971" actId="20577"/>
          <ac:spMkLst>
            <pc:docMk/>
            <pc:sldMk cId="2764124826" sldId="323"/>
            <ac:spMk id="10" creationId="{72012B35-7F17-496B-AEDB-42DF07080FCE}"/>
          </ac:spMkLst>
        </pc:spChg>
      </pc:sldChg>
      <pc:sldChg chg="modSp modTransition modAnim">
        <pc:chgData name="Siegbert Rudolph" userId="2af4d44886c067cc" providerId="LiveId" clId="{5221E357-646A-4E27-839C-6F698E55776C}" dt="2019-06-14T16:15:42.974" v="1429"/>
        <pc:sldMkLst>
          <pc:docMk/>
          <pc:sldMk cId="460385740" sldId="324"/>
        </pc:sldMkLst>
        <pc:spChg chg="mod">
          <ac:chgData name="Siegbert Rudolph" userId="2af4d44886c067cc" providerId="LiveId" clId="{5221E357-646A-4E27-839C-6F698E55776C}" dt="2019-06-14T15:35:44.351" v="493" actId="20577"/>
          <ac:spMkLst>
            <pc:docMk/>
            <pc:sldMk cId="460385740" sldId="324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06.418" v="1387"/>
          <ac:spMkLst>
            <pc:docMk/>
            <pc:sldMk cId="460385740" sldId="324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35:55.573" v="527" actId="20577"/>
          <ac:spMkLst>
            <pc:docMk/>
            <pc:sldMk cId="460385740" sldId="324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36:10.375" v="571" actId="20577"/>
          <ac:spMkLst>
            <pc:docMk/>
            <pc:sldMk cId="460385740" sldId="324"/>
            <ac:spMk id="10" creationId="{72012B35-7F17-496B-AEDB-42DF07080FCE}"/>
          </ac:spMkLst>
        </pc:spChg>
      </pc:sldChg>
      <pc:sldChg chg="modSp modTransition modAnim">
        <pc:chgData name="Siegbert Rudolph" userId="2af4d44886c067cc" providerId="LiveId" clId="{5221E357-646A-4E27-839C-6F698E55776C}" dt="2019-06-14T16:15:47.019" v="1435"/>
        <pc:sldMkLst>
          <pc:docMk/>
          <pc:sldMk cId="3881716184" sldId="325"/>
        </pc:sldMkLst>
        <pc:spChg chg="mod">
          <ac:chgData name="Siegbert Rudolph" userId="2af4d44886c067cc" providerId="LiveId" clId="{5221E357-646A-4E27-839C-6F698E55776C}" dt="2019-06-14T15:36:31.623" v="608" actId="20577"/>
          <ac:spMkLst>
            <pc:docMk/>
            <pc:sldMk cId="3881716184" sldId="325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11.719" v="1388"/>
          <ac:spMkLst>
            <pc:docMk/>
            <pc:sldMk cId="3881716184" sldId="325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36:45.325" v="645" actId="20577"/>
          <ac:spMkLst>
            <pc:docMk/>
            <pc:sldMk cId="3881716184" sldId="325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36:56.324" v="682" actId="20577"/>
          <ac:spMkLst>
            <pc:docMk/>
            <pc:sldMk cId="3881716184" sldId="325"/>
            <ac:spMk id="10" creationId="{72012B35-7F17-496B-AEDB-42DF07080FCE}"/>
          </ac:spMkLst>
        </pc:spChg>
      </pc:sldChg>
      <pc:sldChg chg="modSp modTransition modAnim">
        <pc:chgData name="Siegbert Rudolph" userId="2af4d44886c067cc" providerId="LiveId" clId="{5221E357-646A-4E27-839C-6F698E55776C}" dt="2019-06-14T16:15:51.029" v="1441"/>
        <pc:sldMkLst>
          <pc:docMk/>
          <pc:sldMk cId="1935850855" sldId="326"/>
        </pc:sldMkLst>
        <pc:spChg chg="mod">
          <ac:chgData name="Siegbert Rudolph" userId="2af4d44886c067cc" providerId="LiveId" clId="{5221E357-646A-4E27-839C-6F698E55776C}" dt="2019-06-14T15:37:22.919" v="728" actId="20577"/>
          <ac:spMkLst>
            <pc:docMk/>
            <pc:sldMk cId="1935850855" sldId="326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17.667" v="1389"/>
          <ac:spMkLst>
            <pc:docMk/>
            <pc:sldMk cId="1935850855" sldId="326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37:41.764" v="780" actId="20577"/>
          <ac:spMkLst>
            <pc:docMk/>
            <pc:sldMk cId="1935850855" sldId="326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38:01.651" v="840" actId="20577"/>
          <ac:spMkLst>
            <pc:docMk/>
            <pc:sldMk cId="1935850855" sldId="326"/>
            <ac:spMk id="10" creationId="{72012B35-7F17-496B-AEDB-42DF07080FCE}"/>
          </ac:spMkLst>
        </pc:spChg>
      </pc:sldChg>
      <pc:sldChg chg="modSp modTransition modAnim">
        <pc:chgData name="Siegbert Rudolph" userId="2af4d44886c067cc" providerId="LiveId" clId="{5221E357-646A-4E27-839C-6F698E55776C}" dt="2019-06-14T16:16:00.773" v="1453"/>
        <pc:sldMkLst>
          <pc:docMk/>
          <pc:sldMk cId="1854825899" sldId="327"/>
        </pc:sldMkLst>
        <pc:spChg chg="mod">
          <ac:chgData name="Siegbert Rudolph" userId="2af4d44886c067cc" providerId="LiveId" clId="{5221E357-646A-4E27-839C-6F698E55776C}" dt="2019-06-14T15:39:42.059" v="1094" actId="20577"/>
          <ac:spMkLst>
            <pc:docMk/>
            <pc:sldMk cId="1854825899" sldId="327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29.598" v="1391"/>
          <ac:spMkLst>
            <pc:docMk/>
            <pc:sldMk cId="1854825899" sldId="327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39:37.052" v="1093" actId="20577"/>
          <ac:spMkLst>
            <pc:docMk/>
            <pc:sldMk cId="1854825899" sldId="327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40:12.827" v="1160" actId="20577"/>
          <ac:spMkLst>
            <pc:docMk/>
            <pc:sldMk cId="1854825899" sldId="327"/>
            <ac:spMk id="10" creationId="{72012B35-7F17-496B-AEDB-42DF07080FCE}"/>
          </ac:spMkLst>
        </pc:spChg>
      </pc:sldChg>
      <pc:sldChg chg="modSp modTransition modAnim">
        <pc:chgData name="Siegbert Rudolph" userId="2af4d44886c067cc" providerId="LiveId" clId="{5221E357-646A-4E27-839C-6F698E55776C}" dt="2019-06-14T16:16:05.982" v="1459"/>
        <pc:sldMkLst>
          <pc:docMk/>
          <pc:sldMk cId="2257926524" sldId="328"/>
        </pc:sldMkLst>
        <pc:spChg chg="mod">
          <ac:chgData name="Siegbert Rudolph" userId="2af4d44886c067cc" providerId="LiveId" clId="{5221E357-646A-4E27-839C-6F698E55776C}" dt="2019-06-14T15:40:32.676" v="1197" actId="20577"/>
          <ac:spMkLst>
            <pc:docMk/>
            <pc:sldMk cId="2257926524" sldId="328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38.998" v="1392"/>
          <ac:spMkLst>
            <pc:docMk/>
            <pc:sldMk cId="2257926524" sldId="328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40:46.147" v="1234" actId="20577"/>
          <ac:spMkLst>
            <pc:docMk/>
            <pc:sldMk cId="2257926524" sldId="328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40:56.781" v="1267" actId="20577"/>
          <ac:spMkLst>
            <pc:docMk/>
            <pc:sldMk cId="2257926524" sldId="328"/>
            <ac:spMk id="10" creationId="{72012B35-7F17-496B-AEDB-42DF07080FCE}"/>
          </ac:spMkLst>
        </pc:spChg>
      </pc:sldChg>
      <pc:sldChg chg="modSp modTransition modAnim">
        <pc:chgData name="Siegbert Rudolph" userId="2af4d44886c067cc" providerId="LiveId" clId="{5221E357-646A-4E27-839C-6F698E55776C}" dt="2019-06-14T16:16:10.781" v="1465"/>
        <pc:sldMkLst>
          <pc:docMk/>
          <pc:sldMk cId="3039317977" sldId="329"/>
        </pc:sldMkLst>
        <pc:spChg chg="mod">
          <ac:chgData name="Siegbert Rudolph" userId="2af4d44886c067cc" providerId="LiveId" clId="{5221E357-646A-4E27-839C-6F698E55776C}" dt="2019-06-14T15:41:19.853" v="1302" actId="20577"/>
          <ac:spMkLst>
            <pc:docMk/>
            <pc:sldMk cId="3039317977" sldId="329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09:45.461" v="1393"/>
          <ac:spMkLst>
            <pc:docMk/>
            <pc:sldMk cId="3039317977" sldId="329"/>
            <ac:spMk id="8" creationId="{E9B0A00A-33A1-4682-9968-D006033D96B2}"/>
          </ac:spMkLst>
        </pc:spChg>
        <pc:spChg chg="mod">
          <ac:chgData name="Siegbert Rudolph" userId="2af4d44886c067cc" providerId="LiveId" clId="{5221E357-646A-4E27-839C-6F698E55776C}" dt="2019-06-14T15:41:31.855" v="1337" actId="20577"/>
          <ac:spMkLst>
            <pc:docMk/>
            <pc:sldMk cId="3039317977" sldId="329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5:41:51.445" v="1374" actId="20577"/>
          <ac:spMkLst>
            <pc:docMk/>
            <pc:sldMk cId="3039317977" sldId="329"/>
            <ac:spMk id="10" creationId="{72012B35-7F17-496B-AEDB-42DF07080FCE}"/>
          </ac:spMkLst>
        </pc:spChg>
      </pc:sldChg>
      <pc:sldChg chg="addSp delSp modSp modTransition delAnim modAnim">
        <pc:chgData name="Siegbert Rudolph" userId="2af4d44886c067cc" providerId="LiveId" clId="{5221E357-646A-4E27-839C-6F698E55776C}" dt="2019-06-15T06:46:01.926" v="2296" actId="166"/>
        <pc:sldMkLst>
          <pc:docMk/>
          <pc:sldMk cId="3891594879" sldId="330"/>
        </pc:sldMkLst>
        <pc:spChg chg="ord">
          <ac:chgData name="Siegbert Rudolph" userId="2af4d44886c067cc" providerId="LiveId" clId="{5221E357-646A-4E27-839C-6F698E55776C}" dt="2019-06-15T06:46:01.926" v="2296" actId="166"/>
          <ac:spMkLst>
            <pc:docMk/>
            <pc:sldMk cId="3891594879" sldId="330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45:52.716" v="2293" actId="478"/>
          <ac:picMkLst>
            <pc:docMk/>
            <pc:sldMk cId="3891594879" sldId="330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45:58.466" v="2295" actId="1076"/>
          <ac:picMkLst>
            <pc:docMk/>
            <pc:sldMk cId="3891594879" sldId="330"/>
            <ac:picMk id="17" creationId="{6D325F5C-4B9B-4EFE-B7EC-4029397B28A7}"/>
          </ac:picMkLst>
        </pc:picChg>
        <pc:picChg chg="del">
          <ac:chgData name="Siegbert Rudolph" userId="2af4d44886c067cc" providerId="LiveId" clId="{5221E357-646A-4E27-839C-6F698E55776C}" dt="2019-06-15T06:45:52.716" v="2293" actId="478"/>
          <ac:picMkLst>
            <pc:docMk/>
            <pc:sldMk cId="3891594879" sldId="330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45:56.195" v="2294" actId="1076"/>
          <ac:picMkLst>
            <pc:docMk/>
            <pc:sldMk cId="3891594879" sldId="330"/>
            <ac:picMk id="22" creationId="{32EE496F-411E-4680-B5F7-652171C1F366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47:09.876" v="2308" actId="166"/>
        <pc:sldMkLst>
          <pc:docMk/>
          <pc:sldMk cId="577224170" sldId="331"/>
        </pc:sldMkLst>
        <pc:spChg chg="ord">
          <ac:chgData name="Siegbert Rudolph" userId="2af4d44886c067cc" providerId="LiveId" clId="{5221E357-646A-4E27-839C-6F698E55776C}" dt="2019-06-15T06:47:09.876" v="2308" actId="166"/>
          <ac:spMkLst>
            <pc:docMk/>
            <pc:sldMk cId="577224170" sldId="331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46:57.276" v="2305" actId="478"/>
          <ac:picMkLst>
            <pc:docMk/>
            <pc:sldMk cId="577224170" sldId="331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47:01.744" v="2307" actId="1076"/>
          <ac:picMkLst>
            <pc:docMk/>
            <pc:sldMk cId="577224170" sldId="331"/>
            <ac:picMk id="17" creationId="{C1394613-57B8-4A81-A407-7E84E220954C}"/>
          </ac:picMkLst>
        </pc:picChg>
        <pc:picChg chg="del">
          <ac:chgData name="Siegbert Rudolph" userId="2af4d44886c067cc" providerId="LiveId" clId="{5221E357-646A-4E27-839C-6F698E55776C}" dt="2019-06-15T06:46:57.276" v="2305" actId="478"/>
          <ac:picMkLst>
            <pc:docMk/>
            <pc:sldMk cId="577224170" sldId="331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46:59.488" v="2306" actId="1076"/>
          <ac:picMkLst>
            <pc:docMk/>
            <pc:sldMk cId="577224170" sldId="331"/>
            <ac:picMk id="22" creationId="{05CACF50-FA51-4030-A80B-5C884E5A03F2}"/>
          </ac:picMkLst>
        </pc:picChg>
      </pc:sldChg>
      <pc:sldChg chg="addSp delSp modSp ord modTransition delAnim modAnim">
        <pc:chgData name="Siegbert Rudolph" userId="2af4d44886c067cc" providerId="LiveId" clId="{5221E357-646A-4E27-839C-6F698E55776C}" dt="2019-06-15T06:48:05.550" v="2321"/>
        <pc:sldMkLst>
          <pc:docMk/>
          <pc:sldMk cId="393580031" sldId="332"/>
        </pc:sldMkLst>
        <pc:spChg chg="ord">
          <ac:chgData name="Siegbert Rudolph" userId="2af4d44886c067cc" providerId="LiveId" clId="{5221E357-646A-4E27-839C-6F698E55776C}" dt="2019-06-15T06:47:48.704" v="2320" actId="166"/>
          <ac:spMkLst>
            <pc:docMk/>
            <pc:sldMk cId="393580031" sldId="332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47:39.052" v="2317" actId="478"/>
          <ac:picMkLst>
            <pc:docMk/>
            <pc:sldMk cId="393580031" sldId="332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47:45.307" v="2319" actId="1076"/>
          <ac:picMkLst>
            <pc:docMk/>
            <pc:sldMk cId="393580031" sldId="332"/>
            <ac:picMk id="17" creationId="{48E7A407-9524-42DC-BEBE-B83A838E5E76}"/>
          </ac:picMkLst>
        </pc:picChg>
        <pc:picChg chg="del">
          <ac:chgData name="Siegbert Rudolph" userId="2af4d44886c067cc" providerId="LiveId" clId="{5221E357-646A-4E27-839C-6F698E55776C}" dt="2019-06-15T06:47:39.052" v="2317" actId="478"/>
          <ac:picMkLst>
            <pc:docMk/>
            <pc:sldMk cId="393580031" sldId="332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47:42.248" v="2318" actId="1076"/>
          <ac:picMkLst>
            <pc:docMk/>
            <pc:sldMk cId="393580031" sldId="332"/>
            <ac:picMk id="22" creationId="{E4AD11B2-FCE4-47BB-9764-19894AF39C66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49:00.515" v="2333" actId="166"/>
        <pc:sldMkLst>
          <pc:docMk/>
          <pc:sldMk cId="2338787527" sldId="333"/>
        </pc:sldMkLst>
        <pc:spChg chg="ord">
          <ac:chgData name="Siegbert Rudolph" userId="2af4d44886c067cc" providerId="LiveId" clId="{5221E357-646A-4E27-839C-6F698E55776C}" dt="2019-06-15T06:49:00.515" v="2333" actId="166"/>
          <ac:spMkLst>
            <pc:docMk/>
            <pc:sldMk cId="2338787527" sldId="333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48:51.617" v="2330" actId="478"/>
          <ac:picMkLst>
            <pc:docMk/>
            <pc:sldMk cId="2338787527" sldId="33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48:55.675" v="2332" actId="1076"/>
          <ac:picMkLst>
            <pc:docMk/>
            <pc:sldMk cId="2338787527" sldId="333"/>
            <ac:picMk id="17" creationId="{14D09714-309A-40B4-9DB8-CF8A17DC56C7}"/>
          </ac:picMkLst>
        </pc:picChg>
        <pc:picChg chg="del">
          <ac:chgData name="Siegbert Rudolph" userId="2af4d44886c067cc" providerId="LiveId" clId="{5221E357-646A-4E27-839C-6F698E55776C}" dt="2019-06-15T06:48:51.617" v="2330" actId="478"/>
          <ac:picMkLst>
            <pc:docMk/>
            <pc:sldMk cId="2338787527" sldId="33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48:53.812" v="2331" actId="1076"/>
          <ac:picMkLst>
            <pc:docMk/>
            <pc:sldMk cId="2338787527" sldId="333"/>
            <ac:picMk id="22" creationId="{04EBD49D-4FD0-477F-BF2F-B1C54E481534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49:51.262" v="2345" actId="166"/>
        <pc:sldMkLst>
          <pc:docMk/>
          <pc:sldMk cId="873203582" sldId="334"/>
        </pc:sldMkLst>
        <pc:spChg chg="ord">
          <ac:chgData name="Siegbert Rudolph" userId="2af4d44886c067cc" providerId="LiveId" clId="{5221E357-646A-4E27-839C-6F698E55776C}" dt="2019-06-15T06:49:51.262" v="2345" actId="166"/>
          <ac:spMkLst>
            <pc:docMk/>
            <pc:sldMk cId="873203582" sldId="334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49:42.497" v="2342" actId="478"/>
          <ac:picMkLst>
            <pc:docMk/>
            <pc:sldMk cId="873203582" sldId="334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49:47.178" v="2344" actId="1076"/>
          <ac:picMkLst>
            <pc:docMk/>
            <pc:sldMk cId="873203582" sldId="334"/>
            <ac:picMk id="17" creationId="{783C0B32-58D9-49D4-A63F-B9A602AB9CAF}"/>
          </ac:picMkLst>
        </pc:picChg>
        <pc:picChg chg="del">
          <ac:chgData name="Siegbert Rudolph" userId="2af4d44886c067cc" providerId="LiveId" clId="{5221E357-646A-4E27-839C-6F698E55776C}" dt="2019-06-15T06:49:42.497" v="2342" actId="478"/>
          <ac:picMkLst>
            <pc:docMk/>
            <pc:sldMk cId="873203582" sldId="334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49:45.217" v="2343" actId="1076"/>
          <ac:picMkLst>
            <pc:docMk/>
            <pc:sldMk cId="873203582" sldId="334"/>
            <ac:picMk id="22" creationId="{E601C9A8-C8A2-4B69-A8A4-2FDA64AA473D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0:33.515" v="2356" actId="166"/>
        <pc:sldMkLst>
          <pc:docMk/>
          <pc:sldMk cId="2753350597" sldId="335"/>
        </pc:sldMkLst>
        <pc:spChg chg="ord">
          <ac:chgData name="Siegbert Rudolph" userId="2af4d44886c067cc" providerId="LiveId" clId="{5221E357-646A-4E27-839C-6F698E55776C}" dt="2019-06-15T06:50:33.515" v="2356" actId="166"/>
          <ac:spMkLst>
            <pc:docMk/>
            <pc:sldMk cId="2753350597" sldId="335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0:25.265" v="2353" actId="478"/>
          <ac:picMkLst>
            <pc:docMk/>
            <pc:sldMk cId="2753350597" sldId="335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0:29.488" v="2355" actId="1076"/>
          <ac:picMkLst>
            <pc:docMk/>
            <pc:sldMk cId="2753350597" sldId="335"/>
            <ac:picMk id="17" creationId="{1F29AACD-CE77-4A86-B80C-2400E8824063}"/>
          </ac:picMkLst>
        </pc:picChg>
        <pc:picChg chg="del">
          <ac:chgData name="Siegbert Rudolph" userId="2af4d44886c067cc" providerId="LiveId" clId="{5221E357-646A-4E27-839C-6F698E55776C}" dt="2019-06-15T06:50:25.265" v="2353" actId="478"/>
          <ac:picMkLst>
            <pc:docMk/>
            <pc:sldMk cId="2753350597" sldId="335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0:27.356" v="2354" actId="1076"/>
          <ac:picMkLst>
            <pc:docMk/>
            <pc:sldMk cId="2753350597" sldId="335"/>
            <ac:picMk id="22" creationId="{6776295C-F751-4610-BB01-A32B0FDE718F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1:08.329" v="2366" actId="166"/>
        <pc:sldMkLst>
          <pc:docMk/>
          <pc:sldMk cId="3459433724" sldId="336"/>
        </pc:sldMkLst>
        <pc:spChg chg="ord">
          <ac:chgData name="Siegbert Rudolph" userId="2af4d44886c067cc" providerId="LiveId" clId="{5221E357-646A-4E27-839C-6F698E55776C}" dt="2019-06-15T06:51:08.329" v="2366" actId="166"/>
          <ac:spMkLst>
            <pc:docMk/>
            <pc:sldMk cId="3459433724" sldId="336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0:58.619" v="2363" actId="478"/>
          <ac:picMkLst>
            <pc:docMk/>
            <pc:sldMk cId="3459433724" sldId="336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1:05.207" v="2365" actId="1076"/>
          <ac:picMkLst>
            <pc:docMk/>
            <pc:sldMk cId="3459433724" sldId="336"/>
            <ac:picMk id="17" creationId="{768CD366-DC1F-4182-9327-3570D75EC123}"/>
          </ac:picMkLst>
        </pc:picChg>
        <pc:picChg chg="del">
          <ac:chgData name="Siegbert Rudolph" userId="2af4d44886c067cc" providerId="LiveId" clId="{5221E357-646A-4E27-839C-6F698E55776C}" dt="2019-06-15T06:50:58.619" v="2363" actId="478"/>
          <ac:picMkLst>
            <pc:docMk/>
            <pc:sldMk cId="3459433724" sldId="336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1:00.882" v="2364" actId="1076"/>
          <ac:picMkLst>
            <pc:docMk/>
            <pc:sldMk cId="3459433724" sldId="336"/>
            <ac:picMk id="22" creationId="{C102F581-5A80-4825-A3E5-0CFBAAB1C787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1:43.383" v="2376" actId="166"/>
        <pc:sldMkLst>
          <pc:docMk/>
          <pc:sldMk cId="36818596" sldId="337"/>
        </pc:sldMkLst>
        <pc:spChg chg="ord">
          <ac:chgData name="Siegbert Rudolph" userId="2af4d44886c067cc" providerId="LiveId" clId="{5221E357-646A-4E27-839C-6F698E55776C}" dt="2019-06-15T06:51:43.383" v="2376" actId="166"/>
          <ac:spMkLst>
            <pc:docMk/>
            <pc:sldMk cId="36818596" sldId="337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1:35.832" v="2373" actId="478"/>
          <ac:picMkLst>
            <pc:docMk/>
            <pc:sldMk cId="36818596" sldId="337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1:40.409" v="2375" actId="1076"/>
          <ac:picMkLst>
            <pc:docMk/>
            <pc:sldMk cId="36818596" sldId="337"/>
            <ac:picMk id="17" creationId="{BCE4BB4F-1C92-4256-B8A4-CF1D5DFCA60D}"/>
          </ac:picMkLst>
        </pc:picChg>
        <pc:picChg chg="del">
          <ac:chgData name="Siegbert Rudolph" userId="2af4d44886c067cc" providerId="LiveId" clId="{5221E357-646A-4E27-839C-6F698E55776C}" dt="2019-06-15T06:51:35.832" v="2373" actId="478"/>
          <ac:picMkLst>
            <pc:docMk/>
            <pc:sldMk cId="36818596" sldId="337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1:37.783" v="2374" actId="1076"/>
          <ac:picMkLst>
            <pc:docMk/>
            <pc:sldMk cId="36818596" sldId="337"/>
            <ac:picMk id="22" creationId="{ABDA3211-A62B-42A3-AD8D-F230A89562A9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2:17.369" v="2386" actId="166"/>
        <pc:sldMkLst>
          <pc:docMk/>
          <pc:sldMk cId="1737429326" sldId="338"/>
        </pc:sldMkLst>
        <pc:spChg chg="ord">
          <ac:chgData name="Siegbert Rudolph" userId="2af4d44886c067cc" providerId="LiveId" clId="{5221E357-646A-4E27-839C-6F698E55776C}" dt="2019-06-15T06:52:17.369" v="2386" actId="166"/>
          <ac:spMkLst>
            <pc:docMk/>
            <pc:sldMk cId="1737429326" sldId="338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2:09.844" v="2383" actId="478"/>
          <ac:picMkLst>
            <pc:docMk/>
            <pc:sldMk cId="1737429326" sldId="338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2:14.040" v="2385" actId="1076"/>
          <ac:picMkLst>
            <pc:docMk/>
            <pc:sldMk cId="1737429326" sldId="338"/>
            <ac:picMk id="17" creationId="{69893360-038E-4809-824E-882DAD46F3FF}"/>
          </ac:picMkLst>
        </pc:picChg>
        <pc:picChg chg="del">
          <ac:chgData name="Siegbert Rudolph" userId="2af4d44886c067cc" providerId="LiveId" clId="{5221E357-646A-4E27-839C-6F698E55776C}" dt="2019-06-15T06:52:09.844" v="2383" actId="478"/>
          <ac:picMkLst>
            <pc:docMk/>
            <pc:sldMk cId="1737429326" sldId="338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2:11.809" v="2384" actId="1076"/>
          <ac:picMkLst>
            <pc:docMk/>
            <pc:sldMk cId="1737429326" sldId="338"/>
            <ac:picMk id="22" creationId="{EFFB9C3E-9E2B-4BB9-83E0-47150DE16AD0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3:09.768" v="2397" actId="166"/>
        <pc:sldMkLst>
          <pc:docMk/>
          <pc:sldMk cId="3980292402" sldId="339"/>
        </pc:sldMkLst>
        <pc:spChg chg="ord">
          <ac:chgData name="Siegbert Rudolph" userId="2af4d44886c067cc" providerId="LiveId" clId="{5221E357-646A-4E27-839C-6F698E55776C}" dt="2019-06-15T06:53:09.768" v="2397" actId="166"/>
          <ac:spMkLst>
            <pc:docMk/>
            <pc:sldMk cId="3980292402" sldId="339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3:00.425" v="2394" actId="478"/>
          <ac:picMkLst>
            <pc:docMk/>
            <pc:sldMk cId="3980292402" sldId="339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3:06.875" v="2396" actId="1076"/>
          <ac:picMkLst>
            <pc:docMk/>
            <pc:sldMk cId="3980292402" sldId="339"/>
            <ac:picMk id="17" creationId="{A762C629-3FC1-496F-AB08-9446776B7BC5}"/>
          </ac:picMkLst>
        </pc:picChg>
        <pc:picChg chg="del">
          <ac:chgData name="Siegbert Rudolph" userId="2af4d44886c067cc" providerId="LiveId" clId="{5221E357-646A-4E27-839C-6F698E55776C}" dt="2019-06-15T06:53:00.425" v="2394" actId="478"/>
          <ac:picMkLst>
            <pc:docMk/>
            <pc:sldMk cId="3980292402" sldId="339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3:04.064" v="2395" actId="1076"/>
          <ac:picMkLst>
            <pc:docMk/>
            <pc:sldMk cId="3980292402" sldId="339"/>
            <ac:picMk id="22" creationId="{12D8AE66-D7C2-4C36-9487-89C8D53C55CF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3:45.797" v="2407" actId="166"/>
        <pc:sldMkLst>
          <pc:docMk/>
          <pc:sldMk cId="19798827" sldId="340"/>
        </pc:sldMkLst>
        <pc:spChg chg="ord">
          <ac:chgData name="Siegbert Rudolph" userId="2af4d44886c067cc" providerId="LiveId" clId="{5221E357-646A-4E27-839C-6F698E55776C}" dt="2019-06-15T06:53:45.797" v="2407" actId="166"/>
          <ac:spMkLst>
            <pc:docMk/>
            <pc:sldMk cId="19798827" sldId="340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3:36.487" v="2404" actId="478"/>
          <ac:picMkLst>
            <pc:docMk/>
            <pc:sldMk cId="19798827" sldId="340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3:42.257" v="2406" actId="1076"/>
          <ac:picMkLst>
            <pc:docMk/>
            <pc:sldMk cId="19798827" sldId="340"/>
            <ac:picMk id="17" creationId="{73FE4082-9B77-45FB-B7E3-1CE8A145828F}"/>
          </ac:picMkLst>
        </pc:picChg>
        <pc:picChg chg="del">
          <ac:chgData name="Siegbert Rudolph" userId="2af4d44886c067cc" providerId="LiveId" clId="{5221E357-646A-4E27-839C-6F698E55776C}" dt="2019-06-15T06:53:36.487" v="2404" actId="478"/>
          <ac:picMkLst>
            <pc:docMk/>
            <pc:sldMk cId="19798827" sldId="340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3:38.759" v="2405" actId="1076"/>
          <ac:picMkLst>
            <pc:docMk/>
            <pc:sldMk cId="19798827" sldId="340"/>
            <ac:picMk id="22" creationId="{832395FD-8F1C-484C-A37C-6D3F46767742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4:20.742" v="2417" actId="166"/>
        <pc:sldMkLst>
          <pc:docMk/>
          <pc:sldMk cId="3022330635" sldId="341"/>
        </pc:sldMkLst>
        <pc:spChg chg="ord">
          <ac:chgData name="Siegbert Rudolph" userId="2af4d44886c067cc" providerId="LiveId" clId="{5221E357-646A-4E27-839C-6F698E55776C}" dt="2019-06-15T06:54:20.742" v="2417" actId="166"/>
          <ac:spMkLst>
            <pc:docMk/>
            <pc:sldMk cId="3022330635" sldId="341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4:12.072" v="2414" actId="478"/>
          <ac:picMkLst>
            <pc:docMk/>
            <pc:sldMk cId="3022330635" sldId="341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4:17.443" v="2416" actId="1076"/>
          <ac:picMkLst>
            <pc:docMk/>
            <pc:sldMk cId="3022330635" sldId="341"/>
            <ac:picMk id="17" creationId="{48474027-BFE7-4055-975F-8A5BD65C380C}"/>
          </ac:picMkLst>
        </pc:picChg>
        <pc:picChg chg="del">
          <ac:chgData name="Siegbert Rudolph" userId="2af4d44886c067cc" providerId="LiveId" clId="{5221E357-646A-4E27-839C-6F698E55776C}" dt="2019-06-15T06:54:12.072" v="2414" actId="478"/>
          <ac:picMkLst>
            <pc:docMk/>
            <pc:sldMk cId="3022330635" sldId="341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4:14.786" v="2415" actId="1076"/>
          <ac:picMkLst>
            <pc:docMk/>
            <pc:sldMk cId="3022330635" sldId="341"/>
            <ac:picMk id="22" creationId="{0D0C636F-8358-4E70-9D2F-126ACEF6A8CC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4:55.767" v="2427" actId="166"/>
        <pc:sldMkLst>
          <pc:docMk/>
          <pc:sldMk cId="769965713" sldId="342"/>
        </pc:sldMkLst>
        <pc:spChg chg="ord">
          <ac:chgData name="Siegbert Rudolph" userId="2af4d44886c067cc" providerId="LiveId" clId="{5221E357-646A-4E27-839C-6F698E55776C}" dt="2019-06-15T06:54:55.767" v="2427" actId="166"/>
          <ac:spMkLst>
            <pc:docMk/>
            <pc:sldMk cId="769965713" sldId="342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4:48.487" v="2424" actId="478"/>
          <ac:picMkLst>
            <pc:docMk/>
            <pc:sldMk cId="769965713" sldId="342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4:52.715" v="2426" actId="1076"/>
          <ac:picMkLst>
            <pc:docMk/>
            <pc:sldMk cId="769965713" sldId="342"/>
            <ac:picMk id="17" creationId="{5BEEC400-80DA-4981-95D5-AEEA00999F0C}"/>
          </ac:picMkLst>
        </pc:picChg>
        <pc:picChg chg="del">
          <ac:chgData name="Siegbert Rudolph" userId="2af4d44886c067cc" providerId="LiveId" clId="{5221E357-646A-4E27-839C-6F698E55776C}" dt="2019-06-15T06:54:48.487" v="2424" actId="478"/>
          <ac:picMkLst>
            <pc:docMk/>
            <pc:sldMk cId="769965713" sldId="342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4:50.547" v="2425" actId="1076"/>
          <ac:picMkLst>
            <pc:docMk/>
            <pc:sldMk cId="769965713" sldId="342"/>
            <ac:picMk id="22" creationId="{1EB4031D-A84D-4445-A7EB-AEA4946BC770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5:29.409" v="2437" actId="166"/>
        <pc:sldMkLst>
          <pc:docMk/>
          <pc:sldMk cId="3862433848" sldId="343"/>
        </pc:sldMkLst>
        <pc:spChg chg="ord">
          <ac:chgData name="Siegbert Rudolph" userId="2af4d44886c067cc" providerId="LiveId" clId="{5221E357-646A-4E27-839C-6F698E55776C}" dt="2019-06-15T06:55:29.409" v="2437" actId="166"/>
          <ac:spMkLst>
            <pc:docMk/>
            <pc:sldMk cId="3862433848" sldId="343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5:19.826" v="2434" actId="478"/>
          <ac:picMkLst>
            <pc:docMk/>
            <pc:sldMk cId="3862433848" sldId="34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5:25.105" v="2436" actId="1076"/>
          <ac:picMkLst>
            <pc:docMk/>
            <pc:sldMk cId="3862433848" sldId="343"/>
            <ac:picMk id="17" creationId="{4BA8CB82-DB0D-42AA-AA6E-B0AAB2C3258F}"/>
          </ac:picMkLst>
        </pc:picChg>
        <pc:picChg chg="del">
          <ac:chgData name="Siegbert Rudolph" userId="2af4d44886c067cc" providerId="LiveId" clId="{5221E357-646A-4E27-839C-6F698E55776C}" dt="2019-06-15T06:55:19.826" v="2434" actId="478"/>
          <ac:picMkLst>
            <pc:docMk/>
            <pc:sldMk cId="3862433848" sldId="34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5:23.191" v="2435" actId="1076"/>
          <ac:picMkLst>
            <pc:docMk/>
            <pc:sldMk cId="3862433848" sldId="343"/>
            <ac:picMk id="22" creationId="{83A4AA4F-53D5-439F-8F07-867EF6AB7159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6:15.256" v="2448" actId="166"/>
        <pc:sldMkLst>
          <pc:docMk/>
          <pc:sldMk cId="3831517656" sldId="344"/>
        </pc:sldMkLst>
        <pc:spChg chg="ord">
          <ac:chgData name="Siegbert Rudolph" userId="2af4d44886c067cc" providerId="LiveId" clId="{5221E357-646A-4E27-839C-6F698E55776C}" dt="2019-06-15T06:56:15.256" v="2448" actId="166"/>
          <ac:spMkLst>
            <pc:docMk/>
            <pc:sldMk cId="3831517656" sldId="344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6:07.122" v="2445" actId="478"/>
          <ac:picMkLst>
            <pc:docMk/>
            <pc:sldMk cId="3831517656" sldId="344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6:12.073" v="2447" actId="1076"/>
          <ac:picMkLst>
            <pc:docMk/>
            <pc:sldMk cId="3831517656" sldId="344"/>
            <ac:picMk id="17" creationId="{460EB64F-8337-4660-BE68-4B10B39A2C4E}"/>
          </ac:picMkLst>
        </pc:picChg>
        <pc:picChg chg="del">
          <ac:chgData name="Siegbert Rudolph" userId="2af4d44886c067cc" providerId="LiveId" clId="{5221E357-646A-4E27-839C-6F698E55776C}" dt="2019-06-15T06:56:07.122" v="2445" actId="478"/>
          <ac:picMkLst>
            <pc:docMk/>
            <pc:sldMk cId="3831517656" sldId="344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6:09.995" v="2446" actId="1076"/>
          <ac:picMkLst>
            <pc:docMk/>
            <pc:sldMk cId="3831517656" sldId="344"/>
            <ac:picMk id="22" creationId="{943BA835-D26A-4565-9C59-DDAF8CFA9ADD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6:48.237" v="2458" actId="166"/>
        <pc:sldMkLst>
          <pc:docMk/>
          <pc:sldMk cId="4246089716" sldId="345"/>
        </pc:sldMkLst>
        <pc:spChg chg="ord">
          <ac:chgData name="Siegbert Rudolph" userId="2af4d44886c067cc" providerId="LiveId" clId="{5221E357-646A-4E27-839C-6F698E55776C}" dt="2019-06-15T06:56:48.237" v="2458" actId="166"/>
          <ac:spMkLst>
            <pc:docMk/>
            <pc:sldMk cId="4246089716" sldId="345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6:39.737" v="2455" actId="478"/>
          <ac:picMkLst>
            <pc:docMk/>
            <pc:sldMk cId="4246089716" sldId="345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6:44.801" v="2457" actId="1076"/>
          <ac:picMkLst>
            <pc:docMk/>
            <pc:sldMk cId="4246089716" sldId="345"/>
            <ac:picMk id="17" creationId="{5FD79854-E8F0-4F6B-B01E-1D92FBE95516}"/>
          </ac:picMkLst>
        </pc:picChg>
        <pc:picChg chg="del">
          <ac:chgData name="Siegbert Rudolph" userId="2af4d44886c067cc" providerId="LiveId" clId="{5221E357-646A-4E27-839C-6F698E55776C}" dt="2019-06-15T06:56:39.737" v="2455" actId="478"/>
          <ac:picMkLst>
            <pc:docMk/>
            <pc:sldMk cId="4246089716" sldId="345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6:42.478" v="2456" actId="1076"/>
          <ac:picMkLst>
            <pc:docMk/>
            <pc:sldMk cId="4246089716" sldId="345"/>
            <ac:picMk id="22" creationId="{C4AE6BC9-73FD-475F-9855-6E09EE373CC5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7:21.451" v="2468" actId="166"/>
        <pc:sldMkLst>
          <pc:docMk/>
          <pc:sldMk cId="4261946040" sldId="346"/>
        </pc:sldMkLst>
        <pc:spChg chg="ord">
          <ac:chgData name="Siegbert Rudolph" userId="2af4d44886c067cc" providerId="LiveId" clId="{5221E357-646A-4E27-839C-6F698E55776C}" dt="2019-06-15T06:57:21.451" v="2468" actId="166"/>
          <ac:spMkLst>
            <pc:docMk/>
            <pc:sldMk cId="4261946040" sldId="346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7:13.177" v="2465" actId="478"/>
          <ac:picMkLst>
            <pc:docMk/>
            <pc:sldMk cId="4261946040" sldId="346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7:18.557" v="2467" actId="1076"/>
          <ac:picMkLst>
            <pc:docMk/>
            <pc:sldMk cId="4261946040" sldId="346"/>
            <ac:picMk id="17" creationId="{6FCD4C9D-DBD7-417D-96A1-39A9FEE128AC}"/>
          </ac:picMkLst>
        </pc:picChg>
        <pc:picChg chg="del">
          <ac:chgData name="Siegbert Rudolph" userId="2af4d44886c067cc" providerId="LiveId" clId="{5221E357-646A-4E27-839C-6F698E55776C}" dt="2019-06-15T06:57:13.177" v="2465" actId="478"/>
          <ac:picMkLst>
            <pc:docMk/>
            <pc:sldMk cId="4261946040" sldId="346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7:16.078" v="2466" actId="1076"/>
          <ac:picMkLst>
            <pc:docMk/>
            <pc:sldMk cId="4261946040" sldId="346"/>
            <ac:picMk id="22" creationId="{4892E5D8-C46E-46A6-ABCA-346D26E941E9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9:06.808" v="2488" actId="166"/>
        <pc:sldMkLst>
          <pc:docMk/>
          <pc:sldMk cId="1643268137" sldId="347"/>
        </pc:sldMkLst>
        <pc:spChg chg="ord">
          <ac:chgData name="Siegbert Rudolph" userId="2af4d44886c067cc" providerId="LiveId" clId="{5221E357-646A-4E27-839C-6F698E55776C}" dt="2019-06-15T06:59:06.808" v="2488" actId="166"/>
          <ac:spMkLst>
            <pc:docMk/>
            <pc:sldMk cId="1643268137" sldId="347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8:59.064" v="2485" actId="478"/>
          <ac:picMkLst>
            <pc:docMk/>
            <pc:sldMk cId="1643268137" sldId="347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9:03.213" v="2487" actId="1076"/>
          <ac:picMkLst>
            <pc:docMk/>
            <pc:sldMk cId="1643268137" sldId="347"/>
            <ac:picMk id="17" creationId="{F5E87B5F-970F-4D1C-8E75-4BB36255B2CA}"/>
          </ac:picMkLst>
        </pc:picChg>
        <pc:picChg chg="del">
          <ac:chgData name="Siegbert Rudolph" userId="2af4d44886c067cc" providerId="LiveId" clId="{5221E357-646A-4E27-839C-6F698E55776C}" dt="2019-06-15T06:58:59.064" v="2485" actId="478"/>
          <ac:picMkLst>
            <pc:docMk/>
            <pc:sldMk cId="1643268137" sldId="347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9:01.321" v="2486" actId="1076"/>
          <ac:picMkLst>
            <pc:docMk/>
            <pc:sldMk cId="1643268137" sldId="347"/>
            <ac:picMk id="22" creationId="{3FF5D64A-E714-4821-B26D-69BF5254FDE2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6:58:20.815" v="2478" actId="166"/>
        <pc:sldMkLst>
          <pc:docMk/>
          <pc:sldMk cId="3808306952" sldId="348"/>
        </pc:sldMkLst>
        <pc:spChg chg="ord">
          <ac:chgData name="Siegbert Rudolph" userId="2af4d44886c067cc" providerId="LiveId" clId="{5221E357-646A-4E27-839C-6F698E55776C}" dt="2019-06-15T06:58:20.815" v="2478" actId="166"/>
          <ac:spMkLst>
            <pc:docMk/>
            <pc:sldMk cId="3808306952" sldId="348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6:58:13.004" v="2475" actId="478"/>
          <ac:picMkLst>
            <pc:docMk/>
            <pc:sldMk cId="3808306952" sldId="348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6:58:17.374" v="2477" actId="1076"/>
          <ac:picMkLst>
            <pc:docMk/>
            <pc:sldMk cId="3808306952" sldId="348"/>
            <ac:picMk id="17" creationId="{4C277CCC-7972-4121-9943-583576E87B94}"/>
          </ac:picMkLst>
        </pc:picChg>
        <pc:picChg chg="del">
          <ac:chgData name="Siegbert Rudolph" userId="2af4d44886c067cc" providerId="LiveId" clId="{5221E357-646A-4E27-839C-6F698E55776C}" dt="2019-06-15T06:58:13.004" v="2475" actId="478"/>
          <ac:picMkLst>
            <pc:docMk/>
            <pc:sldMk cId="3808306952" sldId="348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6:58:15.337" v="2476" actId="1076"/>
          <ac:picMkLst>
            <pc:docMk/>
            <pc:sldMk cId="3808306952" sldId="348"/>
            <ac:picMk id="22" creationId="{A1D7350A-149C-4E5E-95D0-6462C0961D50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0:21.117" v="2509" actId="166"/>
        <pc:sldMkLst>
          <pc:docMk/>
          <pc:sldMk cId="3520276681" sldId="349"/>
        </pc:sldMkLst>
        <pc:spChg chg="ord">
          <ac:chgData name="Siegbert Rudolph" userId="2af4d44886c067cc" providerId="LiveId" clId="{5221E357-646A-4E27-839C-6F698E55776C}" dt="2019-06-15T07:00:21.117" v="2509" actId="166"/>
          <ac:spMkLst>
            <pc:docMk/>
            <pc:sldMk cId="3520276681" sldId="349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0:14.240" v="2506" actId="478"/>
          <ac:picMkLst>
            <pc:docMk/>
            <pc:sldMk cId="3520276681" sldId="349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0:18.301" v="2508" actId="1076"/>
          <ac:picMkLst>
            <pc:docMk/>
            <pc:sldMk cId="3520276681" sldId="349"/>
            <ac:picMk id="17" creationId="{B3055FCC-324A-45BC-8DBC-9D6958EACAA1}"/>
          </ac:picMkLst>
        </pc:picChg>
        <pc:picChg chg="del">
          <ac:chgData name="Siegbert Rudolph" userId="2af4d44886c067cc" providerId="LiveId" clId="{5221E357-646A-4E27-839C-6F698E55776C}" dt="2019-06-15T07:00:14.240" v="2506" actId="478"/>
          <ac:picMkLst>
            <pc:docMk/>
            <pc:sldMk cId="3520276681" sldId="349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0:15.983" v="2507" actId="1076"/>
          <ac:picMkLst>
            <pc:docMk/>
            <pc:sldMk cId="3520276681" sldId="349"/>
            <ac:picMk id="22" creationId="{EDA150F9-3A46-478C-BCA6-17CB8409D989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0:59.374" v="2519" actId="166"/>
        <pc:sldMkLst>
          <pc:docMk/>
          <pc:sldMk cId="1994975947" sldId="350"/>
        </pc:sldMkLst>
        <pc:spChg chg="ord">
          <ac:chgData name="Siegbert Rudolph" userId="2af4d44886c067cc" providerId="LiveId" clId="{5221E357-646A-4E27-839C-6F698E55776C}" dt="2019-06-15T07:00:59.374" v="2519" actId="166"/>
          <ac:spMkLst>
            <pc:docMk/>
            <pc:sldMk cId="1994975947" sldId="350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0:54.980" v="2518" actId="478"/>
          <ac:picMkLst>
            <pc:docMk/>
            <pc:sldMk cId="1994975947" sldId="350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0:50.084" v="2517" actId="1076"/>
          <ac:picMkLst>
            <pc:docMk/>
            <pc:sldMk cId="1994975947" sldId="350"/>
            <ac:picMk id="17" creationId="{2F12D88D-71EB-4FF0-B313-1F8CFECC3153}"/>
          </ac:picMkLst>
        </pc:picChg>
        <pc:picChg chg="del">
          <ac:chgData name="Siegbert Rudolph" userId="2af4d44886c067cc" providerId="LiveId" clId="{5221E357-646A-4E27-839C-6F698E55776C}" dt="2019-06-15T07:00:54.980" v="2518" actId="478"/>
          <ac:picMkLst>
            <pc:docMk/>
            <pc:sldMk cId="1994975947" sldId="350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0:47.477" v="2516" actId="1076"/>
          <ac:picMkLst>
            <pc:docMk/>
            <pc:sldMk cId="1994975947" sldId="350"/>
            <ac:picMk id="22" creationId="{B547C4A6-100E-4BD6-A4E7-7E26C128427A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1:37.668" v="2529" actId="166"/>
        <pc:sldMkLst>
          <pc:docMk/>
          <pc:sldMk cId="3223645231" sldId="351"/>
        </pc:sldMkLst>
        <pc:spChg chg="ord">
          <ac:chgData name="Siegbert Rudolph" userId="2af4d44886c067cc" providerId="LiveId" clId="{5221E357-646A-4E27-839C-6F698E55776C}" dt="2019-06-15T07:01:37.668" v="2529" actId="166"/>
          <ac:spMkLst>
            <pc:docMk/>
            <pc:sldMk cId="3223645231" sldId="351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1:28.608" v="2526" actId="478"/>
          <ac:picMkLst>
            <pc:docMk/>
            <pc:sldMk cId="3223645231" sldId="351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1:33.469" v="2528" actId="1076"/>
          <ac:picMkLst>
            <pc:docMk/>
            <pc:sldMk cId="3223645231" sldId="351"/>
            <ac:picMk id="17" creationId="{64B4D15D-FA05-4B00-AB9E-3FF08AAFD698}"/>
          </ac:picMkLst>
        </pc:picChg>
        <pc:picChg chg="del">
          <ac:chgData name="Siegbert Rudolph" userId="2af4d44886c067cc" providerId="LiveId" clId="{5221E357-646A-4E27-839C-6F698E55776C}" dt="2019-06-15T07:01:28.608" v="2526" actId="478"/>
          <ac:picMkLst>
            <pc:docMk/>
            <pc:sldMk cId="3223645231" sldId="351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1:31.061" v="2527" actId="1076"/>
          <ac:picMkLst>
            <pc:docMk/>
            <pc:sldMk cId="3223645231" sldId="351"/>
            <ac:picMk id="22" creationId="{6BE6D2BD-BAB4-417D-99F1-2883B1509052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2:15.811" v="2539" actId="166"/>
        <pc:sldMkLst>
          <pc:docMk/>
          <pc:sldMk cId="2750322672" sldId="352"/>
        </pc:sldMkLst>
        <pc:spChg chg="ord">
          <ac:chgData name="Siegbert Rudolph" userId="2af4d44886c067cc" providerId="LiveId" clId="{5221E357-646A-4E27-839C-6F698E55776C}" dt="2019-06-15T07:02:15.811" v="2539" actId="166"/>
          <ac:spMkLst>
            <pc:docMk/>
            <pc:sldMk cId="2750322672" sldId="352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2:07.127" v="2536" actId="478"/>
          <ac:picMkLst>
            <pc:docMk/>
            <pc:sldMk cId="2750322672" sldId="352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2:11.987" v="2538" actId="1076"/>
          <ac:picMkLst>
            <pc:docMk/>
            <pc:sldMk cId="2750322672" sldId="352"/>
            <ac:picMk id="17" creationId="{9438916C-1059-468E-A2CE-3BD296F3BDB6}"/>
          </ac:picMkLst>
        </pc:picChg>
        <pc:picChg chg="del">
          <ac:chgData name="Siegbert Rudolph" userId="2af4d44886c067cc" providerId="LiveId" clId="{5221E357-646A-4E27-839C-6F698E55776C}" dt="2019-06-15T07:02:07.127" v="2536" actId="478"/>
          <ac:picMkLst>
            <pc:docMk/>
            <pc:sldMk cId="2750322672" sldId="352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2:09.455" v="2537" actId="1076"/>
          <ac:picMkLst>
            <pc:docMk/>
            <pc:sldMk cId="2750322672" sldId="352"/>
            <ac:picMk id="22" creationId="{D5A0078B-03D1-4F2E-A894-0AE6421CBE04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3:01.406" v="2551" actId="166"/>
        <pc:sldMkLst>
          <pc:docMk/>
          <pc:sldMk cId="698882919" sldId="353"/>
        </pc:sldMkLst>
        <pc:spChg chg="ord">
          <ac:chgData name="Siegbert Rudolph" userId="2af4d44886c067cc" providerId="LiveId" clId="{5221E357-646A-4E27-839C-6F698E55776C}" dt="2019-06-15T07:03:01.406" v="2551" actId="166"/>
          <ac:spMkLst>
            <pc:docMk/>
            <pc:sldMk cId="698882919" sldId="353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2:52.736" v="2548" actId="478"/>
          <ac:picMkLst>
            <pc:docMk/>
            <pc:sldMk cId="698882919" sldId="35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2:57.472" v="2550" actId="1076"/>
          <ac:picMkLst>
            <pc:docMk/>
            <pc:sldMk cId="698882919" sldId="353"/>
            <ac:picMk id="17" creationId="{B40205D8-86A4-44B0-ACE9-566B7E0CB01C}"/>
          </ac:picMkLst>
        </pc:picChg>
        <pc:picChg chg="del">
          <ac:chgData name="Siegbert Rudolph" userId="2af4d44886c067cc" providerId="LiveId" clId="{5221E357-646A-4E27-839C-6F698E55776C}" dt="2019-06-15T07:02:52.736" v="2548" actId="478"/>
          <ac:picMkLst>
            <pc:docMk/>
            <pc:sldMk cId="698882919" sldId="35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2:55.258" v="2549" actId="1076"/>
          <ac:picMkLst>
            <pc:docMk/>
            <pc:sldMk cId="698882919" sldId="353"/>
            <ac:picMk id="22" creationId="{170536F9-9E11-4409-AF39-3818A03C2BA3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3:41.457" v="2561" actId="166"/>
        <pc:sldMkLst>
          <pc:docMk/>
          <pc:sldMk cId="1939701643" sldId="354"/>
        </pc:sldMkLst>
        <pc:spChg chg="ord">
          <ac:chgData name="Siegbert Rudolph" userId="2af4d44886c067cc" providerId="LiveId" clId="{5221E357-646A-4E27-839C-6F698E55776C}" dt="2019-06-15T07:03:41.457" v="2561" actId="166"/>
          <ac:spMkLst>
            <pc:docMk/>
            <pc:sldMk cId="1939701643" sldId="354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3:32.488" v="2558" actId="478"/>
          <ac:picMkLst>
            <pc:docMk/>
            <pc:sldMk cId="1939701643" sldId="354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3:37.154" v="2560" actId="1076"/>
          <ac:picMkLst>
            <pc:docMk/>
            <pc:sldMk cId="1939701643" sldId="354"/>
            <ac:picMk id="17" creationId="{EB58E775-3165-4BAE-A408-1C704E463C61}"/>
          </ac:picMkLst>
        </pc:picChg>
        <pc:picChg chg="del">
          <ac:chgData name="Siegbert Rudolph" userId="2af4d44886c067cc" providerId="LiveId" clId="{5221E357-646A-4E27-839C-6F698E55776C}" dt="2019-06-15T07:03:32.488" v="2558" actId="478"/>
          <ac:picMkLst>
            <pc:docMk/>
            <pc:sldMk cId="1939701643" sldId="354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3:34.916" v="2559" actId="1076"/>
          <ac:picMkLst>
            <pc:docMk/>
            <pc:sldMk cId="1939701643" sldId="354"/>
            <ac:picMk id="22" creationId="{6A978689-56B3-4E3B-A0F4-9EEEF5034515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4:14.824" v="2571" actId="166"/>
        <pc:sldMkLst>
          <pc:docMk/>
          <pc:sldMk cId="2493502698" sldId="355"/>
        </pc:sldMkLst>
        <pc:spChg chg="ord">
          <ac:chgData name="Siegbert Rudolph" userId="2af4d44886c067cc" providerId="LiveId" clId="{5221E357-646A-4E27-839C-6F698E55776C}" dt="2019-06-15T07:04:14.824" v="2571" actId="166"/>
          <ac:spMkLst>
            <pc:docMk/>
            <pc:sldMk cId="2493502698" sldId="355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4:06.641" v="2568" actId="478"/>
          <ac:picMkLst>
            <pc:docMk/>
            <pc:sldMk cId="2493502698" sldId="355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4:11.109" v="2570" actId="1076"/>
          <ac:picMkLst>
            <pc:docMk/>
            <pc:sldMk cId="2493502698" sldId="355"/>
            <ac:picMk id="17" creationId="{4877B305-BB94-4DB3-A110-6094C1DEA7FC}"/>
          </ac:picMkLst>
        </pc:picChg>
        <pc:picChg chg="del">
          <ac:chgData name="Siegbert Rudolph" userId="2af4d44886c067cc" providerId="LiveId" clId="{5221E357-646A-4E27-839C-6F698E55776C}" dt="2019-06-15T07:04:06.641" v="2568" actId="478"/>
          <ac:picMkLst>
            <pc:docMk/>
            <pc:sldMk cId="2493502698" sldId="355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4:08.802" v="2569" actId="1076"/>
          <ac:picMkLst>
            <pc:docMk/>
            <pc:sldMk cId="2493502698" sldId="355"/>
            <ac:picMk id="22" creationId="{8D8E82E8-F4ED-4B31-BD91-35C5141169F4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4:49.601" v="2581" actId="166"/>
        <pc:sldMkLst>
          <pc:docMk/>
          <pc:sldMk cId="851453200" sldId="356"/>
        </pc:sldMkLst>
        <pc:spChg chg="ord">
          <ac:chgData name="Siegbert Rudolph" userId="2af4d44886c067cc" providerId="LiveId" clId="{5221E357-646A-4E27-839C-6F698E55776C}" dt="2019-06-15T07:04:49.601" v="2581" actId="166"/>
          <ac:spMkLst>
            <pc:docMk/>
            <pc:sldMk cId="851453200" sldId="356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4:41.705" v="2578" actId="478"/>
          <ac:picMkLst>
            <pc:docMk/>
            <pc:sldMk cId="851453200" sldId="356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4:46.351" v="2580" actId="1076"/>
          <ac:picMkLst>
            <pc:docMk/>
            <pc:sldMk cId="851453200" sldId="356"/>
            <ac:picMk id="17" creationId="{8C6FA1A2-7EE5-485B-A41A-335F819099CE}"/>
          </ac:picMkLst>
        </pc:picChg>
        <pc:picChg chg="del">
          <ac:chgData name="Siegbert Rudolph" userId="2af4d44886c067cc" providerId="LiveId" clId="{5221E357-646A-4E27-839C-6F698E55776C}" dt="2019-06-15T07:04:41.705" v="2578" actId="478"/>
          <ac:picMkLst>
            <pc:docMk/>
            <pc:sldMk cId="851453200" sldId="356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4:44.127" v="2579" actId="1076"/>
          <ac:picMkLst>
            <pc:docMk/>
            <pc:sldMk cId="851453200" sldId="356"/>
            <ac:picMk id="22" creationId="{CC23A50E-662D-450B-886F-32863A0C75D9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5:20.954" v="2591" actId="166"/>
        <pc:sldMkLst>
          <pc:docMk/>
          <pc:sldMk cId="2088534301" sldId="357"/>
        </pc:sldMkLst>
        <pc:spChg chg="ord">
          <ac:chgData name="Siegbert Rudolph" userId="2af4d44886c067cc" providerId="LiveId" clId="{5221E357-646A-4E27-839C-6F698E55776C}" dt="2019-06-15T07:05:20.954" v="2591" actId="166"/>
          <ac:spMkLst>
            <pc:docMk/>
            <pc:sldMk cId="2088534301" sldId="357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5:13.707" v="2588" actId="478"/>
          <ac:picMkLst>
            <pc:docMk/>
            <pc:sldMk cId="2088534301" sldId="357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5:17.492" v="2590" actId="1076"/>
          <ac:picMkLst>
            <pc:docMk/>
            <pc:sldMk cId="2088534301" sldId="357"/>
            <ac:picMk id="17" creationId="{05423283-6BEE-4841-B89B-6429F4BFEE49}"/>
          </ac:picMkLst>
        </pc:picChg>
        <pc:picChg chg="del">
          <ac:chgData name="Siegbert Rudolph" userId="2af4d44886c067cc" providerId="LiveId" clId="{5221E357-646A-4E27-839C-6F698E55776C}" dt="2019-06-15T07:05:13.707" v="2588" actId="478"/>
          <ac:picMkLst>
            <pc:docMk/>
            <pc:sldMk cId="2088534301" sldId="357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5:15.578" v="2589" actId="1076"/>
          <ac:picMkLst>
            <pc:docMk/>
            <pc:sldMk cId="2088534301" sldId="357"/>
            <ac:picMk id="22" creationId="{986FB73C-F886-4C54-98F2-47AF733FAD34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6:01.380" v="2602" actId="166"/>
        <pc:sldMkLst>
          <pc:docMk/>
          <pc:sldMk cId="2400183935" sldId="358"/>
        </pc:sldMkLst>
        <pc:spChg chg="ord">
          <ac:chgData name="Siegbert Rudolph" userId="2af4d44886c067cc" providerId="LiveId" clId="{5221E357-646A-4E27-839C-6F698E55776C}" dt="2019-06-15T07:06:01.380" v="2602" actId="166"/>
          <ac:spMkLst>
            <pc:docMk/>
            <pc:sldMk cId="2400183935" sldId="358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5:53.575" v="2599" actId="478"/>
          <ac:picMkLst>
            <pc:docMk/>
            <pc:sldMk cId="2400183935" sldId="358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5:58.490" v="2601" actId="1076"/>
          <ac:picMkLst>
            <pc:docMk/>
            <pc:sldMk cId="2400183935" sldId="358"/>
            <ac:picMk id="17" creationId="{2968B8B8-0C11-4004-B70C-1254C78728B0}"/>
          </ac:picMkLst>
        </pc:picChg>
        <pc:picChg chg="del">
          <ac:chgData name="Siegbert Rudolph" userId="2af4d44886c067cc" providerId="LiveId" clId="{5221E357-646A-4E27-839C-6F698E55776C}" dt="2019-06-15T07:05:53.575" v="2599" actId="478"/>
          <ac:picMkLst>
            <pc:docMk/>
            <pc:sldMk cId="2400183935" sldId="358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5:56.168" v="2600" actId="1076"/>
          <ac:picMkLst>
            <pc:docMk/>
            <pc:sldMk cId="2400183935" sldId="358"/>
            <ac:picMk id="22" creationId="{510D76D6-AD95-4AB7-A0AE-7BBE746CF6B7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6:36.391" v="2612" actId="166"/>
        <pc:sldMkLst>
          <pc:docMk/>
          <pc:sldMk cId="4032970566" sldId="359"/>
        </pc:sldMkLst>
        <pc:spChg chg="ord">
          <ac:chgData name="Siegbert Rudolph" userId="2af4d44886c067cc" providerId="LiveId" clId="{5221E357-646A-4E27-839C-6F698E55776C}" dt="2019-06-15T07:06:36.391" v="2612" actId="166"/>
          <ac:spMkLst>
            <pc:docMk/>
            <pc:sldMk cId="4032970566" sldId="359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6:28.008" v="2609" actId="478"/>
          <ac:picMkLst>
            <pc:docMk/>
            <pc:sldMk cId="4032970566" sldId="359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6:33.137" v="2611" actId="1076"/>
          <ac:picMkLst>
            <pc:docMk/>
            <pc:sldMk cId="4032970566" sldId="359"/>
            <ac:picMk id="17" creationId="{575ED1A6-862B-4E45-8458-1BC3E877D262}"/>
          </ac:picMkLst>
        </pc:picChg>
        <pc:picChg chg="del">
          <ac:chgData name="Siegbert Rudolph" userId="2af4d44886c067cc" providerId="LiveId" clId="{5221E357-646A-4E27-839C-6F698E55776C}" dt="2019-06-15T07:06:28.008" v="2609" actId="478"/>
          <ac:picMkLst>
            <pc:docMk/>
            <pc:sldMk cId="4032970566" sldId="359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6:30.499" v="2610" actId="1076"/>
          <ac:picMkLst>
            <pc:docMk/>
            <pc:sldMk cId="4032970566" sldId="359"/>
            <ac:picMk id="22" creationId="{09CFC10C-A18A-4A83-B2EA-F6FB05A9FDF1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7:08.098" v="2622" actId="166"/>
        <pc:sldMkLst>
          <pc:docMk/>
          <pc:sldMk cId="316640830" sldId="360"/>
        </pc:sldMkLst>
        <pc:spChg chg="ord">
          <ac:chgData name="Siegbert Rudolph" userId="2af4d44886c067cc" providerId="LiveId" clId="{5221E357-646A-4E27-839C-6F698E55776C}" dt="2019-06-15T07:07:08.098" v="2622" actId="166"/>
          <ac:spMkLst>
            <pc:docMk/>
            <pc:sldMk cId="316640830" sldId="360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6:59.366" v="2619" actId="478"/>
          <ac:picMkLst>
            <pc:docMk/>
            <pc:sldMk cId="316640830" sldId="360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7:03.144" v="2621" actId="1076"/>
          <ac:picMkLst>
            <pc:docMk/>
            <pc:sldMk cId="316640830" sldId="360"/>
            <ac:picMk id="17" creationId="{9BD0F995-7B49-487B-A6D8-997AF567D082}"/>
          </ac:picMkLst>
        </pc:picChg>
        <pc:picChg chg="del">
          <ac:chgData name="Siegbert Rudolph" userId="2af4d44886c067cc" providerId="LiveId" clId="{5221E357-646A-4E27-839C-6F698E55776C}" dt="2019-06-15T07:06:59.366" v="2619" actId="478"/>
          <ac:picMkLst>
            <pc:docMk/>
            <pc:sldMk cId="316640830" sldId="360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7:01.439" v="2620" actId="1076"/>
          <ac:picMkLst>
            <pc:docMk/>
            <pc:sldMk cId="316640830" sldId="360"/>
            <ac:picMk id="22" creationId="{E98B4530-0551-4033-876A-5B47A42E6D5D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7:38.438" v="2632" actId="166"/>
        <pc:sldMkLst>
          <pc:docMk/>
          <pc:sldMk cId="4091313697" sldId="361"/>
        </pc:sldMkLst>
        <pc:spChg chg="ord">
          <ac:chgData name="Siegbert Rudolph" userId="2af4d44886c067cc" providerId="LiveId" clId="{5221E357-646A-4E27-839C-6F698E55776C}" dt="2019-06-15T07:07:38.438" v="2632" actId="166"/>
          <ac:spMkLst>
            <pc:docMk/>
            <pc:sldMk cId="4091313697" sldId="361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7:30.517" v="2629" actId="478"/>
          <ac:picMkLst>
            <pc:docMk/>
            <pc:sldMk cId="4091313697" sldId="361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7:35.073" v="2631" actId="1076"/>
          <ac:picMkLst>
            <pc:docMk/>
            <pc:sldMk cId="4091313697" sldId="361"/>
            <ac:picMk id="17" creationId="{71F7B0C4-F9D1-4086-A714-2A273BBF379F}"/>
          </ac:picMkLst>
        </pc:picChg>
        <pc:picChg chg="del">
          <ac:chgData name="Siegbert Rudolph" userId="2af4d44886c067cc" providerId="LiveId" clId="{5221E357-646A-4E27-839C-6F698E55776C}" dt="2019-06-15T07:07:30.517" v="2629" actId="478"/>
          <ac:picMkLst>
            <pc:docMk/>
            <pc:sldMk cId="4091313697" sldId="361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7:32.589" v="2630" actId="1076"/>
          <ac:picMkLst>
            <pc:docMk/>
            <pc:sldMk cId="4091313697" sldId="361"/>
            <ac:picMk id="22" creationId="{EFC12A8C-83B3-49DF-8B27-75C2767DA032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8:09.848" v="2642" actId="166"/>
        <pc:sldMkLst>
          <pc:docMk/>
          <pc:sldMk cId="3197816290" sldId="362"/>
        </pc:sldMkLst>
        <pc:spChg chg="ord">
          <ac:chgData name="Siegbert Rudolph" userId="2af4d44886c067cc" providerId="LiveId" clId="{5221E357-646A-4E27-839C-6F698E55776C}" dt="2019-06-15T07:08:09.848" v="2642" actId="166"/>
          <ac:spMkLst>
            <pc:docMk/>
            <pc:sldMk cId="3197816290" sldId="362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8:00.679" v="2639" actId="478"/>
          <ac:picMkLst>
            <pc:docMk/>
            <pc:sldMk cId="3197816290" sldId="362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8:05.920" v="2641" actId="1076"/>
          <ac:picMkLst>
            <pc:docMk/>
            <pc:sldMk cId="3197816290" sldId="362"/>
            <ac:picMk id="17" creationId="{5EEAB11A-D57E-4C5D-977F-FD7348BE1788}"/>
          </ac:picMkLst>
        </pc:picChg>
        <pc:picChg chg="del">
          <ac:chgData name="Siegbert Rudolph" userId="2af4d44886c067cc" providerId="LiveId" clId="{5221E357-646A-4E27-839C-6F698E55776C}" dt="2019-06-15T07:08:00.679" v="2639" actId="478"/>
          <ac:picMkLst>
            <pc:docMk/>
            <pc:sldMk cId="3197816290" sldId="362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8:02.772" v="2640" actId="1076"/>
          <ac:picMkLst>
            <pc:docMk/>
            <pc:sldMk cId="3197816290" sldId="362"/>
            <ac:picMk id="22" creationId="{E2EEB7CB-A9DC-488A-8790-1F8EEE378838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8:57.204" v="2654" actId="166"/>
        <pc:sldMkLst>
          <pc:docMk/>
          <pc:sldMk cId="4062732763" sldId="363"/>
        </pc:sldMkLst>
        <pc:spChg chg="ord">
          <ac:chgData name="Siegbert Rudolph" userId="2af4d44886c067cc" providerId="LiveId" clId="{5221E357-646A-4E27-839C-6F698E55776C}" dt="2019-06-15T07:08:57.204" v="2654" actId="166"/>
          <ac:spMkLst>
            <pc:docMk/>
            <pc:sldMk cId="4062732763" sldId="363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8:48.636" v="2651" actId="478"/>
          <ac:picMkLst>
            <pc:docMk/>
            <pc:sldMk cId="4062732763" sldId="36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8:53.543" v="2653" actId="1076"/>
          <ac:picMkLst>
            <pc:docMk/>
            <pc:sldMk cId="4062732763" sldId="363"/>
            <ac:picMk id="17" creationId="{760F71C7-A928-45DF-8557-A8473FE8B4A1}"/>
          </ac:picMkLst>
        </pc:picChg>
        <pc:picChg chg="del">
          <ac:chgData name="Siegbert Rudolph" userId="2af4d44886c067cc" providerId="LiveId" clId="{5221E357-646A-4E27-839C-6F698E55776C}" dt="2019-06-15T07:08:48.636" v="2651" actId="478"/>
          <ac:picMkLst>
            <pc:docMk/>
            <pc:sldMk cId="4062732763" sldId="36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8:50.950" v="2652" actId="1076"/>
          <ac:picMkLst>
            <pc:docMk/>
            <pc:sldMk cId="4062732763" sldId="363"/>
            <ac:picMk id="22" creationId="{F6FD4707-D5F0-4341-B2FC-2D309F6D4162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09:31.454" v="2664" actId="166"/>
        <pc:sldMkLst>
          <pc:docMk/>
          <pc:sldMk cId="217182502" sldId="364"/>
        </pc:sldMkLst>
        <pc:spChg chg="ord">
          <ac:chgData name="Siegbert Rudolph" userId="2af4d44886c067cc" providerId="LiveId" clId="{5221E357-646A-4E27-839C-6F698E55776C}" dt="2019-06-15T07:09:31.454" v="2664" actId="166"/>
          <ac:spMkLst>
            <pc:docMk/>
            <pc:sldMk cId="217182502" sldId="364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9:21.636" v="2661" actId="478"/>
          <ac:picMkLst>
            <pc:docMk/>
            <pc:sldMk cId="217182502" sldId="364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09:27.352" v="2663" actId="1076"/>
          <ac:picMkLst>
            <pc:docMk/>
            <pc:sldMk cId="217182502" sldId="364"/>
            <ac:picMk id="17" creationId="{A44CC912-2F64-433A-84D4-C14CD1A6268C}"/>
          </ac:picMkLst>
        </pc:picChg>
        <pc:picChg chg="del">
          <ac:chgData name="Siegbert Rudolph" userId="2af4d44886c067cc" providerId="LiveId" clId="{5221E357-646A-4E27-839C-6F698E55776C}" dt="2019-06-15T07:09:21.636" v="2661" actId="478"/>
          <ac:picMkLst>
            <pc:docMk/>
            <pc:sldMk cId="217182502" sldId="364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09:24.452" v="2662" actId="1076"/>
          <ac:picMkLst>
            <pc:docMk/>
            <pc:sldMk cId="217182502" sldId="364"/>
            <ac:picMk id="22" creationId="{833F82C3-479D-4B1F-892D-5D74CB258D2B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10:07.300" v="2674" actId="166"/>
        <pc:sldMkLst>
          <pc:docMk/>
          <pc:sldMk cId="470631542" sldId="365"/>
        </pc:sldMkLst>
        <pc:spChg chg="ord">
          <ac:chgData name="Siegbert Rudolph" userId="2af4d44886c067cc" providerId="LiveId" clId="{5221E357-646A-4E27-839C-6F698E55776C}" dt="2019-06-15T07:10:07.300" v="2674" actId="166"/>
          <ac:spMkLst>
            <pc:docMk/>
            <pc:sldMk cId="470631542" sldId="365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09:59.249" v="2671" actId="478"/>
          <ac:picMkLst>
            <pc:docMk/>
            <pc:sldMk cId="470631542" sldId="365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0:03.493" v="2673" actId="1076"/>
          <ac:picMkLst>
            <pc:docMk/>
            <pc:sldMk cId="470631542" sldId="365"/>
            <ac:picMk id="17" creationId="{1199BD56-9D98-44CB-8577-F43F2E7EA472}"/>
          </ac:picMkLst>
        </pc:picChg>
        <pc:picChg chg="del">
          <ac:chgData name="Siegbert Rudolph" userId="2af4d44886c067cc" providerId="LiveId" clId="{5221E357-646A-4E27-839C-6F698E55776C}" dt="2019-06-15T07:09:59.249" v="2671" actId="478"/>
          <ac:picMkLst>
            <pc:docMk/>
            <pc:sldMk cId="470631542" sldId="365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0:01.509" v="2672" actId="1076"/>
          <ac:picMkLst>
            <pc:docMk/>
            <pc:sldMk cId="470631542" sldId="365"/>
            <ac:picMk id="22" creationId="{5AB646D9-5FC0-4A5C-8837-45287C892ED1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10:39.543" v="2684" actId="166"/>
        <pc:sldMkLst>
          <pc:docMk/>
          <pc:sldMk cId="3132295500" sldId="366"/>
        </pc:sldMkLst>
        <pc:spChg chg="ord">
          <ac:chgData name="Siegbert Rudolph" userId="2af4d44886c067cc" providerId="LiveId" clId="{5221E357-646A-4E27-839C-6F698E55776C}" dt="2019-06-15T07:10:39.543" v="2684" actId="166"/>
          <ac:spMkLst>
            <pc:docMk/>
            <pc:sldMk cId="3132295500" sldId="366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10:32.082" v="2681" actId="478"/>
          <ac:picMkLst>
            <pc:docMk/>
            <pc:sldMk cId="3132295500" sldId="366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0:36.461" v="2683" actId="1076"/>
          <ac:picMkLst>
            <pc:docMk/>
            <pc:sldMk cId="3132295500" sldId="366"/>
            <ac:picMk id="17" creationId="{27214715-AF72-44AF-8DCB-C73A88116079}"/>
          </ac:picMkLst>
        </pc:picChg>
        <pc:picChg chg="del">
          <ac:chgData name="Siegbert Rudolph" userId="2af4d44886c067cc" providerId="LiveId" clId="{5221E357-646A-4E27-839C-6F698E55776C}" dt="2019-06-15T07:10:32.082" v="2681" actId="478"/>
          <ac:picMkLst>
            <pc:docMk/>
            <pc:sldMk cId="3132295500" sldId="366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0:34.307" v="2682" actId="1076"/>
          <ac:picMkLst>
            <pc:docMk/>
            <pc:sldMk cId="3132295500" sldId="366"/>
            <ac:picMk id="22" creationId="{C3AD621F-6532-4992-8755-8F7C1AA33648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12:52.337" v="2698" actId="166"/>
        <pc:sldMkLst>
          <pc:docMk/>
          <pc:sldMk cId="3873282587" sldId="367"/>
        </pc:sldMkLst>
        <pc:spChg chg="ord">
          <ac:chgData name="Siegbert Rudolph" userId="2af4d44886c067cc" providerId="LiveId" clId="{5221E357-646A-4E27-839C-6F698E55776C}" dt="2019-06-15T07:12:52.337" v="2698" actId="166"/>
          <ac:spMkLst>
            <pc:docMk/>
            <pc:sldMk cId="3873282587" sldId="367"/>
            <ac:spMk id="15" creationId="{B093EFB1-A103-44D0-BC7D-83DBB8D7652B}"/>
          </ac:spMkLst>
        </pc:spChg>
        <pc:picChg chg="del">
          <ac:chgData name="Siegbert Rudolph" userId="2af4d44886c067cc" providerId="LiveId" clId="{5221E357-646A-4E27-839C-6F698E55776C}" dt="2019-06-15T07:12:47.141" v="2697" actId="478"/>
          <ac:picMkLst>
            <pc:docMk/>
            <pc:sldMk cId="3873282587" sldId="367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2:41.989" v="2696" actId="1076"/>
          <ac:picMkLst>
            <pc:docMk/>
            <pc:sldMk cId="3873282587" sldId="367"/>
            <ac:picMk id="17" creationId="{B94AF077-E097-4198-A012-C285CF47D44E}"/>
          </ac:picMkLst>
        </pc:picChg>
        <pc:picChg chg="del">
          <ac:chgData name="Siegbert Rudolph" userId="2af4d44886c067cc" providerId="LiveId" clId="{5221E357-646A-4E27-839C-6F698E55776C}" dt="2019-06-15T07:12:47.141" v="2697" actId="478"/>
          <ac:picMkLst>
            <pc:docMk/>
            <pc:sldMk cId="3873282587" sldId="367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2:38.803" v="2695" actId="1076"/>
          <ac:picMkLst>
            <pc:docMk/>
            <pc:sldMk cId="3873282587" sldId="367"/>
            <ac:picMk id="22" creationId="{F6B10F68-4C3A-4F71-845E-DD3FBD58138D}"/>
          </ac:picMkLst>
        </pc:picChg>
      </pc:sldChg>
      <pc:sldChg chg="addSp delSp modSp modTransition delAnim modAnim">
        <pc:chgData name="Siegbert Rudolph" userId="2af4d44886c067cc" providerId="LiveId" clId="{5221E357-646A-4E27-839C-6F698E55776C}" dt="2019-06-15T07:16:28.159" v="2715" actId="166"/>
        <pc:sldMkLst>
          <pc:docMk/>
          <pc:sldMk cId="1887061853" sldId="370"/>
        </pc:sldMkLst>
        <pc:spChg chg="ord">
          <ac:chgData name="Siegbert Rudolph" userId="2af4d44886c067cc" providerId="LiveId" clId="{5221E357-646A-4E27-839C-6F698E55776C}" dt="2019-06-15T07:16:28.159" v="2715" actId="166"/>
          <ac:spMkLst>
            <pc:docMk/>
            <pc:sldMk cId="1887061853" sldId="370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5:44:00.477" v="1381" actId="14100"/>
          <ac:spMkLst>
            <pc:docMk/>
            <pc:sldMk cId="1887061853" sldId="370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5:43:47.791" v="1378" actId="1076"/>
          <ac:spMkLst>
            <pc:docMk/>
            <pc:sldMk cId="1887061853" sldId="370"/>
            <ac:spMk id="21" creationId="{6F77CADE-300C-4158-BA32-82134A7BAE10}"/>
          </ac:spMkLst>
        </pc:spChg>
        <pc:picChg chg="add mod ord">
          <ac:chgData name="Siegbert Rudolph" userId="2af4d44886c067cc" providerId="LiveId" clId="{5221E357-646A-4E27-839C-6F698E55776C}" dt="2019-06-14T15:43:55.007" v="1379" actId="167"/>
          <ac:picMkLst>
            <pc:docMk/>
            <pc:sldMk cId="1887061853" sldId="370"/>
            <ac:picMk id="2" creationId="{F58100F8-CE42-4E50-AFD5-0A62CDC137BC}"/>
          </ac:picMkLst>
        </pc:picChg>
        <pc:picChg chg="del">
          <ac:chgData name="Siegbert Rudolph" userId="2af4d44886c067cc" providerId="LiveId" clId="{5221E357-646A-4E27-839C-6F698E55776C}" dt="2019-06-15T07:16:16.856" v="2712" actId="478"/>
          <ac:picMkLst>
            <pc:docMk/>
            <pc:sldMk cId="1887061853" sldId="370"/>
            <ac:picMk id="4" creationId="{E194B58E-55E6-42FD-8980-B968ED1DDC4A}"/>
          </ac:picMkLst>
        </pc:picChg>
        <pc:picChg chg="del">
          <ac:chgData name="Siegbert Rudolph" userId="2af4d44886c067cc" providerId="LiveId" clId="{5221E357-646A-4E27-839C-6F698E55776C}" dt="2019-06-14T15:42:29.752" v="1375" actId="478"/>
          <ac:picMkLst>
            <pc:docMk/>
            <pc:sldMk cId="1887061853" sldId="370"/>
            <ac:picMk id="6" creationId="{B7995D5E-1D09-4E0D-91B9-A11D0770181B}"/>
          </ac:picMkLst>
        </pc:picChg>
        <pc:picChg chg="add mod">
          <ac:chgData name="Siegbert Rudolph" userId="2af4d44886c067cc" providerId="LiveId" clId="{5221E357-646A-4E27-839C-6F698E55776C}" dt="2019-06-15T07:16:22.170" v="2714" actId="1076"/>
          <ac:picMkLst>
            <pc:docMk/>
            <pc:sldMk cId="1887061853" sldId="370"/>
            <ac:picMk id="17" creationId="{8E38EBB4-5E15-4395-B01F-40D03D3F082F}"/>
          </ac:picMkLst>
        </pc:picChg>
        <pc:picChg chg="del">
          <ac:chgData name="Siegbert Rudolph" userId="2af4d44886c067cc" providerId="LiveId" clId="{5221E357-646A-4E27-839C-6F698E55776C}" dt="2019-06-15T07:16:16.856" v="2712" actId="478"/>
          <ac:picMkLst>
            <pc:docMk/>
            <pc:sldMk cId="1887061853" sldId="370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6:20.086" v="2713" actId="1076"/>
          <ac:picMkLst>
            <pc:docMk/>
            <pc:sldMk cId="1887061853" sldId="370"/>
            <ac:picMk id="22" creationId="{8FBBD56B-481C-4036-97F7-F0BB3DB30C17}"/>
          </ac:picMkLst>
        </pc:picChg>
      </pc:sldChg>
      <pc:sldChg chg="addSp delSp modSp add modTransition delAnim modAnim">
        <pc:chgData name="Siegbert Rudolph" userId="2af4d44886c067cc" providerId="LiveId" clId="{5221E357-646A-4E27-839C-6F698E55776C}" dt="2019-06-15T07:17:06.188" v="2725" actId="166"/>
        <pc:sldMkLst>
          <pc:docMk/>
          <pc:sldMk cId="1377047968" sldId="371"/>
        </pc:sldMkLst>
        <pc:spChg chg="ord">
          <ac:chgData name="Siegbert Rudolph" userId="2af4d44886c067cc" providerId="LiveId" clId="{5221E357-646A-4E27-839C-6F698E55776C}" dt="2019-06-15T07:17:06.188" v="2725" actId="166"/>
          <ac:spMkLst>
            <pc:docMk/>
            <pc:sldMk cId="1377047968" sldId="371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5:54:15.110" v="1385" actId="14100"/>
          <ac:spMkLst>
            <pc:docMk/>
            <pc:sldMk cId="1377047968" sldId="371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5:54:11.574" v="1384" actId="1076"/>
          <ac:spMkLst>
            <pc:docMk/>
            <pc:sldMk cId="1377047968" sldId="371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16:54.801" v="2722" actId="478"/>
          <ac:picMkLst>
            <pc:docMk/>
            <pc:sldMk cId="1377047968" sldId="371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6:59.979" v="2724" actId="1076"/>
          <ac:picMkLst>
            <pc:docMk/>
            <pc:sldMk cId="1377047968" sldId="371"/>
            <ac:picMk id="17" creationId="{892189BB-B211-4EEE-B9CC-B8F42876B7FA}"/>
          </ac:picMkLst>
        </pc:picChg>
        <pc:picChg chg="del">
          <ac:chgData name="Siegbert Rudolph" userId="2af4d44886c067cc" providerId="LiveId" clId="{5221E357-646A-4E27-839C-6F698E55776C}" dt="2019-06-15T07:16:54.801" v="2722" actId="478"/>
          <ac:picMkLst>
            <pc:docMk/>
            <pc:sldMk cId="1377047968" sldId="371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6:57.810" v="2723" actId="1076"/>
          <ac:picMkLst>
            <pc:docMk/>
            <pc:sldMk cId="1377047968" sldId="371"/>
            <ac:picMk id="22" creationId="{D208862C-5986-4B57-8D1C-CEBA55F09155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17:41.589" v="2735" actId="166"/>
        <pc:sldMkLst>
          <pc:docMk/>
          <pc:sldMk cId="4128851870" sldId="372"/>
        </pc:sldMkLst>
        <pc:spChg chg="ord">
          <ac:chgData name="Siegbert Rudolph" userId="2af4d44886c067cc" providerId="LiveId" clId="{5221E357-646A-4E27-839C-6F698E55776C}" dt="2019-06-15T07:17:41.589" v="2735" actId="166"/>
          <ac:spMkLst>
            <pc:docMk/>
            <pc:sldMk cId="4128851870" sldId="372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6:46.785" v="1491" actId="14100"/>
          <ac:spMkLst>
            <pc:docMk/>
            <pc:sldMk cId="4128851870" sldId="372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6:31.415" v="1470" actId="1076"/>
          <ac:spMkLst>
            <pc:docMk/>
            <pc:sldMk cId="4128851870" sldId="372"/>
            <ac:spMk id="21" creationId="{6F77CADE-300C-4158-BA32-82134A7BAE10}"/>
          </ac:spMkLst>
        </pc:spChg>
        <pc:picChg chg="mod">
          <ac:chgData name="Siegbert Rudolph" userId="2af4d44886c067cc" providerId="LiveId" clId="{5221E357-646A-4E27-839C-6F698E55776C}" dt="2019-06-14T16:26:36.716" v="1472" actId="1076"/>
          <ac:picMkLst>
            <pc:docMk/>
            <pc:sldMk cId="4128851870" sldId="372"/>
            <ac:picMk id="2" creationId="{F58100F8-CE42-4E50-AFD5-0A62CDC137BC}"/>
          </ac:picMkLst>
        </pc:picChg>
        <pc:picChg chg="del">
          <ac:chgData name="Siegbert Rudolph" userId="2af4d44886c067cc" providerId="LiveId" clId="{5221E357-646A-4E27-839C-6F698E55776C}" dt="2019-06-15T07:17:32.930" v="2732" actId="478"/>
          <ac:picMkLst>
            <pc:docMk/>
            <pc:sldMk cId="4128851870" sldId="372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7:38.845" v="2734" actId="1076"/>
          <ac:picMkLst>
            <pc:docMk/>
            <pc:sldMk cId="4128851870" sldId="372"/>
            <ac:picMk id="17" creationId="{3D3809A8-FD17-426A-8AB1-F4F98C49ECF2}"/>
          </ac:picMkLst>
        </pc:picChg>
        <pc:picChg chg="del">
          <ac:chgData name="Siegbert Rudolph" userId="2af4d44886c067cc" providerId="LiveId" clId="{5221E357-646A-4E27-839C-6F698E55776C}" dt="2019-06-15T07:17:32.930" v="2732" actId="478"/>
          <ac:picMkLst>
            <pc:docMk/>
            <pc:sldMk cId="4128851870" sldId="372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7:35.928" v="2733" actId="1076"/>
          <ac:picMkLst>
            <pc:docMk/>
            <pc:sldMk cId="4128851870" sldId="372"/>
            <ac:picMk id="22" creationId="{83886FA4-A490-44E8-A0B5-2A7334EDA918}"/>
          </ac:picMkLst>
        </pc:picChg>
      </pc:sldChg>
      <pc:sldChg chg="addSp delSp modSp delAnim modAnim">
        <pc:chgData name="Siegbert Rudolph" userId="2af4d44886c067cc" providerId="LiveId" clId="{5221E357-646A-4E27-839C-6F698E55776C}" dt="2019-06-15T07:18:27.130" v="2745" actId="166"/>
        <pc:sldMkLst>
          <pc:docMk/>
          <pc:sldMk cId="3523207872" sldId="373"/>
        </pc:sldMkLst>
        <pc:spChg chg="ord">
          <ac:chgData name="Siegbert Rudolph" userId="2af4d44886c067cc" providerId="LiveId" clId="{5221E357-646A-4E27-839C-6F698E55776C}" dt="2019-06-15T07:18:27.130" v="2745" actId="166"/>
          <ac:spMkLst>
            <pc:docMk/>
            <pc:sldMk cId="3523207872" sldId="373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7:18.471" v="1493" actId="14100"/>
          <ac:spMkLst>
            <pc:docMk/>
            <pc:sldMk cId="3523207872" sldId="373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7:14.167" v="1492" actId="1076"/>
          <ac:spMkLst>
            <pc:docMk/>
            <pc:sldMk cId="3523207872" sldId="373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18:18.205" v="2742" actId="478"/>
          <ac:picMkLst>
            <pc:docMk/>
            <pc:sldMk cId="3523207872" sldId="37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8:22.766" v="2744" actId="1076"/>
          <ac:picMkLst>
            <pc:docMk/>
            <pc:sldMk cId="3523207872" sldId="373"/>
            <ac:picMk id="17" creationId="{56DBA153-BDFB-4A63-9510-935683AFEF00}"/>
          </ac:picMkLst>
        </pc:picChg>
        <pc:picChg chg="del">
          <ac:chgData name="Siegbert Rudolph" userId="2af4d44886c067cc" providerId="LiveId" clId="{5221E357-646A-4E27-839C-6F698E55776C}" dt="2019-06-15T07:18:18.205" v="2742" actId="478"/>
          <ac:picMkLst>
            <pc:docMk/>
            <pc:sldMk cId="3523207872" sldId="37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8:20.597" v="2743" actId="1076"/>
          <ac:picMkLst>
            <pc:docMk/>
            <pc:sldMk cId="3523207872" sldId="373"/>
            <ac:picMk id="22" creationId="{98C28367-526B-4A2F-9A0F-8BA54F7380D7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19:03.305" v="2755" actId="166"/>
        <pc:sldMkLst>
          <pc:docMk/>
          <pc:sldMk cId="2478309772" sldId="374"/>
        </pc:sldMkLst>
        <pc:spChg chg="ord">
          <ac:chgData name="Siegbert Rudolph" userId="2af4d44886c067cc" providerId="LiveId" clId="{5221E357-646A-4E27-839C-6F698E55776C}" dt="2019-06-15T07:19:03.305" v="2755" actId="166"/>
          <ac:spMkLst>
            <pc:docMk/>
            <pc:sldMk cId="2478309772" sldId="374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7:31.803" v="1495" actId="1076"/>
          <ac:spMkLst>
            <pc:docMk/>
            <pc:sldMk cId="2478309772" sldId="374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7:31.803" v="1495" actId="1076"/>
          <ac:spMkLst>
            <pc:docMk/>
            <pc:sldMk cId="2478309772" sldId="374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18:54.606" v="2752" actId="478"/>
          <ac:picMkLst>
            <pc:docMk/>
            <pc:sldMk cId="2478309772" sldId="374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19:00.353" v="2754" actId="1076"/>
          <ac:picMkLst>
            <pc:docMk/>
            <pc:sldMk cId="2478309772" sldId="374"/>
            <ac:picMk id="17" creationId="{C06F698F-C2C0-4722-A46D-9AC8C99B9FFE}"/>
          </ac:picMkLst>
        </pc:picChg>
        <pc:picChg chg="del">
          <ac:chgData name="Siegbert Rudolph" userId="2af4d44886c067cc" providerId="LiveId" clId="{5221E357-646A-4E27-839C-6F698E55776C}" dt="2019-06-15T07:18:54.606" v="2752" actId="478"/>
          <ac:picMkLst>
            <pc:docMk/>
            <pc:sldMk cId="2478309772" sldId="374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18:58.369" v="2753" actId="1076"/>
          <ac:picMkLst>
            <pc:docMk/>
            <pc:sldMk cId="2478309772" sldId="374"/>
            <ac:picMk id="22" creationId="{070DCAB7-7C0C-45F7-9493-74F652278335}"/>
          </ac:picMkLst>
        </pc:picChg>
      </pc:sldChg>
      <pc:sldChg chg="modSp">
        <pc:chgData name="Siegbert Rudolph" userId="2af4d44886c067cc" providerId="LiveId" clId="{5221E357-646A-4E27-839C-6F698E55776C}" dt="2019-06-14T16:34:39.012" v="1781" actId="20577"/>
        <pc:sldMkLst>
          <pc:docMk/>
          <pc:sldMk cId="115004562" sldId="375"/>
        </pc:sldMkLst>
        <pc:spChg chg="mod">
          <ac:chgData name="Siegbert Rudolph" userId="2af4d44886c067cc" providerId="LiveId" clId="{5221E357-646A-4E27-839C-6F698E55776C}" dt="2019-06-14T16:33:45.717" v="1635" actId="1036"/>
          <ac:spMkLst>
            <pc:docMk/>
            <pc:sldMk cId="115004562" sldId="375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34:12.483" v="1712" actId="20577"/>
          <ac:spMkLst>
            <pc:docMk/>
            <pc:sldMk cId="115004562" sldId="375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6:34:39.012" v="1781" actId="20577"/>
          <ac:spMkLst>
            <pc:docMk/>
            <pc:sldMk cId="115004562" sldId="375"/>
            <ac:spMk id="10" creationId="{72012B35-7F17-496B-AEDB-42DF07080FCE}"/>
          </ac:spMkLst>
        </pc:spChg>
      </pc:sldChg>
      <pc:sldChg chg="addSp delSp modSp add ord delAnim modAnim">
        <pc:chgData name="Siegbert Rudolph" userId="2af4d44886c067cc" providerId="LiveId" clId="{5221E357-646A-4E27-839C-6F698E55776C}" dt="2019-06-15T07:20:24.818" v="2765" actId="166"/>
        <pc:sldMkLst>
          <pc:docMk/>
          <pc:sldMk cId="259355124" sldId="376"/>
        </pc:sldMkLst>
        <pc:spChg chg="ord">
          <ac:chgData name="Siegbert Rudolph" userId="2af4d44886c067cc" providerId="LiveId" clId="{5221E357-646A-4E27-839C-6F698E55776C}" dt="2019-06-15T07:20:24.818" v="2765" actId="166"/>
          <ac:spMkLst>
            <pc:docMk/>
            <pc:sldMk cId="259355124" sldId="376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8:14.511" v="1508" actId="14100"/>
          <ac:spMkLst>
            <pc:docMk/>
            <pc:sldMk cId="259355124" sldId="376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8:11.125" v="1507" actId="1076"/>
          <ac:spMkLst>
            <pc:docMk/>
            <pc:sldMk cId="259355124" sldId="376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0:13.018" v="2762" actId="478"/>
          <ac:picMkLst>
            <pc:docMk/>
            <pc:sldMk cId="259355124" sldId="376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0:18.626" v="2764" actId="1076"/>
          <ac:picMkLst>
            <pc:docMk/>
            <pc:sldMk cId="259355124" sldId="376"/>
            <ac:picMk id="17" creationId="{71CF1251-3CEA-43E9-9DA1-FB6388CB3DCC}"/>
          </ac:picMkLst>
        </pc:picChg>
        <pc:picChg chg="del">
          <ac:chgData name="Siegbert Rudolph" userId="2af4d44886c067cc" providerId="LiveId" clId="{5221E357-646A-4E27-839C-6F698E55776C}" dt="2019-06-15T07:20:13.018" v="2762" actId="478"/>
          <ac:picMkLst>
            <pc:docMk/>
            <pc:sldMk cId="259355124" sldId="376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0:16.066" v="2763" actId="1076"/>
          <ac:picMkLst>
            <pc:docMk/>
            <pc:sldMk cId="259355124" sldId="376"/>
            <ac:picMk id="22" creationId="{AB5475C9-D4D7-4F70-BCC5-9313F9F61D49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2:23.869" v="2779" actId="166"/>
        <pc:sldMkLst>
          <pc:docMk/>
          <pc:sldMk cId="3693088241" sldId="377"/>
        </pc:sldMkLst>
        <pc:spChg chg="ord">
          <ac:chgData name="Siegbert Rudolph" userId="2af4d44886c067cc" providerId="LiveId" clId="{5221E357-646A-4E27-839C-6F698E55776C}" dt="2019-06-15T07:22:23.869" v="2779" actId="166"/>
          <ac:spMkLst>
            <pc:docMk/>
            <pc:sldMk cId="3693088241" sldId="377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8:35.297" v="1511" actId="14100"/>
          <ac:spMkLst>
            <pc:docMk/>
            <pc:sldMk cId="3693088241" sldId="377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8:30.776" v="1510" actId="1076"/>
          <ac:spMkLst>
            <pc:docMk/>
            <pc:sldMk cId="3693088241" sldId="377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2:19.689" v="2778" actId="478"/>
          <ac:picMkLst>
            <pc:docMk/>
            <pc:sldMk cId="3693088241" sldId="377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2:11.543" v="2777" actId="1076"/>
          <ac:picMkLst>
            <pc:docMk/>
            <pc:sldMk cId="3693088241" sldId="377"/>
            <ac:picMk id="17" creationId="{DF33E9F9-B755-4289-8E06-41374945A5B3}"/>
          </ac:picMkLst>
        </pc:picChg>
        <pc:picChg chg="del">
          <ac:chgData name="Siegbert Rudolph" userId="2af4d44886c067cc" providerId="LiveId" clId="{5221E357-646A-4E27-839C-6F698E55776C}" dt="2019-06-15T07:22:19.689" v="2778" actId="478"/>
          <ac:picMkLst>
            <pc:docMk/>
            <pc:sldMk cId="3693088241" sldId="377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2:08.171" v="2776" actId="1076"/>
          <ac:picMkLst>
            <pc:docMk/>
            <pc:sldMk cId="3693088241" sldId="377"/>
            <ac:picMk id="22" creationId="{45498575-DACD-4E96-A7C5-7909389B6AB3}"/>
          </ac:picMkLst>
        </pc:picChg>
      </pc:sldChg>
      <pc:sldChg chg="addSp delSp modSp add ord delAnim modAnim">
        <pc:chgData name="Siegbert Rudolph" userId="2af4d44886c067cc" providerId="LiveId" clId="{5221E357-646A-4E27-839C-6F698E55776C}" dt="2019-06-15T07:25:47.696" v="2801" actId="166"/>
        <pc:sldMkLst>
          <pc:docMk/>
          <pc:sldMk cId="2625372944" sldId="378"/>
        </pc:sldMkLst>
        <pc:spChg chg="ord">
          <ac:chgData name="Siegbert Rudolph" userId="2af4d44886c067cc" providerId="LiveId" clId="{5221E357-646A-4E27-839C-6F698E55776C}" dt="2019-06-15T07:25:47.696" v="2801" actId="166"/>
          <ac:spMkLst>
            <pc:docMk/>
            <pc:sldMk cId="2625372944" sldId="378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8:51.043" v="1514" actId="14100"/>
          <ac:spMkLst>
            <pc:docMk/>
            <pc:sldMk cId="2625372944" sldId="378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8:48.089" v="1513" actId="1076"/>
          <ac:spMkLst>
            <pc:docMk/>
            <pc:sldMk cId="2625372944" sldId="378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5:38.971" v="2798" actId="478"/>
          <ac:picMkLst>
            <pc:docMk/>
            <pc:sldMk cId="2625372944" sldId="378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5:44.010" v="2800" actId="1076"/>
          <ac:picMkLst>
            <pc:docMk/>
            <pc:sldMk cId="2625372944" sldId="378"/>
            <ac:picMk id="17" creationId="{89A92383-8712-4EAD-8C8B-DDCCBA353917}"/>
          </ac:picMkLst>
        </pc:picChg>
        <pc:picChg chg="del">
          <ac:chgData name="Siegbert Rudolph" userId="2af4d44886c067cc" providerId="LiveId" clId="{5221E357-646A-4E27-839C-6F698E55776C}" dt="2019-06-15T07:25:38.971" v="2798" actId="478"/>
          <ac:picMkLst>
            <pc:docMk/>
            <pc:sldMk cId="2625372944" sldId="378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5:41.418" v="2799" actId="1076"/>
          <ac:picMkLst>
            <pc:docMk/>
            <pc:sldMk cId="2625372944" sldId="378"/>
            <ac:picMk id="22" creationId="{89B454C9-CF44-4851-B506-503C2ECBEA66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6:20.742" v="2811" actId="166"/>
        <pc:sldMkLst>
          <pc:docMk/>
          <pc:sldMk cId="2390882930" sldId="379"/>
        </pc:sldMkLst>
        <pc:spChg chg="ord">
          <ac:chgData name="Siegbert Rudolph" userId="2af4d44886c067cc" providerId="LiveId" clId="{5221E357-646A-4E27-839C-6F698E55776C}" dt="2019-06-15T07:26:20.742" v="2811" actId="166"/>
          <ac:spMkLst>
            <pc:docMk/>
            <pc:sldMk cId="2390882930" sldId="379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29:41.941" v="1518" actId="14100"/>
          <ac:spMkLst>
            <pc:docMk/>
            <pc:sldMk cId="2390882930" sldId="379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9:37.527" v="1517" actId="1076"/>
          <ac:spMkLst>
            <pc:docMk/>
            <pc:sldMk cId="2390882930" sldId="379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6:12.613" v="2808" actId="478"/>
          <ac:picMkLst>
            <pc:docMk/>
            <pc:sldMk cId="2390882930" sldId="379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6:17.232" v="2810" actId="1076"/>
          <ac:picMkLst>
            <pc:docMk/>
            <pc:sldMk cId="2390882930" sldId="379"/>
            <ac:picMk id="17" creationId="{0950AE22-2ACE-4B35-B4BB-C55A60F525F7}"/>
          </ac:picMkLst>
        </pc:picChg>
        <pc:picChg chg="del">
          <ac:chgData name="Siegbert Rudolph" userId="2af4d44886c067cc" providerId="LiveId" clId="{5221E357-646A-4E27-839C-6F698E55776C}" dt="2019-06-15T07:26:12.613" v="2808" actId="478"/>
          <ac:picMkLst>
            <pc:docMk/>
            <pc:sldMk cId="2390882930" sldId="379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6:15.135" v="2809" actId="1076"/>
          <ac:picMkLst>
            <pc:docMk/>
            <pc:sldMk cId="2390882930" sldId="379"/>
            <ac:picMk id="22" creationId="{E1572C0E-5CA3-473B-9818-584890E469EC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6:56.738" v="2821" actId="166"/>
        <pc:sldMkLst>
          <pc:docMk/>
          <pc:sldMk cId="1037137160" sldId="380"/>
        </pc:sldMkLst>
        <pc:spChg chg="ord">
          <ac:chgData name="Siegbert Rudolph" userId="2af4d44886c067cc" providerId="LiveId" clId="{5221E357-646A-4E27-839C-6F698E55776C}" dt="2019-06-15T07:26:56.738" v="2821" actId="166"/>
          <ac:spMkLst>
            <pc:docMk/>
            <pc:sldMk cId="1037137160" sldId="380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30:02.903" v="1521" actId="14100"/>
          <ac:spMkLst>
            <pc:docMk/>
            <pc:sldMk cId="1037137160" sldId="380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29:59.484" v="1520" actId="1076"/>
          <ac:spMkLst>
            <pc:docMk/>
            <pc:sldMk cId="1037137160" sldId="380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6:46.962" v="2818" actId="478"/>
          <ac:picMkLst>
            <pc:docMk/>
            <pc:sldMk cId="1037137160" sldId="380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6:53.272" v="2820" actId="1076"/>
          <ac:picMkLst>
            <pc:docMk/>
            <pc:sldMk cId="1037137160" sldId="380"/>
            <ac:picMk id="17" creationId="{677051FF-54B2-49AC-BBE1-536A70E82F0C}"/>
          </ac:picMkLst>
        </pc:picChg>
        <pc:picChg chg="del">
          <ac:chgData name="Siegbert Rudolph" userId="2af4d44886c067cc" providerId="LiveId" clId="{5221E357-646A-4E27-839C-6F698E55776C}" dt="2019-06-15T07:26:46.962" v="2818" actId="478"/>
          <ac:picMkLst>
            <pc:docMk/>
            <pc:sldMk cId="1037137160" sldId="380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6:49.752" v="2819" actId="1076"/>
          <ac:picMkLst>
            <pc:docMk/>
            <pc:sldMk cId="1037137160" sldId="380"/>
            <ac:picMk id="22" creationId="{E8AAD713-17D5-4CB1-9104-6D02631D0967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7:33.285" v="2831" actId="166"/>
        <pc:sldMkLst>
          <pc:docMk/>
          <pc:sldMk cId="2578390537" sldId="381"/>
        </pc:sldMkLst>
        <pc:spChg chg="ord">
          <ac:chgData name="Siegbert Rudolph" userId="2af4d44886c067cc" providerId="LiveId" clId="{5221E357-646A-4E27-839C-6F698E55776C}" dt="2019-06-15T07:27:33.285" v="2831" actId="166"/>
          <ac:spMkLst>
            <pc:docMk/>
            <pc:sldMk cId="2578390537" sldId="381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30:40.920" v="1524" actId="14100"/>
          <ac:spMkLst>
            <pc:docMk/>
            <pc:sldMk cId="2578390537" sldId="381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30:38.053" v="1523" actId="1076"/>
          <ac:spMkLst>
            <pc:docMk/>
            <pc:sldMk cId="2578390537" sldId="381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7:25.886" v="2828" actId="478"/>
          <ac:picMkLst>
            <pc:docMk/>
            <pc:sldMk cId="2578390537" sldId="381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7:30.428" v="2830" actId="1076"/>
          <ac:picMkLst>
            <pc:docMk/>
            <pc:sldMk cId="2578390537" sldId="381"/>
            <ac:picMk id="17" creationId="{914CD74E-C15E-469A-9111-67C8C783FBBD}"/>
          </ac:picMkLst>
        </pc:picChg>
        <pc:picChg chg="del">
          <ac:chgData name="Siegbert Rudolph" userId="2af4d44886c067cc" providerId="LiveId" clId="{5221E357-646A-4E27-839C-6F698E55776C}" dt="2019-06-15T07:27:25.886" v="2828" actId="478"/>
          <ac:picMkLst>
            <pc:docMk/>
            <pc:sldMk cId="2578390537" sldId="381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7:28.360" v="2829" actId="1076"/>
          <ac:picMkLst>
            <pc:docMk/>
            <pc:sldMk cId="2578390537" sldId="381"/>
            <ac:picMk id="22" creationId="{9258823C-22B7-4654-B454-33FB8B8CAF29}"/>
          </ac:picMkLst>
        </pc:picChg>
      </pc:sldChg>
      <pc:sldChg chg="modSp modAnim">
        <pc:chgData name="Siegbert Rudolph" userId="2af4d44886c067cc" providerId="LiveId" clId="{5221E357-646A-4E27-839C-6F698E55776C}" dt="2019-06-14T16:36:21.939" v="1978" actId="20577"/>
        <pc:sldMkLst>
          <pc:docMk/>
          <pc:sldMk cId="921476321" sldId="382"/>
        </pc:sldMkLst>
        <pc:spChg chg="mod">
          <ac:chgData name="Siegbert Rudolph" userId="2af4d44886c067cc" providerId="LiveId" clId="{5221E357-646A-4E27-839C-6F698E55776C}" dt="2019-06-14T16:35:28.965" v="1852" actId="6549"/>
          <ac:spMkLst>
            <pc:docMk/>
            <pc:sldMk cId="921476321" sldId="382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36:00.149" v="1919" actId="20577"/>
          <ac:spMkLst>
            <pc:docMk/>
            <pc:sldMk cId="921476321" sldId="382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6:36:21.939" v="1978" actId="20577"/>
          <ac:spMkLst>
            <pc:docMk/>
            <pc:sldMk cId="921476321" sldId="382"/>
            <ac:spMk id="10" creationId="{72012B35-7F17-496B-AEDB-42DF07080FCE}"/>
          </ac:spMkLst>
        </pc:spChg>
      </pc:sldChg>
      <pc:sldChg chg="addSp delSp modSp add delAnim modAnim">
        <pc:chgData name="Siegbert Rudolph" userId="2af4d44886c067cc" providerId="LiveId" clId="{5221E357-646A-4E27-839C-6F698E55776C}" dt="2019-06-15T07:28:06.614" v="2841" actId="166"/>
        <pc:sldMkLst>
          <pc:docMk/>
          <pc:sldMk cId="857375592" sldId="383"/>
        </pc:sldMkLst>
        <pc:spChg chg="ord">
          <ac:chgData name="Siegbert Rudolph" userId="2af4d44886c067cc" providerId="LiveId" clId="{5221E357-646A-4E27-839C-6F698E55776C}" dt="2019-06-15T07:28:06.614" v="2841" actId="166"/>
          <ac:spMkLst>
            <pc:docMk/>
            <pc:sldMk cId="857375592" sldId="383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31:00.041" v="1527" actId="14100"/>
          <ac:spMkLst>
            <pc:docMk/>
            <pc:sldMk cId="857375592" sldId="383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30:55.503" v="1526" actId="1076"/>
          <ac:spMkLst>
            <pc:docMk/>
            <pc:sldMk cId="857375592" sldId="383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7:58.717" v="2838" actId="478"/>
          <ac:picMkLst>
            <pc:docMk/>
            <pc:sldMk cId="857375592" sldId="383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8:03.934" v="2840" actId="1076"/>
          <ac:picMkLst>
            <pc:docMk/>
            <pc:sldMk cId="857375592" sldId="383"/>
            <ac:picMk id="17" creationId="{BDEF4E97-690E-4AEF-9348-AD38C73EBE53}"/>
          </ac:picMkLst>
        </pc:picChg>
        <pc:picChg chg="del">
          <ac:chgData name="Siegbert Rudolph" userId="2af4d44886c067cc" providerId="LiveId" clId="{5221E357-646A-4E27-839C-6F698E55776C}" dt="2019-06-15T07:27:58.717" v="2838" actId="478"/>
          <ac:picMkLst>
            <pc:docMk/>
            <pc:sldMk cId="857375592" sldId="383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8:01.327" v="2839" actId="1076"/>
          <ac:picMkLst>
            <pc:docMk/>
            <pc:sldMk cId="857375592" sldId="383"/>
            <ac:picMk id="22" creationId="{3E4C0E5F-96DA-4728-9A24-1671A05CCA17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8:43.215" v="2851" actId="166"/>
        <pc:sldMkLst>
          <pc:docMk/>
          <pc:sldMk cId="2754189652" sldId="384"/>
        </pc:sldMkLst>
        <pc:spChg chg="ord">
          <ac:chgData name="Siegbert Rudolph" userId="2af4d44886c067cc" providerId="LiveId" clId="{5221E357-646A-4E27-839C-6F698E55776C}" dt="2019-06-15T07:28:43.215" v="2851" actId="166"/>
          <ac:spMkLst>
            <pc:docMk/>
            <pc:sldMk cId="2754189652" sldId="384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31:22.891" v="1530" actId="14100"/>
          <ac:spMkLst>
            <pc:docMk/>
            <pc:sldMk cId="2754189652" sldId="384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31:19.681" v="1529" actId="1076"/>
          <ac:spMkLst>
            <pc:docMk/>
            <pc:sldMk cId="2754189652" sldId="384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8:34.178" v="2848" actId="478"/>
          <ac:picMkLst>
            <pc:docMk/>
            <pc:sldMk cId="2754189652" sldId="384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8:40.312" v="2850" actId="1076"/>
          <ac:picMkLst>
            <pc:docMk/>
            <pc:sldMk cId="2754189652" sldId="384"/>
            <ac:picMk id="17" creationId="{8D8AA9A0-3DA7-4110-9B86-A899D033B9E7}"/>
          </ac:picMkLst>
        </pc:picChg>
        <pc:picChg chg="del">
          <ac:chgData name="Siegbert Rudolph" userId="2af4d44886c067cc" providerId="LiveId" clId="{5221E357-646A-4E27-839C-6F698E55776C}" dt="2019-06-15T07:28:34.178" v="2848" actId="478"/>
          <ac:picMkLst>
            <pc:docMk/>
            <pc:sldMk cId="2754189652" sldId="384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8:36.986" v="2849" actId="1076"/>
          <ac:picMkLst>
            <pc:docMk/>
            <pc:sldMk cId="2754189652" sldId="384"/>
            <ac:picMk id="22" creationId="{811DECB6-1FCD-4FC3-B4A5-EF55809D2FA8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9:19.480" v="2861" actId="166"/>
        <pc:sldMkLst>
          <pc:docMk/>
          <pc:sldMk cId="2141890142" sldId="385"/>
        </pc:sldMkLst>
        <pc:spChg chg="ord">
          <ac:chgData name="Siegbert Rudolph" userId="2af4d44886c067cc" providerId="LiveId" clId="{5221E357-646A-4E27-839C-6F698E55776C}" dt="2019-06-15T07:29:19.480" v="2861" actId="166"/>
          <ac:spMkLst>
            <pc:docMk/>
            <pc:sldMk cId="2141890142" sldId="385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31:39.593" v="1532" actId="1076"/>
          <ac:spMkLst>
            <pc:docMk/>
            <pc:sldMk cId="2141890142" sldId="385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31:39.593" v="1532" actId="1076"/>
          <ac:spMkLst>
            <pc:docMk/>
            <pc:sldMk cId="2141890142" sldId="385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9:07.709" v="2858" actId="478"/>
          <ac:picMkLst>
            <pc:docMk/>
            <pc:sldMk cId="2141890142" sldId="385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9:12.068" v="2860" actId="1076"/>
          <ac:picMkLst>
            <pc:docMk/>
            <pc:sldMk cId="2141890142" sldId="385"/>
            <ac:picMk id="17" creationId="{B573C88D-28A7-469A-A16B-9446056B4817}"/>
          </ac:picMkLst>
        </pc:picChg>
        <pc:picChg chg="del">
          <ac:chgData name="Siegbert Rudolph" userId="2af4d44886c067cc" providerId="LiveId" clId="{5221E357-646A-4E27-839C-6F698E55776C}" dt="2019-06-15T07:29:07.709" v="2858" actId="478"/>
          <ac:picMkLst>
            <pc:docMk/>
            <pc:sldMk cId="2141890142" sldId="385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9:10.038" v="2859" actId="1076"/>
          <ac:picMkLst>
            <pc:docMk/>
            <pc:sldMk cId="2141890142" sldId="385"/>
            <ac:picMk id="22" creationId="{1CA84578-3082-4098-ACC1-FC838881C7B1}"/>
          </ac:picMkLst>
        </pc:picChg>
      </pc:sldChg>
      <pc:sldChg chg="addSp delSp modSp add delAnim modAnim">
        <pc:chgData name="Siegbert Rudolph" userId="2af4d44886c067cc" providerId="LiveId" clId="{5221E357-646A-4E27-839C-6F698E55776C}" dt="2019-06-15T07:29:51.292" v="2871" actId="166"/>
        <pc:sldMkLst>
          <pc:docMk/>
          <pc:sldMk cId="1975121187" sldId="386"/>
        </pc:sldMkLst>
        <pc:spChg chg="ord">
          <ac:chgData name="Siegbert Rudolph" userId="2af4d44886c067cc" providerId="LiveId" clId="{5221E357-646A-4E27-839C-6F698E55776C}" dt="2019-06-15T07:29:51.292" v="2871" actId="166"/>
          <ac:spMkLst>
            <pc:docMk/>
            <pc:sldMk cId="1975121187" sldId="386"/>
            <ac:spMk id="15" creationId="{B093EFB1-A103-44D0-BC7D-83DBB8D7652B}"/>
          </ac:spMkLst>
        </pc:spChg>
        <pc:spChg chg="mod">
          <ac:chgData name="Siegbert Rudolph" userId="2af4d44886c067cc" providerId="LiveId" clId="{5221E357-646A-4E27-839C-6F698E55776C}" dt="2019-06-14T16:32:05.143" v="1555" actId="14100"/>
          <ac:spMkLst>
            <pc:docMk/>
            <pc:sldMk cId="1975121187" sldId="386"/>
            <ac:spMk id="16" creationId="{FCCA0C85-11BB-415C-910E-3C4948A89DE0}"/>
          </ac:spMkLst>
        </pc:spChg>
        <pc:spChg chg="mod">
          <ac:chgData name="Siegbert Rudolph" userId="2af4d44886c067cc" providerId="LiveId" clId="{5221E357-646A-4E27-839C-6F698E55776C}" dt="2019-06-14T16:31:54.149" v="1535" actId="1076"/>
          <ac:spMkLst>
            <pc:docMk/>
            <pc:sldMk cId="1975121187" sldId="386"/>
            <ac:spMk id="21" creationId="{6F77CADE-300C-4158-BA32-82134A7BAE10}"/>
          </ac:spMkLst>
        </pc:spChg>
        <pc:picChg chg="del">
          <ac:chgData name="Siegbert Rudolph" userId="2af4d44886c067cc" providerId="LiveId" clId="{5221E357-646A-4E27-839C-6F698E55776C}" dt="2019-06-15T07:29:42.674" v="2868" actId="478"/>
          <ac:picMkLst>
            <pc:docMk/>
            <pc:sldMk cId="1975121187" sldId="386"/>
            <ac:picMk id="4" creationId="{E194B58E-55E6-42FD-8980-B968ED1DDC4A}"/>
          </ac:picMkLst>
        </pc:picChg>
        <pc:picChg chg="add mod">
          <ac:chgData name="Siegbert Rudolph" userId="2af4d44886c067cc" providerId="LiveId" clId="{5221E357-646A-4E27-839C-6F698E55776C}" dt="2019-06-15T07:29:47.966" v="2870" actId="1076"/>
          <ac:picMkLst>
            <pc:docMk/>
            <pc:sldMk cId="1975121187" sldId="386"/>
            <ac:picMk id="17" creationId="{BF0FA1E6-4196-4D82-AF9D-7B169508F8FE}"/>
          </ac:picMkLst>
        </pc:picChg>
        <pc:picChg chg="del">
          <ac:chgData name="Siegbert Rudolph" userId="2af4d44886c067cc" providerId="LiveId" clId="{5221E357-646A-4E27-839C-6F698E55776C}" dt="2019-06-15T07:29:42.674" v="2868" actId="478"/>
          <ac:picMkLst>
            <pc:docMk/>
            <pc:sldMk cId="1975121187" sldId="386"/>
            <ac:picMk id="20" creationId="{2F84924C-21C7-4224-9E69-B7CFE242307E}"/>
          </ac:picMkLst>
        </pc:picChg>
        <pc:picChg chg="add mod">
          <ac:chgData name="Siegbert Rudolph" userId="2af4d44886c067cc" providerId="LiveId" clId="{5221E357-646A-4E27-839C-6F698E55776C}" dt="2019-06-15T07:29:45.220" v="2869" actId="1076"/>
          <ac:picMkLst>
            <pc:docMk/>
            <pc:sldMk cId="1975121187" sldId="386"/>
            <ac:picMk id="22" creationId="{9F2C263E-EB93-4322-A0D3-558308AF4491}"/>
          </ac:picMkLst>
        </pc:picChg>
      </pc:sldChg>
      <pc:sldChg chg="modSp modAnim">
        <pc:chgData name="Siegbert Rudolph" userId="2af4d44886c067cc" providerId="LiveId" clId="{5221E357-646A-4E27-839C-6F698E55776C}" dt="2019-06-14T16:38:08.964" v="2176" actId="20577"/>
        <pc:sldMkLst>
          <pc:docMk/>
          <pc:sldMk cId="529465852" sldId="387"/>
        </pc:sldMkLst>
        <pc:spChg chg="mod">
          <ac:chgData name="Siegbert Rudolph" userId="2af4d44886c067cc" providerId="LiveId" clId="{5221E357-646A-4E27-839C-6F698E55776C}" dt="2019-06-14T16:37:18.234" v="2046" actId="20577"/>
          <ac:spMkLst>
            <pc:docMk/>
            <pc:sldMk cId="529465852" sldId="387"/>
            <ac:spMk id="3" creationId="{00A19445-CD7F-48EE-90DA-3D15DA258478}"/>
          </ac:spMkLst>
        </pc:spChg>
        <pc:spChg chg="mod">
          <ac:chgData name="Siegbert Rudolph" userId="2af4d44886c067cc" providerId="LiveId" clId="{5221E357-646A-4E27-839C-6F698E55776C}" dt="2019-06-14T16:37:50.186" v="2115" actId="20577"/>
          <ac:spMkLst>
            <pc:docMk/>
            <pc:sldMk cId="529465852" sldId="387"/>
            <ac:spMk id="9" creationId="{05F04F11-CA37-4B1E-A939-2FEFC6DE4D33}"/>
          </ac:spMkLst>
        </pc:spChg>
        <pc:spChg chg="mod">
          <ac:chgData name="Siegbert Rudolph" userId="2af4d44886c067cc" providerId="LiveId" clId="{5221E357-646A-4E27-839C-6F698E55776C}" dt="2019-06-14T16:38:08.964" v="2176" actId="20577"/>
          <ac:spMkLst>
            <pc:docMk/>
            <pc:sldMk cId="529465852" sldId="387"/>
            <ac:spMk id="10" creationId="{72012B35-7F17-496B-AEDB-42DF07080FCE}"/>
          </ac:spMkLst>
        </pc:spChg>
      </pc:sldChg>
    </pc:docChg>
  </pc:docChgLst>
  <pc:docChgLst>
    <pc:chgData name="Siegbert Rudolph" userId="2af4d44886c067cc" providerId="LiveId" clId="{2F55FE7A-AF8B-4FF4-800D-F7FB91F4EDDD}"/>
    <pc:docChg chg="custSel modSld">
      <pc:chgData name="Siegbert Rudolph" userId="2af4d44886c067cc" providerId="LiveId" clId="{2F55FE7A-AF8B-4FF4-800D-F7FB91F4EDDD}" dt="2021-02-07T07:38:13.733" v="1223" actId="1076"/>
      <pc:docMkLst>
        <pc:docMk/>
      </pc:docMkLst>
      <pc:sldChg chg="delSp modSp mod">
        <pc:chgData name="Siegbert Rudolph" userId="2af4d44886c067cc" providerId="LiveId" clId="{2F55FE7A-AF8B-4FF4-800D-F7FB91F4EDDD}" dt="2021-02-07T07:38:13.354" v="821" actId="1076"/>
        <pc:sldMkLst>
          <pc:docMk/>
          <pc:sldMk cId="26308477" sldId="256"/>
        </pc:sldMkLst>
        <pc:spChg chg="del mod">
          <ac:chgData name="Siegbert Rudolph" userId="2af4d44886c067cc" providerId="LiveId" clId="{2F55FE7A-AF8B-4FF4-800D-F7FB91F4EDDD}" dt="2021-02-07T07:38:13.354" v="816" actId="478"/>
          <ac:spMkLst>
            <pc:docMk/>
            <pc:sldMk cId="26308477" sldId="256"/>
            <ac:spMk id="2" creationId="{3D8FFAFA-E411-419C-BF83-334457226294}"/>
          </ac:spMkLst>
        </pc:spChg>
        <pc:spChg chg="del">
          <ac:chgData name="Siegbert Rudolph" userId="2af4d44886c067cc" providerId="LiveId" clId="{2F55FE7A-AF8B-4FF4-800D-F7FB91F4EDDD}" dt="2021-01-03T17:12:34.492" v="0" actId="478"/>
          <ac:spMkLst>
            <pc:docMk/>
            <pc:sldMk cId="26308477" sldId="256"/>
            <ac:spMk id="2" creationId="{95EE39B7-AAE8-4C9D-93E8-D84623018D3E}"/>
          </ac:spMkLst>
        </pc:spChg>
        <pc:spChg chg="mod">
          <ac:chgData name="Siegbert Rudolph" userId="2af4d44886c067cc" providerId="LiveId" clId="{2F55FE7A-AF8B-4FF4-800D-F7FB91F4EDDD}" dt="2021-02-07T07:38:13.354" v="821" actId="1076"/>
          <ac:spMkLst>
            <pc:docMk/>
            <pc:sldMk cId="26308477" sldId="256"/>
            <ac:spMk id="3" creationId="{0424E555-31AD-4909-B707-C916E907DF8C}"/>
          </ac:spMkLst>
        </pc:spChg>
        <pc:spChg chg="del mod">
          <ac:chgData name="Siegbert Rudolph" userId="2af4d44886c067cc" providerId="LiveId" clId="{2F55FE7A-AF8B-4FF4-800D-F7FB91F4EDDD}" dt="2021-02-06T18:27:21.524" v="408" actId="478"/>
          <ac:spMkLst>
            <pc:docMk/>
            <pc:sldMk cId="26308477" sldId="256"/>
            <ac:spMk id="3" creationId="{3B282D96-697B-4EA9-A63A-41761FBD287C}"/>
          </ac:spMkLst>
        </pc:spChg>
      </pc:sldChg>
      <pc:sldChg chg="delSp modSp mod">
        <pc:chgData name="Siegbert Rudolph" userId="2af4d44886c067cc" providerId="LiveId" clId="{2F55FE7A-AF8B-4FF4-800D-F7FB91F4EDDD}" dt="2021-02-07T07:38:13.354" v="827" actId="1076"/>
        <pc:sldMkLst>
          <pc:docMk/>
          <pc:sldMk cId="2283616107" sldId="263"/>
        </pc:sldMkLst>
        <pc:spChg chg="del mod">
          <ac:chgData name="Siegbert Rudolph" userId="2af4d44886c067cc" providerId="LiveId" clId="{2F55FE7A-AF8B-4FF4-800D-F7FB91F4EDDD}" dt="2021-02-07T07:38:13.354" v="822" actId="478"/>
          <ac:spMkLst>
            <pc:docMk/>
            <pc:sldMk cId="2283616107" sldId="263"/>
            <ac:spMk id="4" creationId="{C93CB2A9-AFA9-4F76-BC55-E20720C7FC9D}"/>
          </ac:spMkLst>
        </pc:spChg>
        <pc:spChg chg="del">
          <ac:chgData name="Siegbert Rudolph" userId="2af4d44886c067cc" providerId="LiveId" clId="{2F55FE7A-AF8B-4FF4-800D-F7FB91F4EDDD}" dt="2021-01-03T17:12:34.492" v="6" actId="478"/>
          <ac:spMkLst>
            <pc:docMk/>
            <pc:sldMk cId="2283616107" sldId="263"/>
            <ac:spMk id="4" creationId="{F3B22EE4-68CC-4B09-91EF-B0888DB8FC89}"/>
          </ac:spMkLst>
        </pc:spChg>
        <pc:spChg chg="mod">
          <ac:chgData name="Siegbert Rudolph" userId="2af4d44886c067cc" providerId="LiveId" clId="{2F55FE7A-AF8B-4FF4-800D-F7FB91F4EDDD}" dt="2021-02-07T07:38:13.354" v="827" actId="1076"/>
          <ac:spMkLst>
            <pc:docMk/>
            <pc:sldMk cId="2283616107" sldId="263"/>
            <ac:spMk id="6" creationId="{33B9E968-A89F-41FA-A06B-9D64D6C10DB8}"/>
          </ac:spMkLst>
        </pc:spChg>
        <pc:spChg chg="del mod">
          <ac:chgData name="Siegbert Rudolph" userId="2af4d44886c067cc" providerId="LiveId" clId="{2F55FE7A-AF8B-4FF4-800D-F7FB91F4EDDD}" dt="2021-02-06T18:27:21.540" v="414" actId="478"/>
          <ac:spMkLst>
            <pc:docMk/>
            <pc:sldMk cId="2283616107" sldId="263"/>
            <ac:spMk id="6" creationId="{5F227176-863E-4659-BD04-2FCDD0D74DD7}"/>
          </ac:spMkLst>
        </pc:spChg>
      </pc:sldChg>
      <pc:sldChg chg="delSp modSp mod">
        <pc:chgData name="Siegbert Rudolph" userId="2af4d44886c067cc" providerId="LiveId" clId="{2F55FE7A-AF8B-4FF4-800D-F7FB91F4EDDD}" dt="2021-02-07T07:38:13.386" v="857" actId="1076"/>
        <pc:sldMkLst>
          <pc:docMk/>
          <pc:sldMk cId="3733227765" sldId="278"/>
        </pc:sldMkLst>
        <pc:spChg chg="del mod">
          <ac:chgData name="Siegbert Rudolph" userId="2af4d44886c067cc" providerId="LiveId" clId="{2F55FE7A-AF8B-4FF4-800D-F7FB91F4EDDD}" dt="2021-02-07T07:38:13.386" v="852" actId="478"/>
          <ac:spMkLst>
            <pc:docMk/>
            <pc:sldMk cId="3733227765" sldId="278"/>
            <ac:spMk id="2" creationId="{83F8792A-DE6E-41A7-88E4-71588D631494}"/>
          </ac:spMkLst>
        </pc:spChg>
        <pc:spChg chg="del">
          <ac:chgData name="Siegbert Rudolph" userId="2af4d44886c067cc" providerId="LiveId" clId="{2F55FE7A-AF8B-4FF4-800D-F7FB91F4EDDD}" dt="2021-01-03T17:12:34.507" v="36" actId="478"/>
          <ac:spMkLst>
            <pc:docMk/>
            <pc:sldMk cId="3733227765" sldId="278"/>
            <ac:spMk id="2" creationId="{E7FFEDE3-9EBE-4884-8A9F-D0C77EF91AAB}"/>
          </ac:spMkLst>
        </pc:spChg>
        <pc:spChg chg="del mod">
          <ac:chgData name="Siegbert Rudolph" userId="2af4d44886c067cc" providerId="LiveId" clId="{2F55FE7A-AF8B-4FF4-800D-F7FB91F4EDDD}" dt="2021-02-06T18:27:21.556" v="444" actId="478"/>
          <ac:spMkLst>
            <pc:docMk/>
            <pc:sldMk cId="3733227765" sldId="278"/>
            <ac:spMk id="6" creationId="{C148DB20-AA1E-4147-86A0-06AB25427E7D}"/>
          </ac:spMkLst>
        </pc:spChg>
        <pc:spChg chg="mod">
          <ac:chgData name="Siegbert Rudolph" userId="2af4d44886c067cc" providerId="LiveId" clId="{2F55FE7A-AF8B-4FF4-800D-F7FB91F4EDDD}" dt="2021-02-07T07:38:13.386" v="857" actId="1076"/>
          <ac:spMkLst>
            <pc:docMk/>
            <pc:sldMk cId="3733227765" sldId="278"/>
            <ac:spMk id="6" creationId="{F98877B4-3A5C-4A1B-9AD7-E37FC48D0301}"/>
          </ac:spMkLst>
        </pc:spChg>
      </pc:sldChg>
      <pc:sldChg chg="delSp modSp mod">
        <pc:chgData name="Siegbert Rudolph" userId="2af4d44886c067cc" providerId="LiveId" clId="{2F55FE7A-AF8B-4FF4-800D-F7FB91F4EDDD}" dt="2021-02-07T07:38:13.733" v="1223" actId="1076"/>
        <pc:sldMkLst>
          <pc:docMk/>
          <pc:sldMk cId="2216826815" sldId="281"/>
        </pc:sldMkLst>
        <pc:spChg chg="del">
          <ac:chgData name="Siegbert Rudolph" userId="2af4d44886c067cc" providerId="LiveId" clId="{2F55FE7A-AF8B-4FF4-800D-F7FB91F4EDDD}" dt="2021-01-03T17:12:34.808" v="402" actId="478"/>
          <ac:spMkLst>
            <pc:docMk/>
            <pc:sldMk cId="2216826815" sldId="281"/>
            <ac:spMk id="4" creationId="{29A21AAA-211D-4D99-98E0-09E0B56525AA}"/>
          </ac:spMkLst>
        </pc:spChg>
        <pc:spChg chg="del mod">
          <ac:chgData name="Siegbert Rudolph" userId="2af4d44886c067cc" providerId="LiveId" clId="{2F55FE7A-AF8B-4FF4-800D-F7FB91F4EDDD}" dt="2021-02-07T07:38:13.733" v="1218" actId="478"/>
          <ac:spMkLst>
            <pc:docMk/>
            <pc:sldMk cId="2216826815" sldId="281"/>
            <ac:spMk id="4" creationId="{7E538529-42C2-4FF1-BBB3-1CD05D59CF5B}"/>
          </ac:spMkLst>
        </pc:spChg>
        <pc:spChg chg="del mod">
          <ac:chgData name="Siegbert Rudolph" userId="2af4d44886c067cc" providerId="LiveId" clId="{2F55FE7A-AF8B-4FF4-800D-F7FB91F4EDDD}" dt="2021-02-06T18:27:21.841" v="810" actId="478"/>
          <ac:spMkLst>
            <pc:docMk/>
            <pc:sldMk cId="2216826815" sldId="281"/>
            <ac:spMk id="5" creationId="{6A9E708A-0010-4634-B96F-0D2A029AD89C}"/>
          </ac:spMkLst>
        </pc:spChg>
        <pc:spChg chg="mod">
          <ac:chgData name="Siegbert Rudolph" userId="2af4d44886c067cc" providerId="LiveId" clId="{2F55FE7A-AF8B-4FF4-800D-F7FB91F4EDDD}" dt="2021-02-07T07:38:13.733" v="1223" actId="1076"/>
          <ac:spMkLst>
            <pc:docMk/>
            <pc:sldMk cId="2216826815" sldId="281"/>
            <ac:spMk id="5" creationId="{9020EFBE-BF95-4B67-848A-0A01CD90F0A0}"/>
          </ac:spMkLst>
        </pc:spChg>
      </pc:sldChg>
      <pc:sldChg chg="delSp modSp mod">
        <pc:chgData name="Siegbert Rudolph" userId="2af4d44886c067cc" providerId="LiveId" clId="{2F55FE7A-AF8B-4FF4-800D-F7FB91F4EDDD}" dt="2021-02-07T07:38:13.502" v="971" actId="1076"/>
        <pc:sldMkLst>
          <pc:docMk/>
          <pc:sldMk cId="1473343097" sldId="322"/>
        </pc:sldMkLst>
        <pc:spChg chg="del mod">
          <ac:chgData name="Siegbert Rudolph" userId="2af4d44886c067cc" providerId="LiveId" clId="{2F55FE7A-AF8B-4FF4-800D-F7FB91F4EDDD}" dt="2021-02-07T07:38:13.486" v="966" actId="478"/>
          <ac:spMkLst>
            <pc:docMk/>
            <pc:sldMk cId="1473343097" sldId="322"/>
            <ac:spMk id="2" creationId="{2AC4107E-5F26-4495-AC47-D3F023E474AA}"/>
          </ac:spMkLst>
        </pc:spChg>
        <pc:spChg chg="del">
          <ac:chgData name="Siegbert Rudolph" userId="2af4d44886c067cc" providerId="LiveId" clId="{2F55FE7A-AF8B-4FF4-800D-F7FB91F4EDDD}" dt="2021-01-03T17:12:34.608" v="150" actId="478"/>
          <ac:spMkLst>
            <pc:docMk/>
            <pc:sldMk cId="1473343097" sldId="322"/>
            <ac:spMk id="2" creationId="{D59F8679-A739-49EF-826D-F7CD269D04B1}"/>
          </ac:spMkLst>
        </pc:spChg>
        <pc:spChg chg="del mod">
          <ac:chgData name="Siegbert Rudolph" userId="2af4d44886c067cc" providerId="LiveId" clId="{2F55FE7A-AF8B-4FF4-800D-F7FB91F4EDDD}" dt="2021-02-06T18:27:21.656" v="558" actId="478"/>
          <ac:spMkLst>
            <pc:docMk/>
            <pc:sldMk cId="1473343097" sldId="322"/>
            <ac:spMk id="4" creationId="{102DEE6B-9DF8-4B9D-8A5F-98839647D397}"/>
          </ac:spMkLst>
        </pc:spChg>
        <pc:spChg chg="mod">
          <ac:chgData name="Siegbert Rudolph" userId="2af4d44886c067cc" providerId="LiveId" clId="{2F55FE7A-AF8B-4FF4-800D-F7FB91F4EDDD}" dt="2021-02-07T07:38:13.502" v="971" actId="1076"/>
          <ac:spMkLst>
            <pc:docMk/>
            <pc:sldMk cId="1473343097" sldId="322"/>
            <ac:spMk id="4" creationId="{E0FE7042-1229-4A00-8BEC-4C0A868C8B85}"/>
          </ac:spMkLst>
        </pc:spChg>
      </pc:sldChg>
      <pc:sldChg chg="delSp modSp mod">
        <pc:chgData name="Siegbert Rudolph" userId="2af4d44886c067cc" providerId="LiveId" clId="{2F55FE7A-AF8B-4FF4-800D-F7FB91F4EDDD}" dt="2021-02-07T07:38:13.517" v="1001" actId="1076"/>
        <pc:sldMkLst>
          <pc:docMk/>
          <pc:sldMk cId="2764124826" sldId="323"/>
        </pc:sldMkLst>
        <pc:spChg chg="del">
          <ac:chgData name="Siegbert Rudolph" userId="2af4d44886c067cc" providerId="LiveId" clId="{2F55FE7A-AF8B-4FF4-800D-F7FB91F4EDDD}" dt="2021-01-03T17:12:34.623" v="180" actId="478"/>
          <ac:spMkLst>
            <pc:docMk/>
            <pc:sldMk cId="2764124826" sldId="323"/>
            <ac:spMk id="2" creationId="{6AB2E007-FA82-4F65-86AC-3F6082FE9E57}"/>
          </ac:spMkLst>
        </pc:spChg>
        <pc:spChg chg="del mod">
          <ac:chgData name="Siegbert Rudolph" userId="2af4d44886c067cc" providerId="LiveId" clId="{2F55FE7A-AF8B-4FF4-800D-F7FB91F4EDDD}" dt="2021-02-07T07:38:13.517" v="996" actId="478"/>
          <ac:spMkLst>
            <pc:docMk/>
            <pc:sldMk cId="2764124826" sldId="323"/>
            <ac:spMk id="2" creationId="{CD2261E1-1064-4016-B604-BA9BDAA981F3}"/>
          </ac:spMkLst>
        </pc:spChg>
        <pc:spChg chg="mod">
          <ac:chgData name="Siegbert Rudolph" userId="2af4d44886c067cc" providerId="LiveId" clId="{2F55FE7A-AF8B-4FF4-800D-F7FB91F4EDDD}" dt="2021-02-07T07:38:13.517" v="1001" actId="1076"/>
          <ac:spMkLst>
            <pc:docMk/>
            <pc:sldMk cId="2764124826" sldId="323"/>
            <ac:spMk id="6" creationId="{57393CC5-D24D-4908-8DE6-EE5AA207D02E}"/>
          </ac:spMkLst>
        </pc:spChg>
        <pc:spChg chg="del mod">
          <ac:chgData name="Siegbert Rudolph" userId="2af4d44886c067cc" providerId="LiveId" clId="{2F55FE7A-AF8B-4FF4-800D-F7FB91F4EDDD}" dt="2021-02-06T18:27:21.678" v="588" actId="478"/>
          <ac:spMkLst>
            <pc:docMk/>
            <pc:sldMk cId="2764124826" sldId="323"/>
            <ac:spMk id="6" creationId="{EF6178EB-F85D-4985-8124-385D9DEEFB04}"/>
          </ac:spMkLst>
        </pc:spChg>
      </pc:sldChg>
      <pc:sldChg chg="delSp modSp mod">
        <pc:chgData name="Siegbert Rudolph" userId="2af4d44886c067cc" providerId="LiveId" clId="{2F55FE7A-AF8B-4FF4-800D-F7FB91F4EDDD}" dt="2021-02-07T07:38:13.417" v="893" actId="1076"/>
        <pc:sldMkLst>
          <pc:docMk/>
          <pc:sldMk cId="460385740" sldId="324"/>
        </pc:sldMkLst>
        <pc:spChg chg="del mod">
          <ac:chgData name="Siegbert Rudolph" userId="2af4d44886c067cc" providerId="LiveId" clId="{2F55FE7A-AF8B-4FF4-800D-F7FB91F4EDDD}" dt="2021-02-07T07:38:13.417" v="888" actId="478"/>
          <ac:spMkLst>
            <pc:docMk/>
            <pc:sldMk cId="460385740" sldId="324"/>
            <ac:spMk id="2" creationId="{3AC0B5E3-DCAE-45AA-891F-BB9656AF5F10}"/>
          </ac:spMkLst>
        </pc:spChg>
        <pc:spChg chg="del">
          <ac:chgData name="Siegbert Rudolph" userId="2af4d44886c067cc" providerId="LiveId" clId="{2F55FE7A-AF8B-4FF4-800D-F7FB91F4EDDD}" dt="2021-01-03T17:12:34.539" v="72" actId="478"/>
          <ac:spMkLst>
            <pc:docMk/>
            <pc:sldMk cId="460385740" sldId="324"/>
            <ac:spMk id="2" creationId="{7B2EBA82-BD55-4011-AE78-A4D4E9A4D4D9}"/>
          </ac:spMkLst>
        </pc:spChg>
        <pc:spChg chg="mod">
          <ac:chgData name="Siegbert Rudolph" userId="2af4d44886c067cc" providerId="LiveId" clId="{2F55FE7A-AF8B-4FF4-800D-F7FB91F4EDDD}" dt="2021-02-07T07:38:13.417" v="893" actId="1076"/>
          <ac:spMkLst>
            <pc:docMk/>
            <pc:sldMk cId="460385740" sldId="324"/>
            <ac:spMk id="6" creationId="{9FB2016C-0F5F-4241-A783-DEFEDE529153}"/>
          </ac:spMkLst>
        </pc:spChg>
        <pc:spChg chg="del mod">
          <ac:chgData name="Siegbert Rudolph" userId="2af4d44886c067cc" providerId="LiveId" clId="{2F55FE7A-AF8B-4FF4-800D-F7FB91F4EDDD}" dt="2021-02-06T18:27:21.578" v="480" actId="478"/>
          <ac:spMkLst>
            <pc:docMk/>
            <pc:sldMk cId="460385740" sldId="324"/>
            <ac:spMk id="6" creationId="{B75B97B9-34F7-4A06-B1AB-5AF598CA1F95}"/>
          </ac:spMkLst>
        </pc:spChg>
      </pc:sldChg>
      <pc:sldChg chg="delSp modSp mod">
        <pc:chgData name="Siegbert Rudolph" userId="2af4d44886c067cc" providerId="LiveId" clId="{2F55FE7A-AF8B-4FF4-800D-F7FB91F4EDDD}" dt="2021-02-07T07:38:13.455" v="929" actId="1076"/>
        <pc:sldMkLst>
          <pc:docMk/>
          <pc:sldMk cId="3881716184" sldId="325"/>
        </pc:sldMkLst>
        <pc:spChg chg="del mod">
          <ac:chgData name="Siegbert Rudolph" userId="2af4d44886c067cc" providerId="LiveId" clId="{2F55FE7A-AF8B-4FF4-800D-F7FB91F4EDDD}" dt="2021-02-07T07:38:13.455" v="924" actId="478"/>
          <ac:spMkLst>
            <pc:docMk/>
            <pc:sldMk cId="3881716184" sldId="325"/>
            <ac:spMk id="2" creationId="{3DB13CCD-F4D1-444C-ADE0-F4B68EBF4A89}"/>
          </ac:spMkLst>
        </pc:spChg>
        <pc:spChg chg="del">
          <ac:chgData name="Siegbert Rudolph" userId="2af4d44886c067cc" providerId="LiveId" clId="{2F55FE7A-AF8B-4FF4-800D-F7FB91F4EDDD}" dt="2021-01-03T17:12:34.570" v="108" actId="478"/>
          <ac:spMkLst>
            <pc:docMk/>
            <pc:sldMk cId="3881716184" sldId="325"/>
            <ac:spMk id="2" creationId="{528D4C0C-2247-4478-B658-9BB523357118}"/>
          </ac:spMkLst>
        </pc:spChg>
        <pc:spChg chg="mod">
          <ac:chgData name="Siegbert Rudolph" userId="2af4d44886c067cc" providerId="LiveId" clId="{2F55FE7A-AF8B-4FF4-800D-F7FB91F4EDDD}" dt="2021-02-07T07:38:13.455" v="929" actId="1076"/>
          <ac:spMkLst>
            <pc:docMk/>
            <pc:sldMk cId="3881716184" sldId="325"/>
            <ac:spMk id="6" creationId="{2585C102-6311-4BC6-8CBF-6062D15C1C3C}"/>
          </ac:spMkLst>
        </pc:spChg>
        <pc:spChg chg="del mod">
          <ac:chgData name="Siegbert Rudolph" userId="2af4d44886c067cc" providerId="LiveId" clId="{2F55FE7A-AF8B-4FF4-800D-F7FB91F4EDDD}" dt="2021-02-06T18:27:21.625" v="516" actId="478"/>
          <ac:spMkLst>
            <pc:docMk/>
            <pc:sldMk cId="3881716184" sldId="325"/>
            <ac:spMk id="6" creationId="{B9790A9D-115B-4AAA-884B-7F4042997DCF}"/>
          </ac:spMkLst>
        </pc:spChg>
      </pc:sldChg>
      <pc:sldChg chg="delSp modSp mod">
        <pc:chgData name="Siegbert Rudolph" userId="2af4d44886c067cc" providerId="LiveId" clId="{2F55FE7A-AF8B-4FF4-800D-F7FB91F4EDDD}" dt="2021-02-07T07:38:13.486" v="965" actId="1076"/>
        <pc:sldMkLst>
          <pc:docMk/>
          <pc:sldMk cId="1935850855" sldId="326"/>
        </pc:sldMkLst>
        <pc:spChg chg="del mod">
          <ac:chgData name="Siegbert Rudolph" userId="2af4d44886c067cc" providerId="LiveId" clId="{2F55FE7A-AF8B-4FF4-800D-F7FB91F4EDDD}" dt="2021-02-07T07:38:13.486" v="960" actId="478"/>
          <ac:spMkLst>
            <pc:docMk/>
            <pc:sldMk cId="1935850855" sldId="326"/>
            <ac:spMk id="2" creationId="{267957A2-E241-4924-B49A-C77ECA41FB35}"/>
          </ac:spMkLst>
        </pc:spChg>
        <pc:spChg chg="del">
          <ac:chgData name="Siegbert Rudolph" userId="2af4d44886c067cc" providerId="LiveId" clId="{2F55FE7A-AF8B-4FF4-800D-F7FB91F4EDDD}" dt="2021-01-03T17:12:34.592" v="144" actId="478"/>
          <ac:spMkLst>
            <pc:docMk/>
            <pc:sldMk cId="1935850855" sldId="326"/>
            <ac:spMk id="2" creationId="{792B4F79-D1D8-4C78-B598-17BD37E64BB4}"/>
          </ac:spMkLst>
        </pc:spChg>
        <pc:spChg chg="del mod">
          <ac:chgData name="Siegbert Rudolph" userId="2af4d44886c067cc" providerId="LiveId" clId="{2F55FE7A-AF8B-4FF4-800D-F7FB91F4EDDD}" dt="2021-02-06T18:27:21.656" v="552" actId="478"/>
          <ac:spMkLst>
            <pc:docMk/>
            <pc:sldMk cId="1935850855" sldId="326"/>
            <ac:spMk id="6" creationId="{BD62DFA4-6DDF-47A5-B226-71439A3C65DA}"/>
          </ac:spMkLst>
        </pc:spChg>
        <pc:spChg chg="mod">
          <ac:chgData name="Siegbert Rudolph" userId="2af4d44886c067cc" providerId="LiveId" clId="{2F55FE7A-AF8B-4FF4-800D-F7FB91F4EDDD}" dt="2021-02-07T07:38:13.486" v="965" actId="1076"/>
          <ac:spMkLst>
            <pc:docMk/>
            <pc:sldMk cId="1935850855" sldId="326"/>
            <ac:spMk id="6" creationId="{C6E58EA1-C19D-4B56-AA71-DA1C63547BB4}"/>
          </ac:spMkLst>
        </pc:spChg>
      </pc:sldChg>
      <pc:sldChg chg="delSp modSp mod">
        <pc:chgData name="Siegbert Rudolph" userId="2af4d44886c067cc" providerId="LiveId" clId="{2F55FE7A-AF8B-4FF4-800D-F7FB91F4EDDD}" dt="2021-02-07T07:38:13.555" v="1037" actId="1076"/>
        <pc:sldMkLst>
          <pc:docMk/>
          <pc:sldMk cId="1854825899" sldId="327"/>
        </pc:sldMkLst>
        <pc:spChg chg="del">
          <ac:chgData name="Siegbert Rudolph" userId="2af4d44886c067cc" providerId="LiveId" clId="{2F55FE7A-AF8B-4FF4-800D-F7FB91F4EDDD}" dt="2021-01-03T17:12:34.654" v="216" actId="478"/>
          <ac:spMkLst>
            <pc:docMk/>
            <pc:sldMk cId="1854825899" sldId="327"/>
            <ac:spMk id="2" creationId="{86C014FD-C299-4512-8B88-4D583DC163F9}"/>
          </ac:spMkLst>
        </pc:spChg>
        <pc:spChg chg="del mod">
          <ac:chgData name="Siegbert Rudolph" userId="2af4d44886c067cc" providerId="LiveId" clId="{2F55FE7A-AF8B-4FF4-800D-F7FB91F4EDDD}" dt="2021-02-07T07:38:13.555" v="1032" actId="478"/>
          <ac:spMkLst>
            <pc:docMk/>
            <pc:sldMk cId="1854825899" sldId="327"/>
            <ac:spMk id="2" creationId="{9C39C3BC-479E-4FFD-A35A-72288B544C7D}"/>
          </ac:spMkLst>
        </pc:spChg>
        <pc:spChg chg="mod">
          <ac:chgData name="Siegbert Rudolph" userId="2af4d44886c067cc" providerId="LiveId" clId="{2F55FE7A-AF8B-4FF4-800D-F7FB91F4EDDD}" dt="2021-02-07T07:38:13.555" v="1037" actId="1076"/>
          <ac:spMkLst>
            <pc:docMk/>
            <pc:sldMk cId="1854825899" sldId="327"/>
            <ac:spMk id="6" creationId="{C0C362EE-D13F-4A61-A41E-0FFEE29C4AEE}"/>
          </ac:spMkLst>
        </pc:spChg>
        <pc:spChg chg="del mod">
          <ac:chgData name="Siegbert Rudolph" userId="2af4d44886c067cc" providerId="LiveId" clId="{2F55FE7A-AF8B-4FF4-800D-F7FB91F4EDDD}" dt="2021-02-06T18:27:21.694" v="624" actId="478"/>
          <ac:spMkLst>
            <pc:docMk/>
            <pc:sldMk cId="1854825899" sldId="327"/>
            <ac:spMk id="6" creationId="{EFA5FB57-3A38-48DC-B8E9-58043CC60F52}"/>
          </ac:spMkLst>
        </pc:spChg>
      </pc:sldChg>
      <pc:sldChg chg="delSp modSp mod">
        <pc:chgData name="Siegbert Rudolph" userId="2af4d44886c067cc" providerId="LiveId" clId="{2F55FE7A-AF8B-4FF4-800D-F7FB91F4EDDD}" dt="2021-02-07T07:38:13.602" v="1073" actId="1076"/>
        <pc:sldMkLst>
          <pc:docMk/>
          <pc:sldMk cId="2257926524" sldId="328"/>
        </pc:sldMkLst>
        <pc:spChg chg="del">
          <ac:chgData name="Siegbert Rudolph" userId="2af4d44886c067cc" providerId="LiveId" clId="{2F55FE7A-AF8B-4FF4-800D-F7FB91F4EDDD}" dt="2021-01-03T17:12:34.692" v="252" actId="478"/>
          <ac:spMkLst>
            <pc:docMk/>
            <pc:sldMk cId="2257926524" sldId="328"/>
            <ac:spMk id="2" creationId="{20E9F337-AB20-4586-9CFD-47A65EC202BE}"/>
          </ac:spMkLst>
        </pc:spChg>
        <pc:spChg chg="del mod">
          <ac:chgData name="Siegbert Rudolph" userId="2af4d44886c067cc" providerId="LiveId" clId="{2F55FE7A-AF8B-4FF4-800D-F7FB91F4EDDD}" dt="2021-02-07T07:38:13.586" v="1068" actId="478"/>
          <ac:spMkLst>
            <pc:docMk/>
            <pc:sldMk cId="2257926524" sldId="328"/>
            <ac:spMk id="2" creationId="{FE732079-0290-417A-BFD5-8B1D8A1A8E16}"/>
          </ac:spMkLst>
        </pc:spChg>
        <pc:spChg chg="del mod">
          <ac:chgData name="Siegbert Rudolph" userId="2af4d44886c067cc" providerId="LiveId" clId="{2F55FE7A-AF8B-4FF4-800D-F7FB91F4EDDD}" dt="2021-02-06T18:27:21.740" v="660" actId="478"/>
          <ac:spMkLst>
            <pc:docMk/>
            <pc:sldMk cId="2257926524" sldId="328"/>
            <ac:spMk id="6" creationId="{63E6AA90-212E-407A-95F1-AB1456753E29}"/>
          </ac:spMkLst>
        </pc:spChg>
        <pc:spChg chg="mod">
          <ac:chgData name="Siegbert Rudolph" userId="2af4d44886c067cc" providerId="LiveId" clId="{2F55FE7A-AF8B-4FF4-800D-F7FB91F4EDDD}" dt="2021-02-07T07:38:13.602" v="1073" actId="1076"/>
          <ac:spMkLst>
            <pc:docMk/>
            <pc:sldMk cId="2257926524" sldId="328"/>
            <ac:spMk id="6" creationId="{DEC0E2D7-E74B-40F0-9E22-7918779A331B}"/>
          </ac:spMkLst>
        </pc:spChg>
      </pc:sldChg>
      <pc:sldChg chg="delSp modSp mod">
        <pc:chgData name="Siegbert Rudolph" userId="2af4d44886c067cc" providerId="LiveId" clId="{2F55FE7A-AF8B-4FF4-800D-F7FB91F4EDDD}" dt="2021-02-07T07:38:13.633" v="1109" actId="1076"/>
        <pc:sldMkLst>
          <pc:docMk/>
          <pc:sldMk cId="3039317977" sldId="329"/>
        </pc:sldMkLst>
        <pc:spChg chg="del mod">
          <ac:chgData name="Siegbert Rudolph" userId="2af4d44886c067cc" providerId="LiveId" clId="{2F55FE7A-AF8B-4FF4-800D-F7FB91F4EDDD}" dt="2021-02-07T07:38:13.633" v="1104" actId="478"/>
          <ac:spMkLst>
            <pc:docMk/>
            <pc:sldMk cId="3039317977" sldId="329"/>
            <ac:spMk id="2" creationId="{A618A14A-FDF0-4918-8DCB-D7E0B854F29D}"/>
          </ac:spMkLst>
        </pc:spChg>
        <pc:spChg chg="del">
          <ac:chgData name="Siegbert Rudolph" userId="2af4d44886c067cc" providerId="LiveId" clId="{2F55FE7A-AF8B-4FF4-800D-F7FB91F4EDDD}" dt="2021-01-03T17:12:34.708" v="288" actId="478"/>
          <ac:spMkLst>
            <pc:docMk/>
            <pc:sldMk cId="3039317977" sldId="329"/>
            <ac:spMk id="2" creationId="{C174719A-B447-4870-BF77-CF42F1463184}"/>
          </ac:spMkLst>
        </pc:spChg>
        <pc:spChg chg="del mod">
          <ac:chgData name="Siegbert Rudolph" userId="2af4d44886c067cc" providerId="LiveId" clId="{2F55FE7A-AF8B-4FF4-800D-F7FB91F4EDDD}" dt="2021-02-06T18:27:21.756" v="696" actId="478"/>
          <ac:spMkLst>
            <pc:docMk/>
            <pc:sldMk cId="3039317977" sldId="329"/>
            <ac:spMk id="6" creationId="{129AC729-D3BC-46CB-9162-15FD596ADB4D}"/>
          </ac:spMkLst>
        </pc:spChg>
        <pc:spChg chg="mod">
          <ac:chgData name="Siegbert Rudolph" userId="2af4d44886c067cc" providerId="LiveId" clId="{2F55FE7A-AF8B-4FF4-800D-F7FB91F4EDDD}" dt="2021-02-07T07:38:13.633" v="1109" actId="1076"/>
          <ac:spMkLst>
            <pc:docMk/>
            <pc:sldMk cId="3039317977" sldId="329"/>
            <ac:spMk id="6" creationId="{81F00D92-8243-4F0D-9521-F5D2CAD1CD51}"/>
          </ac:spMkLst>
        </pc:spChg>
      </pc:sldChg>
      <pc:sldChg chg="delSp modSp mod">
        <pc:chgData name="Siegbert Rudolph" userId="2af4d44886c067cc" providerId="LiveId" clId="{2F55FE7A-AF8B-4FF4-800D-F7FB91F4EDDD}" dt="2021-02-07T07:38:13.370" v="833" actId="1076"/>
        <pc:sldMkLst>
          <pc:docMk/>
          <pc:sldMk cId="3891594879" sldId="330"/>
        </pc:sldMkLst>
        <pc:spChg chg="del">
          <ac:chgData name="Siegbert Rudolph" userId="2af4d44886c067cc" providerId="LiveId" clId="{2F55FE7A-AF8B-4FF4-800D-F7FB91F4EDDD}" dt="2021-01-03T17:12:34.492" v="12" actId="478"/>
          <ac:spMkLst>
            <pc:docMk/>
            <pc:sldMk cId="3891594879" sldId="330"/>
            <ac:spMk id="4" creationId="{32B285CD-8373-4E6F-B013-3477EC4B351B}"/>
          </ac:spMkLst>
        </pc:spChg>
        <pc:spChg chg="del mod">
          <ac:chgData name="Siegbert Rudolph" userId="2af4d44886c067cc" providerId="LiveId" clId="{2F55FE7A-AF8B-4FF4-800D-F7FB91F4EDDD}" dt="2021-02-07T07:38:13.354" v="828" actId="478"/>
          <ac:spMkLst>
            <pc:docMk/>
            <pc:sldMk cId="3891594879" sldId="330"/>
            <ac:spMk id="4" creationId="{F3C4655D-C70D-4F8A-9599-94AADE7D251C}"/>
          </ac:spMkLst>
        </pc:spChg>
        <pc:spChg chg="del mod">
          <ac:chgData name="Siegbert Rudolph" userId="2af4d44886c067cc" providerId="LiveId" clId="{2F55FE7A-AF8B-4FF4-800D-F7FB91F4EDDD}" dt="2021-02-06T18:27:21.540" v="420" actId="478"/>
          <ac:spMkLst>
            <pc:docMk/>
            <pc:sldMk cId="3891594879" sldId="330"/>
            <ac:spMk id="6" creationId="{7C78E196-E93B-40A2-B918-E41B32E3EE38}"/>
          </ac:spMkLst>
        </pc:spChg>
        <pc:spChg chg="mod">
          <ac:chgData name="Siegbert Rudolph" userId="2af4d44886c067cc" providerId="LiveId" clId="{2F55FE7A-AF8B-4FF4-800D-F7FB91F4EDDD}" dt="2021-02-07T07:38:13.370" v="833" actId="1076"/>
          <ac:spMkLst>
            <pc:docMk/>
            <pc:sldMk cId="3891594879" sldId="330"/>
            <ac:spMk id="6" creationId="{E043FD8B-8CEF-42B0-8FC2-D7D1F7950FC5}"/>
          </ac:spMkLst>
        </pc:spChg>
      </pc:sldChg>
      <pc:sldChg chg="delSp modSp mod">
        <pc:chgData name="Siegbert Rudolph" userId="2af4d44886c067cc" providerId="LiveId" clId="{2F55FE7A-AF8B-4FF4-800D-F7FB91F4EDDD}" dt="2021-02-07T07:38:13.370" v="839" actId="1076"/>
        <pc:sldMkLst>
          <pc:docMk/>
          <pc:sldMk cId="577224170" sldId="331"/>
        </pc:sldMkLst>
        <pc:spChg chg="del">
          <ac:chgData name="Siegbert Rudolph" userId="2af4d44886c067cc" providerId="LiveId" clId="{2F55FE7A-AF8B-4FF4-800D-F7FB91F4EDDD}" dt="2021-01-03T17:12:34.492" v="18" actId="478"/>
          <ac:spMkLst>
            <pc:docMk/>
            <pc:sldMk cId="577224170" sldId="331"/>
            <ac:spMk id="4" creationId="{4CA63877-A53A-4E5E-9EFF-032302DBD159}"/>
          </ac:spMkLst>
        </pc:spChg>
        <pc:spChg chg="del mod">
          <ac:chgData name="Siegbert Rudolph" userId="2af4d44886c067cc" providerId="LiveId" clId="{2F55FE7A-AF8B-4FF4-800D-F7FB91F4EDDD}" dt="2021-02-07T07:38:13.370" v="834" actId="478"/>
          <ac:spMkLst>
            <pc:docMk/>
            <pc:sldMk cId="577224170" sldId="331"/>
            <ac:spMk id="4" creationId="{8631C657-565F-4E53-8F59-DBA265462F17}"/>
          </ac:spMkLst>
        </pc:spChg>
        <pc:spChg chg="mod">
          <ac:chgData name="Siegbert Rudolph" userId="2af4d44886c067cc" providerId="LiveId" clId="{2F55FE7A-AF8B-4FF4-800D-F7FB91F4EDDD}" dt="2021-02-07T07:38:13.370" v="839" actId="1076"/>
          <ac:spMkLst>
            <pc:docMk/>
            <pc:sldMk cId="577224170" sldId="331"/>
            <ac:spMk id="6" creationId="{38A1B507-4231-4D62-8EBB-286047218CF5}"/>
          </ac:spMkLst>
        </pc:spChg>
        <pc:spChg chg="del mod">
          <ac:chgData name="Siegbert Rudolph" userId="2af4d44886c067cc" providerId="LiveId" clId="{2F55FE7A-AF8B-4FF4-800D-F7FB91F4EDDD}" dt="2021-02-06T18:27:21.540" v="426" actId="478"/>
          <ac:spMkLst>
            <pc:docMk/>
            <pc:sldMk cId="577224170" sldId="331"/>
            <ac:spMk id="6" creationId="{E2FBC490-9B01-4CE6-AA52-E945B28E65B6}"/>
          </ac:spMkLst>
        </pc:spChg>
      </pc:sldChg>
      <pc:sldChg chg="delSp modSp mod">
        <pc:chgData name="Siegbert Rudolph" userId="2af4d44886c067cc" providerId="LiveId" clId="{2F55FE7A-AF8B-4FF4-800D-F7FB91F4EDDD}" dt="2021-02-07T07:38:13.370" v="845" actId="1076"/>
        <pc:sldMkLst>
          <pc:docMk/>
          <pc:sldMk cId="393580031" sldId="332"/>
        </pc:sldMkLst>
        <pc:spChg chg="del">
          <ac:chgData name="Siegbert Rudolph" userId="2af4d44886c067cc" providerId="LiveId" clId="{2F55FE7A-AF8B-4FF4-800D-F7FB91F4EDDD}" dt="2021-01-03T17:12:34.507" v="24" actId="478"/>
          <ac:spMkLst>
            <pc:docMk/>
            <pc:sldMk cId="393580031" sldId="332"/>
            <ac:spMk id="4" creationId="{52E492B2-34A0-4F24-9A9C-8B5BCCDAA73F}"/>
          </ac:spMkLst>
        </pc:spChg>
        <pc:spChg chg="del mod">
          <ac:chgData name="Siegbert Rudolph" userId="2af4d44886c067cc" providerId="LiveId" clId="{2F55FE7A-AF8B-4FF4-800D-F7FB91F4EDDD}" dt="2021-02-07T07:38:13.370" v="840" actId="478"/>
          <ac:spMkLst>
            <pc:docMk/>
            <pc:sldMk cId="393580031" sldId="332"/>
            <ac:spMk id="4" creationId="{62F75CC4-78C3-4EBD-B87C-5F8A7D904B24}"/>
          </ac:spMkLst>
        </pc:spChg>
        <pc:spChg chg="mod">
          <ac:chgData name="Siegbert Rudolph" userId="2af4d44886c067cc" providerId="LiveId" clId="{2F55FE7A-AF8B-4FF4-800D-F7FB91F4EDDD}" dt="2021-02-07T07:38:13.370" v="845" actId="1076"/>
          <ac:spMkLst>
            <pc:docMk/>
            <pc:sldMk cId="393580031" sldId="332"/>
            <ac:spMk id="6" creationId="{060E3A1F-F331-4F2F-8A00-D2F61D8D8755}"/>
          </ac:spMkLst>
        </pc:spChg>
        <pc:spChg chg="del mod">
          <ac:chgData name="Siegbert Rudolph" userId="2af4d44886c067cc" providerId="LiveId" clId="{2F55FE7A-AF8B-4FF4-800D-F7FB91F4EDDD}" dt="2021-02-06T18:27:21.540" v="432" actId="478"/>
          <ac:spMkLst>
            <pc:docMk/>
            <pc:sldMk cId="393580031" sldId="332"/>
            <ac:spMk id="6" creationId="{9D29ECCE-6662-49EA-AAED-51C6F1AF4022}"/>
          </ac:spMkLst>
        </pc:spChg>
      </pc:sldChg>
      <pc:sldChg chg="delSp modSp mod">
        <pc:chgData name="Siegbert Rudolph" userId="2af4d44886c067cc" providerId="LiveId" clId="{2F55FE7A-AF8B-4FF4-800D-F7FB91F4EDDD}" dt="2021-02-07T07:38:13.386" v="851" actId="1076"/>
        <pc:sldMkLst>
          <pc:docMk/>
          <pc:sldMk cId="2338787527" sldId="333"/>
        </pc:sldMkLst>
        <pc:spChg chg="del">
          <ac:chgData name="Siegbert Rudolph" userId="2af4d44886c067cc" providerId="LiveId" clId="{2F55FE7A-AF8B-4FF4-800D-F7FB91F4EDDD}" dt="2021-01-03T17:12:34.507" v="30" actId="478"/>
          <ac:spMkLst>
            <pc:docMk/>
            <pc:sldMk cId="2338787527" sldId="333"/>
            <ac:spMk id="4" creationId="{09DBD929-DB7C-497C-AB1C-CE11A1011EFC}"/>
          </ac:spMkLst>
        </pc:spChg>
        <pc:spChg chg="del mod">
          <ac:chgData name="Siegbert Rudolph" userId="2af4d44886c067cc" providerId="LiveId" clId="{2F55FE7A-AF8B-4FF4-800D-F7FB91F4EDDD}" dt="2021-02-07T07:38:13.370" v="846" actId="478"/>
          <ac:spMkLst>
            <pc:docMk/>
            <pc:sldMk cId="2338787527" sldId="333"/>
            <ac:spMk id="4" creationId="{83BBF9C8-4C2C-4823-B62B-583EDC666EB4}"/>
          </ac:spMkLst>
        </pc:spChg>
        <pc:spChg chg="del mod">
          <ac:chgData name="Siegbert Rudolph" userId="2af4d44886c067cc" providerId="LiveId" clId="{2F55FE7A-AF8B-4FF4-800D-F7FB91F4EDDD}" dt="2021-02-06T18:27:21.556" v="438" actId="478"/>
          <ac:spMkLst>
            <pc:docMk/>
            <pc:sldMk cId="2338787527" sldId="333"/>
            <ac:spMk id="6" creationId="{6AC529A9-6E2D-4699-99AA-3B43C07FC969}"/>
          </ac:spMkLst>
        </pc:spChg>
        <pc:spChg chg="mod">
          <ac:chgData name="Siegbert Rudolph" userId="2af4d44886c067cc" providerId="LiveId" clId="{2F55FE7A-AF8B-4FF4-800D-F7FB91F4EDDD}" dt="2021-02-07T07:38:13.386" v="851" actId="1076"/>
          <ac:spMkLst>
            <pc:docMk/>
            <pc:sldMk cId="2338787527" sldId="333"/>
            <ac:spMk id="6" creationId="{F1A26D9C-B792-4B15-B372-BF6377CD9CF2}"/>
          </ac:spMkLst>
        </pc:spChg>
      </pc:sldChg>
      <pc:sldChg chg="delSp modSp mod">
        <pc:chgData name="Siegbert Rudolph" userId="2af4d44886c067cc" providerId="LiveId" clId="{2F55FE7A-AF8B-4FF4-800D-F7FB91F4EDDD}" dt="2021-02-07T07:38:13.386" v="863" actId="1076"/>
        <pc:sldMkLst>
          <pc:docMk/>
          <pc:sldMk cId="873203582" sldId="334"/>
        </pc:sldMkLst>
        <pc:spChg chg="del">
          <ac:chgData name="Siegbert Rudolph" userId="2af4d44886c067cc" providerId="LiveId" clId="{2F55FE7A-AF8B-4FF4-800D-F7FB91F4EDDD}" dt="2021-01-03T17:12:34.523" v="42" actId="478"/>
          <ac:spMkLst>
            <pc:docMk/>
            <pc:sldMk cId="873203582" sldId="334"/>
            <ac:spMk id="4" creationId="{A6DB39CA-10CC-413A-AA6F-F2B25B4BC5A2}"/>
          </ac:spMkLst>
        </pc:spChg>
        <pc:spChg chg="del mod">
          <ac:chgData name="Siegbert Rudolph" userId="2af4d44886c067cc" providerId="LiveId" clId="{2F55FE7A-AF8B-4FF4-800D-F7FB91F4EDDD}" dt="2021-02-07T07:38:13.386" v="858" actId="478"/>
          <ac:spMkLst>
            <pc:docMk/>
            <pc:sldMk cId="873203582" sldId="334"/>
            <ac:spMk id="4" creationId="{C0622AC8-44EA-4C8E-86D2-9F2C887BAFD9}"/>
          </ac:spMkLst>
        </pc:spChg>
        <pc:spChg chg="del mod">
          <ac:chgData name="Siegbert Rudolph" userId="2af4d44886c067cc" providerId="LiveId" clId="{2F55FE7A-AF8B-4FF4-800D-F7FB91F4EDDD}" dt="2021-02-06T18:27:21.556" v="450" actId="478"/>
          <ac:spMkLst>
            <pc:docMk/>
            <pc:sldMk cId="873203582" sldId="334"/>
            <ac:spMk id="6" creationId="{744BBC8D-E9EE-405C-94D8-8C5BEB0380C0}"/>
          </ac:spMkLst>
        </pc:spChg>
        <pc:spChg chg="mod">
          <ac:chgData name="Siegbert Rudolph" userId="2af4d44886c067cc" providerId="LiveId" clId="{2F55FE7A-AF8B-4FF4-800D-F7FB91F4EDDD}" dt="2021-02-07T07:38:13.386" v="863" actId="1076"/>
          <ac:spMkLst>
            <pc:docMk/>
            <pc:sldMk cId="873203582" sldId="334"/>
            <ac:spMk id="6" creationId="{8C0ECED5-CF27-49BC-A3A4-1401E04B0F93}"/>
          </ac:spMkLst>
        </pc:spChg>
      </pc:sldChg>
      <pc:sldChg chg="delSp modSp mod">
        <pc:chgData name="Siegbert Rudolph" userId="2af4d44886c067cc" providerId="LiveId" clId="{2F55FE7A-AF8B-4FF4-800D-F7FB91F4EDDD}" dt="2021-02-07T07:38:13.401" v="869" actId="1076"/>
        <pc:sldMkLst>
          <pc:docMk/>
          <pc:sldMk cId="2753350597" sldId="335"/>
        </pc:sldMkLst>
        <pc:spChg chg="del mod">
          <ac:chgData name="Siegbert Rudolph" userId="2af4d44886c067cc" providerId="LiveId" clId="{2F55FE7A-AF8B-4FF4-800D-F7FB91F4EDDD}" dt="2021-02-07T07:38:13.386" v="864" actId="478"/>
          <ac:spMkLst>
            <pc:docMk/>
            <pc:sldMk cId="2753350597" sldId="335"/>
            <ac:spMk id="4" creationId="{15425D74-3C3F-4227-825E-146EE9BE5441}"/>
          </ac:spMkLst>
        </pc:spChg>
        <pc:spChg chg="del">
          <ac:chgData name="Siegbert Rudolph" userId="2af4d44886c067cc" providerId="LiveId" clId="{2F55FE7A-AF8B-4FF4-800D-F7FB91F4EDDD}" dt="2021-01-03T17:12:34.523" v="48" actId="478"/>
          <ac:spMkLst>
            <pc:docMk/>
            <pc:sldMk cId="2753350597" sldId="335"/>
            <ac:spMk id="4" creationId="{B63651A4-9877-4E32-A388-B7398E740714}"/>
          </ac:spMkLst>
        </pc:spChg>
        <pc:spChg chg="mod">
          <ac:chgData name="Siegbert Rudolph" userId="2af4d44886c067cc" providerId="LiveId" clId="{2F55FE7A-AF8B-4FF4-800D-F7FB91F4EDDD}" dt="2021-02-07T07:38:13.401" v="869" actId="1076"/>
          <ac:spMkLst>
            <pc:docMk/>
            <pc:sldMk cId="2753350597" sldId="335"/>
            <ac:spMk id="6" creationId="{20077BDF-F33D-4763-B9AF-025757312FD0}"/>
          </ac:spMkLst>
        </pc:spChg>
        <pc:spChg chg="del mod">
          <ac:chgData name="Siegbert Rudolph" userId="2af4d44886c067cc" providerId="LiveId" clId="{2F55FE7A-AF8B-4FF4-800D-F7FB91F4EDDD}" dt="2021-02-06T18:27:21.556" v="456" actId="478"/>
          <ac:spMkLst>
            <pc:docMk/>
            <pc:sldMk cId="2753350597" sldId="335"/>
            <ac:spMk id="6" creationId="{4E26AC37-FB31-4BAC-BEF2-6FAACFE940D4}"/>
          </ac:spMkLst>
        </pc:spChg>
      </pc:sldChg>
      <pc:sldChg chg="delSp modSp mod">
        <pc:chgData name="Siegbert Rudolph" userId="2af4d44886c067cc" providerId="LiveId" clId="{2F55FE7A-AF8B-4FF4-800D-F7FB91F4EDDD}" dt="2021-02-07T07:38:13.401" v="875" actId="1076"/>
        <pc:sldMkLst>
          <pc:docMk/>
          <pc:sldMk cId="3459433724" sldId="336"/>
        </pc:sldMkLst>
        <pc:spChg chg="del mod">
          <ac:chgData name="Siegbert Rudolph" userId="2af4d44886c067cc" providerId="LiveId" clId="{2F55FE7A-AF8B-4FF4-800D-F7FB91F4EDDD}" dt="2021-02-07T07:38:13.401" v="870" actId="478"/>
          <ac:spMkLst>
            <pc:docMk/>
            <pc:sldMk cId="3459433724" sldId="336"/>
            <ac:spMk id="4" creationId="{239BFCF6-DCD8-45F8-92F4-C3655EE18CC4}"/>
          </ac:spMkLst>
        </pc:spChg>
        <pc:spChg chg="del">
          <ac:chgData name="Siegbert Rudolph" userId="2af4d44886c067cc" providerId="LiveId" clId="{2F55FE7A-AF8B-4FF4-800D-F7FB91F4EDDD}" dt="2021-01-03T17:12:34.523" v="54" actId="478"/>
          <ac:spMkLst>
            <pc:docMk/>
            <pc:sldMk cId="3459433724" sldId="336"/>
            <ac:spMk id="4" creationId="{5B1FDD83-82BE-4BB1-BCF4-689B32C36E3A}"/>
          </ac:spMkLst>
        </pc:spChg>
        <pc:spChg chg="del mod">
          <ac:chgData name="Siegbert Rudolph" userId="2af4d44886c067cc" providerId="LiveId" clId="{2F55FE7A-AF8B-4FF4-800D-F7FB91F4EDDD}" dt="2021-02-06T18:27:21.571" v="462" actId="478"/>
          <ac:spMkLst>
            <pc:docMk/>
            <pc:sldMk cId="3459433724" sldId="336"/>
            <ac:spMk id="6" creationId="{329BFF3D-730A-417D-BAE4-C5110219F1B1}"/>
          </ac:spMkLst>
        </pc:spChg>
        <pc:spChg chg="mod">
          <ac:chgData name="Siegbert Rudolph" userId="2af4d44886c067cc" providerId="LiveId" clId="{2F55FE7A-AF8B-4FF4-800D-F7FB91F4EDDD}" dt="2021-02-07T07:38:13.401" v="875" actId="1076"/>
          <ac:spMkLst>
            <pc:docMk/>
            <pc:sldMk cId="3459433724" sldId="336"/>
            <ac:spMk id="6" creationId="{A83B967D-D221-4A86-91BE-58CE1FE14E9D}"/>
          </ac:spMkLst>
        </pc:spChg>
      </pc:sldChg>
      <pc:sldChg chg="delSp modSp mod">
        <pc:chgData name="Siegbert Rudolph" userId="2af4d44886c067cc" providerId="LiveId" clId="{2F55FE7A-AF8B-4FF4-800D-F7FB91F4EDDD}" dt="2021-02-07T07:38:13.401" v="881" actId="1076"/>
        <pc:sldMkLst>
          <pc:docMk/>
          <pc:sldMk cId="36818596" sldId="337"/>
        </pc:sldMkLst>
        <pc:spChg chg="del mod">
          <ac:chgData name="Siegbert Rudolph" userId="2af4d44886c067cc" providerId="LiveId" clId="{2F55FE7A-AF8B-4FF4-800D-F7FB91F4EDDD}" dt="2021-02-07T07:38:13.401" v="876" actId="478"/>
          <ac:spMkLst>
            <pc:docMk/>
            <pc:sldMk cId="36818596" sldId="337"/>
            <ac:spMk id="4" creationId="{A18D97F8-CDDD-4D7B-8312-510EB74205E4}"/>
          </ac:spMkLst>
        </pc:spChg>
        <pc:spChg chg="del">
          <ac:chgData name="Siegbert Rudolph" userId="2af4d44886c067cc" providerId="LiveId" clId="{2F55FE7A-AF8B-4FF4-800D-F7FB91F4EDDD}" dt="2021-01-03T17:12:34.523" v="60" actId="478"/>
          <ac:spMkLst>
            <pc:docMk/>
            <pc:sldMk cId="36818596" sldId="337"/>
            <ac:spMk id="4" creationId="{E6AEE81D-C1DC-41AE-9338-3AB834E8603F}"/>
          </ac:spMkLst>
        </pc:spChg>
        <pc:spChg chg="del mod">
          <ac:chgData name="Siegbert Rudolph" userId="2af4d44886c067cc" providerId="LiveId" clId="{2F55FE7A-AF8B-4FF4-800D-F7FB91F4EDDD}" dt="2021-02-06T18:27:21.578" v="468" actId="478"/>
          <ac:spMkLst>
            <pc:docMk/>
            <pc:sldMk cId="36818596" sldId="337"/>
            <ac:spMk id="6" creationId="{70F51CBD-4FB7-40B4-A9F8-2AF822E565E6}"/>
          </ac:spMkLst>
        </pc:spChg>
        <pc:spChg chg="mod">
          <ac:chgData name="Siegbert Rudolph" userId="2af4d44886c067cc" providerId="LiveId" clId="{2F55FE7A-AF8B-4FF4-800D-F7FB91F4EDDD}" dt="2021-02-07T07:38:13.401" v="881" actId="1076"/>
          <ac:spMkLst>
            <pc:docMk/>
            <pc:sldMk cId="36818596" sldId="337"/>
            <ac:spMk id="6" creationId="{8EEF221A-FAC8-48DF-BDFB-02CEF8C0C964}"/>
          </ac:spMkLst>
        </pc:spChg>
      </pc:sldChg>
      <pc:sldChg chg="delSp modSp mod">
        <pc:chgData name="Siegbert Rudolph" userId="2af4d44886c067cc" providerId="LiveId" clId="{2F55FE7A-AF8B-4FF4-800D-F7FB91F4EDDD}" dt="2021-02-07T07:38:13.417" v="887" actId="1076"/>
        <pc:sldMkLst>
          <pc:docMk/>
          <pc:sldMk cId="1737429326" sldId="338"/>
        </pc:sldMkLst>
        <pc:spChg chg="del">
          <ac:chgData name="Siegbert Rudolph" userId="2af4d44886c067cc" providerId="LiveId" clId="{2F55FE7A-AF8B-4FF4-800D-F7FB91F4EDDD}" dt="2021-01-03T17:12:34.539" v="66" actId="478"/>
          <ac:spMkLst>
            <pc:docMk/>
            <pc:sldMk cId="1737429326" sldId="338"/>
            <ac:spMk id="4" creationId="{2444AEAC-3AFD-4D8C-B184-7466423060CE}"/>
          </ac:spMkLst>
        </pc:spChg>
        <pc:spChg chg="del mod">
          <ac:chgData name="Siegbert Rudolph" userId="2af4d44886c067cc" providerId="LiveId" clId="{2F55FE7A-AF8B-4FF4-800D-F7FB91F4EDDD}" dt="2021-02-07T07:38:13.401" v="882" actId="478"/>
          <ac:spMkLst>
            <pc:docMk/>
            <pc:sldMk cId="1737429326" sldId="338"/>
            <ac:spMk id="4" creationId="{8F8A468E-4876-48A3-A7F5-C2B1F538D0BD}"/>
          </ac:spMkLst>
        </pc:spChg>
        <pc:spChg chg="mod">
          <ac:chgData name="Siegbert Rudolph" userId="2af4d44886c067cc" providerId="LiveId" clId="{2F55FE7A-AF8B-4FF4-800D-F7FB91F4EDDD}" dt="2021-02-07T07:38:13.417" v="887" actId="1076"/>
          <ac:spMkLst>
            <pc:docMk/>
            <pc:sldMk cId="1737429326" sldId="338"/>
            <ac:spMk id="6" creationId="{5DB01562-301D-4CCA-924D-797F1C9FCB6E}"/>
          </ac:spMkLst>
        </pc:spChg>
        <pc:spChg chg="del mod">
          <ac:chgData name="Siegbert Rudolph" userId="2af4d44886c067cc" providerId="LiveId" clId="{2F55FE7A-AF8B-4FF4-800D-F7FB91F4EDDD}" dt="2021-02-06T18:27:21.578" v="474" actId="478"/>
          <ac:spMkLst>
            <pc:docMk/>
            <pc:sldMk cId="1737429326" sldId="338"/>
            <ac:spMk id="6" creationId="{F44FCB0D-0C32-4DCE-8CD7-982DDAFD952E}"/>
          </ac:spMkLst>
        </pc:spChg>
      </pc:sldChg>
      <pc:sldChg chg="delSp modSp mod">
        <pc:chgData name="Siegbert Rudolph" userId="2af4d44886c067cc" providerId="LiveId" clId="{2F55FE7A-AF8B-4FF4-800D-F7FB91F4EDDD}" dt="2021-02-07T07:38:13.433" v="899" actId="1076"/>
        <pc:sldMkLst>
          <pc:docMk/>
          <pc:sldMk cId="3980292402" sldId="339"/>
        </pc:sldMkLst>
        <pc:spChg chg="del">
          <ac:chgData name="Siegbert Rudolph" userId="2af4d44886c067cc" providerId="LiveId" clId="{2F55FE7A-AF8B-4FF4-800D-F7FB91F4EDDD}" dt="2021-01-03T17:12:34.554" v="78" actId="478"/>
          <ac:spMkLst>
            <pc:docMk/>
            <pc:sldMk cId="3980292402" sldId="339"/>
            <ac:spMk id="4" creationId="{097A7391-4D34-4F05-ADF2-D5E3B93FDD2E}"/>
          </ac:spMkLst>
        </pc:spChg>
        <pc:spChg chg="del mod">
          <ac:chgData name="Siegbert Rudolph" userId="2af4d44886c067cc" providerId="LiveId" clId="{2F55FE7A-AF8B-4FF4-800D-F7FB91F4EDDD}" dt="2021-02-07T07:38:13.417" v="894" actId="478"/>
          <ac:spMkLst>
            <pc:docMk/>
            <pc:sldMk cId="3980292402" sldId="339"/>
            <ac:spMk id="4" creationId="{6274C0C7-72EA-473A-957E-330518E0CF81}"/>
          </ac:spMkLst>
        </pc:spChg>
        <pc:spChg chg="mod">
          <ac:chgData name="Siegbert Rudolph" userId="2af4d44886c067cc" providerId="LiveId" clId="{2F55FE7A-AF8B-4FF4-800D-F7FB91F4EDDD}" dt="2021-02-07T07:38:13.433" v="899" actId="1076"/>
          <ac:spMkLst>
            <pc:docMk/>
            <pc:sldMk cId="3980292402" sldId="339"/>
            <ac:spMk id="6" creationId="{3C33CDFD-BC19-460F-82F5-FE9614423352}"/>
          </ac:spMkLst>
        </pc:spChg>
        <pc:spChg chg="del mod">
          <ac:chgData name="Siegbert Rudolph" userId="2af4d44886c067cc" providerId="LiveId" clId="{2F55FE7A-AF8B-4FF4-800D-F7FB91F4EDDD}" dt="2021-02-06T18:27:21.593" v="486" actId="478"/>
          <ac:spMkLst>
            <pc:docMk/>
            <pc:sldMk cId="3980292402" sldId="339"/>
            <ac:spMk id="6" creationId="{3E40A22D-61E4-48A4-95E5-1365BD50EA9D}"/>
          </ac:spMkLst>
        </pc:spChg>
      </pc:sldChg>
      <pc:sldChg chg="delSp modSp mod">
        <pc:chgData name="Siegbert Rudolph" userId="2af4d44886c067cc" providerId="LiveId" clId="{2F55FE7A-AF8B-4FF4-800D-F7FB91F4EDDD}" dt="2021-02-07T07:38:13.433" v="905" actId="1076"/>
        <pc:sldMkLst>
          <pc:docMk/>
          <pc:sldMk cId="19798827" sldId="340"/>
        </pc:sldMkLst>
        <pc:spChg chg="del">
          <ac:chgData name="Siegbert Rudolph" userId="2af4d44886c067cc" providerId="LiveId" clId="{2F55FE7A-AF8B-4FF4-800D-F7FB91F4EDDD}" dt="2021-01-03T17:12:34.554" v="84" actId="478"/>
          <ac:spMkLst>
            <pc:docMk/>
            <pc:sldMk cId="19798827" sldId="340"/>
            <ac:spMk id="4" creationId="{00F8CD35-6416-4E35-8A61-C11157CA7CCB}"/>
          </ac:spMkLst>
        </pc:spChg>
        <pc:spChg chg="del mod">
          <ac:chgData name="Siegbert Rudolph" userId="2af4d44886c067cc" providerId="LiveId" clId="{2F55FE7A-AF8B-4FF4-800D-F7FB91F4EDDD}" dt="2021-02-07T07:38:13.433" v="900" actId="478"/>
          <ac:spMkLst>
            <pc:docMk/>
            <pc:sldMk cId="19798827" sldId="340"/>
            <ac:spMk id="4" creationId="{0EE2A63B-CD71-4D1C-BD3F-7AA73FD6A076}"/>
          </ac:spMkLst>
        </pc:spChg>
        <pc:spChg chg="del mod">
          <ac:chgData name="Siegbert Rudolph" userId="2af4d44886c067cc" providerId="LiveId" clId="{2F55FE7A-AF8B-4FF4-800D-F7FB91F4EDDD}" dt="2021-02-06T18:27:21.593" v="492" actId="478"/>
          <ac:spMkLst>
            <pc:docMk/>
            <pc:sldMk cId="19798827" sldId="340"/>
            <ac:spMk id="6" creationId="{06477E9F-7849-4ED3-A08B-E64FD6CA6B3B}"/>
          </ac:spMkLst>
        </pc:spChg>
        <pc:spChg chg="mod">
          <ac:chgData name="Siegbert Rudolph" userId="2af4d44886c067cc" providerId="LiveId" clId="{2F55FE7A-AF8B-4FF4-800D-F7FB91F4EDDD}" dt="2021-02-07T07:38:13.433" v="905" actId="1076"/>
          <ac:spMkLst>
            <pc:docMk/>
            <pc:sldMk cId="19798827" sldId="340"/>
            <ac:spMk id="6" creationId="{CB0045D7-5138-4362-96F3-0D53B924B805}"/>
          </ac:spMkLst>
        </pc:spChg>
      </pc:sldChg>
      <pc:sldChg chg="delSp modSp mod">
        <pc:chgData name="Siegbert Rudolph" userId="2af4d44886c067cc" providerId="LiveId" clId="{2F55FE7A-AF8B-4FF4-800D-F7FB91F4EDDD}" dt="2021-02-07T07:38:13.448" v="911" actId="1076"/>
        <pc:sldMkLst>
          <pc:docMk/>
          <pc:sldMk cId="3022330635" sldId="341"/>
        </pc:sldMkLst>
        <pc:spChg chg="del mod">
          <ac:chgData name="Siegbert Rudolph" userId="2af4d44886c067cc" providerId="LiveId" clId="{2F55FE7A-AF8B-4FF4-800D-F7FB91F4EDDD}" dt="2021-02-07T07:38:13.433" v="906" actId="478"/>
          <ac:spMkLst>
            <pc:docMk/>
            <pc:sldMk cId="3022330635" sldId="341"/>
            <ac:spMk id="4" creationId="{55204838-A515-4145-80D4-9B8A3C3A18E7}"/>
          </ac:spMkLst>
        </pc:spChg>
        <pc:spChg chg="del">
          <ac:chgData name="Siegbert Rudolph" userId="2af4d44886c067cc" providerId="LiveId" clId="{2F55FE7A-AF8B-4FF4-800D-F7FB91F4EDDD}" dt="2021-01-03T17:12:34.554" v="90" actId="478"/>
          <ac:spMkLst>
            <pc:docMk/>
            <pc:sldMk cId="3022330635" sldId="341"/>
            <ac:spMk id="4" creationId="{B6063C83-BEF5-4506-AC4F-7B26D2D7FD41}"/>
          </ac:spMkLst>
        </pc:spChg>
        <pc:spChg chg="del mod">
          <ac:chgData name="Siegbert Rudolph" userId="2af4d44886c067cc" providerId="LiveId" clId="{2F55FE7A-AF8B-4FF4-800D-F7FB91F4EDDD}" dt="2021-02-06T18:27:21.609" v="498" actId="478"/>
          <ac:spMkLst>
            <pc:docMk/>
            <pc:sldMk cId="3022330635" sldId="341"/>
            <ac:spMk id="6" creationId="{1DF38110-9196-492B-8BDA-153C922232E0}"/>
          </ac:spMkLst>
        </pc:spChg>
        <pc:spChg chg="mod">
          <ac:chgData name="Siegbert Rudolph" userId="2af4d44886c067cc" providerId="LiveId" clId="{2F55FE7A-AF8B-4FF4-800D-F7FB91F4EDDD}" dt="2021-02-07T07:38:13.448" v="911" actId="1076"/>
          <ac:spMkLst>
            <pc:docMk/>
            <pc:sldMk cId="3022330635" sldId="341"/>
            <ac:spMk id="6" creationId="{5C04DD58-5EDC-45BB-865B-27C0D4A6DD64}"/>
          </ac:spMkLst>
        </pc:spChg>
      </pc:sldChg>
      <pc:sldChg chg="delSp modSp mod">
        <pc:chgData name="Siegbert Rudolph" userId="2af4d44886c067cc" providerId="LiveId" clId="{2F55FE7A-AF8B-4FF4-800D-F7FB91F4EDDD}" dt="2021-02-07T07:38:13.448" v="917" actId="1076"/>
        <pc:sldMkLst>
          <pc:docMk/>
          <pc:sldMk cId="769965713" sldId="342"/>
        </pc:sldMkLst>
        <pc:spChg chg="del">
          <ac:chgData name="Siegbert Rudolph" userId="2af4d44886c067cc" providerId="LiveId" clId="{2F55FE7A-AF8B-4FF4-800D-F7FB91F4EDDD}" dt="2021-01-03T17:12:34.554" v="96" actId="478"/>
          <ac:spMkLst>
            <pc:docMk/>
            <pc:sldMk cId="769965713" sldId="342"/>
            <ac:spMk id="4" creationId="{14E16256-5955-4E48-8D4F-419F86238781}"/>
          </ac:spMkLst>
        </pc:spChg>
        <pc:spChg chg="del mod">
          <ac:chgData name="Siegbert Rudolph" userId="2af4d44886c067cc" providerId="LiveId" clId="{2F55FE7A-AF8B-4FF4-800D-F7FB91F4EDDD}" dt="2021-02-07T07:38:13.448" v="912" actId="478"/>
          <ac:spMkLst>
            <pc:docMk/>
            <pc:sldMk cId="769965713" sldId="342"/>
            <ac:spMk id="4" creationId="{29DA5D1B-9A6A-4919-8D03-3647B01592BB}"/>
          </ac:spMkLst>
        </pc:spChg>
        <pc:spChg chg="del mod">
          <ac:chgData name="Siegbert Rudolph" userId="2af4d44886c067cc" providerId="LiveId" clId="{2F55FE7A-AF8B-4FF4-800D-F7FB91F4EDDD}" dt="2021-02-06T18:27:21.609" v="504" actId="478"/>
          <ac:spMkLst>
            <pc:docMk/>
            <pc:sldMk cId="769965713" sldId="342"/>
            <ac:spMk id="6" creationId="{1C0FBC97-6AA4-4957-8CA0-4D224FD50E3A}"/>
          </ac:spMkLst>
        </pc:spChg>
        <pc:spChg chg="mod">
          <ac:chgData name="Siegbert Rudolph" userId="2af4d44886c067cc" providerId="LiveId" clId="{2F55FE7A-AF8B-4FF4-800D-F7FB91F4EDDD}" dt="2021-02-07T07:38:13.448" v="917" actId="1076"/>
          <ac:spMkLst>
            <pc:docMk/>
            <pc:sldMk cId="769965713" sldId="342"/>
            <ac:spMk id="6" creationId="{20BBDDBA-B2E9-4EB4-90CA-1961B22FD06A}"/>
          </ac:spMkLst>
        </pc:spChg>
      </pc:sldChg>
      <pc:sldChg chg="delSp modSp mod">
        <pc:chgData name="Siegbert Rudolph" userId="2af4d44886c067cc" providerId="LiveId" clId="{2F55FE7A-AF8B-4FF4-800D-F7FB91F4EDDD}" dt="2021-02-07T07:38:13.455" v="923" actId="1076"/>
        <pc:sldMkLst>
          <pc:docMk/>
          <pc:sldMk cId="3862433848" sldId="343"/>
        </pc:sldMkLst>
        <pc:spChg chg="del">
          <ac:chgData name="Siegbert Rudolph" userId="2af4d44886c067cc" providerId="LiveId" clId="{2F55FE7A-AF8B-4FF4-800D-F7FB91F4EDDD}" dt="2021-01-03T17:12:34.570" v="102" actId="478"/>
          <ac:spMkLst>
            <pc:docMk/>
            <pc:sldMk cId="3862433848" sldId="343"/>
            <ac:spMk id="4" creationId="{2C21D177-4368-40C8-8C29-AD04274BC588}"/>
          </ac:spMkLst>
        </pc:spChg>
        <pc:spChg chg="del mod">
          <ac:chgData name="Siegbert Rudolph" userId="2af4d44886c067cc" providerId="LiveId" clId="{2F55FE7A-AF8B-4FF4-800D-F7FB91F4EDDD}" dt="2021-02-07T07:38:13.448" v="918" actId="478"/>
          <ac:spMkLst>
            <pc:docMk/>
            <pc:sldMk cId="3862433848" sldId="343"/>
            <ac:spMk id="4" creationId="{DDAE64E4-8AEA-48DB-B93F-83AC7ED17719}"/>
          </ac:spMkLst>
        </pc:spChg>
        <pc:spChg chg="del mod">
          <ac:chgData name="Siegbert Rudolph" userId="2af4d44886c067cc" providerId="LiveId" clId="{2F55FE7A-AF8B-4FF4-800D-F7FB91F4EDDD}" dt="2021-02-06T18:27:21.609" v="510" actId="478"/>
          <ac:spMkLst>
            <pc:docMk/>
            <pc:sldMk cId="3862433848" sldId="343"/>
            <ac:spMk id="6" creationId="{D73BD40B-6C30-4A40-81E4-2B1A7C018142}"/>
          </ac:spMkLst>
        </pc:spChg>
        <pc:spChg chg="mod">
          <ac:chgData name="Siegbert Rudolph" userId="2af4d44886c067cc" providerId="LiveId" clId="{2F55FE7A-AF8B-4FF4-800D-F7FB91F4EDDD}" dt="2021-02-07T07:38:13.455" v="923" actId="1076"/>
          <ac:spMkLst>
            <pc:docMk/>
            <pc:sldMk cId="3862433848" sldId="343"/>
            <ac:spMk id="6" creationId="{D7D48F0C-64B4-4B12-B183-292919A58E31}"/>
          </ac:spMkLst>
        </pc:spChg>
      </pc:sldChg>
      <pc:sldChg chg="delSp modSp mod">
        <pc:chgData name="Siegbert Rudolph" userId="2af4d44886c067cc" providerId="LiveId" clId="{2F55FE7A-AF8B-4FF4-800D-F7FB91F4EDDD}" dt="2021-02-07T07:38:13.470" v="935" actId="1076"/>
        <pc:sldMkLst>
          <pc:docMk/>
          <pc:sldMk cId="3831517656" sldId="344"/>
        </pc:sldMkLst>
        <pc:spChg chg="del">
          <ac:chgData name="Siegbert Rudolph" userId="2af4d44886c067cc" providerId="LiveId" clId="{2F55FE7A-AF8B-4FF4-800D-F7FB91F4EDDD}" dt="2021-01-03T17:12:34.570" v="114" actId="478"/>
          <ac:spMkLst>
            <pc:docMk/>
            <pc:sldMk cId="3831517656" sldId="344"/>
            <ac:spMk id="4" creationId="{80B38C76-736D-484A-981A-A65D930D166A}"/>
          </ac:spMkLst>
        </pc:spChg>
        <pc:spChg chg="del mod">
          <ac:chgData name="Siegbert Rudolph" userId="2af4d44886c067cc" providerId="LiveId" clId="{2F55FE7A-AF8B-4FF4-800D-F7FB91F4EDDD}" dt="2021-02-07T07:38:13.455" v="930" actId="478"/>
          <ac:spMkLst>
            <pc:docMk/>
            <pc:sldMk cId="3831517656" sldId="344"/>
            <ac:spMk id="4" creationId="{EF50FE8D-4873-4237-987A-CE6F6833E058}"/>
          </ac:spMkLst>
        </pc:spChg>
        <pc:spChg chg="mod">
          <ac:chgData name="Siegbert Rudolph" userId="2af4d44886c067cc" providerId="LiveId" clId="{2F55FE7A-AF8B-4FF4-800D-F7FB91F4EDDD}" dt="2021-02-07T07:38:13.470" v="935" actId="1076"/>
          <ac:spMkLst>
            <pc:docMk/>
            <pc:sldMk cId="3831517656" sldId="344"/>
            <ac:spMk id="6" creationId="{77D4D9E7-3D62-42D3-9321-2320B5582FCF}"/>
          </ac:spMkLst>
        </pc:spChg>
        <pc:spChg chg="del mod">
          <ac:chgData name="Siegbert Rudolph" userId="2af4d44886c067cc" providerId="LiveId" clId="{2F55FE7A-AF8B-4FF4-800D-F7FB91F4EDDD}" dt="2021-02-06T18:27:21.625" v="522" actId="478"/>
          <ac:spMkLst>
            <pc:docMk/>
            <pc:sldMk cId="3831517656" sldId="344"/>
            <ac:spMk id="6" creationId="{90700953-1DA9-4402-8B91-0D33AFB38842}"/>
          </ac:spMkLst>
        </pc:spChg>
      </pc:sldChg>
      <pc:sldChg chg="delSp modSp mod">
        <pc:chgData name="Siegbert Rudolph" userId="2af4d44886c067cc" providerId="LiveId" clId="{2F55FE7A-AF8B-4FF4-800D-F7FB91F4EDDD}" dt="2021-02-07T07:38:13.470" v="941" actId="1076"/>
        <pc:sldMkLst>
          <pc:docMk/>
          <pc:sldMk cId="4246089716" sldId="345"/>
        </pc:sldMkLst>
        <pc:spChg chg="del mod">
          <ac:chgData name="Siegbert Rudolph" userId="2af4d44886c067cc" providerId="LiveId" clId="{2F55FE7A-AF8B-4FF4-800D-F7FB91F4EDDD}" dt="2021-02-07T07:38:13.470" v="936" actId="478"/>
          <ac:spMkLst>
            <pc:docMk/>
            <pc:sldMk cId="4246089716" sldId="345"/>
            <ac:spMk id="4" creationId="{7FD61E40-491E-4B0F-8AAC-9F2D97277431}"/>
          </ac:spMkLst>
        </pc:spChg>
        <pc:spChg chg="del">
          <ac:chgData name="Siegbert Rudolph" userId="2af4d44886c067cc" providerId="LiveId" clId="{2F55FE7A-AF8B-4FF4-800D-F7FB91F4EDDD}" dt="2021-01-03T17:12:34.585" v="120" actId="478"/>
          <ac:spMkLst>
            <pc:docMk/>
            <pc:sldMk cId="4246089716" sldId="345"/>
            <ac:spMk id="4" creationId="{E6279339-0DC6-4D66-90CD-ED74F6C1D31B}"/>
          </ac:spMkLst>
        </pc:spChg>
        <pc:spChg chg="del mod">
          <ac:chgData name="Siegbert Rudolph" userId="2af4d44886c067cc" providerId="LiveId" clId="{2F55FE7A-AF8B-4FF4-800D-F7FB91F4EDDD}" dt="2021-02-06T18:27:21.640" v="528" actId="478"/>
          <ac:spMkLst>
            <pc:docMk/>
            <pc:sldMk cId="4246089716" sldId="345"/>
            <ac:spMk id="6" creationId="{29990F01-1FBB-4387-9396-FA1AD1C69952}"/>
          </ac:spMkLst>
        </pc:spChg>
        <pc:spChg chg="mod">
          <ac:chgData name="Siegbert Rudolph" userId="2af4d44886c067cc" providerId="LiveId" clId="{2F55FE7A-AF8B-4FF4-800D-F7FB91F4EDDD}" dt="2021-02-07T07:38:13.470" v="941" actId="1076"/>
          <ac:spMkLst>
            <pc:docMk/>
            <pc:sldMk cId="4246089716" sldId="345"/>
            <ac:spMk id="6" creationId="{F32EC18E-E9D1-445B-A534-D466F9466FB4}"/>
          </ac:spMkLst>
        </pc:spChg>
      </pc:sldChg>
      <pc:sldChg chg="delSp modSp mod">
        <pc:chgData name="Siegbert Rudolph" userId="2af4d44886c067cc" providerId="LiveId" clId="{2F55FE7A-AF8B-4FF4-800D-F7FB91F4EDDD}" dt="2021-02-07T07:38:13.470" v="947" actId="1076"/>
        <pc:sldMkLst>
          <pc:docMk/>
          <pc:sldMk cId="4261946040" sldId="346"/>
        </pc:sldMkLst>
        <pc:spChg chg="del mod">
          <ac:chgData name="Siegbert Rudolph" userId="2af4d44886c067cc" providerId="LiveId" clId="{2F55FE7A-AF8B-4FF4-800D-F7FB91F4EDDD}" dt="2021-02-07T07:38:13.470" v="942" actId="478"/>
          <ac:spMkLst>
            <pc:docMk/>
            <pc:sldMk cId="4261946040" sldId="346"/>
            <ac:spMk id="4" creationId="{80408F26-1035-4ECA-8C56-E34833101BD9}"/>
          </ac:spMkLst>
        </pc:spChg>
        <pc:spChg chg="del">
          <ac:chgData name="Siegbert Rudolph" userId="2af4d44886c067cc" providerId="LiveId" clId="{2F55FE7A-AF8B-4FF4-800D-F7FB91F4EDDD}" dt="2021-01-03T17:12:34.585" v="126" actId="478"/>
          <ac:spMkLst>
            <pc:docMk/>
            <pc:sldMk cId="4261946040" sldId="346"/>
            <ac:spMk id="4" creationId="{E6E84091-5324-4813-B096-F966D915E947}"/>
          </ac:spMkLst>
        </pc:spChg>
        <pc:spChg chg="mod">
          <ac:chgData name="Siegbert Rudolph" userId="2af4d44886c067cc" providerId="LiveId" clId="{2F55FE7A-AF8B-4FF4-800D-F7FB91F4EDDD}" dt="2021-02-07T07:38:13.470" v="947" actId="1076"/>
          <ac:spMkLst>
            <pc:docMk/>
            <pc:sldMk cId="4261946040" sldId="346"/>
            <ac:spMk id="6" creationId="{95BD78E5-24FF-4A08-BF4F-486B29576DA6}"/>
          </ac:spMkLst>
        </pc:spChg>
        <pc:spChg chg="del mod">
          <ac:chgData name="Siegbert Rudolph" userId="2af4d44886c067cc" providerId="LiveId" clId="{2F55FE7A-AF8B-4FF4-800D-F7FB91F4EDDD}" dt="2021-02-06T18:27:21.640" v="534" actId="478"/>
          <ac:spMkLst>
            <pc:docMk/>
            <pc:sldMk cId="4261946040" sldId="346"/>
            <ac:spMk id="6" creationId="{C7E4CE8E-3EFC-41BF-A913-BAD64CF8BECF}"/>
          </ac:spMkLst>
        </pc:spChg>
      </pc:sldChg>
      <pc:sldChg chg="delSp modSp mod">
        <pc:chgData name="Siegbert Rudolph" userId="2af4d44886c067cc" providerId="LiveId" clId="{2F55FE7A-AF8B-4FF4-800D-F7FB91F4EDDD}" dt="2021-02-07T07:38:13.486" v="959" actId="1076"/>
        <pc:sldMkLst>
          <pc:docMk/>
          <pc:sldMk cId="1643268137" sldId="347"/>
        </pc:sldMkLst>
        <pc:spChg chg="del mod">
          <ac:chgData name="Siegbert Rudolph" userId="2af4d44886c067cc" providerId="LiveId" clId="{2F55FE7A-AF8B-4FF4-800D-F7FB91F4EDDD}" dt="2021-02-07T07:38:13.486" v="954" actId="478"/>
          <ac:spMkLst>
            <pc:docMk/>
            <pc:sldMk cId="1643268137" sldId="347"/>
            <ac:spMk id="4" creationId="{38B766D0-712D-4BA0-9FB0-C4A8ACA49BEC}"/>
          </ac:spMkLst>
        </pc:spChg>
        <pc:spChg chg="del">
          <ac:chgData name="Siegbert Rudolph" userId="2af4d44886c067cc" providerId="LiveId" clId="{2F55FE7A-AF8B-4FF4-800D-F7FB91F4EDDD}" dt="2021-01-03T17:12:34.592" v="138" actId="478"/>
          <ac:spMkLst>
            <pc:docMk/>
            <pc:sldMk cId="1643268137" sldId="347"/>
            <ac:spMk id="4" creationId="{39EC27EC-011E-45F2-A393-D14BB0FA4168}"/>
          </ac:spMkLst>
        </pc:spChg>
        <pc:spChg chg="del mod">
          <ac:chgData name="Siegbert Rudolph" userId="2af4d44886c067cc" providerId="LiveId" clId="{2F55FE7A-AF8B-4FF4-800D-F7FB91F4EDDD}" dt="2021-02-06T18:27:21.640" v="546" actId="478"/>
          <ac:spMkLst>
            <pc:docMk/>
            <pc:sldMk cId="1643268137" sldId="347"/>
            <ac:spMk id="6" creationId="{00451B52-3BA2-440F-8EEF-FEA2B021A750}"/>
          </ac:spMkLst>
        </pc:spChg>
        <pc:spChg chg="mod">
          <ac:chgData name="Siegbert Rudolph" userId="2af4d44886c067cc" providerId="LiveId" clId="{2F55FE7A-AF8B-4FF4-800D-F7FB91F4EDDD}" dt="2021-02-07T07:38:13.486" v="959" actId="1076"/>
          <ac:spMkLst>
            <pc:docMk/>
            <pc:sldMk cId="1643268137" sldId="347"/>
            <ac:spMk id="6" creationId="{7CE2E292-5403-4CEF-A00E-5823D1A5778B}"/>
          </ac:spMkLst>
        </pc:spChg>
      </pc:sldChg>
      <pc:sldChg chg="delSp modSp mod">
        <pc:chgData name="Siegbert Rudolph" userId="2af4d44886c067cc" providerId="LiveId" clId="{2F55FE7A-AF8B-4FF4-800D-F7FB91F4EDDD}" dt="2021-02-07T07:38:13.486" v="953" actId="1076"/>
        <pc:sldMkLst>
          <pc:docMk/>
          <pc:sldMk cId="3808306952" sldId="348"/>
        </pc:sldMkLst>
        <pc:spChg chg="del">
          <ac:chgData name="Siegbert Rudolph" userId="2af4d44886c067cc" providerId="LiveId" clId="{2F55FE7A-AF8B-4FF4-800D-F7FB91F4EDDD}" dt="2021-01-03T17:12:34.592" v="132" actId="478"/>
          <ac:spMkLst>
            <pc:docMk/>
            <pc:sldMk cId="3808306952" sldId="348"/>
            <ac:spMk id="4" creationId="{056A878E-2FD3-44F3-9B56-9AD38EA1E1EA}"/>
          </ac:spMkLst>
        </pc:spChg>
        <pc:spChg chg="del mod">
          <ac:chgData name="Siegbert Rudolph" userId="2af4d44886c067cc" providerId="LiveId" clId="{2F55FE7A-AF8B-4FF4-800D-F7FB91F4EDDD}" dt="2021-02-07T07:38:13.470" v="948" actId="478"/>
          <ac:spMkLst>
            <pc:docMk/>
            <pc:sldMk cId="3808306952" sldId="348"/>
            <ac:spMk id="4" creationId="{2E1A1D53-2209-4069-9AB0-77E0BB35D732}"/>
          </ac:spMkLst>
        </pc:spChg>
        <pc:spChg chg="mod">
          <ac:chgData name="Siegbert Rudolph" userId="2af4d44886c067cc" providerId="LiveId" clId="{2F55FE7A-AF8B-4FF4-800D-F7FB91F4EDDD}" dt="2021-02-07T07:38:13.486" v="953" actId="1076"/>
          <ac:spMkLst>
            <pc:docMk/>
            <pc:sldMk cId="3808306952" sldId="348"/>
            <ac:spMk id="6" creationId="{881CE87D-5B7C-412B-A7EB-8FDE714BD6DD}"/>
          </ac:spMkLst>
        </pc:spChg>
        <pc:spChg chg="del mod">
          <ac:chgData name="Siegbert Rudolph" userId="2af4d44886c067cc" providerId="LiveId" clId="{2F55FE7A-AF8B-4FF4-800D-F7FB91F4EDDD}" dt="2021-02-06T18:27:21.640" v="540" actId="478"/>
          <ac:spMkLst>
            <pc:docMk/>
            <pc:sldMk cId="3808306952" sldId="348"/>
            <ac:spMk id="6" creationId="{BAD97177-5848-4936-B489-AC9214826A05}"/>
          </ac:spMkLst>
        </pc:spChg>
      </pc:sldChg>
      <pc:sldChg chg="delSp modSp mod">
        <pc:chgData name="Siegbert Rudolph" userId="2af4d44886c067cc" providerId="LiveId" clId="{2F55FE7A-AF8B-4FF4-800D-F7FB91F4EDDD}" dt="2021-02-07T07:38:13.502" v="977" actId="1076"/>
        <pc:sldMkLst>
          <pc:docMk/>
          <pc:sldMk cId="3520276681" sldId="349"/>
        </pc:sldMkLst>
        <pc:spChg chg="del mod">
          <ac:chgData name="Siegbert Rudolph" userId="2af4d44886c067cc" providerId="LiveId" clId="{2F55FE7A-AF8B-4FF4-800D-F7FB91F4EDDD}" dt="2021-02-07T07:38:13.502" v="972" actId="478"/>
          <ac:spMkLst>
            <pc:docMk/>
            <pc:sldMk cId="3520276681" sldId="349"/>
            <ac:spMk id="2" creationId="{D404D346-26D1-4BFC-AAC8-1659AFE14BD2}"/>
          </ac:spMkLst>
        </pc:spChg>
        <pc:spChg chg="del">
          <ac:chgData name="Siegbert Rudolph" userId="2af4d44886c067cc" providerId="LiveId" clId="{2F55FE7A-AF8B-4FF4-800D-F7FB91F4EDDD}" dt="2021-01-03T17:12:34.608" v="156" actId="478"/>
          <ac:spMkLst>
            <pc:docMk/>
            <pc:sldMk cId="3520276681" sldId="349"/>
            <ac:spMk id="2" creationId="{E5A12145-498F-4EEF-8355-B82E494FF3E9}"/>
          </ac:spMkLst>
        </pc:spChg>
        <pc:spChg chg="mod">
          <ac:chgData name="Siegbert Rudolph" userId="2af4d44886c067cc" providerId="LiveId" clId="{2F55FE7A-AF8B-4FF4-800D-F7FB91F4EDDD}" dt="2021-02-07T07:38:13.502" v="977" actId="1076"/>
          <ac:spMkLst>
            <pc:docMk/>
            <pc:sldMk cId="3520276681" sldId="349"/>
            <ac:spMk id="4" creationId="{5726DEF2-2246-43DB-8050-19643CB38046}"/>
          </ac:spMkLst>
        </pc:spChg>
        <pc:spChg chg="del mod">
          <ac:chgData name="Siegbert Rudolph" userId="2af4d44886c067cc" providerId="LiveId" clId="{2F55FE7A-AF8B-4FF4-800D-F7FB91F4EDDD}" dt="2021-02-06T18:27:21.656" v="564" actId="478"/>
          <ac:spMkLst>
            <pc:docMk/>
            <pc:sldMk cId="3520276681" sldId="349"/>
            <ac:spMk id="4" creationId="{BDF6EDF6-49BF-4D60-93BA-1598D797F2B2}"/>
          </ac:spMkLst>
        </pc:spChg>
      </pc:sldChg>
      <pc:sldChg chg="delSp modSp mod">
        <pc:chgData name="Siegbert Rudolph" userId="2af4d44886c067cc" providerId="LiveId" clId="{2F55FE7A-AF8B-4FF4-800D-F7FB91F4EDDD}" dt="2021-02-07T07:38:13.502" v="983" actId="1076"/>
        <pc:sldMkLst>
          <pc:docMk/>
          <pc:sldMk cId="1994975947" sldId="350"/>
        </pc:sldMkLst>
        <pc:spChg chg="del">
          <ac:chgData name="Siegbert Rudolph" userId="2af4d44886c067cc" providerId="LiveId" clId="{2F55FE7A-AF8B-4FF4-800D-F7FB91F4EDDD}" dt="2021-01-03T17:12:34.608" v="162" actId="478"/>
          <ac:spMkLst>
            <pc:docMk/>
            <pc:sldMk cId="1994975947" sldId="350"/>
            <ac:spMk id="2" creationId="{4D3A50E8-8139-4A48-8198-0DE86D7C9CD8}"/>
          </ac:spMkLst>
        </pc:spChg>
        <pc:spChg chg="del mod">
          <ac:chgData name="Siegbert Rudolph" userId="2af4d44886c067cc" providerId="LiveId" clId="{2F55FE7A-AF8B-4FF4-800D-F7FB91F4EDDD}" dt="2021-02-07T07:38:13.502" v="978" actId="478"/>
          <ac:spMkLst>
            <pc:docMk/>
            <pc:sldMk cId="1994975947" sldId="350"/>
            <ac:spMk id="2" creationId="{EA38A7C9-E0F7-4DC5-A34C-670B1DAEBB34}"/>
          </ac:spMkLst>
        </pc:spChg>
        <pc:spChg chg="mod">
          <ac:chgData name="Siegbert Rudolph" userId="2af4d44886c067cc" providerId="LiveId" clId="{2F55FE7A-AF8B-4FF4-800D-F7FB91F4EDDD}" dt="2021-02-07T07:38:13.502" v="983" actId="1076"/>
          <ac:spMkLst>
            <pc:docMk/>
            <pc:sldMk cId="1994975947" sldId="350"/>
            <ac:spMk id="4" creationId="{46C2FA7B-4665-44DA-A762-E9A06D5BBA15}"/>
          </ac:spMkLst>
        </pc:spChg>
        <pc:spChg chg="del mod">
          <ac:chgData name="Siegbert Rudolph" userId="2af4d44886c067cc" providerId="LiveId" clId="{2F55FE7A-AF8B-4FF4-800D-F7FB91F4EDDD}" dt="2021-02-06T18:27:21.656" v="570" actId="478"/>
          <ac:spMkLst>
            <pc:docMk/>
            <pc:sldMk cId="1994975947" sldId="350"/>
            <ac:spMk id="4" creationId="{DFC69ADF-E7DB-4459-A3CE-7C9AE6858D60}"/>
          </ac:spMkLst>
        </pc:spChg>
      </pc:sldChg>
      <pc:sldChg chg="delSp modSp mod">
        <pc:chgData name="Siegbert Rudolph" userId="2af4d44886c067cc" providerId="LiveId" clId="{2F55FE7A-AF8B-4FF4-800D-F7FB91F4EDDD}" dt="2021-02-07T07:38:13.517" v="989" actId="1076"/>
        <pc:sldMkLst>
          <pc:docMk/>
          <pc:sldMk cId="3223645231" sldId="351"/>
        </pc:sldMkLst>
        <pc:spChg chg="del">
          <ac:chgData name="Siegbert Rudolph" userId="2af4d44886c067cc" providerId="LiveId" clId="{2F55FE7A-AF8B-4FF4-800D-F7FB91F4EDDD}" dt="2021-01-03T17:12:34.623" v="168" actId="478"/>
          <ac:spMkLst>
            <pc:docMk/>
            <pc:sldMk cId="3223645231" sldId="351"/>
            <ac:spMk id="2" creationId="{4BCAD89C-F095-4ABA-8B5B-AA83F581CA0E}"/>
          </ac:spMkLst>
        </pc:spChg>
        <pc:spChg chg="del mod">
          <ac:chgData name="Siegbert Rudolph" userId="2af4d44886c067cc" providerId="LiveId" clId="{2F55FE7A-AF8B-4FF4-800D-F7FB91F4EDDD}" dt="2021-02-07T07:38:13.502" v="984" actId="478"/>
          <ac:spMkLst>
            <pc:docMk/>
            <pc:sldMk cId="3223645231" sldId="351"/>
            <ac:spMk id="2" creationId="{730B00A5-7C4F-4E32-9BA5-2E82648E4EF9}"/>
          </ac:spMkLst>
        </pc:spChg>
        <pc:spChg chg="mod">
          <ac:chgData name="Siegbert Rudolph" userId="2af4d44886c067cc" providerId="LiveId" clId="{2F55FE7A-AF8B-4FF4-800D-F7FB91F4EDDD}" dt="2021-02-07T07:38:13.517" v="989" actId="1076"/>
          <ac:spMkLst>
            <pc:docMk/>
            <pc:sldMk cId="3223645231" sldId="351"/>
            <ac:spMk id="4" creationId="{0FACD810-421A-4A55-A2D2-A99DD117322E}"/>
          </ac:spMkLst>
        </pc:spChg>
        <pc:spChg chg="del mod">
          <ac:chgData name="Siegbert Rudolph" userId="2af4d44886c067cc" providerId="LiveId" clId="{2F55FE7A-AF8B-4FF4-800D-F7FB91F4EDDD}" dt="2021-02-06T18:27:21.656" v="576" actId="478"/>
          <ac:spMkLst>
            <pc:docMk/>
            <pc:sldMk cId="3223645231" sldId="351"/>
            <ac:spMk id="4" creationId="{9B0CB0BB-6B8D-4F88-8B66-FD8179ED4111}"/>
          </ac:spMkLst>
        </pc:spChg>
      </pc:sldChg>
      <pc:sldChg chg="delSp modSp mod">
        <pc:chgData name="Siegbert Rudolph" userId="2af4d44886c067cc" providerId="LiveId" clId="{2F55FE7A-AF8B-4FF4-800D-F7FB91F4EDDD}" dt="2021-02-07T07:38:13.517" v="995" actId="1076"/>
        <pc:sldMkLst>
          <pc:docMk/>
          <pc:sldMk cId="2750322672" sldId="352"/>
        </pc:sldMkLst>
        <pc:spChg chg="del mod">
          <ac:chgData name="Siegbert Rudolph" userId="2af4d44886c067cc" providerId="LiveId" clId="{2F55FE7A-AF8B-4FF4-800D-F7FB91F4EDDD}" dt="2021-02-07T07:38:13.517" v="990" actId="478"/>
          <ac:spMkLst>
            <pc:docMk/>
            <pc:sldMk cId="2750322672" sldId="352"/>
            <ac:spMk id="2" creationId="{35BB596E-B76A-4F69-88BD-8DD1FA9A8765}"/>
          </ac:spMkLst>
        </pc:spChg>
        <pc:spChg chg="del">
          <ac:chgData name="Siegbert Rudolph" userId="2af4d44886c067cc" providerId="LiveId" clId="{2F55FE7A-AF8B-4FF4-800D-F7FB91F4EDDD}" dt="2021-01-03T17:12:34.623" v="174" actId="478"/>
          <ac:spMkLst>
            <pc:docMk/>
            <pc:sldMk cId="2750322672" sldId="352"/>
            <ac:spMk id="2" creationId="{C3DBFEA3-C97B-46AB-9871-2656D8084473}"/>
          </ac:spMkLst>
        </pc:spChg>
        <pc:spChg chg="mod">
          <ac:chgData name="Siegbert Rudolph" userId="2af4d44886c067cc" providerId="LiveId" clId="{2F55FE7A-AF8B-4FF4-800D-F7FB91F4EDDD}" dt="2021-02-07T07:38:13.517" v="995" actId="1076"/>
          <ac:spMkLst>
            <pc:docMk/>
            <pc:sldMk cId="2750322672" sldId="352"/>
            <ac:spMk id="4" creationId="{A23EE4FA-9463-47FE-B3B9-D0C0B3B2675E}"/>
          </ac:spMkLst>
        </pc:spChg>
        <pc:spChg chg="del mod">
          <ac:chgData name="Siegbert Rudolph" userId="2af4d44886c067cc" providerId="LiveId" clId="{2F55FE7A-AF8B-4FF4-800D-F7FB91F4EDDD}" dt="2021-02-06T18:27:21.671" v="582" actId="478"/>
          <ac:spMkLst>
            <pc:docMk/>
            <pc:sldMk cId="2750322672" sldId="352"/>
            <ac:spMk id="4" creationId="{F3515B92-93C7-4681-8C11-3882CE4B13DA}"/>
          </ac:spMkLst>
        </pc:spChg>
      </pc:sldChg>
      <pc:sldChg chg="delSp modSp mod">
        <pc:chgData name="Siegbert Rudolph" userId="2af4d44886c067cc" providerId="LiveId" clId="{2F55FE7A-AF8B-4FF4-800D-F7FB91F4EDDD}" dt="2021-02-07T07:38:13.533" v="1007" actId="1076"/>
        <pc:sldMkLst>
          <pc:docMk/>
          <pc:sldMk cId="698882919" sldId="353"/>
        </pc:sldMkLst>
        <pc:spChg chg="del">
          <ac:chgData name="Siegbert Rudolph" userId="2af4d44886c067cc" providerId="LiveId" clId="{2F55FE7A-AF8B-4FF4-800D-F7FB91F4EDDD}" dt="2021-01-03T17:12:34.639" v="186" actId="478"/>
          <ac:spMkLst>
            <pc:docMk/>
            <pc:sldMk cId="698882919" sldId="353"/>
            <ac:spMk id="2" creationId="{39B03E92-3A44-48F6-BEA7-F64BD2C1B012}"/>
          </ac:spMkLst>
        </pc:spChg>
        <pc:spChg chg="del mod">
          <ac:chgData name="Siegbert Rudolph" userId="2af4d44886c067cc" providerId="LiveId" clId="{2F55FE7A-AF8B-4FF4-800D-F7FB91F4EDDD}" dt="2021-02-07T07:38:13.533" v="1002" actId="478"/>
          <ac:spMkLst>
            <pc:docMk/>
            <pc:sldMk cId="698882919" sldId="353"/>
            <ac:spMk id="2" creationId="{B1285B8D-25DB-49D5-982F-073C79F944B6}"/>
          </ac:spMkLst>
        </pc:spChg>
        <pc:spChg chg="mod">
          <ac:chgData name="Siegbert Rudolph" userId="2af4d44886c067cc" providerId="LiveId" clId="{2F55FE7A-AF8B-4FF4-800D-F7FB91F4EDDD}" dt="2021-02-07T07:38:13.533" v="1007" actId="1076"/>
          <ac:spMkLst>
            <pc:docMk/>
            <pc:sldMk cId="698882919" sldId="353"/>
            <ac:spMk id="4" creationId="{29F1ABB1-4FE6-4954-AB27-1EA66A304430}"/>
          </ac:spMkLst>
        </pc:spChg>
        <pc:spChg chg="del mod">
          <ac:chgData name="Siegbert Rudolph" userId="2af4d44886c067cc" providerId="LiveId" clId="{2F55FE7A-AF8B-4FF4-800D-F7FB91F4EDDD}" dt="2021-02-06T18:27:21.678" v="594" actId="478"/>
          <ac:spMkLst>
            <pc:docMk/>
            <pc:sldMk cId="698882919" sldId="353"/>
            <ac:spMk id="4" creationId="{5845BB9C-D3D6-4295-A83E-39F67EC1C41B}"/>
          </ac:spMkLst>
        </pc:spChg>
      </pc:sldChg>
      <pc:sldChg chg="delSp modSp mod">
        <pc:chgData name="Siegbert Rudolph" userId="2af4d44886c067cc" providerId="LiveId" clId="{2F55FE7A-AF8B-4FF4-800D-F7FB91F4EDDD}" dt="2021-02-07T07:38:13.533" v="1013" actId="1076"/>
        <pc:sldMkLst>
          <pc:docMk/>
          <pc:sldMk cId="1939701643" sldId="354"/>
        </pc:sldMkLst>
        <pc:spChg chg="del mod">
          <ac:chgData name="Siegbert Rudolph" userId="2af4d44886c067cc" providerId="LiveId" clId="{2F55FE7A-AF8B-4FF4-800D-F7FB91F4EDDD}" dt="2021-02-07T07:38:13.533" v="1008" actId="478"/>
          <ac:spMkLst>
            <pc:docMk/>
            <pc:sldMk cId="1939701643" sldId="354"/>
            <ac:spMk id="2" creationId="{8811719E-D700-4BDE-9575-1A98F891D565}"/>
          </ac:spMkLst>
        </pc:spChg>
        <pc:spChg chg="del">
          <ac:chgData name="Siegbert Rudolph" userId="2af4d44886c067cc" providerId="LiveId" clId="{2F55FE7A-AF8B-4FF4-800D-F7FB91F4EDDD}" dt="2021-01-03T17:12:34.639" v="192" actId="478"/>
          <ac:spMkLst>
            <pc:docMk/>
            <pc:sldMk cId="1939701643" sldId="354"/>
            <ac:spMk id="2" creationId="{D44F6DDF-E908-4322-82C6-57D0A1BB051E}"/>
          </ac:spMkLst>
        </pc:spChg>
        <pc:spChg chg="del mod">
          <ac:chgData name="Siegbert Rudolph" userId="2af4d44886c067cc" providerId="LiveId" clId="{2F55FE7A-AF8B-4FF4-800D-F7FB91F4EDDD}" dt="2021-02-06T18:27:21.678" v="600" actId="478"/>
          <ac:spMkLst>
            <pc:docMk/>
            <pc:sldMk cId="1939701643" sldId="354"/>
            <ac:spMk id="4" creationId="{456D0B41-A6DD-41BA-95EE-27537C794E0E}"/>
          </ac:spMkLst>
        </pc:spChg>
        <pc:spChg chg="mod">
          <ac:chgData name="Siegbert Rudolph" userId="2af4d44886c067cc" providerId="LiveId" clId="{2F55FE7A-AF8B-4FF4-800D-F7FB91F4EDDD}" dt="2021-02-07T07:38:13.533" v="1013" actId="1076"/>
          <ac:spMkLst>
            <pc:docMk/>
            <pc:sldMk cId="1939701643" sldId="354"/>
            <ac:spMk id="4" creationId="{8D650257-88A5-4847-AAF2-D9CDF3985529}"/>
          </ac:spMkLst>
        </pc:spChg>
      </pc:sldChg>
      <pc:sldChg chg="delSp modSp mod">
        <pc:chgData name="Siegbert Rudolph" userId="2af4d44886c067cc" providerId="LiveId" clId="{2F55FE7A-AF8B-4FF4-800D-F7FB91F4EDDD}" dt="2021-02-07T07:38:13.548" v="1019" actId="1076"/>
        <pc:sldMkLst>
          <pc:docMk/>
          <pc:sldMk cId="2493502698" sldId="355"/>
        </pc:sldMkLst>
        <pc:spChg chg="del mod">
          <ac:chgData name="Siegbert Rudolph" userId="2af4d44886c067cc" providerId="LiveId" clId="{2F55FE7A-AF8B-4FF4-800D-F7FB91F4EDDD}" dt="2021-02-07T07:38:13.533" v="1014" actId="478"/>
          <ac:spMkLst>
            <pc:docMk/>
            <pc:sldMk cId="2493502698" sldId="355"/>
            <ac:spMk id="2" creationId="{3FF1059B-C238-49BE-9CA3-01FCBF6028D9}"/>
          </ac:spMkLst>
        </pc:spChg>
        <pc:spChg chg="del">
          <ac:chgData name="Siegbert Rudolph" userId="2af4d44886c067cc" providerId="LiveId" clId="{2F55FE7A-AF8B-4FF4-800D-F7FB91F4EDDD}" dt="2021-01-03T17:12:34.639" v="198" actId="478"/>
          <ac:spMkLst>
            <pc:docMk/>
            <pc:sldMk cId="2493502698" sldId="355"/>
            <ac:spMk id="2" creationId="{98A74AFF-C490-49F7-9754-9E49BF70678D}"/>
          </ac:spMkLst>
        </pc:spChg>
        <pc:spChg chg="mod">
          <ac:chgData name="Siegbert Rudolph" userId="2af4d44886c067cc" providerId="LiveId" clId="{2F55FE7A-AF8B-4FF4-800D-F7FB91F4EDDD}" dt="2021-02-07T07:38:13.548" v="1019" actId="1076"/>
          <ac:spMkLst>
            <pc:docMk/>
            <pc:sldMk cId="2493502698" sldId="355"/>
            <ac:spMk id="4" creationId="{4347BAC5-FD1F-4DD6-9283-0650F80D4014}"/>
          </ac:spMkLst>
        </pc:spChg>
        <pc:spChg chg="del mod">
          <ac:chgData name="Siegbert Rudolph" userId="2af4d44886c067cc" providerId="LiveId" clId="{2F55FE7A-AF8B-4FF4-800D-F7FB91F4EDDD}" dt="2021-02-06T18:27:21.678" v="606" actId="478"/>
          <ac:spMkLst>
            <pc:docMk/>
            <pc:sldMk cId="2493502698" sldId="355"/>
            <ac:spMk id="4" creationId="{F5C46225-CFA9-439B-907E-45F0FDF1DB0E}"/>
          </ac:spMkLst>
        </pc:spChg>
      </pc:sldChg>
      <pc:sldChg chg="delSp modSp mod">
        <pc:chgData name="Siegbert Rudolph" userId="2af4d44886c067cc" providerId="LiveId" clId="{2F55FE7A-AF8B-4FF4-800D-F7FB91F4EDDD}" dt="2021-02-07T07:38:13.555" v="1025" actId="1076"/>
        <pc:sldMkLst>
          <pc:docMk/>
          <pc:sldMk cId="851453200" sldId="356"/>
        </pc:sldMkLst>
        <pc:spChg chg="del mod">
          <ac:chgData name="Siegbert Rudolph" userId="2af4d44886c067cc" providerId="LiveId" clId="{2F55FE7A-AF8B-4FF4-800D-F7FB91F4EDDD}" dt="2021-02-07T07:38:13.548" v="1020" actId="478"/>
          <ac:spMkLst>
            <pc:docMk/>
            <pc:sldMk cId="851453200" sldId="356"/>
            <ac:spMk id="2" creationId="{3A32555A-ACF4-4E7B-922F-B8B62DC4C233}"/>
          </ac:spMkLst>
        </pc:spChg>
        <pc:spChg chg="del">
          <ac:chgData name="Siegbert Rudolph" userId="2af4d44886c067cc" providerId="LiveId" clId="{2F55FE7A-AF8B-4FF4-800D-F7FB91F4EDDD}" dt="2021-01-03T17:12:34.654" v="204" actId="478"/>
          <ac:spMkLst>
            <pc:docMk/>
            <pc:sldMk cId="851453200" sldId="356"/>
            <ac:spMk id="2" creationId="{5C931A37-259D-485F-A88E-99154C8F0CAA}"/>
          </ac:spMkLst>
        </pc:spChg>
        <pc:spChg chg="del mod">
          <ac:chgData name="Siegbert Rudolph" userId="2af4d44886c067cc" providerId="LiveId" clId="{2F55FE7A-AF8B-4FF4-800D-F7FB91F4EDDD}" dt="2021-02-06T18:27:21.694" v="612" actId="478"/>
          <ac:spMkLst>
            <pc:docMk/>
            <pc:sldMk cId="851453200" sldId="356"/>
            <ac:spMk id="4" creationId="{5AB142D9-7E38-488F-B7CB-2BE182EEDBEA}"/>
          </ac:spMkLst>
        </pc:spChg>
        <pc:spChg chg="mod">
          <ac:chgData name="Siegbert Rudolph" userId="2af4d44886c067cc" providerId="LiveId" clId="{2F55FE7A-AF8B-4FF4-800D-F7FB91F4EDDD}" dt="2021-02-07T07:38:13.555" v="1025" actId="1076"/>
          <ac:spMkLst>
            <pc:docMk/>
            <pc:sldMk cId="851453200" sldId="356"/>
            <ac:spMk id="4" creationId="{9010398E-7363-41C4-93E5-1520458190ED}"/>
          </ac:spMkLst>
        </pc:spChg>
      </pc:sldChg>
      <pc:sldChg chg="delSp modSp mod">
        <pc:chgData name="Siegbert Rudolph" userId="2af4d44886c067cc" providerId="LiveId" clId="{2F55FE7A-AF8B-4FF4-800D-F7FB91F4EDDD}" dt="2021-02-07T07:38:13.555" v="1031" actId="1076"/>
        <pc:sldMkLst>
          <pc:docMk/>
          <pc:sldMk cId="2088534301" sldId="357"/>
        </pc:sldMkLst>
        <pc:spChg chg="del">
          <ac:chgData name="Siegbert Rudolph" userId="2af4d44886c067cc" providerId="LiveId" clId="{2F55FE7A-AF8B-4FF4-800D-F7FB91F4EDDD}" dt="2021-01-03T17:12:34.654" v="210" actId="478"/>
          <ac:spMkLst>
            <pc:docMk/>
            <pc:sldMk cId="2088534301" sldId="357"/>
            <ac:spMk id="2" creationId="{89F77F18-FA07-4C75-9149-B2A090A9A564}"/>
          </ac:spMkLst>
        </pc:spChg>
        <pc:spChg chg="del mod">
          <ac:chgData name="Siegbert Rudolph" userId="2af4d44886c067cc" providerId="LiveId" clId="{2F55FE7A-AF8B-4FF4-800D-F7FB91F4EDDD}" dt="2021-02-07T07:38:13.555" v="1026" actId="478"/>
          <ac:spMkLst>
            <pc:docMk/>
            <pc:sldMk cId="2088534301" sldId="357"/>
            <ac:spMk id="2" creationId="{C4C7C5E3-B721-4B59-A4B9-7389C491A581}"/>
          </ac:spMkLst>
        </pc:spChg>
        <pc:spChg chg="mod">
          <ac:chgData name="Siegbert Rudolph" userId="2af4d44886c067cc" providerId="LiveId" clId="{2F55FE7A-AF8B-4FF4-800D-F7FB91F4EDDD}" dt="2021-02-07T07:38:13.555" v="1031" actId="1076"/>
          <ac:spMkLst>
            <pc:docMk/>
            <pc:sldMk cId="2088534301" sldId="357"/>
            <ac:spMk id="4" creationId="{0C219E06-95D8-44D2-A34E-FA6424DF0B20}"/>
          </ac:spMkLst>
        </pc:spChg>
        <pc:spChg chg="del mod">
          <ac:chgData name="Siegbert Rudolph" userId="2af4d44886c067cc" providerId="LiveId" clId="{2F55FE7A-AF8B-4FF4-800D-F7FB91F4EDDD}" dt="2021-02-06T18:27:21.694" v="618" actId="478"/>
          <ac:spMkLst>
            <pc:docMk/>
            <pc:sldMk cId="2088534301" sldId="357"/>
            <ac:spMk id="4" creationId="{A9359F7A-0D7B-49FC-AD08-D01F1381BB3E}"/>
          </ac:spMkLst>
        </pc:spChg>
      </pc:sldChg>
      <pc:sldChg chg="delSp modSp mod">
        <pc:chgData name="Siegbert Rudolph" userId="2af4d44886c067cc" providerId="LiveId" clId="{2F55FE7A-AF8B-4FF4-800D-F7FB91F4EDDD}" dt="2021-02-07T07:38:13.571" v="1043" actId="1076"/>
        <pc:sldMkLst>
          <pc:docMk/>
          <pc:sldMk cId="2400183935" sldId="358"/>
        </pc:sldMkLst>
        <pc:spChg chg="del mod">
          <ac:chgData name="Siegbert Rudolph" userId="2af4d44886c067cc" providerId="LiveId" clId="{2F55FE7A-AF8B-4FF4-800D-F7FB91F4EDDD}" dt="2021-02-07T07:38:13.555" v="1038" actId="478"/>
          <ac:spMkLst>
            <pc:docMk/>
            <pc:sldMk cId="2400183935" sldId="358"/>
            <ac:spMk id="2" creationId="{6F724397-0E0F-4B6C-8807-8F8EA5C32FBF}"/>
          </ac:spMkLst>
        </pc:spChg>
        <pc:spChg chg="del">
          <ac:chgData name="Siegbert Rudolph" userId="2af4d44886c067cc" providerId="LiveId" clId="{2F55FE7A-AF8B-4FF4-800D-F7FB91F4EDDD}" dt="2021-01-03T17:12:34.654" v="222" actId="478"/>
          <ac:spMkLst>
            <pc:docMk/>
            <pc:sldMk cId="2400183935" sldId="358"/>
            <ac:spMk id="2" creationId="{D9C3FFB2-4938-4631-A8DE-EE436DE82111}"/>
          </ac:spMkLst>
        </pc:spChg>
        <pc:spChg chg="del mod">
          <ac:chgData name="Siegbert Rudolph" userId="2af4d44886c067cc" providerId="LiveId" clId="{2F55FE7A-AF8B-4FF4-800D-F7FB91F4EDDD}" dt="2021-02-06T18:27:21.709" v="630" actId="478"/>
          <ac:spMkLst>
            <pc:docMk/>
            <pc:sldMk cId="2400183935" sldId="358"/>
            <ac:spMk id="4" creationId="{2C0DE9EB-5686-4BEB-AED4-779E0F230D31}"/>
          </ac:spMkLst>
        </pc:spChg>
        <pc:spChg chg="mod">
          <ac:chgData name="Siegbert Rudolph" userId="2af4d44886c067cc" providerId="LiveId" clId="{2F55FE7A-AF8B-4FF4-800D-F7FB91F4EDDD}" dt="2021-02-07T07:38:13.571" v="1043" actId="1076"/>
          <ac:spMkLst>
            <pc:docMk/>
            <pc:sldMk cId="2400183935" sldId="358"/>
            <ac:spMk id="4" creationId="{C9FD8169-0E0A-40DB-B026-DA61306CFBFD}"/>
          </ac:spMkLst>
        </pc:spChg>
      </pc:sldChg>
      <pc:sldChg chg="delSp modSp mod">
        <pc:chgData name="Siegbert Rudolph" userId="2af4d44886c067cc" providerId="LiveId" clId="{2F55FE7A-AF8B-4FF4-800D-F7FB91F4EDDD}" dt="2021-02-07T07:38:13.571" v="1049" actId="1076"/>
        <pc:sldMkLst>
          <pc:docMk/>
          <pc:sldMk cId="4032970566" sldId="359"/>
        </pc:sldMkLst>
        <pc:spChg chg="del mod">
          <ac:chgData name="Siegbert Rudolph" userId="2af4d44886c067cc" providerId="LiveId" clId="{2F55FE7A-AF8B-4FF4-800D-F7FB91F4EDDD}" dt="2021-02-07T07:38:13.571" v="1044" actId="478"/>
          <ac:spMkLst>
            <pc:docMk/>
            <pc:sldMk cId="4032970566" sldId="359"/>
            <ac:spMk id="2" creationId="{B24A7051-06A6-4CF2-BCB0-5E15AF611469}"/>
          </ac:spMkLst>
        </pc:spChg>
        <pc:spChg chg="del">
          <ac:chgData name="Siegbert Rudolph" userId="2af4d44886c067cc" providerId="LiveId" clId="{2F55FE7A-AF8B-4FF4-800D-F7FB91F4EDDD}" dt="2021-01-03T17:12:34.670" v="228" actId="478"/>
          <ac:spMkLst>
            <pc:docMk/>
            <pc:sldMk cId="4032970566" sldId="359"/>
            <ac:spMk id="2" creationId="{F126443F-0731-4A60-9B11-FC865F02802C}"/>
          </ac:spMkLst>
        </pc:spChg>
        <pc:spChg chg="del mod">
          <ac:chgData name="Siegbert Rudolph" userId="2af4d44886c067cc" providerId="LiveId" clId="{2F55FE7A-AF8B-4FF4-800D-F7FB91F4EDDD}" dt="2021-02-06T18:27:21.709" v="636" actId="478"/>
          <ac:spMkLst>
            <pc:docMk/>
            <pc:sldMk cId="4032970566" sldId="359"/>
            <ac:spMk id="4" creationId="{2ED0A1EE-57BC-40B4-8772-8734498E9715}"/>
          </ac:spMkLst>
        </pc:spChg>
        <pc:spChg chg="mod">
          <ac:chgData name="Siegbert Rudolph" userId="2af4d44886c067cc" providerId="LiveId" clId="{2F55FE7A-AF8B-4FF4-800D-F7FB91F4EDDD}" dt="2021-02-07T07:38:13.571" v="1049" actId="1076"/>
          <ac:spMkLst>
            <pc:docMk/>
            <pc:sldMk cId="4032970566" sldId="359"/>
            <ac:spMk id="4" creationId="{32DB7831-DA88-46E7-AFE5-2A374BD4256A}"/>
          </ac:spMkLst>
        </pc:spChg>
      </pc:sldChg>
      <pc:sldChg chg="delSp modSp mod">
        <pc:chgData name="Siegbert Rudolph" userId="2af4d44886c067cc" providerId="LiveId" clId="{2F55FE7A-AF8B-4FF4-800D-F7FB91F4EDDD}" dt="2021-02-07T07:38:13.586" v="1055" actId="1076"/>
        <pc:sldMkLst>
          <pc:docMk/>
          <pc:sldMk cId="316640830" sldId="360"/>
        </pc:sldMkLst>
        <pc:spChg chg="del">
          <ac:chgData name="Siegbert Rudolph" userId="2af4d44886c067cc" providerId="LiveId" clId="{2F55FE7A-AF8B-4FF4-800D-F7FB91F4EDDD}" dt="2021-01-03T17:12:34.670" v="234" actId="478"/>
          <ac:spMkLst>
            <pc:docMk/>
            <pc:sldMk cId="316640830" sldId="360"/>
            <ac:spMk id="2" creationId="{292CE5C3-5A50-4D68-9879-620253CB5273}"/>
          </ac:spMkLst>
        </pc:spChg>
        <pc:spChg chg="del mod">
          <ac:chgData name="Siegbert Rudolph" userId="2af4d44886c067cc" providerId="LiveId" clId="{2F55FE7A-AF8B-4FF4-800D-F7FB91F4EDDD}" dt="2021-02-07T07:38:13.571" v="1050" actId="478"/>
          <ac:spMkLst>
            <pc:docMk/>
            <pc:sldMk cId="316640830" sldId="360"/>
            <ac:spMk id="2" creationId="{E5E1B565-1BCD-4057-8F06-3B680333460D}"/>
          </ac:spMkLst>
        </pc:spChg>
        <pc:spChg chg="del mod">
          <ac:chgData name="Siegbert Rudolph" userId="2af4d44886c067cc" providerId="LiveId" clId="{2F55FE7A-AF8B-4FF4-800D-F7FB91F4EDDD}" dt="2021-02-06T18:27:21.725" v="642" actId="478"/>
          <ac:spMkLst>
            <pc:docMk/>
            <pc:sldMk cId="316640830" sldId="360"/>
            <ac:spMk id="4" creationId="{20A14A24-5A52-4487-948A-E2AE2E0D942F}"/>
          </ac:spMkLst>
        </pc:spChg>
        <pc:spChg chg="mod">
          <ac:chgData name="Siegbert Rudolph" userId="2af4d44886c067cc" providerId="LiveId" clId="{2F55FE7A-AF8B-4FF4-800D-F7FB91F4EDDD}" dt="2021-02-07T07:38:13.586" v="1055" actId="1076"/>
          <ac:spMkLst>
            <pc:docMk/>
            <pc:sldMk cId="316640830" sldId="360"/>
            <ac:spMk id="4" creationId="{225054A6-A80C-4621-8DB3-54C68D888C60}"/>
          </ac:spMkLst>
        </pc:spChg>
      </pc:sldChg>
      <pc:sldChg chg="delSp modSp mod">
        <pc:chgData name="Siegbert Rudolph" userId="2af4d44886c067cc" providerId="LiveId" clId="{2F55FE7A-AF8B-4FF4-800D-F7FB91F4EDDD}" dt="2021-02-07T07:38:13.586" v="1061" actId="1076"/>
        <pc:sldMkLst>
          <pc:docMk/>
          <pc:sldMk cId="4091313697" sldId="361"/>
        </pc:sldMkLst>
        <pc:spChg chg="del mod">
          <ac:chgData name="Siegbert Rudolph" userId="2af4d44886c067cc" providerId="LiveId" clId="{2F55FE7A-AF8B-4FF4-800D-F7FB91F4EDDD}" dt="2021-02-07T07:38:13.586" v="1056" actId="478"/>
          <ac:spMkLst>
            <pc:docMk/>
            <pc:sldMk cId="4091313697" sldId="361"/>
            <ac:spMk id="2" creationId="{3A7E5FA8-1637-4DA0-88D9-272034647B21}"/>
          </ac:spMkLst>
        </pc:spChg>
        <pc:spChg chg="del">
          <ac:chgData name="Siegbert Rudolph" userId="2af4d44886c067cc" providerId="LiveId" clId="{2F55FE7A-AF8B-4FF4-800D-F7FB91F4EDDD}" dt="2021-01-03T17:12:34.670" v="240" actId="478"/>
          <ac:spMkLst>
            <pc:docMk/>
            <pc:sldMk cId="4091313697" sldId="361"/>
            <ac:spMk id="2" creationId="{B53ACF14-7C11-4C3C-96BD-79851BD41DAE}"/>
          </ac:spMkLst>
        </pc:spChg>
        <pc:spChg chg="del mod">
          <ac:chgData name="Siegbert Rudolph" userId="2af4d44886c067cc" providerId="LiveId" clId="{2F55FE7A-AF8B-4FF4-800D-F7FB91F4EDDD}" dt="2021-02-06T18:27:21.725" v="648" actId="478"/>
          <ac:spMkLst>
            <pc:docMk/>
            <pc:sldMk cId="4091313697" sldId="361"/>
            <ac:spMk id="4" creationId="{8539B45F-5EA6-4432-A0B1-8E51B0D8B4BE}"/>
          </ac:spMkLst>
        </pc:spChg>
        <pc:spChg chg="mod">
          <ac:chgData name="Siegbert Rudolph" userId="2af4d44886c067cc" providerId="LiveId" clId="{2F55FE7A-AF8B-4FF4-800D-F7FB91F4EDDD}" dt="2021-02-07T07:38:13.586" v="1061" actId="1076"/>
          <ac:spMkLst>
            <pc:docMk/>
            <pc:sldMk cId="4091313697" sldId="361"/>
            <ac:spMk id="4" creationId="{A99193F5-B42D-4242-954F-9BF3387FD960}"/>
          </ac:spMkLst>
        </pc:spChg>
      </pc:sldChg>
      <pc:sldChg chg="delSp modSp mod">
        <pc:chgData name="Siegbert Rudolph" userId="2af4d44886c067cc" providerId="LiveId" clId="{2F55FE7A-AF8B-4FF4-800D-F7FB91F4EDDD}" dt="2021-02-07T07:38:13.586" v="1067" actId="1076"/>
        <pc:sldMkLst>
          <pc:docMk/>
          <pc:sldMk cId="3197816290" sldId="362"/>
        </pc:sldMkLst>
        <pc:spChg chg="del">
          <ac:chgData name="Siegbert Rudolph" userId="2af4d44886c067cc" providerId="LiveId" clId="{2F55FE7A-AF8B-4FF4-800D-F7FB91F4EDDD}" dt="2021-01-03T17:12:34.686" v="246" actId="478"/>
          <ac:spMkLst>
            <pc:docMk/>
            <pc:sldMk cId="3197816290" sldId="362"/>
            <ac:spMk id="2" creationId="{3CAE9428-25B7-4B76-A63F-37E0C09E7743}"/>
          </ac:spMkLst>
        </pc:spChg>
        <pc:spChg chg="del mod">
          <ac:chgData name="Siegbert Rudolph" userId="2af4d44886c067cc" providerId="LiveId" clId="{2F55FE7A-AF8B-4FF4-800D-F7FB91F4EDDD}" dt="2021-02-07T07:38:13.586" v="1062" actId="478"/>
          <ac:spMkLst>
            <pc:docMk/>
            <pc:sldMk cId="3197816290" sldId="362"/>
            <ac:spMk id="2" creationId="{FC07BA85-9926-4744-BCAE-76272A78F010}"/>
          </ac:spMkLst>
        </pc:spChg>
        <pc:spChg chg="mod">
          <ac:chgData name="Siegbert Rudolph" userId="2af4d44886c067cc" providerId="LiveId" clId="{2F55FE7A-AF8B-4FF4-800D-F7FB91F4EDDD}" dt="2021-02-07T07:38:13.586" v="1067" actId="1076"/>
          <ac:spMkLst>
            <pc:docMk/>
            <pc:sldMk cId="3197816290" sldId="362"/>
            <ac:spMk id="4" creationId="{6028844C-1999-4B1B-A367-60F7C024CE38}"/>
          </ac:spMkLst>
        </pc:spChg>
        <pc:spChg chg="del mod">
          <ac:chgData name="Siegbert Rudolph" userId="2af4d44886c067cc" providerId="LiveId" clId="{2F55FE7A-AF8B-4FF4-800D-F7FB91F4EDDD}" dt="2021-02-06T18:27:21.725" v="654" actId="478"/>
          <ac:spMkLst>
            <pc:docMk/>
            <pc:sldMk cId="3197816290" sldId="362"/>
            <ac:spMk id="4" creationId="{8DEECBC2-04AB-4CCC-9AD1-337569E185E1}"/>
          </ac:spMkLst>
        </pc:spChg>
      </pc:sldChg>
      <pc:sldChg chg="delSp modSp mod">
        <pc:chgData name="Siegbert Rudolph" userId="2af4d44886c067cc" providerId="LiveId" clId="{2F55FE7A-AF8B-4FF4-800D-F7FB91F4EDDD}" dt="2021-02-07T07:38:13.602" v="1079" actId="1076"/>
        <pc:sldMkLst>
          <pc:docMk/>
          <pc:sldMk cId="4062732763" sldId="363"/>
        </pc:sldMkLst>
        <pc:spChg chg="del">
          <ac:chgData name="Siegbert Rudolph" userId="2af4d44886c067cc" providerId="LiveId" clId="{2F55FE7A-AF8B-4FF4-800D-F7FB91F4EDDD}" dt="2021-01-03T17:12:34.692" v="258" actId="478"/>
          <ac:spMkLst>
            <pc:docMk/>
            <pc:sldMk cId="4062732763" sldId="363"/>
            <ac:spMk id="2" creationId="{0963AA3C-1C47-4BEA-A85E-BE67ED62547A}"/>
          </ac:spMkLst>
        </pc:spChg>
        <pc:spChg chg="del mod">
          <ac:chgData name="Siegbert Rudolph" userId="2af4d44886c067cc" providerId="LiveId" clId="{2F55FE7A-AF8B-4FF4-800D-F7FB91F4EDDD}" dt="2021-02-07T07:38:13.602" v="1074" actId="478"/>
          <ac:spMkLst>
            <pc:docMk/>
            <pc:sldMk cId="4062732763" sldId="363"/>
            <ac:spMk id="2" creationId="{A315CAF7-71B5-44CB-B079-5BEE89048491}"/>
          </ac:spMkLst>
        </pc:spChg>
        <pc:spChg chg="mod">
          <ac:chgData name="Siegbert Rudolph" userId="2af4d44886c067cc" providerId="LiveId" clId="{2F55FE7A-AF8B-4FF4-800D-F7FB91F4EDDD}" dt="2021-02-07T07:38:13.602" v="1079" actId="1076"/>
          <ac:spMkLst>
            <pc:docMk/>
            <pc:sldMk cId="4062732763" sldId="363"/>
            <ac:spMk id="4" creationId="{837F9F3F-F9FD-4A0A-8957-FD21AE2ABAA3}"/>
          </ac:spMkLst>
        </pc:spChg>
        <pc:spChg chg="del mod">
          <ac:chgData name="Siegbert Rudolph" userId="2af4d44886c067cc" providerId="LiveId" clId="{2F55FE7A-AF8B-4FF4-800D-F7FB91F4EDDD}" dt="2021-02-06T18:27:21.740" v="666" actId="478"/>
          <ac:spMkLst>
            <pc:docMk/>
            <pc:sldMk cId="4062732763" sldId="363"/>
            <ac:spMk id="4" creationId="{FA920CB9-E521-46C6-882C-06680DECAC3A}"/>
          </ac:spMkLst>
        </pc:spChg>
      </pc:sldChg>
      <pc:sldChg chg="delSp modSp mod">
        <pc:chgData name="Siegbert Rudolph" userId="2af4d44886c067cc" providerId="LiveId" clId="{2F55FE7A-AF8B-4FF4-800D-F7FB91F4EDDD}" dt="2021-02-07T07:38:13.617" v="1085" actId="1076"/>
        <pc:sldMkLst>
          <pc:docMk/>
          <pc:sldMk cId="217182502" sldId="364"/>
        </pc:sldMkLst>
        <pc:spChg chg="del">
          <ac:chgData name="Siegbert Rudolph" userId="2af4d44886c067cc" providerId="LiveId" clId="{2F55FE7A-AF8B-4FF4-800D-F7FB91F4EDDD}" dt="2021-01-03T17:12:34.692" v="264" actId="478"/>
          <ac:spMkLst>
            <pc:docMk/>
            <pc:sldMk cId="217182502" sldId="364"/>
            <ac:spMk id="2" creationId="{60AAFCBC-7EF1-418C-A6E5-5BC97682DBDE}"/>
          </ac:spMkLst>
        </pc:spChg>
        <pc:spChg chg="del mod">
          <ac:chgData name="Siegbert Rudolph" userId="2af4d44886c067cc" providerId="LiveId" clId="{2F55FE7A-AF8B-4FF4-800D-F7FB91F4EDDD}" dt="2021-02-07T07:38:13.602" v="1080" actId="478"/>
          <ac:spMkLst>
            <pc:docMk/>
            <pc:sldMk cId="217182502" sldId="364"/>
            <ac:spMk id="2" creationId="{C7781130-DDFE-4ACF-8E5A-EAF9A62AD2BA}"/>
          </ac:spMkLst>
        </pc:spChg>
        <pc:spChg chg="mod">
          <ac:chgData name="Siegbert Rudolph" userId="2af4d44886c067cc" providerId="LiveId" clId="{2F55FE7A-AF8B-4FF4-800D-F7FB91F4EDDD}" dt="2021-02-07T07:38:13.617" v="1085" actId="1076"/>
          <ac:spMkLst>
            <pc:docMk/>
            <pc:sldMk cId="217182502" sldId="364"/>
            <ac:spMk id="4" creationId="{45FEF825-D702-460B-861E-19AFBCDF6426}"/>
          </ac:spMkLst>
        </pc:spChg>
        <pc:spChg chg="del mod">
          <ac:chgData name="Siegbert Rudolph" userId="2af4d44886c067cc" providerId="LiveId" clId="{2F55FE7A-AF8B-4FF4-800D-F7FB91F4EDDD}" dt="2021-02-06T18:27:21.740" v="672" actId="478"/>
          <ac:spMkLst>
            <pc:docMk/>
            <pc:sldMk cId="217182502" sldId="364"/>
            <ac:spMk id="4" creationId="{A82CC351-3A11-4FCF-AC39-3603DC279DB2}"/>
          </ac:spMkLst>
        </pc:spChg>
      </pc:sldChg>
      <pc:sldChg chg="delSp modSp mod">
        <pc:chgData name="Siegbert Rudolph" userId="2af4d44886c067cc" providerId="LiveId" clId="{2F55FE7A-AF8B-4FF4-800D-F7FB91F4EDDD}" dt="2021-02-07T07:38:13.617" v="1091" actId="1076"/>
        <pc:sldMkLst>
          <pc:docMk/>
          <pc:sldMk cId="470631542" sldId="365"/>
        </pc:sldMkLst>
        <pc:spChg chg="del mod">
          <ac:chgData name="Siegbert Rudolph" userId="2af4d44886c067cc" providerId="LiveId" clId="{2F55FE7A-AF8B-4FF4-800D-F7FB91F4EDDD}" dt="2021-02-07T07:38:13.617" v="1086" actId="478"/>
          <ac:spMkLst>
            <pc:docMk/>
            <pc:sldMk cId="470631542" sldId="365"/>
            <ac:spMk id="2" creationId="{042902C4-BB89-42FC-84CF-269EECCAB088}"/>
          </ac:spMkLst>
        </pc:spChg>
        <pc:spChg chg="del">
          <ac:chgData name="Siegbert Rudolph" userId="2af4d44886c067cc" providerId="LiveId" clId="{2F55FE7A-AF8B-4FF4-800D-F7FB91F4EDDD}" dt="2021-01-03T17:12:34.708" v="270" actId="478"/>
          <ac:spMkLst>
            <pc:docMk/>
            <pc:sldMk cId="470631542" sldId="365"/>
            <ac:spMk id="2" creationId="{5F2D13C0-7846-442B-BCBC-C7DE70A83846}"/>
          </ac:spMkLst>
        </pc:spChg>
        <pc:spChg chg="del mod">
          <ac:chgData name="Siegbert Rudolph" userId="2af4d44886c067cc" providerId="LiveId" clId="{2F55FE7A-AF8B-4FF4-800D-F7FB91F4EDDD}" dt="2021-02-06T18:27:21.756" v="678" actId="478"/>
          <ac:spMkLst>
            <pc:docMk/>
            <pc:sldMk cId="470631542" sldId="365"/>
            <ac:spMk id="4" creationId="{8BA965C2-0712-4484-B0D1-5BFAC6E57E3C}"/>
          </ac:spMkLst>
        </pc:spChg>
        <pc:spChg chg="mod">
          <ac:chgData name="Siegbert Rudolph" userId="2af4d44886c067cc" providerId="LiveId" clId="{2F55FE7A-AF8B-4FF4-800D-F7FB91F4EDDD}" dt="2021-02-07T07:38:13.617" v="1091" actId="1076"/>
          <ac:spMkLst>
            <pc:docMk/>
            <pc:sldMk cId="470631542" sldId="365"/>
            <ac:spMk id="4" creationId="{96984B54-84D2-4BE4-B8EA-D5004ECE343A}"/>
          </ac:spMkLst>
        </pc:spChg>
      </pc:sldChg>
      <pc:sldChg chg="delSp modSp mod">
        <pc:chgData name="Siegbert Rudolph" userId="2af4d44886c067cc" providerId="LiveId" clId="{2F55FE7A-AF8B-4FF4-800D-F7FB91F4EDDD}" dt="2021-02-07T07:38:13.617" v="1097" actId="1076"/>
        <pc:sldMkLst>
          <pc:docMk/>
          <pc:sldMk cId="3132295500" sldId="366"/>
        </pc:sldMkLst>
        <pc:spChg chg="del mod">
          <ac:chgData name="Siegbert Rudolph" userId="2af4d44886c067cc" providerId="LiveId" clId="{2F55FE7A-AF8B-4FF4-800D-F7FB91F4EDDD}" dt="2021-02-07T07:38:13.617" v="1092" actId="478"/>
          <ac:spMkLst>
            <pc:docMk/>
            <pc:sldMk cId="3132295500" sldId="366"/>
            <ac:spMk id="2" creationId="{26A503DB-D960-4EB9-97A5-67AA45A6F188}"/>
          </ac:spMkLst>
        </pc:spChg>
        <pc:spChg chg="del">
          <ac:chgData name="Siegbert Rudolph" userId="2af4d44886c067cc" providerId="LiveId" clId="{2F55FE7A-AF8B-4FF4-800D-F7FB91F4EDDD}" dt="2021-01-03T17:12:34.708" v="276" actId="478"/>
          <ac:spMkLst>
            <pc:docMk/>
            <pc:sldMk cId="3132295500" sldId="366"/>
            <ac:spMk id="2" creationId="{65A30F6D-1BFC-4EDC-BF61-ACFD8097FE48}"/>
          </ac:spMkLst>
        </pc:spChg>
        <pc:spChg chg="mod">
          <ac:chgData name="Siegbert Rudolph" userId="2af4d44886c067cc" providerId="LiveId" clId="{2F55FE7A-AF8B-4FF4-800D-F7FB91F4EDDD}" dt="2021-02-07T07:38:13.617" v="1097" actId="1076"/>
          <ac:spMkLst>
            <pc:docMk/>
            <pc:sldMk cId="3132295500" sldId="366"/>
            <ac:spMk id="4" creationId="{4CB51A25-E14E-4DE0-99E3-A4295D039FF1}"/>
          </ac:spMkLst>
        </pc:spChg>
        <pc:spChg chg="del mod">
          <ac:chgData name="Siegbert Rudolph" userId="2af4d44886c067cc" providerId="LiveId" clId="{2F55FE7A-AF8B-4FF4-800D-F7FB91F4EDDD}" dt="2021-02-06T18:27:21.756" v="684" actId="478"/>
          <ac:spMkLst>
            <pc:docMk/>
            <pc:sldMk cId="3132295500" sldId="366"/>
            <ac:spMk id="4" creationId="{6C30E649-3AF2-45C6-BB74-CCB1CE0B12BC}"/>
          </ac:spMkLst>
        </pc:spChg>
      </pc:sldChg>
      <pc:sldChg chg="delSp modSp mod">
        <pc:chgData name="Siegbert Rudolph" userId="2af4d44886c067cc" providerId="LiveId" clId="{2F55FE7A-AF8B-4FF4-800D-F7FB91F4EDDD}" dt="2021-02-07T07:38:13.633" v="1103" actId="1076"/>
        <pc:sldMkLst>
          <pc:docMk/>
          <pc:sldMk cId="3873282587" sldId="367"/>
        </pc:sldMkLst>
        <pc:spChg chg="del mod">
          <ac:chgData name="Siegbert Rudolph" userId="2af4d44886c067cc" providerId="LiveId" clId="{2F55FE7A-AF8B-4FF4-800D-F7FB91F4EDDD}" dt="2021-02-07T07:38:13.617" v="1098" actId="478"/>
          <ac:spMkLst>
            <pc:docMk/>
            <pc:sldMk cId="3873282587" sldId="367"/>
            <ac:spMk id="2" creationId="{34FA7887-CDE4-48A3-BDCE-9A52BA563D36}"/>
          </ac:spMkLst>
        </pc:spChg>
        <pc:spChg chg="del">
          <ac:chgData name="Siegbert Rudolph" userId="2af4d44886c067cc" providerId="LiveId" clId="{2F55FE7A-AF8B-4FF4-800D-F7FB91F4EDDD}" dt="2021-01-03T17:12:34.708" v="282" actId="478"/>
          <ac:spMkLst>
            <pc:docMk/>
            <pc:sldMk cId="3873282587" sldId="367"/>
            <ac:spMk id="2" creationId="{70E587C0-9E86-42C4-A04D-2FE9C9963D1A}"/>
          </ac:spMkLst>
        </pc:spChg>
        <pc:spChg chg="del mod">
          <ac:chgData name="Siegbert Rudolph" userId="2af4d44886c067cc" providerId="LiveId" clId="{2F55FE7A-AF8B-4FF4-800D-F7FB91F4EDDD}" dt="2021-02-06T18:27:21.756" v="690" actId="478"/>
          <ac:spMkLst>
            <pc:docMk/>
            <pc:sldMk cId="3873282587" sldId="367"/>
            <ac:spMk id="4" creationId="{40DFDCD6-86D0-41FA-BDE4-FE563F7F6E8A}"/>
          </ac:spMkLst>
        </pc:spChg>
        <pc:spChg chg="mod">
          <ac:chgData name="Siegbert Rudolph" userId="2af4d44886c067cc" providerId="LiveId" clId="{2F55FE7A-AF8B-4FF4-800D-F7FB91F4EDDD}" dt="2021-02-07T07:38:13.633" v="1103" actId="1076"/>
          <ac:spMkLst>
            <pc:docMk/>
            <pc:sldMk cId="3873282587" sldId="367"/>
            <ac:spMk id="4" creationId="{9E5627EE-A22F-43A2-B344-CA00004C29B2}"/>
          </ac:spMkLst>
        </pc:spChg>
      </pc:sldChg>
      <pc:sldChg chg="delSp modSp mod">
        <pc:chgData name="Siegbert Rudolph" userId="2af4d44886c067cc" providerId="LiveId" clId="{2F55FE7A-AF8B-4FF4-800D-F7FB91F4EDDD}" dt="2021-02-07T07:38:13.649" v="1115" actId="1076"/>
        <pc:sldMkLst>
          <pc:docMk/>
          <pc:sldMk cId="1887061853" sldId="370"/>
        </pc:sldMkLst>
        <pc:spChg chg="del mod">
          <ac:chgData name="Siegbert Rudolph" userId="2af4d44886c067cc" providerId="LiveId" clId="{2F55FE7A-AF8B-4FF4-800D-F7FB91F4EDDD}" dt="2021-02-07T07:38:13.633" v="1110" actId="478"/>
          <ac:spMkLst>
            <pc:docMk/>
            <pc:sldMk cId="1887061853" sldId="370"/>
            <ac:spMk id="4" creationId="{F0F2F623-4BFE-43B5-AEFF-5A7BCCCADC72}"/>
          </ac:spMkLst>
        </pc:spChg>
        <pc:spChg chg="del">
          <ac:chgData name="Siegbert Rudolph" userId="2af4d44886c067cc" providerId="LiveId" clId="{2F55FE7A-AF8B-4FF4-800D-F7FB91F4EDDD}" dt="2021-01-03T17:12:34.723" v="294" actId="478"/>
          <ac:spMkLst>
            <pc:docMk/>
            <pc:sldMk cId="1887061853" sldId="370"/>
            <ac:spMk id="4" creationId="{FB1B9A0E-EAA1-480E-B0E5-1E55AF8A8DEF}"/>
          </ac:spMkLst>
        </pc:spChg>
        <pc:spChg chg="del mod">
          <ac:chgData name="Siegbert Rudolph" userId="2af4d44886c067cc" providerId="LiveId" clId="{2F55FE7A-AF8B-4FF4-800D-F7FB91F4EDDD}" dt="2021-02-06T18:27:21.772" v="702" actId="478"/>
          <ac:spMkLst>
            <pc:docMk/>
            <pc:sldMk cId="1887061853" sldId="370"/>
            <ac:spMk id="6" creationId="{4F4980D0-B236-4E39-B192-4C119C270C73}"/>
          </ac:spMkLst>
        </pc:spChg>
        <pc:spChg chg="mod">
          <ac:chgData name="Siegbert Rudolph" userId="2af4d44886c067cc" providerId="LiveId" clId="{2F55FE7A-AF8B-4FF4-800D-F7FB91F4EDDD}" dt="2021-02-07T07:38:13.649" v="1115" actId="1076"/>
          <ac:spMkLst>
            <pc:docMk/>
            <pc:sldMk cId="1887061853" sldId="370"/>
            <ac:spMk id="6" creationId="{75BE3DC0-458B-4932-958D-CB51F17CFA5E}"/>
          </ac:spMkLst>
        </pc:spChg>
      </pc:sldChg>
      <pc:sldChg chg="delSp modSp mod">
        <pc:chgData name="Siegbert Rudolph" userId="2af4d44886c067cc" providerId="LiveId" clId="{2F55FE7A-AF8B-4FF4-800D-F7FB91F4EDDD}" dt="2021-02-07T07:38:13.649" v="1121" actId="1076"/>
        <pc:sldMkLst>
          <pc:docMk/>
          <pc:sldMk cId="1377047968" sldId="371"/>
        </pc:sldMkLst>
        <pc:spChg chg="del mod">
          <ac:chgData name="Siegbert Rudolph" userId="2af4d44886c067cc" providerId="LiveId" clId="{2F55FE7A-AF8B-4FF4-800D-F7FB91F4EDDD}" dt="2021-02-07T07:38:13.649" v="1116" actId="478"/>
          <ac:spMkLst>
            <pc:docMk/>
            <pc:sldMk cId="1377047968" sldId="371"/>
            <ac:spMk id="4" creationId="{29781260-F3E7-48BA-A6C3-4C8D7A3BF0D0}"/>
          </ac:spMkLst>
        </pc:spChg>
        <pc:spChg chg="del">
          <ac:chgData name="Siegbert Rudolph" userId="2af4d44886c067cc" providerId="LiveId" clId="{2F55FE7A-AF8B-4FF4-800D-F7FB91F4EDDD}" dt="2021-01-03T17:12:34.723" v="300" actId="478"/>
          <ac:spMkLst>
            <pc:docMk/>
            <pc:sldMk cId="1377047968" sldId="371"/>
            <ac:spMk id="4" creationId="{937E1929-EE22-4B2E-B07C-76E9F124090D}"/>
          </ac:spMkLst>
        </pc:spChg>
        <pc:spChg chg="mod">
          <ac:chgData name="Siegbert Rudolph" userId="2af4d44886c067cc" providerId="LiveId" clId="{2F55FE7A-AF8B-4FF4-800D-F7FB91F4EDDD}" dt="2021-02-07T07:38:13.649" v="1121" actId="1076"/>
          <ac:spMkLst>
            <pc:docMk/>
            <pc:sldMk cId="1377047968" sldId="371"/>
            <ac:spMk id="6" creationId="{3762C3D6-185F-4A50-B445-7C1370E73751}"/>
          </ac:spMkLst>
        </pc:spChg>
        <pc:spChg chg="del mod">
          <ac:chgData name="Siegbert Rudolph" userId="2af4d44886c067cc" providerId="LiveId" clId="{2F55FE7A-AF8B-4FF4-800D-F7FB91F4EDDD}" dt="2021-02-06T18:27:21.772" v="708" actId="478"/>
          <ac:spMkLst>
            <pc:docMk/>
            <pc:sldMk cId="1377047968" sldId="371"/>
            <ac:spMk id="6" creationId="{DB89C4E9-1C85-4860-BD9A-CBE497CDC972}"/>
          </ac:spMkLst>
        </pc:spChg>
      </pc:sldChg>
      <pc:sldChg chg="delSp modSp mod">
        <pc:chgData name="Siegbert Rudolph" userId="2af4d44886c067cc" providerId="LiveId" clId="{2F55FE7A-AF8B-4FF4-800D-F7FB91F4EDDD}" dt="2021-02-07T07:38:13.655" v="1127" actId="1076"/>
        <pc:sldMkLst>
          <pc:docMk/>
          <pc:sldMk cId="4128851870" sldId="372"/>
        </pc:sldMkLst>
        <pc:spChg chg="del mod">
          <ac:chgData name="Siegbert Rudolph" userId="2af4d44886c067cc" providerId="LiveId" clId="{2F55FE7A-AF8B-4FF4-800D-F7FB91F4EDDD}" dt="2021-02-07T07:38:13.655" v="1122" actId="478"/>
          <ac:spMkLst>
            <pc:docMk/>
            <pc:sldMk cId="4128851870" sldId="372"/>
            <ac:spMk id="4" creationId="{143B1CF8-8DAC-4074-AAC8-50FD853C0427}"/>
          </ac:spMkLst>
        </pc:spChg>
        <pc:spChg chg="del">
          <ac:chgData name="Siegbert Rudolph" userId="2af4d44886c067cc" providerId="LiveId" clId="{2F55FE7A-AF8B-4FF4-800D-F7FB91F4EDDD}" dt="2021-01-03T17:12:34.723" v="306" actId="478"/>
          <ac:spMkLst>
            <pc:docMk/>
            <pc:sldMk cId="4128851870" sldId="372"/>
            <ac:spMk id="4" creationId="{4E496F2D-A699-4E35-8E06-74F93761D062}"/>
          </ac:spMkLst>
        </pc:spChg>
        <pc:spChg chg="del mod">
          <ac:chgData name="Siegbert Rudolph" userId="2af4d44886c067cc" providerId="LiveId" clId="{2F55FE7A-AF8B-4FF4-800D-F7FB91F4EDDD}" dt="2021-02-06T18:27:21.778" v="714" actId="478"/>
          <ac:spMkLst>
            <pc:docMk/>
            <pc:sldMk cId="4128851870" sldId="372"/>
            <ac:spMk id="6" creationId="{9B118BDD-FDA5-473B-BCA1-5A1BE2569468}"/>
          </ac:spMkLst>
        </pc:spChg>
        <pc:spChg chg="mod">
          <ac:chgData name="Siegbert Rudolph" userId="2af4d44886c067cc" providerId="LiveId" clId="{2F55FE7A-AF8B-4FF4-800D-F7FB91F4EDDD}" dt="2021-02-07T07:38:13.655" v="1127" actId="1076"/>
          <ac:spMkLst>
            <pc:docMk/>
            <pc:sldMk cId="4128851870" sldId="372"/>
            <ac:spMk id="6" creationId="{FB86A66B-5FE2-4CEE-A6C2-6CE15A2A15BA}"/>
          </ac:spMkLst>
        </pc:spChg>
      </pc:sldChg>
      <pc:sldChg chg="delSp modSp mod">
        <pc:chgData name="Siegbert Rudolph" userId="2af4d44886c067cc" providerId="LiveId" clId="{2F55FE7A-AF8B-4FF4-800D-F7FB91F4EDDD}" dt="2021-02-07T07:38:13.655" v="1133" actId="1076"/>
        <pc:sldMkLst>
          <pc:docMk/>
          <pc:sldMk cId="3523207872" sldId="373"/>
        </pc:sldMkLst>
        <pc:spChg chg="del mod">
          <ac:chgData name="Siegbert Rudolph" userId="2af4d44886c067cc" providerId="LiveId" clId="{2F55FE7A-AF8B-4FF4-800D-F7FB91F4EDDD}" dt="2021-02-07T07:38:13.655" v="1128" actId="478"/>
          <ac:spMkLst>
            <pc:docMk/>
            <pc:sldMk cId="3523207872" sldId="373"/>
            <ac:spMk id="7" creationId="{59918E5D-1DF7-4823-BB55-6F9376E72544}"/>
          </ac:spMkLst>
        </pc:spChg>
        <pc:spChg chg="del">
          <ac:chgData name="Siegbert Rudolph" userId="2af4d44886c067cc" providerId="LiveId" clId="{2F55FE7A-AF8B-4FF4-800D-F7FB91F4EDDD}" dt="2021-01-03T17:12:34.739" v="312" actId="478"/>
          <ac:spMkLst>
            <pc:docMk/>
            <pc:sldMk cId="3523207872" sldId="373"/>
            <ac:spMk id="7" creationId="{AA11B2FF-6870-471F-B13E-2F3C4AE9CC77}"/>
          </ac:spMkLst>
        </pc:spChg>
        <pc:spChg chg="del mod">
          <ac:chgData name="Siegbert Rudolph" userId="2af4d44886c067cc" providerId="LiveId" clId="{2F55FE7A-AF8B-4FF4-800D-F7FB91F4EDDD}" dt="2021-02-06T18:27:21.778" v="720" actId="478"/>
          <ac:spMkLst>
            <pc:docMk/>
            <pc:sldMk cId="3523207872" sldId="373"/>
            <ac:spMk id="8" creationId="{4B41393D-3FFA-4E67-8713-EC9BA58908D4}"/>
          </ac:spMkLst>
        </pc:spChg>
        <pc:spChg chg="mod">
          <ac:chgData name="Siegbert Rudolph" userId="2af4d44886c067cc" providerId="LiveId" clId="{2F55FE7A-AF8B-4FF4-800D-F7FB91F4EDDD}" dt="2021-02-07T07:38:13.655" v="1133" actId="1076"/>
          <ac:spMkLst>
            <pc:docMk/>
            <pc:sldMk cId="3523207872" sldId="373"/>
            <ac:spMk id="8" creationId="{E459A53C-CF6E-46D1-A0EE-D86E4928D813}"/>
          </ac:spMkLst>
        </pc:spChg>
      </pc:sldChg>
      <pc:sldChg chg="delSp modSp mod">
        <pc:chgData name="Siegbert Rudolph" userId="2af4d44886c067cc" providerId="LiveId" clId="{2F55FE7A-AF8B-4FF4-800D-F7FB91F4EDDD}" dt="2021-02-07T07:38:13.671" v="1139" actId="1076"/>
        <pc:sldMkLst>
          <pc:docMk/>
          <pc:sldMk cId="2478309772" sldId="374"/>
        </pc:sldMkLst>
        <pc:spChg chg="del mod">
          <ac:chgData name="Siegbert Rudolph" userId="2af4d44886c067cc" providerId="LiveId" clId="{2F55FE7A-AF8B-4FF4-800D-F7FB91F4EDDD}" dt="2021-02-07T07:38:13.655" v="1134" actId="478"/>
          <ac:spMkLst>
            <pc:docMk/>
            <pc:sldMk cId="2478309772" sldId="374"/>
            <ac:spMk id="7" creationId="{B317C4D7-AA89-4E5F-9E2C-FFC89B66F394}"/>
          </ac:spMkLst>
        </pc:spChg>
        <pc:spChg chg="del">
          <ac:chgData name="Siegbert Rudolph" userId="2af4d44886c067cc" providerId="LiveId" clId="{2F55FE7A-AF8B-4FF4-800D-F7FB91F4EDDD}" dt="2021-01-03T17:12:34.739" v="318" actId="478"/>
          <ac:spMkLst>
            <pc:docMk/>
            <pc:sldMk cId="2478309772" sldId="374"/>
            <ac:spMk id="7" creationId="{BD95AE69-F4C5-48EC-AABC-FD7D3A6593ED}"/>
          </ac:spMkLst>
        </pc:spChg>
        <pc:spChg chg="mod">
          <ac:chgData name="Siegbert Rudolph" userId="2af4d44886c067cc" providerId="LiveId" clId="{2F55FE7A-AF8B-4FF4-800D-F7FB91F4EDDD}" dt="2021-02-07T07:38:13.671" v="1139" actId="1076"/>
          <ac:spMkLst>
            <pc:docMk/>
            <pc:sldMk cId="2478309772" sldId="374"/>
            <ac:spMk id="8" creationId="{43E5D9D2-EEBF-4988-84EB-586ED2E1914A}"/>
          </ac:spMkLst>
        </pc:spChg>
        <pc:spChg chg="del mod">
          <ac:chgData name="Siegbert Rudolph" userId="2af4d44886c067cc" providerId="LiveId" clId="{2F55FE7A-AF8B-4FF4-800D-F7FB91F4EDDD}" dt="2021-02-06T18:27:21.778" v="726" actId="478"/>
          <ac:spMkLst>
            <pc:docMk/>
            <pc:sldMk cId="2478309772" sldId="374"/>
            <ac:spMk id="8" creationId="{8D01E8BD-D910-4369-A890-B14322699FCA}"/>
          </ac:spMkLst>
        </pc:spChg>
      </pc:sldChg>
      <pc:sldChg chg="delSp modSp mod">
        <pc:chgData name="Siegbert Rudolph" userId="2af4d44886c067cc" providerId="LiveId" clId="{2F55FE7A-AF8B-4FF4-800D-F7FB91F4EDDD}" dt="2021-02-07T07:38:13.671" v="1145" actId="1076"/>
        <pc:sldMkLst>
          <pc:docMk/>
          <pc:sldMk cId="115004562" sldId="375"/>
        </pc:sldMkLst>
        <pc:spChg chg="del">
          <ac:chgData name="Siegbert Rudolph" userId="2af4d44886c067cc" providerId="LiveId" clId="{2F55FE7A-AF8B-4FF4-800D-F7FB91F4EDDD}" dt="2021-01-03T17:12:34.739" v="324" actId="478"/>
          <ac:spMkLst>
            <pc:docMk/>
            <pc:sldMk cId="115004562" sldId="375"/>
            <ac:spMk id="2" creationId="{6375E379-3D93-47E9-BFA1-15A6A28E7089}"/>
          </ac:spMkLst>
        </pc:spChg>
        <pc:spChg chg="del mod">
          <ac:chgData name="Siegbert Rudolph" userId="2af4d44886c067cc" providerId="LiveId" clId="{2F55FE7A-AF8B-4FF4-800D-F7FB91F4EDDD}" dt="2021-02-07T07:38:13.671" v="1140" actId="478"/>
          <ac:spMkLst>
            <pc:docMk/>
            <pc:sldMk cId="115004562" sldId="375"/>
            <ac:spMk id="2" creationId="{7EA7C3DC-7F49-4F38-9ADF-3271CE7C0F12}"/>
          </ac:spMkLst>
        </pc:spChg>
        <pc:spChg chg="del mod">
          <ac:chgData name="Siegbert Rudolph" userId="2af4d44886c067cc" providerId="LiveId" clId="{2F55FE7A-AF8B-4FF4-800D-F7FB91F4EDDD}" dt="2021-02-06T18:27:21.778" v="732" actId="478"/>
          <ac:spMkLst>
            <pc:docMk/>
            <pc:sldMk cId="115004562" sldId="375"/>
            <ac:spMk id="6" creationId="{138107B2-B89F-4691-8F58-8502D4F3F013}"/>
          </ac:spMkLst>
        </pc:spChg>
        <pc:spChg chg="mod">
          <ac:chgData name="Siegbert Rudolph" userId="2af4d44886c067cc" providerId="LiveId" clId="{2F55FE7A-AF8B-4FF4-800D-F7FB91F4EDDD}" dt="2021-02-07T07:38:13.671" v="1145" actId="1076"/>
          <ac:spMkLst>
            <pc:docMk/>
            <pc:sldMk cId="115004562" sldId="375"/>
            <ac:spMk id="6" creationId="{D13D9BE1-BC19-4EBF-AF2F-84CF241DBB00}"/>
          </ac:spMkLst>
        </pc:spChg>
      </pc:sldChg>
      <pc:sldChg chg="delSp modSp mod">
        <pc:chgData name="Siegbert Rudolph" userId="2af4d44886c067cc" providerId="LiveId" clId="{2F55FE7A-AF8B-4FF4-800D-F7FB91F4EDDD}" dt="2021-02-07T07:38:13.671" v="1151" actId="1076"/>
        <pc:sldMkLst>
          <pc:docMk/>
          <pc:sldMk cId="259355124" sldId="376"/>
        </pc:sldMkLst>
        <pc:spChg chg="del">
          <ac:chgData name="Siegbert Rudolph" userId="2af4d44886c067cc" providerId="LiveId" clId="{2F55FE7A-AF8B-4FF4-800D-F7FB91F4EDDD}" dt="2021-01-03T17:12:34.755" v="330" actId="478"/>
          <ac:spMkLst>
            <pc:docMk/>
            <pc:sldMk cId="259355124" sldId="376"/>
            <ac:spMk id="4" creationId="{2432CCAD-1C57-4F86-875B-F440EFF35D1E}"/>
          </ac:spMkLst>
        </pc:spChg>
        <pc:spChg chg="del mod">
          <ac:chgData name="Siegbert Rudolph" userId="2af4d44886c067cc" providerId="LiveId" clId="{2F55FE7A-AF8B-4FF4-800D-F7FB91F4EDDD}" dt="2021-02-07T07:38:13.671" v="1146" actId="478"/>
          <ac:spMkLst>
            <pc:docMk/>
            <pc:sldMk cId="259355124" sldId="376"/>
            <ac:spMk id="4" creationId="{E148F284-679A-4993-B9C3-C4849A858A02}"/>
          </ac:spMkLst>
        </pc:spChg>
        <pc:spChg chg="del mod">
          <ac:chgData name="Siegbert Rudolph" userId="2af4d44886c067cc" providerId="LiveId" clId="{2F55FE7A-AF8B-4FF4-800D-F7FB91F4EDDD}" dt="2021-02-06T18:27:21.794" v="738" actId="478"/>
          <ac:spMkLst>
            <pc:docMk/>
            <pc:sldMk cId="259355124" sldId="376"/>
            <ac:spMk id="6" creationId="{1F907F69-7594-4FCC-968A-7EB62716626C}"/>
          </ac:spMkLst>
        </pc:spChg>
        <pc:spChg chg="mod">
          <ac:chgData name="Siegbert Rudolph" userId="2af4d44886c067cc" providerId="LiveId" clId="{2F55FE7A-AF8B-4FF4-800D-F7FB91F4EDDD}" dt="2021-02-07T07:38:13.671" v="1151" actId="1076"/>
          <ac:spMkLst>
            <pc:docMk/>
            <pc:sldMk cId="259355124" sldId="376"/>
            <ac:spMk id="6" creationId="{6AE6119F-BAEB-4A28-A437-574FEBD21B14}"/>
          </ac:spMkLst>
        </pc:spChg>
      </pc:sldChg>
      <pc:sldChg chg="delSp modSp mod">
        <pc:chgData name="Siegbert Rudolph" userId="2af4d44886c067cc" providerId="LiveId" clId="{2F55FE7A-AF8B-4FF4-800D-F7FB91F4EDDD}" dt="2021-02-07T07:38:13.686" v="1157" actId="1076"/>
        <pc:sldMkLst>
          <pc:docMk/>
          <pc:sldMk cId="3693088241" sldId="377"/>
        </pc:sldMkLst>
        <pc:spChg chg="del mod">
          <ac:chgData name="Siegbert Rudolph" userId="2af4d44886c067cc" providerId="LiveId" clId="{2F55FE7A-AF8B-4FF4-800D-F7FB91F4EDDD}" dt="2021-02-07T07:38:13.686" v="1152" actId="478"/>
          <ac:spMkLst>
            <pc:docMk/>
            <pc:sldMk cId="3693088241" sldId="377"/>
            <ac:spMk id="4" creationId="{1873B5C2-69DB-41BD-B0B9-73F368B3E246}"/>
          </ac:spMkLst>
        </pc:spChg>
        <pc:spChg chg="del">
          <ac:chgData name="Siegbert Rudolph" userId="2af4d44886c067cc" providerId="LiveId" clId="{2F55FE7A-AF8B-4FF4-800D-F7FB91F4EDDD}" dt="2021-01-03T17:12:34.755" v="336" actId="478"/>
          <ac:spMkLst>
            <pc:docMk/>
            <pc:sldMk cId="3693088241" sldId="377"/>
            <ac:spMk id="4" creationId="{BAF93AD0-0BF3-464C-9C6F-0BEE916AB7F2}"/>
          </ac:spMkLst>
        </pc:spChg>
        <pc:spChg chg="del mod">
          <ac:chgData name="Siegbert Rudolph" userId="2af4d44886c067cc" providerId="LiveId" clId="{2F55FE7A-AF8B-4FF4-800D-F7FB91F4EDDD}" dt="2021-02-06T18:27:21.794" v="744" actId="478"/>
          <ac:spMkLst>
            <pc:docMk/>
            <pc:sldMk cId="3693088241" sldId="377"/>
            <ac:spMk id="6" creationId="{0EC52A68-0018-4539-8C91-DA135AE7826C}"/>
          </ac:spMkLst>
        </pc:spChg>
        <pc:spChg chg="mod">
          <ac:chgData name="Siegbert Rudolph" userId="2af4d44886c067cc" providerId="LiveId" clId="{2F55FE7A-AF8B-4FF4-800D-F7FB91F4EDDD}" dt="2021-02-07T07:38:13.686" v="1157" actId="1076"/>
          <ac:spMkLst>
            <pc:docMk/>
            <pc:sldMk cId="3693088241" sldId="377"/>
            <ac:spMk id="6" creationId="{FBE742DC-DC99-48D0-B297-40390F0CE5D1}"/>
          </ac:spMkLst>
        </pc:spChg>
      </pc:sldChg>
      <pc:sldChg chg="delSp modSp mod">
        <pc:chgData name="Siegbert Rudolph" userId="2af4d44886c067cc" providerId="LiveId" clId="{2F55FE7A-AF8B-4FF4-800D-F7FB91F4EDDD}" dt="2021-02-07T07:38:13.686" v="1163" actId="1076"/>
        <pc:sldMkLst>
          <pc:docMk/>
          <pc:sldMk cId="2625372944" sldId="378"/>
        </pc:sldMkLst>
        <pc:spChg chg="del">
          <ac:chgData name="Siegbert Rudolph" userId="2af4d44886c067cc" providerId="LiveId" clId="{2F55FE7A-AF8B-4FF4-800D-F7FB91F4EDDD}" dt="2021-01-03T17:12:34.755" v="342" actId="478"/>
          <ac:spMkLst>
            <pc:docMk/>
            <pc:sldMk cId="2625372944" sldId="378"/>
            <ac:spMk id="4" creationId="{473CA1CB-3251-49EF-B605-0EE42ED119F0}"/>
          </ac:spMkLst>
        </pc:spChg>
        <pc:spChg chg="del mod">
          <ac:chgData name="Siegbert Rudolph" userId="2af4d44886c067cc" providerId="LiveId" clId="{2F55FE7A-AF8B-4FF4-800D-F7FB91F4EDDD}" dt="2021-02-07T07:38:13.686" v="1158" actId="478"/>
          <ac:spMkLst>
            <pc:docMk/>
            <pc:sldMk cId="2625372944" sldId="378"/>
            <ac:spMk id="4" creationId="{5EBD9F6C-731E-4BB3-A2E3-08565F16F933}"/>
          </ac:spMkLst>
        </pc:spChg>
        <pc:spChg chg="mod">
          <ac:chgData name="Siegbert Rudolph" userId="2af4d44886c067cc" providerId="LiveId" clId="{2F55FE7A-AF8B-4FF4-800D-F7FB91F4EDDD}" dt="2021-02-07T07:38:13.686" v="1163" actId="1076"/>
          <ac:spMkLst>
            <pc:docMk/>
            <pc:sldMk cId="2625372944" sldId="378"/>
            <ac:spMk id="6" creationId="{5C236F71-8D04-4668-A1E8-5943C555957E}"/>
          </ac:spMkLst>
        </pc:spChg>
        <pc:spChg chg="del mod">
          <ac:chgData name="Siegbert Rudolph" userId="2af4d44886c067cc" providerId="LiveId" clId="{2F55FE7A-AF8B-4FF4-800D-F7FB91F4EDDD}" dt="2021-02-06T18:27:21.794" v="750" actId="478"/>
          <ac:spMkLst>
            <pc:docMk/>
            <pc:sldMk cId="2625372944" sldId="378"/>
            <ac:spMk id="6" creationId="{83ED5157-8584-463E-ABEA-EAD6D1A33AB0}"/>
          </ac:spMkLst>
        </pc:spChg>
      </pc:sldChg>
      <pc:sldChg chg="delSp modSp mod">
        <pc:chgData name="Siegbert Rudolph" userId="2af4d44886c067cc" providerId="LiveId" clId="{2F55FE7A-AF8B-4FF4-800D-F7FB91F4EDDD}" dt="2021-02-07T07:38:13.702" v="1169" actId="1076"/>
        <pc:sldMkLst>
          <pc:docMk/>
          <pc:sldMk cId="2390882930" sldId="379"/>
        </pc:sldMkLst>
        <pc:spChg chg="del mod">
          <ac:chgData name="Siegbert Rudolph" userId="2af4d44886c067cc" providerId="LiveId" clId="{2F55FE7A-AF8B-4FF4-800D-F7FB91F4EDDD}" dt="2021-02-07T07:38:13.686" v="1164" actId="478"/>
          <ac:spMkLst>
            <pc:docMk/>
            <pc:sldMk cId="2390882930" sldId="379"/>
            <ac:spMk id="4" creationId="{01F8B996-6BA2-4E1F-8D9B-CE4F6AA40359}"/>
          </ac:spMkLst>
        </pc:spChg>
        <pc:spChg chg="del">
          <ac:chgData name="Siegbert Rudolph" userId="2af4d44886c067cc" providerId="LiveId" clId="{2F55FE7A-AF8B-4FF4-800D-F7FB91F4EDDD}" dt="2021-01-03T17:12:34.770" v="348" actId="478"/>
          <ac:spMkLst>
            <pc:docMk/>
            <pc:sldMk cId="2390882930" sldId="379"/>
            <ac:spMk id="4" creationId="{9FBEC813-7A64-45AB-8608-DD3FB2214D3D}"/>
          </ac:spMkLst>
        </pc:spChg>
        <pc:spChg chg="del mod">
          <ac:chgData name="Siegbert Rudolph" userId="2af4d44886c067cc" providerId="LiveId" clId="{2F55FE7A-AF8B-4FF4-800D-F7FB91F4EDDD}" dt="2021-02-06T18:27:21.794" v="756" actId="478"/>
          <ac:spMkLst>
            <pc:docMk/>
            <pc:sldMk cId="2390882930" sldId="379"/>
            <ac:spMk id="6" creationId="{2CBF45AC-40B5-4FA9-B406-62BFAAA0745C}"/>
          </ac:spMkLst>
        </pc:spChg>
        <pc:spChg chg="mod">
          <ac:chgData name="Siegbert Rudolph" userId="2af4d44886c067cc" providerId="LiveId" clId="{2F55FE7A-AF8B-4FF4-800D-F7FB91F4EDDD}" dt="2021-02-07T07:38:13.702" v="1169" actId="1076"/>
          <ac:spMkLst>
            <pc:docMk/>
            <pc:sldMk cId="2390882930" sldId="379"/>
            <ac:spMk id="6" creationId="{F5A3D127-AD3E-418E-B9F8-7D0D30A4C697}"/>
          </ac:spMkLst>
        </pc:spChg>
      </pc:sldChg>
      <pc:sldChg chg="delSp modSp mod">
        <pc:chgData name="Siegbert Rudolph" userId="2af4d44886c067cc" providerId="LiveId" clId="{2F55FE7A-AF8B-4FF4-800D-F7FB91F4EDDD}" dt="2021-02-07T07:38:13.702" v="1175" actId="1076"/>
        <pc:sldMkLst>
          <pc:docMk/>
          <pc:sldMk cId="1037137160" sldId="380"/>
        </pc:sldMkLst>
        <pc:spChg chg="del">
          <ac:chgData name="Siegbert Rudolph" userId="2af4d44886c067cc" providerId="LiveId" clId="{2F55FE7A-AF8B-4FF4-800D-F7FB91F4EDDD}" dt="2021-01-03T17:12:34.770" v="354" actId="478"/>
          <ac:spMkLst>
            <pc:docMk/>
            <pc:sldMk cId="1037137160" sldId="380"/>
            <ac:spMk id="4" creationId="{D3099785-B633-4B34-B7E4-17D57FED837D}"/>
          </ac:spMkLst>
        </pc:spChg>
        <pc:spChg chg="del mod">
          <ac:chgData name="Siegbert Rudolph" userId="2af4d44886c067cc" providerId="LiveId" clId="{2F55FE7A-AF8B-4FF4-800D-F7FB91F4EDDD}" dt="2021-02-07T07:38:13.702" v="1170" actId="478"/>
          <ac:spMkLst>
            <pc:docMk/>
            <pc:sldMk cId="1037137160" sldId="380"/>
            <ac:spMk id="4" creationId="{F9003301-75A9-4466-BEA5-C0668EFF2E85}"/>
          </ac:spMkLst>
        </pc:spChg>
        <pc:spChg chg="mod">
          <ac:chgData name="Siegbert Rudolph" userId="2af4d44886c067cc" providerId="LiveId" clId="{2F55FE7A-AF8B-4FF4-800D-F7FB91F4EDDD}" dt="2021-02-07T07:38:13.702" v="1175" actId="1076"/>
          <ac:spMkLst>
            <pc:docMk/>
            <pc:sldMk cId="1037137160" sldId="380"/>
            <ac:spMk id="6" creationId="{66DDBF5E-A082-439E-AB28-63A002E4CD6B}"/>
          </ac:spMkLst>
        </pc:spChg>
        <pc:spChg chg="del mod">
          <ac:chgData name="Siegbert Rudolph" userId="2af4d44886c067cc" providerId="LiveId" clId="{2F55FE7A-AF8B-4FF4-800D-F7FB91F4EDDD}" dt="2021-02-06T18:27:21.809" v="762" actId="478"/>
          <ac:spMkLst>
            <pc:docMk/>
            <pc:sldMk cId="1037137160" sldId="380"/>
            <ac:spMk id="6" creationId="{8FED7890-6616-4E57-B5D2-9E2DBD3E734E}"/>
          </ac:spMkLst>
        </pc:spChg>
      </pc:sldChg>
      <pc:sldChg chg="delSp modSp mod">
        <pc:chgData name="Siegbert Rudolph" userId="2af4d44886c067cc" providerId="LiveId" clId="{2F55FE7A-AF8B-4FF4-800D-F7FB91F4EDDD}" dt="2021-02-07T07:38:13.702" v="1187" actId="1076"/>
        <pc:sldMkLst>
          <pc:docMk/>
          <pc:sldMk cId="2578390537" sldId="381"/>
        </pc:sldMkLst>
        <pc:spChg chg="del">
          <ac:chgData name="Siegbert Rudolph" userId="2af4d44886c067cc" providerId="LiveId" clId="{2F55FE7A-AF8B-4FF4-800D-F7FB91F4EDDD}" dt="2021-01-03T17:12:34.792" v="366" actId="478"/>
          <ac:spMkLst>
            <pc:docMk/>
            <pc:sldMk cId="2578390537" sldId="381"/>
            <ac:spMk id="4" creationId="{216F37FF-B4F3-47CB-AF8B-FDD7DA913264}"/>
          </ac:spMkLst>
        </pc:spChg>
        <pc:spChg chg="del mod">
          <ac:chgData name="Siegbert Rudolph" userId="2af4d44886c067cc" providerId="LiveId" clId="{2F55FE7A-AF8B-4FF4-800D-F7FB91F4EDDD}" dt="2021-02-07T07:38:13.702" v="1182" actId="478"/>
          <ac:spMkLst>
            <pc:docMk/>
            <pc:sldMk cId="2578390537" sldId="381"/>
            <ac:spMk id="4" creationId="{ADB623AE-9300-4B42-9A1F-E39454A3811D}"/>
          </ac:spMkLst>
        </pc:spChg>
        <pc:spChg chg="del mod">
          <ac:chgData name="Siegbert Rudolph" userId="2af4d44886c067cc" providerId="LiveId" clId="{2F55FE7A-AF8B-4FF4-800D-F7FB91F4EDDD}" dt="2021-02-06T18:27:21.809" v="774" actId="478"/>
          <ac:spMkLst>
            <pc:docMk/>
            <pc:sldMk cId="2578390537" sldId="381"/>
            <ac:spMk id="6" creationId="{18DABFB5-79D9-424B-96FB-CF696DB6E2DC}"/>
          </ac:spMkLst>
        </pc:spChg>
        <pc:spChg chg="mod">
          <ac:chgData name="Siegbert Rudolph" userId="2af4d44886c067cc" providerId="LiveId" clId="{2F55FE7A-AF8B-4FF4-800D-F7FB91F4EDDD}" dt="2021-02-07T07:38:13.702" v="1187" actId="1076"/>
          <ac:spMkLst>
            <pc:docMk/>
            <pc:sldMk cId="2578390537" sldId="381"/>
            <ac:spMk id="6" creationId="{B8A25BF2-2AD2-4EAE-98BC-485B5C892671}"/>
          </ac:spMkLst>
        </pc:spChg>
      </pc:sldChg>
      <pc:sldChg chg="delSp modSp mod">
        <pc:chgData name="Siegbert Rudolph" userId="2af4d44886c067cc" providerId="LiveId" clId="{2F55FE7A-AF8B-4FF4-800D-F7FB91F4EDDD}" dt="2021-02-07T07:38:13.702" v="1181" actId="1076"/>
        <pc:sldMkLst>
          <pc:docMk/>
          <pc:sldMk cId="921476321" sldId="382"/>
        </pc:sldMkLst>
        <pc:spChg chg="del">
          <ac:chgData name="Siegbert Rudolph" userId="2af4d44886c067cc" providerId="LiveId" clId="{2F55FE7A-AF8B-4FF4-800D-F7FB91F4EDDD}" dt="2021-01-03T17:12:34.786" v="360" actId="478"/>
          <ac:spMkLst>
            <pc:docMk/>
            <pc:sldMk cId="921476321" sldId="382"/>
            <ac:spMk id="2" creationId="{47B0387B-A6C9-4C62-8404-B6ECCBE14511}"/>
          </ac:spMkLst>
        </pc:spChg>
        <pc:spChg chg="del mod">
          <ac:chgData name="Siegbert Rudolph" userId="2af4d44886c067cc" providerId="LiveId" clId="{2F55FE7A-AF8B-4FF4-800D-F7FB91F4EDDD}" dt="2021-02-07T07:38:13.702" v="1176" actId="478"/>
          <ac:spMkLst>
            <pc:docMk/>
            <pc:sldMk cId="921476321" sldId="382"/>
            <ac:spMk id="2" creationId="{CC3ACB80-9648-4366-9506-BB6FA540AF73}"/>
          </ac:spMkLst>
        </pc:spChg>
        <pc:spChg chg="mod">
          <ac:chgData name="Siegbert Rudolph" userId="2af4d44886c067cc" providerId="LiveId" clId="{2F55FE7A-AF8B-4FF4-800D-F7FB91F4EDDD}" dt="2021-02-07T07:38:13.702" v="1181" actId="1076"/>
          <ac:spMkLst>
            <pc:docMk/>
            <pc:sldMk cId="921476321" sldId="382"/>
            <ac:spMk id="6" creationId="{A5572B88-2FFB-4CE8-A57E-3E483D0C0891}"/>
          </ac:spMkLst>
        </pc:spChg>
        <pc:spChg chg="del mod">
          <ac:chgData name="Siegbert Rudolph" userId="2af4d44886c067cc" providerId="LiveId" clId="{2F55FE7A-AF8B-4FF4-800D-F7FB91F4EDDD}" dt="2021-02-06T18:27:21.809" v="768" actId="478"/>
          <ac:spMkLst>
            <pc:docMk/>
            <pc:sldMk cId="921476321" sldId="382"/>
            <ac:spMk id="6" creationId="{D80AAFD6-340D-4D9E-97C6-3578101D6918}"/>
          </ac:spMkLst>
        </pc:spChg>
      </pc:sldChg>
      <pc:sldChg chg="delSp modSp mod">
        <pc:chgData name="Siegbert Rudolph" userId="2af4d44886c067cc" providerId="LiveId" clId="{2F55FE7A-AF8B-4FF4-800D-F7FB91F4EDDD}" dt="2021-02-07T07:38:13.718" v="1193" actId="1076"/>
        <pc:sldMkLst>
          <pc:docMk/>
          <pc:sldMk cId="857375592" sldId="383"/>
        </pc:sldMkLst>
        <pc:spChg chg="del">
          <ac:chgData name="Siegbert Rudolph" userId="2af4d44886c067cc" providerId="LiveId" clId="{2F55FE7A-AF8B-4FF4-800D-F7FB91F4EDDD}" dt="2021-01-03T17:12:34.792" v="372" actId="478"/>
          <ac:spMkLst>
            <pc:docMk/>
            <pc:sldMk cId="857375592" sldId="383"/>
            <ac:spMk id="4" creationId="{2FDB6AC6-7223-4353-B072-0EB4A3FDC69A}"/>
          </ac:spMkLst>
        </pc:spChg>
        <pc:spChg chg="del mod">
          <ac:chgData name="Siegbert Rudolph" userId="2af4d44886c067cc" providerId="LiveId" clId="{2F55FE7A-AF8B-4FF4-800D-F7FB91F4EDDD}" dt="2021-02-07T07:38:13.702" v="1188" actId="478"/>
          <ac:spMkLst>
            <pc:docMk/>
            <pc:sldMk cId="857375592" sldId="383"/>
            <ac:spMk id="4" creationId="{D0DDF1CD-0BE0-42A1-ADC5-31C8C32B86E3}"/>
          </ac:spMkLst>
        </pc:spChg>
        <pc:spChg chg="del mod">
          <ac:chgData name="Siegbert Rudolph" userId="2af4d44886c067cc" providerId="LiveId" clId="{2F55FE7A-AF8B-4FF4-800D-F7FB91F4EDDD}" dt="2021-02-06T18:27:21.809" v="780" actId="478"/>
          <ac:spMkLst>
            <pc:docMk/>
            <pc:sldMk cId="857375592" sldId="383"/>
            <ac:spMk id="6" creationId="{338D0427-3440-4648-953D-08C589A20C67}"/>
          </ac:spMkLst>
        </pc:spChg>
        <pc:spChg chg="mod">
          <ac:chgData name="Siegbert Rudolph" userId="2af4d44886c067cc" providerId="LiveId" clId="{2F55FE7A-AF8B-4FF4-800D-F7FB91F4EDDD}" dt="2021-02-07T07:38:13.718" v="1193" actId="1076"/>
          <ac:spMkLst>
            <pc:docMk/>
            <pc:sldMk cId="857375592" sldId="383"/>
            <ac:spMk id="6" creationId="{A14813F4-3FB3-421B-8D85-D7426DFAB53E}"/>
          </ac:spMkLst>
        </pc:spChg>
      </pc:sldChg>
      <pc:sldChg chg="delSp modSp mod">
        <pc:chgData name="Siegbert Rudolph" userId="2af4d44886c067cc" providerId="LiveId" clId="{2F55FE7A-AF8B-4FF4-800D-F7FB91F4EDDD}" dt="2021-02-07T07:38:13.718" v="1199" actId="1076"/>
        <pc:sldMkLst>
          <pc:docMk/>
          <pc:sldMk cId="2754189652" sldId="384"/>
        </pc:sldMkLst>
        <pc:spChg chg="del mod">
          <ac:chgData name="Siegbert Rudolph" userId="2af4d44886c067cc" providerId="LiveId" clId="{2F55FE7A-AF8B-4FF4-800D-F7FB91F4EDDD}" dt="2021-02-07T07:38:13.718" v="1194" actId="478"/>
          <ac:spMkLst>
            <pc:docMk/>
            <pc:sldMk cId="2754189652" sldId="384"/>
            <ac:spMk id="4" creationId="{4D1B1313-3211-4E5B-BB39-964ADE6F2E39}"/>
          </ac:spMkLst>
        </pc:spChg>
        <pc:spChg chg="del">
          <ac:chgData name="Siegbert Rudolph" userId="2af4d44886c067cc" providerId="LiveId" clId="{2F55FE7A-AF8B-4FF4-800D-F7FB91F4EDDD}" dt="2021-01-03T17:12:34.792" v="378" actId="478"/>
          <ac:spMkLst>
            <pc:docMk/>
            <pc:sldMk cId="2754189652" sldId="384"/>
            <ac:spMk id="4" creationId="{A98D5915-ECCC-48DB-A801-EAF02B0D594F}"/>
          </ac:spMkLst>
        </pc:spChg>
        <pc:spChg chg="del mod">
          <ac:chgData name="Siegbert Rudolph" userId="2af4d44886c067cc" providerId="LiveId" clId="{2F55FE7A-AF8B-4FF4-800D-F7FB91F4EDDD}" dt="2021-02-06T18:27:21.825" v="786" actId="478"/>
          <ac:spMkLst>
            <pc:docMk/>
            <pc:sldMk cId="2754189652" sldId="384"/>
            <ac:spMk id="6" creationId="{07CA63C8-FDED-490C-837E-CAA9910B0DBA}"/>
          </ac:spMkLst>
        </pc:spChg>
        <pc:spChg chg="mod">
          <ac:chgData name="Siegbert Rudolph" userId="2af4d44886c067cc" providerId="LiveId" clId="{2F55FE7A-AF8B-4FF4-800D-F7FB91F4EDDD}" dt="2021-02-07T07:38:13.718" v="1199" actId="1076"/>
          <ac:spMkLst>
            <pc:docMk/>
            <pc:sldMk cId="2754189652" sldId="384"/>
            <ac:spMk id="6" creationId="{13A43038-C775-4563-8805-C6E68034E644}"/>
          </ac:spMkLst>
        </pc:spChg>
      </pc:sldChg>
      <pc:sldChg chg="delSp modSp mod">
        <pc:chgData name="Siegbert Rudolph" userId="2af4d44886c067cc" providerId="LiveId" clId="{2F55FE7A-AF8B-4FF4-800D-F7FB91F4EDDD}" dt="2021-02-07T07:38:13.718" v="1205" actId="1076"/>
        <pc:sldMkLst>
          <pc:docMk/>
          <pc:sldMk cId="2141890142" sldId="385"/>
        </pc:sldMkLst>
        <pc:spChg chg="del">
          <ac:chgData name="Siegbert Rudolph" userId="2af4d44886c067cc" providerId="LiveId" clId="{2F55FE7A-AF8B-4FF4-800D-F7FB91F4EDDD}" dt="2021-01-03T17:12:34.808" v="384" actId="478"/>
          <ac:spMkLst>
            <pc:docMk/>
            <pc:sldMk cId="2141890142" sldId="385"/>
            <ac:spMk id="4" creationId="{5427174A-6606-46C0-B6C9-DF9522AEAC67}"/>
          </ac:spMkLst>
        </pc:spChg>
        <pc:spChg chg="del mod">
          <ac:chgData name="Siegbert Rudolph" userId="2af4d44886c067cc" providerId="LiveId" clId="{2F55FE7A-AF8B-4FF4-800D-F7FB91F4EDDD}" dt="2021-02-07T07:38:13.718" v="1200" actId="478"/>
          <ac:spMkLst>
            <pc:docMk/>
            <pc:sldMk cId="2141890142" sldId="385"/>
            <ac:spMk id="4" creationId="{731B4DA6-D58B-4DF2-A75B-1662AF3E24C7}"/>
          </ac:spMkLst>
        </pc:spChg>
        <pc:spChg chg="del mod">
          <ac:chgData name="Siegbert Rudolph" userId="2af4d44886c067cc" providerId="LiveId" clId="{2F55FE7A-AF8B-4FF4-800D-F7FB91F4EDDD}" dt="2021-02-06T18:27:21.825" v="792" actId="478"/>
          <ac:spMkLst>
            <pc:docMk/>
            <pc:sldMk cId="2141890142" sldId="385"/>
            <ac:spMk id="6" creationId="{672E597F-962D-4AAF-8B88-B553D6958F3C}"/>
          </ac:spMkLst>
        </pc:spChg>
        <pc:spChg chg="mod">
          <ac:chgData name="Siegbert Rudolph" userId="2af4d44886c067cc" providerId="LiveId" clId="{2F55FE7A-AF8B-4FF4-800D-F7FB91F4EDDD}" dt="2021-02-07T07:38:13.718" v="1205" actId="1076"/>
          <ac:spMkLst>
            <pc:docMk/>
            <pc:sldMk cId="2141890142" sldId="385"/>
            <ac:spMk id="6" creationId="{BB9C5160-29CF-4D1E-86E9-3780EEF59691}"/>
          </ac:spMkLst>
        </pc:spChg>
      </pc:sldChg>
      <pc:sldChg chg="delSp modSp mod">
        <pc:chgData name="Siegbert Rudolph" userId="2af4d44886c067cc" providerId="LiveId" clId="{2F55FE7A-AF8B-4FF4-800D-F7FB91F4EDDD}" dt="2021-02-07T07:38:13.718" v="1211" actId="1076"/>
        <pc:sldMkLst>
          <pc:docMk/>
          <pc:sldMk cId="1975121187" sldId="386"/>
        </pc:sldMkLst>
        <pc:spChg chg="del">
          <ac:chgData name="Siegbert Rudolph" userId="2af4d44886c067cc" providerId="LiveId" clId="{2F55FE7A-AF8B-4FF4-800D-F7FB91F4EDDD}" dt="2021-01-03T17:12:34.808" v="390" actId="478"/>
          <ac:spMkLst>
            <pc:docMk/>
            <pc:sldMk cId="1975121187" sldId="386"/>
            <ac:spMk id="4" creationId="{8F7870BB-C619-4DE4-9BFD-07E61369AFE0}"/>
          </ac:spMkLst>
        </pc:spChg>
        <pc:spChg chg="del mod">
          <ac:chgData name="Siegbert Rudolph" userId="2af4d44886c067cc" providerId="LiveId" clId="{2F55FE7A-AF8B-4FF4-800D-F7FB91F4EDDD}" dt="2021-02-07T07:38:13.718" v="1206" actId="478"/>
          <ac:spMkLst>
            <pc:docMk/>
            <pc:sldMk cId="1975121187" sldId="386"/>
            <ac:spMk id="4" creationId="{B5FDD102-2381-4971-AF0F-7AE2AA2181BD}"/>
          </ac:spMkLst>
        </pc:spChg>
        <pc:spChg chg="del mod">
          <ac:chgData name="Siegbert Rudolph" userId="2af4d44886c067cc" providerId="LiveId" clId="{2F55FE7A-AF8B-4FF4-800D-F7FB91F4EDDD}" dt="2021-02-06T18:27:21.825" v="798" actId="478"/>
          <ac:spMkLst>
            <pc:docMk/>
            <pc:sldMk cId="1975121187" sldId="386"/>
            <ac:spMk id="6" creationId="{0DAC6FB2-AD92-417B-A16E-5E525D4225A7}"/>
          </ac:spMkLst>
        </pc:spChg>
        <pc:spChg chg="mod">
          <ac:chgData name="Siegbert Rudolph" userId="2af4d44886c067cc" providerId="LiveId" clId="{2F55FE7A-AF8B-4FF4-800D-F7FB91F4EDDD}" dt="2021-02-07T07:38:13.718" v="1211" actId="1076"/>
          <ac:spMkLst>
            <pc:docMk/>
            <pc:sldMk cId="1975121187" sldId="386"/>
            <ac:spMk id="6" creationId="{99AC280B-6DB9-47E4-A753-BF2C8299A726}"/>
          </ac:spMkLst>
        </pc:spChg>
      </pc:sldChg>
      <pc:sldChg chg="delSp modSp mod">
        <pc:chgData name="Siegbert Rudolph" userId="2af4d44886c067cc" providerId="LiveId" clId="{2F55FE7A-AF8B-4FF4-800D-F7FB91F4EDDD}" dt="2021-02-07T07:38:13.733" v="1217" actId="1076"/>
        <pc:sldMkLst>
          <pc:docMk/>
          <pc:sldMk cId="529465852" sldId="387"/>
        </pc:sldMkLst>
        <pc:spChg chg="del mod">
          <ac:chgData name="Siegbert Rudolph" userId="2af4d44886c067cc" providerId="LiveId" clId="{2F55FE7A-AF8B-4FF4-800D-F7FB91F4EDDD}" dt="2021-02-07T07:38:13.718" v="1212" actId="478"/>
          <ac:spMkLst>
            <pc:docMk/>
            <pc:sldMk cId="529465852" sldId="387"/>
            <ac:spMk id="2" creationId="{0A06A4ED-B88A-45F6-BD1E-F3FA0688D1B2}"/>
          </ac:spMkLst>
        </pc:spChg>
        <pc:spChg chg="del">
          <ac:chgData name="Siegbert Rudolph" userId="2af4d44886c067cc" providerId="LiveId" clId="{2F55FE7A-AF8B-4FF4-800D-F7FB91F4EDDD}" dt="2021-01-03T17:12:34.808" v="396" actId="478"/>
          <ac:spMkLst>
            <pc:docMk/>
            <pc:sldMk cId="529465852" sldId="387"/>
            <ac:spMk id="2" creationId="{F73A6F16-5755-48B3-9C61-5C1D3A6F2095}"/>
          </ac:spMkLst>
        </pc:spChg>
        <pc:spChg chg="mod">
          <ac:chgData name="Siegbert Rudolph" userId="2af4d44886c067cc" providerId="LiveId" clId="{2F55FE7A-AF8B-4FF4-800D-F7FB91F4EDDD}" dt="2021-02-07T07:38:13.733" v="1217" actId="1076"/>
          <ac:spMkLst>
            <pc:docMk/>
            <pc:sldMk cId="529465852" sldId="387"/>
            <ac:spMk id="6" creationId="{CB97267B-B998-42E6-BE59-41CE18955E71}"/>
          </ac:spMkLst>
        </pc:spChg>
        <pc:spChg chg="del mod">
          <ac:chgData name="Siegbert Rudolph" userId="2af4d44886c067cc" providerId="LiveId" clId="{2F55FE7A-AF8B-4FF4-800D-F7FB91F4EDDD}" dt="2021-02-06T18:27:21.825" v="804" actId="478"/>
          <ac:spMkLst>
            <pc:docMk/>
            <pc:sldMk cId="529465852" sldId="387"/>
            <ac:spMk id="6" creationId="{EF184722-5155-48B3-8268-6C15A8B72BA6}"/>
          </ac:spMkLst>
        </pc:spChg>
      </pc:sldChg>
    </pc:docChg>
  </pc:docChgLst>
  <pc:docChgLst>
    <pc:chgData name="Siegbert Rudolph" userId="2af4d44886c067cc" providerId="LiveId" clId="{63AA149C-2157-416A-9EEB-E5E502C8B671}"/>
    <pc:docChg chg="undo custSel addSld delSld modSld sldOrd">
      <pc:chgData name="Siegbert Rudolph" userId="2af4d44886c067cc" providerId="LiveId" clId="{63AA149C-2157-416A-9EEB-E5E502C8B671}" dt="2019-06-08T14:43:40.753" v="504" actId="14100"/>
      <pc:docMkLst>
        <pc:docMk/>
      </pc:docMkLst>
      <pc:sldChg chg="modSp">
        <pc:chgData name="Siegbert Rudolph" userId="2af4d44886c067cc" providerId="LiveId" clId="{63AA149C-2157-416A-9EEB-E5E502C8B671}" dt="2019-06-08T14:11:20.512" v="2" actId="20577"/>
        <pc:sldMkLst>
          <pc:docMk/>
          <pc:sldMk cId="26308477" sldId="256"/>
        </pc:sldMkLst>
        <pc:spChg chg="mod">
          <ac:chgData name="Siegbert Rudolph" userId="2af4d44886c067cc" providerId="LiveId" clId="{63AA149C-2157-416A-9EEB-E5E502C8B671}" dt="2019-06-08T14:11:20.512" v="2" actId="20577"/>
          <ac:spMkLst>
            <pc:docMk/>
            <pc:sldMk cId="26308477" sldId="256"/>
            <ac:spMk id="13" creationId="{A2EE7442-826F-4593-846B-1746D03434E8}"/>
          </ac:spMkLst>
        </pc:spChg>
      </pc:sldChg>
      <pc:sldChg chg="addSp delSp modSp">
        <pc:chgData name="Siegbert Rudolph" userId="2af4d44886c067cc" providerId="LiveId" clId="{63AA149C-2157-416A-9EEB-E5E502C8B671}" dt="2019-06-08T14:25:08.032" v="391" actId="167"/>
        <pc:sldMkLst>
          <pc:docMk/>
          <pc:sldMk cId="2283616107" sldId="263"/>
        </pc:sldMkLst>
        <pc:spChg chg="mod">
          <ac:chgData name="Siegbert Rudolph" userId="2af4d44886c067cc" providerId="LiveId" clId="{63AA149C-2157-416A-9EEB-E5E502C8B671}" dt="2019-06-08T14:12:03.232" v="4" actId="20577"/>
          <ac:spMkLst>
            <pc:docMk/>
            <pc:sldMk cId="2283616107" sldId="263"/>
            <ac:spMk id="15" creationId="{B093EFB1-A103-44D0-BC7D-83DBB8D7652B}"/>
          </ac:spMkLst>
        </pc:spChg>
        <pc:spChg chg="mod">
          <ac:chgData name="Siegbert Rudolph" userId="2af4d44886c067cc" providerId="LiveId" clId="{63AA149C-2157-416A-9EEB-E5E502C8B671}" dt="2019-06-08T14:24:37.195" v="387" actId="1076"/>
          <ac:spMkLst>
            <pc:docMk/>
            <pc:sldMk cId="2283616107" sldId="26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4:37.195" v="387" actId="1076"/>
          <ac:spMkLst>
            <pc:docMk/>
            <pc:sldMk cId="2283616107" sldId="263"/>
            <ac:spMk id="21" creationId="{6F77CADE-300C-4158-BA32-82134A7BAE10}"/>
          </ac:spMkLst>
        </pc:spChg>
        <pc:picChg chg="add mod ord">
          <ac:chgData name="Siegbert Rudolph" userId="2af4d44886c067cc" providerId="LiveId" clId="{63AA149C-2157-416A-9EEB-E5E502C8B671}" dt="2019-06-08T14:25:08.032" v="391" actId="167"/>
          <ac:picMkLst>
            <pc:docMk/>
            <pc:sldMk cId="2283616107" sldId="263"/>
            <ac:picMk id="2" creationId="{58861B9B-1E5C-4664-94DA-84F82E45A80F}"/>
          </ac:picMkLst>
        </pc:picChg>
        <pc:picChg chg="del">
          <ac:chgData name="Siegbert Rudolph" userId="2af4d44886c067cc" providerId="LiveId" clId="{63AA149C-2157-416A-9EEB-E5E502C8B671}" dt="2019-06-08T14:22:24.793" v="361" actId="478"/>
          <ac:picMkLst>
            <pc:docMk/>
            <pc:sldMk cId="2283616107" sldId="263"/>
            <ac:picMk id="90" creationId="{A2C91FD5-2912-4FEA-83AC-B9AA69377EC5}"/>
          </ac:picMkLst>
        </pc:picChg>
      </pc:sldChg>
      <pc:sldChg chg="modSp">
        <pc:chgData name="Siegbert Rudolph" userId="2af4d44886c067cc" providerId="LiveId" clId="{63AA149C-2157-416A-9EEB-E5E502C8B671}" dt="2019-06-08T14:22:47.650" v="371" actId="20577"/>
        <pc:sldMkLst>
          <pc:docMk/>
          <pc:sldMk cId="3733227765" sldId="278"/>
        </pc:sldMkLst>
        <pc:spChg chg="mod">
          <ac:chgData name="Siegbert Rudolph" userId="2af4d44886c067cc" providerId="LiveId" clId="{63AA149C-2157-416A-9EEB-E5E502C8B671}" dt="2019-06-08T14:22:43.635" v="365" actId="20577"/>
          <ac:spMkLst>
            <pc:docMk/>
            <pc:sldMk cId="3733227765" sldId="278"/>
            <ac:spMk id="3" creationId="{00A19445-CD7F-48EE-90DA-3D15DA258478}"/>
          </ac:spMkLst>
        </pc:spChg>
        <pc:spChg chg="mod">
          <ac:chgData name="Siegbert Rudolph" userId="2af4d44886c067cc" providerId="LiveId" clId="{63AA149C-2157-416A-9EEB-E5E502C8B671}" dt="2019-06-08T14:22:45.885" v="368" actId="20577"/>
          <ac:spMkLst>
            <pc:docMk/>
            <pc:sldMk cId="3733227765" sldId="278"/>
            <ac:spMk id="9" creationId="{05F04F11-CA37-4B1E-A939-2FEFC6DE4D33}"/>
          </ac:spMkLst>
        </pc:spChg>
        <pc:spChg chg="mod">
          <ac:chgData name="Siegbert Rudolph" userId="2af4d44886c067cc" providerId="LiveId" clId="{63AA149C-2157-416A-9EEB-E5E502C8B671}" dt="2019-06-08T14:22:47.650" v="371" actId="20577"/>
          <ac:spMkLst>
            <pc:docMk/>
            <pc:sldMk cId="3733227765" sldId="278"/>
            <ac:spMk id="10" creationId="{72012B35-7F17-496B-AEDB-42DF07080FCE}"/>
          </ac:spMkLst>
        </pc:spChg>
      </pc:sldChg>
      <pc:sldChg chg="addSp delSp modSp add ord">
        <pc:chgData name="Siegbert Rudolph" userId="2af4d44886c067cc" providerId="LiveId" clId="{63AA149C-2157-416A-9EEB-E5E502C8B671}" dt="2019-06-08T14:25:00.223" v="390" actId="14100"/>
        <pc:sldMkLst>
          <pc:docMk/>
          <pc:sldMk cId="1473343097" sldId="322"/>
        </pc:sldMkLst>
        <pc:spChg chg="mod">
          <ac:chgData name="Siegbert Rudolph" userId="2af4d44886c067cc" providerId="LiveId" clId="{63AA149C-2157-416A-9EEB-E5E502C8B671}" dt="2019-06-08T14:25:00.223" v="390" actId="14100"/>
          <ac:spMkLst>
            <pc:docMk/>
            <pc:sldMk cId="1473343097" sldId="322"/>
            <ac:spMk id="16" creationId="{FCCA0C85-11BB-415C-910E-3C4948A89DE0}"/>
          </ac:spMkLst>
        </pc:spChg>
        <pc:spChg chg="add del">
          <ac:chgData name="Siegbert Rudolph" userId="2af4d44886c067cc" providerId="LiveId" clId="{63AA149C-2157-416A-9EEB-E5E502C8B671}" dt="2019-06-08T14:23:30.057" v="377"/>
          <ac:spMkLst>
            <pc:docMk/>
            <pc:sldMk cId="1473343097" sldId="322"/>
            <ac:spMk id="17" creationId="{DDF82174-BAC2-47AA-9B1D-B0818A6754E6}"/>
          </ac:spMkLst>
        </pc:spChg>
        <pc:spChg chg="mod">
          <ac:chgData name="Siegbert Rudolph" userId="2af4d44886c067cc" providerId="LiveId" clId="{63AA149C-2157-416A-9EEB-E5E502C8B671}" dt="2019-06-08T14:24:50.240" v="388" actId="1076"/>
          <ac:spMkLst>
            <pc:docMk/>
            <pc:sldMk cId="1473343097" sldId="322"/>
            <ac:spMk id="21" creationId="{6F77CADE-300C-4158-BA32-82134A7BAE10}"/>
          </ac:spMkLst>
        </pc:spChg>
        <pc:spChg chg="add del">
          <ac:chgData name="Siegbert Rudolph" userId="2af4d44886c067cc" providerId="LiveId" clId="{63AA149C-2157-416A-9EEB-E5E502C8B671}" dt="2019-06-08T14:23:30.057" v="377"/>
          <ac:spMkLst>
            <pc:docMk/>
            <pc:sldMk cId="1473343097" sldId="322"/>
            <ac:spMk id="22" creationId="{1ACFAB94-E35B-4134-9F21-8F00347881E9}"/>
          </ac:spMkLst>
        </pc:spChg>
        <pc:spChg chg="add del">
          <ac:chgData name="Siegbert Rudolph" userId="2af4d44886c067cc" providerId="LiveId" clId="{63AA149C-2157-416A-9EEB-E5E502C8B671}" dt="2019-06-08T14:23:30.057" v="377"/>
          <ac:spMkLst>
            <pc:docMk/>
            <pc:sldMk cId="1473343097" sldId="322"/>
            <ac:spMk id="23" creationId="{D0739EAD-C357-4DAB-B969-021BA0C8BD21}"/>
          </ac:spMkLst>
        </pc:spChg>
        <pc:spChg chg="add del">
          <ac:chgData name="Siegbert Rudolph" userId="2af4d44886c067cc" providerId="LiveId" clId="{63AA149C-2157-416A-9EEB-E5E502C8B671}" dt="2019-06-08T14:23:30.057" v="377"/>
          <ac:spMkLst>
            <pc:docMk/>
            <pc:sldMk cId="1473343097" sldId="322"/>
            <ac:spMk id="24" creationId="{DB73420A-058D-4E24-A73A-52B0ECCA949C}"/>
          </ac:spMkLst>
        </pc:spChg>
        <pc:picChg chg="add del">
          <ac:chgData name="Siegbert Rudolph" userId="2af4d44886c067cc" providerId="LiveId" clId="{63AA149C-2157-416A-9EEB-E5E502C8B671}" dt="2019-06-08T14:23:36.185" v="379" actId="478"/>
          <ac:picMkLst>
            <pc:docMk/>
            <pc:sldMk cId="1473343097" sldId="322"/>
            <ac:picMk id="2" creationId="{58861B9B-1E5C-4664-94DA-84F82E45A80F}"/>
          </ac:picMkLst>
        </pc:picChg>
        <pc:picChg chg="add mod ord">
          <ac:chgData name="Siegbert Rudolph" userId="2af4d44886c067cc" providerId="LiveId" clId="{63AA149C-2157-416A-9EEB-E5E502C8B671}" dt="2019-06-08T14:24:56.193" v="389" actId="167"/>
          <ac:picMkLst>
            <pc:docMk/>
            <pc:sldMk cId="1473343097" sldId="322"/>
            <ac:picMk id="6" creationId="{B7995D5E-1D09-4E0D-91B9-A11D0770181B}"/>
          </ac:picMkLst>
        </pc:picChg>
      </pc:sldChg>
      <pc:sldChg chg="add">
        <pc:chgData name="Siegbert Rudolph" userId="2af4d44886c067cc" providerId="LiveId" clId="{63AA149C-2157-416A-9EEB-E5E502C8B671}" dt="2019-06-08T14:24:03.124" v="381"/>
        <pc:sldMkLst>
          <pc:docMk/>
          <pc:sldMk cId="460385740" sldId="324"/>
        </pc:sldMkLst>
      </pc:sldChg>
      <pc:sldChg chg="add">
        <pc:chgData name="Siegbert Rudolph" userId="2af4d44886c067cc" providerId="LiveId" clId="{63AA149C-2157-416A-9EEB-E5E502C8B671}" dt="2019-06-08T14:24:05.576" v="382"/>
        <pc:sldMkLst>
          <pc:docMk/>
          <pc:sldMk cId="3881716184" sldId="325"/>
        </pc:sldMkLst>
      </pc:sldChg>
      <pc:sldChg chg="add">
        <pc:chgData name="Siegbert Rudolph" userId="2af4d44886c067cc" providerId="LiveId" clId="{63AA149C-2157-416A-9EEB-E5E502C8B671}" dt="2019-06-08T14:24:08.899" v="383"/>
        <pc:sldMkLst>
          <pc:docMk/>
          <pc:sldMk cId="1935850855" sldId="326"/>
        </pc:sldMkLst>
      </pc:sldChg>
      <pc:sldChg chg="add">
        <pc:chgData name="Siegbert Rudolph" userId="2af4d44886c067cc" providerId="LiveId" clId="{63AA149C-2157-416A-9EEB-E5E502C8B671}" dt="2019-06-08T14:24:12.276" v="384"/>
        <pc:sldMkLst>
          <pc:docMk/>
          <pc:sldMk cId="1854825899" sldId="327"/>
        </pc:sldMkLst>
      </pc:sldChg>
      <pc:sldChg chg="add">
        <pc:chgData name="Siegbert Rudolph" userId="2af4d44886c067cc" providerId="LiveId" clId="{63AA149C-2157-416A-9EEB-E5E502C8B671}" dt="2019-06-08T14:24:15.104" v="385"/>
        <pc:sldMkLst>
          <pc:docMk/>
          <pc:sldMk cId="2257926524" sldId="328"/>
        </pc:sldMkLst>
      </pc:sldChg>
      <pc:sldChg chg="add">
        <pc:chgData name="Siegbert Rudolph" userId="2af4d44886c067cc" providerId="LiveId" clId="{63AA149C-2157-416A-9EEB-E5E502C8B671}" dt="2019-06-08T14:24:18.588" v="386"/>
        <pc:sldMkLst>
          <pc:docMk/>
          <pc:sldMk cId="3039317977" sldId="329"/>
        </pc:sldMkLst>
      </pc:sldChg>
      <pc:sldChg chg="modSp add">
        <pc:chgData name="Siegbert Rudolph" userId="2af4d44886c067cc" providerId="LiveId" clId="{63AA149C-2157-416A-9EEB-E5E502C8B671}" dt="2019-06-08T14:28:03.792" v="394" actId="14100"/>
        <pc:sldMkLst>
          <pc:docMk/>
          <pc:sldMk cId="3891594879" sldId="330"/>
        </pc:sldMkLst>
        <pc:spChg chg="mod">
          <ac:chgData name="Siegbert Rudolph" userId="2af4d44886c067cc" providerId="LiveId" clId="{63AA149C-2157-416A-9EEB-E5E502C8B671}" dt="2019-06-08T14:28:03.792" v="394" actId="14100"/>
          <ac:spMkLst>
            <pc:docMk/>
            <pc:sldMk cId="3891594879" sldId="330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7:59.463" v="393" actId="1076"/>
          <ac:spMkLst>
            <pc:docMk/>
            <pc:sldMk cId="3891594879" sldId="330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28:17.746" v="396" actId="1076"/>
        <pc:sldMkLst>
          <pc:docMk/>
          <pc:sldMk cId="577224170" sldId="331"/>
        </pc:sldMkLst>
        <pc:spChg chg="mod">
          <ac:chgData name="Siegbert Rudolph" userId="2af4d44886c067cc" providerId="LiveId" clId="{63AA149C-2157-416A-9EEB-E5E502C8B671}" dt="2019-06-08T14:28:17.746" v="396" actId="1076"/>
          <ac:spMkLst>
            <pc:docMk/>
            <pc:sldMk cId="577224170" sldId="33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8:17.746" v="396" actId="1076"/>
          <ac:spMkLst>
            <pc:docMk/>
            <pc:sldMk cId="577224170" sldId="331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28:37.839" v="403" actId="1036"/>
        <pc:sldMkLst>
          <pc:docMk/>
          <pc:sldMk cId="393580031" sldId="332"/>
        </pc:sldMkLst>
        <pc:spChg chg="mod">
          <ac:chgData name="Siegbert Rudolph" userId="2af4d44886c067cc" providerId="LiveId" clId="{63AA149C-2157-416A-9EEB-E5E502C8B671}" dt="2019-06-08T14:28:37.839" v="403" actId="1036"/>
          <ac:spMkLst>
            <pc:docMk/>
            <pc:sldMk cId="393580031" sldId="332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8:37.839" v="403" actId="1036"/>
          <ac:spMkLst>
            <pc:docMk/>
            <pc:sldMk cId="393580031" sldId="332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28:56.789" v="405" actId="1076"/>
        <pc:sldMkLst>
          <pc:docMk/>
          <pc:sldMk cId="2338787527" sldId="333"/>
        </pc:sldMkLst>
        <pc:spChg chg="mod">
          <ac:chgData name="Siegbert Rudolph" userId="2af4d44886c067cc" providerId="LiveId" clId="{63AA149C-2157-416A-9EEB-E5E502C8B671}" dt="2019-06-08T14:28:56.789" v="405" actId="1076"/>
          <ac:spMkLst>
            <pc:docMk/>
            <pc:sldMk cId="2338787527" sldId="33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8:56.789" v="405" actId="1076"/>
          <ac:spMkLst>
            <pc:docMk/>
            <pc:sldMk cId="2338787527" sldId="333"/>
            <ac:spMk id="21" creationId="{6F77CADE-300C-4158-BA32-82134A7BAE10}"/>
          </ac:spMkLst>
        </pc:spChg>
      </pc:sldChg>
      <pc:sldChg chg="modSp">
        <pc:chgData name="Siegbert Rudolph" userId="2af4d44886c067cc" providerId="LiveId" clId="{63AA149C-2157-416A-9EEB-E5E502C8B671}" dt="2019-06-08T14:29:21.065" v="407" actId="14100"/>
        <pc:sldMkLst>
          <pc:docMk/>
          <pc:sldMk cId="873203582" sldId="334"/>
        </pc:sldMkLst>
        <pc:spChg chg="mod">
          <ac:chgData name="Siegbert Rudolph" userId="2af4d44886c067cc" providerId="LiveId" clId="{63AA149C-2157-416A-9EEB-E5E502C8B671}" dt="2019-06-08T14:29:21.065" v="407" actId="14100"/>
          <ac:spMkLst>
            <pc:docMk/>
            <pc:sldMk cId="873203582" sldId="33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9:18.269" v="406" actId="1076"/>
          <ac:spMkLst>
            <pc:docMk/>
            <pc:sldMk cId="873203582" sldId="334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29:36.133" v="410" actId="14100"/>
        <pc:sldMkLst>
          <pc:docMk/>
          <pc:sldMk cId="2753350597" sldId="335"/>
        </pc:sldMkLst>
        <pc:spChg chg="mod">
          <ac:chgData name="Siegbert Rudolph" userId="2af4d44886c067cc" providerId="LiveId" clId="{63AA149C-2157-416A-9EEB-E5E502C8B671}" dt="2019-06-08T14:29:36.133" v="410" actId="14100"/>
          <ac:spMkLst>
            <pc:docMk/>
            <pc:sldMk cId="2753350597" sldId="33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9:33.258" v="409" actId="1076"/>
          <ac:spMkLst>
            <pc:docMk/>
            <pc:sldMk cId="2753350597" sldId="335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29:50.119" v="412" actId="1076"/>
        <pc:sldMkLst>
          <pc:docMk/>
          <pc:sldMk cId="3459433724" sldId="336"/>
        </pc:sldMkLst>
        <pc:spChg chg="mod">
          <ac:chgData name="Siegbert Rudolph" userId="2af4d44886c067cc" providerId="LiveId" clId="{63AA149C-2157-416A-9EEB-E5E502C8B671}" dt="2019-06-08T14:29:50.119" v="412" actId="1076"/>
          <ac:spMkLst>
            <pc:docMk/>
            <pc:sldMk cId="3459433724" sldId="33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29:50.119" v="412" actId="1076"/>
          <ac:spMkLst>
            <pc:docMk/>
            <pc:sldMk cId="3459433724" sldId="336"/>
            <ac:spMk id="21" creationId="{6F77CADE-300C-4158-BA32-82134A7BAE10}"/>
          </ac:spMkLst>
        </pc:spChg>
      </pc:sldChg>
      <pc:sldChg chg="modSp add ord">
        <pc:chgData name="Siegbert Rudolph" userId="2af4d44886c067cc" providerId="LiveId" clId="{63AA149C-2157-416A-9EEB-E5E502C8B671}" dt="2019-06-08T14:30:44.649" v="417"/>
        <pc:sldMkLst>
          <pc:docMk/>
          <pc:sldMk cId="36818596" sldId="337"/>
        </pc:sldMkLst>
        <pc:spChg chg="mod">
          <ac:chgData name="Siegbert Rudolph" userId="2af4d44886c067cc" providerId="LiveId" clId="{63AA149C-2157-416A-9EEB-E5E502C8B671}" dt="2019-06-08T14:30:07.916" v="415" actId="14100"/>
          <ac:spMkLst>
            <pc:docMk/>
            <pc:sldMk cId="36818596" sldId="33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0:04.852" v="414" actId="1076"/>
          <ac:spMkLst>
            <pc:docMk/>
            <pc:sldMk cId="36818596" sldId="337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0:54.429" v="418" actId="1076"/>
        <pc:sldMkLst>
          <pc:docMk/>
          <pc:sldMk cId="1737429326" sldId="338"/>
        </pc:sldMkLst>
        <pc:spChg chg="mod">
          <ac:chgData name="Siegbert Rudolph" userId="2af4d44886c067cc" providerId="LiveId" clId="{63AA149C-2157-416A-9EEB-E5E502C8B671}" dt="2019-06-08T14:30:54.429" v="418" actId="1076"/>
          <ac:spMkLst>
            <pc:docMk/>
            <pc:sldMk cId="1737429326" sldId="338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0:54.429" v="418" actId="1076"/>
          <ac:spMkLst>
            <pc:docMk/>
            <pc:sldMk cId="1737429326" sldId="338"/>
            <ac:spMk id="21" creationId="{6F77CADE-300C-4158-BA32-82134A7BAE10}"/>
          </ac:spMkLst>
        </pc:spChg>
      </pc:sldChg>
      <pc:sldChg chg="modSp">
        <pc:chgData name="Siegbert Rudolph" userId="2af4d44886c067cc" providerId="LiveId" clId="{63AA149C-2157-416A-9EEB-E5E502C8B671}" dt="2019-06-08T14:33:39.293" v="419" actId="1076"/>
        <pc:sldMkLst>
          <pc:docMk/>
          <pc:sldMk cId="3980292402" sldId="339"/>
        </pc:sldMkLst>
        <pc:spChg chg="mod">
          <ac:chgData name="Siegbert Rudolph" userId="2af4d44886c067cc" providerId="LiveId" clId="{63AA149C-2157-416A-9EEB-E5E502C8B671}" dt="2019-06-08T14:33:39.293" v="419" actId="1076"/>
          <ac:spMkLst>
            <pc:docMk/>
            <pc:sldMk cId="3980292402" sldId="339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3:39.293" v="419" actId="1076"/>
          <ac:spMkLst>
            <pc:docMk/>
            <pc:sldMk cId="3980292402" sldId="339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3:59.233" v="421" actId="1076"/>
        <pc:sldMkLst>
          <pc:docMk/>
          <pc:sldMk cId="19798827" sldId="340"/>
        </pc:sldMkLst>
        <pc:spChg chg="mod">
          <ac:chgData name="Siegbert Rudolph" userId="2af4d44886c067cc" providerId="LiveId" clId="{63AA149C-2157-416A-9EEB-E5E502C8B671}" dt="2019-06-08T14:33:59.233" v="421" actId="1076"/>
          <ac:spMkLst>
            <pc:docMk/>
            <pc:sldMk cId="19798827" sldId="340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3:59.233" v="421" actId="1076"/>
          <ac:spMkLst>
            <pc:docMk/>
            <pc:sldMk cId="19798827" sldId="340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4:19.707" v="423" actId="1076"/>
        <pc:sldMkLst>
          <pc:docMk/>
          <pc:sldMk cId="3022330635" sldId="341"/>
        </pc:sldMkLst>
        <pc:spChg chg="mod">
          <ac:chgData name="Siegbert Rudolph" userId="2af4d44886c067cc" providerId="LiveId" clId="{63AA149C-2157-416A-9EEB-E5E502C8B671}" dt="2019-06-08T14:34:19.707" v="423" actId="1076"/>
          <ac:spMkLst>
            <pc:docMk/>
            <pc:sldMk cId="3022330635" sldId="34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4:19.707" v="423" actId="1076"/>
          <ac:spMkLst>
            <pc:docMk/>
            <pc:sldMk cId="3022330635" sldId="341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4:35.934" v="427" actId="1076"/>
        <pc:sldMkLst>
          <pc:docMk/>
          <pc:sldMk cId="769965713" sldId="342"/>
        </pc:sldMkLst>
        <pc:spChg chg="mod">
          <ac:chgData name="Siegbert Rudolph" userId="2af4d44886c067cc" providerId="LiveId" clId="{63AA149C-2157-416A-9EEB-E5E502C8B671}" dt="2019-06-08T14:34:35.934" v="427" actId="1076"/>
          <ac:spMkLst>
            <pc:docMk/>
            <pc:sldMk cId="769965713" sldId="342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4:35.934" v="427" actId="1076"/>
          <ac:spMkLst>
            <pc:docMk/>
            <pc:sldMk cId="769965713" sldId="342"/>
            <ac:spMk id="21" creationId="{6F77CADE-300C-4158-BA32-82134A7BAE10}"/>
          </ac:spMkLst>
        </pc:spChg>
        <pc:picChg chg="mod">
          <ac:chgData name="Siegbert Rudolph" userId="2af4d44886c067cc" providerId="LiveId" clId="{63AA149C-2157-416A-9EEB-E5E502C8B671}" dt="2019-06-08T14:34:29.982" v="426" actId="1076"/>
          <ac:picMkLst>
            <pc:docMk/>
            <pc:sldMk cId="769965713" sldId="342"/>
            <ac:picMk id="2" creationId="{58861B9B-1E5C-4664-94DA-84F82E45A80F}"/>
          </ac:picMkLst>
        </pc:picChg>
      </pc:sldChg>
      <pc:sldChg chg="modSp add">
        <pc:chgData name="Siegbert Rudolph" userId="2af4d44886c067cc" providerId="LiveId" clId="{63AA149C-2157-416A-9EEB-E5E502C8B671}" dt="2019-06-08T14:34:51.057" v="429" actId="1076"/>
        <pc:sldMkLst>
          <pc:docMk/>
          <pc:sldMk cId="3862433848" sldId="343"/>
        </pc:sldMkLst>
        <pc:spChg chg="mod">
          <ac:chgData name="Siegbert Rudolph" userId="2af4d44886c067cc" providerId="LiveId" clId="{63AA149C-2157-416A-9EEB-E5E502C8B671}" dt="2019-06-08T14:34:51.057" v="429" actId="1076"/>
          <ac:spMkLst>
            <pc:docMk/>
            <pc:sldMk cId="3862433848" sldId="34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4:51.057" v="429" actId="1076"/>
          <ac:spMkLst>
            <pc:docMk/>
            <pc:sldMk cId="3862433848" sldId="343"/>
            <ac:spMk id="21" creationId="{6F77CADE-300C-4158-BA32-82134A7BAE10}"/>
          </ac:spMkLst>
        </pc:spChg>
      </pc:sldChg>
      <pc:sldChg chg="modSp">
        <pc:chgData name="Siegbert Rudolph" userId="2af4d44886c067cc" providerId="LiveId" clId="{63AA149C-2157-416A-9EEB-E5E502C8B671}" dt="2019-06-08T14:35:26.472" v="436" actId="1037"/>
        <pc:sldMkLst>
          <pc:docMk/>
          <pc:sldMk cId="3831517656" sldId="344"/>
        </pc:sldMkLst>
        <pc:spChg chg="mod">
          <ac:chgData name="Siegbert Rudolph" userId="2af4d44886c067cc" providerId="LiveId" clId="{63AA149C-2157-416A-9EEB-E5E502C8B671}" dt="2019-06-08T14:35:22.114" v="431" actId="14100"/>
          <ac:spMkLst>
            <pc:docMk/>
            <pc:sldMk cId="3831517656" sldId="34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5:26.472" v="436" actId="1037"/>
          <ac:spMkLst>
            <pc:docMk/>
            <pc:sldMk cId="3831517656" sldId="344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5:53.123" v="439" actId="14100"/>
        <pc:sldMkLst>
          <pc:docMk/>
          <pc:sldMk cId="4246089716" sldId="345"/>
        </pc:sldMkLst>
        <pc:spChg chg="mod">
          <ac:chgData name="Siegbert Rudolph" userId="2af4d44886c067cc" providerId="LiveId" clId="{63AA149C-2157-416A-9EEB-E5E502C8B671}" dt="2019-06-08T14:35:53.123" v="439" actId="14100"/>
          <ac:spMkLst>
            <pc:docMk/>
            <pc:sldMk cId="4246089716" sldId="34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5:46.557" v="438" actId="1076"/>
          <ac:spMkLst>
            <pc:docMk/>
            <pc:sldMk cId="4246089716" sldId="345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6:17.282" v="442" actId="14100"/>
        <pc:sldMkLst>
          <pc:docMk/>
          <pc:sldMk cId="4261946040" sldId="346"/>
        </pc:sldMkLst>
        <pc:spChg chg="mod">
          <ac:chgData name="Siegbert Rudolph" userId="2af4d44886c067cc" providerId="LiveId" clId="{63AA149C-2157-416A-9EEB-E5E502C8B671}" dt="2019-06-08T14:36:17.282" v="442" actId="14100"/>
          <ac:spMkLst>
            <pc:docMk/>
            <pc:sldMk cId="4261946040" sldId="34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6:13.048" v="441" actId="1076"/>
          <ac:spMkLst>
            <pc:docMk/>
            <pc:sldMk cId="4261946040" sldId="346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6:31.383" v="444" actId="1076"/>
        <pc:sldMkLst>
          <pc:docMk/>
          <pc:sldMk cId="1643268137" sldId="347"/>
        </pc:sldMkLst>
        <pc:spChg chg="mod">
          <ac:chgData name="Siegbert Rudolph" userId="2af4d44886c067cc" providerId="LiveId" clId="{63AA149C-2157-416A-9EEB-E5E502C8B671}" dt="2019-06-08T14:36:31.383" v="444" actId="1076"/>
          <ac:spMkLst>
            <pc:docMk/>
            <pc:sldMk cId="1643268137" sldId="34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6:31.383" v="444" actId="1076"/>
          <ac:spMkLst>
            <pc:docMk/>
            <pc:sldMk cId="1643268137" sldId="347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6:52.085" v="447" actId="14100"/>
        <pc:sldMkLst>
          <pc:docMk/>
          <pc:sldMk cId="3808306952" sldId="348"/>
        </pc:sldMkLst>
        <pc:spChg chg="mod">
          <ac:chgData name="Siegbert Rudolph" userId="2af4d44886c067cc" providerId="LiveId" clId="{63AA149C-2157-416A-9EEB-E5E502C8B671}" dt="2019-06-08T14:36:52.085" v="447" actId="14100"/>
          <ac:spMkLst>
            <pc:docMk/>
            <pc:sldMk cId="3808306952" sldId="348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6:46.196" v="446" actId="1076"/>
          <ac:spMkLst>
            <pc:docMk/>
            <pc:sldMk cId="3808306952" sldId="348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7:24.923" v="450" actId="14100"/>
        <pc:sldMkLst>
          <pc:docMk/>
          <pc:sldMk cId="3520276681" sldId="349"/>
        </pc:sldMkLst>
        <pc:spChg chg="mod">
          <ac:chgData name="Siegbert Rudolph" userId="2af4d44886c067cc" providerId="LiveId" clId="{63AA149C-2157-416A-9EEB-E5E502C8B671}" dt="2019-06-08T14:37:24.923" v="450" actId="14100"/>
          <ac:spMkLst>
            <pc:docMk/>
            <pc:sldMk cId="3520276681" sldId="349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7:17.506" v="449" actId="1076"/>
          <ac:spMkLst>
            <pc:docMk/>
            <pc:sldMk cId="3520276681" sldId="349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7:49.259" v="453" actId="14100"/>
        <pc:sldMkLst>
          <pc:docMk/>
          <pc:sldMk cId="1994975947" sldId="350"/>
        </pc:sldMkLst>
        <pc:spChg chg="mod">
          <ac:chgData name="Siegbert Rudolph" userId="2af4d44886c067cc" providerId="LiveId" clId="{63AA149C-2157-416A-9EEB-E5E502C8B671}" dt="2019-06-08T14:37:49.259" v="453" actId="14100"/>
          <ac:spMkLst>
            <pc:docMk/>
            <pc:sldMk cId="1994975947" sldId="350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7:45.244" v="452" actId="1076"/>
          <ac:spMkLst>
            <pc:docMk/>
            <pc:sldMk cId="1994975947" sldId="350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8:00.835" v="455" actId="1076"/>
        <pc:sldMkLst>
          <pc:docMk/>
          <pc:sldMk cId="3223645231" sldId="351"/>
        </pc:sldMkLst>
        <pc:spChg chg="mod">
          <ac:chgData name="Siegbert Rudolph" userId="2af4d44886c067cc" providerId="LiveId" clId="{63AA149C-2157-416A-9EEB-E5E502C8B671}" dt="2019-06-08T14:38:00.835" v="455" actId="1076"/>
          <ac:spMkLst>
            <pc:docMk/>
            <pc:sldMk cId="3223645231" sldId="35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8:00.835" v="455" actId="1076"/>
          <ac:spMkLst>
            <pc:docMk/>
            <pc:sldMk cId="3223645231" sldId="351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8:18.868" v="461" actId="1036"/>
        <pc:sldMkLst>
          <pc:docMk/>
          <pc:sldMk cId="2750322672" sldId="352"/>
        </pc:sldMkLst>
        <pc:spChg chg="mod">
          <ac:chgData name="Siegbert Rudolph" userId="2af4d44886c067cc" providerId="LiveId" clId="{63AA149C-2157-416A-9EEB-E5E502C8B671}" dt="2019-06-08T14:38:18.868" v="461" actId="1036"/>
          <ac:spMkLst>
            <pc:docMk/>
            <pc:sldMk cId="2750322672" sldId="352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8:18.868" v="461" actId="1036"/>
          <ac:spMkLst>
            <pc:docMk/>
            <pc:sldMk cId="2750322672" sldId="352"/>
            <ac:spMk id="21" creationId="{6F77CADE-300C-4158-BA32-82134A7BAE10}"/>
          </ac:spMkLst>
        </pc:spChg>
      </pc:sldChg>
      <pc:sldChg chg="modSp">
        <pc:chgData name="Siegbert Rudolph" userId="2af4d44886c067cc" providerId="LiveId" clId="{63AA149C-2157-416A-9EEB-E5E502C8B671}" dt="2019-06-08T14:38:42.556" v="462" actId="1076"/>
        <pc:sldMkLst>
          <pc:docMk/>
          <pc:sldMk cId="698882919" sldId="353"/>
        </pc:sldMkLst>
        <pc:spChg chg="mod">
          <ac:chgData name="Siegbert Rudolph" userId="2af4d44886c067cc" providerId="LiveId" clId="{63AA149C-2157-416A-9EEB-E5E502C8B671}" dt="2019-06-08T14:38:42.556" v="462" actId="1076"/>
          <ac:spMkLst>
            <pc:docMk/>
            <pc:sldMk cId="698882919" sldId="35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8:42.556" v="462" actId="1076"/>
          <ac:spMkLst>
            <pc:docMk/>
            <pc:sldMk cId="698882919" sldId="353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9:05.276" v="465" actId="14100"/>
        <pc:sldMkLst>
          <pc:docMk/>
          <pc:sldMk cId="1939701643" sldId="354"/>
        </pc:sldMkLst>
        <pc:spChg chg="mod">
          <ac:chgData name="Siegbert Rudolph" userId="2af4d44886c067cc" providerId="LiveId" clId="{63AA149C-2157-416A-9EEB-E5E502C8B671}" dt="2019-06-08T14:39:05.276" v="465" actId="14100"/>
          <ac:spMkLst>
            <pc:docMk/>
            <pc:sldMk cId="1939701643" sldId="35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9:01.951" v="464" actId="1076"/>
          <ac:spMkLst>
            <pc:docMk/>
            <pc:sldMk cId="1939701643" sldId="354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9:19.189" v="467" actId="1076"/>
        <pc:sldMkLst>
          <pc:docMk/>
          <pc:sldMk cId="2493502698" sldId="355"/>
        </pc:sldMkLst>
        <pc:spChg chg="mod">
          <ac:chgData name="Siegbert Rudolph" userId="2af4d44886c067cc" providerId="LiveId" clId="{63AA149C-2157-416A-9EEB-E5E502C8B671}" dt="2019-06-08T14:39:19.189" v="467" actId="1076"/>
          <ac:spMkLst>
            <pc:docMk/>
            <pc:sldMk cId="2493502698" sldId="35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9:19.189" v="467" actId="1076"/>
          <ac:spMkLst>
            <pc:docMk/>
            <pc:sldMk cId="2493502698" sldId="355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39:45.886" v="471" actId="14100"/>
        <pc:sldMkLst>
          <pc:docMk/>
          <pc:sldMk cId="851453200" sldId="356"/>
        </pc:sldMkLst>
        <pc:spChg chg="mod">
          <ac:chgData name="Siegbert Rudolph" userId="2af4d44886c067cc" providerId="LiveId" clId="{63AA149C-2157-416A-9EEB-E5E502C8B671}" dt="2019-06-08T14:39:45.886" v="471" actId="14100"/>
          <ac:spMkLst>
            <pc:docMk/>
            <pc:sldMk cId="851453200" sldId="35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39:42.809" v="470" actId="1076"/>
          <ac:spMkLst>
            <pc:docMk/>
            <pc:sldMk cId="851453200" sldId="356"/>
            <ac:spMk id="21" creationId="{6F77CADE-300C-4158-BA32-82134A7BAE10}"/>
          </ac:spMkLst>
        </pc:spChg>
      </pc:sldChg>
      <pc:sldChg chg="modSp add ord">
        <pc:chgData name="Siegbert Rudolph" userId="2af4d44886c067cc" providerId="LiveId" clId="{63AA149C-2157-416A-9EEB-E5E502C8B671}" dt="2019-06-08T14:40:19.078" v="474" actId="1076"/>
        <pc:sldMkLst>
          <pc:docMk/>
          <pc:sldMk cId="2088534301" sldId="357"/>
        </pc:sldMkLst>
        <pc:spChg chg="mod">
          <ac:chgData name="Siegbert Rudolph" userId="2af4d44886c067cc" providerId="LiveId" clId="{63AA149C-2157-416A-9EEB-E5E502C8B671}" dt="2019-06-08T14:40:19.078" v="474" actId="1076"/>
          <ac:spMkLst>
            <pc:docMk/>
            <pc:sldMk cId="2088534301" sldId="35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0:19.078" v="474" actId="1076"/>
          <ac:spMkLst>
            <pc:docMk/>
            <pc:sldMk cId="2088534301" sldId="357"/>
            <ac:spMk id="21" creationId="{6F77CADE-300C-4158-BA32-82134A7BAE10}"/>
          </ac:spMkLst>
        </pc:spChg>
      </pc:sldChg>
      <pc:sldChg chg="modSp add ord">
        <pc:chgData name="Siegbert Rudolph" userId="2af4d44886c067cc" providerId="LiveId" clId="{63AA149C-2157-416A-9EEB-E5E502C8B671}" dt="2019-06-08T14:40:41.873" v="478" actId="14100"/>
        <pc:sldMkLst>
          <pc:docMk/>
          <pc:sldMk cId="2400183935" sldId="358"/>
        </pc:sldMkLst>
        <pc:spChg chg="mod">
          <ac:chgData name="Siegbert Rudolph" userId="2af4d44886c067cc" providerId="LiveId" clId="{63AA149C-2157-416A-9EEB-E5E502C8B671}" dt="2019-06-08T14:40:41.873" v="478" actId="14100"/>
          <ac:spMkLst>
            <pc:docMk/>
            <pc:sldMk cId="2400183935" sldId="358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0:36.926" v="477" actId="1076"/>
          <ac:spMkLst>
            <pc:docMk/>
            <pc:sldMk cId="2400183935" sldId="358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1:00.164" v="480" actId="1076"/>
        <pc:sldMkLst>
          <pc:docMk/>
          <pc:sldMk cId="4032970566" sldId="359"/>
        </pc:sldMkLst>
        <pc:spChg chg="mod">
          <ac:chgData name="Siegbert Rudolph" userId="2af4d44886c067cc" providerId="LiveId" clId="{63AA149C-2157-416A-9EEB-E5E502C8B671}" dt="2019-06-08T14:41:00.164" v="480" actId="1076"/>
          <ac:spMkLst>
            <pc:docMk/>
            <pc:sldMk cId="4032970566" sldId="359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1:00.164" v="480" actId="1076"/>
          <ac:spMkLst>
            <pc:docMk/>
            <pc:sldMk cId="4032970566" sldId="359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1:32.959" v="483" actId="14100"/>
        <pc:sldMkLst>
          <pc:docMk/>
          <pc:sldMk cId="316640830" sldId="360"/>
        </pc:sldMkLst>
        <pc:spChg chg="mod">
          <ac:chgData name="Siegbert Rudolph" userId="2af4d44886c067cc" providerId="LiveId" clId="{63AA149C-2157-416A-9EEB-E5E502C8B671}" dt="2019-06-08T14:41:32.959" v="483" actId="14100"/>
          <ac:spMkLst>
            <pc:docMk/>
            <pc:sldMk cId="316640830" sldId="360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1:29.334" v="482" actId="1076"/>
          <ac:spMkLst>
            <pc:docMk/>
            <pc:sldMk cId="316640830" sldId="360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1:51.176" v="488" actId="1037"/>
        <pc:sldMkLst>
          <pc:docMk/>
          <pc:sldMk cId="4091313697" sldId="361"/>
        </pc:sldMkLst>
        <pc:spChg chg="mod">
          <ac:chgData name="Siegbert Rudolph" userId="2af4d44886c067cc" providerId="LiveId" clId="{63AA149C-2157-416A-9EEB-E5E502C8B671}" dt="2019-06-08T14:41:51.176" v="488" actId="1037"/>
          <ac:spMkLst>
            <pc:docMk/>
            <pc:sldMk cId="4091313697" sldId="361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1:51.176" v="488" actId="1037"/>
          <ac:spMkLst>
            <pc:docMk/>
            <pc:sldMk cId="4091313697" sldId="361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2:06.845" v="491" actId="14100"/>
        <pc:sldMkLst>
          <pc:docMk/>
          <pc:sldMk cId="3197816290" sldId="362"/>
        </pc:sldMkLst>
        <pc:spChg chg="mod">
          <ac:chgData name="Siegbert Rudolph" userId="2af4d44886c067cc" providerId="LiveId" clId="{63AA149C-2157-416A-9EEB-E5E502C8B671}" dt="2019-06-08T14:42:06.845" v="491" actId="14100"/>
          <ac:spMkLst>
            <pc:docMk/>
            <pc:sldMk cId="3197816290" sldId="362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2:03.611" v="490" actId="1076"/>
          <ac:spMkLst>
            <pc:docMk/>
            <pc:sldMk cId="3197816290" sldId="362"/>
            <ac:spMk id="21" creationId="{6F77CADE-300C-4158-BA32-82134A7BAE10}"/>
          </ac:spMkLst>
        </pc:spChg>
      </pc:sldChg>
      <pc:sldChg chg="modSp add ord">
        <pc:chgData name="Siegbert Rudolph" userId="2af4d44886c067cc" providerId="LiveId" clId="{63AA149C-2157-416A-9EEB-E5E502C8B671}" dt="2019-06-08T14:42:20.307" v="494" actId="1076"/>
        <pc:sldMkLst>
          <pc:docMk/>
          <pc:sldMk cId="4062732763" sldId="363"/>
        </pc:sldMkLst>
        <pc:spChg chg="mod">
          <ac:chgData name="Siegbert Rudolph" userId="2af4d44886c067cc" providerId="LiveId" clId="{63AA149C-2157-416A-9EEB-E5E502C8B671}" dt="2019-06-08T14:42:20.307" v="494" actId="1076"/>
          <ac:spMkLst>
            <pc:docMk/>
            <pc:sldMk cId="4062732763" sldId="363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2:20.307" v="494" actId="1076"/>
          <ac:spMkLst>
            <pc:docMk/>
            <pc:sldMk cId="4062732763" sldId="363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2:35.644" v="496" actId="1076"/>
        <pc:sldMkLst>
          <pc:docMk/>
          <pc:sldMk cId="217182502" sldId="364"/>
        </pc:sldMkLst>
        <pc:spChg chg="mod">
          <ac:chgData name="Siegbert Rudolph" userId="2af4d44886c067cc" providerId="LiveId" clId="{63AA149C-2157-416A-9EEB-E5E502C8B671}" dt="2019-06-08T14:42:35.644" v="496" actId="1076"/>
          <ac:spMkLst>
            <pc:docMk/>
            <pc:sldMk cId="217182502" sldId="364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2:35.644" v="496" actId="1076"/>
          <ac:spMkLst>
            <pc:docMk/>
            <pc:sldMk cId="217182502" sldId="364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2:52.954" v="498" actId="1076"/>
        <pc:sldMkLst>
          <pc:docMk/>
          <pc:sldMk cId="470631542" sldId="365"/>
        </pc:sldMkLst>
        <pc:spChg chg="mod">
          <ac:chgData name="Siegbert Rudolph" userId="2af4d44886c067cc" providerId="LiveId" clId="{63AA149C-2157-416A-9EEB-E5E502C8B671}" dt="2019-06-08T14:42:52.954" v="498" actId="1076"/>
          <ac:spMkLst>
            <pc:docMk/>
            <pc:sldMk cId="470631542" sldId="365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2:52.954" v="498" actId="1076"/>
          <ac:spMkLst>
            <pc:docMk/>
            <pc:sldMk cId="470631542" sldId="365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3:10.110" v="501" actId="14100"/>
        <pc:sldMkLst>
          <pc:docMk/>
          <pc:sldMk cId="3132295500" sldId="366"/>
        </pc:sldMkLst>
        <pc:spChg chg="mod">
          <ac:chgData name="Siegbert Rudolph" userId="2af4d44886c067cc" providerId="LiveId" clId="{63AA149C-2157-416A-9EEB-E5E502C8B671}" dt="2019-06-08T14:43:10.110" v="501" actId="14100"/>
          <ac:spMkLst>
            <pc:docMk/>
            <pc:sldMk cId="3132295500" sldId="366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3:06.439" v="500" actId="1076"/>
          <ac:spMkLst>
            <pc:docMk/>
            <pc:sldMk cId="3132295500" sldId="366"/>
            <ac:spMk id="21" creationId="{6F77CADE-300C-4158-BA32-82134A7BAE10}"/>
          </ac:spMkLst>
        </pc:spChg>
      </pc:sldChg>
      <pc:sldChg chg="modSp add">
        <pc:chgData name="Siegbert Rudolph" userId="2af4d44886c067cc" providerId="LiveId" clId="{63AA149C-2157-416A-9EEB-E5E502C8B671}" dt="2019-06-08T14:43:40.753" v="504" actId="14100"/>
        <pc:sldMkLst>
          <pc:docMk/>
          <pc:sldMk cId="3873282587" sldId="367"/>
        </pc:sldMkLst>
        <pc:spChg chg="mod">
          <ac:chgData name="Siegbert Rudolph" userId="2af4d44886c067cc" providerId="LiveId" clId="{63AA149C-2157-416A-9EEB-E5E502C8B671}" dt="2019-06-08T14:43:40.753" v="504" actId="14100"/>
          <ac:spMkLst>
            <pc:docMk/>
            <pc:sldMk cId="3873282587" sldId="367"/>
            <ac:spMk id="16" creationId="{FCCA0C85-11BB-415C-910E-3C4948A89DE0}"/>
          </ac:spMkLst>
        </pc:spChg>
        <pc:spChg chg="mod">
          <ac:chgData name="Siegbert Rudolph" userId="2af4d44886c067cc" providerId="LiveId" clId="{63AA149C-2157-416A-9EEB-E5E502C8B671}" dt="2019-06-08T14:43:36.456" v="503" actId="1076"/>
          <ac:spMkLst>
            <pc:docMk/>
            <pc:sldMk cId="3873282587" sldId="367"/>
            <ac:spMk id="21" creationId="{6F77CADE-300C-4158-BA32-82134A7BAE10}"/>
          </ac:spMkLst>
        </pc:spChg>
      </pc:sldChg>
    </pc:docChg>
  </pc:docChgLst>
  <pc:docChgLst>
    <pc:chgData name="Siegbert Rudolph" userId="2af4d44886c067cc" providerId="LiveId" clId="{D3DDA86D-C5FA-4F71-805C-9F6294367E1A}"/>
    <pc:docChg chg="custSel modSld">
      <pc:chgData name="Siegbert Rudolph" userId="2af4d44886c067cc" providerId="LiveId" clId="{D3DDA86D-C5FA-4F71-805C-9F6294367E1A}" dt="2021-10-07T15:56:08.187" v="407" actId="1076"/>
      <pc:docMkLst>
        <pc:docMk/>
      </pc:docMkLst>
      <pc:sldChg chg="delSp modSp mod">
        <pc:chgData name="Siegbert Rudolph" userId="2af4d44886c067cc" providerId="LiveId" clId="{D3DDA86D-C5FA-4F71-805C-9F6294367E1A}" dt="2021-10-07T15:56:07.812" v="5" actId="1076"/>
        <pc:sldMkLst>
          <pc:docMk/>
          <pc:sldMk cId="26308477" sldId="256"/>
        </pc:sldMkLst>
        <pc:spChg chg="mod">
          <ac:chgData name="Siegbert Rudolph" userId="2af4d44886c067cc" providerId="LiveId" clId="{D3DDA86D-C5FA-4F71-805C-9F6294367E1A}" dt="2021-10-07T15:56:07.812" v="5" actId="1076"/>
          <ac:spMkLst>
            <pc:docMk/>
            <pc:sldMk cId="26308477" sldId="256"/>
            <ac:spMk id="2" creationId="{84BFC911-248D-4DA2-A18F-C3CAFA4D805F}"/>
          </ac:spMkLst>
        </pc:spChg>
        <pc:spChg chg="del">
          <ac:chgData name="Siegbert Rudolph" userId="2af4d44886c067cc" providerId="LiveId" clId="{D3DDA86D-C5FA-4F71-805C-9F6294367E1A}" dt="2021-10-07T15:56:07.812" v="0" actId="478"/>
          <ac:spMkLst>
            <pc:docMk/>
            <pc:sldMk cId="26308477" sldId="256"/>
            <ac:spMk id="3" creationId="{4E1651CF-A923-46CF-854C-9D54F7EBAA67}"/>
          </ac:spMkLst>
        </pc:spChg>
      </pc:sldChg>
      <pc:sldChg chg="delSp modSp mod">
        <pc:chgData name="Siegbert Rudolph" userId="2af4d44886c067cc" providerId="LiveId" clId="{D3DDA86D-C5FA-4F71-805C-9F6294367E1A}" dt="2021-10-07T15:56:07.812" v="11" actId="1076"/>
        <pc:sldMkLst>
          <pc:docMk/>
          <pc:sldMk cId="2283616107" sldId="263"/>
        </pc:sldMkLst>
        <pc:spChg chg="mod">
          <ac:chgData name="Siegbert Rudolph" userId="2af4d44886c067cc" providerId="LiveId" clId="{D3DDA86D-C5FA-4F71-805C-9F6294367E1A}" dt="2021-10-07T15:56:07.812" v="11" actId="1076"/>
          <ac:spMkLst>
            <pc:docMk/>
            <pc:sldMk cId="2283616107" sldId="263"/>
            <ac:spMk id="4" creationId="{FD38D1EB-6751-4919-BB2E-3B2C0654BB8B}"/>
          </ac:spMkLst>
        </pc:spChg>
        <pc:spChg chg="del">
          <ac:chgData name="Siegbert Rudolph" userId="2af4d44886c067cc" providerId="LiveId" clId="{D3DDA86D-C5FA-4F71-805C-9F6294367E1A}" dt="2021-10-07T15:56:07.812" v="6" actId="478"/>
          <ac:spMkLst>
            <pc:docMk/>
            <pc:sldMk cId="2283616107" sldId="263"/>
            <ac:spMk id="6" creationId="{4297994C-3BAD-4830-9F7B-A9F823CAD915}"/>
          </ac:spMkLst>
        </pc:spChg>
      </pc:sldChg>
      <pc:sldChg chg="delSp modSp mod">
        <pc:chgData name="Siegbert Rudolph" userId="2af4d44886c067cc" providerId="LiveId" clId="{D3DDA86D-C5FA-4F71-805C-9F6294367E1A}" dt="2021-10-07T15:56:07.843" v="41" actId="1076"/>
        <pc:sldMkLst>
          <pc:docMk/>
          <pc:sldMk cId="3733227765" sldId="278"/>
        </pc:sldMkLst>
        <pc:spChg chg="mod">
          <ac:chgData name="Siegbert Rudolph" userId="2af4d44886c067cc" providerId="LiveId" clId="{D3DDA86D-C5FA-4F71-805C-9F6294367E1A}" dt="2021-10-07T15:56:07.843" v="41" actId="1076"/>
          <ac:spMkLst>
            <pc:docMk/>
            <pc:sldMk cId="3733227765" sldId="278"/>
            <ac:spMk id="2" creationId="{373F45CC-637A-4A11-866A-A76A8208D671}"/>
          </ac:spMkLst>
        </pc:spChg>
        <pc:spChg chg="del">
          <ac:chgData name="Siegbert Rudolph" userId="2af4d44886c067cc" providerId="LiveId" clId="{D3DDA86D-C5FA-4F71-805C-9F6294367E1A}" dt="2021-10-07T15:56:07.843" v="36" actId="478"/>
          <ac:spMkLst>
            <pc:docMk/>
            <pc:sldMk cId="3733227765" sldId="278"/>
            <ac:spMk id="6" creationId="{F1F52B2E-F61A-4520-8707-7C4543CC498C}"/>
          </ac:spMkLst>
        </pc:spChg>
      </pc:sldChg>
      <pc:sldChg chg="delSp modSp mod">
        <pc:chgData name="Siegbert Rudolph" userId="2af4d44886c067cc" providerId="LiveId" clId="{D3DDA86D-C5FA-4F71-805C-9F6294367E1A}" dt="2021-10-07T15:56:08.187" v="407" actId="1076"/>
        <pc:sldMkLst>
          <pc:docMk/>
          <pc:sldMk cId="2216826815" sldId="281"/>
        </pc:sldMkLst>
        <pc:spChg chg="mod">
          <ac:chgData name="Siegbert Rudolph" userId="2af4d44886c067cc" providerId="LiveId" clId="{D3DDA86D-C5FA-4F71-805C-9F6294367E1A}" dt="2021-10-07T15:56:08.187" v="407" actId="1076"/>
          <ac:spMkLst>
            <pc:docMk/>
            <pc:sldMk cId="2216826815" sldId="281"/>
            <ac:spMk id="4" creationId="{46B44295-FFD7-41E9-8944-40CB27440AD0}"/>
          </ac:spMkLst>
        </pc:spChg>
        <pc:spChg chg="del">
          <ac:chgData name="Siegbert Rudolph" userId="2af4d44886c067cc" providerId="LiveId" clId="{D3DDA86D-C5FA-4F71-805C-9F6294367E1A}" dt="2021-10-07T15:56:08.187" v="402" actId="478"/>
          <ac:spMkLst>
            <pc:docMk/>
            <pc:sldMk cId="2216826815" sldId="281"/>
            <ac:spMk id="5" creationId="{9F24D0AE-1388-42AF-A7B4-3A1A563BCB5D}"/>
          </ac:spMkLst>
        </pc:spChg>
      </pc:sldChg>
      <pc:sldChg chg="delSp modSp mod">
        <pc:chgData name="Siegbert Rudolph" userId="2af4d44886c067cc" providerId="LiveId" clId="{D3DDA86D-C5FA-4F71-805C-9F6294367E1A}" dt="2021-10-07T15:56:07.953" v="155" actId="1076"/>
        <pc:sldMkLst>
          <pc:docMk/>
          <pc:sldMk cId="1473343097" sldId="322"/>
        </pc:sldMkLst>
        <pc:spChg chg="mod">
          <ac:chgData name="Siegbert Rudolph" userId="2af4d44886c067cc" providerId="LiveId" clId="{D3DDA86D-C5FA-4F71-805C-9F6294367E1A}" dt="2021-10-07T15:56:07.953" v="155" actId="1076"/>
          <ac:spMkLst>
            <pc:docMk/>
            <pc:sldMk cId="1473343097" sldId="322"/>
            <ac:spMk id="2" creationId="{6BBD9177-BF90-4679-B7ED-2C80BB8CC7CF}"/>
          </ac:spMkLst>
        </pc:spChg>
        <pc:spChg chg="del">
          <ac:chgData name="Siegbert Rudolph" userId="2af4d44886c067cc" providerId="LiveId" clId="{D3DDA86D-C5FA-4F71-805C-9F6294367E1A}" dt="2021-10-07T15:56:07.953" v="150" actId="478"/>
          <ac:spMkLst>
            <pc:docMk/>
            <pc:sldMk cId="1473343097" sldId="322"/>
            <ac:spMk id="4" creationId="{B60C64FB-53A3-4815-99A3-097CFBE4332A}"/>
          </ac:spMkLst>
        </pc:spChg>
      </pc:sldChg>
      <pc:sldChg chg="delSp modSp mod">
        <pc:chgData name="Siegbert Rudolph" userId="2af4d44886c067cc" providerId="LiveId" clId="{D3DDA86D-C5FA-4F71-805C-9F6294367E1A}" dt="2021-10-07T15:56:07.968" v="185" actId="1076"/>
        <pc:sldMkLst>
          <pc:docMk/>
          <pc:sldMk cId="2764124826" sldId="323"/>
        </pc:sldMkLst>
        <pc:spChg chg="mod">
          <ac:chgData name="Siegbert Rudolph" userId="2af4d44886c067cc" providerId="LiveId" clId="{D3DDA86D-C5FA-4F71-805C-9F6294367E1A}" dt="2021-10-07T15:56:07.968" v="185" actId="1076"/>
          <ac:spMkLst>
            <pc:docMk/>
            <pc:sldMk cId="2764124826" sldId="323"/>
            <ac:spMk id="2" creationId="{0A542C7F-7A27-4E32-B761-55BA36FD91F1}"/>
          </ac:spMkLst>
        </pc:spChg>
        <pc:spChg chg="del">
          <ac:chgData name="Siegbert Rudolph" userId="2af4d44886c067cc" providerId="LiveId" clId="{D3DDA86D-C5FA-4F71-805C-9F6294367E1A}" dt="2021-10-07T15:56:07.968" v="180" actId="478"/>
          <ac:spMkLst>
            <pc:docMk/>
            <pc:sldMk cId="2764124826" sldId="323"/>
            <ac:spMk id="6" creationId="{A5B65729-032F-49D6-8F3A-5650A906859E}"/>
          </ac:spMkLst>
        </pc:spChg>
      </pc:sldChg>
      <pc:sldChg chg="delSp modSp mod">
        <pc:chgData name="Siegbert Rudolph" userId="2af4d44886c067cc" providerId="LiveId" clId="{D3DDA86D-C5FA-4F71-805C-9F6294367E1A}" dt="2021-10-07T15:56:07.890" v="77" actId="1076"/>
        <pc:sldMkLst>
          <pc:docMk/>
          <pc:sldMk cId="460385740" sldId="324"/>
        </pc:sldMkLst>
        <pc:spChg chg="mod">
          <ac:chgData name="Siegbert Rudolph" userId="2af4d44886c067cc" providerId="LiveId" clId="{D3DDA86D-C5FA-4F71-805C-9F6294367E1A}" dt="2021-10-07T15:56:07.890" v="77" actId="1076"/>
          <ac:spMkLst>
            <pc:docMk/>
            <pc:sldMk cId="460385740" sldId="324"/>
            <ac:spMk id="2" creationId="{CCA34B5E-638A-4725-9308-95CD9B1CE70E}"/>
          </ac:spMkLst>
        </pc:spChg>
        <pc:spChg chg="del">
          <ac:chgData name="Siegbert Rudolph" userId="2af4d44886c067cc" providerId="LiveId" clId="{D3DDA86D-C5FA-4F71-805C-9F6294367E1A}" dt="2021-10-07T15:56:07.875" v="72" actId="478"/>
          <ac:spMkLst>
            <pc:docMk/>
            <pc:sldMk cId="460385740" sldId="324"/>
            <ac:spMk id="6" creationId="{8DF6BD39-8937-4070-9F37-94E5B572D41F}"/>
          </ac:spMkLst>
        </pc:spChg>
      </pc:sldChg>
      <pc:sldChg chg="delSp modSp mod">
        <pc:chgData name="Siegbert Rudolph" userId="2af4d44886c067cc" providerId="LiveId" clId="{D3DDA86D-C5FA-4F71-805C-9F6294367E1A}" dt="2021-10-07T15:56:07.922" v="113" actId="1076"/>
        <pc:sldMkLst>
          <pc:docMk/>
          <pc:sldMk cId="3881716184" sldId="325"/>
        </pc:sldMkLst>
        <pc:spChg chg="mod">
          <ac:chgData name="Siegbert Rudolph" userId="2af4d44886c067cc" providerId="LiveId" clId="{D3DDA86D-C5FA-4F71-805C-9F6294367E1A}" dt="2021-10-07T15:56:07.922" v="113" actId="1076"/>
          <ac:spMkLst>
            <pc:docMk/>
            <pc:sldMk cId="3881716184" sldId="325"/>
            <ac:spMk id="2" creationId="{63A10671-6EDE-4665-A62D-D7090F1A3C43}"/>
          </ac:spMkLst>
        </pc:spChg>
        <pc:spChg chg="del">
          <ac:chgData name="Siegbert Rudolph" userId="2af4d44886c067cc" providerId="LiveId" clId="{D3DDA86D-C5FA-4F71-805C-9F6294367E1A}" dt="2021-10-07T15:56:07.906" v="108" actId="478"/>
          <ac:spMkLst>
            <pc:docMk/>
            <pc:sldMk cId="3881716184" sldId="325"/>
            <ac:spMk id="6" creationId="{30D4511D-3609-42FF-A54A-3D67EEC8B7FD}"/>
          </ac:spMkLst>
        </pc:spChg>
      </pc:sldChg>
      <pc:sldChg chg="delSp modSp mod">
        <pc:chgData name="Siegbert Rudolph" userId="2af4d44886c067cc" providerId="LiveId" clId="{D3DDA86D-C5FA-4F71-805C-9F6294367E1A}" dt="2021-10-07T15:56:07.953" v="149" actId="1076"/>
        <pc:sldMkLst>
          <pc:docMk/>
          <pc:sldMk cId="1935850855" sldId="326"/>
        </pc:sldMkLst>
        <pc:spChg chg="mod">
          <ac:chgData name="Siegbert Rudolph" userId="2af4d44886c067cc" providerId="LiveId" clId="{D3DDA86D-C5FA-4F71-805C-9F6294367E1A}" dt="2021-10-07T15:56:07.953" v="149" actId="1076"/>
          <ac:spMkLst>
            <pc:docMk/>
            <pc:sldMk cId="1935850855" sldId="326"/>
            <ac:spMk id="2" creationId="{3E5D6F55-06A3-469D-8F7C-92B38FC3BE68}"/>
          </ac:spMkLst>
        </pc:spChg>
        <pc:spChg chg="del">
          <ac:chgData name="Siegbert Rudolph" userId="2af4d44886c067cc" providerId="LiveId" clId="{D3DDA86D-C5FA-4F71-805C-9F6294367E1A}" dt="2021-10-07T15:56:07.937" v="144" actId="478"/>
          <ac:spMkLst>
            <pc:docMk/>
            <pc:sldMk cId="1935850855" sldId="326"/>
            <ac:spMk id="6" creationId="{FDD3D7B5-5D56-4A63-BBBF-875F85FA3C0D}"/>
          </ac:spMkLst>
        </pc:spChg>
      </pc:sldChg>
      <pc:sldChg chg="delSp modSp mod">
        <pc:chgData name="Siegbert Rudolph" userId="2af4d44886c067cc" providerId="LiveId" clId="{D3DDA86D-C5FA-4F71-805C-9F6294367E1A}" dt="2021-10-07T15:56:08.015" v="221" actId="1076"/>
        <pc:sldMkLst>
          <pc:docMk/>
          <pc:sldMk cId="1854825899" sldId="327"/>
        </pc:sldMkLst>
        <pc:spChg chg="mod">
          <ac:chgData name="Siegbert Rudolph" userId="2af4d44886c067cc" providerId="LiveId" clId="{D3DDA86D-C5FA-4F71-805C-9F6294367E1A}" dt="2021-10-07T15:56:08.015" v="221" actId="1076"/>
          <ac:spMkLst>
            <pc:docMk/>
            <pc:sldMk cId="1854825899" sldId="327"/>
            <ac:spMk id="2" creationId="{56DEF544-CED7-42B4-9081-DFE42AD0D4DB}"/>
          </ac:spMkLst>
        </pc:spChg>
        <pc:spChg chg="del">
          <ac:chgData name="Siegbert Rudolph" userId="2af4d44886c067cc" providerId="LiveId" clId="{D3DDA86D-C5FA-4F71-805C-9F6294367E1A}" dt="2021-10-07T15:56:08" v="216" actId="478"/>
          <ac:spMkLst>
            <pc:docMk/>
            <pc:sldMk cId="1854825899" sldId="327"/>
            <ac:spMk id="6" creationId="{FF87BD01-5F6C-4C67-A731-5FDFE5B24CEF}"/>
          </ac:spMkLst>
        </pc:spChg>
      </pc:sldChg>
      <pc:sldChg chg="delSp modSp mod">
        <pc:chgData name="Siegbert Rudolph" userId="2af4d44886c067cc" providerId="LiveId" clId="{D3DDA86D-C5FA-4F71-805C-9F6294367E1A}" dt="2021-10-07T15:56:08.047" v="257" actId="1076"/>
        <pc:sldMkLst>
          <pc:docMk/>
          <pc:sldMk cId="2257926524" sldId="328"/>
        </pc:sldMkLst>
        <pc:spChg chg="mod">
          <ac:chgData name="Siegbert Rudolph" userId="2af4d44886c067cc" providerId="LiveId" clId="{D3DDA86D-C5FA-4F71-805C-9F6294367E1A}" dt="2021-10-07T15:56:08.047" v="257" actId="1076"/>
          <ac:spMkLst>
            <pc:docMk/>
            <pc:sldMk cId="2257926524" sldId="328"/>
            <ac:spMk id="2" creationId="{AE002B94-AF31-4DB7-9BE3-D8E1CB7AF027}"/>
          </ac:spMkLst>
        </pc:spChg>
        <pc:spChg chg="del">
          <ac:chgData name="Siegbert Rudolph" userId="2af4d44886c067cc" providerId="LiveId" clId="{D3DDA86D-C5FA-4F71-805C-9F6294367E1A}" dt="2021-10-07T15:56:08.047" v="252" actId="478"/>
          <ac:spMkLst>
            <pc:docMk/>
            <pc:sldMk cId="2257926524" sldId="328"/>
            <ac:spMk id="6" creationId="{5C221B4E-60D9-400A-B926-8E6BDFB01B7F}"/>
          </ac:spMkLst>
        </pc:spChg>
      </pc:sldChg>
      <pc:sldChg chg="delSp modSp mod">
        <pc:chgData name="Siegbert Rudolph" userId="2af4d44886c067cc" providerId="LiveId" clId="{D3DDA86D-C5FA-4F71-805C-9F6294367E1A}" dt="2021-10-07T15:56:08.093" v="293" actId="1076"/>
        <pc:sldMkLst>
          <pc:docMk/>
          <pc:sldMk cId="3039317977" sldId="329"/>
        </pc:sldMkLst>
        <pc:spChg chg="mod">
          <ac:chgData name="Siegbert Rudolph" userId="2af4d44886c067cc" providerId="LiveId" clId="{D3DDA86D-C5FA-4F71-805C-9F6294367E1A}" dt="2021-10-07T15:56:08.093" v="293" actId="1076"/>
          <ac:spMkLst>
            <pc:docMk/>
            <pc:sldMk cId="3039317977" sldId="329"/>
            <ac:spMk id="2" creationId="{5788F853-5E0C-4F2A-BF0B-A812209CBA81}"/>
          </ac:spMkLst>
        </pc:spChg>
        <pc:spChg chg="del">
          <ac:chgData name="Siegbert Rudolph" userId="2af4d44886c067cc" providerId="LiveId" clId="{D3DDA86D-C5FA-4F71-805C-9F6294367E1A}" dt="2021-10-07T15:56:08.078" v="288" actId="478"/>
          <ac:spMkLst>
            <pc:docMk/>
            <pc:sldMk cId="3039317977" sldId="329"/>
            <ac:spMk id="6" creationId="{46FB75FA-4219-479E-9B46-B56F96804DAA}"/>
          </ac:spMkLst>
        </pc:spChg>
      </pc:sldChg>
      <pc:sldChg chg="delSp modSp mod">
        <pc:chgData name="Siegbert Rudolph" userId="2af4d44886c067cc" providerId="LiveId" clId="{D3DDA86D-C5FA-4F71-805C-9F6294367E1A}" dt="2021-10-07T15:56:07.828" v="17" actId="1076"/>
        <pc:sldMkLst>
          <pc:docMk/>
          <pc:sldMk cId="3891594879" sldId="330"/>
        </pc:sldMkLst>
        <pc:spChg chg="mod">
          <ac:chgData name="Siegbert Rudolph" userId="2af4d44886c067cc" providerId="LiveId" clId="{D3DDA86D-C5FA-4F71-805C-9F6294367E1A}" dt="2021-10-07T15:56:07.828" v="17" actId="1076"/>
          <ac:spMkLst>
            <pc:docMk/>
            <pc:sldMk cId="3891594879" sldId="330"/>
            <ac:spMk id="4" creationId="{8868A398-DEBA-45D8-A5FF-3B6896E02073}"/>
          </ac:spMkLst>
        </pc:spChg>
        <pc:spChg chg="del">
          <ac:chgData name="Siegbert Rudolph" userId="2af4d44886c067cc" providerId="LiveId" clId="{D3DDA86D-C5FA-4F71-805C-9F6294367E1A}" dt="2021-10-07T15:56:07.812" v="12" actId="478"/>
          <ac:spMkLst>
            <pc:docMk/>
            <pc:sldMk cId="3891594879" sldId="330"/>
            <ac:spMk id="6" creationId="{06F413C9-D84F-4DB2-A9FC-9CFEF3B01710}"/>
          </ac:spMkLst>
        </pc:spChg>
      </pc:sldChg>
      <pc:sldChg chg="delSp modSp mod">
        <pc:chgData name="Siegbert Rudolph" userId="2af4d44886c067cc" providerId="LiveId" clId="{D3DDA86D-C5FA-4F71-805C-9F6294367E1A}" dt="2021-10-07T15:56:07.828" v="23" actId="1076"/>
        <pc:sldMkLst>
          <pc:docMk/>
          <pc:sldMk cId="577224170" sldId="331"/>
        </pc:sldMkLst>
        <pc:spChg chg="mod">
          <ac:chgData name="Siegbert Rudolph" userId="2af4d44886c067cc" providerId="LiveId" clId="{D3DDA86D-C5FA-4F71-805C-9F6294367E1A}" dt="2021-10-07T15:56:07.828" v="23" actId="1076"/>
          <ac:spMkLst>
            <pc:docMk/>
            <pc:sldMk cId="577224170" sldId="331"/>
            <ac:spMk id="4" creationId="{FD41B017-084E-46D5-A0FF-C7EA3449B55F}"/>
          </ac:spMkLst>
        </pc:spChg>
        <pc:spChg chg="del">
          <ac:chgData name="Siegbert Rudolph" userId="2af4d44886c067cc" providerId="LiveId" clId="{D3DDA86D-C5FA-4F71-805C-9F6294367E1A}" dt="2021-10-07T15:56:07.828" v="18" actId="478"/>
          <ac:spMkLst>
            <pc:docMk/>
            <pc:sldMk cId="577224170" sldId="331"/>
            <ac:spMk id="6" creationId="{95FF8F8E-120A-4284-B6E5-70EDC2ED1D54}"/>
          </ac:spMkLst>
        </pc:spChg>
      </pc:sldChg>
      <pc:sldChg chg="delSp modSp mod">
        <pc:chgData name="Siegbert Rudolph" userId="2af4d44886c067cc" providerId="LiveId" clId="{D3DDA86D-C5FA-4F71-805C-9F6294367E1A}" dt="2021-10-07T15:56:07.828" v="29" actId="1076"/>
        <pc:sldMkLst>
          <pc:docMk/>
          <pc:sldMk cId="393580031" sldId="332"/>
        </pc:sldMkLst>
        <pc:spChg chg="mod">
          <ac:chgData name="Siegbert Rudolph" userId="2af4d44886c067cc" providerId="LiveId" clId="{D3DDA86D-C5FA-4F71-805C-9F6294367E1A}" dt="2021-10-07T15:56:07.828" v="29" actId="1076"/>
          <ac:spMkLst>
            <pc:docMk/>
            <pc:sldMk cId="393580031" sldId="332"/>
            <ac:spMk id="4" creationId="{07891D9E-ADCC-4732-B1CF-ACDC7A7F2726}"/>
          </ac:spMkLst>
        </pc:spChg>
        <pc:spChg chg="del">
          <ac:chgData name="Siegbert Rudolph" userId="2af4d44886c067cc" providerId="LiveId" clId="{D3DDA86D-C5FA-4F71-805C-9F6294367E1A}" dt="2021-10-07T15:56:07.828" v="24" actId="478"/>
          <ac:spMkLst>
            <pc:docMk/>
            <pc:sldMk cId="393580031" sldId="332"/>
            <ac:spMk id="6" creationId="{AEAC4432-DF0A-4FB8-AEE5-1996BD5EB809}"/>
          </ac:spMkLst>
        </pc:spChg>
      </pc:sldChg>
      <pc:sldChg chg="delSp modSp mod">
        <pc:chgData name="Siegbert Rudolph" userId="2af4d44886c067cc" providerId="LiveId" clId="{D3DDA86D-C5FA-4F71-805C-9F6294367E1A}" dt="2021-10-07T15:56:07.843" v="35" actId="1076"/>
        <pc:sldMkLst>
          <pc:docMk/>
          <pc:sldMk cId="2338787527" sldId="333"/>
        </pc:sldMkLst>
        <pc:spChg chg="mod">
          <ac:chgData name="Siegbert Rudolph" userId="2af4d44886c067cc" providerId="LiveId" clId="{D3DDA86D-C5FA-4F71-805C-9F6294367E1A}" dt="2021-10-07T15:56:07.843" v="35" actId="1076"/>
          <ac:spMkLst>
            <pc:docMk/>
            <pc:sldMk cId="2338787527" sldId="333"/>
            <ac:spMk id="4" creationId="{1B0D82D6-617E-474C-95DE-9644AE1C9B4B}"/>
          </ac:spMkLst>
        </pc:spChg>
        <pc:spChg chg="del">
          <ac:chgData name="Siegbert Rudolph" userId="2af4d44886c067cc" providerId="LiveId" clId="{D3DDA86D-C5FA-4F71-805C-9F6294367E1A}" dt="2021-10-07T15:56:07.828" v="30" actId="478"/>
          <ac:spMkLst>
            <pc:docMk/>
            <pc:sldMk cId="2338787527" sldId="333"/>
            <ac:spMk id="6" creationId="{5A0C2BB6-C305-4220-8BE6-68629FC8FA8F}"/>
          </ac:spMkLst>
        </pc:spChg>
      </pc:sldChg>
      <pc:sldChg chg="delSp modSp mod">
        <pc:chgData name="Siegbert Rudolph" userId="2af4d44886c067cc" providerId="LiveId" clId="{D3DDA86D-C5FA-4F71-805C-9F6294367E1A}" dt="2021-10-07T15:56:07.859" v="47" actId="1076"/>
        <pc:sldMkLst>
          <pc:docMk/>
          <pc:sldMk cId="873203582" sldId="334"/>
        </pc:sldMkLst>
        <pc:spChg chg="mod">
          <ac:chgData name="Siegbert Rudolph" userId="2af4d44886c067cc" providerId="LiveId" clId="{D3DDA86D-C5FA-4F71-805C-9F6294367E1A}" dt="2021-10-07T15:56:07.859" v="47" actId="1076"/>
          <ac:spMkLst>
            <pc:docMk/>
            <pc:sldMk cId="873203582" sldId="334"/>
            <ac:spMk id="4" creationId="{113AFB54-347E-4C68-9A13-E9C4A835F9E6}"/>
          </ac:spMkLst>
        </pc:spChg>
        <pc:spChg chg="del">
          <ac:chgData name="Siegbert Rudolph" userId="2af4d44886c067cc" providerId="LiveId" clId="{D3DDA86D-C5FA-4F71-805C-9F6294367E1A}" dt="2021-10-07T15:56:07.843" v="42" actId="478"/>
          <ac:spMkLst>
            <pc:docMk/>
            <pc:sldMk cId="873203582" sldId="334"/>
            <ac:spMk id="6" creationId="{DDA18429-586D-4959-A13B-907385F2AF4F}"/>
          </ac:spMkLst>
        </pc:spChg>
      </pc:sldChg>
      <pc:sldChg chg="delSp modSp mod">
        <pc:chgData name="Siegbert Rudolph" userId="2af4d44886c067cc" providerId="LiveId" clId="{D3DDA86D-C5FA-4F71-805C-9F6294367E1A}" dt="2021-10-07T15:56:07.859" v="53" actId="1076"/>
        <pc:sldMkLst>
          <pc:docMk/>
          <pc:sldMk cId="2753350597" sldId="335"/>
        </pc:sldMkLst>
        <pc:spChg chg="mod">
          <ac:chgData name="Siegbert Rudolph" userId="2af4d44886c067cc" providerId="LiveId" clId="{D3DDA86D-C5FA-4F71-805C-9F6294367E1A}" dt="2021-10-07T15:56:07.859" v="53" actId="1076"/>
          <ac:spMkLst>
            <pc:docMk/>
            <pc:sldMk cId="2753350597" sldId="335"/>
            <ac:spMk id="4" creationId="{E7633F31-DBD7-4844-B461-AB45CE6252F3}"/>
          </ac:spMkLst>
        </pc:spChg>
        <pc:spChg chg="del">
          <ac:chgData name="Siegbert Rudolph" userId="2af4d44886c067cc" providerId="LiveId" clId="{D3DDA86D-C5FA-4F71-805C-9F6294367E1A}" dt="2021-10-07T15:56:07.859" v="48" actId="478"/>
          <ac:spMkLst>
            <pc:docMk/>
            <pc:sldMk cId="2753350597" sldId="335"/>
            <ac:spMk id="6" creationId="{034BBEFC-C938-4B9A-BE0A-5C87F9C2B3D0}"/>
          </ac:spMkLst>
        </pc:spChg>
      </pc:sldChg>
      <pc:sldChg chg="delSp modSp mod">
        <pc:chgData name="Siegbert Rudolph" userId="2af4d44886c067cc" providerId="LiveId" clId="{D3DDA86D-C5FA-4F71-805C-9F6294367E1A}" dt="2021-10-07T15:56:07.859" v="59" actId="1076"/>
        <pc:sldMkLst>
          <pc:docMk/>
          <pc:sldMk cId="3459433724" sldId="336"/>
        </pc:sldMkLst>
        <pc:spChg chg="mod">
          <ac:chgData name="Siegbert Rudolph" userId="2af4d44886c067cc" providerId="LiveId" clId="{D3DDA86D-C5FA-4F71-805C-9F6294367E1A}" dt="2021-10-07T15:56:07.859" v="59" actId="1076"/>
          <ac:spMkLst>
            <pc:docMk/>
            <pc:sldMk cId="3459433724" sldId="336"/>
            <ac:spMk id="4" creationId="{986365E4-3167-445C-BC3B-DC1B13FEDE14}"/>
          </ac:spMkLst>
        </pc:spChg>
        <pc:spChg chg="del">
          <ac:chgData name="Siegbert Rudolph" userId="2af4d44886c067cc" providerId="LiveId" clId="{D3DDA86D-C5FA-4F71-805C-9F6294367E1A}" dt="2021-10-07T15:56:07.859" v="54" actId="478"/>
          <ac:spMkLst>
            <pc:docMk/>
            <pc:sldMk cId="3459433724" sldId="336"/>
            <ac:spMk id="6" creationId="{B77263A4-D65E-49F3-AEDC-ED48487F3448}"/>
          </ac:spMkLst>
        </pc:spChg>
      </pc:sldChg>
      <pc:sldChg chg="delSp modSp mod">
        <pc:chgData name="Siegbert Rudolph" userId="2af4d44886c067cc" providerId="LiveId" clId="{D3DDA86D-C5FA-4F71-805C-9F6294367E1A}" dt="2021-10-07T15:56:07.875" v="65" actId="1076"/>
        <pc:sldMkLst>
          <pc:docMk/>
          <pc:sldMk cId="36818596" sldId="337"/>
        </pc:sldMkLst>
        <pc:spChg chg="mod">
          <ac:chgData name="Siegbert Rudolph" userId="2af4d44886c067cc" providerId="LiveId" clId="{D3DDA86D-C5FA-4F71-805C-9F6294367E1A}" dt="2021-10-07T15:56:07.875" v="65" actId="1076"/>
          <ac:spMkLst>
            <pc:docMk/>
            <pc:sldMk cId="36818596" sldId="337"/>
            <ac:spMk id="4" creationId="{86F52B98-B59B-4299-8D5D-F789B360F0B6}"/>
          </ac:spMkLst>
        </pc:spChg>
        <pc:spChg chg="del">
          <ac:chgData name="Siegbert Rudolph" userId="2af4d44886c067cc" providerId="LiveId" clId="{D3DDA86D-C5FA-4F71-805C-9F6294367E1A}" dt="2021-10-07T15:56:07.859" v="60" actId="478"/>
          <ac:spMkLst>
            <pc:docMk/>
            <pc:sldMk cId="36818596" sldId="337"/>
            <ac:spMk id="6" creationId="{EACD9798-D922-44AD-BDAE-DAE14750F1B3}"/>
          </ac:spMkLst>
        </pc:spChg>
      </pc:sldChg>
      <pc:sldChg chg="delSp modSp mod">
        <pc:chgData name="Siegbert Rudolph" userId="2af4d44886c067cc" providerId="LiveId" clId="{D3DDA86D-C5FA-4F71-805C-9F6294367E1A}" dt="2021-10-07T15:56:07.875" v="71" actId="1076"/>
        <pc:sldMkLst>
          <pc:docMk/>
          <pc:sldMk cId="1737429326" sldId="338"/>
        </pc:sldMkLst>
        <pc:spChg chg="mod">
          <ac:chgData name="Siegbert Rudolph" userId="2af4d44886c067cc" providerId="LiveId" clId="{D3DDA86D-C5FA-4F71-805C-9F6294367E1A}" dt="2021-10-07T15:56:07.875" v="71" actId="1076"/>
          <ac:spMkLst>
            <pc:docMk/>
            <pc:sldMk cId="1737429326" sldId="338"/>
            <ac:spMk id="4" creationId="{B53DFFD4-E135-403F-8B77-7F2663D42795}"/>
          </ac:spMkLst>
        </pc:spChg>
        <pc:spChg chg="del">
          <ac:chgData name="Siegbert Rudolph" userId="2af4d44886c067cc" providerId="LiveId" clId="{D3DDA86D-C5FA-4F71-805C-9F6294367E1A}" dt="2021-10-07T15:56:07.875" v="66" actId="478"/>
          <ac:spMkLst>
            <pc:docMk/>
            <pc:sldMk cId="1737429326" sldId="338"/>
            <ac:spMk id="6" creationId="{2F79E99C-BB10-4F91-A054-F5A0136BB623}"/>
          </ac:spMkLst>
        </pc:spChg>
      </pc:sldChg>
      <pc:sldChg chg="delSp modSp mod">
        <pc:chgData name="Siegbert Rudolph" userId="2af4d44886c067cc" providerId="LiveId" clId="{D3DDA86D-C5FA-4F71-805C-9F6294367E1A}" dt="2021-10-07T15:56:07.890" v="83" actId="1076"/>
        <pc:sldMkLst>
          <pc:docMk/>
          <pc:sldMk cId="3980292402" sldId="339"/>
        </pc:sldMkLst>
        <pc:spChg chg="mod">
          <ac:chgData name="Siegbert Rudolph" userId="2af4d44886c067cc" providerId="LiveId" clId="{D3DDA86D-C5FA-4F71-805C-9F6294367E1A}" dt="2021-10-07T15:56:07.890" v="83" actId="1076"/>
          <ac:spMkLst>
            <pc:docMk/>
            <pc:sldMk cId="3980292402" sldId="339"/>
            <ac:spMk id="4" creationId="{343F8784-8B9A-4D62-B992-07AB2C55E4DE}"/>
          </ac:spMkLst>
        </pc:spChg>
        <pc:spChg chg="del">
          <ac:chgData name="Siegbert Rudolph" userId="2af4d44886c067cc" providerId="LiveId" clId="{D3DDA86D-C5FA-4F71-805C-9F6294367E1A}" dt="2021-10-07T15:56:07.890" v="78" actId="478"/>
          <ac:spMkLst>
            <pc:docMk/>
            <pc:sldMk cId="3980292402" sldId="339"/>
            <ac:spMk id="6" creationId="{185B7711-C7B8-4F6E-8C13-30493772E1FE}"/>
          </ac:spMkLst>
        </pc:spChg>
      </pc:sldChg>
      <pc:sldChg chg="delSp modSp mod">
        <pc:chgData name="Siegbert Rudolph" userId="2af4d44886c067cc" providerId="LiveId" clId="{D3DDA86D-C5FA-4F71-805C-9F6294367E1A}" dt="2021-10-07T15:56:07.890" v="89" actId="1076"/>
        <pc:sldMkLst>
          <pc:docMk/>
          <pc:sldMk cId="19798827" sldId="340"/>
        </pc:sldMkLst>
        <pc:spChg chg="mod">
          <ac:chgData name="Siegbert Rudolph" userId="2af4d44886c067cc" providerId="LiveId" clId="{D3DDA86D-C5FA-4F71-805C-9F6294367E1A}" dt="2021-10-07T15:56:07.890" v="89" actId="1076"/>
          <ac:spMkLst>
            <pc:docMk/>
            <pc:sldMk cId="19798827" sldId="340"/>
            <ac:spMk id="4" creationId="{D8C72AF1-DE9C-4CDE-A082-167241524941}"/>
          </ac:spMkLst>
        </pc:spChg>
        <pc:spChg chg="del">
          <ac:chgData name="Siegbert Rudolph" userId="2af4d44886c067cc" providerId="LiveId" clId="{D3DDA86D-C5FA-4F71-805C-9F6294367E1A}" dt="2021-10-07T15:56:07.890" v="84" actId="478"/>
          <ac:spMkLst>
            <pc:docMk/>
            <pc:sldMk cId="19798827" sldId="340"/>
            <ac:spMk id="6" creationId="{9EC94A2A-6340-43DF-9836-BC72F07DEE6A}"/>
          </ac:spMkLst>
        </pc:spChg>
      </pc:sldChg>
      <pc:sldChg chg="delSp modSp mod">
        <pc:chgData name="Siegbert Rudolph" userId="2af4d44886c067cc" providerId="LiveId" clId="{D3DDA86D-C5FA-4F71-805C-9F6294367E1A}" dt="2021-10-07T15:56:07.890" v="95" actId="1076"/>
        <pc:sldMkLst>
          <pc:docMk/>
          <pc:sldMk cId="3022330635" sldId="341"/>
        </pc:sldMkLst>
        <pc:spChg chg="mod">
          <ac:chgData name="Siegbert Rudolph" userId="2af4d44886c067cc" providerId="LiveId" clId="{D3DDA86D-C5FA-4F71-805C-9F6294367E1A}" dt="2021-10-07T15:56:07.890" v="95" actId="1076"/>
          <ac:spMkLst>
            <pc:docMk/>
            <pc:sldMk cId="3022330635" sldId="341"/>
            <ac:spMk id="4" creationId="{AE02DDE4-B5A1-4460-87A6-1E172543C745}"/>
          </ac:spMkLst>
        </pc:spChg>
        <pc:spChg chg="del">
          <ac:chgData name="Siegbert Rudolph" userId="2af4d44886c067cc" providerId="LiveId" clId="{D3DDA86D-C5FA-4F71-805C-9F6294367E1A}" dt="2021-10-07T15:56:07.890" v="90" actId="478"/>
          <ac:spMkLst>
            <pc:docMk/>
            <pc:sldMk cId="3022330635" sldId="341"/>
            <ac:spMk id="6" creationId="{A28A6899-8795-4B78-8AD3-53AE5CE58682}"/>
          </ac:spMkLst>
        </pc:spChg>
      </pc:sldChg>
      <pc:sldChg chg="delSp modSp mod">
        <pc:chgData name="Siegbert Rudolph" userId="2af4d44886c067cc" providerId="LiveId" clId="{D3DDA86D-C5FA-4F71-805C-9F6294367E1A}" dt="2021-10-07T15:56:07.906" v="101" actId="1076"/>
        <pc:sldMkLst>
          <pc:docMk/>
          <pc:sldMk cId="769965713" sldId="342"/>
        </pc:sldMkLst>
        <pc:spChg chg="mod">
          <ac:chgData name="Siegbert Rudolph" userId="2af4d44886c067cc" providerId="LiveId" clId="{D3DDA86D-C5FA-4F71-805C-9F6294367E1A}" dt="2021-10-07T15:56:07.906" v="101" actId="1076"/>
          <ac:spMkLst>
            <pc:docMk/>
            <pc:sldMk cId="769965713" sldId="342"/>
            <ac:spMk id="4" creationId="{82DBA086-C32C-4470-8486-70FD3129603D}"/>
          </ac:spMkLst>
        </pc:spChg>
        <pc:spChg chg="del">
          <ac:chgData name="Siegbert Rudolph" userId="2af4d44886c067cc" providerId="LiveId" clId="{D3DDA86D-C5FA-4F71-805C-9F6294367E1A}" dt="2021-10-07T15:56:07.906" v="96" actId="478"/>
          <ac:spMkLst>
            <pc:docMk/>
            <pc:sldMk cId="769965713" sldId="342"/>
            <ac:spMk id="6" creationId="{3F04C846-BDF8-4D4B-87C8-F271421362E4}"/>
          </ac:spMkLst>
        </pc:spChg>
      </pc:sldChg>
      <pc:sldChg chg="delSp modSp mod">
        <pc:chgData name="Siegbert Rudolph" userId="2af4d44886c067cc" providerId="LiveId" clId="{D3DDA86D-C5FA-4F71-805C-9F6294367E1A}" dt="2021-10-07T15:56:07.906" v="107" actId="1076"/>
        <pc:sldMkLst>
          <pc:docMk/>
          <pc:sldMk cId="3862433848" sldId="343"/>
        </pc:sldMkLst>
        <pc:spChg chg="mod">
          <ac:chgData name="Siegbert Rudolph" userId="2af4d44886c067cc" providerId="LiveId" clId="{D3DDA86D-C5FA-4F71-805C-9F6294367E1A}" dt="2021-10-07T15:56:07.906" v="107" actId="1076"/>
          <ac:spMkLst>
            <pc:docMk/>
            <pc:sldMk cId="3862433848" sldId="343"/>
            <ac:spMk id="4" creationId="{C465ABE7-4807-4D3D-ACC6-B1F9F3F0236C}"/>
          </ac:spMkLst>
        </pc:spChg>
        <pc:spChg chg="del">
          <ac:chgData name="Siegbert Rudolph" userId="2af4d44886c067cc" providerId="LiveId" clId="{D3DDA86D-C5FA-4F71-805C-9F6294367E1A}" dt="2021-10-07T15:56:07.906" v="102" actId="478"/>
          <ac:spMkLst>
            <pc:docMk/>
            <pc:sldMk cId="3862433848" sldId="343"/>
            <ac:spMk id="6" creationId="{B4C7C921-C85D-4D4C-BF01-C0C7B10F7129}"/>
          </ac:spMkLst>
        </pc:spChg>
      </pc:sldChg>
      <pc:sldChg chg="delSp modSp mod">
        <pc:chgData name="Siegbert Rudolph" userId="2af4d44886c067cc" providerId="LiveId" clId="{D3DDA86D-C5FA-4F71-805C-9F6294367E1A}" dt="2021-10-07T15:56:07.922" v="119" actId="1076"/>
        <pc:sldMkLst>
          <pc:docMk/>
          <pc:sldMk cId="3831517656" sldId="344"/>
        </pc:sldMkLst>
        <pc:spChg chg="mod">
          <ac:chgData name="Siegbert Rudolph" userId="2af4d44886c067cc" providerId="LiveId" clId="{D3DDA86D-C5FA-4F71-805C-9F6294367E1A}" dt="2021-10-07T15:56:07.922" v="119" actId="1076"/>
          <ac:spMkLst>
            <pc:docMk/>
            <pc:sldMk cId="3831517656" sldId="344"/>
            <ac:spMk id="4" creationId="{88EC779F-DA30-4C38-A75E-1631266B87E7}"/>
          </ac:spMkLst>
        </pc:spChg>
        <pc:spChg chg="del">
          <ac:chgData name="Siegbert Rudolph" userId="2af4d44886c067cc" providerId="LiveId" clId="{D3DDA86D-C5FA-4F71-805C-9F6294367E1A}" dt="2021-10-07T15:56:07.922" v="114" actId="478"/>
          <ac:spMkLst>
            <pc:docMk/>
            <pc:sldMk cId="3831517656" sldId="344"/>
            <ac:spMk id="6" creationId="{3651117B-A8C7-4330-968B-22E19BF5BB67}"/>
          </ac:spMkLst>
        </pc:spChg>
      </pc:sldChg>
      <pc:sldChg chg="delSp modSp mod">
        <pc:chgData name="Siegbert Rudolph" userId="2af4d44886c067cc" providerId="LiveId" clId="{D3DDA86D-C5FA-4F71-805C-9F6294367E1A}" dt="2021-10-07T15:56:07.922" v="125" actId="1076"/>
        <pc:sldMkLst>
          <pc:docMk/>
          <pc:sldMk cId="4246089716" sldId="345"/>
        </pc:sldMkLst>
        <pc:spChg chg="mod">
          <ac:chgData name="Siegbert Rudolph" userId="2af4d44886c067cc" providerId="LiveId" clId="{D3DDA86D-C5FA-4F71-805C-9F6294367E1A}" dt="2021-10-07T15:56:07.922" v="125" actId="1076"/>
          <ac:spMkLst>
            <pc:docMk/>
            <pc:sldMk cId="4246089716" sldId="345"/>
            <ac:spMk id="4" creationId="{1A4E9500-A20F-482E-9E6D-1CB57ABDA49F}"/>
          </ac:spMkLst>
        </pc:spChg>
        <pc:spChg chg="del">
          <ac:chgData name="Siegbert Rudolph" userId="2af4d44886c067cc" providerId="LiveId" clId="{D3DDA86D-C5FA-4F71-805C-9F6294367E1A}" dt="2021-10-07T15:56:07.922" v="120" actId="478"/>
          <ac:spMkLst>
            <pc:docMk/>
            <pc:sldMk cId="4246089716" sldId="345"/>
            <ac:spMk id="6" creationId="{52D39133-CEDF-4EAE-B461-EC92AD8F1C42}"/>
          </ac:spMkLst>
        </pc:spChg>
      </pc:sldChg>
      <pc:sldChg chg="delSp modSp mod">
        <pc:chgData name="Siegbert Rudolph" userId="2af4d44886c067cc" providerId="LiveId" clId="{D3DDA86D-C5FA-4F71-805C-9F6294367E1A}" dt="2021-10-07T15:56:07.937" v="131" actId="1076"/>
        <pc:sldMkLst>
          <pc:docMk/>
          <pc:sldMk cId="4261946040" sldId="346"/>
        </pc:sldMkLst>
        <pc:spChg chg="mod">
          <ac:chgData name="Siegbert Rudolph" userId="2af4d44886c067cc" providerId="LiveId" clId="{D3DDA86D-C5FA-4F71-805C-9F6294367E1A}" dt="2021-10-07T15:56:07.937" v="131" actId="1076"/>
          <ac:spMkLst>
            <pc:docMk/>
            <pc:sldMk cId="4261946040" sldId="346"/>
            <ac:spMk id="4" creationId="{CD67A21E-9C40-457B-B3E4-D43CAB86A0A4}"/>
          </ac:spMkLst>
        </pc:spChg>
        <pc:spChg chg="del">
          <ac:chgData name="Siegbert Rudolph" userId="2af4d44886c067cc" providerId="LiveId" clId="{D3DDA86D-C5FA-4F71-805C-9F6294367E1A}" dt="2021-10-07T15:56:07.922" v="126" actId="478"/>
          <ac:spMkLst>
            <pc:docMk/>
            <pc:sldMk cId="4261946040" sldId="346"/>
            <ac:spMk id="6" creationId="{0E622A41-4265-4419-9400-2A3A4DBAF4F9}"/>
          </ac:spMkLst>
        </pc:spChg>
      </pc:sldChg>
      <pc:sldChg chg="delSp modSp mod">
        <pc:chgData name="Siegbert Rudolph" userId="2af4d44886c067cc" providerId="LiveId" clId="{D3DDA86D-C5FA-4F71-805C-9F6294367E1A}" dt="2021-10-07T15:56:07.937" v="143" actId="1076"/>
        <pc:sldMkLst>
          <pc:docMk/>
          <pc:sldMk cId="1643268137" sldId="347"/>
        </pc:sldMkLst>
        <pc:spChg chg="mod">
          <ac:chgData name="Siegbert Rudolph" userId="2af4d44886c067cc" providerId="LiveId" clId="{D3DDA86D-C5FA-4F71-805C-9F6294367E1A}" dt="2021-10-07T15:56:07.937" v="143" actId="1076"/>
          <ac:spMkLst>
            <pc:docMk/>
            <pc:sldMk cId="1643268137" sldId="347"/>
            <ac:spMk id="4" creationId="{8DD87408-BB74-4476-84F3-59A65E68CB4B}"/>
          </ac:spMkLst>
        </pc:spChg>
        <pc:spChg chg="del">
          <ac:chgData name="Siegbert Rudolph" userId="2af4d44886c067cc" providerId="LiveId" clId="{D3DDA86D-C5FA-4F71-805C-9F6294367E1A}" dt="2021-10-07T15:56:07.937" v="138" actId="478"/>
          <ac:spMkLst>
            <pc:docMk/>
            <pc:sldMk cId="1643268137" sldId="347"/>
            <ac:spMk id="6" creationId="{57153678-6AAD-4A48-BFCA-AE6852B65E3D}"/>
          </ac:spMkLst>
        </pc:spChg>
      </pc:sldChg>
      <pc:sldChg chg="delSp modSp mod">
        <pc:chgData name="Siegbert Rudolph" userId="2af4d44886c067cc" providerId="LiveId" clId="{D3DDA86D-C5FA-4F71-805C-9F6294367E1A}" dt="2021-10-07T15:56:07.937" v="137" actId="1076"/>
        <pc:sldMkLst>
          <pc:docMk/>
          <pc:sldMk cId="3808306952" sldId="348"/>
        </pc:sldMkLst>
        <pc:spChg chg="mod">
          <ac:chgData name="Siegbert Rudolph" userId="2af4d44886c067cc" providerId="LiveId" clId="{D3DDA86D-C5FA-4F71-805C-9F6294367E1A}" dt="2021-10-07T15:56:07.937" v="137" actId="1076"/>
          <ac:spMkLst>
            <pc:docMk/>
            <pc:sldMk cId="3808306952" sldId="348"/>
            <ac:spMk id="4" creationId="{B0D00BD8-CAB8-4324-B125-13A299B28699}"/>
          </ac:spMkLst>
        </pc:spChg>
        <pc:spChg chg="del">
          <ac:chgData name="Siegbert Rudolph" userId="2af4d44886c067cc" providerId="LiveId" clId="{D3DDA86D-C5FA-4F71-805C-9F6294367E1A}" dt="2021-10-07T15:56:07.937" v="132" actId="478"/>
          <ac:spMkLst>
            <pc:docMk/>
            <pc:sldMk cId="3808306952" sldId="348"/>
            <ac:spMk id="6" creationId="{FA15F581-0E6B-4CA0-9D94-5194F7853CA2}"/>
          </ac:spMkLst>
        </pc:spChg>
      </pc:sldChg>
      <pc:sldChg chg="delSp modSp mod">
        <pc:chgData name="Siegbert Rudolph" userId="2af4d44886c067cc" providerId="LiveId" clId="{D3DDA86D-C5FA-4F71-805C-9F6294367E1A}" dt="2021-10-07T15:56:07.953" v="161" actId="1076"/>
        <pc:sldMkLst>
          <pc:docMk/>
          <pc:sldMk cId="3520276681" sldId="349"/>
        </pc:sldMkLst>
        <pc:spChg chg="mod">
          <ac:chgData name="Siegbert Rudolph" userId="2af4d44886c067cc" providerId="LiveId" clId="{D3DDA86D-C5FA-4F71-805C-9F6294367E1A}" dt="2021-10-07T15:56:07.953" v="161" actId="1076"/>
          <ac:spMkLst>
            <pc:docMk/>
            <pc:sldMk cId="3520276681" sldId="349"/>
            <ac:spMk id="2" creationId="{2E734BA1-F7BD-4931-B376-09E142CDCD29}"/>
          </ac:spMkLst>
        </pc:spChg>
        <pc:spChg chg="del">
          <ac:chgData name="Siegbert Rudolph" userId="2af4d44886c067cc" providerId="LiveId" clId="{D3DDA86D-C5FA-4F71-805C-9F6294367E1A}" dt="2021-10-07T15:56:07.953" v="156" actId="478"/>
          <ac:spMkLst>
            <pc:docMk/>
            <pc:sldMk cId="3520276681" sldId="349"/>
            <ac:spMk id="4" creationId="{6D0274FB-BD24-4F78-BD7C-0AB8582DB06B}"/>
          </ac:spMkLst>
        </pc:spChg>
      </pc:sldChg>
      <pc:sldChg chg="delSp modSp mod">
        <pc:chgData name="Siegbert Rudolph" userId="2af4d44886c067cc" providerId="LiveId" clId="{D3DDA86D-C5FA-4F71-805C-9F6294367E1A}" dt="2021-10-07T15:56:07.968" v="167" actId="1076"/>
        <pc:sldMkLst>
          <pc:docMk/>
          <pc:sldMk cId="1994975947" sldId="350"/>
        </pc:sldMkLst>
        <pc:spChg chg="mod">
          <ac:chgData name="Siegbert Rudolph" userId="2af4d44886c067cc" providerId="LiveId" clId="{D3DDA86D-C5FA-4F71-805C-9F6294367E1A}" dt="2021-10-07T15:56:07.968" v="167" actId="1076"/>
          <ac:spMkLst>
            <pc:docMk/>
            <pc:sldMk cId="1994975947" sldId="350"/>
            <ac:spMk id="2" creationId="{D5652821-D05D-4550-8A0F-1441FF29EA48}"/>
          </ac:spMkLst>
        </pc:spChg>
        <pc:spChg chg="del">
          <ac:chgData name="Siegbert Rudolph" userId="2af4d44886c067cc" providerId="LiveId" clId="{D3DDA86D-C5FA-4F71-805C-9F6294367E1A}" dt="2021-10-07T15:56:07.953" v="162" actId="478"/>
          <ac:spMkLst>
            <pc:docMk/>
            <pc:sldMk cId="1994975947" sldId="350"/>
            <ac:spMk id="4" creationId="{89F8E9F9-645E-4164-98F5-985E627EEFB6}"/>
          </ac:spMkLst>
        </pc:spChg>
      </pc:sldChg>
      <pc:sldChg chg="delSp modSp mod">
        <pc:chgData name="Siegbert Rudolph" userId="2af4d44886c067cc" providerId="LiveId" clId="{D3DDA86D-C5FA-4F71-805C-9F6294367E1A}" dt="2021-10-07T15:56:07.968" v="173" actId="1076"/>
        <pc:sldMkLst>
          <pc:docMk/>
          <pc:sldMk cId="3223645231" sldId="351"/>
        </pc:sldMkLst>
        <pc:spChg chg="mod">
          <ac:chgData name="Siegbert Rudolph" userId="2af4d44886c067cc" providerId="LiveId" clId="{D3DDA86D-C5FA-4F71-805C-9F6294367E1A}" dt="2021-10-07T15:56:07.968" v="173" actId="1076"/>
          <ac:spMkLst>
            <pc:docMk/>
            <pc:sldMk cId="3223645231" sldId="351"/>
            <ac:spMk id="2" creationId="{7704B2BF-A4EE-4A25-96B1-30819ED8C755}"/>
          </ac:spMkLst>
        </pc:spChg>
        <pc:spChg chg="del">
          <ac:chgData name="Siegbert Rudolph" userId="2af4d44886c067cc" providerId="LiveId" clId="{D3DDA86D-C5FA-4F71-805C-9F6294367E1A}" dt="2021-10-07T15:56:07.968" v="168" actId="478"/>
          <ac:spMkLst>
            <pc:docMk/>
            <pc:sldMk cId="3223645231" sldId="351"/>
            <ac:spMk id="4" creationId="{5039AEA5-F719-4DDF-8901-9100AAFABAAB}"/>
          </ac:spMkLst>
        </pc:spChg>
      </pc:sldChg>
      <pc:sldChg chg="delSp modSp mod">
        <pc:chgData name="Siegbert Rudolph" userId="2af4d44886c067cc" providerId="LiveId" clId="{D3DDA86D-C5FA-4F71-805C-9F6294367E1A}" dt="2021-10-07T15:56:07.968" v="179" actId="1076"/>
        <pc:sldMkLst>
          <pc:docMk/>
          <pc:sldMk cId="2750322672" sldId="352"/>
        </pc:sldMkLst>
        <pc:spChg chg="mod">
          <ac:chgData name="Siegbert Rudolph" userId="2af4d44886c067cc" providerId="LiveId" clId="{D3DDA86D-C5FA-4F71-805C-9F6294367E1A}" dt="2021-10-07T15:56:07.968" v="179" actId="1076"/>
          <ac:spMkLst>
            <pc:docMk/>
            <pc:sldMk cId="2750322672" sldId="352"/>
            <ac:spMk id="2" creationId="{05164F1C-FCA3-47E0-9B8D-20AA232B9DFD}"/>
          </ac:spMkLst>
        </pc:spChg>
        <pc:spChg chg="del">
          <ac:chgData name="Siegbert Rudolph" userId="2af4d44886c067cc" providerId="LiveId" clId="{D3DDA86D-C5FA-4F71-805C-9F6294367E1A}" dt="2021-10-07T15:56:07.968" v="174" actId="478"/>
          <ac:spMkLst>
            <pc:docMk/>
            <pc:sldMk cId="2750322672" sldId="352"/>
            <ac:spMk id="4" creationId="{F29D33D5-83EC-49C9-85B4-6ED419FC6883}"/>
          </ac:spMkLst>
        </pc:spChg>
      </pc:sldChg>
      <pc:sldChg chg="delSp modSp mod">
        <pc:chgData name="Siegbert Rudolph" userId="2af4d44886c067cc" providerId="LiveId" clId="{D3DDA86D-C5FA-4F71-805C-9F6294367E1A}" dt="2021-10-07T15:56:07.984" v="191" actId="1076"/>
        <pc:sldMkLst>
          <pc:docMk/>
          <pc:sldMk cId="698882919" sldId="353"/>
        </pc:sldMkLst>
        <pc:spChg chg="mod">
          <ac:chgData name="Siegbert Rudolph" userId="2af4d44886c067cc" providerId="LiveId" clId="{D3DDA86D-C5FA-4F71-805C-9F6294367E1A}" dt="2021-10-07T15:56:07.984" v="191" actId="1076"/>
          <ac:spMkLst>
            <pc:docMk/>
            <pc:sldMk cId="698882919" sldId="353"/>
            <ac:spMk id="2" creationId="{14818E07-AB57-4EDC-B63A-19FD7739703E}"/>
          </ac:spMkLst>
        </pc:spChg>
        <pc:spChg chg="del">
          <ac:chgData name="Siegbert Rudolph" userId="2af4d44886c067cc" providerId="LiveId" clId="{D3DDA86D-C5FA-4F71-805C-9F6294367E1A}" dt="2021-10-07T15:56:07.968" v="186" actId="478"/>
          <ac:spMkLst>
            <pc:docMk/>
            <pc:sldMk cId="698882919" sldId="353"/>
            <ac:spMk id="4" creationId="{91283A62-8983-4F64-A9A2-BE6E6219C3BC}"/>
          </ac:spMkLst>
        </pc:spChg>
      </pc:sldChg>
      <pc:sldChg chg="delSp modSp mod">
        <pc:chgData name="Siegbert Rudolph" userId="2af4d44886c067cc" providerId="LiveId" clId="{D3DDA86D-C5FA-4F71-805C-9F6294367E1A}" dt="2021-10-07T15:56:07.984" v="197" actId="1076"/>
        <pc:sldMkLst>
          <pc:docMk/>
          <pc:sldMk cId="1939701643" sldId="354"/>
        </pc:sldMkLst>
        <pc:spChg chg="mod">
          <ac:chgData name="Siegbert Rudolph" userId="2af4d44886c067cc" providerId="LiveId" clId="{D3DDA86D-C5FA-4F71-805C-9F6294367E1A}" dt="2021-10-07T15:56:07.984" v="197" actId="1076"/>
          <ac:spMkLst>
            <pc:docMk/>
            <pc:sldMk cId="1939701643" sldId="354"/>
            <ac:spMk id="2" creationId="{9374FBD6-C56F-498E-B3C7-5D0D8D85A82C}"/>
          </ac:spMkLst>
        </pc:spChg>
        <pc:spChg chg="del">
          <ac:chgData name="Siegbert Rudolph" userId="2af4d44886c067cc" providerId="LiveId" clId="{D3DDA86D-C5FA-4F71-805C-9F6294367E1A}" dt="2021-10-07T15:56:07.984" v="192" actId="478"/>
          <ac:spMkLst>
            <pc:docMk/>
            <pc:sldMk cId="1939701643" sldId="354"/>
            <ac:spMk id="4" creationId="{1CD47D5A-BD2D-4BD1-AC38-4C652A1C8143}"/>
          </ac:spMkLst>
        </pc:spChg>
      </pc:sldChg>
      <pc:sldChg chg="delSp modSp mod">
        <pc:chgData name="Siegbert Rudolph" userId="2af4d44886c067cc" providerId="LiveId" clId="{D3DDA86D-C5FA-4F71-805C-9F6294367E1A}" dt="2021-10-07T15:56:07.984" v="203" actId="1076"/>
        <pc:sldMkLst>
          <pc:docMk/>
          <pc:sldMk cId="2493502698" sldId="355"/>
        </pc:sldMkLst>
        <pc:spChg chg="mod">
          <ac:chgData name="Siegbert Rudolph" userId="2af4d44886c067cc" providerId="LiveId" clId="{D3DDA86D-C5FA-4F71-805C-9F6294367E1A}" dt="2021-10-07T15:56:07.984" v="203" actId="1076"/>
          <ac:spMkLst>
            <pc:docMk/>
            <pc:sldMk cId="2493502698" sldId="355"/>
            <ac:spMk id="2" creationId="{8FD1444D-9897-42A2-9F2D-F5BA583D1536}"/>
          </ac:spMkLst>
        </pc:spChg>
        <pc:spChg chg="del">
          <ac:chgData name="Siegbert Rudolph" userId="2af4d44886c067cc" providerId="LiveId" clId="{D3DDA86D-C5FA-4F71-805C-9F6294367E1A}" dt="2021-10-07T15:56:07.984" v="198" actId="478"/>
          <ac:spMkLst>
            <pc:docMk/>
            <pc:sldMk cId="2493502698" sldId="355"/>
            <ac:spMk id="4" creationId="{C7D5F3E6-B118-4073-AC25-D7B068F2A985}"/>
          </ac:spMkLst>
        </pc:spChg>
      </pc:sldChg>
      <pc:sldChg chg="delSp modSp mod">
        <pc:chgData name="Siegbert Rudolph" userId="2af4d44886c067cc" providerId="LiveId" clId="{D3DDA86D-C5FA-4F71-805C-9F6294367E1A}" dt="2021-10-07T15:56:08" v="209" actId="1076"/>
        <pc:sldMkLst>
          <pc:docMk/>
          <pc:sldMk cId="851453200" sldId="356"/>
        </pc:sldMkLst>
        <pc:spChg chg="mod">
          <ac:chgData name="Siegbert Rudolph" userId="2af4d44886c067cc" providerId="LiveId" clId="{D3DDA86D-C5FA-4F71-805C-9F6294367E1A}" dt="2021-10-07T15:56:08" v="209" actId="1076"/>
          <ac:spMkLst>
            <pc:docMk/>
            <pc:sldMk cId="851453200" sldId="356"/>
            <ac:spMk id="2" creationId="{78120187-DBEE-4A45-B6B9-39AAF9D2E963}"/>
          </ac:spMkLst>
        </pc:spChg>
        <pc:spChg chg="del">
          <ac:chgData name="Siegbert Rudolph" userId="2af4d44886c067cc" providerId="LiveId" clId="{D3DDA86D-C5FA-4F71-805C-9F6294367E1A}" dt="2021-10-07T15:56:08" v="204" actId="478"/>
          <ac:spMkLst>
            <pc:docMk/>
            <pc:sldMk cId="851453200" sldId="356"/>
            <ac:spMk id="4" creationId="{AF0CB812-EBEC-40E8-8903-D4D3BF6FFAB1}"/>
          </ac:spMkLst>
        </pc:spChg>
      </pc:sldChg>
      <pc:sldChg chg="delSp modSp mod">
        <pc:chgData name="Siegbert Rudolph" userId="2af4d44886c067cc" providerId="LiveId" clId="{D3DDA86D-C5FA-4F71-805C-9F6294367E1A}" dt="2021-10-07T15:56:08" v="215" actId="1076"/>
        <pc:sldMkLst>
          <pc:docMk/>
          <pc:sldMk cId="2088534301" sldId="357"/>
        </pc:sldMkLst>
        <pc:spChg chg="mod">
          <ac:chgData name="Siegbert Rudolph" userId="2af4d44886c067cc" providerId="LiveId" clId="{D3DDA86D-C5FA-4F71-805C-9F6294367E1A}" dt="2021-10-07T15:56:08" v="215" actId="1076"/>
          <ac:spMkLst>
            <pc:docMk/>
            <pc:sldMk cId="2088534301" sldId="357"/>
            <ac:spMk id="2" creationId="{F9DFED5B-0052-436C-BAEE-0602F6C0739E}"/>
          </ac:spMkLst>
        </pc:spChg>
        <pc:spChg chg="del">
          <ac:chgData name="Siegbert Rudolph" userId="2af4d44886c067cc" providerId="LiveId" clId="{D3DDA86D-C5FA-4F71-805C-9F6294367E1A}" dt="2021-10-07T15:56:08" v="210" actId="478"/>
          <ac:spMkLst>
            <pc:docMk/>
            <pc:sldMk cId="2088534301" sldId="357"/>
            <ac:spMk id="4" creationId="{956EBD70-6E67-444C-A7A1-C127978D21E5}"/>
          </ac:spMkLst>
        </pc:spChg>
      </pc:sldChg>
      <pc:sldChg chg="delSp modSp mod">
        <pc:chgData name="Siegbert Rudolph" userId="2af4d44886c067cc" providerId="LiveId" clId="{D3DDA86D-C5FA-4F71-805C-9F6294367E1A}" dt="2021-10-07T15:56:08.015" v="227" actId="1076"/>
        <pc:sldMkLst>
          <pc:docMk/>
          <pc:sldMk cId="2400183935" sldId="358"/>
        </pc:sldMkLst>
        <pc:spChg chg="mod">
          <ac:chgData name="Siegbert Rudolph" userId="2af4d44886c067cc" providerId="LiveId" clId="{D3DDA86D-C5FA-4F71-805C-9F6294367E1A}" dt="2021-10-07T15:56:08.015" v="227" actId="1076"/>
          <ac:spMkLst>
            <pc:docMk/>
            <pc:sldMk cId="2400183935" sldId="358"/>
            <ac:spMk id="2" creationId="{B59315A8-F568-4AE7-A365-418D8C5EE824}"/>
          </ac:spMkLst>
        </pc:spChg>
        <pc:spChg chg="del">
          <ac:chgData name="Siegbert Rudolph" userId="2af4d44886c067cc" providerId="LiveId" clId="{D3DDA86D-C5FA-4F71-805C-9F6294367E1A}" dt="2021-10-07T15:56:08.015" v="222" actId="478"/>
          <ac:spMkLst>
            <pc:docMk/>
            <pc:sldMk cId="2400183935" sldId="358"/>
            <ac:spMk id="4" creationId="{8E15359C-E9C5-40B2-885F-AF69F2A2450A}"/>
          </ac:spMkLst>
        </pc:spChg>
      </pc:sldChg>
      <pc:sldChg chg="delSp modSp mod">
        <pc:chgData name="Siegbert Rudolph" userId="2af4d44886c067cc" providerId="LiveId" clId="{D3DDA86D-C5FA-4F71-805C-9F6294367E1A}" dt="2021-10-07T15:56:08.031" v="233" actId="1076"/>
        <pc:sldMkLst>
          <pc:docMk/>
          <pc:sldMk cId="4032970566" sldId="359"/>
        </pc:sldMkLst>
        <pc:spChg chg="mod">
          <ac:chgData name="Siegbert Rudolph" userId="2af4d44886c067cc" providerId="LiveId" clId="{D3DDA86D-C5FA-4F71-805C-9F6294367E1A}" dt="2021-10-07T15:56:08.031" v="233" actId="1076"/>
          <ac:spMkLst>
            <pc:docMk/>
            <pc:sldMk cId="4032970566" sldId="359"/>
            <ac:spMk id="2" creationId="{DAB353FD-927C-48DC-A842-3ECFAE667E5D}"/>
          </ac:spMkLst>
        </pc:spChg>
        <pc:spChg chg="del">
          <ac:chgData name="Siegbert Rudolph" userId="2af4d44886c067cc" providerId="LiveId" clId="{D3DDA86D-C5FA-4F71-805C-9F6294367E1A}" dt="2021-10-07T15:56:08.015" v="228" actId="478"/>
          <ac:spMkLst>
            <pc:docMk/>
            <pc:sldMk cId="4032970566" sldId="359"/>
            <ac:spMk id="4" creationId="{7336A2B1-412C-4AD6-A61C-07D63178442C}"/>
          </ac:spMkLst>
        </pc:spChg>
      </pc:sldChg>
      <pc:sldChg chg="delSp modSp mod">
        <pc:chgData name="Siegbert Rudolph" userId="2af4d44886c067cc" providerId="LiveId" clId="{D3DDA86D-C5FA-4F71-805C-9F6294367E1A}" dt="2021-10-07T15:56:08.031" v="239" actId="1076"/>
        <pc:sldMkLst>
          <pc:docMk/>
          <pc:sldMk cId="316640830" sldId="360"/>
        </pc:sldMkLst>
        <pc:spChg chg="mod">
          <ac:chgData name="Siegbert Rudolph" userId="2af4d44886c067cc" providerId="LiveId" clId="{D3DDA86D-C5FA-4F71-805C-9F6294367E1A}" dt="2021-10-07T15:56:08.031" v="239" actId="1076"/>
          <ac:spMkLst>
            <pc:docMk/>
            <pc:sldMk cId="316640830" sldId="360"/>
            <ac:spMk id="2" creationId="{C830E796-5FD6-43D8-87BD-652E28F9F342}"/>
          </ac:spMkLst>
        </pc:spChg>
        <pc:spChg chg="del">
          <ac:chgData name="Siegbert Rudolph" userId="2af4d44886c067cc" providerId="LiveId" clId="{D3DDA86D-C5FA-4F71-805C-9F6294367E1A}" dt="2021-10-07T15:56:08.031" v="234" actId="478"/>
          <ac:spMkLst>
            <pc:docMk/>
            <pc:sldMk cId="316640830" sldId="360"/>
            <ac:spMk id="4" creationId="{39174EAD-289C-428C-93C0-6048B1B314CD}"/>
          </ac:spMkLst>
        </pc:spChg>
      </pc:sldChg>
      <pc:sldChg chg="delSp modSp mod">
        <pc:chgData name="Siegbert Rudolph" userId="2af4d44886c067cc" providerId="LiveId" clId="{D3DDA86D-C5FA-4F71-805C-9F6294367E1A}" dt="2021-10-07T15:56:08.031" v="245" actId="1076"/>
        <pc:sldMkLst>
          <pc:docMk/>
          <pc:sldMk cId="4091313697" sldId="361"/>
        </pc:sldMkLst>
        <pc:spChg chg="mod">
          <ac:chgData name="Siegbert Rudolph" userId="2af4d44886c067cc" providerId="LiveId" clId="{D3DDA86D-C5FA-4F71-805C-9F6294367E1A}" dt="2021-10-07T15:56:08.031" v="245" actId="1076"/>
          <ac:spMkLst>
            <pc:docMk/>
            <pc:sldMk cId="4091313697" sldId="361"/>
            <ac:spMk id="2" creationId="{65D51973-6034-41B7-87D5-C6258EA43E13}"/>
          </ac:spMkLst>
        </pc:spChg>
        <pc:spChg chg="del">
          <ac:chgData name="Siegbert Rudolph" userId="2af4d44886c067cc" providerId="LiveId" clId="{D3DDA86D-C5FA-4F71-805C-9F6294367E1A}" dt="2021-10-07T15:56:08.031" v="240" actId="478"/>
          <ac:spMkLst>
            <pc:docMk/>
            <pc:sldMk cId="4091313697" sldId="361"/>
            <ac:spMk id="4" creationId="{84CF0E70-44A9-4BD0-95AD-F0CC4A774E87}"/>
          </ac:spMkLst>
        </pc:spChg>
      </pc:sldChg>
      <pc:sldChg chg="delSp modSp mod">
        <pc:chgData name="Siegbert Rudolph" userId="2af4d44886c067cc" providerId="LiveId" clId="{D3DDA86D-C5FA-4F71-805C-9F6294367E1A}" dt="2021-10-07T15:56:08.047" v="251" actId="1076"/>
        <pc:sldMkLst>
          <pc:docMk/>
          <pc:sldMk cId="3197816290" sldId="362"/>
        </pc:sldMkLst>
        <pc:spChg chg="mod">
          <ac:chgData name="Siegbert Rudolph" userId="2af4d44886c067cc" providerId="LiveId" clId="{D3DDA86D-C5FA-4F71-805C-9F6294367E1A}" dt="2021-10-07T15:56:08.047" v="251" actId="1076"/>
          <ac:spMkLst>
            <pc:docMk/>
            <pc:sldMk cId="3197816290" sldId="362"/>
            <ac:spMk id="2" creationId="{982F5704-1FF5-4E42-A06B-F0FACBE04660}"/>
          </ac:spMkLst>
        </pc:spChg>
        <pc:spChg chg="del">
          <ac:chgData name="Siegbert Rudolph" userId="2af4d44886c067cc" providerId="LiveId" clId="{D3DDA86D-C5FA-4F71-805C-9F6294367E1A}" dt="2021-10-07T15:56:08.031" v="246" actId="478"/>
          <ac:spMkLst>
            <pc:docMk/>
            <pc:sldMk cId="3197816290" sldId="362"/>
            <ac:spMk id="4" creationId="{121CF072-0879-4EDD-9F93-B97C2A7E9EBF}"/>
          </ac:spMkLst>
        </pc:spChg>
      </pc:sldChg>
      <pc:sldChg chg="delSp modSp mod">
        <pc:chgData name="Siegbert Rudolph" userId="2af4d44886c067cc" providerId="LiveId" clId="{D3DDA86D-C5FA-4F71-805C-9F6294367E1A}" dt="2021-10-07T15:56:08.062" v="263" actId="1076"/>
        <pc:sldMkLst>
          <pc:docMk/>
          <pc:sldMk cId="4062732763" sldId="363"/>
        </pc:sldMkLst>
        <pc:spChg chg="mod">
          <ac:chgData name="Siegbert Rudolph" userId="2af4d44886c067cc" providerId="LiveId" clId="{D3DDA86D-C5FA-4F71-805C-9F6294367E1A}" dt="2021-10-07T15:56:08.062" v="263" actId="1076"/>
          <ac:spMkLst>
            <pc:docMk/>
            <pc:sldMk cId="4062732763" sldId="363"/>
            <ac:spMk id="2" creationId="{A7ED2C50-72CB-4924-8B61-401EEBE4801B}"/>
          </ac:spMkLst>
        </pc:spChg>
        <pc:spChg chg="del">
          <ac:chgData name="Siegbert Rudolph" userId="2af4d44886c067cc" providerId="LiveId" clId="{D3DDA86D-C5FA-4F71-805C-9F6294367E1A}" dt="2021-10-07T15:56:08.047" v="258" actId="478"/>
          <ac:spMkLst>
            <pc:docMk/>
            <pc:sldMk cId="4062732763" sldId="363"/>
            <ac:spMk id="4" creationId="{20BC0D98-E4B2-460D-BD3B-29E85D5FBC58}"/>
          </ac:spMkLst>
        </pc:spChg>
      </pc:sldChg>
      <pc:sldChg chg="delSp modSp mod">
        <pc:chgData name="Siegbert Rudolph" userId="2af4d44886c067cc" providerId="LiveId" clId="{D3DDA86D-C5FA-4F71-805C-9F6294367E1A}" dt="2021-10-07T15:56:08.062" v="269" actId="1076"/>
        <pc:sldMkLst>
          <pc:docMk/>
          <pc:sldMk cId="217182502" sldId="364"/>
        </pc:sldMkLst>
        <pc:spChg chg="mod">
          <ac:chgData name="Siegbert Rudolph" userId="2af4d44886c067cc" providerId="LiveId" clId="{D3DDA86D-C5FA-4F71-805C-9F6294367E1A}" dt="2021-10-07T15:56:08.062" v="269" actId="1076"/>
          <ac:spMkLst>
            <pc:docMk/>
            <pc:sldMk cId="217182502" sldId="364"/>
            <ac:spMk id="2" creationId="{CF7A346B-91F6-4663-9003-74263BBFD4D7}"/>
          </ac:spMkLst>
        </pc:spChg>
        <pc:spChg chg="del">
          <ac:chgData name="Siegbert Rudolph" userId="2af4d44886c067cc" providerId="LiveId" clId="{D3DDA86D-C5FA-4F71-805C-9F6294367E1A}" dt="2021-10-07T15:56:08.062" v="264" actId="478"/>
          <ac:spMkLst>
            <pc:docMk/>
            <pc:sldMk cId="217182502" sldId="364"/>
            <ac:spMk id="4" creationId="{6B8B15BD-69D1-448F-8479-2B142A0370E7}"/>
          </ac:spMkLst>
        </pc:spChg>
      </pc:sldChg>
      <pc:sldChg chg="delSp modSp mod">
        <pc:chgData name="Siegbert Rudolph" userId="2af4d44886c067cc" providerId="LiveId" clId="{D3DDA86D-C5FA-4F71-805C-9F6294367E1A}" dt="2021-10-07T15:56:08.062" v="275" actId="1076"/>
        <pc:sldMkLst>
          <pc:docMk/>
          <pc:sldMk cId="470631542" sldId="365"/>
        </pc:sldMkLst>
        <pc:spChg chg="mod">
          <ac:chgData name="Siegbert Rudolph" userId="2af4d44886c067cc" providerId="LiveId" clId="{D3DDA86D-C5FA-4F71-805C-9F6294367E1A}" dt="2021-10-07T15:56:08.062" v="275" actId="1076"/>
          <ac:spMkLst>
            <pc:docMk/>
            <pc:sldMk cId="470631542" sldId="365"/>
            <ac:spMk id="2" creationId="{1611D856-AACF-4F23-AD8E-50270FA80090}"/>
          </ac:spMkLst>
        </pc:spChg>
        <pc:spChg chg="del">
          <ac:chgData name="Siegbert Rudolph" userId="2af4d44886c067cc" providerId="LiveId" clId="{D3DDA86D-C5FA-4F71-805C-9F6294367E1A}" dt="2021-10-07T15:56:08.062" v="270" actId="478"/>
          <ac:spMkLst>
            <pc:docMk/>
            <pc:sldMk cId="470631542" sldId="365"/>
            <ac:spMk id="4" creationId="{1E7AC692-9F6A-45B5-901B-8D7255D49FBD}"/>
          </ac:spMkLst>
        </pc:spChg>
      </pc:sldChg>
      <pc:sldChg chg="delSp modSp mod">
        <pc:chgData name="Siegbert Rudolph" userId="2af4d44886c067cc" providerId="LiveId" clId="{D3DDA86D-C5FA-4F71-805C-9F6294367E1A}" dt="2021-10-07T15:56:08.078" v="281" actId="1076"/>
        <pc:sldMkLst>
          <pc:docMk/>
          <pc:sldMk cId="3132295500" sldId="366"/>
        </pc:sldMkLst>
        <pc:spChg chg="mod">
          <ac:chgData name="Siegbert Rudolph" userId="2af4d44886c067cc" providerId="LiveId" clId="{D3DDA86D-C5FA-4F71-805C-9F6294367E1A}" dt="2021-10-07T15:56:08.078" v="281" actId="1076"/>
          <ac:spMkLst>
            <pc:docMk/>
            <pc:sldMk cId="3132295500" sldId="366"/>
            <ac:spMk id="2" creationId="{9EA3A9F4-9121-44C2-8816-2FBAF7C546A0}"/>
          </ac:spMkLst>
        </pc:spChg>
        <pc:spChg chg="del">
          <ac:chgData name="Siegbert Rudolph" userId="2af4d44886c067cc" providerId="LiveId" clId="{D3DDA86D-C5FA-4F71-805C-9F6294367E1A}" dt="2021-10-07T15:56:08.062" v="276" actId="478"/>
          <ac:spMkLst>
            <pc:docMk/>
            <pc:sldMk cId="3132295500" sldId="366"/>
            <ac:spMk id="4" creationId="{8AEE9003-CFB0-4243-92B0-1B1383279525}"/>
          </ac:spMkLst>
        </pc:spChg>
      </pc:sldChg>
      <pc:sldChg chg="delSp modSp mod">
        <pc:chgData name="Siegbert Rudolph" userId="2af4d44886c067cc" providerId="LiveId" clId="{D3DDA86D-C5FA-4F71-805C-9F6294367E1A}" dt="2021-10-07T15:56:08.078" v="287" actId="1076"/>
        <pc:sldMkLst>
          <pc:docMk/>
          <pc:sldMk cId="3873282587" sldId="367"/>
        </pc:sldMkLst>
        <pc:spChg chg="mod">
          <ac:chgData name="Siegbert Rudolph" userId="2af4d44886c067cc" providerId="LiveId" clId="{D3DDA86D-C5FA-4F71-805C-9F6294367E1A}" dt="2021-10-07T15:56:08.078" v="287" actId="1076"/>
          <ac:spMkLst>
            <pc:docMk/>
            <pc:sldMk cId="3873282587" sldId="367"/>
            <ac:spMk id="2" creationId="{1E8DE5C4-CF71-47E0-8C1A-4298936AF7E6}"/>
          </ac:spMkLst>
        </pc:spChg>
        <pc:spChg chg="del">
          <ac:chgData name="Siegbert Rudolph" userId="2af4d44886c067cc" providerId="LiveId" clId="{D3DDA86D-C5FA-4F71-805C-9F6294367E1A}" dt="2021-10-07T15:56:08.078" v="282" actId="478"/>
          <ac:spMkLst>
            <pc:docMk/>
            <pc:sldMk cId="3873282587" sldId="367"/>
            <ac:spMk id="4" creationId="{290763FF-5022-40C2-BEC8-40AFF055BE5F}"/>
          </ac:spMkLst>
        </pc:spChg>
      </pc:sldChg>
      <pc:sldChg chg="delSp modSp mod">
        <pc:chgData name="Siegbert Rudolph" userId="2af4d44886c067cc" providerId="LiveId" clId="{D3DDA86D-C5FA-4F71-805C-9F6294367E1A}" dt="2021-10-07T15:56:08.093" v="299" actId="1076"/>
        <pc:sldMkLst>
          <pc:docMk/>
          <pc:sldMk cId="1887061853" sldId="370"/>
        </pc:sldMkLst>
        <pc:spChg chg="mod">
          <ac:chgData name="Siegbert Rudolph" userId="2af4d44886c067cc" providerId="LiveId" clId="{D3DDA86D-C5FA-4F71-805C-9F6294367E1A}" dt="2021-10-07T15:56:08.093" v="299" actId="1076"/>
          <ac:spMkLst>
            <pc:docMk/>
            <pc:sldMk cId="1887061853" sldId="370"/>
            <ac:spMk id="4" creationId="{9724C268-67F1-4623-9DED-2B7D83192620}"/>
          </ac:spMkLst>
        </pc:spChg>
        <pc:spChg chg="del">
          <ac:chgData name="Siegbert Rudolph" userId="2af4d44886c067cc" providerId="LiveId" clId="{D3DDA86D-C5FA-4F71-805C-9F6294367E1A}" dt="2021-10-07T15:56:08.093" v="294" actId="478"/>
          <ac:spMkLst>
            <pc:docMk/>
            <pc:sldMk cId="1887061853" sldId="370"/>
            <ac:spMk id="6" creationId="{B7F712B7-576C-45A2-849F-3231A94234B3}"/>
          </ac:spMkLst>
        </pc:spChg>
      </pc:sldChg>
      <pc:sldChg chg="delSp modSp mod">
        <pc:chgData name="Siegbert Rudolph" userId="2af4d44886c067cc" providerId="LiveId" clId="{D3DDA86D-C5FA-4F71-805C-9F6294367E1A}" dt="2021-10-07T15:56:08.093" v="305" actId="1076"/>
        <pc:sldMkLst>
          <pc:docMk/>
          <pc:sldMk cId="1377047968" sldId="371"/>
        </pc:sldMkLst>
        <pc:spChg chg="mod">
          <ac:chgData name="Siegbert Rudolph" userId="2af4d44886c067cc" providerId="LiveId" clId="{D3DDA86D-C5FA-4F71-805C-9F6294367E1A}" dt="2021-10-07T15:56:08.093" v="305" actId="1076"/>
          <ac:spMkLst>
            <pc:docMk/>
            <pc:sldMk cId="1377047968" sldId="371"/>
            <ac:spMk id="4" creationId="{BFC0AC00-50F5-487B-AABB-0F9EEB274797}"/>
          </ac:spMkLst>
        </pc:spChg>
        <pc:spChg chg="del">
          <ac:chgData name="Siegbert Rudolph" userId="2af4d44886c067cc" providerId="LiveId" clId="{D3DDA86D-C5FA-4F71-805C-9F6294367E1A}" dt="2021-10-07T15:56:08.093" v="300" actId="478"/>
          <ac:spMkLst>
            <pc:docMk/>
            <pc:sldMk cId="1377047968" sldId="371"/>
            <ac:spMk id="6" creationId="{2D322F24-0FB1-48F4-95CC-E80F58603FEF}"/>
          </ac:spMkLst>
        </pc:spChg>
      </pc:sldChg>
      <pc:sldChg chg="delSp modSp mod">
        <pc:chgData name="Siegbert Rudolph" userId="2af4d44886c067cc" providerId="LiveId" clId="{D3DDA86D-C5FA-4F71-805C-9F6294367E1A}" dt="2021-10-07T15:56:08.109" v="311" actId="1076"/>
        <pc:sldMkLst>
          <pc:docMk/>
          <pc:sldMk cId="4128851870" sldId="372"/>
        </pc:sldMkLst>
        <pc:spChg chg="mod">
          <ac:chgData name="Siegbert Rudolph" userId="2af4d44886c067cc" providerId="LiveId" clId="{D3DDA86D-C5FA-4F71-805C-9F6294367E1A}" dt="2021-10-07T15:56:08.109" v="311" actId="1076"/>
          <ac:spMkLst>
            <pc:docMk/>
            <pc:sldMk cId="4128851870" sldId="372"/>
            <ac:spMk id="4" creationId="{50795E21-8F8B-4E6D-9E60-BA64DDBFDF62}"/>
          </ac:spMkLst>
        </pc:spChg>
        <pc:spChg chg="del">
          <ac:chgData name="Siegbert Rudolph" userId="2af4d44886c067cc" providerId="LiveId" clId="{D3DDA86D-C5FA-4F71-805C-9F6294367E1A}" dt="2021-10-07T15:56:08.093" v="306" actId="478"/>
          <ac:spMkLst>
            <pc:docMk/>
            <pc:sldMk cId="4128851870" sldId="372"/>
            <ac:spMk id="6" creationId="{C34B601E-B4FA-4FB3-A600-C955AA12F67C}"/>
          </ac:spMkLst>
        </pc:spChg>
      </pc:sldChg>
      <pc:sldChg chg="delSp modSp mod">
        <pc:chgData name="Siegbert Rudolph" userId="2af4d44886c067cc" providerId="LiveId" clId="{D3DDA86D-C5FA-4F71-805C-9F6294367E1A}" dt="2021-10-07T15:56:08.109" v="317" actId="1076"/>
        <pc:sldMkLst>
          <pc:docMk/>
          <pc:sldMk cId="3523207872" sldId="373"/>
        </pc:sldMkLst>
        <pc:spChg chg="mod">
          <ac:chgData name="Siegbert Rudolph" userId="2af4d44886c067cc" providerId="LiveId" clId="{D3DDA86D-C5FA-4F71-805C-9F6294367E1A}" dt="2021-10-07T15:56:08.109" v="317" actId="1076"/>
          <ac:spMkLst>
            <pc:docMk/>
            <pc:sldMk cId="3523207872" sldId="373"/>
            <ac:spMk id="7" creationId="{E6C560AB-A451-491B-A6D8-692926128FEE}"/>
          </ac:spMkLst>
        </pc:spChg>
        <pc:spChg chg="del">
          <ac:chgData name="Siegbert Rudolph" userId="2af4d44886c067cc" providerId="LiveId" clId="{D3DDA86D-C5FA-4F71-805C-9F6294367E1A}" dt="2021-10-07T15:56:08.109" v="312" actId="478"/>
          <ac:spMkLst>
            <pc:docMk/>
            <pc:sldMk cId="3523207872" sldId="373"/>
            <ac:spMk id="8" creationId="{FCE04E56-5182-4787-A9B5-072721F96EB9}"/>
          </ac:spMkLst>
        </pc:spChg>
      </pc:sldChg>
      <pc:sldChg chg="delSp modSp mod">
        <pc:chgData name="Siegbert Rudolph" userId="2af4d44886c067cc" providerId="LiveId" clId="{D3DDA86D-C5FA-4F71-805C-9F6294367E1A}" dt="2021-10-07T15:56:08.109" v="323" actId="1076"/>
        <pc:sldMkLst>
          <pc:docMk/>
          <pc:sldMk cId="2478309772" sldId="374"/>
        </pc:sldMkLst>
        <pc:spChg chg="mod">
          <ac:chgData name="Siegbert Rudolph" userId="2af4d44886c067cc" providerId="LiveId" clId="{D3DDA86D-C5FA-4F71-805C-9F6294367E1A}" dt="2021-10-07T15:56:08.109" v="323" actId="1076"/>
          <ac:spMkLst>
            <pc:docMk/>
            <pc:sldMk cId="2478309772" sldId="374"/>
            <ac:spMk id="7" creationId="{DC1F17D9-2BE1-409F-AA9D-A58EE262275E}"/>
          </ac:spMkLst>
        </pc:spChg>
        <pc:spChg chg="del">
          <ac:chgData name="Siegbert Rudolph" userId="2af4d44886c067cc" providerId="LiveId" clId="{D3DDA86D-C5FA-4F71-805C-9F6294367E1A}" dt="2021-10-07T15:56:08.109" v="318" actId="478"/>
          <ac:spMkLst>
            <pc:docMk/>
            <pc:sldMk cId="2478309772" sldId="374"/>
            <ac:spMk id="8" creationId="{6CDAEFF9-1091-44C7-8A44-0A500F2ABD3D}"/>
          </ac:spMkLst>
        </pc:spChg>
      </pc:sldChg>
      <pc:sldChg chg="delSp modSp mod">
        <pc:chgData name="Siegbert Rudolph" userId="2af4d44886c067cc" providerId="LiveId" clId="{D3DDA86D-C5FA-4F71-805C-9F6294367E1A}" dt="2021-10-07T15:56:08.125" v="329" actId="1076"/>
        <pc:sldMkLst>
          <pc:docMk/>
          <pc:sldMk cId="115004562" sldId="375"/>
        </pc:sldMkLst>
        <pc:spChg chg="mod">
          <ac:chgData name="Siegbert Rudolph" userId="2af4d44886c067cc" providerId="LiveId" clId="{D3DDA86D-C5FA-4F71-805C-9F6294367E1A}" dt="2021-10-07T15:56:08.125" v="329" actId="1076"/>
          <ac:spMkLst>
            <pc:docMk/>
            <pc:sldMk cId="115004562" sldId="375"/>
            <ac:spMk id="2" creationId="{BCE238F1-2E02-490E-ADC0-3DC10C0FE5C1}"/>
          </ac:spMkLst>
        </pc:spChg>
        <pc:spChg chg="del">
          <ac:chgData name="Siegbert Rudolph" userId="2af4d44886c067cc" providerId="LiveId" clId="{D3DDA86D-C5FA-4F71-805C-9F6294367E1A}" dt="2021-10-07T15:56:08.109" v="324" actId="478"/>
          <ac:spMkLst>
            <pc:docMk/>
            <pc:sldMk cId="115004562" sldId="375"/>
            <ac:spMk id="6" creationId="{0EEB1DDC-10AF-45A0-8048-51063839F55F}"/>
          </ac:spMkLst>
        </pc:spChg>
      </pc:sldChg>
      <pc:sldChg chg="delSp modSp mod">
        <pc:chgData name="Siegbert Rudolph" userId="2af4d44886c067cc" providerId="LiveId" clId="{D3DDA86D-C5FA-4F71-805C-9F6294367E1A}" dt="2021-10-07T15:56:08.125" v="335" actId="1076"/>
        <pc:sldMkLst>
          <pc:docMk/>
          <pc:sldMk cId="259355124" sldId="376"/>
        </pc:sldMkLst>
        <pc:spChg chg="mod">
          <ac:chgData name="Siegbert Rudolph" userId="2af4d44886c067cc" providerId="LiveId" clId="{D3DDA86D-C5FA-4F71-805C-9F6294367E1A}" dt="2021-10-07T15:56:08.125" v="335" actId="1076"/>
          <ac:spMkLst>
            <pc:docMk/>
            <pc:sldMk cId="259355124" sldId="376"/>
            <ac:spMk id="4" creationId="{79A4BF2F-2484-45BB-836E-F0ABB93E8E0F}"/>
          </ac:spMkLst>
        </pc:spChg>
        <pc:spChg chg="del">
          <ac:chgData name="Siegbert Rudolph" userId="2af4d44886c067cc" providerId="LiveId" clId="{D3DDA86D-C5FA-4F71-805C-9F6294367E1A}" dt="2021-10-07T15:56:08.125" v="330" actId="478"/>
          <ac:spMkLst>
            <pc:docMk/>
            <pc:sldMk cId="259355124" sldId="376"/>
            <ac:spMk id="6" creationId="{C78A06F7-3BD7-4A60-9D32-A6E7BAB12B2A}"/>
          </ac:spMkLst>
        </pc:spChg>
      </pc:sldChg>
      <pc:sldChg chg="delSp modSp mod">
        <pc:chgData name="Siegbert Rudolph" userId="2af4d44886c067cc" providerId="LiveId" clId="{D3DDA86D-C5FA-4F71-805C-9F6294367E1A}" dt="2021-10-07T15:56:08.140" v="341" actId="1076"/>
        <pc:sldMkLst>
          <pc:docMk/>
          <pc:sldMk cId="3693088241" sldId="377"/>
        </pc:sldMkLst>
        <pc:spChg chg="mod">
          <ac:chgData name="Siegbert Rudolph" userId="2af4d44886c067cc" providerId="LiveId" clId="{D3DDA86D-C5FA-4F71-805C-9F6294367E1A}" dt="2021-10-07T15:56:08.140" v="341" actId="1076"/>
          <ac:spMkLst>
            <pc:docMk/>
            <pc:sldMk cId="3693088241" sldId="377"/>
            <ac:spMk id="4" creationId="{F8C5EE96-759B-42A0-B40C-84BF717DB793}"/>
          </ac:spMkLst>
        </pc:spChg>
        <pc:spChg chg="del">
          <ac:chgData name="Siegbert Rudolph" userId="2af4d44886c067cc" providerId="LiveId" clId="{D3DDA86D-C5FA-4F71-805C-9F6294367E1A}" dt="2021-10-07T15:56:08.125" v="336" actId="478"/>
          <ac:spMkLst>
            <pc:docMk/>
            <pc:sldMk cId="3693088241" sldId="377"/>
            <ac:spMk id="6" creationId="{7A432C52-3C78-45EE-A226-09497983CC66}"/>
          </ac:spMkLst>
        </pc:spChg>
      </pc:sldChg>
      <pc:sldChg chg="delSp modSp mod">
        <pc:chgData name="Siegbert Rudolph" userId="2af4d44886c067cc" providerId="LiveId" clId="{D3DDA86D-C5FA-4F71-805C-9F6294367E1A}" dt="2021-10-07T15:56:08.140" v="347" actId="1076"/>
        <pc:sldMkLst>
          <pc:docMk/>
          <pc:sldMk cId="2625372944" sldId="378"/>
        </pc:sldMkLst>
        <pc:spChg chg="mod">
          <ac:chgData name="Siegbert Rudolph" userId="2af4d44886c067cc" providerId="LiveId" clId="{D3DDA86D-C5FA-4F71-805C-9F6294367E1A}" dt="2021-10-07T15:56:08.140" v="347" actId="1076"/>
          <ac:spMkLst>
            <pc:docMk/>
            <pc:sldMk cId="2625372944" sldId="378"/>
            <ac:spMk id="4" creationId="{10C23F26-E3A4-4AB2-B935-A2582C8F7176}"/>
          </ac:spMkLst>
        </pc:spChg>
        <pc:spChg chg="del">
          <ac:chgData name="Siegbert Rudolph" userId="2af4d44886c067cc" providerId="LiveId" clId="{D3DDA86D-C5FA-4F71-805C-9F6294367E1A}" dt="2021-10-07T15:56:08.140" v="342" actId="478"/>
          <ac:spMkLst>
            <pc:docMk/>
            <pc:sldMk cId="2625372944" sldId="378"/>
            <ac:spMk id="6" creationId="{6D469A72-F1D1-4FC9-9D7B-766167A2AFB2}"/>
          </ac:spMkLst>
        </pc:spChg>
      </pc:sldChg>
      <pc:sldChg chg="delSp modSp mod">
        <pc:chgData name="Siegbert Rudolph" userId="2af4d44886c067cc" providerId="LiveId" clId="{D3DDA86D-C5FA-4F71-805C-9F6294367E1A}" dt="2021-10-07T15:56:08.140" v="353" actId="1076"/>
        <pc:sldMkLst>
          <pc:docMk/>
          <pc:sldMk cId="2390882930" sldId="379"/>
        </pc:sldMkLst>
        <pc:spChg chg="mod">
          <ac:chgData name="Siegbert Rudolph" userId="2af4d44886c067cc" providerId="LiveId" clId="{D3DDA86D-C5FA-4F71-805C-9F6294367E1A}" dt="2021-10-07T15:56:08.140" v="353" actId="1076"/>
          <ac:spMkLst>
            <pc:docMk/>
            <pc:sldMk cId="2390882930" sldId="379"/>
            <ac:spMk id="4" creationId="{246D8B9D-329A-4B98-8A7D-11B994251920}"/>
          </ac:spMkLst>
        </pc:spChg>
        <pc:spChg chg="del">
          <ac:chgData name="Siegbert Rudolph" userId="2af4d44886c067cc" providerId="LiveId" clId="{D3DDA86D-C5FA-4F71-805C-9F6294367E1A}" dt="2021-10-07T15:56:08.140" v="348" actId="478"/>
          <ac:spMkLst>
            <pc:docMk/>
            <pc:sldMk cId="2390882930" sldId="379"/>
            <ac:spMk id="6" creationId="{EA47D5E3-3865-4AD6-B169-DB01558DD939}"/>
          </ac:spMkLst>
        </pc:spChg>
      </pc:sldChg>
      <pc:sldChg chg="delSp modSp mod">
        <pc:chgData name="Siegbert Rudolph" userId="2af4d44886c067cc" providerId="LiveId" clId="{D3DDA86D-C5FA-4F71-805C-9F6294367E1A}" dt="2021-10-07T15:56:08.156" v="359" actId="1076"/>
        <pc:sldMkLst>
          <pc:docMk/>
          <pc:sldMk cId="1037137160" sldId="380"/>
        </pc:sldMkLst>
        <pc:spChg chg="mod">
          <ac:chgData name="Siegbert Rudolph" userId="2af4d44886c067cc" providerId="LiveId" clId="{D3DDA86D-C5FA-4F71-805C-9F6294367E1A}" dt="2021-10-07T15:56:08.156" v="359" actId="1076"/>
          <ac:spMkLst>
            <pc:docMk/>
            <pc:sldMk cId="1037137160" sldId="380"/>
            <ac:spMk id="4" creationId="{45CE85BC-460C-4529-A1EB-BCE1671C3905}"/>
          </ac:spMkLst>
        </pc:spChg>
        <pc:spChg chg="del">
          <ac:chgData name="Siegbert Rudolph" userId="2af4d44886c067cc" providerId="LiveId" clId="{D3DDA86D-C5FA-4F71-805C-9F6294367E1A}" dt="2021-10-07T15:56:08.156" v="354" actId="478"/>
          <ac:spMkLst>
            <pc:docMk/>
            <pc:sldMk cId="1037137160" sldId="380"/>
            <ac:spMk id="6" creationId="{E375D094-78F5-4BF3-8765-9E56560B3D4B}"/>
          </ac:spMkLst>
        </pc:spChg>
      </pc:sldChg>
      <pc:sldChg chg="delSp modSp mod">
        <pc:chgData name="Siegbert Rudolph" userId="2af4d44886c067cc" providerId="LiveId" clId="{D3DDA86D-C5FA-4F71-805C-9F6294367E1A}" dt="2021-10-07T15:56:08.171" v="371" actId="1076"/>
        <pc:sldMkLst>
          <pc:docMk/>
          <pc:sldMk cId="2578390537" sldId="381"/>
        </pc:sldMkLst>
        <pc:spChg chg="mod">
          <ac:chgData name="Siegbert Rudolph" userId="2af4d44886c067cc" providerId="LiveId" clId="{D3DDA86D-C5FA-4F71-805C-9F6294367E1A}" dt="2021-10-07T15:56:08.171" v="371" actId="1076"/>
          <ac:spMkLst>
            <pc:docMk/>
            <pc:sldMk cId="2578390537" sldId="381"/>
            <ac:spMk id="4" creationId="{1218A4DC-6287-4D92-9973-0C7897B18F56}"/>
          </ac:spMkLst>
        </pc:spChg>
        <pc:spChg chg="del">
          <ac:chgData name="Siegbert Rudolph" userId="2af4d44886c067cc" providerId="LiveId" clId="{D3DDA86D-C5FA-4F71-805C-9F6294367E1A}" dt="2021-10-07T15:56:08.156" v="366" actId="478"/>
          <ac:spMkLst>
            <pc:docMk/>
            <pc:sldMk cId="2578390537" sldId="381"/>
            <ac:spMk id="6" creationId="{83AF0C82-578C-4BF0-B0F5-7FA5A5E417BE}"/>
          </ac:spMkLst>
        </pc:spChg>
      </pc:sldChg>
      <pc:sldChg chg="delSp modSp mod">
        <pc:chgData name="Siegbert Rudolph" userId="2af4d44886c067cc" providerId="LiveId" clId="{D3DDA86D-C5FA-4F71-805C-9F6294367E1A}" dt="2021-10-07T15:56:08.156" v="365" actId="1076"/>
        <pc:sldMkLst>
          <pc:docMk/>
          <pc:sldMk cId="921476321" sldId="382"/>
        </pc:sldMkLst>
        <pc:spChg chg="mod">
          <ac:chgData name="Siegbert Rudolph" userId="2af4d44886c067cc" providerId="LiveId" clId="{D3DDA86D-C5FA-4F71-805C-9F6294367E1A}" dt="2021-10-07T15:56:08.156" v="365" actId="1076"/>
          <ac:spMkLst>
            <pc:docMk/>
            <pc:sldMk cId="921476321" sldId="382"/>
            <ac:spMk id="2" creationId="{3E137491-99D2-468C-92C5-DFE547F1AECE}"/>
          </ac:spMkLst>
        </pc:spChg>
        <pc:spChg chg="del">
          <ac:chgData name="Siegbert Rudolph" userId="2af4d44886c067cc" providerId="LiveId" clId="{D3DDA86D-C5FA-4F71-805C-9F6294367E1A}" dt="2021-10-07T15:56:08.156" v="360" actId="478"/>
          <ac:spMkLst>
            <pc:docMk/>
            <pc:sldMk cId="921476321" sldId="382"/>
            <ac:spMk id="6" creationId="{AFF1420A-5B04-4C57-85EF-97AEB11629FF}"/>
          </ac:spMkLst>
        </pc:spChg>
      </pc:sldChg>
      <pc:sldChg chg="delSp modSp mod">
        <pc:chgData name="Siegbert Rudolph" userId="2af4d44886c067cc" providerId="LiveId" clId="{D3DDA86D-C5FA-4F71-805C-9F6294367E1A}" dt="2021-10-07T15:56:08.171" v="377" actId="1076"/>
        <pc:sldMkLst>
          <pc:docMk/>
          <pc:sldMk cId="857375592" sldId="383"/>
        </pc:sldMkLst>
        <pc:spChg chg="mod">
          <ac:chgData name="Siegbert Rudolph" userId="2af4d44886c067cc" providerId="LiveId" clId="{D3DDA86D-C5FA-4F71-805C-9F6294367E1A}" dt="2021-10-07T15:56:08.171" v="377" actId="1076"/>
          <ac:spMkLst>
            <pc:docMk/>
            <pc:sldMk cId="857375592" sldId="383"/>
            <ac:spMk id="4" creationId="{46156250-64F4-4ADC-BBDC-9FD54451E0D5}"/>
          </ac:spMkLst>
        </pc:spChg>
        <pc:spChg chg="del">
          <ac:chgData name="Siegbert Rudolph" userId="2af4d44886c067cc" providerId="LiveId" clId="{D3DDA86D-C5FA-4F71-805C-9F6294367E1A}" dt="2021-10-07T15:56:08.171" v="372" actId="478"/>
          <ac:spMkLst>
            <pc:docMk/>
            <pc:sldMk cId="857375592" sldId="383"/>
            <ac:spMk id="6" creationId="{A4CBD28E-0FC0-4EE7-9281-82E308AE4A36}"/>
          </ac:spMkLst>
        </pc:spChg>
      </pc:sldChg>
      <pc:sldChg chg="delSp modSp mod">
        <pc:chgData name="Siegbert Rudolph" userId="2af4d44886c067cc" providerId="LiveId" clId="{D3DDA86D-C5FA-4F71-805C-9F6294367E1A}" dt="2021-10-07T15:56:08.171" v="383" actId="1076"/>
        <pc:sldMkLst>
          <pc:docMk/>
          <pc:sldMk cId="2754189652" sldId="384"/>
        </pc:sldMkLst>
        <pc:spChg chg="mod">
          <ac:chgData name="Siegbert Rudolph" userId="2af4d44886c067cc" providerId="LiveId" clId="{D3DDA86D-C5FA-4F71-805C-9F6294367E1A}" dt="2021-10-07T15:56:08.171" v="383" actId="1076"/>
          <ac:spMkLst>
            <pc:docMk/>
            <pc:sldMk cId="2754189652" sldId="384"/>
            <ac:spMk id="4" creationId="{ACA7BDFA-AF72-4DB3-AF78-5297070707BE}"/>
          </ac:spMkLst>
        </pc:spChg>
        <pc:spChg chg="del">
          <ac:chgData name="Siegbert Rudolph" userId="2af4d44886c067cc" providerId="LiveId" clId="{D3DDA86D-C5FA-4F71-805C-9F6294367E1A}" dt="2021-10-07T15:56:08.171" v="378" actId="478"/>
          <ac:spMkLst>
            <pc:docMk/>
            <pc:sldMk cId="2754189652" sldId="384"/>
            <ac:spMk id="6" creationId="{DBA6231F-5971-4685-A393-5A19FE147DEA}"/>
          </ac:spMkLst>
        </pc:spChg>
      </pc:sldChg>
      <pc:sldChg chg="delSp modSp mod">
        <pc:chgData name="Siegbert Rudolph" userId="2af4d44886c067cc" providerId="LiveId" clId="{D3DDA86D-C5FA-4F71-805C-9F6294367E1A}" dt="2021-10-07T15:56:08.171" v="389" actId="1076"/>
        <pc:sldMkLst>
          <pc:docMk/>
          <pc:sldMk cId="2141890142" sldId="385"/>
        </pc:sldMkLst>
        <pc:spChg chg="mod">
          <ac:chgData name="Siegbert Rudolph" userId="2af4d44886c067cc" providerId="LiveId" clId="{D3DDA86D-C5FA-4F71-805C-9F6294367E1A}" dt="2021-10-07T15:56:08.171" v="389" actId="1076"/>
          <ac:spMkLst>
            <pc:docMk/>
            <pc:sldMk cId="2141890142" sldId="385"/>
            <ac:spMk id="4" creationId="{3C56AEF9-DF77-4E57-8384-12A3C4FD1D2F}"/>
          </ac:spMkLst>
        </pc:spChg>
        <pc:spChg chg="del">
          <ac:chgData name="Siegbert Rudolph" userId="2af4d44886c067cc" providerId="LiveId" clId="{D3DDA86D-C5FA-4F71-805C-9F6294367E1A}" dt="2021-10-07T15:56:08.171" v="384" actId="478"/>
          <ac:spMkLst>
            <pc:docMk/>
            <pc:sldMk cId="2141890142" sldId="385"/>
            <ac:spMk id="6" creationId="{753EFCA4-E028-44DF-965E-D1AFC63F420B}"/>
          </ac:spMkLst>
        </pc:spChg>
      </pc:sldChg>
      <pc:sldChg chg="delSp modSp mod">
        <pc:chgData name="Siegbert Rudolph" userId="2af4d44886c067cc" providerId="LiveId" clId="{D3DDA86D-C5FA-4F71-805C-9F6294367E1A}" dt="2021-10-07T15:56:08.187" v="395" actId="1076"/>
        <pc:sldMkLst>
          <pc:docMk/>
          <pc:sldMk cId="1975121187" sldId="386"/>
        </pc:sldMkLst>
        <pc:spChg chg="mod">
          <ac:chgData name="Siegbert Rudolph" userId="2af4d44886c067cc" providerId="LiveId" clId="{D3DDA86D-C5FA-4F71-805C-9F6294367E1A}" dt="2021-10-07T15:56:08.187" v="395" actId="1076"/>
          <ac:spMkLst>
            <pc:docMk/>
            <pc:sldMk cId="1975121187" sldId="386"/>
            <ac:spMk id="4" creationId="{494F03D0-63D0-4B9E-A255-6DF16FFBCE15}"/>
          </ac:spMkLst>
        </pc:spChg>
        <pc:spChg chg="del">
          <ac:chgData name="Siegbert Rudolph" userId="2af4d44886c067cc" providerId="LiveId" clId="{D3DDA86D-C5FA-4F71-805C-9F6294367E1A}" dt="2021-10-07T15:56:08.171" v="390" actId="478"/>
          <ac:spMkLst>
            <pc:docMk/>
            <pc:sldMk cId="1975121187" sldId="386"/>
            <ac:spMk id="6" creationId="{4110BE2B-9D09-48F3-B75E-2E9C043F68BF}"/>
          </ac:spMkLst>
        </pc:spChg>
      </pc:sldChg>
      <pc:sldChg chg="delSp modSp mod">
        <pc:chgData name="Siegbert Rudolph" userId="2af4d44886c067cc" providerId="LiveId" clId="{D3DDA86D-C5FA-4F71-805C-9F6294367E1A}" dt="2021-10-07T15:56:08.187" v="401" actId="1076"/>
        <pc:sldMkLst>
          <pc:docMk/>
          <pc:sldMk cId="529465852" sldId="387"/>
        </pc:sldMkLst>
        <pc:spChg chg="mod">
          <ac:chgData name="Siegbert Rudolph" userId="2af4d44886c067cc" providerId="LiveId" clId="{D3DDA86D-C5FA-4F71-805C-9F6294367E1A}" dt="2021-10-07T15:56:08.187" v="401" actId="1076"/>
          <ac:spMkLst>
            <pc:docMk/>
            <pc:sldMk cId="529465852" sldId="387"/>
            <ac:spMk id="2" creationId="{9F21EBBF-E13E-4C2B-83E9-7799C3D639BD}"/>
          </ac:spMkLst>
        </pc:spChg>
        <pc:spChg chg="del">
          <ac:chgData name="Siegbert Rudolph" userId="2af4d44886c067cc" providerId="LiveId" clId="{D3DDA86D-C5FA-4F71-805C-9F6294367E1A}" dt="2021-10-07T15:56:08.187" v="396" actId="478"/>
          <ac:spMkLst>
            <pc:docMk/>
            <pc:sldMk cId="529465852" sldId="387"/>
            <ac:spMk id="6" creationId="{BFECE866-CBD4-4321-A9C5-A5F94E926671}"/>
          </ac:spMkLst>
        </pc:spChg>
      </pc:sldChg>
    </pc:docChg>
  </pc:docChgLst>
  <pc:docChgLst>
    <pc:chgData name="Siegbert Rudolph" userId="2af4d44886c067cc" providerId="LiveId" clId="{B09338CD-B004-4BA2-95F9-B11DED2D33F5}"/>
    <pc:docChg chg="custSel modSld">
      <pc:chgData name="Siegbert Rudolph" userId="2af4d44886c067cc" providerId="LiveId" clId="{B09338CD-B004-4BA2-95F9-B11DED2D33F5}" dt="2023-04-15T12:08:51.832" v="474" actId="1076"/>
      <pc:docMkLst>
        <pc:docMk/>
      </pc:docMkLst>
      <pc:sldChg chg="delSp modSp mod">
        <pc:chgData name="Siegbert Rudolph" userId="2af4d44886c067cc" providerId="LiveId" clId="{B09338CD-B004-4BA2-95F9-B11DED2D33F5}" dt="2023-04-15T12:08:51.549" v="72" actId="1076"/>
        <pc:sldMkLst>
          <pc:docMk/>
          <pc:sldMk cId="26308477" sldId="256"/>
        </pc:sldMkLst>
        <pc:spChg chg="mod">
          <ac:chgData name="Siegbert Rudolph" userId="2af4d44886c067cc" providerId="LiveId" clId="{B09338CD-B004-4BA2-95F9-B11DED2D33F5}" dt="2023-04-15T12:08:51.549" v="72" actId="1076"/>
          <ac:spMkLst>
            <pc:docMk/>
            <pc:sldMk cId="26308477" sldId="256"/>
            <ac:spMk id="2" creationId="{82D9139B-3A42-B282-2EF6-A15F42F9CCC5}"/>
          </ac:spMkLst>
        </pc:spChg>
        <pc:spChg chg="del">
          <ac:chgData name="Siegbert Rudolph" userId="2af4d44886c067cc" providerId="LiveId" clId="{B09338CD-B004-4BA2-95F9-B11DED2D33F5}" dt="2023-04-15T12:08:51.549" v="67" actId="478"/>
          <ac:spMkLst>
            <pc:docMk/>
            <pc:sldMk cId="26308477" sldId="256"/>
            <ac:spMk id="3" creationId="{8719259F-616F-CAA9-EC1B-6FA532553290}"/>
          </ac:spMkLst>
        </pc:spChg>
        <pc:spChg chg="mod">
          <ac:chgData name="Siegbert Rudolph" userId="2af4d44886c067cc" providerId="LiveId" clId="{B09338CD-B004-4BA2-95F9-B11DED2D33F5}" dt="2023-04-02T15:04:31.699" v="48" actId="403"/>
          <ac:spMkLst>
            <pc:docMk/>
            <pc:sldMk cId="26308477" sldId="256"/>
            <ac:spMk id="12" creationId="{6EB886F3-1B31-41E1-A9F2-5CC328C08AA5}"/>
          </ac:spMkLst>
        </pc:spChg>
        <pc:spChg chg="mod">
          <ac:chgData name="Siegbert Rudolph" userId="2af4d44886c067cc" providerId="LiveId" clId="{B09338CD-B004-4BA2-95F9-B11DED2D33F5}" dt="2023-04-03T11:12:14.453" v="66" actId="6549"/>
          <ac:spMkLst>
            <pc:docMk/>
            <pc:sldMk cId="26308477" sldId="256"/>
            <ac:spMk id="13" creationId="{A2EE7442-826F-4593-846B-1746D03434E8}"/>
          </ac:spMkLst>
        </pc:spChg>
        <pc:spChg chg="mod">
          <ac:chgData name="Siegbert Rudolph" userId="2af4d44886c067cc" providerId="LiveId" clId="{B09338CD-B004-4BA2-95F9-B11DED2D33F5}" dt="2023-04-02T15:04:50.338" v="54" actId="1076"/>
          <ac:spMkLst>
            <pc:docMk/>
            <pc:sldMk cId="26308477" sldId="256"/>
            <ac:spMk id="14" creationId="{287BBB64-F1E0-40D7-A4FC-55E694F21E58}"/>
          </ac:spMkLst>
        </pc:spChg>
      </pc:sldChg>
      <pc:sldChg chg="delSp modSp mod">
        <pc:chgData name="Siegbert Rudolph" userId="2af4d44886c067cc" providerId="LiveId" clId="{B09338CD-B004-4BA2-95F9-B11DED2D33F5}" dt="2023-04-15T12:08:51.565" v="78" actId="1076"/>
        <pc:sldMkLst>
          <pc:docMk/>
          <pc:sldMk cId="2283616107" sldId="263"/>
        </pc:sldMkLst>
        <pc:spChg chg="mod">
          <ac:chgData name="Siegbert Rudolph" userId="2af4d44886c067cc" providerId="LiveId" clId="{B09338CD-B004-4BA2-95F9-B11DED2D33F5}" dt="2023-04-15T12:08:51.565" v="78" actId="1076"/>
          <ac:spMkLst>
            <pc:docMk/>
            <pc:sldMk cId="2283616107" sldId="263"/>
            <ac:spMk id="4" creationId="{E963242F-0B67-0B1F-0FF4-A84DD260262A}"/>
          </ac:spMkLst>
        </pc:spChg>
        <pc:spChg chg="del">
          <ac:chgData name="Siegbert Rudolph" userId="2af4d44886c067cc" providerId="LiveId" clId="{B09338CD-B004-4BA2-95F9-B11DED2D33F5}" dt="2023-04-15T12:08:51.549" v="73" actId="478"/>
          <ac:spMkLst>
            <pc:docMk/>
            <pc:sldMk cId="2283616107" sldId="263"/>
            <ac:spMk id="6" creationId="{14EAD091-031B-F60D-2F70-E625534DF4CD}"/>
          </ac:spMkLst>
        </pc:spChg>
      </pc:sldChg>
      <pc:sldChg chg="delSp modSp mod">
        <pc:chgData name="Siegbert Rudolph" userId="2af4d44886c067cc" providerId="LiveId" clId="{B09338CD-B004-4BA2-95F9-B11DED2D33F5}" dt="2023-04-15T12:08:51.581" v="108" actId="1076"/>
        <pc:sldMkLst>
          <pc:docMk/>
          <pc:sldMk cId="3733227765" sldId="278"/>
        </pc:sldMkLst>
        <pc:spChg chg="mod">
          <ac:chgData name="Siegbert Rudolph" userId="2af4d44886c067cc" providerId="LiveId" clId="{B09338CD-B004-4BA2-95F9-B11DED2D33F5}" dt="2023-04-15T12:08:51.581" v="108" actId="1076"/>
          <ac:spMkLst>
            <pc:docMk/>
            <pc:sldMk cId="3733227765" sldId="278"/>
            <ac:spMk id="2" creationId="{F6EE16BF-6078-72DD-E22A-CFEDD166E2B0}"/>
          </ac:spMkLst>
        </pc:spChg>
        <pc:spChg chg="del">
          <ac:chgData name="Siegbert Rudolph" userId="2af4d44886c067cc" providerId="LiveId" clId="{B09338CD-B004-4BA2-95F9-B11DED2D33F5}" dt="2023-04-15T12:08:51.581" v="103" actId="478"/>
          <ac:spMkLst>
            <pc:docMk/>
            <pc:sldMk cId="3733227765" sldId="278"/>
            <ac:spMk id="6" creationId="{A54D05C7-9F61-3209-11EA-29E373D82A8A}"/>
          </ac:spMkLst>
        </pc:spChg>
      </pc:sldChg>
      <pc:sldChg chg="delSp modSp mod">
        <pc:chgData name="Siegbert Rudolph" userId="2af4d44886c067cc" providerId="LiveId" clId="{B09338CD-B004-4BA2-95F9-B11DED2D33F5}" dt="2023-04-15T12:08:51.832" v="474" actId="1076"/>
        <pc:sldMkLst>
          <pc:docMk/>
          <pc:sldMk cId="2216826815" sldId="281"/>
        </pc:sldMkLst>
        <pc:spChg chg="mod">
          <ac:chgData name="Siegbert Rudolph" userId="2af4d44886c067cc" providerId="LiveId" clId="{B09338CD-B004-4BA2-95F9-B11DED2D33F5}" dt="2023-04-15T12:08:51.832" v="474" actId="1076"/>
          <ac:spMkLst>
            <pc:docMk/>
            <pc:sldMk cId="2216826815" sldId="281"/>
            <ac:spMk id="4" creationId="{4AD7B560-82DF-9749-AD85-2827D517CE7E}"/>
          </ac:spMkLst>
        </pc:spChg>
        <pc:spChg chg="del">
          <ac:chgData name="Siegbert Rudolph" userId="2af4d44886c067cc" providerId="LiveId" clId="{B09338CD-B004-4BA2-95F9-B11DED2D33F5}" dt="2023-04-15T12:08:51.832" v="469" actId="478"/>
          <ac:spMkLst>
            <pc:docMk/>
            <pc:sldMk cId="2216826815" sldId="281"/>
            <ac:spMk id="5" creationId="{5F0045BE-3F13-BF52-EF93-65A8A31B222B}"/>
          </ac:spMkLst>
        </pc:spChg>
      </pc:sldChg>
      <pc:sldChg chg="delSp modSp mod">
        <pc:chgData name="Siegbert Rudolph" userId="2af4d44886c067cc" providerId="LiveId" clId="{B09338CD-B004-4BA2-95F9-B11DED2D33F5}" dt="2023-04-15T12:08:51.659" v="222" actId="1076"/>
        <pc:sldMkLst>
          <pc:docMk/>
          <pc:sldMk cId="1473343097" sldId="322"/>
        </pc:sldMkLst>
        <pc:spChg chg="mod">
          <ac:chgData name="Siegbert Rudolph" userId="2af4d44886c067cc" providerId="LiveId" clId="{B09338CD-B004-4BA2-95F9-B11DED2D33F5}" dt="2023-04-15T12:08:51.659" v="222" actId="1076"/>
          <ac:spMkLst>
            <pc:docMk/>
            <pc:sldMk cId="1473343097" sldId="322"/>
            <ac:spMk id="2" creationId="{53130FF9-52CB-B583-2057-6D05477FBB75}"/>
          </ac:spMkLst>
        </pc:spChg>
        <pc:spChg chg="del">
          <ac:chgData name="Siegbert Rudolph" userId="2af4d44886c067cc" providerId="LiveId" clId="{B09338CD-B004-4BA2-95F9-B11DED2D33F5}" dt="2023-04-15T12:08:51.659" v="217" actId="478"/>
          <ac:spMkLst>
            <pc:docMk/>
            <pc:sldMk cId="1473343097" sldId="322"/>
            <ac:spMk id="4" creationId="{8F9A2D92-11D2-B478-C5E5-4F6BC8BA615A}"/>
          </ac:spMkLst>
        </pc:spChg>
      </pc:sldChg>
      <pc:sldChg chg="delSp modSp mod">
        <pc:chgData name="Siegbert Rudolph" userId="2af4d44886c067cc" providerId="LiveId" clId="{B09338CD-B004-4BA2-95F9-B11DED2D33F5}" dt="2023-04-15T12:08:51.675" v="252" actId="1076"/>
        <pc:sldMkLst>
          <pc:docMk/>
          <pc:sldMk cId="2764124826" sldId="323"/>
        </pc:sldMkLst>
        <pc:spChg chg="mod">
          <ac:chgData name="Siegbert Rudolph" userId="2af4d44886c067cc" providerId="LiveId" clId="{B09338CD-B004-4BA2-95F9-B11DED2D33F5}" dt="2023-04-15T12:08:51.675" v="252" actId="1076"/>
          <ac:spMkLst>
            <pc:docMk/>
            <pc:sldMk cId="2764124826" sldId="323"/>
            <ac:spMk id="2" creationId="{F73BDFD9-EE36-D0B9-186D-068946A824E1}"/>
          </ac:spMkLst>
        </pc:spChg>
        <pc:spChg chg="del">
          <ac:chgData name="Siegbert Rudolph" userId="2af4d44886c067cc" providerId="LiveId" clId="{B09338CD-B004-4BA2-95F9-B11DED2D33F5}" dt="2023-04-15T12:08:51.675" v="247" actId="478"/>
          <ac:spMkLst>
            <pc:docMk/>
            <pc:sldMk cId="2764124826" sldId="323"/>
            <ac:spMk id="6" creationId="{3DF23D1E-016F-D90B-2693-345D6698334B}"/>
          </ac:spMkLst>
        </pc:spChg>
      </pc:sldChg>
      <pc:sldChg chg="delSp modSp mod">
        <pc:chgData name="Siegbert Rudolph" userId="2af4d44886c067cc" providerId="LiveId" clId="{B09338CD-B004-4BA2-95F9-B11DED2D33F5}" dt="2023-04-15T12:08:51.597" v="144" actId="1076"/>
        <pc:sldMkLst>
          <pc:docMk/>
          <pc:sldMk cId="460385740" sldId="324"/>
        </pc:sldMkLst>
        <pc:spChg chg="mod">
          <ac:chgData name="Siegbert Rudolph" userId="2af4d44886c067cc" providerId="LiveId" clId="{B09338CD-B004-4BA2-95F9-B11DED2D33F5}" dt="2023-04-15T12:08:51.597" v="144" actId="1076"/>
          <ac:spMkLst>
            <pc:docMk/>
            <pc:sldMk cId="460385740" sldId="324"/>
            <ac:spMk id="2" creationId="{D81B0EF4-BCF1-EE10-0F3A-57035227CD53}"/>
          </ac:spMkLst>
        </pc:spChg>
        <pc:spChg chg="del">
          <ac:chgData name="Siegbert Rudolph" userId="2af4d44886c067cc" providerId="LiveId" clId="{B09338CD-B004-4BA2-95F9-B11DED2D33F5}" dt="2023-04-15T12:08:51.597" v="139" actId="478"/>
          <ac:spMkLst>
            <pc:docMk/>
            <pc:sldMk cId="460385740" sldId="324"/>
            <ac:spMk id="6" creationId="{BBF1D44F-1863-0553-89DB-8B7898C87A47}"/>
          </ac:spMkLst>
        </pc:spChg>
      </pc:sldChg>
      <pc:sldChg chg="delSp modSp mod">
        <pc:chgData name="Siegbert Rudolph" userId="2af4d44886c067cc" providerId="LiveId" clId="{B09338CD-B004-4BA2-95F9-B11DED2D33F5}" dt="2023-04-15T12:08:51.628" v="180" actId="1076"/>
        <pc:sldMkLst>
          <pc:docMk/>
          <pc:sldMk cId="3881716184" sldId="325"/>
        </pc:sldMkLst>
        <pc:spChg chg="mod">
          <ac:chgData name="Siegbert Rudolph" userId="2af4d44886c067cc" providerId="LiveId" clId="{B09338CD-B004-4BA2-95F9-B11DED2D33F5}" dt="2023-04-15T12:08:51.628" v="180" actId="1076"/>
          <ac:spMkLst>
            <pc:docMk/>
            <pc:sldMk cId="3881716184" sldId="325"/>
            <ac:spMk id="2" creationId="{96522148-AD68-7C61-E8FE-5290DA5660EA}"/>
          </ac:spMkLst>
        </pc:spChg>
        <pc:spChg chg="del">
          <ac:chgData name="Siegbert Rudolph" userId="2af4d44886c067cc" providerId="LiveId" clId="{B09338CD-B004-4BA2-95F9-B11DED2D33F5}" dt="2023-04-15T12:08:51.628" v="175" actId="478"/>
          <ac:spMkLst>
            <pc:docMk/>
            <pc:sldMk cId="3881716184" sldId="325"/>
            <ac:spMk id="6" creationId="{1854725C-7420-E4B7-A833-593186916DA9}"/>
          </ac:spMkLst>
        </pc:spChg>
      </pc:sldChg>
      <pc:sldChg chg="delSp modSp mod">
        <pc:chgData name="Siegbert Rudolph" userId="2af4d44886c067cc" providerId="LiveId" clId="{B09338CD-B004-4BA2-95F9-B11DED2D33F5}" dt="2023-04-15T12:08:51.659" v="216" actId="1076"/>
        <pc:sldMkLst>
          <pc:docMk/>
          <pc:sldMk cId="1935850855" sldId="326"/>
        </pc:sldMkLst>
        <pc:spChg chg="mod">
          <ac:chgData name="Siegbert Rudolph" userId="2af4d44886c067cc" providerId="LiveId" clId="{B09338CD-B004-4BA2-95F9-B11DED2D33F5}" dt="2023-04-15T12:08:51.659" v="216" actId="1076"/>
          <ac:spMkLst>
            <pc:docMk/>
            <pc:sldMk cId="1935850855" sldId="326"/>
            <ac:spMk id="2" creationId="{5400D113-179D-DA5F-8698-7C6255ADAFF3}"/>
          </ac:spMkLst>
        </pc:spChg>
        <pc:spChg chg="del">
          <ac:chgData name="Siegbert Rudolph" userId="2af4d44886c067cc" providerId="LiveId" clId="{B09338CD-B004-4BA2-95F9-B11DED2D33F5}" dt="2023-04-15T12:08:51.644" v="211" actId="478"/>
          <ac:spMkLst>
            <pc:docMk/>
            <pc:sldMk cId="1935850855" sldId="326"/>
            <ac:spMk id="6" creationId="{6EAACC8E-2D18-120C-2E66-2DC88104CB61}"/>
          </ac:spMkLst>
        </pc:spChg>
      </pc:sldChg>
      <pc:sldChg chg="delSp modSp mod">
        <pc:chgData name="Siegbert Rudolph" userId="2af4d44886c067cc" providerId="LiveId" clId="{B09338CD-B004-4BA2-95F9-B11DED2D33F5}" dt="2023-04-15T12:08:51.707" v="288" actId="1076"/>
        <pc:sldMkLst>
          <pc:docMk/>
          <pc:sldMk cId="1854825899" sldId="327"/>
        </pc:sldMkLst>
        <pc:spChg chg="mod">
          <ac:chgData name="Siegbert Rudolph" userId="2af4d44886c067cc" providerId="LiveId" clId="{B09338CD-B004-4BA2-95F9-B11DED2D33F5}" dt="2023-04-15T12:08:51.707" v="288" actId="1076"/>
          <ac:spMkLst>
            <pc:docMk/>
            <pc:sldMk cId="1854825899" sldId="327"/>
            <ac:spMk id="2" creationId="{E7F2260E-6F2E-230B-5056-9B051C0F0B34}"/>
          </ac:spMkLst>
        </pc:spChg>
        <pc:spChg chg="del">
          <ac:chgData name="Siegbert Rudolph" userId="2af4d44886c067cc" providerId="LiveId" clId="{B09338CD-B004-4BA2-95F9-B11DED2D33F5}" dt="2023-04-15T12:08:51.707" v="283" actId="478"/>
          <ac:spMkLst>
            <pc:docMk/>
            <pc:sldMk cId="1854825899" sldId="327"/>
            <ac:spMk id="6" creationId="{9A13B852-F071-2F8A-1A06-FC76B9373E19}"/>
          </ac:spMkLst>
        </pc:spChg>
      </pc:sldChg>
      <pc:sldChg chg="delSp modSp mod">
        <pc:chgData name="Siegbert Rudolph" userId="2af4d44886c067cc" providerId="LiveId" clId="{B09338CD-B004-4BA2-95F9-B11DED2D33F5}" dt="2023-04-15T12:08:51.722" v="324" actId="1076"/>
        <pc:sldMkLst>
          <pc:docMk/>
          <pc:sldMk cId="2257926524" sldId="328"/>
        </pc:sldMkLst>
        <pc:spChg chg="mod">
          <ac:chgData name="Siegbert Rudolph" userId="2af4d44886c067cc" providerId="LiveId" clId="{B09338CD-B004-4BA2-95F9-B11DED2D33F5}" dt="2023-04-15T12:08:51.722" v="324" actId="1076"/>
          <ac:spMkLst>
            <pc:docMk/>
            <pc:sldMk cId="2257926524" sldId="328"/>
            <ac:spMk id="2" creationId="{9CEABA71-6861-0E49-61CA-8663F5EBC8D6}"/>
          </ac:spMkLst>
        </pc:spChg>
        <pc:spChg chg="del">
          <ac:chgData name="Siegbert Rudolph" userId="2af4d44886c067cc" providerId="LiveId" clId="{B09338CD-B004-4BA2-95F9-B11DED2D33F5}" dt="2023-04-15T12:08:51.722" v="319" actId="478"/>
          <ac:spMkLst>
            <pc:docMk/>
            <pc:sldMk cId="2257926524" sldId="328"/>
            <ac:spMk id="6" creationId="{C1208396-BC23-D6DE-49A3-F034152698AC}"/>
          </ac:spMkLst>
        </pc:spChg>
      </pc:sldChg>
      <pc:sldChg chg="delSp modSp mod">
        <pc:chgData name="Siegbert Rudolph" userId="2af4d44886c067cc" providerId="LiveId" clId="{B09338CD-B004-4BA2-95F9-B11DED2D33F5}" dt="2023-04-15T12:08:51.754" v="360" actId="1076"/>
        <pc:sldMkLst>
          <pc:docMk/>
          <pc:sldMk cId="3039317977" sldId="329"/>
        </pc:sldMkLst>
        <pc:spChg chg="mod">
          <ac:chgData name="Siegbert Rudolph" userId="2af4d44886c067cc" providerId="LiveId" clId="{B09338CD-B004-4BA2-95F9-B11DED2D33F5}" dt="2023-04-15T12:08:51.754" v="360" actId="1076"/>
          <ac:spMkLst>
            <pc:docMk/>
            <pc:sldMk cId="3039317977" sldId="329"/>
            <ac:spMk id="2" creationId="{BB935B9F-4B1E-A780-5DE6-2F869177B842}"/>
          </ac:spMkLst>
        </pc:spChg>
        <pc:spChg chg="del">
          <ac:chgData name="Siegbert Rudolph" userId="2af4d44886c067cc" providerId="LiveId" clId="{B09338CD-B004-4BA2-95F9-B11DED2D33F5}" dt="2023-04-15T12:08:51.754" v="355" actId="478"/>
          <ac:spMkLst>
            <pc:docMk/>
            <pc:sldMk cId="3039317977" sldId="329"/>
            <ac:spMk id="6" creationId="{B67F1699-2DEB-CB5E-E95C-1F1E48D20947}"/>
          </ac:spMkLst>
        </pc:spChg>
      </pc:sldChg>
      <pc:sldChg chg="delSp modSp mod">
        <pc:chgData name="Siegbert Rudolph" userId="2af4d44886c067cc" providerId="LiveId" clId="{B09338CD-B004-4BA2-95F9-B11DED2D33F5}" dt="2023-04-15T12:08:51.565" v="84" actId="1076"/>
        <pc:sldMkLst>
          <pc:docMk/>
          <pc:sldMk cId="3891594879" sldId="330"/>
        </pc:sldMkLst>
        <pc:spChg chg="mod">
          <ac:chgData name="Siegbert Rudolph" userId="2af4d44886c067cc" providerId="LiveId" clId="{B09338CD-B004-4BA2-95F9-B11DED2D33F5}" dt="2023-04-15T12:08:51.565" v="84" actId="1076"/>
          <ac:spMkLst>
            <pc:docMk/>
            <pc:sldMk cId="3891594879" sldId="330"/>
            <ac:spMk id="4" creationId="{AF25B71A-A53D-C00A-892D-60053711D59A}"/>
          </ac:spMkLst>
        </pc:spChg>
        <pc:spChg chg="del">
          <ac:chgData name="Siegbert Rudolph" userId="2af4d44886c067cc" providerId="LiveId" clId="{B09338CD-B004-4BA2-95F9-B11DED2D33F5}" dt="2023-04-15T12:08:51.565" v="79" actId="478"/>
          <ac:spMkLst>
            <pc:docMk/>
            <pc:sldMk cId="3891594879" sldId="330"/>
            <ac:spMk id="6" creationId="{948CA869-66AF-F43C-6CC3-38817785E952}"/>
          </ac:spMkLst>
        </pc:spChg>
      </pc:sldChg>
      <pc:sldChg chg="delSp modSp mod">
        <pc:chgData name="Siegbert Rudolph" userId="2af4d44886c067cc" providerId="LiveId" clId="{B09338CD-B004-4BA2-95F9-B11DED2D33F5}" dt="2023-04-15T12:08:51.565" v="90" actId="1076"/>
        <pc:sldMkLst>
          <pc:docMk/>
          <pc:sldMk cId="577224170" sldId="331"/>
        </pc:sldMkLst>
        <pc:spChg chg="mod">
          <ac:chgData name="Siegbert Rudolph" userId="2af4d44886c067cc" providerId="LiveId" clId="{B09338CD-B004-4BA2-95F9-B11DED2D33F5}" dt="2023-04-15T12:08:51.565" v="90" actId="1076"/>
          <ac:spMkLst>
            <pc:docMk/>
            <pc:sldMk cId="577224170" sldId="331"/>
            <ac:spMk id="4" creationId="{2C3A4E6B-E624-EC67-2194-C1D7BA2D8696}"/>
          </ac:spMkLst>
        </pc:spChg>
        <pc:spChg chg="del">
          <ac:chgData name="Siegbert Rudolph" userId="2af4d44886c067cc" providerId="LiveId" clId="{B09338CD-B004-4BA2-95F9-B11DED2D33F5}" dt="2023-04-15T12:08:51.565" v="85" actId="478"/>
          <ac:spMkLst>
            <pc:docMk/>
            <pc:sldMk cId="577224170" sldId="331"/>
            <ac:spMk id="6" creationId="{8C0221A5-FA75-E704-18EC-5271E1E0F050}"/>
          </ac:spMkLst>
        </pc:spChg>
      </pc:sldChg>
      <pc:sldChg chg="delSp modSp mod">
        <pc:chgData name="Siegbert Rudolph" userId="2af4d44886c067cc" providerId="LiveId" clId="{B09338CD-B004-4BA2-95F9-B11DED2D33F5}" dt="2023-04-15T12:08:51.565" v="96" actId="1076"/>
        <pc:sldMkLst>
          <pc:docMk/>
          <pc:sldMk cId="393580031" sldId="332"/>
        </pc:sldMkLst>
        <pc:spChg chg="mod">
          <ac:chgData name="Siegbert Rudolph" userId="2af4d44886c067cc" providerId="LiveId" clId="{B09338CD-B004-4BA2-95F9-B11DED2D33F5}" dt="2023-04-15T12:08:51.565" v="96" actId="1076"/>
          <ac:spMkLst>
            <pc:docMk/>
            <pc:sldMk cId="393580031" sldId="332"/>
            <ac:spMk id="4" creationId="{BF33999B-D549-5855-4B97-176813603A09}"/>
          </ac:spMkLst>
        </pc:spChg>
        <pc:spChg chg="del">
          <ac:chgData name="Siegbert Rudolph" userId="2af4d44886c067cc" providerId="LiveId" clId="{B09338CD-B004-4BA2-95F9-B11DED2D33F5}" dt="2023-04-15T12:08:51.565" v="91" actId="478"/>
          <ac:spMkLst>
            <pc:docMk/>
            <pc:sldMk cId="393580031" sldId="332"/>
            <ac:spMk id="6" creationId="{35972B6D-C37D-EC21-F1C2-E3C3BEEF5F4D}"/>
          </ac:spMkLst>
        </pc:spChg>
      </pc:sldChg>
      <pc:sldChg chg="delSp modSp mod">
        <pc:chgData name="Siegbert Rudolph" userId="2af4d44886c067cc" providerId="LiveId" clId="{B09338CD-B004-4BA2-95F9-B11DED2D33F5}" dt="2023-04-15T12:08:51.581" v="102" actId="1076"/>
        <pc:sldMkLst>
          <pc:docMk/>
          <pc:sldMk cId="2338787527" sldId="333"/>
        </pc:sldMkLst>
        <pc:spChg chg="mod">
          <ac:chgData name="Siegbert Rudolph" userId="2af4d44886c067cc" providerId="LiveId" clId="{B09338CD-B004-4BA2-95F9-B11DED2D33F5}" dt="2023-04-15T12:08:51.581" v="102" actId="1076"/>
          <ac:spMkLst>
            <pc:docMk/>
            <pc:sldMk cId="2338787527" sldId="333"/>
            <ac:spMk id="4" creationId="{544F878E-B128-7067-580F-B67A6474A3F6}"/>
          </ac:spMkLst>
        </pc:spChg>
        <pc:spChg chg="del">
          <ac:chgData name="Siegbert Rudolph" userId="2af4d44886c067cc" providerId="LiveId" clId="{B09338CD-B004-4BA2-95F9-B11DED2D33F5}" dt="2023-04-15T12:08:51.565" v="97" actId="478"/>
          <ac:spMkLst>
            <pc:docMk/>
            <pc:sldMk cId="2338787527" sldId="333"/>
            <ac:spMk id="6" creationId="{70A584A6-5BA4-D71C-6032-805F457708B3}"/>
          </ac:spMkLst>
        </pc:spChg>
      </pc:sldChg>
      <pc:sldChg chg="delSp modSp mod">
        <pc:chgData name="Siegbert Rudolph" userId="2af4d44886c067cc" providerId="LiveId" clId="{B09338CD-B004-4BA2-95F9-B11DED2D33F5}" dt="2023-04-15T12:08:51.581" v="114" actId="1076"/>
        <pc:sldMkLst>
          <pc:docMk/>
          <pc:sldMk cId="873203582" sldId="334"/>
        </pc:sldMkLst>
        <pc:spChg chg="mod">
          <ac:chgData name="Siegbert Rudolph" userId="2af4d44886c067cc" providerId="LiveId" clId="{B09338CD-B004-4BA2-95F9-B11DED2D33F5}" dt="2023-04-15T12:08:51.581" v="114" actId="1076"/>
          <ac:spMkLst>
            <pc:docMk/>
            <pc:sldMk cId="873203582" sldId="334"/>
            <ac:spMk id="4" creationId="{4A107E35-C7C5-0F03-C694-894300D1A1E4}"/>
          </ac:spMkLst>
        </pc:spChg>
        <pc:spChg chg="del">
          <ac:chgData name="Siegbert Rudolph" userId="2af4d44886c067cc" providerId="LiveId" clId="{B09338CD-B004-4BA2-95F9-B11DED2D33F5}" dt="2023-04-15T12:08:51.581" v="109" actId="478"/>
          <ac:spMkLst>
            <pc:docMk/>
            <pc:sldMk cId="873203582" sldId="334"/>
            <ac:spMk id="6" creationId="{F622D137-2FCC-53FA-FB18-622C58E4A35E}"/>
          </ac:spMkLst>
        </pc:spChg>
      </pc:sldChg>
      <pc:sldChg chg="delSp modSp mod">
        <pc:chgData name="Siegbert Rudolph" userId="2af4d44886c067cc" providerId="LiveId" clId="{B09338CD-B004-4BA2-95F9-B11DED2D33F5}" dt="2023-04-15T12:08:51.581" v="120" actId="1076"/>
        <pc:sldMkLst>
          <pc:docMk/>
          <pc:sldMk cId="2753350597" sldId="335"/>
        </pc:sldMkLst>
        <pc:spChg chg="mod">
          <ac:chgData name="Siegbert Rudolph" userId="2af4d44886c067cc" providerId="LiveId" clId="{B09338CD-B004-4BA2-95F9-B11DED2D33F5}" dt="2023-04-15T12:08:51.581" v="120" actId="1076"/>
          <ac:spMkLst>
            <pc:docMk/>
            <pc:sldMk cId="2753350597" sldId="335"/>
            <ac:spMk id="4" creationId="{2E273FC7-6ADC-B7BB-9C98-5CB074FA582E}"/>
          </ac:spMkLst>
        </pc:spChg>
        <pc:spChg chg="del">
          <ac:chgData name="Siegbert Rudolph" userId="2af4d44886c067cc" providerId="LiveId" clId="{B09338CD-B004-4BA2-95F9-B11DED2D33F5}" dt="2023-04-15T12:08:51.581" v="115" actId="478"/>
          <ac:spMkLst>
            <pc:docMk/>
            <pc:sldMk cId="2753350597" sldId="335"/>
            <ac:spMk id="6" creationId="{79E5107A-DF5C-4463-B6F9-02667132A2A2}"/>
          </ac:spMkLst>
        </pc:spChg>
      </pc:sldChg>
      <pc:sldChg chg="delSp modSp mod">
        <pc:chgData name="Siegbert Rudolph" userId="2af4d44886c067cc" providerId="LiveId" clId="{B09338CD-B004-4BA2-95F9-B11DED2D33F5}" dt="2023-04-15T12:08:51.597" v="126" actId="1076"/>
        <pc:sldMkLst>
          <pc:docMk/>
          <pc:sldMk cId="3459433724" sldId="336"/>
        </pc:sldMkLst>
        <pc:spChg chg="mod">
          <ac:chgData name="Siegbert Rudolph" userId="2af4d44886c067cc" providerId="LiveId" clId="{B09338CD-B004-4BA2-95F9-B11DED2D33F5}" dt="2023-04-15T12:08:51.597" v="126" actId="1076"/>
          <ac:spMkLst>
            <pc:docMk/>
            <pc:sldMk cId="3459433724" sldId="336"/>
            <ac:spMk id="4" creationId="{A24CE02C-92BD-9BC5-E8BF-902E4AB4B9D2}"/>
          </ac:spMkLst>
        </pc:spChg>
        <pc:spChg chg="del">
          <ac:chgData name="Siegbert Rudolph" userId="2af4d44886c067cc" providerId="LiveId" clId="{B09338CD-B004-4BA2-95F9-B11DED2D33F5}" dt="2023-04-15T12:08:51.581" v="121" actId="478"/>
          <ac:spMkLst>
            <pc:docMk/>
            <pc:sldMk cId="3459433724" sldId="336"/>
            <ac:spMk id="6" creationId="{D073A4E1-C1E8-C80A-D924-0BEE22C06EAF}"/>
          </ac:spMkLst>
        </pc:spChg>
      </pc:sldChg>
      <pc:sldChg chg="delSp modSp mod">
        <pc:chgData name="Siegbert Rudolph" userId="2af4d44886c067cc" providerId="LiveId" clId="{B09338CD-B004-4BA2-95F9-B11DED2D33F5}" dt="2023-04-15T12:08:51.597" v="132" actId="1076"/>
        <pc:sldMkLst>
          <pc:docMk/>
          <pc:sldMk cId="36818596" sldId="337"/>
        </pc:sldMkLst>
        <pc:spChg chg="mod">
          <ac:chgData name="Siegbert Rudolph" userId="2af4d44886c067cc" providerId="LiveId" clId="{B09338CD-B004-4BA2-95F9-B11DED2D33F5}" dt="2023-04-15T12:08:51.597" v="132" actId="1076"/>
          <ac:spMkLst>
            <pc:docMk/>
            <pc:sldMk cId="36818596" sldId="337"/>
            <ac:spMk id="4" creationId="{4351C312-2587-5F3A-A0ED-B5CA72225A33}"/>
          </ac:spMkLst>
        </pc:spChg>
        <pc:spChg chg="del">
          <ac:chgData name="Siegbert Rudolph" userId="2af4d44886c067cc" providerId="LiveId" clId="{B09338CD-B004-4BA2-95F9-B11DED2D33F5}" dt="2023-04-15T12:08:51.597" v="127" actId="478"/>
          <ac:spMkLst>
            <pc:docMk/>
            <pc:sldMk cId="36818596" sldId="337"/>
            <ac:spMk id="6" creationId="{C1FAE198-2EAF-248D-DC65-87F5C326BE3C}"/>
          </ac:spMkLst>
        </pc:spChg>
      </pc:sldChg>
      <pc:sldChg chg="delSp modSp mod">
        <pc:chgData name="Siegbert Rudolph" userId="2af4d44886c067cc" providerId="LiveId" clId="{B09338CD-B004-4BA2-95F9-B11DED2D33F5}" dt="2023-04-15T12:08:51.597" v="138" actId="1076"/>
        <pc:sldMkLst>
          <pc:docMk/>
          <pc:sldMk cId="1737429326" sldId="338"/>
        </pc:sldMkLst>
        <pc:spChg chg="mod">
          <ac:chgData name="Siegbert Rudolph" userId="2af4d44886c067cc" providerId="LiveId" clId="{B09338CD-B004-4BA2-95F9-B11DED2D33F5}" dt="2023-04-15T12:08:51.597" v="138" actId="1076"/>
          <ac:spMkLst>
            <pc:docMk/>
            <pc:sldMk cId="1737429326" sldId="338"/>
            <ac:spMk id="4" creationId="{71A1BE4D-3FC8-2681-2BFB-AA4DB4AA902E}"/>
          </ac:spMkLst>
        </pc:spChg>
        <pc:spChg chg="del">
          <ac:chgData name="Siegbert Rudolph" userId="2af4d44886c067cc" providerId="LiveId" clId="{B09338CD-B004-4BA2-95F9-B11DED2D33F5}" dt="2023-04-15T12:08:51.597" v="133" actId="478"/>
          <ac:spMkLst>
            <pc:docMk/>
            <pc:sldMk cId="1737429326" sldId="338"/>
            <ac:spMk id="6" creationId="{0C3ED168-CFA8-C164-A033-25CFF340E43A}"/>
          </ac:spMkLst>
        </pc:spChg>
      </pc:sldChg>
      <pc:sldChg chg="delSp modSp mod">
        <pc:chgData name="Siegbert Rudolph" userId="2af4d44886c067cc" providerId="LiveId" clId="{B09338CD-B004-4BA2-95F9-B11DED2D33F5}" dt="2023-04-15T12:08:51.613" v="150" actId="1076"/>
        <pc:sldMkLst>
          <pc:docMk/>
          <pc:sldMk cId="3980292402" sldId="339"/>
        </pc:sldMkLst>
        <pc:spChg chg="mod">
          <ac:chgData name="Siegbert Rudolph" userId="2af4d44886c067cc" providerId="LiveId" clId="{B09338CD-B004-4BA2-95F9-B11DED2D33F5}" dt="2023-04-15T12:08:51.613" v="150" actId="1076"/>
          <ac:spMkLst>
            <pc:docMk/>
            <pc:sldMk cId="3980292402" sldId="339"/>
            <ac:spMk id="4" creationId="{3B0DB21F-CB59-8529-A460-52371B07F384}"/>
          </ac:spMkLst>
        </pc:spChg>
        <pc:spChg chg="del">
          <ac:chgData name="Siegbert Rudolph" userId="2af4d44886c067cc" providerId="LiveId" clId="{B09338CD-B004-4BA2-95F9-B11DED2D33F5}" dt="2023-04-15T12:08:51.613" v="145" actId="478"/>
          <ac:spMkLst>
            <pc:docMk/>
            <pc:sldMk cId="3980292402" sldId="339"/>
            <ac:spMk id="6" creationId="{7F1C2A4F-D65C-4167-6D1A-5C1F732E276D}"/>
          </ac:spMkLst>
        </pc:spChg>
      </pc:sldChg>
      <pc:sldChg chg="delSp modSp mod">
        <pc:chgData name="Siegbert Rudolph" userId="2af4d44886c067cc" providerId="LiveId" clId="{B09338CD-B004-4BA2-95F9-B11DED2D33F5}" dt="2023-04-15T12:08:51.613" v="156" actId="1076"/>
        <pc:sldMkLst>
          <pc:docMk/>
          <pc:sldMk cId="19798827" sldId="340"/>
        </pc:sldMkLst>
        <pc:spChg chg="mod">
          <ac:chgData name="Siegbert Rudolph" userId="2af4d44886c067cc" providerId="LiveId" clId="{B09338CD-B004-4BA2-95F9-B11DED2D33F5}" dt="2023-04-15T12:08:51.613" v="156" actId="1076"/>
          <ac:spMkLst>
            <pc:docMk/>
            <pc:sldMk cId="19798827" sldId="340"/>
            <ac:spMk id="4" creationId="{65C7EBED-BAFF-7733-5668-A0D50A8DF0E6}"/>
          </ac:spMkLst>
        </pc:spChg>
        <pc:spChg chg="del">
          <ac:chgData name="Siegbert Rudolph" userId="2af4d44886c067cc" providerId="LiveId" clId="{B09338CD-B004-4BA2-95F9-B11DED2D33F5}" dt="2023-04-15T12:08:51.613" v="151" actId="478"/>
          <ac:spMkLst>
            <pc:docMk/>
            <pc:sldMk cId="19798827" sldId="340"/>
            <ac:spMk id="6" creationId="{8A70AE3C-D7ED-931D-538A-BD3FFB6885B5}"/>
          </ac:spMkLst>
        </pc:spChg>
      </pc:sldChg>
      <pc:sldChg chg="delSp modSp mod">
        <pc:chgData name="Siegbert Rudolph" userId="2af4d44886c067cc" providerId="LiveId" clId="{B09338CD-B004-4BA2-95F9-B11DED2D33F5}" dt="2023-04-15T12:08:51.613" v="162" actId="1076"/>
        <pc:sldMkLst>
          <pc:docMk/>
          <pc:sldMk cId="3022330635" sldId="341"/>
        </pc:sldMkLst>
        <pc:spChg chg="mod">
          <ac:chgData name="Siegbert Rudolph" userId="2af4d44886c067cc" providerId="LiveId" clId="{B09338CD-B004-4BA2-95F9-B11DED2D33F5}" dt="2023-04-15T12:08:51.613" v="162" actId="1076"/>
          <ac:spMkLst>
            <pc:docMk/>
            <pc:sldMk cId="3022330635" sldId="341"/>
            <ac:spMk id="4" creationId="{237ED871-8209-BCA7-E977-EBBEDD6CD7B4}"/>
          </ac:spMkLst>
        </pc:spChg>
        <pc:spChg chg="del">
          <ac:chgData name="Siegbert Rudolph" userId="2af4d44886c067cc" providerId="LiveId" clId="{B09338CD-B004-4BA2-95F9-B11DED2D33F5}" dt="2023-04-15T12:08:51.613" v="157" actId="478"/>
          <ac:spMkLst>
            <pc:docMk/>
            <pc:sldMk cId="3022330635" sldId="341"/>
            <ac:spMk id="6" creationId="{06FF560F-7C4F-1A0C-8CE1-DD81A7EA5FD6}"/>
          </ac:spMkLst>
        </pc:spChg>
      </pc:sldChg>
      <pc:sldChg chg="delSp modSp mod">
        <pc:chgData name="Siegbert Rudolph" userId="2af4d44886c067cc" providerId="LiveId" clId="{B09338CD-B004-4BA2-95F9-B11DED2D33F5}" dt="2023-04-15T12:08:51.628" v="168" actId="1076"/>
        <pc:sldMkLst>
          <pc:docMk/>
          <pc:sldMk cId="769965713" sldId="342"/>
        </pc:sldMkLst>
        <pc:spChg chg="mod">
          <ac:chgData name="Siegbert Rudolph" userId="2af4d44886c067cc" providerId="LiveId" clId="{B09338CD-B004-4BA2-95F9-B11DED2D33F5}" dt="2023-04-15T12:08:51.628" v="168" actId="1076"/>
          <ac:spMkLst>
            <pc:docMk/>
            <pc:sldMk cId="769965713" sldId="342"/>
            <ac:spMk id="4" creationId="{E3219D08-E554-35B9-565A-042C025D3A49}"/>
          </ac:spMkLst>
        </pc:spChg>
        <pc:spChg chg="del">
          <ac:chgData name="Siegbert Rudolph" userId="2af4d44886c067cc" providerId="LiveId" clId="{B09338CD-B004-4BA2-95F9-B11DED2D33F5}" dt="2023-04-15T12:08:51.613" v="163" actId="478"/>
          <ac:spMkLst>
            <pc:docMk/>
            <pc:sldMk cId="769965713" sldId="342"/>
            <ac:spMk id="6" creationId="{05A8EF64-EDEE-0BB7-26CB-150F2E6C38CF}"/>
          </ac:spMkLst>
        </pc:spChg>
      </pc:sldChg>
      <pc:sldChg chg="delSp modSp mod">
        <pc:chgData name="Siegbert Rudolph" userId="2af4d44886c067cc" providerId="LiveId" clId="{B09338CD-B004-4BA2-95F9-B11DED2D33F5}" dt="2023-04-15T12:08:51.628" v="174" actId="1076"/>
        <pc:sldMkLst>
          <pc:docMk/>
          <pc:sldMk cId="3862433848" sldId="343"/>
        </pc:sldMkLst>
        <pc:spChg chg="mod">
          <ac:chgData name="Siegbert Rudolph" userId="2af4d44886c067cc" providerId="LiveId" clId="{B09338CD-B004-4BA2-95F9-B11DED2D33F5}" dt="2023-04-15T12:08:51.628" v="174" actId="1076"/>
          <ac:spMkLst>
            <pc:docMk/>
            <pc:sldMk cId="3862433848" sldId="343"/>
            <ac:spMk id="4" creationId="{C64EEF14-1167-A3DE-C81A-EABAD58838E2}"/>
          </ac:spMkLst>
        </pc:spChg>
        <pc:spChg chg="del">
          <ac:chgData name="Siegbert Rudolph" userId="2af4d44886c067cc" providerId="LiveId" clId="{B09338CD-B004-4BA2-95F9-B11DED2D33F5}" dt="2023-04-15T12:08:51.628" v="169" actId="478"/>
          <ac:spMkLst>
            <pc:docMk/>
            <pc:sldMk cId="3862433848" sldId="343"/>
            <ac:spMk id="6" creationId="{A82EB04C-2843-D1FB-09B2-FF4071B70AF1}"/>
          </ac:spMkLst>
        </pc:spChg>
      </pc:sldChg>
      <pc:sldChg chg="delSp modSp mod">
        <pc:chgData name="Siegbert Rudolph" userId="2af4d44886c067cc" providerId="LiveId" clId="{B09338CD-B004-4BA2-95F9-B11DED2D33F5}" dt="2023-04-15T12:08:51.628" v="186" actId="1076"/>
        <pc:sldMkLst>
          <pc:docMk/>
          <pc:sldMk cId="3831517656" sldId="344"/>
        </pc:sldMkLst>
        <pc:spChg chg="mod">
          <ac:chgData name="Siegbert Rudolph" userId="2af4d44886c067cc" providerId="LiveId" clId="{B09338CD-B004-4BA2-95F9-B11DED2D33F5}" dt="2023-04-15T12:08:51.628" v="186" actId="1076"/>
          <ac:spMkLst>
            <pc:docMk/>
            <pc:sldMk cId="3831517656" sldId="344"/>
            <ac:spMk id="4" creationId="{68A20D2D-29FC-52C7-6B28-CB0E1E37019F}"/>
          </ac:spMkLst>
        </pc:spChg>
        <pc:spChg chg="del">
          <ac:chgData name="Siegbert Rudolph" userId="2af4d44886c067cc" providerId="LiveId" clId="{B09338CD-B004-4BA2-95F9-B11DED2D33F5}" dt="2023-04-15T12:08:51.628" v="181" actId="478"/>
          <ac:spMkLst>
            <pc:docMk/>
            <pc:sldMk cId="3831517656" sldId="344"/>
            <ac:spMk id="6" creationId="{35BB9A91-C4BC-E41C-68A3-F7BB32C130E4}"/>
          </ac:spMkLst>
        </pc:spChg>
      </pc:sldChg>
      <pc:sldChg chg="delSp modSp mod">
        <pc:chgData name="Siegbert Rudolph" userId="2af4d44886c067cc" providerId="LiveId" clId="{B09338CD-B004-4BA2-95F9-B11DED2D33F5}" dt="2023-04-15T12:08:51.644" v="192" actId="1076"/>
        <pc:sldMkLst>
          <pc:docMk/>
          <pc:sldMk cId="4246089716" sldId="345"/>
        </pc:sldMkLst>
        <pc:spChg chg="mod">
          <ac:chgData name="Siegbert Rudolph" userId="2af4d44886c067cc" providerId="LiveId" clId="{B09338CD-B004-4BA2-95F9-B11DED2D33F5}" dt="2023-04-15T12:08:51.644" v="192" actId="1076"/>
          <ac:spMkLst>
            <pc:docMk/>
            <pc:sldMk cId="4246089716" sldId="345"/>
            <ac:spMk id="4" creationId="{D3F0E0DA-C7A1-4E9D-7929-CC5720F92A96}"/>
          </ac:spMkLst>
        </pc:spChg>
        <pc:spChg chg="del">
          <ac:chgData name="Siegbert Rudolph" userId="2af4d44886c067cc" providerId="LiveId" clId="{B09338CD-B004-4BA2-95F9-B11DED2D33F5}" dt="2023-04-15T12:08:51.628" v="187" actId="478"/>
          <ac:spMkLst>
            <pc:docMk/>
            <pc:sldMk cId="4246089716" sldId="345"/>
            <ac:spMk id="6" creationId="{D7245C2A-232F-89A7-AF28-5357BD76110A}"/>
          </ac:spMkLst>
        </pc:spChg>
      </pc:sldChg>
      <pc:sldChg chg="delSp modSp mod">
        <pc:chgData name="Siegbert Rudolph" userId="2af4d44886c067cc" providerId="LiveId" clId="{B09338CD-B004-4BA2-95F9-B11DED2D33F5}" dt="2023-04-15T12:08:51.644" v="198" actId="1076"/>
        <pc:sldMkLst>
          <pc:docMk/>
          <pc:sldMk cId="4261946040" sldId="346"/>
        </pc:sldMkLst>
        <pc:spChg chg="mod">
          <ac:chgData name="Siegbert Rudolph" userId="2af4d44886c067cc" providerId="LiveId" clId="{B09338CD-B004-4BA2-95F9-B11DED2D33F5}" dt="2023-04-15T12:08:51.644" v="198" actId="1076"/>
          <ac:spMkLst>
            <pc:docMk/>
            <pc:sldMk cId="4261946040" sldId="346"/>
            <ac:spMk id="4" creationId="{A9916DFD-9181-7E3F-7125-15236C2936F9}"/>
          </ac:spMkLst>
        </pc:spChg>
        <pc:spChg chg="del">
          <ac:chgData name="Siegbert Rudolph" userId="2af4d44886c067cc" providerId="LiveId" clId="{B09338CD-B004-4BA2-95F9-B11DED2D33F5}" dt="2023-04-15T12:08:51.644" v="193" actId="478"/>
          <ac:spMkLst>
            <pc:docMk/>
            <pc:sldMk cId="4261946040" sldId="346"/>
            <ac:spMk id="6" creationId="{3CCBA78D-94F6-A31D-ADDF-9C7A55F1C527}"/>
          </ac:spMkLst>
        </pc:spChg>
      </pc:sldChg>
      <pc:sldChg chg="delSp modSp mod">
        <pc:chgData name="Siegbert Rudolph" userId="2af4d44886c067cc" providerId="LiveId" clId="{B09338CD-B004-4BA2-95F9-B11DED2D33F5}" dt="2023-04-15T12:08:51.644" v="210" actId="1076"/>
        <pc:sldMkLst>
          <pc:docMk/>
          <pc:sldMk cId="1643268137" sldId="347"/>
        </pc:sldMkLst>
        <pc:spChg chg="mod">
          <ac:chgData name="Siegbert Rudolph" userId="2af4d44886c067cc" providerId="LiveId" clId="{B09338CD-B004-4BA2-95F9-B11DED2D33F5}" dt="2023-04-15T12:08:51.644" v="210" actId="1076"/>
          <ac:spMkLst>
            <pc:docMk/>
            <pc:sldMk cId="1643268137" sldId="347"/>
            <ac:spMk id="4" creationId="{E9D8418E-077C-FDFE-C613-093AFEE07BFC}"/>
          </ac:spMkLst>
        </pc:spChg>
        <pc:spChg chg="del">
          <ac:chgData name="Siegbert Rudolph" userId="2af4d44886c067cc" providerId="LiveId" clId="{B09338CD-B004-4BA2-95F9-B11DED2D33F5}" dt="2023-04-15T12:08:51.644" v="205" actId="478"/>
          <ac:spMkLst>
            <pc:docMk/>
            <pc:sldMk cId="1643268137" sldId="347"/>
            <ac:spMk id="6" creationId="{769ABBC9-E5C9-3E7B-A53F-A3D3EC765855}"/>
          </ac:spMkLst>
        </pc:spChg>
      </pc:sldChg>
      <pc:sldChg chg="delSp modSp mod">
        <pc:chgData name="Siegbert Rudolph" userId="2af4d44886c067cc" providerId="LiveId" clId="{B09338CD-B004-4BA2-95F9-B11DED2D33F5}" dt="2023-04-15T12:08:51.644" v="204" actId="1076"/>
        <pc:sldMkLst>
          <pc:docMk/>
          <pc:sldMk cId="3808306952" sldId="348"/>
        </pc:sldMkLst>
        <pc:spChg chg="mod">
          <ac:chgData name="Siegbert Rudolph" userId="2af4d44886c067cc" providerId="LiveId" clId="{B09338CD-B004-4BA2-95F9-B11DED2D33F5}" dt="2023-04-15T12:08:51.644" v="204" actId="1076"/>
          <ac:spMkLst>
            <pc:docMk/>
            <pc:sldMk cId="3808306952" sldId="348"/>
            <ac:spMk id="4" creationId="{13D9DC58-4D49-B97F-5011-8D82816D0D26}"/>
          </ac:spMkLst>
        </pc:spChg>
        <pc:spChg chg="del">
          <ac:chgData name="Siegbert Rudolph" userId="2af4d44886c067cc" providerId="LiveId" clId="{B09338CD-B004-4BA2-95F9-B11DED2D33F5}" dt="2023-04-15T12:08:51.644" v="199" actId="478"/>
          <ac:spMkLst>
            <pc:docMk/>
            <pc:sldMk cId="3808306952" sldId="348"/>
            <ac:spMk id="6" creationId="{8BA11A19-F202-BA72-5369-E22A76A1C505}"/>
          </ac:spMkLst>
        </pc:spChg>
      </pc:sldChg>
      <pc:sldChg chg="delSp modSp mod">
        <pc:chgData name="Siegbert Rudolph" userId="2af4d44886c067cc" providerId="LiveId" clId="{B09338CD-B004-4BA2-95F9-B11DED2D33F5}" dt="2023-04-15T12:08:51.659" v="228" actId="1076"/>
        <pc:sldMkLst>
          <pc:docMk/>
          <pc:sldMk cId="3520276681" sldId="349"/>
        </pc:sldMkLst>
        <pc:spChg chg="mod">
          <ac:chgData name="Siegbert Rudolph" userId="2af4d44886c067cc" providerId="LiveId" clId="{B09338CD-B004-4BA2-95F9-B11DED2D33F5}" dt="2023-04-15T12:08:51.659" v="228" actId="1076"/>
          <ac:spMkLst>
            <pc:docMk/>
            <pc:sldMk cId="3520276681" sldId="349"/>
            <ac:spMk id="2" creationId="{066D9879-EBA2-1BD8-ABB8-7006C6A428B4}"/>
          </ac:spMkLst>
        </pc:spChg>
        <pc:spChg chg="del">
          <ac:chgData name="Siegbert Rudolph" userId="2af4d44886c067cc" providerId="LiveId" clId="{B09338CD-B004-4BA2-95F9-B11DED2D33F5}" dt="2023-04-15T12:08:51.659" v="223" actId="478"/>
          <ac:spMkLst>
            <pc:docMk/>
            <pc:sldMk cId="3520276681" sldId="349"/>
            <ac:spMk id="4" creationId="{EE8AD0C8-A1F1-A40A-22A3-5E348CE6BEB2}"/>
          </ac:spMkLst>
        </pc:spChg>
      </pc:sldChg>
      <pc:sldChg chg="delSp modSp mod">
        <pc:chgData name="Siegbert Rudolph" userId="2af4d44886c067cc" providerId="LiveId" clId="{B09338CD-B004-4BA2-95F9-B11DED2D33F5}" dt="2023-04-15T12:08:51.659" v="234" actId="1076"/>
        <pc:sldMkLst>
          <pc:docMk/>
          <pc:sldMk cId="1994975947" sldId="350"/>
        </pc:sldMkLst>
        <pc:spChg chg="mod">
          <ac:chgData name="Siegbert Rudolph" userId="2af4d44886c067cc" providerId="LiveId" clId="{B09338CD-B004-4BA2-95F9-B11DED2D33F5}" dt="2023-04-15T12:08:51.659" v="234" actId="1076"/>
          <ac:spMkLst>
            <pc:docMk/>
            <pc:sldMk cId="1994975947" sldId="350"/>
            <ac:spMk id="2" creationId="{E7FA7811-B9E8-B432-E704-FD65F4DF4725}"/>
          </ac:spMkLst>
        </pc:spChg>
        <pc:spChg chg="del">
          <ac:chgData name="Siegbert Rudolph" userId="2af4d44886c067cc" providerId="LiveId" clId="{B09338CD-B004-4BA2-95F9-B11DED2D33F5}" dt="2023-04-15T12:08:51.659" v="229" actId="478"/>
          <ac:spMkLst>
            <pc:docMk/>
            <pc:sldMk cId="1994975947" sldId="350"/>
            <ac:spMk id="4" creationId="{D24C987F-D3C4-CDBE-83A2-10CDEA96C31B}"/>
          </ac:spMkLst>
        </pc:spChg>
      </pc:sldChg>
      <pc:sldChg chg="delSp modSp mod">
        <pc:chgData name="Siegbert Rudolph" userId="2af4d44886c067cc" providerId="LiveId" clId="{B09338CD-B004-4BA2-95F9-B11DED2D33F5}" dt="2023-04-15T12:08:51.675" v="240" actId="1076"/>
        <pc:sldMkLst>
          <pc:docMk/>
          <pc:sldMk cId="3223645231" sldId="351"/>
        </pc:sldMkLst>
        <pc:spChg chg="mod">
          <ac:chgData name="Siegbert Rudolph" userId="2af4d44886c067cc" providerId="LiveId" clId="{B09338CD-B004-4BA2-95F9-B11DED2D33F5}" dt="2023-04-15T12:08:51.675" v="240" actId="1076"/>
          <ac:spMkLst>
            <pc:docMk/>
            <pc:sldMk cId="3223645231" sldId="351"/>
            <ac:spMk id="2" creationId="{586C52AD-E325-4861-A9A3-521A98109E9F}"/>
          </ac:spMkLst>
        </pc:spChg>
        <pc:spChg chg="del">
          <ac:chgData name="Siegbert Rudolph" userId="2af4d44886c067cc" providerId="LiveId" clId="{B09338CD-B004-4BA2-95F9-B11DED2D33F5}" dt="2023-04-15T12:08:51.659" v="235" actId="478"/>
          <ac:spMkLst>
            <pc:docMk/>
            <pc:sldMk cId="3223645231" sldId="351"/>
            <ac:spMk id="4" creationId="{F2655262-BC8B-80C7-100B-6B61D6129325}"/>
          </ac:spMkLst>
        </pc:spChg>
      </pc:sldChg>
      <pc:sldChg chg="delSp modSp mod">
        <pc:chgData name="Siegbert Rudolph" userId="2af4d44886c067cc" providerId="LiveId" clId="{B09338CD-B004-4BA2-95F9-B11DED2D33F5}" dt="2023-04-15T12:08:51.675" v="246" actId="1076"/>
        <pc:sldMkLst>
          <pc:docMk/>
          <pc:sldMk cId="2750322672" sldId="352"/>
        </pc:sldMkLst>
        <pc:spChg chg="mod">
          <ac:chgData name="Siegbert Rudolph" userId="2af4d44886c067cc" providerId="LiveId" clId="{B09338CD-B004-4BA2-95F9-B11DED2D33F5}" dt="2023-04-15T12:08:51.675" v="246" actId="1076"/>
          <ac:spMkLst>
            <pc:docMk/>
            <pc:sldMk cId="2750322672" sldId="352"/>
            <ac:spMk id="2" creationId="{162F400A-0F31-D555-A200-2AFCE915D576}"/>
          </ac:spMkLst>
        </pc:spChg>
        <pc:spChg chg="del">
          <ac:chgData name="Siegbert Rudolph" userId="2af4d44886c067cc" providerId="LiveId" clId="{B09338CD-B004-4BA2-95F9-B11DED2D33F5}" dt="2023-04-15T12:08:51.675" v="241" actId="478"/>
          <ac:spMkLst>
            <pc:docMk/>
            <pc:sldMk cId="2750322672" sldId="352"/>
            <ac:spMk id="4" creationId="{108FBECE-9783-3FE0-0065-C0FB81ABA091}"/>
          </ac:spMkLst>
        </pc:spChg>
      </pc:sldChg>
      <pc:sldChg chg="delSp modSp mod">
        <pc:chgData name="Siegbert Rudolph" userId="2af4d44886c067cc" providerId="LiveId" clId="{B09338CD-B004-4BA2-95F9-B11DED2D33F5}" dt="2023-04-15T12:08:51.675" v="258" actId="1076"/>
        <pc:sldMkLst>
          <pc:docMk/>
          <pc:sldMk cId="698882919" sldId="353"/>
        </pc:sldMkLst>
        <pc:spChg chg="mod">
          <ac:chgData name="Siegbert Rudolph" userId="2af4d44886c067cc" providerId="LiveId" clId="{B09338CD-B004-4BA2-95F9-B11DED2D33F5}" dt="2023-04-15T12:08:51.675" v="258" actId="1076"/>
          <ac:spMkLst>
            <pc:docMk/>
            <pc:sldMk cId="698882919" sldId="353"/>
            <ac:spMk id="2" creationId="{3309868A-0509-3677-8682-A12D2509BB9B}"/>
          </ac:spMkLst>
        </pc:spChg>
        <pc:spChg chg="del">
          <ac:chgData name="Siegbert Rudolph" userId="2af4d44886c067cc" providerId="LiveId" clId="{B09338CD-B004-4BA2-95F9-B11DED2D33F5}" dt="2023-04-15T12:08:51.675" v="253" actId="478"/>
          <ac:spMkLst>
            <pc:docMk/>
            <pc:sldMk cId="698882919" sldId="353"/>
            <ac:spMk id="4" creationId="{DAA4CAE8-477B-8932-CFB6-2F29B8DE9F8F}"/>
          </ac:spMkLst>
        </pc:spChg>
      </pc:sldChg>
      <pc:sldChg chg="delSp modSp mod">
        <pc:chgData name="Siegbert Rudolph" userId="2af4d44886c067cc" providerId="LiveId" clId="{B09338CD-B004-4BA2-95F9-B11DED2D33F5}" dt="2023-04-15T12:08:51.691" v="264" actId="1076"/>
        <pc:sldMkLst>
          <pc:docMk/>
          <pc:sldMk cId="1939701643" sldId="354"/>
        </pc:sldMkLst>
        <pc:spChg chg="mod">
          <ac:chgData name="Siegbert Rudolph" userId="2af4d44886c067cc" providerId="LiveId" clId="{B09338CD-B004-4BA2-95F9-B11DED2D33F5}" dt="2023-04-15T12:08:51.691" v="264" actId="1076"/>
          <ac:spMkLst>
            <pc:docMk/>
            <pc:sldMk cId="1939701643" sldId="354"/>
            <ac:spMk id="2" creationId="{6A4787F9-4DF5-B5E2-842D-ED376CCA6737}"/>
          </ac:spMkLst>
        </pc:spChg>
        <pc:spChg chg="del">
          <ac:chgData name="Siegbert Rudolph" userId="2af4d44886c067cc" providerId="LiveId" clId="{B09338CD-B004-4BA2-95F9-B11DED2D33F5}" dt="2023-04-15T12:08:51.675" v="259" actId="478"/>
          <ac:spMkLst>
            <pc:docMk/>
            <pc:sldMk cId="1939701643" sldId="354"/>
            <ac:spMk id="4" creationId="{9A62A929-2F5F-DD1B-1861-1726E05CDD66}"/>
          </ac:spMkLst>
        </pc:spChg>
      </pc:sldChg>
      <pc:sldChg chg="delSp modSp mod">
        <pc:chgData name="Siegbert Rudolph" userId="2af4d44886c067cc" providerId="LiveId" clId="{B09338CD-B004-4BA2-95F9-B11DED2D33F5}" dt="2023-04-15T12:08:51.697" v="270" actId="1076"/>
        <pc:sldMkLst>
          <pc:docMk/>
          <pc:sldMk cId="2493502698" sldId="355"/>
        </pc:sldMkLst>
        <pc:spChg chg="mod">
          <ac:chgData name="Siegbert Rudolph" userId="2af4d44886c067cc" providerId="LiveId" clId="{B09338CD-B004-4BA2-95F9-B11DED2D33F5}" dt="2023-04-15T12:08:51.697" v="270" actId="1076"/>
          <ac:spMkLst>
            <pc:docMk/>
            <pc:sldMk cId="2493502698" sldId="355"/>
            <ac:spMk id="2" creationId="{2453989E-D8A5-5A88-6977-29B3EA39A8D2}"/>
          </ac:spMkLst>
        </pc:spChg>
        <pc:spChg chg="del">
          <ac:chgData name="Siegbert Rudolph" userId="2af4d44886c067cc" providerId="LiveId" clId="{B09338CD-B004-4BA2-95F9-B11DED2D33F5}" dt="2023-04-15T12:08:51.691" v="265" actId="478"/>
          <ac:spMkLst>
            <pc:docMk/>
            <pc:sldMk cId="2493502698" sldId="355"/>
            <ac:spMk id="4" creationId="{5F55655D-FCD5-6846-F739-DBFDC44A9921}"/>
          </ac:spMkLst>
        </pc:spChg>
      </pc:sldChg>
      <pc:sldChg chg="delSp modSp mod">
        <pc:chgData name="Siegbert Rudolph" userId="2af4d44886c067cc" providerId="LiveId" clId="{B09338CD-B004-4BA2-95F9-B11DED2D33F5}" dt="2023-04-15T12:08:51.697" v="276" actId="1076"/>
        <pc:sldMkLst>
          <pc:docMk/>
          <pc:sldMk cId="851453200" sldId="356"/>
        </pc:sldMkLst>
        <pc:spChg chg="mod">
          <ac:chgData name="Siegbert Rudolph" userId="2af4d44886c067cc" providerId="LiveId" clId="{B09338CD-B004-4BA2-95F9-B11DED2D33F5}" dt="2023-04-15T12:08:51.697" v="276" actId="1076"/>
          <ac:spMkLst>
            <pc:docMk/>
            <pc:sldMk cId="851453200" sldId="356"/>
            <ac:spMk id="2" creationId="{B23385F7-5A31-BBF7-090C-1A70279936CD}"/>
          </ac:spMkLst>
        </pc:spChg>
        <pc:spChg chg="del">
          <ac:chgData name="Siegbert Rudolph" userId="2af4d44886c067cc" providerId="LiveId" clId="{B09338CD-B004-4BA2-95F9-B11DED2D33F5}" dt="2023-04-15T12:08:51.697" v="271" actId="478"/>
          <ac:spMkLst>
            <pc:docMk/>
            <pc:sldMk cId="851453200" sldId="356"/>
            <ac:spMk id="4" creationId="{799A6440-004A-F1B1-52C8-2049A2467093}"/>
          </ac:spMkLst>
        </pc:spChg>
      </pc:sldChg>
      <pc:sldChg chg="delSp modSp mod">
        <pc:chgData name="Siegbert Rudolph" userId="2af4d44886c067cc" providerId="LiveId" clId="{B09338CD-B004-4BA2-95F9-B11DED2D33F5}" dt="2023-04-15T12:08:51.707" v="282" actId="1076"/>
        <pc:sldMkLst>
          <pc:docMk/>
          <pc:sldMk cId="2088534301" sldId="357"/>
        </pc:sldMkLst>
        <pc:spChg chg="mod">
          <ac:chgData name="Siegbert Rudolph" userId="2af4d44886c067cc" providerId="LiveId" clId="{B09338CD-B004-4BA2-95F9-B11DED2D33F5}" dt="2023-04-15T12:08:51.707" v="282" actId="1076"/>
          <ac:spMkLst>
            <pc:docMk/>
            <pc:sldMk cId="2088534301" sldId="357"/>
            <ac:spMk id="2" creationId="{0B9C55ED-4320-229D-2BBE-C9765EA0C60B}"/>
          </ac:spMkLst>
        </pc:spChg>
        <pc:spChg chg="del">
          <ac:chgData name="Siegbert Rudolph" userId="2af4d44886c067cc" providerId="LiveId" clId="{B09338CD-B004-4BA2-95F9-B11DED2D33F5}" dt="2023-04-15T12:08:51.697" v="277" actId="478"/>
          <ac:spMkLst>
            <pc:docMk/>
            <pc:sldMk cId="2088534301" sldId="357"/>
            <ac:spMk id="4" creationId="{776F66A4-4DDB-F5CF-F6F7-BB270EE882BC}"/>
          </ac:spMkLst>
        </pc:spChg>
      </pc:sldChg>
      <pc:sldChg chg="delSp modSp mod">
        <pc:chgData name="Siegbert Rudolph" userId="2af4d44886c067cc" providerId="LiveId" clId="{B09338CD-B004-4BA2-95F9-B11DED2D33F5}" dt="2023-04-15T12:08:51.707" v="294" actId="1076"/>
        <pc:sldMkLst>
          <pc:docMk/>
          <pc:sldMk cId="2400183935" sldId="358"/>
        </pc:sldMkLst>
        <pc:spChg chg="mod">
          <ac:chgData name="Siegbert Rudolph" userId="2af4d44886c067cc" providerId="LiveId" clId="{B09338CD-B004-4BA2-95F9-B11DED2D33F5}" dt="2023-04-15T12:08:51.707" v="294" actId="1076"/>
          <ac:spMkLst>
            <pc:docMk/>
            <pc:sldMk cId="2400183935" sldId="358"/>
            <ac:spMk id="2" creationId="{91D0AC68-BA67-12EB-8E6F-D5F85325DCC7}"/>
          </ac:spMkLst>
        </pc:spChg>
        <pc:spChg chg="del">
          <ac:chgData name="Siegbert Rudolph" userId="2af4d44886c067cc" providerId="LiveId" clId="{B09338CD-B004-4BA2-95F9-B11DED2D33F5}" dt="2023-04-15T12:08:51.707" v="289" actId="478"/>
          <ac:spMkLst>
            <pc:docMk/>
            <pc:sldMk cId="2400183935" sldId="358"/>
            <ac:spMk id="4" creationId="{7814446B-3C49-3DBA-B2B2-679DBA173735}"/>
          </ac:spMkLst>
        </pc:spChg>
      </pc:sldChg>
      <pc:sldChg chg="delSp modSp mod">
        <pc:chgData name="Siegbert Rudolph" userId="2af4d44886c067cc" providerId="LiveId" clId="{B09338CD-B004-4BA2-95F9-B11DED2D33F5}" dt="2023-04-15T12:08:51.707" v="300" actId="1076"/>
        <pc:sldMkLst>
          <pc:docMk/>
          <pc:sldMk cId="4032970566" sldId="359"/>
        </pc:sldMkLst>
        <pc:spChg chg="mod">
          <ac:chgData name="Siegbert Rudolph" userId="2af4d44886c067cc" providerId="LiveId" clId="{B09338CD-B004-4BA2-95F9-B11DED2D33F5}" dt="2023-04-15T12:08:51.707" v="300" actId="1076"/>
          <ac:spMkLst>
            <pc:docMk/>
            <pc:sldMk cId="4032970566" sldId="359"/>
            <ac:spMk id="2" creationId="{2F7B109C-B26D-0C7F-8141-483203B70D3D}"/>
          </ac:spMkLst>
        </pc:spChg>
        <pc:spChg chg="del">
          <ac:chgData name="Siegbert Rudolph" userId="2af4d44886c067cc" providerId="LiveId" clId="{B09338CD-B004-4BA2-95F9-B11DED2D33F5}" dt="2023-04-15T12:08:51.707" v="295" actId="478"/>
          <ac:spMkLst>
            <pc:docMk/>
            <pc:sldMk cId="4032970566" sldId="359"/>
            <ac:spMk id="4" creationId="{DCDD73ED-8765-13F7-F1DA-0E2EAD3F082A}"/>
          </ac:spMkLst>
        </pc:spChg>
      </pc:sldChg>
      <pc:sldChg chg="delSp modSp mod">
        <pc:chgData name="Siegbert Rudolph" userId="2af4d44886c067cc" providerId="LiveId" clId="{B09338CD-B004-4BA2-95F9-B11DED2D33F5}" dt="2023-04-15T12:08:51.722" v="306" actId="1076"/>
        <pc:sldMkLst>
          <pc:docMk/>
          <pc:sldMk cId="316640830" sldId="360"/>
        </pc:sldMkLst>
        <pc:spChg chg="mod">
          <ac:chgData name="Siegbert Rudolph" userId="2af4d44886c067cc" providerId="LiveId" clId="{B09338CD-B004-4BA2-95F9-B11DED2D33F5}" dt="2023-04-15T12:08:51.722" v="306" actId="1076"/>
          <ac:spMkLst>
            <pc:docMk/>
            <pc:sldMk cId="316640830" sldId="360"/>
            <ac:spMk id="2" creationId="{49DB5C97-B1FC-2476-E811-65794019C892}"/>
          </ac:spMkLst>
        </pc:spChg>
        <pc:spChg chg="del">
          <ac:chgData name="Siegbert Rudolph" userId="2af4d44886c067cc" providerId="LiveId" clId="{B09338CD-B004-4BA2-95F9-B11DED2D33F5}" dt="2023-04-15T12:08:51.707" v="301" actId="478"/>
          <ac:spMkLst>
            <pc:docMk/>
            <pc:sldMk cId="316640830" sldId="360"/>
            <ac:spMk id="4" creationId="{94781D3C-2032-0E53-B0B2-C546CF3637A1}"/>
          </ac:spMkLst>
        </pc:spChg>
      </pc:sldChg>
      <pc:sldChg chg="delSp modSp mod">
        <pc:chgData name="Siegbert Rudolph" userId="2af4d44886c067cc" providerId="LiveId" clId="{B09338CD-B004-4BA2-95F9-B11DED2D33F5}" dt="2023-04-15T12:08:51.722" v="312" actId="1076"/>
        <pc:sldMkLst>
          <pc:docMk/>
          <pc:sldMk cId="4091313697" sldId="361"/>
        </pc:sldMkLst>
        <pc:spChg chg="mod">
          <ac:chgData name="Siegbert Rudolph" userId="2af4d44886c067cc" providerId="LiveId" clId="{B09338CD-B004-4BA2-95F9-B11DED2D33F5}" dt="2023-04-15T12:08:51.722" v="312" actId="1076"/>
          <ac:spMkLst>
            <pc:docMk/>
            <pc:sldMk cId="4091313697" sldId="361"/>
            <ac:spMk id="2" creationId="{F4D96CDD-32B4-E161-3C68-93A5D7884509}"/>
          </ac:spMkLst>
        </pc:spChg>
        <pc:spChg chg="del">
          <ac:chgData name="Siegbert Rudolph" userId="2af4d44886c067cc" providerId="LiveId" clId="{B09338CD-B004-4BA2-95F9-B11DED2D33F5}" dt="2023-04-15T12:08:51.722" v="307" actId="478"/>
          <ac:spMkLst>
            <pc:docMk/>
            <pc:sldMk cId="4091313697" sldId="361"/>
            <ac:spMk id="4" creationId="{AFC5764F-7A09-607C-8A34-192C98E9C4F5}"/>
          </ac:spMkLst>
        </pc:spChg>
      </pc:sldChg>
      <pc:sldChg chg="delSp modSp mod">
        <pc:chgData name="Siegbert Rudolph" userId="2af4d44886c067cc" providerId="LiveId" clId="{B09338CD-B004-4BA2-95F9-B11DED2D33F5}" dt="2023-04-15T12:08:51.722" v="318" actId="1076"/>
        <pc:sldMkLst>
          <pc:docMk/>
          <pc:sldMk cId="3197816290" sldId="362"/>
        </pc:sldMkLst>
        <pc:spChg chg="mod">
          <ac:chgData name="Siegbert Rudolph" userId="2af4d44886c067cc" providerId="LiveId" clId="{B09338CD-B004-4BA2-95F9-B11DED2D33F5}" dt="2023-04-15T12:08:51.722" v="318" actId="1076"/>
          <ac:spMkLst>
            <pc:docMk/>
            <pc:sldMk cId="3197816290" sldId="362"/>
            <ac:spMk id="2" creationId="{90CBEA57-37EA-F410-F45A-F5768B425F3F}"/>
          </ac:spMkLst>
        </pc:spChg>
        <pc:spChg chg="del">
          <ac:chgData name="Siegbert Rudolph" userId="2af4d44886c067cc" providerId="LiveId" clId="{B09338CD-B004-4BA2-95F9-B11DED2D33F5}" dt="2023-04-15T12:08:51.722" v="313" actId="478"/>
          <ac:spMkLst>
            <pc:docMk/>
            <pc:sldMk cId="3197816290" sldId="362"/>
            <ac:spMk id="4" creationId="{F75716A4-198A-7B0D-027C-99762B30E0D9}"/>
          </ac:spMkLst>
        </pc:spChg>
      </pc:sldChg>
      <pc:sldChg chg="delSp modSp mod">
        <pc:chgData name="Siegbert Rudolph" userId="2af4d44886c067cc" providerId="LiveId" clId="{B09338CD-B004-4BA2-95F9-B11DED2D33F5}" dt="2023-04-15T12:08:51.738" v="330" actId="1076"/>
        <pc:sldMkLst>
          <pc:docMk/>
          <pc:sldMk cId="4062732763" sldId="363"/>
        </pc:sldMkLst>
        <pc:spChg chg="mod">
          <ac:chgData name="Siegbert Rudolph" userId="2af4d44886c067cc" providerId="LiveId" clId="{B09338CD-B004-4BA2-95F9-B11DED2D33F5}" dt="2023-04-15T12:08:51.738" v="330" actId="1076"/>
          <ac:spMkLst>
            <pc:docMk/>
            <pc:sldMk cId="4062732763" sldId="363"/>
            <ac:spMk id="2" creationId="{09A7A769-9E91-D756-2441-EB0DE49DC3E4}"/>
          </ac:spMkLst>
        </pc:spChg>
        <pc:spChg chg="del">
          <ac:chgData name="Siegbert Rudolph" userId="2af4d44886c067cc" providerId="LiveId" clId="{B09338CD-B004-4BA2-95F9-B11DED2D33F5}" dt="2023-04-15T12:08:51.722" v="325" actId="478"/>
          <ac:spMkLst>
            <pc:docMk/>
            <pc:sldMk cId="4062732763" sldId="363"/>
            <ac:spMk id="4" creationId="{A5345904-13E9-43E0-AC24-CAA8FB34D813}"/>
          </ac:spMkLst>
        </pc:spChg>
      </pc:sldChg>
      <pc:sldChg chg="delSp modSp mod">
        <pc:chgData name="Siegbert Rudolph" userId="2af4d44886c067cc" providerId="LiveId" clId="{B09338CD-B004-4BA2-95F9-B11DED2D33F5}" dt="2023-04-15T12:08:51.738" v="336" actId="1076"/>
        <pc:sldMkLst>
          <pc:docMk/>
          <pc:sldMk cId="217182502" sldId="364"/>
        </pc:sldMkLst>
        <pc:spChg chg="mod">
          <ac:chgData name="Siegbert Rudolph" userId="2af4d44886c067cc" providerId="LiveId" clId="{B09338CD-B004-4BA2-95F9-B11DED2D33F5}" dt="2023-04-15T12:08:51.738" v="336" actId="1076"/>
          <ac:spMkLst>
            <pc:docMk/>
            <pc:sldMk cId="217182502" sldId="364"/>
            <ac:spMk id="2" creationId="{85D74CC0-3361-21C0-A177-531D0AE9B8F1}"/>
          </ac:spMkLst>
        </pc:spChg>
        <pc:spChg chg="del">
          <ac:chgData name="Siegbert Rudolph" userId="2af4d44886c067cc" providerId="LiveId" clId="{B09338CD-B004-4BA2-95F9-B11DED2D33F5}" dt="2023-04-15T12:08:51.738" v="331" actId="478"/>
          <ac:spMkLst>
            <pc:docMk/>
            <pc:sldMk cId="217182502" sldId="364"/>
            <ac:spMk id="4" creationId="{10BED349-58AA-762E-0C11-587A94EDD84A}"/>
          </ac:spMkLst>
        </pc:spChg>
      </pc:sldChg>
      <pc:sldChg chg="delSp modSp mod">
        <pc:chgData name="Siegbert Rudolph" userId="2af4d44886c067cc" providerId="LiveId" clId="{B09338CD-B004-4BA2-95F9-B11DED2D33F5}" dt="2023-04-15T12:08:51.738" v="342" actId="1076"/>
        <pc:sldMkLst>
          <pc:docMk/>
          <pc:sldMk cId="470631542" sldId="365"/>
        </pc:sldMkLst>
        <pc:spChg chg="mod">
          <ac:chgData name="Siegbert Rudolph" userId="2af4d44886c067cc" providerId="LiveId" clId="{B09338CD-B004-4BA2-95F9-B11DED2D33F5}" dt="2023-04-15T12:08:51.738" v="342" actId="1076"/>
          <ac:spMkLst>
            <pc:docMk/>
            <pc:sldMk cId="470631542" sldId="365"/>
            <ac:spMk id="2" creationId="{834D415F-B5E4-EF2E-A368-3D1A358FDA59}"/>
          </ac:spMkLst>
        </pc:spChg>
        <pc:spChg chg="del">
          <ac:chgData name="Siegbert Rudolph" userId="2af4d44886c067cc" providerId="LiveId" clId="{B09338CD-B004-4BA2-95F9-B11DED2D33F5}" dt="2023-04-15T12:08:51.738" v="337" actId="478"/>
          <ac:spMkLst>
            <pc:docMk/>
            <pc:sldMk cId="470631542" sldId="365"/>
            <ac:spMk id="4" creationId="{3D1BF5BC-DE75-0110-A060-0010FF55937B}"/>
          </ac:spMkLst>
        </pc:spChg>
      </pc:sldChg>
      <pc:sldChg chg="delSp modSp mod">
        <pc:chgData name="Siegbert Rudolph" userId="2af4d44886c067cc" providerId="LiveId" clId="{B09338CD-B004-4BA2-95F9-B11DED2D33F5}" dt="2023-04-15T12:08:51.738" v="348" actId="1076"/>
        <pc:sldMkLst>
          <pc:docMk/>
          <pc:sldMk cId="3132295500" sldId="366"/>
        </pc:sldMkLst>
        <pc:spChg chg="mod">
          <ac:chgData name="Siegbert Rudolph" userId="2af4d44886c067cc" providerId="LiveId" clId="{B09338CD-B004-4BA2-95F9-B11DED2D33F5}" dt="2023-04-15T12:08:51.738" v="348" actId="1076"/>
          <ac:spMkLst>
            <pc:docMk/>
            <pc:sldMk cId="3132295500" sldId="366"/>
            <ac:spMk id="2" creationId="{8F298EFE-E5A6-D79A-613E-FCB339202A7A}"/>
          </ac:spMkLst>
        </pc:spChg>
        <pc:spChg chg="del">
          <ac:chgData name="Siegbert Rudolph" userId="2af4d44886c067cc" providerId="LiveId" clId="{B09338CD-B004-4BA2-95F9-B11DED2D33F5}" dt="2023-04-15T12:08:51.738" v="343" actId="478"/>
          <ac:spMkLst>
            <pc:docMk/>
            <pc:sldMk cId="3132295500" sldId="366"/>
            <ac:spMk id="4" creationId="{91165D36-77FC-33B7-3732-3FA4EA76D013}"/>
          </ac:spMkLst>
        </pc:spChg>
      </pc:sldChg>
      <pc:sldChg chg="delSp modSp mod">
        <pc:chgData name="Siegbert Rudolph" userId="2af4d44886c067cc" providerId="LiveId" clId="{B09338CD-B004-4BA2-95F9-B11DED2D33F5}" dt="2023-04-15T12:08:51.754" v="354" actId="1076"/>
        <pc:sldMkLst>
          <pc:docMk/>
          <pc:sldMk cId="3873282587" sldId="367"/>
        </pc:sldMkLst>
        <pc:spChg chg="mod">
          <ac:chgData name="Siegbert Rudolph" userId="2af4d44886c067cc" providerId="LiveId" clId="{B09338CD-B004-4BA2-95F9-B11DED2D33F5}" dt="2023-04-15T12:08:51.754" v="354" actId="1076"/>
          <ac:spMkLst>
            <pc:docMk/>
            <pc:sldMk cId="3873282587" sldId="367"/>
            <ac:spMk id="2" creationId="{BFA707CC-8FC2-4CC5-472E-D2169422526F}"/>
          </ac:spMkLst>
        </pc:spChg>
        <pc:spChg chg="del">
          <ac:chgData name="Siegbert Rudolph" userId="2af4d44886c067cc" providerId="LiveId" clId="{B09338CD-B004-4BA2-95F9-B11DED2D33F5}" dt="2023-04-15T12:08:51.738" v="349" actId="478"/>
          <ac:spMkLst>
            <pc:docMk/>
            <pc:sldMk cId="3873282587" sldId="367"/>
            <ac:spMk id="4" creationId="{A03B5E5B-719A-52B0-CBA5-C72A4C211F19}"/>
          </ac:spMkLst>
        </pc:spChg>
      </pc:sldChg>
      <pc:sldChg chg="delSp modSp mod">
        <pc:chgData name="Siegbert Rudolph" userId="2af4d44886c067cc" providerId="LiveId" clId="{B09338CD-B004-4BA2-95F9-B11DED2D33F5}" dt="2023-04-15T12:08:51.754" v="366" actId="1076"/>
        <pc:sldMkLst>
          <pc:docMk/>
          <pc:sldMk cId="1887061853" sldId="370"/>
        </pc:sldMkLst>
        <pc:spChg chg="mod">
          <ac:chgData name="Siegbert Rudolph" userId="2af4d44886c067cc" providerId="LiveId" clId="{B09338CD-B004-4BA2-95F9-B11DED2D33F5}" dt="2023-04-15T12:08:51.754" v="366" actId="1076"/>
          <ac:spMkLst>
            <pc:docMk/>
            <pc:sldMk cId="1887061853" sldId="370"/>
            <ac:spMk id="4" creationId="{3DE3A018-291D-137F-D63D-746FEAAB0B62}"/>
          </ac:spMkLst>
        </pc:spChg>
        <pc:spChg chg="del">
          <ac:chgData name="Siegbert Rudolph" userId="2af4d44886c067cc" providerId="LiveId" clId="{B09338CD-B004-4BA2-95F9-B11DED2D33F5}" dt="2023-04-15T12:08:51.754" v="361" actId="478"/>
          <ac:spMkLst>
            <pc:docMk/>
            <pc:sldMk cId="1887061853" sldId="370"/>
            <ac:spMk id="6" creationId="{20591D73-0700-E462-58C5-9EEC0C2740A9}"/>
          </ac:spMkLst>
        </pc:spChg>
      </pc:sldChg>
      <pc:sldChg chg="delSp modSp mod">
        <pc:chgData name="Siegbert Rudolph" userId="2af4d44886c067cc" providerId="LiveId" clId="{B09338CD-B004-4BA2-95F9-B11DED2D33F5}" dt="2023-04-15T12:08:51.769" v="372" actId="1076"/>
        <pc:sldMkLst>
          <pc:docMk/>
          <pc:sldMk cId="1377047968" sldId="371"/>
        </pc:sldMkLst>
        <pc:spChg chg="mod">
          <ac:chgData name="Siegbert Rudolph" userId="2af4d44886c067cc" providerId="LiveId" clId="{B09338CD-B004-4BA2-95F9-B11DED2D33F5}" dt="2023-04-15T12:08:51.769" v="372" actId="1076"/>
          <ac:spMkLst>
            <pc:docMk/>
            <pc:sldMk cId="1377047968" sldId="371"/>
            <ac:spMk id="4" creationId="{4299649A-FB8E-337A-A5EB-ABC641D04691}"/>
          </ac:spMkLst>
        </pc:spChg>
        <pc:spChg chg="del">
          <ac:chgData name="Siegbert Rudolph" userId="2af4d44886c067cc" providerId="LiveId" clId="{B09338CD-B004-4BA2-95F9-B11DED2D33F5}" dt="2023-04-15T12:08:51.754" v="367" actId="478"/>
          <ac:spMkLst>
            <pc:docMk/>
            <pc:sldMk cId="1377047968" sldId="371"/>
            <ac:spMk id="6" creationId="{93B87987-E391-2032-A952-ED5FBD729C62}"/>
          </ac:spMkLst>
        </pc:spChg>
      </pc:sldChg>
      <pc:sldChg chg="delSp modSp mod">
        <pc:chgData name="Siegbert Rudolph" userId="2af4d44886c067cc" providerId="LiveId" clId="{B09338CD-B004-4BA2-95F9-B11DED2D33F5}" dt="2023-04-15T12:08:51.769" v="378" actId="1076"/>
        <pc:sldMkLst>
          <pc:docMk/>
          <pc:sldMk cId="4128851870" sldId="372"/>
        </pc:sldMkLst>
        <pc:spChg chg="mod">
          <ac:chgData name="Siegbert Rudolph" userId="2af4d44886c067cc" providerId="LiveId" clId="{B09338CD-B004-4BA2-95F9-B11DED2D33F5}" dt="2023-04-15T12:08:51.769" v="378" actId="1076"/>
          <ac:spMkLst>
            <pc:docMk/>
            <pc:sldMk cId="4128851870" sldId="372"/>
            <ac:spMk id="4" creationId="{23AE3E3E-86E3-06B2-06A7-6F38B6866F4F}"/>
          </ac:spMkLst>
        </pc:spChg>
        <pc:spChg chg="del">
          <ac:chgData name="Siegbert Rudolph" userId="2af4d44886c067cc" providerId="LiveId" clId="{B09338CD-B004-4BA2-95F9-B11DED2D33F5}" dt="2023-04-15T12:08:51.769" v="373" actId="478"/>
          <ac:spMkLst>
            <pc:docMk/>
            <pc:sldMk cId="4128851870" sldId="372"/>
            <ac:spMk id="6" creationId="{2FC29F03-CD78-19B5-CF04-C2426B6D28AF}"/>
          </ac:spMkLst>
        </pc:spChg>
      </pc:sldChg>
      <pc:sldChg chg="delSp modSp mod">
        <pc:chgData name="Siegbert Rudolph" userId="2af4d44886c067cc" providerId="LiveId" clId="{B09338CD-B004-4BA2-95F9-B11DED2D33F5}" dt="2023-04-15T12:08:51.769" v="384" actId="1076"/>
        <pc:sldMkLst>
          <pc:docMk/>
          <pc:sldMk cId="3523207872" sldId="373"/>
        </pc:sldMkLst>
        <pc:spChg chg="mod">
          <ac:chgData name="Siegbert Rudolph" userId="2af4d44886c067cc" providerId="LiveId" clId="{B09338CD-B004-4BA2-95F9-B11DED2D33F5}" dt="2023-04-15T12:08:51.769" v="384" actId="1076"/>
          <ac:spMkLst>
            <pc:docMk/>
            <pc:sldMk cId="3523207872" sldId="373"/>
            <ac:spMk id="7" creationId="{37EEF43E-564E-5AF3-2C97-776AD9B76C07}"/>
          </ac:spMkLst>
        </pc:spChg>
        <pc:spChg chg="del">
          <ac:chgData name="Siegbert Rudolph" userId="2af4d44886c067cc" providerId="LiveId" clId="{B09338CD-B004-4BA2-95F9-B11DED2D33F5}" dt="2023-04-15T12:08:51.769" v="379" actId="478"/>
          <ac:spMkLst>
            <pc:docMk/>
            <pc:sldMk cId="3523207872" sldId="373"/>
            <ac:spMk id="8" creationId="{B9CAF99F-FFCF-E88E-F8D3-F89621E9676A}"/>
          </ac:spMkLst>
        </pc:spChg>
      </pc:sldChg>
      <pc:sldChg chg="delSp modSp mod">
        <pc:chgData name="Siegbert Rudolph" userId="2af4d44886c067cc" providerId="LiveId" clId="{B09338CD-B004-4BA2-95F9-B11DED2D33F5}" dt="2023-04-15T12:08:51.769" v="390" actId="1076"/>
        <pc:sldMkLst>
          <pc:docMk/>
          <pc:sldMk cId="2478309772" sldId="374"/>
        </pc:sldMkLst>
        <pc:spChg chg="mod">
          <ac:chgData name="Siegbert Rudolph" userId="2af4d44886c067cc" providerId="LiveId" clId="{B09338CD-B004-4BA2-95F9-B11DED2D33F5}" dt="2023-04-15T12:08:51.769" v="390" actId="1076"/>
          <ac:spMkLst>
            <pc:docMk/>
            <pc:sldMk cId="2478309772" sldId="374"/>
            <ac:spMk id="7" creationId="{2773ABAC-5265-32A9-D4DC-528ED2D9285B}"/>
          </ac:spMkLst>
        </pc:spChg>
        <pc:spChg chg="del">
          <ac:chgData name="Siegbert Rudolph" userId="2af4d44886c067cc" providerId="LiveId" clId="{B09338CD-B004-4BA2-95F9-B11DED2D33F5}" dt="2023-04-15T12:08:51.769" v="385" actId="478"/>
          <ac:spMkLst>
            <pc:docMk/>
            <pc:sldMk cId="2478309772" sldId="374"/>
            <ac:spMk id="8" creationId="{812A01B2-1207-FF71-762F-0A981FB22C46}"/>
          </ac:spMkLst>
        </pc:spChg>
      </pc:sldChg>
      <pc:sldChg chg="delSp modSp mod">
        <pc:chgData name="Siegbert Rudolph" userId="2af4d44886c067cc" providerId="LiveId" clId="{B09338CD-B004-4BA2-95F9-B11DED2D33F5}" dt="2023-04-15T12:08:51.785" v="396" actId="1076"/>
        <pc:sldMkLst>
          <pc:docMk/>
          <pc:sldMk cId="115004562" sldId="375"/>
        </pc:sldMkLst>
        <pc:spChg chg="mod">
          <ac:chgData name="Siegbert Rudolph" userId="2af4d44886c067cc" providerId="LiveId" clId="{B09338CD-B004-4BA2-95F9-B11DED2D33F5}" dt="2023-04-15T12:08:51.785" v="396" actId="1076"/>
          <ac:spMkLst>
            <pc:docMk/>
            <pc:sldMk cId="115004562" sldId="375"/>
            <ac:spMk id="2" creationId="{4EB53C94-15C5-8975-6A93-70F93539A747}"/>
          </ac:spMkLst>
        </pc:spChg>
        <pc:spChg chg="del">
          <ac:chgData name="Siegbert Rudolph" userId="2af4d44886c067cc" providerId="LiveId" clId="{B09338CD-B004-4BA2-95F9-B11DED2D33F5}" dt="2023-04-15T12:08:51.769" v="391" actId="478"/>
          <ac:spMkLst>
            <pc:docMk/>
            <pc:sldMk cId="115004562" sldId="375"/>
            <ac:spMk id="6" creationId="{FC47FD0B-CBD2-7BA6-C4A0-6F2217EDB868}"/>
          </ac:spMkLst>
        </pc:spChg>
      </pc:sldChg>
      <pc:sldChg chg="delSp modSp mod">
        <pc:chgData name="Siegbert Rudolph" userId="2af4d44886c067cc" providerId="LiveId" clId="{B09338CD-B004-4BA2-95F9-B11DED2D33F5}" dt="2023-04-15T12:08:51.785" v="402" actId="1076"/>
        <pc:sldMkLst>
          <pc:docMk/>
          <pc:sldMk cId="259355124" sldId="376"/>
        </pc:sldMkLst>
        <pc:spChg chg="mod">
          <ac:chgData name="Siegbert Rudolph" userId="2af4d44886c067cc" providerId="LiveId" clId="{B09338CD-B004-4BA2-95F9-B11DED2D33F5}" dt="2023-04-15T12:08:51.785" v="402" actId="1076"/>
          <ac:spMkLst>
            <pc:docMk/>
            <pc:sldMk cId="259355124" sldId="376"/>
            <ac:spMk id="4" creationId="{451BB5F2-DBF8-41E9-DC63-56411A1A066E}"/>
          </ac:spMkLst>
        </pc:spChg>
        <pc:spChg chg="del">
          <ac:chgData name="Siegbert Rudolph" userId="2af4d44886c067cc" providerId="LiveId" clId="{B09338CD-B004-4BA2-95F9-B11DED2D33F5}" dt="2023-04-15T12:08:51.785" v="397" actId="478"/>
          <ac:spMkLst>
            <pc:docMk/>
            <pc:sldMk cId="259355124" sldId="376"/>
            <ac:spMk id="6" creationId="{6BF0EF49-118F-E6C5-73A2-D21BE9D475AE}"/>
          </ac:spMkLst>
        </pc:spChg>
      </pc:sldChg>
      <pc:sldChg chg="delSp modSp mod">
        <pc:chgData name="Siegbert Rudolph" userId="2af4d44886c067cc" providerId="LiveId" clId="{B09338CD-B004-4BA2-95F9-B11DED2D33F5}" dt="2023-04-15T12:08:51.785" v="408" actId="1076"/>
        <pc:sldMkLst>
          <pc:docMk/>
          <pc:sldMk cId="3693088241" sldId="377"/>
        </pc:sldMkLst>
        <pc:spChg chg="mod">
          <ac:chgData name="Siegbert Rudolph" userId="2af4d44886c067cc" providerId="LiveId" clId="{B09338CD-B004-4BA2-95F9-B11DED2D33F5}" dt="2023-04-15T12:08:51.785" v="408" actId="1076"/>
          <ac:spMkLst>
            <pc:docMk/>
            <pc:sldMk cId="3693088241" sldId="377"/>
            <ac:spMk id="4" creationId="{C1B3F770-D91F-8E10-73B7-2AAC05146222}"/>
          </ac:spMkLst>
        </pc:spChg>
        <pc:spChg chg="del">
          <ac:chgData name="Siegbert Rudolph" userId="2af4d44886c067cc" providerId="LiveId" clId="{B09338CD-B004-4BA2-95F9-B11DED2D33F5}" dt="2023-04-15T12:08:51.785" v="403" actId="478"/>
          <ac:spMkLst>
            <pc:docMk/>
            <pc:sldMk cId="3693088241" sldId="377"/>
            <ac:spMk id="6" creationId="{36B17435-6247-0772-1EB3-27948480A40E}"/>
          </ac:spMkLst>
        </pc:spChg>
      </pc:sldChg>
      <pc:sldChg chg="delSp modSp mod">
        <pc:chgData name="Siegbert Rudolph" userId="2af4d44886c067cc" providerId="LiveId" clId="{B09338CD-B004-4BA2-95F9-B11DED2D33F5}" dt="2023-04-15T12:08:51.798" v="414" actId="1076"/>
        <pc:sldMkLst>
          <pc:docMk/>
          <pc:sldMk cId="2625372944" sldId="378"/>
        </pc:sldMkLst>
        <pc:spChg chg="mod">
          <ac:chgData name="Siegbert Rudolph" userId="2af4d44886c067cc" providerId="LiveId" clId="{B09338CD-B004-4BA2-95F9-B11DED2D33F5}" dt="2023-04-15T12:08:51.798" v="414" actId="1076"/>
          <ac:spMkLst>
            <pc:docMk/>
            <pc:sldMk cId="2625372944" sldId="378"/>
            <ac:spMk id="4" creationId="{168E0245-15C5-3479-CBDD-1CEF10BE2E90}"/>
          </ac:spMkLst>
        </pc:spChg>
        <pc:spChg chg="del">
          <ac:chgData name="Siegbert Rudolph" userId="2af4d44886c067cc" providerId="LiveId" clId="{B09338CD-B004-4BA2-95F9-B11DED2D33F5}" dt="2023-04-15T12:08:51.785" v="409" actId="478"/>
          <ac:spMkLst>
            <pc:docMk/>
            <pc:sldMk cId="2625372944" sldId="378"/>
            <ac:spMk id="6" creationId="{1ABBB60A-4601-BA23-9CA8-A078400E2D72}"/>
          </ac:spMkLst>
        </pc:spChg>
      </pc:sldChg>
      <pc:sldChg chg="delSp modSp mod">
        <pc:chgData name="Siegbert Rudolph" userId="2af4d44886c067cc" providerId="LiveId" clId="{B09338CD-B004-4BA2-95F9-B11DED2D33F5}" dt="2023-04-15T12:08:51.801" v="420" actId="1076"/>
        <pc:sldMkLst>
          <pc:docMk/>
          <pc:sldMk cId="2390882930" sldId="379"/>
        </pc:sldMkLst>
        <pc:spChg chg="mod">
          <ac:chgData name="Siegbert Rudolph" userId="2af4d44886c067cc" providerId="LiveId" clId="{B09338CD-B004-4BA2-95F9-B11DED2D33F5}" dt="2023-04-15T12:08:51.801" v="420" actId="1076"/>
          <ac:spMkLst>
            <pc:docMk/>
            <pc:sldMk cId="2390882930" sldId="379"/>
            <ac:spMk id="4" creationId="{6C0743E4-FD13-710D-48E1-3B27A657A852}"/>
          </ac:spMkLst>
        </pc:spChg>
        <pc:spChg chg="del">
          <ac:chgData name="Siegbert Rudolph" userId="2af4d44886c067cc" providerId="LiveId" clId="{B09338CD-B004-4BA2-95F9-B11DED2D33F5}" dt="2023-04-15T12:08:51.798" v="415" actId="478"/>
          <ac:spMkLst>
            <pc:docMk/>
            <pc:sldMk cId="2390882930" sldId="379"/>
            <ac:spMk id="6" creationId="{1E9C5CF2-6FE1-942F-2927-1137FBCE2E03}"/>
          </ac:spMkLst>
        </pc:spChg>
      </pc:sldChg>
      <pc:sldChg chg="delSp modSp mod">
        <pc:chgData name="Siegbert Rudolph" userId="2af4d44886c067cc" providerId="LiveId" clId="{B09338CD-B004-4BA2-95F9-B11DED2D33F5}" dt="2023-04-15T12:08:51.801" v="426" actId="1076"/>
        <pc:sldMkLst>
          <pc:docMk/>
          <pc:sldMk cId="1037137160" sldId="380"/>
        </pc:sldMkLst>
        <pc:spChg chg="mod">
          <ac:chgData name="Siegbert Rudolph" userId="2af4d44886c067cc" providerId="LiveId" clId="{B09338CD-B004-4BA2-95F9-B11DED2D33F5}" dt="2023-04-15T12:08:51.801" v="426" actId="1076"/>
          <ac:spMkLst>
            <pc:docMk/>
            <pc:sldMk cId="1037137160" sldId="380"/>
            <ac:spMk id="4" creationId="{6AF9E01E-0681-C0CE-860C-8CDC5DFB6245}"/>
          </ac:spMkLst>
        </pc:spChg>
        <pc:spChg chg="del">
          <ac:chgData name="Siegbert Rudolph" userId="2af4d44886c067cc" providerId="LiveId" clId="{B09338CD-B004-4BA2-95F9-B11DED2D33F5}" dt="2023-04-15T12:08:51.801" v="421" actId="478"/>
          <ac:spMkLst>
            <pc:docMk/>
            <pc:sldMk cId="1037137160" sldId="380"/>
            <ac:spMk id="6" creationId="{249FC993-1AA5-976E-A7D1-44D3100ED69F}"/>
          </ac:spMkLst>
        </pc:spChg>
      </pc:sldChg>
      <pc:sldChg chg="delSp modSp mod">
        <pc:chgData name="Siegbert Rudolph" userId="2af4d44886c067cc" providerId="LiveId" clId="{B09338CD-B004-4BA2-95F9-B11DED2D33F5}" dt="2023-04-15T12:08:51.801" v="438" actId="1076"/>
        <pc:sldMkLst>
          <pc:docMk/>
          <pc:sldMk cId="2578390537" sldId="381"/>
        </pc:sldMkLst>
        <pc:spChg chg="mod">
          <ac:chgData name="Siegbert Rudolph" userId="2af4d44886c067cc" providerId="LiveId" clId="{B09338CD-B004-4BA2-95F9-B11DED2D33F5}" dt="2023-04-15T12:08:51.801" v="438" actId="1076"/>
          <ac:spMkLst>
            <pc:docMk/>
            <pc:sldMk cId="2578390537" sldId="381"/>
            <ac:spMk id="4" creationId="{6E751944-DF66-7DCD-9937-120CB09C90C8}"/>
          </ac:spMkLst>
        </pc:spChg>
        <pc:spChg chg="del">
          <ac:chgData name="Siegbert Rudolph" userId="2af4d44886c067cc" providerId="LiveId" clId="{B09338CD-B004-4BA2-95F9-B11DED2D33F5}" dt="2023-04-15T12:08:51.801" v="433" actId="478"/>
          <ac:spMkLst>
            <pc:docMk/>
            <pc:sldMk cId="2578390537" sldId="381"/>
            <ac:spMk id="6" creationId="{3A385D30-1905-AF3A-9C25-ED79E653ACCF}"/>
          </ac:spMkLst>
        </pc:spChg>
      </pc:sldChg>
      <pc:sldChg chg="delSp modSp mod">
        <pc:chgData name="Siegbert Rudolph" userId="2af4d44886c067cc" providerId="LiveId" clId="{B09338CD-B004-4BA2-95F9-B11DED2D33F5}" dt="2023-04-15T12:08:51.801" v="432" actId="1076"/>
        <pc:sldMkLst>
          <pc:docMk/>
          <pc:sldMk cId="921476321" sldId="382"/>
        </pc:sldMkLst>
        <pc:spChg chg="mod">
          <ac:chgData name="Siegbert Rudolph" userId="2af4d44886c067cc" providerId="LiveId" clId="{B09338CD-B004-4BA2-95F9-B11DED2D33F5}" dt="2023-04-15T12:08:51.801" v="432" actId="1076"/>
          <ac:spMkLst>
            <pc:docMk/>
            <pc:sldMk cId="921476321" sldId="382"/>
            <ac:spMk id="2" creationId="{5BFE5328-5D81-7DFB-9BE6-04609E453F69}"/>
          </ac:spMkLst>
        </pc:spChg>
        <pc:spChg chg="del">
          <ac:chgData name="Siegbert Rudolph" userId="2af4d44886c067cc" providerId="LiveId" clId="{B09338CD-B004-4BA2-95F9-B11DED2D33F5}" dt="2023-04-15T12:08:51.801" v="427" actId="478"/>
          <ac:spMkLst>
            <pc:docMk/>
            <pc:sldMk cId="921476321" sldId="382"/>
            <ac:spMk id="6" creationId="{092933BB-3A39-FB8F-49DA-14B62A1140DC}"/>
          </ac:spMkLst>
        </pc:spChg>
      </pc:sldChg>
      <pc:sldChg chg="delSp modSp mod">
        <pc:chgData name="Siegbert Rudolph" userId="2af4d44886c067cc" providerId="LiveId" clId="{B09338CD-B004-4BA2-95F9-B11DED2D33F5}" dt="2023-04-15T12:08:51.817" v="444" actId="1076"/>
        <pc:sldMkLst>
          <pc:docMk/>
          <pc:sldMk cId="857375592" sldId="383"/>
        </pc:sldMkLst>
        <pc:spChg chg="mod">
          <ac:chgData name="Siegbert Rudolph" userId="2af4d44886c067cc" providerId="LiveId" clId="{B09338CD-B004-4BA2-95F9-B11DED2D33F5}" dt="2023-04-15T12:08:51.817" v="444" actId="1076"/>
          <ac:spMkLst>
            <pc:docMk/>
            <pc:sldMk cId="857375592" sldId="383"/>
            <ac:spMk id="4" creationId="{D3447C84-2968-0CD0-CE31-41F251695645}"/>
          </ac:spMkLst>
        </pc:spChg>
        <pc:spChg chg="del">
          <ac:chgData name="Siegbert Rudolph" userId="2af4d44886c067cc" providerId="LiveId" clId="{B09338CD-B004-4BA2-95F9-B11DED2D33F5}" dt="2023-04-15T12:08:51.801" v="439" actId="478"/>
          <ac:spMkLst>
            <pc:docMk/>
            <pc:sldMk cId="857375592" sldId="383"/>
            <ac:spMk id="6" creationId="{55B60090-A407-0865-9159-D020C5D73BFC}"/>
          </ac:spMkLst>
        </pc:spChg>
      </pc:sldChg>
      <pc:sldChg chg="delSp modSp mod">
        <pc:chgData name="Siegbert Rudolph" userId="2af4d44886c067cc" providerId="LiveId" clId="{B09338CD-B004-4BA2-95F9-B11DED2D33F5}" dt="2023-04-15T12:08:51.817" v="450" actId="1076"/>
        <pc:sldMkLst>
          <pc:docMk/>
          <pc:sldMk cId="2754189652" sldId="384"/>
        </pc:sldMkLst>
        <pc:spChg chg="mod">
          <ac:chgData name="Siegbert Rudolph" userId="2af4d44886c067cc" providerId="LiveId" clId="{B09338CD-B004-4BA2-95F9-B11DED2D33F5}" dt="2023-04-15T12:08:51.817" v="450" actId="1076"/>
          <ac:spMkLst>
            <pc:docMk/>
            <pc:sldMk cId="2754189652" sldId="384"/>
            <ac:spMk id="4" creationId="{CC5F57C2-DEA2-E373-CA6C-D8D92115B451}"/>
          </ac:spMkLst>
        </pc:spChg>
        <pc:spChg chg="del">
          <ac:chgData name="Siegbert Rudolph" userId="2af4d44886c067cc" providerId="LiveId" clId="{B09338CD-B004-4BA2-95F9-B11DED2D33F5}" dt="2023-04-15T12:08:51.817" v="445" actId="478"/>
          <ac:spMkLst>
            <pc:docMk/>
            <pc:sldMk cId="2754189652" sldId="384"/>
            <ac:spMk id="6" creationId="{A5741740-F1C3-785D-9C13-4A4695505461}"/>
          </ac:spMkLst>
        </pc:spChg>
      </pc:sldChg>
      <pc:sldChg chg="delSp modSp mod">
        <pc:chgData name="Siegbert Rudolph" userId="2af4d44886c067cc" providerId="LiveId" clId="{B09338CD-B004-4BA2-95F9-B11DED2D33F5}" dt="2023-04-15T12:08:51.817" v="456" actId="1076"/>
        <pc:sldMkLst>
          <pc:docMk/>
          <pc:sldMk cId="2141890142" sldId="385"/>
        </pc:sldMkLst>
        <pc:spChg chg="mod">
          <ac:chgData name="Siegbert Rudolph" userId="2af4d44886c067cc" providerId="LiveId" clId="{B09338CD-B004-4BA2-95F9-B11DED2D33F5}" dt="2023-04-15T12:08:51.817" v="456" actId="1076"/>
          <ac:spMkLst>
            <pc:docMk/>
            <pc:sldMk cId="2141890142" sldId="385"/>
            <ac:spMk id="4" creationId="{44A83FBF-1316-545F-594A-9834B5DEA4B2}"/>
          </ac:spMkLst>
        </pc:spChg>
        <pc:spChg chg="del">
          <ac:chgData name="Siegbert Rudolph" userId="2af4d44886c067cc" providerId="LiveId" clId="{B09338CD-B004-4BA2-95F9-B11DED2D33F5}" dt="2023-04-15T12:08:51.817" v="451" actId="478"/>
          <ac:spMkLst>
            <pc:docMk/>
            <pc:sldMk cId="2141890142" sldId="385"/>
            <ac:spMk id="6" creationId="{A4ADF8E3-B1CB-ABA7-6DA0-259048BC4171}"/>
          </ac:spMkLst>
        </pc:spChg>
      </pc:sldChg>
      <pc:sldChg chg="delSp modSp mod">
        <pc:chgData name="Siegbert Rudolph" userId="2af4d44886c067cc" providerId="LiveId" clId="{B09338CD-B004-4BA2-95F9-B11DED2D33F5}" dt="2023-04-15T12:08:51.817" v="462" actId="1076"/>
        <pc:sldMkLst>
          <pc:docMk/>
          <pc:sldMk cId="1975121187" sldId="386"/>
        </pc:sldMkLst>
        <pc:spChg chg="mod">
          <ac:chgData name="Siegbert Rudolph" userId="2af4d44886c067cc" providerId="LiveId" clId="{B09338CD-B004-4BA2-95F9-B11DED2D33F5}" dt="2023-04-15T12:08:51.817" v="462" actId="1076"/>
          <ac:spMkLst>
            <pc:docMk/>
            <pc:sldMk cId="1975121187" sldId="386"/>
            <ac:spMk id="4" creationId="{6E2F44D2-54B9-54C3-DFD3-08EF21977E24}"/>
          </ac:spMkLst>
        </pc:spChg>
        <pc:spChg chg="del">
          <ac:chgData name="Siegbert Rudolph" userId="2af4d44886c067cc" providerId="LiveId" clId="{B09338CD-B004-4BA2-95F9-B11DED2D33F5}" dt="2023-04-15T12:08:51.817" v="457" actId="478"/>
          <ac:spMkLst>
            <pc:docMk/>
            <pc:sldMk cId="1975121187" sldId="386"/>
            <ac:spMk id="6" creationId="{E12909CD-0167-54CF-F90A-61606A2601E7}"/>
          </ac:spMkLst>
        </pc:spChg>
      </pc:sldChg>
      <pc:sldChg chg="delSp modSp mod">
        <pc:chgData name="Siegbert Rudolph" userId="2af4d44886c067cc" providerId="LiveId" clId="{B09338CD-B004-4BA2-95F9-B11DED2D33F5}" dt="2023-04-15T12:08:51.832" v="468" actId="1076"/>
        <pc:sldMkLst>
          <pc:docMk/>
          <pc:sldMk cId="529465852" sldId="387"/>
        </pc:sldMkLst>
        <pc:spChg chg="mod">
          <ac:chgData name="Siegbert Rudolph" userId="2af4d44886c067cc" providerId="LiveId" clId="{B09338CD-B004-4BA2-95F9-B11DED2D33F5}" dt="2023-04-15T12:08:51.832" v="468" actId="1076"/>
          <ac:spMkLst>
            <pc:docMk/>
            <pc:sldMk cId="529465852" sldId="387"/>
            <ac:spMk id="2" creationId="{4815C4D2-471E-6754-4753-4AC6F2D5BF67}"/>
          </ac:spMkLst>
        </pc:spChg>
        <pc:spChg chg="del">
          <ac:chgData name="Siegbert Rudolph" userId="2af4d44886c067cc" providerId="LiveId" clId="{B09338CD-B004-4BA2-95F9-B11DED2D33F5}" dt="2023-04-15T12:08:51.817" v="463" actId="478"/>
          <ac:spMkLst>
            <pc:docMk/>
            <pc:sldMk cId="529465852" sldId="387"/>
            <ac:spMk id="6" creationId="{E418E322-7C9D-A869-44B2-189B9149B629}"/>
          </ac:spMkLst>
        </pc:spChg>
      </pc:sldChg>
    </pc:docChg>
  </pc:docChgLst>
  <pc:docChgLst>
    <pc:chgData name="Siegbert Rudolph" userId="2af4d44886c067cc" providerId="LiveId" clId="{D052BA0D-A0D0-4153-A37D-E6BFE65F210C}"/>
    <pc:docChg chg="custSel modSld">
      <pc:chgData name="Siegbert Rudolph" userId="2af4d44886c067cc" providerId="LiveId" clId="{D052BA0D-A0D0-4153-A37D-E6BFE65F210C}" dt="2020-10-17T08:27:06.798" v="407" actId="1076"/>
      <pc:docMkLst>
        <pc:docMk/>
      </pc:docMkLst>
      <pc:sldChg chg="delSp modSp mod">
        <pc:chgData name="Siegbert Rudolph" userId="2af4d44886c067cc" providerId="LiveId" clId="{D052BA0D-A0D0-4153-A37D-E6BFE65F210C}" dt="2020-10-17T08:27:06.517" v="5" actId="1076"/>
        <pc:sldMkLst>
          <pc:docMk/>
          <pc:sldMk cId="26308477" sldId="256"/>
        </pc:sldMkLst>
        <pc:spChg chg="mod">
          <ac:chgData name="Siegbert Rudolph" userId="2af4d44886c067cc" providerId="LiveId" clId="{D052BA0D-A0D0-4153-A37D-E6BFE65F210C}" dt="2020-10-17T08:27:06.517" v="5" actId="1076"/>
          <ac:spMkLst>
            <pc:docMk/>
            <pc:sldMk cId="26308477" sldId="256"/>
            <ac:spMk id="2" creationId="{95EE39B7-AAE8-4C9D-93E8-D84623018D3E}"/>
          </ac:spMkLst>
        </pc:spChg>
        <pc:spChg chg="del">
          <ac:chgData name="Siegbert Rudolph" userId="2af4d44886c067cc" providerId="LiveId" clId="{D052BA0D-A0D0-4153-A37D-E6BFE65F210C}" dt="2020-10-17T08:27:06.501" v="0" actId="478"/>
          <ac:spMkLst>
            <pc:docMk/>
            <pc:sldMk cId="26308477" sldId="256"/>
            <ac:spMk id="3" creationId="{4DD3D353-71AC-4CD9-93AD-12BD6D4F8D6C}"/>
          </ac:spMkLst>
        </pc:spChg>
      </pc:sldChg>
      <pc:sldChg chg="delSp modSp mod">
        <pc:chgData name="Siegbert Rudolph" userId="2af4d44886c067cc" providerId="LiveId" clId="{D052BA0D-A0D0-4153-A37D-E6BFE65F210C}" dt="2020-10-17T08:27:06.517" v="11" actId="1076"/>
        <pc:sldMkLst>
          <pc:docMk/>
          <pc:sldMk cId="2283616107" sldId="263"/>
        </pc:sldMkLst>
        <pc:spChg chg="mod">
          <ac:chgData name="Siegbert Rudolph" userId="2af4d44886c067cc" providerId="LiveId" clId="{D052BA0D-A0D0-4153-A37D-E6BFE65F210C}" dt="2020-10-17T08:27:06.517" v="11" actId="1076"/>
          <ac:spMkLst>
            <pc:docMk/>
            <pc:sldMk cId="2283616107" sldId="263"/>
            <ac:spMk id="4" creationId="{F3B22EE4-68CC-4B09-91EF-B0888DB8FC89}"/>
          </ac:spMkLst>
        </pc:spChg>
        <pc:spChg chg="del">
          <ac:chgData name="Siegbert Rudolph" userId="2af4d44886c067cc" providerId="LiveId" clId="{D052BA0D-A0D0-4153-A37D-E6BFE65F210C}" dt="2020-10-17T08:27:06.517" v="6" actId="478"/>
          <ac:spMkLst>
            <pc:docMk/>
            <pc:sldMk cId="2283616107" sldId="263"/>
            <ac:spMk id="6" creationId="{46E5C84F-FAAB-49AC-83A6-13E5CC5B3048}"/>
          </ac:spMkLst>
        </pc:spChg>
      </pc:sldChg>
      <pc:sldChg chg="delSp modSp mod">
        <pc:chgData name="Siegbert Rudolph" userId="2af4d44886c067cc" providerId="LiveId" clId="{D052BA0D-A0D0-4153-A37D-E6BFE65F210C}" dt="2020-10-17T08:27:06.548" v="41" actId="1076"/>
        <pc:sldMkLst>
          <pc:docMk/>
          <pc:sldMk cId="3733227765" sldId="278"/>
        </pc:sldMkLst>
        <pc:spChg chg="mod">
          <ac:chgData name="Siegbert Rudolph" userId="2af4d44886c067cc" providerId="LiveId" clId="{D052BA0D-A0D0-4153-A37D-E6BFE65F210C}" dt="2020-10-17T08:27:06.548" v="41" actId="1076"/>
          <ac:spMkLst>
            <pc:docMk/>
            <pc:sldMk cId="3733227765" sldId="278"/>
            <ac:spMk id="2" creationId="{E7FFEDE3-9EBE-4884-8A9F-D0C77EF91AAB}"/>
          </ac:spMkLst>
        </pc:spChg>
        <pc:spChg chg="del">
          <ac:chgData name="Siegbert Rudolph" userId="2af4d44886c067cc" providerId="LiveId" clId="{D052BA0D-A0D0-4153-A37D-E6BFE65F210C}" dt="2020-10-17T08:27:06.548" v="36" actId="478"/>
          <ac:spMkLst>
            <pc:docMk/>
            <pc:sldMk cId="3733227765" sldId="278"/>
            <ac:spMk id="6" creationId="{4E747B74-D37D-4B1A-9E0E-3152B3004DC8}"/>
          </ac:spMkLst>
        </pc:spChg>
      </pc:sldChg>
      <pc:sldChg chg="delSp modSp mod">
        <pc:chgData name="Siegbert Rudolph" userId="2af4d44886c067cc" providerId="LiveId" clId="{D052BA0D-A0D0-4153-A37D-E6BFE65F210C}" dt="2020-10-17T08:27:06.798" v="407" actId="1076"/>
        <pc:sldMkLst>
          <pc:docMk/>
          <pc:sldMk cId="2216826815" sldId="281"/>
        </pc:sldMkLst>
        <pc:spChg chg="mod">
          <ac:chgData name="Siegbert Rudolph" userId="2af4d44886c067cc" providerId="LiveId" clId="{D052BA0D-A0D0-4153-A37D-E6BFE65F210C}" dt="2020-10-17T08:27:06.798" v="407" actId="1076"/>
          <ac:spMkLst>
            <pc:docMk/>
            <pc:sldMk cId="2216826815" sldId="281"/>
            <ac:spMk id="4" creationId="{29A21AAA-211D-4D99-98E0-09E0B56525AA}"/>
          </ac:spMkLst>
        </pc:spChg>
        <pc:spChg chg="del">
          <ac:chgData name="Siegbert Rudolph" userId="2af4d44886c067cc" providerId="LiveId" clId="{D052BA0D-A0D0-4153-A37D-E6BFE65F210C}" dt="2020-10-17T08:27:06.798" v="402" actId="478"/>
          <ac:spMkLst>
            <pc:docMk/>
            <pc:sldMk cId="2216826815" sldId="281"/>
            <ac:spMk id="5" creationId="{C45EA32D-F8DC-49CD-9C4C-8F5C001E83DA}"/>
          </ac:spMkLst>
        </pc:spChg>
      </pc:sldChg>
      <pc:sldChg chg="delSp modSp mod">
        <pc:chgData name="Siegbert Rudolph" userId="2af4d44886c067cc" providerId="LiveId" clId="{D052BA0D-A0D0-4153-A37D-E6BFE65F210C}" dt="2020-10-17T08:27:06.626" v="155" actId="1076"/>
        <pc:sldMkLst>
          <pc:docMk/>
          <pc:sldMk cId="1473343097" sldId="322"/>
        </pc:sldMkLst>
        <pc:spChg chg="mod">
          <ac:chgData name="Siegbert Rudolph" userId="2af4d44886c067cc" providerId="LiveId" clId="{D052BA0D-A0D0-4153-A37D-E6BFE65F210C}" dt="2020-10-17T08:27:06.626" v="155" actId="1076"/>
          <ac:spMkLst>
            <pc:docMk/>
            <pc:sldMk cId="1473343097" sldId="322"/>
            <ac:spMk id="2" creationId="{D59F8679-A739-49EF-826D-F7CD269D04B1}"/>
          </ac:spMkLst>
        </pc:spChg>
        <pc:spChg chg="del">
          <ac:chgData name="Siegbert Rudolph" userId="2af4d44886c067cc" providerId="LiveId" clId="{D052BA0D-A0D0-4153-A37D-E6BFE65F210C}" dt="2020-10-17T08:27:06.626" v="150" actId="478"/>
          <ac:spMkLst>
            <pc:docMk/>
            <pc:sldMk cId="1473343097" sldId="322"/>
            <ac:spMk id="4" creationId="{40E73DED-2976-4CCD-BC74-358401080838}"/>
          </ac:spMkLst>
        </pc:spChg>
      </pc:sldChg>
      <pc:sldChg chg="delSp modSp mod">
        <pc:chgData name="Siegbert Rudolph" userId="2af4d44886c067cc" providerId="LiveId" clId="{D052BA0D-A0D0-4153-A37D-E6BFE65F210C}" dt="2020-10-17T08:27:06.657" v="185" actId="1076"/>
        <pc:sldMkLst>
          <pc:docMk/>
          <pc:sldMk cId="2764124826" sldId="323"/>
        </pc:sldMkLst>
        <pc:spChg chg="mod">
          <ac:chgData name="Siegbert Rudolph" userId="2af4d44886c067cc" providerId="LiveId" clId="{D052BA0D-A0D0-4153-A37D-E6BFE65F210C}" dt="2020-10-17T08:27:06.657" v="185" actId="1076"/>
          <ac:spMkLst>
            <pc:docMk/>
            <pc:sldMk cId="2764124826" sldId="323"/>
            <ac:spMk id="2" creationId="{6AB2E007-FA82-4F65-86AC-3F6082FE9E57}"/>
          </ac:spMkLst>
        </pc:spChg>
        <pc:spChg chg="del">
          <ac:chgData name="Siegbert Rudolph" userId="2af4d44886c067cc" providerId="LiveId" clId="{D052BA0D-A0D0-4153-A37D-E6BFE65F210C}" dt="2020-10-17T08:27:06.642" v="180" actId="478"/>
          <ac:spMkLst>
            <pc:docMk/>
            <pc:sldMk cId="2764124826" sldId="323"/>
            <ac:spMk id="6" creationId="{ACDE552A-C7D4-4CB0-8C4B-96B14D5F2F60}"/>
          </ac:spMkLst>
        </pc:spChg>
      </pc:sldChg>
      <pc:sldChg chg="delSp modSp mod">
        <pc:chgData name="Siegbert Rudolph" userId="2af4d44886c067cc" providerId="LiveId" clId="{D052BA0D-A0D0-4153-A37D-E6BFE65F210C}" dt="2020-10-17T08:27:06.579" v="77" actId="1076"/>
        <pc:sldMkLst>
          <pc:docMk/>
          <pc:sldMk cId="460385740" sldId="324"/>
        </pc:sldMkLst>
        <pc:spChg chg="mod">
          <ac:chgData name="Siegbert Rudolph" userId="2af4d44886c067cc" providerId="LiveId" clId="{D052BA0D-A0D0-4153-A37D-E6BFE65F210C}" dt="2020-10-17T08:27:06.579" v="77" actId="1076"/>
          <ac:spMkLst>
            <pc:docMk/>
            <pc:sldMk cId="460385740" sldId="324"/>
            <ac:spMk id="2" creationId="{7B2EBA82-BD55-4011-AE78-A4D4E9A4D4D9}"/>
          </ac:spMkLst>
        </pc:spChg>
        <pc:spChg chg="del">
          <ac:chgData name="Siegbert Rudolph" userId="2af4d44886c067cc" providerId="LiveId" clId="{D052BA0D-A0D0-4153-A37D-E6BFE65F210C}" dt="2020-10-17T08:27:06.579" v="72" actId="478"/>
          <ac:spMkLst>
            <pc:docMk/>
            <pc:sldMk cId="460385740" sldId="324"/>
            <ac:spMk id="6" creationId="{A162E602-A7B6-4BCD-AAA1-693A52941DA5}"/>
          </ac:spMkLst>
        </pc:spChg>
      </pc:sldChg>
      <pc:sldChg chg="delSp modSp mod">
        <pc:chgData name="Siegbert Rudolph" userId="2af4d44886c067cc" providerId="LiveId" clId="{D052BA0D-A0D0-4153-A37D-E6BFE65F210C}" dt="2020-10-17T08:27:06.595" v="113" actId="1076"/>
        <pc:sldMkLst>
          <pc:docMk/>
          <pc:sldMk cId="3881716184" sldId="325"/>
        </pc:sldMkLst>
        <pc:spChg chg="mod">
          <ac:chgData name="Siegbert Rudolph" userId="2af4d44886c067cc" providerId="LiveId" clId="{D052BA0D-A0D0-4153-A37D-E6BFE65F210C}" dt="2020-10-17T08:27:06.595" v="113" actId="1076"/>
          <ac:spMkLst>
            <pc:docMk/>
            <pc:sldMk cId="3881716184" sldId="325"/>
            <ac:spMk id="2" creationId="{528D4C0C-2247-4478-B658-9BB523357118}"/>
          </ac:spMkLst>
        </pc:spChg>
        <pc:spChg chg="del">
          <ac:chgData name="Siegbert Rudolph" userId="2af4d44886c067cc" providerId="LiveId" clId="{D052BA0D-A0D0-4153-A37D-E6BFE65F210C}" dt="2020-10-17T08:27:06.595" v="108" actId="478"/>
          <ac:spMkLst>
            <pc:docMk/>
            <pc:sldMk cId="3881716184" sldId="325"/>
            <ac:spMk id="6" creationId="{B00E023E-F8F9-460B-9BE6-F638D8F9221C}"/>
          </ac:spMkLst>
        </pc:spChg>
      </pc:sldChg>
      <pc:sldChg chg="delSp modSp mod">
        <pc:chgData name="Siegbert Rudolph" userId="2af4d44886c067cc" providerId="LiveId" clId="{D052BA0D-A0D0-4153-A37D-E6BFE65F210C}" dt="2020-10-17T08:27:06.626" v="149" actId="1076"/>
        <pc:sldMkLst>
          <pc:docMk/>
          <pc:sldMk cId="1935850855" sldId="326"/>
        </pc:sldMkLst>
        <pc:spChg chg="mod">
          <ac:chgData name="Siegbert Rudolph" userId="2af4d44886c067cc" providerId="LiveId" clId="{D052BA0D-A0D0-4153-A37D-E6BFE65F210C}" dt="2020-10-17T08:27:06.626" v="149" actId="1076"/>
          <ac:spMkLst>
            <pc:docMk/>
            <pc:sldMk cId="1935850855" sldId="326"/>
            <ac:spMk id="2" creationId="{792B4F79-D1D8-4C78-B598-17BD37E64BB4}"/>
          </ac:spMkLst>
        </pc:spChg>
        <pc:spChg chg="del">
          <ac:chgData name="Siegbert Rudolph" userId="2af4d44886c067cc" providerId="LiveId" clId="{D052BA0D-A0D0-4153-A37D-E6BFE65F210C}" dt="2020-10-17T08:27:06.626" v="144" actId="478"/>
          <ac:spMkLst>
            <pc:docMk/>
            <pc:sldMk cId="1935850855" sldId="326"/>
            <ac:spMk id="6" creationId="{A6753430-4639-48C5-9FD4-5AD7E856A43B}"/>
          </ac:spMkLst>
        </pc:spChg>
      </pc:sldChg>
      <pc:sldChg chg="delSp modSp mod">
        <pc:chgData name="Siegbert Rudolph" userId="2af4d44886c067cc" providerId="LiveId" clId="{D052BA0D-A0D0-4153-A37D-E6BFE65F210C}" dt="2020-10-17T08:27:06.673" v="221" actId="1076"/>
        <pc:sldMkLst>
          <pc:docMk/>
          <pc:sldMk cId="1854825899" sldId="327"/>
        </pc:sldMkLst>
        <pc:spChg chg="mod">
          <ac:chgData name="Siegbert Rudolph" userId="2af4d44886c067cc" providerId="LiveId" clId="{D052BA0D-A0D0-4153-A37D-E6BFE65F210C}" dt="2020-10-17T08:27:06.673" v="221" actId="1076"/>
          <ac:spMkLst>
            <pc:docMk/>
            <pc:sldMk cId="1854825899" sldId="327"/>
            <ac:spMk id="2" creationId="{86C014FD-C299-4512-8B88-4D583DC163F9}"/>
          </ac:spMkLst>
        </pc:spChg>
        <pc:spChg chg="del">
          <ac:chgData name="Siegbert Rudolph" userId="2af4d44886c067cc" providerId="LiveId" clId="{D052BA0D-A0D0-4153-A37D-E6BFE65F210C}" dt="2020-10-17T08:27:06.673" v="216" actId="478"/>
          <ac:spMkLst>
            <pc:docMk/>
            <pc:sldMk cId="1854825899" sldId="327"/>
            <ac:spMk id="6" creationId="{3A17A4E1-B1C7-42E8-AA1C-D8776476B65D}"/>
          </ac:spMkLst>
        </pc:spChg>
      </pc:sldChg>
      <pc:sldChg chg="delSp modSp mod">
        <pc:chgData name="Siegbert Rudolph" userId="2af4d44886c067cc" providerId="LiveId" clId="{D052BA0D-A0D0-4153-A37D-E6BFE65F210C}" dt="2020-10-17T08:27:06.704" v="257" actId="1076"/>
        <pc:sldMkLst>
          <pc:docMk/>
          <pc:sldMk cId="2257926524" sldId="328"/>
        </pc:sldMkLst>
        <pc:spChg chg="mod">
          <ac:chgData name="Siegbert Rudolph" userId="2af4d44886c067cc" providerId="LiveId" clId="{D052BA0D-A0D0-4153-A37D-E6BFE65F210C}" dt="2020-10-17T08:27:06.704" v="257" actId="1076"/>
          <ac:spMkLst>
            <pc:docMk/>
            <pc:sldMk cId="2257926524" sldId="328"/>
            <ac:spMk id="2" creationId="{20E9F337-AB20-4586-9CFD-47A65EC202BE}"/>
          </ac:spMkLst>
        </pc:spChg>
        <pc:spChg chg="del">
          <ac:chgData name="Siegbert Rudolph" userId="2af4d44886c067cc" providerId="LiveId" clId="{D052BA0D-A0D0-4153-A37D-E6BFE65F210C}" dt="2020-10-17T08:27:06.704" v="252" actId="478"/>
          <ac:spMkLst>
            <pc:docMk/>
            <pc:sldMk cId="2257926524" sldId="328"/>
            <ac:spMk id="6" creationId="{47275F2C-E4F8-4B83-815E-A36B491070F6}"/>
          </ac:spMkLst>
        </pc:spChg>
      </pc:sldChg>
      <pc:sldChg chg="delSp modSp mod">
        <pc:chgData name="Siegbert Rudolph" userId="2af4d44886c067cc" providerId="LiveId" clId="{D052BA0D-A0D0-4153-A37D-E6BFE65F210C}" dt="2020-10-17T08:27:06.720" v="293" actId="1076"/>
        <pc:sldMkLst>
          <pc:docMk/>
          <pc:sldMk cId="3039317977" sldId="329"/>
        </pc:sldMkLst>
        <pc:spChg chg="mod">
          <ac:chgData name="Siegbert Rudolph" userId="2af4d44886c067cc" providerId="LiveId" clId="{D052BA0D-A0D0-4153-A37D-E6BFE65F210C}" dt="2020-10-17T08:27:06.720" v="293" actId="1076"/>
          <ac:spMkLst>
            <pc:docMk/>
            <pc:sldMk cId="3039317977" sldId="329"/>
            <ac:spMk id="2" creationId="{C174719A-B447-4870-BF77-CF42F1463184}"/>
          </ac:spMkLst>
        </pc:spChg>
        <pc:spChg chg="del">
          <ac:chgData name="Siegbert Rudolph" userId="2af4d44886c067cc" providerId="LiveId" clId="{D052BA0D-A0D0-4153-A37D-E6BFE65F210C}" dt="2020-10-17T08:27:06.720" v="288" actId="478"/>
          <ac:spMkLst>
            <pc:docMk/>
            <pc:sldMk cId="3039317977" sldId="329"/>
            <ac:spMk id="6" creationId="{881DD9D1-E59A-4C84-BA29-A651A588A821}"/>
          </ac:spMkLst>
        </pc:spChg>
      </pc:sldChg>
      <pc:sldChg chg="delSp modSp mod">
        <pc:chgData name="Siegbert Rudolph" userId="2af4d44886c067cc" providerId="LiveId" clId="{D052BA0D-A0D0-4153-A37D-E6BFE65F210C}" dt="2020-10-17T08:27:06.517" v="17" actId="1076"/>
        <pc:sldMkLst>
          <pc:docMk/>
          <pc:sldMk cId="3891594879" sldId="330"/>
        </pc:sldMkLst>
        <pc:spChg chg="mod">
          <ac:chgData name="Siegbert Rudolph" userId="2af4d44886c067cc" providerId="LiveId" clId="{D052BA0D-A0D0-4153-A37D-E6BFE65F210C}" dt="2020-10-17T08:27:06.517" v="17" actId="1076"/>
          <ac:spMkLst>
            <pc:docMk/>
            <pc:sldMk cId="3891594879" sldId="330"/>
            <ac:spMk id="4" creationId="{32B285CD-8373-4E6F-B013-3477EC4B351B}"/>
          </ac:spMkLst>
        </pc:spChg>
        <pc:spChg chg="del">
          <ac:chgData name="Siegbert Rudolph" userId="2af4d44886c067cc" providerId="LiveId" clId="{D052BA0D-A0D0-4153-A37D-E6BFE65F210C}" dt="2020-10-17T08:27:06.517" v="12" actId="478"/>
          <ac:spMkLst>
            <pc:docMk/>
            <pc:sldMk cId="3891594879" sldId="330"/>
            <ac:spMk id="6" creationId="{18414C34-E001-4B7C-B066-33A29C9304E2}"/>
          </ac:spMkLst>
        </pc:spChg>
      </pc:sldChg>
      <pc:sldChg chg="delSp modSp mod">
        <pc:chgData name="Siegbert Rudolph" userId="2af4d44886c067cc" providerId="LiveId" clId="{D052BA0D-A0D0-4153-A37D-E6BFE65F210C}" dt="2020-10-17T08:27:06.532" v="23" actId="1076"/>
        <pc:sldMkLst>
          <pc:docMk/>
          <pc:sldMk cId="577224170" sldId="331"/>
        </pc:sldMkLst>
        <pc:spChg chg="mod">
          <ac:chgData name="Siegbert Rudolph" userId="2af4d44886c067cc" providerId="LiveId" clId="{D052BA0D-A0D0-4153-A37D-E6BFE65F210C}" dt="2020-10-17T08:27:06.532" v="23" actId="1076"/>
          <ac:spMkLst>
            <pc:docMk/>
            <pc:sldMk cId="577224170" sldId="331"/>
            <ac:spMk id="4" creationId="{4CA63877-A53A-4E5E-9EFF-032302DBD159}"/>
          </ac:spMkLst>
        </pc:spChg>
        <pc:spChg chg="del">
          <ac:chgData name="Siegbert Rudolph" userId="2af4d44886c067cc" providerId="LiveId" clId="{D052BA0D-A0D0-4153-A37D-E6BFE65F210C}" dt="2020-10-17T08:27:06.517" v="18" actId="478"/>
          <ac:spMkLst>
            <pc:docMk/>
            <pc:sldMk cId="577224170" sldId="331"/>
            <ac:spMk id="6" creationId="{2A9264E5-FB9D-4050-899B-8530F3200B66}"/>
          </ac:spMkLst>
        </pc:spChg>
      </pc:sldChg>
      <pc:sldChg chg="delSp modSp mod">
        <pc:chgData name="Siegbert Rudolph" userId="2af4d44886c067cc" providerId="LiveId" clId="{D052BA0D-A0D0-4153-A37D-E6BFE65F210C}" dt="2020-10-17T08:27:06.532" v="29" actId="1076"/>
        <pc:sldMkLst>
          <pc:docMk/>
          <pc:sldMk cId="393580031" sldId="332"/>
        </pc:sldMkLst>
        <pc:spChg chg="mod">
          <ac:chgData name="Siegbert Rudolph" userId="2af4d44886c067cc" providerId="LiveId" clId="{D052BA0D-A0D0-4153-A37D-E6BFE65F210C}" dt="2020-10-17T08:27:06.532" v="29" actId="1076"/>
          <ac:spMkLst>
            <pc:docMk/>
            <pc:sldMk cId="393580031" sldId="332"/>
            <ac:spMk id="4" creationId="{52E492B2-34A0-4F24-9A9C-8B5BCCDAA73F}"/>
          </ac:spMkLst>
        </pc:spChg>
        <pc:spChg chg="del">
          <ac:chgData name="Siegbert Rudolph" userId="2af4d44886c067cc" providerId="LiveId" clId="{D052BA0D-A0D0-4153-A37D-E6BFE65F210C}" dt="2020-10-17T08:27:06.532" v="24" actId="478"/>
          <ac:spMkLst>
            <pc:docMk/>
            <pc:sldMk cId="393580031" sldId="332"/>
            <ac:spMk id="6" creationId="{8F2992BD-5A3E-45E5-8ADC-33B1F16768E6}"/>
          </ac:spMkLst>
        </pc:spChg>
      </pc:sldChg>
      <pc:sldChg chg="delSp modSp mod">
        <pc:chgData name="Siegbert Rudolph" userId="2af4d44886c067cc" providerId="LiveId" clId="{D052BA0D-A0D0-4153-A37D-E6BFE65F210C}" dt="2020-10-17T08:27:06.548" v="35" actId="1076"/>
        <pc:sldMkLst>
          <pc:docMk/>
          <pc:sldMk cId="2338787527" sldId="333"/>
        </pc:sldMkLst>
        <pc:spChg chg="mod">
          <ac:chgData name="Siegbert Rudolph" userId="2af4d44886c067cc" providerId="LiveId" clId="{D052BA0D-A0D0-4153-A37D-E6BFE65F210C}" dt="2020-10-17T08:27:06.548" v="35" actId="1076"/>
          <ac:spMkLst>
            <pc:docMk/>
            <pc:sldMk cId="2338787527" sldId="333"/>
            <ac:spMk id="4" creationId="{09DBD929-DB7C-497C-AB1C-CE11A1011EFC}"/>
          </ac:spMkLst>
        </pc:spChg>
        <pc:spChg chg="del">
          <ac:chgData name="Siegbert Rudolph" userId="2af4d44886c067cc" providerId="LiveId" clId="{D052BA0D-A0D0-4153-A37D-E6BFE65F210C}" dt="2020-10-17T08:27:06.532" v="30" actId="478"/>
          <ac:spMkLst>
            <pc:docMk/>
            <pc:sldMk cId="2338787527" sldId="333"/>
            <ac:spMk id="6" creationId="{873BE865-2267-47DF-9F3D-DD7A745C4A91}"/>
          </ac:spMkLst>
        </pc:spChg>
      </pc:sldChg>
      <pc:sldChg chg="delSp modSp mod">
        <pc:chgData name="Siegbert Rudolph" userId="2af4d44886c067cc" providerId="LiveId" clId="{D052BA0D-A0D0-4153-A37D-E6BFE65F210C}" dt="2020-10-17T08:27:06.548" v="47" actId="1076"/>
        <pc:sldMkLst>
          <pc:docMk/>
          <pc:sldMk cId="873203582" sldId="334"/>
        </pc:sldMkLst>
        <pc:spChg chg="mod">
          <ac:chgData name="Siegbert Rudolph" userId="2af4d44886c067cc" providerId="LiveId" clId="{D052BA0D-A0D0-4153-A37D-E6BFE65F210C}" dt="2020-10-17T08:27:06.548" v="47" actId="1076"/>
          <ac:spMkLst>
            <pc:docMk/>
            <pc:sldMk cId="873203582" sldId="334"/>
            <ac:spMk id="4" creationId="{A6DB39CA-10CC-413A-AA6F-F2B25B4BC5A2}"/>
          </ac:spMkLst>
        </pc:spChg>
        <pc:spChg chg="del">
          <ac:chgData name="Siegbert Rudolph" userId="2af4d44886c067cc" providerId="LiveId" clId="{D052BA0D-A0D0-4153-A37D-E6BFE65F210C}" dt="2020-10-17T08:27:06.548" v="42" actId="478"/>
          <ac:spMkLst>
            <pc:docMk/>
            <pc:sldMk cId="873203582" sldId="334"/>
            <ac:spMk id="6" creationId="{3BE2D2A5-F8EA-44E7-BD4C-6205BF41FF6E}"/>
          </ac:spMkLst>
        </pc:spChg>
      </pc:sldChg>
      <pc:sldChg chg="delSp modSp mod">
        <pc:chgData name="Siegbert Rudolph" userId="2af4d44886c067cc" providerId="LiveId" clId="{D052BA0D-A0D0-4153-A37D-E6BFE65F210C}" dt="2020-10-17T08:27:06.564" v="53" actId="1076"/>
        <pc:sldMkLst>
          <pc:docMk/>
          <pc:sldMk cId="2753350597" sldId="335"/>
        </pc:sldMkLst>
        <pc:spChg chg="mod">
          <ac:chgData name="Siegbert Rudolph" userId="2af4d44886c067cc" providerId="LiveId" clId="{D052BA0D-A0D0-4153-A37D-E6BFE65F210C}" dt="2020-10-17T08:27:06.564" v="53" actId="1076"/>
          <ac:spMkLst>
            <pc:docMk/>
            <pc:sldMk cId="2753350597" sldId="335"/>
            <ac:spMk id="4" creationId="{B63651A4-9877-4E32-A388-B7398E740714}"/>
          </ac:spMkLst>
        </pc:spChg>
        <pc:spChg chg="del">
          <ac:chgData name="Siegbert Rudolph" userId="2af4d44886c067cc" providerId="LiveId" clId="{D052BA0D-A0D0-4153-A37D-E6BFE65F210C}" dt="2020-10-17T08:27:06.548" v="48" actId="478"/>
          <ac:spMkLst>
            <pc:docMk/>
            <pc:sldMk cId="2753350597" sldId="335"/>
            <ac:spMk id="6" creationId="{89FB95F7-DC06-4DA5-9B8F-6F1B34732839}"/>
          </ac:spMkLst>
        </pc:spChg>
      </pc:sldChg>
      <pc:sldChg chg="delSp modSp mod">
        <pc:chgData name="Siegbert Rudolph" userId="2af4d44886c067cc" providerId="LiveId" clId="{D052BA0D-A0D0-4153-A37D-E6BFE65F210C}" dt="2020-10-17T08:27:06.564" v="59" actId="1076"/>
        <pc:sldMkLst>
          <pc:docMk/>
          <pc:sldMk cId="3459433724" sldId="336"/>
        </pc:sldMkLst>
        <pc:spChg chg="mod">
          <ac:chgData name="Siegbert Rudolph" userId="2af4d44886c067cc" providerId="LiveId" clId="{D052BA0D-A0D0-4153-A37D-E6BFE65F210C}" dt="2020-10-17T08:27:06.564" v="59" actId="1076"/>
          <ac:spMkLst>
            <pc:docMk/>
            <pc:sldMk cId="3459433724" sldId="336"/>
            <ac:spMk id="4" creationId="{5B1FDD83-82BE-4BB1-BCF4-689B32C36E3A}"/>
          </ac:spMkLst>
        </pc:spChg>
        <pc:spChg chg="del">
          <ac:chgData name="Siegbert Rudolph" userId="2af4d44886c067cc" providerId="LiveId" clId="{D052BA0D-A0D0-4153-A37D-E6BFE65F210C}" dt="2020-10-17T08:27:06.564" v="54" actId="478"/>
          <ac:spMkLst>
            <pc:docMk/>
            <pc:sldMk cId="3459433724" sldId="336"/>
            <ac:spMk id="6" creationId="{908C8D6F-36A3-4A58-8295-D6A5B87511DE}"/>
          </ac:spMkLst>
        </pc:spChg>
      </pc:sldChg>
      <pc:sldChg chg="delSp modSp mod">
        <pc:chgData name="Siegbert Rudolph" userId="2af4d44886c067cc" providerId="LiveId" clId="{D052BA0D-A0D0-4153-A37D-E6BFE65F210C}" dt="2020-10-17T08:27:06.564" v="65" actId="1076"/>
        <pc:sldMkLst>
          <pc:docMk/>
          <pc:sldMk cId="36818596" sldId="337"/>
        </pc:sldMkLst>
        <pc:spChg chg="mod">
          <ac:chgData name="Siegbert Rudolph" userId="2af4d44886c067cc" providerId="LiveId" clId="{D052BA0D-A0D0-4153-A37D-E6BFE65F210C}" dt="2020-10-17T08:27:06.564" v="65" actId="1076"/>
          <ac:spMkLst>
            <pc:docMk/>
            <pc:sldMk cId="36818596" sldId="337"/>
            <ac:spMk id="4" creationId="{E6AEE81D-C1DC-41AE-9338-3AB834E8603F}"/>
          </ac:spMkLst>
        </pc:spChg>
        <pc:spChg chg="del">
          <ac:chgData name="Siegbert Rudolph" userId="2af4d44886c067cc" providerId="LiveId" clId="{D052BA0D-A0D0-4153-A37D-E6BFE65F210C}" dt="2020-10-17T08:27:06.564" v="60" actId="478"/>
          <ac:spMkLst>
            <pc:docMk/>
            <pc:sldMk cId="36818596" sldId="337"/>
            <ac:spMk id="6" creationId="{5F029545-AB4A-4C1E-B662-BEB160FEABC9}"/>
          </ac:spMkLst>
        </pc:spChg>
      </pc:sldChg>
      <pc:sldChg chg="delSp modSp mod">
        <pc:chgData name="Siegbert Rudolph" userId="2af4d44886c067cc" providerId="LiveId" clId="{D052BA0D-A0D0-4153-A37D-E6BFE65F210C}" dt="2020-10-17T08:27:06.579" v="71" actId="1076"/>
        <pc:sldMkLst>
          <pc:docMk/>
          <pc:sldMk cId="1737429326" sldId="338"/>
        </pc:sldMkLst>
        <pc:spChg chg="mod">
          <ac:chgData name="Siegbert Rudolph" userId="2af4d44886c067cc" providerId="LiveId" clId="{D052BA0D-A0D0-4153-A37D-E6BFE65F210C}" dt="2020-10-17T08:27:06.579" v="71" actId="1076"/>
          <ac:spMkLst>
            <pc:docMk/>
            <pc:sldMk cId="1737429326" sldId="338"/>
            <ac:spMk id="4" creationId="{2444AEAC-3AFD-4D8C-B184-7466423060CE}"/>
          </ac:spMkLst>
        </pc:spChg>
        <pc:spChg chg="del">
          <ac:chgData name="Siegbert Rudolph" userId="2af4d44886c067cc" providerId="LiveId" clId="{D052BA0D-A0D0-4153-A37D-E6BFE65F210C}" dt="2020-10-17T08:27:06.564" v="66" actId="478"/>
          <ac:spMkLst>
            <pc:docMk/>
            <pc:sldMk cId="1737429326" sldId="338"/>
            <ac:spMk id="6" creationId="{B9A0B544-9F36-43A9-95C3-7123EFCEC959}"/>
          </ac:spMkLst>
        </pc:spChg>
      </pc:sldChg>
      <pc:sldChg chg="delSp modSp mod">
        <pc:chgData name="Siegbert Rudolph" userId="2af4d44886c067cc" providerId="LiveId" clId="{D052BA0D-A0D0-4153-A37D-E6BFE65F210C}" dt="2020-10-17T08:27:06.579" v="83" actId="1076"/>
        <pc:sldMkLst>
          <pc:docMk/>
          <pc:sldMk cId="3980292402" sldId="339"/>
        </pc:sldMkLst>
        <pc:spChg chg="mod">
          <ac:chgData name="Siegbert Rudolph" userId="2af4d44886c067cc" providerId="LiveId" clId="{D052BA0D-A0D0-4153-A37D-E6BFE65F210C}" dt="2020-10-17T08:27:06.579" v="83" actId="1076"/>
          <ac:spMkLst>
            <pc:docMk/>
            <pc:sldMk cId="3980292402" sldId="339"/>
            <ac:spMk id="4" creationId="{097A7391-4D34-4F05-ADF2-D5E3B93FDD2E}"/>
          </ac:spMkLst>
        </pc:spChg>
        <pc:spChg chg="del">
          <ac:chgData name="Siegbert Rudolph" userId="2af4d44886c067cc" providerId="LiveId" clId="{D052BA0D-A0D0-4153-A37D-E6BFE65F210C}" dt="2020-10-17T08:27:06.579" v="78" actId="478"/>
          <ac:spMkLst>
            <pc:docMk/>
            <pc:sldMk cId="3980292402" sldId="339"/>
            <ac:spMk id="6" creationId="{9B92E786-0D35-4E64-A25F-994EDA8960FA}"/>
          </ac:spMkLst>
        </pc:spChg>
      </pc:sldChg>
      <pc:sldChg chg="delSp modSp mod">
        <pc:chgData name="Siegbert Rudolph" userId="2af4d44886c067cc" providerId="LiveId" clId="{D052BA0D-A0D0-4153-A37D-E6BFE65F210C}" dt="2020-10-17T08:27:06.579" v="89" actId="1076"/>
        <pc:sldMkLst>
          <pc:docMk/>
          <pc:sldMk cId="19798827" sldId="340"/>
        </pc:sldMkLst>
        <pc:spChg chg="mod">
          <ac:chgData name="Siegbert Rudolph" userId="2af4d44886c067cc" providerId="LiveId" clId="{D052BA0D-A0D0-4153-A37D-E6BFE65F210C}" dt="2020-10-17T08:27:06.579" v="89" actId="1076"/>
          <ac:spMkLst>
            <pc:docMk/>
            <pc:sldMk cId="19798827" sldId="340"/>
            <ac:spMk id="4" creationId="{00F8CD35-6416-4E35-8A61-C11157CA7CCB}"/>
          </ac:spMkLst>
        </pc:spChg>
        <pc:spChg chg="del">
          <ac:chgData name="Siegbert Rudolph" userId="2af4d44886c067cc" providerId="LiveId" clId="{D052BA0D-A0D0-4153-A37D-E6BFE65F210C}" dt="2020-10-17T08:27:06.579" v="84" actId="478"/>
          <ac:spMkLst>
            <pc:docMk/>
            <pc:sldMk cId="19798827" sldId="340"/>
            <ac:spMk id="6" creationId="{C4438D06-9754-44BF-BE0F-78A869BEA028}"/>
          </ac:spMkLst>
        </pc:spChg>
      </pc:sldChg>
      <pc:sldChg chg="delSp modSp mod">
        <pc:chgData name="Siegbert Rudolph" userId="2af4d44886c067cc" providerId="LiveId" clId="{D052BA0D-A0D0-4153-A37D-E6BFE65F210C}" dt="2020-10-17T08:27:06.595" v="95" actId="1076"/>
        <pc:sldMkLst>
          <pc:docMk/>
          <pc:sldMk cId="3022330635" sldId="341"/>
        </pc:sldMkLst>
        <pc:spChg chg="mod">
          <ac:chgData name="Siegbert Rudolph" userId="2af4d44886c067cc" providerId="LiveId" clId="{D052BA0D-A0D0-4153-A37D-E6BFE65F210C}" dt="2020-10-17T08:27:06.595" v="95" actId="1076"/>
          <ac:spMkLst>
            <pc:docMk/>
            <pc:sldMk cId="3022330635" sldId="341"/>
            <ac:spMk id="4" creationId="{B6063C83-BEF5-4506-AC4F-7B26D2D7FD41}"/>
          </ac:spMkLst>
        </pc:spChg>
        <pc:spChg chg="del">
          <ac:chgData name="Siegbert Rudolph" userId="2af4d44886c067cc" providerId="LiveId" clId="{D052BA0D-A0D0-4153-A37D-E6BFE65F210C}" dt="2020-10-17T08:27:06.579" v="90" actId="478"/>
          <ac:spMkLst>
            <pc:docMk/>
            <pc:sldMk cId="3022330635" sldId="341"/>
            <ac:spMk id="6" creationId="{99DC9B78-A7DD-4124-ABF6-85B6AFD93017}"/>
          </ac:spMkLst>
        </pc:spChg>
      </pc:sldChg>
      <pc:sldChg chg="delSp modSp mod">
        <pc:chgData name="Siegbert Rudolph" userId="2af4d44886c067cc" providerId="LiveId" clId="{D052BA0D-A0D0-4153-A37D-E6BFE65F210C}" dt="2020-10-17T08:27:06.595" v="101" actId="1076"/>
        <pc:sldMkLst>
          <pc:docMk/>
          <pc:sldMk cId="769965713" sldId="342"/>
        </pc:sldMkLst>
        <pc:spChg chg="mod">
          <ac:chgData name="Siegbert Rudolph" userId="2af4d44886c067cc" providerId="LiveId" clId="{D052BA0D-A0D0-4153-A37D-E6BFE65F210C}" dt="2020-10-17T08:27:06.595" v="101" actId="1076"/>
          <ac:spMkLst>
            <pc:docMk/>
            <pc:sldMk cId="769965713" sldId="342"/>
            <ac:spMk id="4" creationId="{14E16256-5955-4E48-8D4F-419F86238781}"/>
          </ac:spMkLst>
        </pc:spChg>
        <pc:spChg chg="del">
          <ac:chgData name="Siegbert Rudolph" userId="2af4d44886c067cc" providerId="LiveId" clId="{D052BA0D-A0D0-4153-A37D-E6BFE65F210C}" dt="2020-10-17T08:27:06.595" v="96" actId="478"/>
          <ac:spMkLst>
            <pc:docMk/>
            <pc:sldMk cId="769965713" sldId="342"/>
            <ac:spMk id="6" creationId="{F06F3C15-D783-4D7B-8977-2CDF0DC0996A}"/>
          </ac:spMkLst>
        </pc:spChg>
      </pc:sldChg>
      <pc:sldChg chg="delSp modSp mod">
        <pc:chgData name="Siegbert Rudolph" userId="2af4d44886c067cc" providerId="LiveId" clId="{D052BA0D-A0D0-4153-A37D-E6BFE65F210C}" dt="2020-10-17T08:27:06.595" v="107" actId="1076"/>
        <pc:sldMkLst>
          <pc:docMk/>
          <pc:sldMk cId="3862433848" sldId="343"/>
        </pc:sldMkLst>
        <pc:spChg chg="mod">
          <ac:chgData name="Siegbert Rudolph" userId="2af4d44886c067cc" providerId="LiveId" clId="{D052BA0D-A0D0-4153-A37D-E6BFE65F210C}" dt="2020-10-17T08:27:06.595" v="107" actId="1076"/>
          <ac:spMkLst>
            <pc:docMk/>
            <pc:sldMk cId="3862433848" sldId="343"/>
            <ac:spMk id="4" creationId="{2C21D177-4368-40C8-8C29-AD04274BC588}"/>
          </ac:spMkLst>
        </pc:spChg>
        <pc:spChg chg="del">
          <ac:chgData name="Siegbert Rudolph" userId="2af4d44886c067cc" providerId="LiveId" clId="{D052BA0D-A0D0-4153-A37D-E6BFE65F210C}" dt="2020-10-17T08:27:06.595" v="102" actId="478"/>
          <ac:spMkLst>
            <pc:docMk/>
            <pc:sldMk cId="3862433848" sldId="343"/>
            <ac:spMk id="6" creationId="{756B7471-4D71-447E-8BAD-C9A90CDC9F05}"/>
          </ac:spMkLst>
        </pc:spChg>
      </pc:sldChg>
      <pc:sldChg chg="delSp modSp mod">
        <pc:chgData name="Siegbert Rudolph" userId="2af4d44886c067cc" providerId="LiveId" clId="{D052BA0D-A0D0-4153-A37D-E6BFE65F210C}" dt="2020-10-17T08:27:06.611" v="119" actId="1076"/>
        <pc:sldMkLst>
          <pc:docMk/>
          <pc:sldMk cId="3831517656" sldId="344"/>
        </pc:sldMkLst>
        <pc:spChg chg="mod">
          <ac:chgData name="Siegbert Rudolph" userId="2af4d44886c067cc" providerId="LiveId" clId="{D052BA0D-A0D0-4153-A37D-E6BFE65F210C}" dt="2020-10-17T08:27:06.611" v="119" actId="1076"/>
          <ac:spMkLst>
            <pc:docMk/>
            <pc:sldMk cId="3831517656" sldId="344"/>
            <ac:spMk id="4" creationId="{80B38C76-736D-484A-981A-A65D930D166A}"/>
          </ac:spMkLst>
        </pc:spChg>
        <pc:spChg chg="del">
          <ac:chgData name="Siegbert Rudolph" userId="2af4d44886c067cc" providerId="LiveId" clId="{D052BA0D-A0D0-4153-A37D-E6BFE65F210C}" dt="2020-10-17T08:27:06.595" v="114" actId="478"/>
          <ac:spMkLst>
            <pc:docMk/>
            <pc:sldMk cId="3831517656" sldId="344"/>
            <ac:spMk id="6" creationId="{BFD09828-E7B2-4B50-96C5-5B4F77ED254F}"/>
          </ac:spMkLst>
        </pc:spChg>
      </pc:sldChg>
      <pc:sldChg chg="delSp modSp mod">
        <pc:chgData name="Siegbert Rudolph" userId="2af4d44886c067cc" providerId="LiveId" clId="{D052BA0D-A0D0-4153-A37D-E6BFE65F210C}" dt="2020-10-17T08:27:06.611" v="125" actId="1076"/>
        <pc:sldMkLst>
          <pc:docMk/>
          <pc:sldMk cId="4246089716" sldId="345"/>
        </pc:sldMkLst>
        <pc:spChg chg="mod">
          <ac:chgData name="Siegbert Rudolph" userId="2af4d44886c067cc" providerId="LiveId" clId="{D052BA0D-A0D0-4153-A37D-E6BFE65F210C}" dt="2020-10-17T08:27:06.611" v="125" actId="1076"/>
          <ac:spMkLst>
            <pc:docMk/>
            <pc:sldMk cId="4246089716" sldId="345"/>
            <ac:spMk id="4" creationId="{E6279339-0DC6-4D66-90CD-ED74F6C1D31B}"/>
          </ac:spMkLst>
        </pc:spChg>
        <pc:spChg chg="del">
          <ac:chgData name="Siegbert Rudolph" userId="2af4d44886c067cc" providerId="LiveId" clId="{D052BA0D-A0D0-4153-A37D-E6BFE65F210C}" dt="2020-10-17T08:27:06.611" v="120" actId="478"/>
          <ac:spMkLst>
            <pc:docMk/>
            <pc:sldMk cId="4246089716" sldId="345"/>
            <ac:spMk id="6" creationId="{4D9E134D-6F4F-41F9-AEAD-94D3FDF82F05}"/>
          </ac:spMkLst>
        </pc:spChg>
      </pc:sldChg>
      <pc:sldChg chg="delSp modSp mod">
        <pc:chgData name="Siegbert Rudolph" userId="2af4d44886c067cc" providerId="LiveId" clId="{D052BA0D-A0D0-4153-A37D-E6BFE65F210C}" dt="2020-10-17T08:27:06.611" v="131" actId="1076"/>
        <pc:sldMkLst>
          <pc:docMk/>
          <pc:sldMk cId="4261946040" sldId="346"/>
        </pc:sldMkLst>
        <pc:spChg chg="mod">
          <ac:chgData name="Siegbert Rudolph" userId="2af4d44886c067cc" providerId="LiveId" clId="{D052BA0D-A0D0-4153-A37D-E6BFE65F210C}" dt="2020-10-17T08:27:06.611" v="131" actId="1076"/>
          <ac:spMkLst>
            <pc:docMk/>
            <pc:sldMk cId="4261946040" sldId="346"/>
            <ac:spMk id="4" creationId="{E6E84091-5324-4813-B096-F966D915E947}"/>
          </ac:spMkLst>
        </pc:spChg>
        <pc:spChg chg="del">
          <ac:chgData name="Siegbert Rudolph" userId="2af4d44886c067cc" providerId="LiveId" clId="{D052BA0D-A0D0-4153-A37D-E6BFE65F210C}" dt="2020-10-17T08:27:06.611" v="126" actId="478"/>
          <ac:spMkLst>
            <pc:docMk/>
            <pc:sldMk cId="4261946040" sldId="346"/>
            <ac:spMk id="6" creationId="{7CB58530-FBC4-4BC1-8D51-C2CA1DCA6BCF}"/>
          </ac:spMkLst>
        </pc:spChg>
      </pc:sldChg>
      <pc:sldChg chg="delSp modSp mod">
        <pc:chgData name="Siegbert Rudolph" userId="2af4d44886c067cc" providerId="LiveId" clId="{D052BA0D-A0D0-4153-A37D-E6BFE65F210C}" dt="2020-10-17T08:27:06.626" v="143" actId="1076"/>
        <pc:sldMkLst>
          <pc:docMk/>
          <pc:sldMk cId="1643268137" sldId="347"/>
        </pc:sldMkLst>
        <pc:spChg chg="mod">
          <ac:chgData name="Siegbert Rudolph" userId="2af4d44886c067cc" providerId="LiveId" clId="{D052BA0D-A0D0-4153-A37D-E6BFE65F210C}" dt="2020-10-17T08:27:06.626" v="143" actId="1076"/>
          <ac:spMkLst>
            <pc:docMk/>
            <pc:sldMk cId="1643268137" sldId="347"/>
            <ac:spMk id="4" creationId="{39EC27EC-011E-45F2-A393-D14BB0FA4168}"/>
          </ac:spMkLst>
        </pc:spChg>
        <pc:spChg chg="del">
          <ac:chgData name="Siegbert Rudolph" userId="2af4d44886c067cc" providerId="LiveId" clId="{D052BA0D-A0D0-4153-A37D-E6BFE65F210C}" dt="2020-10-17T08:27:06.611" v="138" actId="478"/>
          <ac:spMkLst>
            <pc:docMk/>
            <pc:sldMk cId="1643268137" sldId="347"/>
            <ac:spMk id="6" creationId="{7D89EA26-3159-493D-BA57-0C150163A6AB}"/>
          </ac:spMkLst>
        </pc:spChg>
      </pc:sldChg>
      <pc:sldChg chg="delSp modSp mod">
        <pc:chgData name="Siegbert Rudolph" userId="2af4d44886c067cc" providerId="LiveId" clId="{D052BA0D-A0D0-4153-A37D-E6BFE65F210C}" dt="2020-10-17T08:27:06.611" v="137" actId="1076"/>
        <pc:sldMkLst>
          <pc:docMk/>
          <pc:sldMk cId="3808306952" sldId="348"/>
        </pc:sldMkLst>
        <pc:spChg chg="mod">
          <ac:chgData name="Siegbert Rudolph" userId="2af4d44886c067cc" providerId="LiveId" clId="{D052BA0D-A0D0-4153-A37D-E6BFE65F210C}" dt="2020-10-17T08:27:06.611" v="137" actId="1076"/>
          <ac:spMkLst>
            <pc:docMk/>
            <pc:sldMk cId="3808306952" sldId="348"/>
            <ac:spMk id="4" creationId="{056A878E-2FD3-44F3-9B56-9AD38EA1E1EA}"/>
          </ac:spMkLst>
        </pc:spChg>
        <pc:spChg chg="del">
          <ac:chgData name="Siegbert Rudolph" userId="2af4d44886c067cc" providerId="LiveId" clId="{D052BA0D-A0D0-4153-A37D-E6BFE65F210C}" dt="2020-10-17T08:27:06.611" v="132" actId="478"/>
          <ac:spMkLst>
            <pc:docMk/>
            <pc:sldMk cId="3808306952" sldId="348"/>
            <ac:spMk id="6" creationId="{179DAA08-60A3-48CC-9395-734FB7418A87}"/>
          </ac:spMkLst>
        </pc:spChg>
      </pc:sldChg>
      <pc:sldChg chg="delSp modSp mod">
        <pc:chgData name="Siegbert Rudolph" userId="2af4d44886c067cc" providerId="LiveId" clId="{D052BA0D-A0D0-4153-A37D-E6BFE65F210C}" dt="2020-10-17T08:27:06.642" v="161" actId="1076"/>
        <pc:sldMkLst>
          <pc:docMk/>
          <pc:sldMk cId="3520276681" sldId="349"/>
        </pc:sldMkLst>
        <pc:spChg chg="mod">
          <ac:chgData name="Siegbert Rudolph" userId="2af4d44886c067cc" providerId="LiveId" clId="{D052BA0D-A0D0-4153-A37D-E6BFE65F210C}" dt="2020-10-17T08:27:06.642" v="161" actId="1076"/>
          <ac:spMkLst>
            <pc:docMk/>
            <pc:sldMk cId="3520276681" sldId="349"/>
            <ac:spMk id="2" creationId="{E5A12145-498F-4EEF-8355-B82E494FF3E9}"/>
          </ac:spMkLst>
        </pc:spChg>
        <pc:spChg chg="del">
          <ac:chgData name="Siegbert Rudolph" userId="2af4d44886c067cc" providerId="LiveId" clId="{D052BA0D-A0D0-4153-A37D-E6BFE65F210C}" dt="2020-10-17T08:27:06.626" v="156" actId="478"/>
          <ac:spMkLst>
            <pc:docMk/>
            <pc:sldMk cId="3520276681" sldId="349"/>
            <ac:spMk id="4" creationId="{14BA2E6A-1889-4340-806B-97FC15F2E975}"/>
          </ac:spMkLst>
        </pc:spChg>
      </pc:sldChg>
      <pc:sldChg chg="delSp modSp mod">
        <pc:chgData name="Siegbert Rudolph" userId="2af4d44886c067cc" providerId="LiveId" clId="{D052BA0D-A0D0-4153-A37D-E6BFE65F210C}" dt="2020-10-17T08:27:06.642" v="167" actId="1076"/>
        <pc:sldMkLst>
          <pc:docMk/>
          <pc:sldMk cId="1994975947" sldId="350"/>
        </pc:sldMkLst>
        <pc:spChg chg="mod">
          <ac:chgData name="Siegbert Rudolph" userId="2af4d44886c067cc" providerId="LiveId" clId="{D052BA0D-A0D0-4153-A37D-E6BFE65F210C}" dt="2020-10-17T08:27:06.642" v="167" actId="1076"/>
          <ac:spMkLst>
            <pc:docMk/>
            <pc:sldMk cId="1994975947" sldId="350"/>
            <ac:spMk id="2" creationId="{4D3A50E8-8139-4A48-8198-0DE86D7C9CD8}"/>
          </ac:spMkLst>
        </pc:spChg>
        <pc:spChg chg="del">
          <ac:chgData name="Siegbert Rudolph" userId="2af4d44886c067cc" providerId="LiveId" clId="{D052BA0D-A0D0-4153-A37D-E6BFE65F210C}" dt="2020-10-17T08:27:06.642" v="162" actId="478"/>
          <ac:spMkLst>
            <pc:docMk/>
            <pc:sldMk cId="1994975947" sldId="350"/>
            <ac:spMk id="4" creationId="{0AD7EA4F-A6B9-4088-AFEB-E7F7B8D1431E}"/>
          </ac:spMkLst>
        </pc:spChg>
      </pc:sldChg>
      <pc:sldChg chg="delSp modSp mod">
        <pc:chgData name="Siegbert Rudolph" userId="2af4d44886c067cc" providerId="LiveId" clId="{D052BA0D-A0D0-4153-A37D-E6BFE65F210C}" dt="2020-10-17T08:27:06.642" v="173" actId="1076"/>
        <pc:sldMkLst>
          <pc:docMk/>
          <pc:sldMk cId="3223645231" sldId="351"/>
        </pc:sldMkLst>
        <pc:spChg chg="mod">
          <ac:chgData name="Siegbert Rudolph" userId="2af4d44886c067cc" providerId="LiveId" clId="{D052BA0D-A0D0-4153-A37D-E6BFE65F210C}" dt="2020-10-17T08:27:06.642" v="173" actId="1076"/>
          <ac:spMkLst>
            <pc:docMk/>
            <pc:sldMk cId="3223645231" sldId="351"/>
            <ac:spMk id="2" creationId="{4BCAD89C-F095-4ABA-8B5B-AA83F581CA0E}"/>
          </ac:spMkLst>
        </pc:spChg>
        <pc:spChg chg="del">
          <ac:chgData name="Siegbert Rudolph" userId="2af4d44886c067cc" providerId="LiveId" clId="{D052BA0D-A0D0-4153-A37D-E6BFE65F210C}" dt="2020-10-17T08:27:06.642" v="168" actId="478"/>
          <ac:spMkLst>
            <pc:docMk/>
            <pc:sldMk cId="3223645231" sldId="351"/>
            <ac:spMk id="4" creationId="{7F1ACDE9-3D2D-469D-941F-9F2CCDAA1EC2}"/>
          </ac:spMkLst>
        </pc:spChg>
      </pc:sldChg>
      <pc:sldChg chg="delSp modSp mod">
        <pc:chgData name="Siegbert Rudolph" userId="2af4d44886c067cc" providerId="LiveId" clId="{D052BA0D-A0D0-4153-A37D-E6BFE65F210C}" dt="2020-10-17T08:27:06.642" v="179" actId="1076"/>
        <pc:sldMkLst>
          <pc:docMk/>
          <pc:sldMk cId="2750322672" sldId="352"/>
        </pc:sldMkLst>
        <pc:spChg chg="mod">
          <ac:chgData name="Siegbert Rudolph" userId="2af4d44886c067cc" providerId="LiveId" clId="{D052BA0D-A0D0-4153-A37D-E6BFE65F210C}" dt="2020-10-17T08:27:06.642" v="179" actId="1076"/>
          <ac:spMkLst>
            <pc:docMk/>
            <pc:sldMk cId="2750322672" sldId="352"/>
            <ac:spMk id="2" creationId="{C3DBFEA3-C97B-46AB-9871-2656D8084473}"/>
          </ac:spMkLst>
        </pc:spChg>
        <pc:spChg chg="del">
          <ac:chgData name="Siegbert Rudolph" userId="2af4d44886c067cc" providerId="LiveId" clId="{D052BA0D-A0D0-4153-A37D-E6BFE65F210C}" dt="2020-10-17T08:27:06.642" v="174" actId="478"/>
          <ac:spMkLst>
            <pc:docMk/>
            <pc:sldMk cId="2750322672" sldId="352"/>
            <ac:spMk id="4" creationId="{A96DB909-B2EF-452C-BA79-3BDBD460A9F3}"/>
          </ac:spMkLst>
        </pc:spChg>
      </pc:sldChg>
      <pc:sldChg chg="delSp modSp mod">
        <pc:chgData name="Siegbert Rudolph" userId="2af4d44886c067cc" providerId="LiveId" clId="{D052BA0D-A0D0-4153-A37D-E6BFE65F210C}" dt="2020-10-17T08:27:06.657" v="191" actId="1076"/>
        <pc:sldMkLst>
          <pc:docMk/>
          <pc:sldMk cId="698882919" sldId="353"/>
        </pc:sldMkLst>
        <pc:spChg chg="mod">
          <ac:chgData name="Siegbert Rudolph" userId="2af4d44886c067cc" providerId="LiveId" clId="{D052BA0D-A0D0-4153-A37D-E6BFE65F210C}" dt="2020-10-17T08:27:06.657" v="191" actId="1076"/>
          <ac:spMkLst>
            <pc:docMk/>
            <pc:sldMk cId="698882919" sldId="353"/>
            <ac:spMk id="2" creationId="{39B03E92-3A44-48F6-BEA7-F64BD2C1B012}"/>
          </ac:spMkLst>
        </pc:spChg>
        <pc:spChg chg="del">
          <ac:chgData name="Siegbert Rudolph" userId="2af4d44886c067cc" providerId="LiveId" clId="{D052BA0D-A0D0-4153-A37D-E6BFE65F210C}" dt="2020-10-17T08:27:06.657" v="186" actId="478"/>
          <ac:spMkLst>
            <pc:docMk/>
            <pc:sldMk cId="698882919" sldId="353"/>
            <ac:spMk id="4" creationId="{291A7024-ACD3-4194-B4C9-4B6515C7127C}"/>
          </ac:spMkLst>
        </pc:spChg>
      </pc:sldChg>
      <pc:sldChg chg="delSp modSp mod">
        <pc:chgData name="Siegbert Rudolph" userId="2af4d44886c067cc" providerId="LiveId" clId="{D052BA0D-A0D0-4153-A37D-E6BFE65F210C}" dt="2020-10-17T08:27:06.657" v="197" actId="1076"/>
        <pc:sldMkLst>
          <pc:docMk/>
          <pc:sldMk cId="1939701643" sldId="354"/>
        </pc:sldMkLst>
        <pc:spChg chg="mod">
          <ac:chgData name="Siegbert Rudolph" userId="2af4d44886c067cc" providerId="LiveId" clId="{D052BA0D-A0D0-4153-A37D-E6BFE65F210C}" dt="2020-10-17T08:27:06.657" v="197" actId="1076"/>
          <ac:spMkLst>
            <pc:docMk/>
            <pc:sldMk cId="1939701643" sldId="354"/>
            <ac:spMk id="2" creationId="{D44F6DDF-E908-4322-82C6-57D0A1BB051E}"/>
          </ac:spMkLst>
        </pc:spChg>
        <pc:spChg chg="del">
          <ac:chgData name="Siegbert Rudolph" userId="2af4d44886c067cc" providerId="LiveId" clId="{D052BA0D-A0D0-4153-A37D-E6BFE65F210C}" dt="2020-10-17T08:27:06.657" v="192" actId="478"/>
          <ac:spMkLst>
            <pc:docMk/>
            <pc:sldMk cId="1939701643" sldId="354"/>
            <ac:spMk id="4" creationId="{4A774382-000C-4080-B7F6-2DA201A85056}"/>
          </ac:spMkLst>
        </pc:spChg>
      </pc:sldChg>
      <pc:sldChg chg="delSp modSp mod">
        <pc:chgData name="Siegbert Rudolph" userId="2af4d44886c067cc" providerId="LiveId" clId="{D052BA0D-A0D0-4153-A37D-E6BFE65F210C}" dt="2020-10-17T08:27:06.657" v="203" actId="1076"/>
        <pc:sldMkLst>
          <pc:docMk/>
          <pc:sldMk cId="2493502698" sldId="355"/>
        </pc:sldMkLst>
        <pc:spChg chg="mod">
          <ac:chgData name="Siegbert Rudolph" userId="2af4d44886c067cc" providerId="LiveId" clId="{D052BA0D-A0D0-4153-A37D-E6BFE65F210C}" dt="2020-10-17T08:27:06.657" v="203" actId="1076"/>
          <ac:spMkLst>
            <pc:docMk/>
            <pc:sldMk cId="2493502698" sldId="355"/>
            <ac:spMk id="2" creationId="{98A74AFF-C490-49F7-9754-9E49BF70678D}"/>
          </ac:spMkLst>
        </pc:spChg>
        <pc:spChg chg="del">
          <ac:chgData name="Siegbert Rudolph" userId="2af4d44886c067cc" providerId="LiveId" clId="{D052BA0D-A0D0-4153-A37D-E6BFE65F210C}" dt="2020-10-17T08:27:06.657" v="198" actId="478"/>
          <ac:spMkLst>
            <pc:docMk/>
            <pc:sldMk cId="2493502698" sldId="355"/>
            <ac:spMk id="4" creationId="{61D2C6DC-E044-4190-89DF-D891A6419A1F}"/>
          </ac:spMkLst>
        </pc:spChg>
      </pc:sldChg>
      <pc:sldChg chg="delSp modSp mod">
        <pc:chgData name="Siegbert Rudolph" userId="2af4d44886c067cc" providerId="LiveId" clId="{D052BA0D-A0D0-4153-A37D-E6BFE65F210C}" dt="2020-10-17T08:27:06.673" v="209" actId="1076"/>
        <pc:sldMkLst>
          <pc:docMk/>
          <pc:sldMk cId="851453200" sldId="356"/>
        </pc:sldMkLst>
        <pc:spChg chg="mod">
          <ac:chgData name="Siegbert Rudolph" userId="2af4d44886c067cc" providerId="LiveId" clId="{D052BA0D-A0D0-4153-A37D-E6BFE65F210C}" dt="2020-10-17T08:27:06.673" v="209" actId="1076"/>
          <ac:spMkLst>
            <pc:docMk/>
            <pc:sldMk cId="851453200" sldId="356"/>
            <ac:spMk id="2" creationId="{5C931A37-259D-485F-A88E-99154C8F0CAA}"/>
          </ac:spMkLst>
        </pc:spChg>
        <pc:spChg chg="del">
          <ac:chgData name="Siegbert Rudolph" userId="2af4d44886c067cc" providerId="LiveId" clId="{D052BA0D-A0D0-4153-A37D-E6BFE65F210C}" dt="2020-10-17T08:27:06.657" v="204" actId="478"/>
          <ac:spMkLst>
            <pc:docMk/>
            <pc:sldMk cId="851453200" sldId="356"/>
            <ac:spMk id="4" creationId="{73CD9BB2-22C4-44A4-A89C-D4C6458C61EA}"/>
          </ac:spMkLst>
        </pc:spChg>
      </pc:sldChg>
      <pc:sldChg chg="delSp modSp mod">
        <pc:chgData name="Siegbert Rudolph" userId="2af4d44886c067cc" providerId="LiveId" clId="{D052BA0D-A0D0-4153-A37D-E6BFE65F210C}" dt="2020-10-17T08:27:06.673" v="215" actId="1076"/>
        <pc:sldMkLst>
          <pc:docMk/>
          <pc:sldMk cId="2088534301" sldId="357"/>
        </pc:sldMkLst>
        <pc:spChg chg="mod">
          <ac:chgData name="Siegbert Rudolph" userId="2af4d44886c067cc" providerId="LiveId" clId="{D052BA0D-A0D0-4153-A37D-E6BFE65F210C}" dt="2020-10-17T08:27:06.673" v="215" actId="1076"/>
          <ac:spMkLst>
            <pc:docMk/>
            <pc:sldMk cId="2088534301" sldId="357"/>
            <ac:spMk id="2" creationId="{89F77F18-FA07-4C75-9149-B2A090A9A564}"/>
          </ac:spMkLst>
        </pc:spChg>
        <pc:spChg chg="del">
          <ac:chgData name="Siegbert Rudolph" userId="2af4d44886c067cc" providerId="LiveId" clId="{D052BA0D-A0D0-4153-A37D-E6BFE65F210C}" dt="2020-10-17T08:27:06.673" v="210" actId="478"/>
          <ac:spMkLst>
            <pc:docMk/>
            <pc:sldMk cId="2088534301" sldId="357"/>
            <ac:spMk id="4" creationId="{9173125B-55E7-4818-94FA-43689B48A34E}"/>
          </ac:spMkLst>
        </pc:spChg>
      </pc:sldChg>
      <pc:sldChg chg="delSp modSp mod">
        <pc:chgData name="Siegbert Rudolph" userId="2af4d44886c067cc" providerId="LiveId" clId="{D052BA0D-A0D0-4153-A37D-E6BFE65F210C}" dt="2020-10-17T08:27:06.689" v="227" actId="1076"/>
        <pc:sldMkLst>
          <pc:docMk/>
          <pc:sldMk cId="2400183935" sldId="358"/>
        </pc:sldMkLst>
        <pc:spChg chg="mod">
          <ac:chgData name="Siegbert Rudolph" userId="2af4d44886c067cc" providerId="LiveId" clId="{D052BA0D-A0D0-4153-A37D-E6BFE65F210C}" dt="2020-10-17T08:27:06.689" v="227" actId="1076"/>
          <ac:spMkLst>
            <pc:docMk/>
            <pc:sldMk cId="2400183935" sldId="358"/>
            <ac:spMk id="2" creationId="{D9C3FFB2-4938-4631-A8DE-EE436DE82111}"/>
          </ac:spMkLst>
        </pc:spChg>
        <pc:spChg chg="del">
          <ac:chgData name="Siegbert Rudolph" userId="2af4d44886c067cc" providerId="LiveId" clId="{D052BA0D-A0D0-4153-A37D-E6BFE65F210C}" dt="2020-10-17T08:27:06.673" v="222" actId="478"/>
          <ac:spMkLst>
            <pc:docMk/>
            <pc:sldMk cId="2400183935" sldId="358"/>
            <ac:spMk id="4" creationId="{31418E25-3EFE-4356-BBB8-3CDF80FE3A9C}"/>
          </ac:spMkLst>
        </pc:spChg>
      </pc:sldChg>
      <pc:sldChg chg="delSp modSp mod">
        <pc:chgData name="Siegbert Rudolph" userId="2af4d44886c067cc" providerId="LiveId" clId="{D052BA0D-A0D0-4153-A37D-E6BFE65F210C}" dt="2020-10-17T08:27:06.689" v="233" actId="1076"/>
        <pc:sldMkLst>
          <pc:docMk/>
          <pc:sldMk cId="4032970566" sldId="359"/>
        </pc:sldMkLst>
        <pc:spChg chg="mod">
          <ac:chgData name="Siegbert Rudolph" userId="2af4d44886c067cc" providerId="LiveId" clId="{D052BA0D-A0D0-4153-A37D-E6BFE65F210C}" dt="2020-10-17T08:27:06.689" v="233" actId="1076"/>
          <ac:spMkLst>
            <pc:docMk/>
            <pc:sldMk cId="4032970566" sldId="359"/>
            <ac:spMk id="2" creationId="{F126443F-0731-4A60-9B11-FC865F02802C}"/>
          </ac:spMkLst>
        </pc:spChg>
        <pc:spChg chg="del">
          <ac:chgData name="Siegbert Rudolph" userId="2af4d44886c067cc" providerId="LiveId" clId="{D052BA0D-A0D0-4153-A37D-E6BFE65F210C}" dt="2020-10-17T08:27:06.689" v="228" actId="478"/>
          <ac:spMkLst>
            <pc:docMk/>
            <pc:sldMk cId="4032970566" sldId="359"/>
            <ac:spMk id="4" creationId="{EB6E8DC3-55B2-4B61-A760-43252B57588D}"/>
          </ac:spMkLst>
        </pc:spChg>
      </pc:sldChg>
      <pc:sldChg chg="delSp modSp mod">
        <pc:chgData name="Siegbert Rudolph" userId="2af4d44886c067cc" providerId="LiveId" clId="{D052BA0D-A0D0-4153-A37D-E6BFE65F210C}" dt="2020-10-17T08:27:06.689" v="239" actId="1076"/>
        <pc:sldMkLst>
          <pc:docMk/>
          <pc:sldMk cId="316640830" sldId="360"/>
        </pc:sldMkLst>
        <pc:spChg chg="mod">
          <ac:chgData name="Siegbert Rudolph" userId="2af4d44886c067cc" providerId="LiveId" clId="{D052BA0D-A0D0-4153-A37D-E6BFE65F210C}" dt="2020-10-17T08:27:06.689" v="239" actId="1076"/>
          <ac:spMkLst>
            <pc:docMk/>
            <pc:sldMk cId="316640830" sldId="360"/>
            <ac:spMk id="2" creationId="{292CE5C3-5A50-4D68-9879-620253CB5273}"/>
          </ac:spMkLst>
        </pc:spChg>
        <pc:spChg chg="del">
          <ac:chgData name="Siegbert Rudolph" userId="2af4d44886c067cc" providerId="LiveId" clId="{D052BA0D-A0D0-4153-A37D-E6BFE65F210C}" dt="2020-10-17T08:27:06.689" v="234" actId="478"/>
          <ac:spMkLst>
            <pc:docMk/>
            <pc:sldMk cId="316640830" sldId="360"/>
            <ac:spMk id="4" creationId="{C6389355-FE1F-444D-B084-DB9623D83291}"/>
          </ac:spMkLst>
        </pc:spChg>
      </pc:sldChg>
      <pc:sldChg chg="delSp modSp mod">
        <pc:chgData name="Siegbert Rudolph" userId="2af4d44886c067cc" providerId="LiveId" clId="{D052BA0D-A0D0-4153-A37D-E6BFE65F210C}" dt="2020-10-17T08:27:06.689" v="245" actId="1076"/>
        <pc:sldMkLst>
          <pc:docMk/>
          <pc:sldMk cId="4091313697" sldId="361"/>
        </pc:sldMkLst>
        <pc:spChg chg="mod">
          <ac:chgData name="Siegbert Rudolph" userId="2af4d44886c067cc" providerId="LiveId" clId="{D052BA0D-A0D0-4153-A37D-E6BFE65F210C}" dt="2020-10-17T08:27:06.689" v="245" actId="1076"/>
          <ac:spMkLst>
            <pc:docMk/>
            <pc:sldMk cId="4091313697" sldId="361"/>
            <ac:spMk id="2" creationId="{B53ACF14-7C11-4C3C-96BD-79851BD41DAE}"/>
          </ac:spMkLst>
        </pc:spChg>
        <pc:spChg chg="del">
          <ac:chgData name="Siegbert Rudolph" userId="2af4d44886c067cc" providerId="LiveId" clId="{D052BA0D-A0D0-4153-A37D-E6BFE65F210C}" dt="2020-10-17T08:27:06.689" v="240" actId="478"/>
          <ac:spMkLst>
            <pc:docMk/>
            <pc:sldMk cId="4091313697" sldId="361"/>
            <ac:spMk id="4" creationId="{CD8C5577-684B-48C8-B24C-ECC829DBCDFD}"/>
          </ac:spMkLst>
        </pc:spChg>
      </pc:sldChg>
      <pc:sldChg chg="delSp modSp mod">
        <pc:chgData name="Siegbert Rudolph" userId="2af4d44886c067cc" providerId="LiveId" clId="{D052BA0D-A0D0-4153-A37D-E6BFE65F210C}" dt="2020-10-17T08:27:06.704" v="251" actId="1076"/>
        <pc:sldMkLst>
          <pc:docMk/>
          <pc:sldMk cId="3197816290" sldId="362"/>
        </pc:sldMkLst>
        <pc:spChg chg="mod">
          <ac:chgData name="Siegbert Rudolph" userId="2af4d44886c067cc" providerId="LiveId" clId="{D052BA0D-A0D0-4153-A37D-E6BFE65F210C}" dt="2020-10-17T08:27:06.704" v="251" actId="1076"/>
          <ac:spMkLst>
            <pc:docMk/>
            <pc:sldMk cId="3197816290" sldId="362"/>
            <ac:spMk id="2" creationId="{3CAE9428-25B7-4B76-A63F-37E0C09E7743}"/>
          </ac:spMkLst>
        </pc:spChg>
        <pc:spChg chg="del">
          <ac:chgData name="Siegbert Rudolph" userId="2af4d44886c067cc" providerId="LiveId" clId="{D052BA0D-A0D0-4153-A37D-E6BFE65F210C}" dt="2020-10-17T08:27:06.689" v="246" actId="478"/>
          <ac:spMkLst>
            <pc:docMk/>
            <pc:sldMk cId="3197816290" sldId="362"/>
            <ac:spMk id="4" creationId="{F48336CA-A069-482E-804F-F65C93AEA070}"/>
          </ac:spMkLst>
        </pc:spChg>
      </pc:sldChg>
      <pc:sldChg chg="delSp modSp mod">
        <pc:chgData name="Siegbert Rudolph" userId="2af4d44886c067cc" providerId="LiveId" clId="{D052BA0D-A0D0-4153-A37D-E6BFE65F210C}" dt="2020-10-17T08:27:06.704" v="263" actId="1076"/>
        <pc:sldMkLst>
          <pc:docMk/>
          <pc:sldMk cId="4062732763" sldId="363"/>
        </pc:sldMkLst>
        <pc:spChg chg="mod">
          <ac:chgData name="Siegbert Rudolph" userId="2af4d44886c067cc" providerId="LiveId" clId="{D052BA0D-A0D0-4153-A37D-E6BFE65F210C}" dt="2020-10-17T08:27:06.704" v="263" actId="1076"/>
          <ac:spMkLst>
            <pc:docMk/>
            <pc:sldMk cId="4062732763" sldId="363"/>
            <ac:spMk id="2" creationId="{0963AA3C-1C47-4BEA-A85E-BE67ED62547A}"/>
          </ac:spMkLst>
        </pc:spChg>
        <pc:spChg chg="del">
          <ac:chgData name="Siegbert Rudolph" userId="2af4d44886c067cc" providerId="LiveId" clId="{D052BA0D-A0D0-4153-A37D-E6BFE65F210C}" dt="2020-10-17T08:27:06.704" v="258" actId="478"/>
          <ac:spMkLst>
            <pc:docMk/>
            <pc:sldMk cId="4062732763" sldId="363"/>
            <ac:spMk id="4" creationId="{F9A5B4EC-556D-44D8-8E05-992F5C895530}"/>
          </ac:spMkLst>
        </pc:spChg>
      </pc:sldChg>
      <pc:sldChg chg="delSp modSp mod">
        <pc:chgData name="Siegbert Rudolph" userId="2af4d44886c067cc" providerId="LiveId" clId="{D052BA0D-A0D0-4153-A37D-E6BFE65F210C}" dt="2020-10-17T08:27:06.704" v="269" actId="1076"/>
        <pc:sldMkLst>
          <pc:docMk/>
          <pc:sldMk cId="217182502" sldId="364"/>
        </pc:sldMkLst>
        <pc:spChg chg="mod">
          <ac:chgData name="Siegbert Rudolph" userId="2af4d44886c067cc" providerId="LiveId" clId="{D052BA0D-A0D0-4153-A37D-E6BFE65F210C}" dt="2020-10-17T08:27:06.704" v="269" actId="1076"/>
          <ac:spMkLst>
            <pc:docMk/>
            <pc:sldMk cId="217182502" sldId="364"/>
            <ac:spMk id="2" creationId="{60AAFCBC-7EF1-418C-A6E5-5BC97682DBDE}"/>
          </ac:spMkLst>
        </pc:spChg>
        <pc:spChg chg="del">
          <ac:chgData name="Siegbert Rudolph" userId="2af4d44886c067cc" providerId="LiveId" clId="{D052BA0D-A0D0-4153-A37D-E6BFE65F210C}" dt="2020-10-17T08:27:06.704" v="264" actId="478"/>
          <ac:spMkLst>
            <pc:docMk/>
            <pc:sldMk cId="217182502" sldId="364"/>
            <ac:spMk id="4" creationId="{298F1AF7-6490-4420-A461-DC3064EC8ECC}"/>
          </ac:spMkLst>
        </pc:spChg>
      </pc:sldChg>
      <pc:sldChg chg="delSp modSp mod">
        <pc:chgData name="Siegbert Rudolph" userId="2af4d44886c067cc" providerId="LiveId" clId="{D052BA0D-A0D0-4153-A37D-E6BFE65F210C}" dt="2020-10-17T08:27:06.720" v="275" actId="1076"/>
        <pc:sldMkLst>
          <pc:docMk/>
          <pc:sldMk cId="470631542" sldId="365"/>
        </pc:sldMkLst>
        <pc:spChg chg="mod">
          <ac:chgData name="Siegbert Rudolph" userId="2af4d44886c067cc" providerId="LiveId" clId="{D052BA0D-A0D0-4153-A37D-E6BFE65F210C}" dt="2020-10-17T08:27:06.720" v="275" actId="1076"/>
          <ac:spMkLst>
            <pc:docMk/>
            <pc:sldMk cId="470631542" sldId="365"/>
            <ac:spMk id="2" creationId="{5F2D13C0-7846-442B-BCBC-C7DE70A83846}"/>
          </ac:spMkLst>
        </pc:spChg>
        <pc:spChg chg="del">
          <ac:chgData name="Siegbert Rudolph" userId="2af4d44886c067cc" providerId="LiveId" clId="{D052BA0D-A0D0-4153-A37D-E6BFE65F210C}" dt="2020-10-17T08:27:06.704" v="270" actId="478"/>
          <ac:spMkLst>
            <pc:docMk/>
            <pc:sldMk cId="470631542" sldId="365"/>
            <ac:spMk id="4" creationId="{83F9BEA0-40FD-4103-962E-805854C54CA1}"/>
          </ac:spMkLst>
        </pc:spChg>
      </pc:sldChg>
      <pc:sldChg chg="delSp modSp mod">
        <pc:chgData name="Siegbert Rudolph" userId="2af4d44886c067cc" providerId="LiveId" clId="{D052BA0D-A0D0-4153-A37D-E6BFE65F210C}" dt="2020-10-17T08:27:06.720" v="281" actId="1076"/>
        <pc:sldMkLst>
          <pc:docMk/>
          <pc:sldMk cId="3132295500" sldId="366"/>
        </pc:sldMkLst>
        <pc:spChg chg="mod">
          <ac:chgData name="Siegbert Rudolph" userId="2af4d44886c067cc" providerId="LiveId" clId="{D052BA0D-A0D0-4153-A37D-E6BFE65F210C}" dt="2020-10-17T08:27:06.720" v="281" actId="1076"/>
          <ac:spMkLst>
            <pc:docMk/>
            <pc:sldMk cId="3132295500" sldId="366"/>
            <ac:spMk id="2" creationId="{65A30F6D-1BFC-4EDC-BF61-ACFD8097FE48}"/>
          </ac:spMkLst>
        </pc:spChg>
        <pc:spChg chg="del">
          <ac:chgData name="Siegbert Rudolph" userId="2af4d44886c067cc" providerId="LiveId" clId="{D052BA0D-A0D0-4153-A37D-E6BFE65F210C}" dt="2020-10-17T08:27:06.720" v="276" actId="478"/>
          <ac:spMkLst>
            <pc:docMk/>
            <pc:sldMk cId="3132295500" sldId="366"/>
            <ac:spMk id="4" creationId="{234922FC-62C9-4715-914B-E07BB7B1360F}"/>
          </ac:spMkLst>
        </pc:spChg>
      </pc:sldChg>
      <pc:sldChg chg="delSp modSp mod">
        <pc:chgData name="Siegbert Rudolph" userId="2af4d44886c067cc" providerId="LiveId" clId="{D052BA0D-A0D0-4153-A37D-E6BFE65F210C}" dt="2020-10-17T08:27:06.720" v="287" actId="1076"/>
        <pc:sldMkLst>
          <pc:docMk/>
          <pc:sldMk cId="3873282587" sldId="367"/>
        </pc:sldMkLst>
        <pc:spChg chg="mod">
          <ac:chgData name="Siegbert Rudolph" userId="2af4d44886c067cc" providerId="LiveId" clId="{D052BA0D-A0D0-4153-A37D-E6BFE65F210C}" dt="2020-10-17T08:27:06.720" v="287" actId="1076"/>
          <ac:spMkLst>
            <pc:docMk/>
            <pc:sldMk cId="3873282587" sldId="367"/>
            <ac:spMk id="2" creationId="{70E587C0-9E86-42C4-A04D-2FE9C9963D1A}"/>
          </ac:spMkLst>
        </pc:spChg>
        <pc:spChg chg="del">
          <ac:chgData name="Siegbert Rudolph" userId="2af4d44886c067cc" providerId="LiveId" clId="{D052BA0D-A0D0-4153-A37D-E6BFE65F210C}" dt="2020-10-17T08:27:06.720" v="282" actId="478"/>
          <ac:spMkLst>
            <pc:docMk/>
            <pc:sldMk cId="3873282587" sldId="367"/>
            <ac:spMk id="4" creationId="{8E6125A0-A05C-4D28-981E-B40F42AB65A2}"/>
          </ac:spMkLst>
        </pc:spChg>
      </pc:sldChg>
      <pc:sldChg chg="delSp modSp mod">
        <pc:chgData name="Siegbert Rudolph" userId="2af4d44886c067cc" providerId="LiveId" clId="{D052BA0D-A0D0-4153-A37D-E6BFE65F210C}" dt="2020-10-17T08:27:06.736" v="299" actId="1076"/>
        <pc:sldMkLst>
          <pc:docMk/>
          <pc:sldMk cId="1887061853" sldId="370"/>
        </pc:sldMkLst>
        <pc:spChg chg="mod">
          <ac:chgData name="Siegbert Rudolph" userId="2af4d44886c067cc" providerId="LiveId" clId="{D052BA0D-A0D0-4153-A37D-E6BFE65F210C}" dt="2020-10-17T08:27:06.736" v="299" actId="1076"/>
          <ac:spMkLst>
            <pc:docMk/>
            <pc:sldMk cId="1887061853" sldId="370"/>
            <ac:spMk id="4" creationId="{FB1B9A0E-EAA1-480E-B0E5-1E55AF8A8DEF}"/>
          </ac:spMkLst>
        </pc:spChg>
        <pc:spChg chg="del">
          <ac:chgData name="Siegbert Rudolph" userId="2af4d44886c067cc" providerId="LiveId" clId="{D052BA0D-A0D0-4153-A37D-E6BFE65F210C}" dt="2020-10-17T08:27:06.736" v="294" actId="478"/>
          <ac:spMkLst>
            <pc:docMk/>
            <pc:sldMk cId="1887061853" sldId="370"/>
            <ac:spMk id="6" creationId="{89DCF482-F18E-4B18-9B98-9D9493436F1E}"/>
          </ac:spMkLst>
        </pc:spChg>
      </pc:sldChg>
      <pc:sldChg chg="delSp modSp mod">
        <pc:chgData name="Siegbert Rudolph" userId="2af4d44886c067cc" providerId="LiveId" clId="{D052BA0D-A0D0-4153-A37D-E6BFE65F210C}" dt="2020-10-17T08:27:06.736" v="305" actId="1076"/>
        <pc:sldMkLst>
          <pc:docMk/>
          <pc:sldMk cId="1377047968" sldId="371"/>
        </pc:sldMkLst>
        <pc:spChg chg="mod">
          <ac:chgData name="Siegbert Rudolph" userId="2af4d44886c067cc" providerId="LiveId" clId="{D052BA0D-A0D0-4153-A37D-E6BFE65F210C}" dt="2020-10-17T08:27:06.736" v="305" actId="1076"/>
          <ac:spMkLst>
            <pc:docMk/>
            <pc:sldMk cId="1377047968" sldId="371"/>
            <ac:spMk id="4" creationId="{937E1929-EE22-4B2E-B07C-76E9F124090D}"/>
          </ac:spMkLst>
        </pc:spChg>
        <pc:spChg chg="del">
          <ac:chgData name="Siegbert Rudolph" userId="2af4d44886c067cc" providerId="LiveId" clId="{D052BA0D-A0D0-4153-A37D-E6BFE65F210C}" dt="2020-10-17T08:27:06.736" v="300" actId="478"/>
          <ac:spMkLst>
            <pc:docMk/>
            <pc:sldMk cId="1377047968" sldId="371"/>
            <ac:spMk id="6" creationId="{704D700A-94CE-4A39-8521-AF551877DA71}"/>
          </ac:spMkLst>
        </pc:spChg>
      </pc:sldChg>
      <pc:sldChg chg="delSp modSp mod">
        <pc:chgData name="Siegbert Rudolph" userId="2af4d44886c067cc" providerId="LiveId" clId="{D052BA0D-A0D0-4153-A37D-E6BFE65F210C}" dt="2020-10-17T08:27:06.736" v="311" actId="1076"/>
        <pc:sldMkLst>
          <pc:docMk/>
          <pc:sldMk cId="4128851870" sldId="372"/>
        </pc:sldMkLst>
        <pc:spChg chg="mod">
          <ac:chgData name="Siegbert Rudolph" userId="2af4d44886c067cc" providerId="LiveId" clId="{D052BA0D-A0D0-4153-A37D-E6BFE65F210C}" dt="2020-10-17T08:27:06.736" v="311" actId="1076"/>
          <ac:spMkLst>
            <pc:docMk/>
            <pc:sldMk cId="4128851870" sldId="372"/>
            <ac:spMk id="4" creationId="{4E496F2D-A699-4E35-8E06-74F93761D062}"/>
          </ac:spMkLst>
        </pc:spChg>
        <pc:spChg chg="del">
          <ac:chgData name="Siegbert Rudolph" userId="2af4d44886c067cc" providerId="LiveId" clId="{D052BA0D-A0D0-4153-A37D-E6BFE65F210C}" dt="2020-10-17T08:27:06.736" v="306" actId="478"/>
          <ac:spMkLst>
            <pc:docMk/>
            <pc:sldMk cId="4128851870" sldId="372"/>
            <ac:spMk id="6" creationId="{EFC63B19-030E-44BF-BA94-32A7FF547CF8}"/>
          </ac:spMkLst>
        </pc:spChg>
      </pc:sldChg>
      <pc:sldChg chg="delSp modSp mod">
        <pc:chgData name="Siegbert Rudolph" userId="2af4d44886c067cc" providerId="LiveId" clId="{D052BA0D-A0D0-4153-A37D-E6BFE65F210C}" dt="2020-10-17T08:27:06.751" v="317" actId="1076"/>
        <pc:sldMkLst>
          <pc:docMk/>
          <pc:sldMk cId="3523207872" sldId="373"/>
        </pc:sldMkLst>
        <pc:spChg chg="mod">
          <ac:chgData name="Siegbert Rudolph" userId="2af4d44886c067cc" providerId="LiveId" clId="{D052BA0D-A0D0-4153-A37D-E6BFE65F210C}" dt="2020-10-17T08:27:06.751" v="317" actId="1076"/>
          <ac:spMkLst>
            <pc:docMk/>
            <pc:sldMk cId="3523207872" sldId="373"/>
            <ac:spMk id="7" creationId="{AA11B2FF-6870-471F-B13E-2F3C4AE9CC77}"/>
          </ac:spMkLst>
        </pc:spChg>
        <pc:spChg chg="del">
          <ac:chgData name="Siegbert Rudolph" userId="2af4d44886c067cc" providerId="LiveId" clId="{D052BA0D-A0D0-4153-A37D-E6BFE65F210C}" dt="2020-10-17T08:27:06.736" v="312" actId="478"/>
          <ac:spMkLst>
            <pc:docMk/>
            <pc:sldMk cId="3523207872" sldId="373"/>
            <ac:spMk id="8" creationId="{76BDE230-E302-489C-AAA0-29120779542B}"/>
          </ac:spMkLst>
        </pc:spChg>
      </pc:sldChg>
      <pc:sldChg chg="delSp modSp mod">
        <pc:chgData name="Siegbert Rudolph" userId="2af4d44886c067cc" providerId="LiveId" clId="{D052BA0D-A0D0-4153-A37D-E6BFE65F210C}" dt="2020-10-17T08:27:06.751" v="323" actId="1076"/>
        <pc:sldMkLst>
          <pc:docMk/>
          <pc:sldMk cId="2478309772" sldId="374"/>
        </pc:sldMkLst>
        <pc:spChg chg="mod">
          <ac:chgData name="Siegbert Rudolph" userId="2af4d44886c067cc" providerId="LiveId" clId="{D052BA0D-A0D0-4153-A37D-E6BFE65F210C}" dt="2020-10-17T08:27:06.751" v="323" actId="1076"/>
          <ac:spMkLst>
            <pc:docMk/>
            <pc:sldMk cId="2478309772" sldId="374"/>
            <ac:spMk id="7" creationId="{BD95AE69-F4C5-48EC-AABC-FD7D3A6593ED}"/>
          </ac:spMkLst>
        </pc:spChg>
        <pc:spChg chg="del">
          <ac:chgData name="Siegbert Rudolph" userId="2af4d44886c067cc" providerId="LiveId" clId="{D052BA0D-A0D0-4153-A37D-E6BFE65F210C}" dt="2020-10-17T08:27:06.751" v="318" actId="478"/>
          <ac:spMkLst>
            <pc:docMk/>
            <pc:sldMk cId="2478309772" sldId="374"/>
            <ac:spMk id="8" creationId="{7C60AF28-82D4-47F6-BAC2-56ADC7200EB3}"/>
          </ac:spMkLst>
        </pc:spChg>
      </pc:sldChg>
      <pc:sldChg chg="delSp modSp mod">
        <pc:chgData name="Siegbert Rudolph" userId="2af4d44886c067cc" providerId="LiveId" clId="{D052BA0D-A0D0-4153-A37D-E6BFE65F210C}" dt="2020-10-17T08:27:06.751" v="329" actId="1076"/>
        <pc:sldMkLst>
          <pc:docMk/>
          <pc:sldMk cId="115004562" sldId="375"/>
        </pc:sldMkLst>
        <pc:spChg chg="mod">
          <ac:chgData name="Siegbert Rudolph" userId="2af4d44886c067cc" providerId="LiveId" clId="{D052BA0D-A0D0-4153-A37D-E6BFE65F210C}" dt="2020-10-17T08:27:06.751" v="329" actId="1076"/>
          <ac:spMkLst>
            <pc:docMk/>
            <pc:sldMk cId="115004562" sldId="375"/>
            <ac:spMk id="2" creationId="{6375E379-3D93-47E9-BFA1-15A6A28E7089}"/>
          </ac:spMkLst>
        </pc:spChg>
        <pc:spChg chg="del">
          <ac:chgData name="Siegbert Rudolph" userId="2af4d44886c067cc" providerId="LiveId" clId="{D052BA0D-A0D0-4153-A37D-E6BFE65F210C}" dt="2020-10-17T08:27:06.751" v="324" actId="478"/>
          <ac:spMkLst>
            <pc:docMk/>
            <pc:sldMk cId="115004562" sldId="375"/>
            <ac:spMk id="6" creationId="{B05F578D-01A9-4379-98E7-E36C86799352}"/>
          </ac:spMkLst>
        </pc:spChg>
      </pc:sldChg>
      <pc:sldChg chg="delSp modSp mod">
        <pc:chgData name="Siegbert Rudolph" userId="2af4d44886c067cc" providerId="LiveId" clId="{D052BA0D-A0D0-4153-A37D-E6BFE65F210C}" dt="2020-10-17T08:27:06.751" v="335" actId="1076"/>
        <pc:sldMkLst>
          <pc:docMk/>
          <pc:sldMk cId="259355124" sldId="376"/>
        </pc:sldMkLst>
        <pc:spChg chg="mod">
          <ac:chgData name="Siegbert Rudolph" userId="2af4d44886c067cc" providerId="LiveId" clId="{D052BA0D-A0D0-4153-A37D-E6BFE65F210C}" dt="2020-10-17T08:27:06.751" v="335" actId="1076"/>
          <ac:spMkLst>
            <pc:docMk/>
            <pc:sldMk cId="259355124" sldId="376"/>
            <ac:spMk id="4" creationId="{2432CCAD-1C57-4F86-875B-F440EFF35D1E}"/>
          </ac:spMkLst>
        </pc:spChg>
        <pc:spChg chg="del">
          <ac:chgData name="Siegbert Rudolph" userId="2af4d44886c067cc" providerId="LiveId" clId="{D052BA0D-A0D0-4153-A37D-E6BFE65F210C}" dt="2020-10-17T08:27:06.751" v="330" actId="478"/>
          <ac:spMkLst>
            <pc:docMk/>
            <pc:sldMk cId="259355124" sldId="376"/>
            <ac:spMk id="6" creationId="{EA2DC2AE-7DBA-4BF6-9957-EC036D38B3E8}"/>
          </ac:spMkLst>
        </pc:spChg>
      </pc:sldChg>
      <pc:sldChg chg="delSp modSp mod">
        <pc:chgData name="Siegbert Rudolph" userId="2af4d44886c067cc" providerId="LiveId" clId="{D052BA0D-A0D0-4153-A37D-E6BFE65F210C}" dt="2020-10-17T08:27:06.767" v="341" actId="1076"/>
        <pc:sldMkLst>
          <pc:docMk/>
          <pc:sldMk cId="3693088241" sldId="377"/>
        </pc:sldMkLst>
        <pc:spChg chg="mod">
          <ac:chgData name="Siegbert Rudolph" userId="2af4d44886c067cc" providerId="LiveId" clId="{D052BA0D-A0D0-4153-A37D-E6BFE65F210C}" dt="2020-10-17T08:27:06.767" v="341" actId="1076"/>
          <ac:spMkLst>
            <pc:docMk/>
            <pc:sldMk cId="3693088241" sldId="377"/>
            <ac:spMk id="4" creationId="{BAF93AD0-0BF3-464C-9C6F-0BEE916AB7F2}"/>
          </ac:spMkLst>
        </pc:spChg>
        <pc:spChg chg="del">
          <ac:chgData name="Siegbert Rudolph" userId="2af4d44886c067cc" providerId="LiveId" clId="{D052BA0D-A0D0-4153-A37D-E6BFE65F210C}" dt="2020-10-17T08:27:06.751" v="336" actId="478"/>
          <ac:spMkLst>
            <pc:docMk/>
            <pc:sldMk cId="3693088241" sldId="377"/>
            <ac:spMk id="6" creationId="{ED577681-A747-40D3-AD91-6166F5702376}"/>
          </ac:spMkLst>
        </pc:spChg>
      </pc:sldChg>
      <pc:sldChg chg="delSp modSp mod">
        <pc:chgData name="Siegbert Rudolph" userId="2af4d44886c067cc" providerId="LiveId" clId="{D052BA0D-A0D0-4153-A37D-E6BFE65F210C}" dt="2020-10-17T08:27:06.767" v="347" actId="1076"/>
        <pc:sldMkLst>
          <pc:docMk/>
          <pc:sldMk cId="2625372944" sldId="378"/>
        </pc:sldMkLst>
        <pc:spChg chg="mod">
          <ac:chgData name="Siegbert Rudolph" userId="2af4d44886c067cc" providerId="LiveId" clId="{D052BA0D-A0D0-4153-A37D-E6BFE65F210C}" dt="2020-10-17T08:27:06.767" v="347" actId="1076"/>
          <ac:spMkLst>
            <pc:docMk/>
            <pc:sldMk cId="2625372944" sldId="378"/>
            <ac:spMk id="4" creationId="{473CA1CB-3251-49EF-B605-0EE42ED119F0}"/>
          </ac:spMkLst>
        </pc:spChg>
        <pc:spChg chg="del">
          <ac:chgData name="Siegbert Rudolph" userId="2af4d44886c067cc" providerId="LiveId" clId="{D052BA0D-A0D0-4153-A37D-E6BFE65F210C}" dt="2020-10-17T08:27:06.767" v="342" actId="478"/>
          <ac:spMkLst>
            <pc:docMk/>
            <pc:sldMk cId="2625372944" sldId="378"/>
            <ac:spMk id="6" creationId="{6C3F0F64-F42E-4AC5-BB02-A2FC8EAFD947}"/>
          </ac:spMkLst>
        </pc:spChg>
      </pc:sldChg>
      <pc:sldChg chg="delSp modSp mod">
        <pc:chgData name="Siegbert Rudolph" userId="2af4d44886c067cc" providerId="LiveId" clId="{D052BA0D-A0D0-4153-A37D-E6BFE65F210C}" dt="2020-10-17T08:27:06.767" v="353" actId="1076"/>
        <pc:sldMkLst>
          <pc:docMk/>
          <pc:sldMk cId="2390882930" sldId="379"/>
        </pc:sldMkLst>
        <pc:spChg chg="mod">
          <ac:chgData name="Siegbert Rudolph" userId="2af4d44886c067cc" providerId="LiveId" clId="{D052BA0D-A0D0-4153-A37D-E6BFE65F210C}" dt="2020-10-17T08:27:06.767" v="353" actId="1076"/>
          <ac:spMkLst>
            <pc:docMk/>
            <pc:sldMk cId="2390882930" sldId="379"/>
            <ac:spMk id="4" creationId="{9FBEC813-7A64-45AB-8608-DD3FB2214D3D}"/>
          </ac:spMkLst>
        </pc:spChg>
        <pc:spChg chg="del">
          <ac:chgData name="Siegbert Rudolph" userId="2af4d44886c067cc" providerId="LiveId" clId="{D052BA0D-A0D0-4153-A37D-E6BFE65F210C}" dt="2020-10-17T08:27:06.767" v="348" actId="478"/>
          <ac:spMkLst>
            <pc:docMk/>
            <pc:sldMk cId="2390882930" sldId="379"/>
            <ac:spMk id="6" creationId="{B71DA550-A1AE-4D32-8307-06D939F0A17D}"/>
          </ac:spMkLst>
        </pc:spChg>
      </pc:sldChg>
      <pc:sldChg chg="delSp modSp mod">
        <pc:chgData name="Siegbert Rudolph" userId="2af4d44886c067cc" providerId="LiveId" clId="{D052BA0D-A0D0-4153-A37D-E6BFE65F210C}" dt="2020-10-17T08:27:06.767" v="359" actId="1076"/>
        <pc:sldMkLst>
          <pc:docMk/>
          <pc:sldMk cId="1037137160" sldId="380"/>
        </pc:sldMkLst>
        <pc:spChg chg="mod">
          <ac:chgData name="Siegbert Rudolph" userId="2af4d44886c067cc" providerId="LiveId" clId="{D052BA0D-A0D0-4153-A37D-E6BFE65F210C}" dt="2020-10-17T08:27:06.767" v="359" actId="1076"/>
          <ac:spMkLst>
            <pc:docMk/>
            <pc:sldMk cId="1037137160" sldId="380"/>
            <ac:spMk id="4" creationId="{D3099785-B633-4B34-B7E4-17D57FED837D}"/>
          </ac:spMkLst>
        </pc:spChg>
        <pc:spChg chg="del">
          <ac:chgData name="Siegbert Rudolph" userId="2af4d44886c067cc" providerId="LiveId" clId="{D052BA0D-A0D0-4153-A37D-E6BFE65F210C}" dt="2020-10-17T08:27:06.767" v="354" actId="478"/>
          <ac:spMkLst>
            <pc:docMk/>
            <pc:sldMk cId="1037137160" sldId="380"/>
            <ac:spMk id="6" creationId="{BACE08DF-5FC4-49BC-B8D1-2487949F8E9D}"/>
          </ac:spMkLst>
        </pc:spChg>
      </pc:sldChg>
      <pc:sldChg chg="delSp modSp mod">
        <pc:chgData name="Siegbert Rudolph" userId="2af4d44886c067cc" providerId="LiveId" clId="{D052BA0D-A0D0-4153-A37D-E6BFE65F210C}" dt="2020-10-17T08:27:06.782" v="371" actId="1076"/>
        <pc:sldMkLst>
          <pc:docMk/>
          <pc:sldMk cId="2578390537" sldId="381"/>
        </pc:sldMkLst>
        <pc:spChg chg="mod">
          <ac:chgData name="Siegbert Rudolph" userId="2af4d44886c067cc" providerId="LiveId" clId="{D052BA0D-A0D0-4153-A37D-E6BFE65F210C}" dt="2020-10-17T08:27:06.782" v="371" actId="1076"/>
          <ac:spMkLst>
            <pc:docMk/>
            <pc:sldMk cId="2578390537" sldId="381"/>
            <ac:spMk id="4" creationId="{216F37FF-B4F3-47CB-AF8B-FDD7DA913264}"/>
          </ac:spMkLst>
        </pc:spChg>
        <pc:spChg chg="del">
          <ac:chgData name="Siegbert Rudolph" userId="2af4d44886c067cc" providerId="LiveId" clId="{D052BA0D-A0D0-4153-A37D-E6BFE65F210C}" dt="2020-10-17T08:27:06.782" v="366" actId="478"/>
          <ac:spMkLst>
            <pc:docMk/>
            <pc:sldMk cId="2578390537" sldId="381"/>
            <ac:spMk id="6" creationId="{7DFD6DCA-7D71-4403-B5C2-2CCBB1804C9C}"/>
          </ac:spMkLst>
        </pc:spChg>
      </pc:sldChg>
      <pc:sldChg chg="delSp modSp mod">
        <pc:chgData name="Siegbert Rudolph" userId="2af4d44886c067cc" providerId="LiveId" clId="{D052BA0D-A0D0-4153-A37D-E6BFE65F210C}" dt="2020-10-17T08:27:06.782" v="365" actId="1076"/>
        <pc:sldMkLst>
          <pc:docMk/>
          <pc:sldMk cId="921476321" sldId="382"/>
        </pc:sldMkLst>
        <pc:spChg chg="mod">
          <ac:chgData name="Siegbert Rudolph" userId="2af4d44886c067cc" providerId="LiveId" clId="{D052BA0D-A0D0-4153-A37D-E6BFE65F210C}" dt="2020-10-17T08:27:06.782" v="365" actId="1076"/>
          <ac:spMkLst>
            <pc:docMk/>
            <pc:sldMk cId="921476321" sldId="382"/>
            <ac:spMk id="2" creationId="{47B0387B-A6C9-4C62-8404-B6ECCBE14511}"/>
          </ac:spMkLst>
        </pc:spChg>
        <pc:spChg chg="del">
          <ac:chgData name="Siegbert Rudolph" userId="2af4d44886c067cc" providerId="LiveId" clId="{D052BA0D-A0D0-4153-A37D-E6BFE65F210C}" dt="2020-10-17T08:27:06.767" v="360" actId="478"/>
          <ac:spMkLst>
            <pc:docMk/>
            <pc:sldMk cId="921476321" sldId="382"/>
            <ac:spMk id="6" creationId="{149EC2D4-AC15-4D37-9958-F75BB1FBC0AE}"/>
          </ac:spMkLst>
        </pc:spChg>
      </pc:sldChg>
      <pc:sldChg chg="delSp modSp mod">
        <pc:chgData name="Siegbert Rudolph" userId="2af4d44886c067cc" providerId="LiveId" clId="{D052BA0D-A0D0-4153-A37D-E6BFE65F210C}" dt="2020-10-17T08:27:06.782" v="377" actId="1076"/>
        <pc:sldMkLst>
          <pc:docMk/>
          <pc:sldMk cId="857375592" sldId="383"/>
        </pc:sldMkLst>
        <pc:spChg chg="mod">
          <ac:chgData name="Siegbert Rudolph" userId="2af4d44886c067cc" providerId="LiveId" clId="{D052BA0D-A0D0-4153-A37D-E6BFE65F210C}" dt="2020-10-17T08:27:06.782" v="377" actId="1076"/>
          <ac:spMkLst>
            <pc:docMk/>
            <pc:sldMk cId="857375592" sldId="383"/>
            <ac:spMk id="4" creationId="{2FDB6AC6-7223-4353-B072-0EB4A3FDC69A}"/>
          </ac:spMkLst>
        </pc:spChg>
        <pc:spChg chg="del">
          <ac:chgData name="Siegbert Rudolph" userId="2af4d44886c067cc" providerId="LiveId" clId="{D052BA0D-A0D0-4153-A37D-E6BFE65F210C}" dt="2020-10-17T08:27:06.782" v="372" actId="478"/>
          <ac:spMkLst>
            <pc:docMk/>
            <pc:sldMk cId="857375592" sldId="383"/>
            <ac:spMk id="6" creationId="{28CC8AF2-C407-4205-8FC9-62D344D35C26}"/>
          </ac:spMkLst>
        </pc:spChg>
      </pc:sldChg>
      <pc:sldChg chg="delSp modSp mod">
        <pc:chgData name="Siegbert Rudolph" userId="2af4d44886c067cc" providerId="LiveId" clId="{D052BA0D-A0D0-4153-A37D-E6BFE65F210C}" dt="2020-10-17T08:27:06.782" v="383" actId="1076"/>
        <pc:sldMkLst>
          <pc:docMk/>
          <pc:sldMk cId="2754189652" sldId="384"/>
        </pc:sldMkLst>
        <pc:spChg chg="mod">
          <ac:chgData name="Siegbert Rudolph" userId="2af4d44886c067cc" providerId="LiveId" clId="{D052BA0D-A0D0-4153-A37D-E6BFE65F210C}" dt="2020-10-17T08:27:06.782" v="383" actId="1076"/>
          <ac:spMkLst>
            <pc:docMk/>
            <pc:sldMk cId="2754189652" sldId="384"/>
            <ac:spMk id="4" creationId="{A98D5915-ECCC-48DB-A801-EAF02B0D594F}"/>
          </ac:spMkLst>
        </pc:spChg>
        <pc:spChg chg="del">
          <ac:chgData name="Siegbert Rudolph" userId="2af4d44886c067cc" providerId="LiveId" clId="{D052BA0D-A0D0-4153-A37D-E6BFE65F210C}" dt="2020-10-17T08:27:06.782" v="378" actId="478"/>
          <ac:spMkLst>
            <pc:docMk/>
            <pc:sldMk cId="2754189652" sldId="384"/>
            <ac:spMk id="6" creationId="{706A963A-2180-4B1F-ADD3-DD57658DA701}"/>
          </ac:spMkLst>
        </pc:spChg>
      </pc:sldChg>
      <pc:sldChg chg="delSp modSp mod">
        <pc:chgData name="Siegbert Rudolph" userId="2af4d44886c067cc" providerId="LiveId" clId="{D052BA0D-A0D0-4153-A37D-E6BFE65F210C}" dt="2020-10-17T08:27:06.798" v="389" actId="1076"/>
        <pc:sldMkLst>
          <pc:docMk/>
          <pc:sldMk cId="2141890142" sldId="385"/>
        </pc:sldMkLst>
        <pc:spChg chg="mod">
          <ac:chgData name="Siegbert Rudolph" userId="2af4d44886c067cc" providerId="LiveId" clId="{D052BA0D-A0D0-4153-A37D-E6BFE65F210C}" dt="2020-10-17T08:27:06.798" v="389" actId="1076"/>
          <ac:spMkLst>
            <pc:docMk/>
            <pc:sldMk cId="2141890142" sldId="385"/>
            <ac:spMk id="4" creationId="{5427174A-6606-46C0-B6C9-DF9522AEAC67}"/>
          </ac:spMkLst>
        </pc:spChg>
        <pc:spChg chg="del">
          <ac:chgData name="Siegbert Rudolph" userId="2af4d44886c067cc" providerId="LiveId" clId="{D052BA0D-A0D0-4153-A37D-E6BFE65F210C}" dt="2020-10-17T08:27:06.782" v="384" actId="478"/>
          <ac:spMkLst>
            <pc:docMk/>
            <pc:sldMk cId="2141890142" sldId="385"/>
            <ac:spMk id="6" creationId="{9DF571F1-2CDC-4F37-AA30-67EFDB13A5CA}"/>
          </ac:spMkLst>
        </pc:spChg>
      </pc:sldChg>
      <pc:sldChg chg="delSp modSp mod">
        <pc:chgData name="Siegbert Rudolph" userId="2af4d44886c067cc" providerId="LiveId" clId="{D052BA0D-A0D0-4153-A37D-E6BFE65F210C}" dt="2020-10-17T08:27:06.798" v="395" actId="1076"/>
        <pc:sldMkLst>
          <pc:docMk/>
          <pc:sldMk cId="1975121187" sldId="386"/>
        </pc:sldMkLst>
        <pc:spChg chg="mod">
          <ac:chgData name="Siegbert Rudolph" userId="2af4d44886c067cc" providerId="LiveId" clId="{D052BA0D-A0D0-4153-A37D-E6BFE65F210C}" dt="2020-10-17T08:27:06.798" v="395" actId="1076"/>
          <ac:spMkLst>
            <pc:docMk/>
            <pc:sldMk cId="1975121187" sldId="386"/>
            <ac:spMk id="4" creationId="{8F7870BB-C619-4DE4-9BFD-07E61369AFE0}"/>
          </ac:spMkLst>
        </pc:spChg>
        <pc:spChg chg="del">
          <ac:chgData name="Siegbert Rudolph" userId="2af4d44886c067cc" providerId="LiveId" clId="{D052BA0D-A0D0-4153-A37D-E6BFE65F210C}" dt="2020-10-17T08:27:06.798" v="390" actId="478"/>
          <ac:spMkLst>
            <pc:docMk/>
            <pc:sldMk cId="1975121187" sldId="386"/>
            <ac:spMk id="6" creationId="{6CDAAD2D-5BB9-4308-999D-721B2847D1F8}"/>
          </ac:spMkLst>
        </pc:spChg>
      </pc:sldChg>
      <pc:sldChg chg="delSp modSp mod">
        <pc:chgData name="Siegbert Rudolph" userId="2af4d44886c067cc" providerId="LiveId" clId="{D052BA0D-A0D0-4153-A37D-E6BFE65F210C}" dt="2020-10-17T08:27:06.798" v="401" actId="1076"/>
        <pc:sldMkLst>
          <pc:docMk/>
          <pc:sldMk cId="529465852" sldId="387"/>
        </pc:sldMkLst>
        <pc:spChg chg="mod">
          <ac:chgData name="Siegbert Rudolph" userId="2af4d44886c067cc" providerId="LiveId" clId="{D052BA0D-A0D0-4153-A37D-E6BFE65F210C}" dt="2020-10-17T08:27:06.798" v="401" actId="1076"/>
          <ac:spMkLst>
            <pc:docMk/>
            <pc:sldMk cId="529465852" sldId="387"/>
            <ac:spMk id="2" creationId="{F73A6F16-5755-48B3-9C61-5C1D3A6F2095}"/>
          </ac:spMkLst>
        </pc:spChg>
        <pc:spChg chg="del">
          <ac:chgData name="Siegbert Rudolph" userId="2af4d44886c067cc" providerId="LiveId" clId="{D052BA0D-A0D0-4153-A37D-E6BFE65F210C}" dt="2020-10-17T08:27:06.798" v="396" actId="478"/>
          <ac:spMkLst>
            <pc:docMk/>
            <pc:sldMk cId="529465852" sldId="387"/>
            <ac:spMk id="6" creationId="{14853B70-09ED-4856-8B18-8836437CB0A0}"/>
          </ac:spMkLst>
        </pc:spChg>
      </pc:sldChg>
    </pc:docChg>
  </pc:docChgLst>
  <pc:docChgLst>
    <pc:chgData name="Siegbert Rudolph" userId="2af4d44886c067cc" providerId="LiveId" clId="{683DCAF3-6CB6-4CC6-836C-1D92EDB36A76}"/>
    <pc:docChg chg="custSel modSld">
      <pc:chgData name="Siegbert Rudolph" userId="2af4d44886c067cc" providerId="LiveId" clId="{683DCAF3-6CB6-4CC6-836C-1D92EDB36A76}" dt="2020-08-11T08:37:26.290" v="407" actId="1076"/>
      <pc:docMkLst>
        <pc:docMk/>
      </pc:docMkLst>
      <pc:sldChg chg="delSp modSp mod">
        <pc:chgData name="Siegbert Rudolph" userId="2af4d44886c067cc" providerId="LiveId" clId="{683DCAF3-6CB6-4CC6-836C-1D92EDB36A76}" dt="2020-08-11T08:37:25.988" v="5" actId="1076"/>
        <pc:sldMkLst>
          <pc:docMk/>
          <pc:sldMk cId="26308477" sldId="256"/>
        </pc:sldMkLst>
        <pc:spChg chg="del">
          <ac:chgData name="Siegbert Rudolph" userId="2af4d44886c067cc" providerId="LiveId" clId="{683DCAF3-6CB6-4CC6-836C-1D92EDB36A76}" dt="2020-08-11T08:37:25.984" v="0" actId="478"/>
          <ac:spMkLst>
            <pc:docMk/>
            <pc:sldMk cId="26308477" sldId="256"/>
            <ac:spMk id="2" creationId="{495F7B3F-BD50-452C-B706-B7B17B91654E}"/>
          </ac:spMkLst>
        </pc:spChg>
        <pc:spChg chg="mod">
          <ac:chgData name="Siegbert Rudolph" userId="2af4d44886c067cc" providerId="LiveId" clId="{683DCAF3-6CB6-4CC6-836C-1D92EDB36A76}" dt="2020-08-11T08:37:25.988" v="5" actId="1076"/>
          <ac:spMkLst>
            <pc:docMk/>
            <pc:sldMk cId="26308477" sldId="256"/>
            <ac:spMk id="3" creationId="{4DD3D353-71AC-4CD9-93AD-12BD6D4F8D6C}"/>
          </ac:spMkLst>
        </pc:spChg>
      </pc:sldChg>
      <pc:sldChg chg="delSp modSp mod">
        <pc:chgData name="Siegbert Rudolph" userId="2af4d44886c067cc" providerId="LiveId" clId="{683DCAF3-6CB6-4CC6-836C-1D92EDB36A76}" dt="2020-08-11T08:37:25.992" v="11" actId="1076"/>
        <pc:sldMkLst>
          <pc:docMk/>
          <pc:sldMk cId="2283616107" sldId="263"/>
        </pc:sldMkLst>
        <pc:spChg chg="del">
          <ac:chgData name="Siegbert Rudolph" userId="2af4d44886c067cc" providerId="LiveId" clId="{683DCAF3-6CB6-4CC6-836C-1D92EDB36A76}" dt="2020-08-11T08:37:25.988" v="6" actId="478"/>
          <ac:spMkLst>
            <pc:docMk/>
            <pc:sldMk cId="2283616107" sldId="263"/>
            <ac:spMk id="4" creationId="{81E8775B-C47C-4B06-91F0-F23A94B6CF59}"/>
          </ac:spMkLst>
        </pc:spChg>
        <pc:spChg chg="mod">
          <ac:chgData name="Siegbert Rudolph" userId="2af4d44886c067cc" providerId="LiveId" clId="{683DCAF3-6CB6-4CC6-836C-1D92EDB36A76}" dt="2020-08-11T08:37:25.992" v="11" actId="1076"/>
          <ac:spMkLst>
            <pc:docMk/>
            <pc:sldMk cId="2283616107" sldId="263"/>
            <ac:spMk id="6" creationId="{46E5C84F-FAAB-49AC-83A6-13E5CC5B3048}"/>
          </ac:spMkLst>
        </pc:spChg>
      </pc:sldChg>
      <pc:sldChg chg="delSp modSp mod">
        <pc:chgData name="Siegbert Rudolph" userId="2af4d44886c067cc" providerId="LiveId" clId="{683DCAF3-6CB6-4CC6-836C-1D92EDB36A76}" dt="2020-08-11T08:37:26.014" v="41" actId="1076"/>
        <pc:sldMkLst>
          <pc:docMk/>
          <pc:sldMk cId="3733227765" sldId="278"/>
        </pc:sldMkLst>
        <pc:spChg chg="del">
          <ac:chgData name="Siegbert Rudolph" userId="2af4d44886c067cc" providerId="LiveId" clId="{683DCAF3-6CB6-4CC6-836C-1D92EDB36A76}" dt="2020-08-11T08:37:26.010" v="36" actId="478"/>
          <ac:spMkLst>
            <pc:docMk/>
            <pc:sldMk cId="3733227765" sldId="278"/>
            <ac:spMk id="2" creationId="{EFF41846-D517-4401-A84F-4D2CA71F3F28}"/>
          </ac:spMkLst>
        </pc:spChg>
        <pc:spChg chg="mod">
          <ac:chgData name="Siegbert Rudolph" userId="2af4d44886c067cc" providerId="LiveId" clId="{683DCAF3-6CB6-4CC6-836C-1D92EDB36A76}" dt="2020-08-11T08:37:26.014" v="41" actId="1076"/>
          <ac:spMkLst>
            <pc:docMk/>
            <pc:sldMk cId="3733227765" sldId="278"/>
            <ac:spMk id="6" creationId="{4E747B74-D37D-4B1A-9E0E-3152B3004DC8}"/>
          </ac:spMkLst>
        </pc:spChg>
      </pc:sldChg>
      <pc:sldChg chg="delSp modSp mod">
        <pc:chgData name="Siegbert Rudolph" userId="2af4d44886c067cc" providerId="LiveId" clId="{683DCAF3-6CB6-4CC6-836C-1D92EDB36A76}" dt="2020-08-11T08:37:26.290" v="407" actId="1076"/>
        <pc:sldMkLst>
          <pc:docMk/>
          <pc:sldMk cId="2216826815" sldId="281"/>
        </pc:sldMkLst>
        <pc:spChg chg="del">
          <ac:chgData name="Siegbert Rudolph" userId="2af4d44886c067cc" providerId="LiveId" clId="{683DCAF3-6CB6-4CC6-836C-1D92EDB36A76}" dt="2020-08-11T08:37:26.287" v="402" actId="478"/>
          <ac:spMkLst>
            <pc:docMk/>
            <pc:sldMk cId="2216826815" sldId="281"/>
            <ac:spMk id="4" creationId="{E55F1F6B-4852-4D5C-A4D1-B9F29BA6D122}"/>
          </ac:spMkLst>
        </pc:spChg>
        <pc:spChg chg="mod">
          <ac:chgData name="Siegbert Rudolph" userId="2af4d44886c067cc" providerId="LiveId" clId="{683DCAF3-6CB6-4CC6-836C-1D92EDB36A76}" dt="2020-08-11T08:37:26.290" v="407" actId="1076"/>
          <ac:spMkLst>
            <pc:docMk/>
            <pc:sldMk cId="2216826815" sldId="281"/>
            <ac:spMk id="5" creationId="{C45EA32D-F8DC-49CD-9C4C-8F5C001E83DA}"/>
          </ac:spMkLst>
        </pc:spChg>
      </pc:sldChg>
      <pc:sldChg chg="delSp modSp mod">
        <pc:chgData name="Siegbert Rudolph" userId="2af4d44886c067cc" providerId="LiveId" clId="{683DCAF3-6CB6-4CC6-836C-1D92EDB36A76}" dt="2020-08-11T08:37:26.099" v="155" actId="1076"/>
        <pc:sldMkLst>
          <pc:docMk/>
          <pc:sldMk cId="1473343097" sldId="322"/>
        </pc:sldMkLst>
        <pc:spChg chg="del">
          <ac:chgData name="Siegbert Rudolph" userId="2af4d44886c067cc" providerId="LiveId" clId="{683DCAF3-6CB6-4CC6-836C-1D92EDB36A76}" dt="2020-08-11T08:37:26.095" v="150" actId="478"/>
          <ac:spMkLst>
            <pc:docMk/>
            <pc:sldMk cId="1473343097" sldId="322"/>
            <ac:spMk id="2" creationId="{C8F7A94F-52FC-4F2A-BB4D-AFC55B7199F4}"/>
          </ac:spMkLst>
        </pc:spChg>
        <pc:spChg chg="mod">
          <ac:chgData name="Siegbert Rudolph" userId="2af4d44886c067cc" providerId="LiveId" clId="{683DCAF3-6CB6-4CC6-836C-1D92EDB36A76}" dt="2020-08-11T08:37:26.099" v="155" actId="1076"/>
          <ac:spMkLst>
            <pc:docMk/>
            <pc:sldMk cId="1473343097" sldId="322"/>
            <ac:spMk id="4" creationId="{40E73DED-2976-4CCD-BC74-358401080838}"/>
          </ac:spMkLst>
        </pc:spChg>
      </pc:sldChg>
      <pc:sldChg chg="delSp modSp mod">
        <pc:chgData name="Siegbert Rudolph" userId="2af4d44886c067cc" providerId="LiveId" clId="{683DCAF3-6CB6-4CC6-836C-1D92EDB36A76}" dt="2020-08-11T08:37:26.131" v="185" actId="1076"/>
        <pc:sldMkLst>
          <pc:docMk/>
          <pc:sldMk cId="2764124826" sldId="323"/>
        </pc:sldMkLst>
        <pc:spChg chg="del">
          <ac:chgData name="Siegbert Rudolph" userId="2af4d44886c067cc" providerId="LiveId" clId="{683DCAF3-6CB6-4CC6-836C-1D92EDB36A76}" dt="2020-08-11T08:37:26.125" v="180" actId="478"/>
          <ac:spMkLst>
            <pc:docMk/>
            <pc:sldMk cId="2764124826" sldId="323"/>
            <ac:spMk id="2" creationId="{A5091BAF-EDC2-4C05-95EB-1E4597E6A020}"/>
          </ac:spMkLst>
        </pc:spChg>
        <pc:spChg chg="mod">
          <ac:chgData name="Siegbert Rudolph" userId="2af4d44886c067cc" providerId="LiveId" clId="{683DCAF3-6CB6-4CC6-836C-1D92EDB36A76}" dt="2020-08-11T08:37:26.131" v="185" actId="1076"/>
          <ac:spMkLst>
            <pc:docMk/>
            <pc:sldMk cId="2764124826" sldId="323"/>
            <ac:spMk id="6" creationId="{ACDE552A-C7D4-4CB0-8C4B-96B14D5F2F60}"/>
          </ac:spMkLst>
        </pc:spChg>
      </pc:sldChg>
      <pc:sldChg chg="delSp modSp mod">
        <pc:chgData name="Siegbert Rudolph" userId="2af4d44886c067cc" providerId="LiveId" clId="{683DCAF3-6CB6-4CC6-836C-1D92EDB36A76}" dt="2020-08-11T08:37:26.040" v="77" actId="1076"/>
        <pc:sldMkLst>
          <pc:docMk/>
          <pc:sldMk cId="460385740" sldId="324"/>
        </pc:sldMkLst>
        <pc:spChg chg="del">
          <ac:chgData name="Siegbert Rudolph" userId="2af4d44886c067cc" providerId="LiveId" clId="{683DCAF3-6CB6-4CC6-836C-1D92EDB36A76}" dt="2020-08-11T08:37:26.036" v="72" actId="478"/>
          <ac:spMkLst>
            <pc:docMk/>
            <pc:sldMk cId="460385740" sldId="324"/>
            <ac:spMk id="2" creationId="{E4C28AAB-7564-4B65-AB01-87264EA79226}"/>
          </ac:spMkLst>
        </pc:spChg>
        <pc:spChg chg="mod">
          <ac:chgData name="Siegbert Rudolph" userId="2af4d44886c067cc" providerId="LiveId" clId="{683DCAF3-6CB6-4CC6-836C-1D92EDB36A76}" dt="2020-08-11T08:37:26.040" v="77" actId="1076"/>
          <ac:spMkLst>
            <pc:docMk/>
            <pc:sldMk cId="460385740" sldId="324"/>
            <ac:spMk id="6" creationId="{A162E602-A7B6-4BCD-AAA1-693A52941DA5}"/>
          </ac:spMkLst>
        </pc:spChg>
      </pc:sldChg>
      <pc:sldChg chg="delSp modSp mod">
        <pc:chgData name="Siegbert Rudolph" userId="2af4d44886c067cc" providerId="LiveId" clId="{683DCAF3-6CB6-4CC6-836C-1D92EDB36A76}" dt="2020-08-11T08:37:26.067" v="113" actId="1076"/>
        <pc:sldMkLst>
          <pc:docMk/>
          <pc:sldMk cId="3881716184" sldId="325"/>
        </pc:sldMkLst>
        <pc:spChg chg="del">
          <ac:chgData name="Siegbert Rudolph" userId="2af4d44886c067cc" providerId="LiveId" clId="{683DCAF3-6CB6-4CC6-836C-1D92EDB36A76}" dt="2020-08-11T08:37:26.063" v="108" actId="478"/>
          <ac:spMkLst>
            <pc:docMk/>
            <pc:sldMk cId="3881716184" sldId="325"/>
            <ac:spMk id="2" creationId="{59238A08-FF69-42B1-9519-E5366C779469}"/>
          </ac:spMkLst>
        </pc:spChg>
        <pc:spChg chg="mod">
          <ac:chgData name="Siegbert Rudolph" userId="2af4d44886c067cc" providerId="LiveId" clId="{683DCAF3-6CB6-4CC6-836C-1D92EDB36A76}" dt="2020-08-11T08:37:26.067" v="113" actId="1076"/>
          <ac:spMkLst>
            <pc:docMk/>
            <pc:sldMk cId="3881716184" sldId="325"/>
            <ac:spMk id="6" creationId="{B00E023E-F8F9-460B-9BE6-F638D8F9221C}"/>
          </ac:spMkLst>
        </pc:spChg>
      </pc:sldChg>
      <pc:sldChg chg="delSp modSp mod">
        <pc:chgData name="Siegbert Rudolph" userId="2af4d44886c067cc" providerId="LiveId" clId="{683DCAF3-6CB6-4CC6-836C-1D92EDB36A76}" dt="2020-08-11T08:37:26.094" v="149" actId="1076"/>
        <pc:sldMkLst>
          <pc:docMk/>
          <pc:sldMk cId="1935850855" sldId="326"/>
        </pc:sldMkLst>
        <pc:spChg chg="del">
          <ac:chgData name="Siegbert Rudolph" userId="2af4d44886c067cc" providerId="LiveId" clId="{683DCAF3-6CB6-4CC6-836C-1D92EDB36A76}" dt="2020-08-11T08:37:26.090" v="144" actId="478"/>
          <ac:spMkLst>
            <pc:docMk/>
            <pc:sldMk cId="1935850855" sldId="326"/>
            <ac:spMk id="2" creationId="{F6797AB4-12B0-42AA-AE92-97DBC924C3E0}"/>
          </ac:spMkLst>
        </pc:spChg>
        <pc:spChg chg="mod">
          <ac:chgData name="Siegbert Rudolph" userId="2af4d44886c067cc" providerId="LiveId" clId="{683DCAF3-6CB6-4CC6-836C-1D92EDB36A76}" dt="2020-08-11T08:37:26.094" v="149" actId="1076"/>
          <ac:spMkLst>
            <pc:docMk/>
            <pc:sldMk cId="1935850855" sldId="326"/>
            <ac:spMk id="6" creationId="{A6753430-4639-48C5-9FD4-5AD7E856A43B}"/>
          </ac:spMkLst>
        </pc:spChg>
      </pc:sldChg>
      <pc:sldChg chg="delSp modSp mod">
        <pc:chgData name="Siegbert Rudolph" userId="2af4d44886c067cc" providerId="LiveId" clId="{683DCAF3-6CB6-4CC6-836C-1D92EDB36A76}" dt="2020-08-11T08:37:26.160" v="221" actId="1076"/>
        <pc:sldMkLst>
          <pc:docMk/>
          <pc:sldMk cId="1854825899" sldId="327"/>
        </pc:sldMkLst>
        <pc:spChg chg="del">
          <ac:chgData name="Siegbert Rudolph" userId="2af4d44886c067cc" providerId="LiveId" clId="{683DCAF3-6CB6-4CC6-836C-1D92EDB36A76}" dt="2020-08-11T08:37:26.156" v="216" actId="478"/>
          <ac:spMkLst>
            <pc:docMk/>
            <pc:sldMk cId="1854825899" sldId="327"/>
            <ac:spMk id="2" creationId="{A8F1ADB2-6D06-4401-821B-BA177CB28101}"/>
          </ac:spMkLst>
        </pc:spChg>
        <pc:spChg chg="mod">
          <ac:chgData name="Siegbert Rudolph" userId="2af4d44886c067cc" providerId="LiveId" clId="{683DCAF3-6CB6-4CC6-836C-1D92EDB36A76}" dt="2020-08-11T08:37:26.160" v="221" actId="1076"/>
          <ac:spMkLst>
            <pc:docMk/>
            <pc:sldMk cId="1854825899" sldId="327"/>
            <ac:spMk id="6" creationId="{3A17A4E1-B1C7-42E8-AA1C-D8776476B65D}"/>
          </ac:spMkLst>
        </pc:spChg>
      </pc:sldChg>
      <pc:sldChg chg="delSp modSp mod">
        <pc:chgData name="Siegbert Rudolph" userId="2af4d44886c067cc" providerId="LiveId" clId="{683DCAF3-6CB6-4CC6-836C-1D92EDB36A76}" dt="2020-08-11T08:37:26.185" v="257" actId="1076"/>
        <pc:sldMkLst>
          <pc:docMk/>
          <pc:sldMk cId="2257926524" sldId="328"/>
        </pc:sldMkLst>
        <pc:spChg chg="del">
          <ac:chgData name="Siegbert Rudolph" userId="2af4d44886c067cc" providerId="LiveId" clId="{683DCAF3-6CB6-4CC6-836C-1D92EDB36A76}" dt="2020-08-11T08:37:26.181" v="252" actId="478"/>
          <ac:spMkLst>
            <pc:docMk/>
            <pc:sldMk cId="2257926524" sldId="328"/>
            <ac:spMk id="2" creationId="{BE9D2F83-C91E-4A18-A5CF-A4DB8FC2C350}"/>
          </ac:spMkLst>
        </pc:spChg>
        <pc:spChg chg="mod">
          <ac:chgData name="Siegbert Rudolph" userId="2af4d44886c067cc" providerId="LiveId" clId="{683DCAF3-6CB6-4CC6-836C-1D92EDB36A76}" dt="2020-08-11T08:37:26.185" v="257" actId="1076"/>
          <ac:spMkLst>
            <pc:docMk/>
            <pc:sldMk cId="2257926524" sldId="328"/>
            <ac:spMk id="6" creationId="{47275F2C-E4F8-4B83-815E-A36B491070F6}"/>
          </ac:spMkLst>
        </pc:spChg>
      </pc:sldChg>
      <pc:sldChg chg="delSp modSp mod">
        <pc:chgData name="Siegbert Rudolph" userId="2af4d44886c067cc" providerId="LiveId" clId="{683DCAF3-6CB6-4CC6-836C-1D92EDB36A76}" dt="2020-08-11T08:37:26.210" v="293" actId="1076"/>
        <pc:sldMkLst>
          <pc:docMk/>
          <pc:sldMk cId="3039317977" sldId="329"/>
        </pc:sldMkLst>
        <pc:spChg chg="del">
          <ac:chgData name="Siegbert Rudolph" userId="2af4d44886c067cc" providerId="LiveId" clId="{683DCAF3-6CB6-4CC6-836C-1D92EDB36A76}" dt="2020-08-11T08:37:26.206" v="288" actId="478"/>
          <ac:spMkLst>
            <pc:docMk/>
            <pc:sldMk cId="3039317977" sldId="329"/>
            <ac:spMk id="2" creationId="{8A446B17-6673-4F67-BB52-25115CD5B37A}"/>
          </ac:spMkLst>
        </pc:spChg>
        <pc:spChg chg="mod">
          <ac:chgData name="Siegbert Rudolph" userId="2af4d44886c067cc" providerId="LiveId" clId="{683DCAF3-6CB6-4CC6-836C-1D92EDB36A76}" dt="2020-08-11T08:37:26.210" v="293" actId="1076"/>
          <ac:spMkLst>
            <pc:docMk/>
            <pc:sldMk cId="3039317977" sldId="329"/>
            <ac:spMk id="6" creationId="{881DD9D1-E59A-4C84-BA29-A651A588A821}"/>
          </ac:spMkLst>
        </pc:spChg>
      </pc:sldChg>
      <pc:sldChg chg="delSp modSp mod">
        <pc:chgData name="Siegbert Rudolph" userId="2af4d44886c067cc" providerId="LiveId" clId="{683DCAF3-6CB6-4CC6-836C-1D92EDB36A76}" dt="2020-08-11T08:37:25.997" v="17" actId="1076"/>
        <pc:sldMkLst>
          <pc:docMk/>
          <pc:sldMk cId="3891594879" sldId="330"/>
        </pc:sldMkLst>
        <pc:spChg chg="del">
          <ac:chgData name="Siegbert Rudolph" userId="2af4d44886c067cc" providerId="LiveId" clId="{683DCAF3-6CB6-4CC6-836C-1D92EDB36A76}" dt="2020-08-11T08:37:25.993" v="12" actId="478"/>
          <ac:spMkLst>
            <pc:docMk/>
            <pc:sldMk cId="3891594879" sldId="330"/>
            <ac:spMk id="4" creationId="{7E94B03A-DF8C-4945-BC43-7D008271023A}"/>
          </ac:spMkLst>
        </pc:spChg>
        <pc:spChg chg="mod">
          <ac:chgData name="Siegbert Rudolph" userId="2af4d44886c067cc" providerId="LiveId" clId="{683DCAF3-6CB6-4CC6-836C-1D92EDB36A76}" dt="2020-08-11T08:37:25.997" v="17" actId="1076"/>
          <ac:spMkLst>
            <pc:docMk/>
            <pc:sldMk cId="3891594879" sldId="330"/>
            <ac:spMk id="6" creationId="{18414C34-E001-4B7C-B066-33A29C9304E2}"/>
          </ac:spMkLst>
        </pc:spChg>
      </pc:sldChg>
      <pc:sldChg chg="delSp modSp mod">
        <pc:chgData name="Siegbert Rudolph" userId="2af4d44886c067cc" providerId="LiveId" clId="{683DCAF3-6CB6-4CC6-836C-1D92EDB36A76}" dt="2020-08-11T08:37:26.001" v="23" actId="1076"/>
        <pc:sldMkLst>
          <pc:docMk/>
          <pc:sldMk cId="577224170" sldId="331"/>
        </pc:sldMkLst>
        <pc:spChg chg="del">
          <ac:chgData name="Siegbert Rudolph" userId="2af4d44886c067cc" providerId="LiveId" clId="{683DCAF3-6CB6-4CC6-836C-1D92EDB36A76}" dt="2020-08-11T08:37:25.997" v="18" actId="478"/>
          <ac:spMkLst>
            <pc:docMk/>
            <pc:sldMk cId="577224170" sldId="331"/>
            <ac:spMk id="4" creationId="{53EE32D7-9ACE-49C8-8BC0-8346703C1228}"/>
          </ac:spMkLst>
        </pc:spChg>
        <pc:spChg chg="mod">
          <ac:chgData name="Siegbert Rudolph" userId="2af4d44886c067cc" providerId="LiveId" clId="{683DCAF3-6CB6-4CC6-836C-1D92EDB36A76}" dt="2020-08-11T08:37:26.001" v="23" actId="1076"/>
          <ac:spMkLst>
            <pc:docMk/>
            <pc:sldMk cId="577224170" sldId="331"/>
            <ac:spMk id="6" creationId="{2A9264E5-FB9D-4050-899B-8530F3200B66}"/>
          </ac:spMkLst>
        </pc:spChg>
      </pc:sldChg>
      <pc:sldChg chg="delSp modSp mod">
        <pc:chgData name="Siegbert Rudolph" userId="2af4d44886c067cc" providerId="LiveId" clId="{683DCAF3-6CB6-4CC6-836C-1D92EDB36A76}" dt="2020-08-11T08:37:26.005" v="29" actId="1076"/>
        <pc:sldMkLst>
          <pc:docMk/>
          <pc:sldMk cId="393580031" sldId="332"/>
        </pc:sldMkLst>
        <pc:spChg chg="del">
          <ac:chgData name="Siegbert Rudolph" userId="2af4d44886c067cc" providerId="LiveId" clId="{683DCAF3-6CB6-4CC6-836C-1D92EDB36A76}" dt="2020-08-11T08:37:26.001" v="24" actId="478"/>
          <ac:spMkLst>
            <pc:docMk/>
            <pc:sldMk cId="393580031" sldId="332"/>
            <ac:spMk id="4" creationId="{45650A73-833A-48B1-87CB-6592CEE75717}"/>
          </ac:spMkLst>
        </pc:spChg>
        <pc:spChg chg="mod">
          <ac:chgData name="Siegbert Rudolph" userId="2af4d44886c067cc" providerId="LiveId" clId="{683DCAF3-6CB6-4CC6-836C-1D92EDB36A76}" dt="2020-08-11T08:37:26.005" v="29" actId="1076"/>
          <ac:spMkLst>
            <pc:docMk/>
            <pc:sldMk cId="393580031" sldId="332"/>
            <ac:spMk id="6" creationId="{8F2992BD-5A3E-45E5-8ADC-33B1F16768E6}"/>
          </ac:spMkLst>
        </pc:spChg>
      </pc:sldChg>
      <pc:sldChg chg="delSp modSp mod">
        <pc:chgData name="Siegbert Rudolph" userId="2af4d44886c067cc" providerId="LiveId" clId="{683DCAF3-6CB6-4CC6-836C-1D92EDB36A76}" dt="2020-08-11T08:37:26.009" v="35" actId="1076"/>
        <pc:sldMkLst>
          <pc:docMk/>
          <pc:sldMk cId="2338787527" sldId="333"/>
        </pc:sldMkLst>
        <pc:spChg chg="del">
          <ac:chgData name="Siegbert Rudolph" userId="2af4d44886c067cc" providerId="LiveId" clId="{683DCAF3-6CB6-4CC6-836C-1D92EDB36A76}" dt="2020-08-11T08:37:26.006" v="30" actId="478"/>
          <ac:spMkLst>
            <pc:docMk/>
            <pc:sldMk cId="2338787527" sldId="333"/>
            <ac:spMk id="4" creationId="{12317377-A585-4636-AC8E-90A161BB09C9}"/>
          </ac:spMkLst>
        </pc:spChg>
        <pc:spChg chg="mod">
          <ac:chgData name="Siegbert Rudolph" userId="2af4d44886c067cc" providerId="LiveId" clId="{683DCAF3-6CB6-4CC6-836C-1D92EDB36A76}" dt="2020-08-11T08:37:26.009" v="35" actId="1076"/>
          <ac:spMkLst>
            <pc:docMk/>
            <pc:sldMk cId="2338787527" sldId="333"/>
            <ac:spMk id="6" creationId="{873BE865-2267-47DF-9F3D-DD7A745C4A91}"/>
          </ac:spMkLst>
        </pc:spChg>
      </pc:sldChg>
      <pc:sldChg chg="delSp modSp mod">
        <pc:chgData name="Siegbert Rudolph" userId="2af4d44886c067cc" providerId="LiveId" clId="{683DCAF3-6CB6-4CC6-836C-1D92EDB36A76}" dt="2020-08-11T08:37:26.018" v="47" actId="1076"/>
        <pc:sldMkLst>
          <pc:docMk/>
          <pc:sldMk cId="873203582" sldId="334"/>
        </pc:sldMkLst>
        <pc:spChg chg="del">
          <ac:chgData name="Siegbert Rudolph" userId="2af4d44886c067cc" providerId="LiveId" clId="{683DCAF3-6CB6-4CC6-836C-1D92EDB36A76}" dt="2020-08-11T08:37:26.014" v="42" actId="478"/>
          <ac:spMkLst>
            <pc:docMk/>
            <pc:sldMk cId="873203582" sldId="334"/>
            <ac:spMk id="4" creationId="{F55DB7C4-14C4-4554-A7EB-5D3B5C97EDF3}"/>
          </ac:spMkLst>
        </pc:spChg>
        <pc:spChg chg="mod">
          <ac:chgData name="Siegbert Rudolph" userId="2af4d44886c067cc" providerId="LiveId" clId="{683DCAF3-6CB6-4CC6-836C-1D92EDB36A76}" dt="2020-08-11T08:37:26.018" v="47" actId="1076"/>
          <ac:spMkLst>
            <pc:docMk/>
            <pc:sldMk cId="873203582" sldId="334"/>
            <ac:spMk id="6" creationId="{3BE2D2A5-F8EA-44E7-BD4C-6205BF41FF6E}"/>
          </ac:spMkLst>
        </pc:spChg>
      </pc:sldChg>
      <pc:sldChg chg="delSp modSp mod">
        <pc:chgData name="Siegbert Rudolph" userId="2af4d44886c067cc" providerId="LiveId" clId="{683DCAF3-6CB6-4CC6-836C-1D92EDB36A76}" dt="2020-08-11T08:37:26.022" v="53" actId="1076"/>
        <pc:sldMkLst>
          <pc:docMk/>
          <pc:sldMk cId="2753350597" sldId="335"/>
        </pc:sldMkLst>
        <pc:spChg chg="del">
          <ac:chgData name="Siegbert Rudolph" userId="2af4d44886c067cc" providerId="LiveId" clId="{683DCAF3-6CB6-4CC6-836C-1D92EDB36A76}" dt="2020-08-11T08:37:26.019" v="48" actId="478"/>
          <ac:spMkLst>
            <pc:docMk/>
            <pc:sldMk cId="2753350597" sldId="335"/>
            <ac:spMk id="4" creationId="{33BB96B7-DCFC-43D1-89BC-C682785C455F}"/>
          </ac:spMkLst>
        </pc:spChg>
        <pc:spChg chg="mod">
          <ac:chgData name="Siegbert Rudolph" userId="2af4d44886c067cc" providerId="LiveId" clId="{683DCAF3-6CB6-4CC6-836C-1D92EDB36A76}" dt="2020-08-11T08:37:26.022" v="53" actId="1076"/>
          <ac:spMkLst>
            <pc:docMk/>
            <pc:sldMk cId="2753350597" sldId="335"/>
            <ac:spMk id="6" creationId="{89FB95F7-DC06-4DA5-9B8F-6F1B34732839}"/>
          </ac:spMkLst>
        </pc:spChg>
      </pc:sldChg>
      <pc:sldChg chg="delSp modSp mod">
        <pc:chgData name="Siegbert Rudolph" userId="2af4d44886c067cc" providerId="LiveId" clId="{683DCAF3-6CB6-4CC6-836C-1D92EDB36A76}" dt="2020-08-11T08:37:26.027" v="59" actId="1076"/>
        <pc:sldMkLst>
          <pc:docMk/>
          <pc:sldMk cId="3459433724" sldId="336"/>
        </pc:sldMkLst>
        <pc:spChg chg="del">
          <ac:chgData name="Siegbert Rudolph" userId="2af4d44886c067cc" providerId="LiveId" clId="{683DCAF3-6CB6-4CC6-836C-1D92EDB36A76}" dt="2020-08-11T08:37:26.023" v="54" actId="478"/>
          <ac:spMkLst>
            <pc:docMk/>
            <pc:sldMk cId="3459433724" sldId="336"/>
            <ac:spMk id="4" creationId="{A22684BB-1A00-48C4-8F75-F20E55C5DD6A}"/>
          </ac:spMkLst>
        </pc:spChg>
        <pc:spChg chg="mod">
          <ac:chgData name="Siegbert Rudolph" userId="2af4d44886c067cc" providerId="LiveId" clId="{683DCAF3-6CB6-4CC6-836C-1D92EDB36A76}" dt="2020-08-11T08:37:26.027" v="59" actId="1076"/>
          <ac:spMkLst>
            <pc:docMk/>
            <pc:sldMk cId="3459433724" sldId="336"/>
            <ac:spMk id="6" creationId="{908C8D6F-36A3-4A58-8295-D6A5B87511DE}"/>
          </ac:spMkLst>
        </pc:spChg>
      </pc:sldChg>
      <pc:sldChg chg="delSp modSp mod">
        <pc:chgData name="Siegbert Rudolph" userId="2af4d44886c067cc" providerId="LiveId" clId="{683DCAF3-6CB6-4CC6-836C-1D92EDB36A76}" dt="2020-08-11T08:37:26.031" v="65" actId="1076"/>
        <pc:sldMkLst>
          <pc:docMk/>
          <pc:sldMk cId="36818596" sldId="337"/>
        </pc:sldMkLst>
        <pc:spChg chg="del">
          <ac:chgData name="Siegbert Rudolph" userId="2af4d44886c067cc" providerId="LiveId" clId="{683DCAF3-6CB6-4CC6-836C-1D92EDB36A76}" dt="2020-08-11T08:37:26.027" v="60" actId="478"/>
          <ac:spMkLst>
            <pc:docMk/>
            <pc:sldMk cId="36818596" sldId="337"/>
            <ac:spMk id="4" creationId="{E771DB7D-0240-4E0E-A45B-FEFC4258EB7C}"/>
          </ac:spMkLst>
        </pc:spChg>
        <pc:spChg chg="mod">
          <ac:chgData name="Siegbert Rudolph" userId="2af4d44886c067cc" providerId="LiveId" clId="{683DCAF3-6CB6-4CC6-836C-1D92EDB36A76}" dt="2020-08-11T08:37:26.031" v="65" actId="1076"/>
          <ac:spMkLst>
            <pc:docMk/>
            <pc:sldMk cId="36818596" sldId="337"/>
            <ac:spMk id="6" creationId="{5F029545-AB4A-4C1E-B662-BEB160FEABC9}"/>
          </ac:spMkLst>
        </pc:spChg>
      </pc:sldChg>
      <pc:sldChg chg="delSp modSp mod">
        <pc:chgData name="Siegbert Rudolph" userId="2af4d44886c067cc" providerId="LiveId" clId="{683DCAF3-6CB6-4CC6-836C-1D92EDB36A76}" dt="2020-08-11T08:37:26.035" v="71" actId="1076"/>
        <pc:sldMkLst>
          <pc:docMk/>
          <pc:sldMk cId="1737429326" sldId="338"/>
        </pc:sldMkLst>
        <pc:spChg chg="del">
          <ac:chgData name="Siegbert Rudolph" userId="2af4d44886c067cc" providerId="LiveId" clId="{683DCAF3-6CB6-4CC6-836C-1D92EDB36A76}" dt="2020-08-11T08:37:26.031" v="66" actId="478"/>
          <ac:spMkLst>
            <pc:docMk/>
            <pc:sldMk cId="1737429326" sldId="338"/>
            <ac:spMk id="4" creationId="{C92CF341-2063-41F2-A710-823A32230D5B}"/>
          </ac:spMkLst>
        </pc:spChg>
        <pc:spChg chg="mod">
          <ac:chgData name="Siegbert Rudolph" userId="2af4d44886c067cc" providerId="LiveId" clId="{683DCAF3-6CB6-4CC6-836C-1D92EDB36A76}" dt="2020-08-11T08:37:26.035" v="71" actId="1076"/>
          <ac:spMkLst>
            <pc:docMk/>
            <pc:sldMk cId="1737429326" sldId="338"/>
            <ac:spMk id="6" creationId="{B9A0B544-9F36-43A9-95C3-7123EFCEC959}"/>
          </ac:spMkLst>
        </pc:spChg>
      </pc:sldChg>
      <pc:sldChg chg="delSp modSp mod">
        <pc:chgData name="Siegbert Rudolph" userId="2af4d44886c067cc" providerId="LiveId" clId="{683DCAF3-6CB6-4CC6-836C-1D92EDB36A76}" dt="2020-08-11T08:37:26.046" v="83" actId="1076"/>
        <pc:sldMkLst>
          <pc:docMk/>
          <pc:sldMk cId="3980292402" sldId="339"/>
        </pc:sldMkLst>
        <pc:spChg chg="del">
          <ac:chgData name="Siegbert Rudolph" userId="2af4d44886c067cc" providerId="LiveId" clId="{683DCAF3-6CB6-4CC6-836C-1D92EDB36A76}" dt="2020-08-11T08:37:26.040" v="78" actId="478"/>
          <ac:spMkLst>
            <pc:docMk/>
            <pc:sldMk cId="3980292402" sldId="339"/>
            <ac:spMk id="4" creationId="{391802D3-E0F7-4409-8B07-2FC5A6113812}"/>
          </ac:spMkLst>
        </pc:spChg>
        <pc:spChg chg="mod">
          <ac:chgData name="Siegbert Rudolph" userId="2af4d44886c067cc" providerId="LiveId" clId="{683DCAF3-6CB6-4CC6-836C-1D92EDB36A76}" dt="2020-08-11T08:37:26.046" v="83" actId="1076"/>
          <ac:spMkLst>
            <pc:docMk/>
            <pc:sldMk cId="3980292402" sldId="339"/>
            <ac:spMk id="6" creationId="{9B92E786-0D35-4E64-A25F-994EDA8960FA}"/>
          </ac:spMkLst>
        </pc:spChg>
      </pc:sldChg>
      <pc:sldChg chg="delSp modSp mod">
        <pc:chgData name="Siegbert Rudolph" userId="2af4d44886c067cc" providerId="LiveId" clId="{683DCAF3-6CB6-4CC6-836C-1D92EDB36A76}" dt="2020-08-11T08:37:26.050" v="89" actId="1076"/>
        <pc:sldMkLst>
          <pc:docMk/>
          <pc:sldMk cId="19798827" sldId="340"/>
        </pc:sldMkLst>
        <pc:spChg chg="del">
          <ac:chgData name="Siegbert Rudolph" userId="2af4d44886c067cc" providerId="LiveId" clId="{683DCAF3-6CB6-4CC6-836C-1D92EDB36A76}" dt="2020-08-11T08:37:26.046" v="84" actId="478"/>
          <ac:spMkLst>
            <pc:docMk/>
            <pc:sldMk cId="19798827" sldId="340"/>
            <ac:spMk id="4" creationId="{FB5ECD57-79E8-438A-815F-99E6A7980D3A}"/>
          </ac:spMkLst>
        </pc:spChg>
        <pc:spChg chg="mod">
          <ac:chgData name="Siegbert Rudolph" userId="2af4d44886c067cc" providerId="LiveId" clId="{683DCAF3-6CB6-4CC6-836C-1D92EDB36A76}" dt="2020-08-11T08:37:26.050" v="89" actId="1076"/>
          <ac:spMkLst>
            <pc:docMk/>
            <pc:sldMk cId="19798827" sldId="340"/>
            <ac:spMk id="6" creationId="{C4438D06-9754-44BF-BE0F-78A869BEA028}"/>
          </ac:spMkLst>
        </pc:spChg>
      </pc:sldChg>
      <pc:sldChg chg="delSp modSp mod">
        <pc:chgData name="Siegbert Rudolph" userId="2af4d44886c067cc" providerId="LiveId" clId="{683DCAF3-6CB6-4CC6-836C-1D92EDB36A76}" dt="2020-08-11T08:37:26.054" v="95" actId="1076"/>
        <pc:sldMkLst>
          <pc:docMk/>
          <pc:sldMk cId="3022330635" sldId="341"/>
        </pc:sldMkLst>
        <pc:spChg chg="del">
          <ac:chgData name="Siegbert Rudolph" userId="2af4d44886c067cc" providerId="LiveId" clId="{683DCAF3-6CB6-4CC6-836C-1D92EDB36A76}" dt="2020-08-11T08:37:26.050" v="90" actId="478"/>
          <ac:spMkLst>
            <pc:docMk/>
            <pc:sldMk cId="3022330635" sldId="341"/>
            <ac:spMk id="4" creationId="{1D779708-7B45-4B99-ABCD-6C4F28AF8EAD}"/>
          </ac:spMkLst>
        </pc:spChg>
        <pc:spChg chg="mod">
          <ac:chgData name="Siegbert Rudolph" userId="2af4d44886c067cc" providerId="LiveId" clId="{683DCAF3-6CB6-4CC6-836C-1D92EDB36A76}" dt="2020-08-11T08:37:26.054" v="95" actId="1076"/>
          <ac:spMkLst>
            <pc:docMk/>
            <pc:sldMk cId="3022330635" sldId="341"/>
            <ac:spMk id="6" creationId="{99DC9B78-A7DD-4124-ABF6-85B6AFD93017}"/>
          </ac:spMkLst>
        </pc:spChg>
      </pc:sldChg>
      <pc:sldChg chg="delSp modSp mod">
        <pc:chgData name="Siegbert Rudolph" userId="2af4d44886c067cc" providerId="LiveId" clId="{683DCAF3-6CB6-4CC6-836C-1D92EDB36A76}" dt="2020-08-11T08:37:26.059" v="101" actId="1076"/>
        <pc:sldMkLst>
          <pc:docMk/>
          <pc:sldMk cId="769965713" sldId="342"/>
        </pc:sldMkLst>
        <pc:spChg chg="del">
          <ac:chgData name="Siegbert Rudolph" userId="2af4d44886c067cc" providerId="LiveId" clId="{683DCAF3-6CB6-4CC6-836C-1D92EDB36A76}" dt="2020-08-11T08:37:26.055" v="96" actId="478"/>
          <ac:spMkLst>
            <pc:docMk/>
            <pc:sldMk cId="769965713" sldId="342"/>
            <ac:spMk id="4" creationId="{922B837A-6DEF-4103-B643-B52D58BA323D}"/>
          </ac:spMkLst>
        </pc:spChg>
        <pc:spChg chg="mod">
          <ac:chgData name="Siegbert Rudolph" userId="2af4d44886c067cc" providerId="LiveId" clId="{683DCAF3-6CB6-4CC6-836C-1D92EDB36A76}" dt="2020-08-11T08:37:26.059" v="101" actId="1076"/>
          <ac:spMkLst>
            <pc:docMk/>
            <pc:sldMk cId="769965713" sldId="342"/>
            <ac:spMk id="6" creationId="{F06F3C15-D783-4D7B-8977-2CDF0DC0996A}"/>
          </ac:spMkLst>
        </pc:spChg>
      </pc:sldChg>
      <pc:sldChg chg="delSp modSp mod">
        <pc:chgData name="Siegbert Rudolph" userId="2af4d44886c067cc" providerId="LiveId" clId="{683DCAF3-6CB6-4CC6-836C-1D92EDB36A76}" dt="2020-08-11T08:37:26.063" v="107" actId="1076"/>
        <pc:sldMkLst>
          <pc:docMk/>
          <pc:sldMk cId="3862433848" sldId="343"/>
        </pc:sldMkLst>
        <pc:spChg chg="del">
          <ac:chgData name="Siegbert Rudolph" userId="2af4d44886c067cc" providerId="LiveId" clId="{683DCAF3-6CB6-4CC6-836C-1D92EDB36A76}" dt="2020-08-11T08:37:26.059" v="102" actId="478"/>
          <ac:spMkLst>
            <pc:docMk/>
            <pc:sldMk cId="3862433848" sldId="343"/>
            <ac:spMk id="4" creationId="{84A39880-E206-4215-9DFF-5AECD1B36FEC}"/>
          </ac:spMkLst>
        </pc:spChg>
        <pc:spChg chg="mod">
          <ac:chgData name="Siegbert Rudolph" userId="2af4d44886c067cc" providerId="LiveId" clId="{683DCAF3-6CB6-4CC6-836C-1D92EDB36A76}" dt="2020-08-11T08:37:26.063" v="107" actId="1076"/>
          <ac:spMkLst>
            <pc:docMk/>
            <pc:sldMk cId="3862433848" sldId="343"/>
            <ac:spMk id="6" creationId="{756B7471-4D71-447E-8BAD-C9A90CDC9F05}"/>
          </ac:spMkLst>
        </pc:spChg>
      </pc:sldChg>
      <pc:sldChg chg="delSp modSp mod">
        <pc:chgData name="Siegbert Rudolph" userId="2af4d44886c067cc" providerId="LiveId" clId="{683DCAF3-6CB6-4CC6-836C-1D92EDB36A76}" dt="2020-08-11T08:37:26.071" v="119" actId="1076"/>
        <pc:sldMkLst>
          <pc:docMk/>
          <pc:sldMk cId="3831517656" sldId="344"/>
        </pc:sldMkLst>
        <pc:spChg chg="del">
          <ac:chgData name="Siegbert Rudolph" userId="2af4d44886c067cc" providerId="LiveId" clId="{683DCAF3-6CB6-4CC6-836C-1D92EDB36A76}" dt="2020-08-11T08:37:26.068" v="114" actId="478"/>
          <ac:spMkLst>
            <pc:docMk/>
            <pc:sldMk cId="3831517656" sldId="344"/>
            <ac:spMk id="4" creationId="{CABF5C90-AEA1-4BE1-832A-F8B41F348664}"/>
          </ac:spMkLst>
        </pc:spChg>
        <pc:spChg chg="mod">
          <ac:chgData name="Siegbert Rudolph" userId="2af4d44886c067cc" providerId="LiveId" clId="{683DCAF3-6CB6-4CC6-836C-1D92EDB36A76}" dt="2020-08-11T08:37:26.071" v="119" actId="1076"/>
          <ac:spMkLst>
            <pc:docMk/>
            <pc:sldMk cId="3831517656" sldId="344"/>
            <ac:spMk id="6" creationId="{BFD09828-E7B2-4B50-96C5-5B4F77ED254F}"/>
          </ac:spMkLst>
        </pc:spChg>
      </pc:sldChg>
      <pc:sldChg chg="delSp modSp mod">
        <pc:chgData name="Siegbert Rudolph" userId="2af4d44886c067cc" providerId="LiveId" clId="{683DCAF3-6CB6-4CC6-836C-1D92EDB36A76}" dt="2020-08-11T08:37:26.076" v="125" actId="1076"/>
        <pc:sldMkLst>
          <pc:docMk/>
          <pc:sldMk cId="4246089716" sldId="345"/>
        </pc:sldMkLst>
        <pc:spChg chg="del">
          <ac:chgData name="Siegbert Rudolph" userId="2af4d44886c067cc" providerId="LiveId" clId="{683DCAF3-6CB6-4CC6-836C-1D92EDB36A76}" dt="2020-08-11T08:37:26.072" v="120" actId="478"/>
          <ac:spMkLst>
            <pc:docMk/>
            <pc:sldMk cId="4246089716" sldId="345"/>
            <ac:spMk id="4" creationId="{F6E17099-AFD8-425C-ABE1-4E1825689D12}"/>
          </ac:spMkLst>
        </pc:spChg>
        <pc:spChg chg="mod">
          <ac:chgData name="Siegbert Rudolph" userId="2af4d44886c067cc" providerId="LiveId" clId="{683DCAF3-6CB6-4CC6-836C-1D92EDB36A76}" dt="2020-08-11T08:37:26.076" v="125" actId="1076"/>
          <ac:spMkLst>
            <pc:docMk/>
            <pc:sldMk cId="4246089716" sldId="345"/>
            <ac:spMk id="6" creationId="{4D9E134D-6F4F-41F9-AEAD-94D3FDF82F05}"/>
          </ac:spMkLst>
        </pc:spChg>
      </pc:sldChg>
      <pc:sldChg chg="delSp modSp mod">
        <pc:chgData name="Siegbert Rudolph" userId="2af4d44886c067cc" providerId="LiveId" clId="{683DCAF3-6CB6-4CC6-836C-1D92EDB36A76}" dt="2020-08-11T08:37:26.080" v="131" actId="1076"/>
        <pc:sldMkLst>
          <pc:docMk/>
          <pc:sldMk cId="4261946040" sldId="346"/>
        </pc:sldMkLst>
        <pc:spChg chg="del">
          <ac:chgData name="Siegbert Rudolph" userId="2af4d44886c067cc" providerId="LiveId" clId="{683DCAF3-6CB6-4CC6-836C-1D92EDB36A76}" dt="2020-08-11T08:37:26.076" v="126" actId="478"/>
          <ac:spMkLst>
            <pc:docMk/>
            <pc:sldMk cId="4261946040" sldId="346"/>
            <ac:spMk id="4" creationId="{2C7986F0-C22C-4CAD-9271-A5CA00626154}"/>
          </ac:spMkLst>
        </pc:spChg>
        <pc:spChg chg="mod">
          <ac:chgData name="Siegbert Rudolph" userId="2af4d44886c067cc" providerId="LiveId" clId="{683DCAF3-6CB6-4CC6-836C-1D92EDB36A76}" dt="2020-08-11T08:37:26.080" v="131" actId="1076"/>
          <ac:spMkLst>
            <pc:docMk/>
            <pc:sldMk cId="4261946040" sldId="346"/>
            <ac:spMk id="6" creationId="{7CB58530-FBC4-4BC1-8D51-C2CA1DCA6BCF}"/>
          </ac:spMkLst>
        </pc:spChg>
      </pc:sldChg>
      <pc:sldChg chg="delSp modSp mod">
        <pc:chgData name="Siegbert Rudolph" userId="2af4d44886c067cc" providerId="LiveId" clId="{683DCAF3-6CB6-4CC6-836C-1D92EDB36A76}" dt="2020-08-11T08:37:26.090" v="143" actId="1076"/>
        <pc:sldMkLst>
          <pc:docMk/>
          <pc:sldMk cId="1643268137" sldId="347"/>
        </pc:sldMkLst>
        <pc:spChg chg="del">
          <ac:chgData name="Siegbert Rudolph" userId="2af4d44886c067cc" providerId="LiveId" clId="{683DCAF3-6CB6-4CC6-836C-1D92EDB36A76}" dt="2020-08-11T08:37:26.086" v="138" actId="478"/>
          <ac:spMkLst>
            <pc:docMk/>
            <pc:sldMk cId="1643268137" sldId="347"/>
            <ac:spMk id="4" creationId="{D67CB363-869B-4CD7-B381-6545099B84CB}"/>
          </ac:spMkLst>
        </pc:spChg>
        <pc:spChg chg="mod">
          <ac:chgData name="Siegbert Rudolph" userId="2af4d44886c067cc" providerId="LiveId" clId="{683DCAF3-6CB6-4CC6-836C-1D92EDB36A76}" dt="2020-08-11T08:37:26.090" v="143" actId="1076"/>
          <ac:spMkLst>
            <pc:docMk/>
            <pc:sldMk cId="1643268137" sldId="347"/>
            <ac:spMk id="6" creationId="{7D89EA26-3159-493D-BA57-0C150163A6AB}"/>
          </ac:spMkLst>
        </pc:spChg>
      </pc:sldChg>
      <pc:sldChg chg="delSp modSp mod">
        <pc:chgData name="Siegbert Rudolph" userId="2af4d44886c067cc" providerId="LiveId" clId="{683DCAF3-6CB6-4CC6-836C-1D92EDB36A76}" dt="2020-08-11T08:37:26.086" v="137" actId="1076"/>
        <pc:sldMkLst>
          <pc:docMk/>
          <pc:sldMk cId="3808306952" sldId="348"/>
        </pc:sldMkLst>
        <pc:spChg chg="del">
          <ac:chgData name="Siegbert Rudolph" userId="2af4d44886c067cc" providerId="LiveId" clId="{683DCAF3-6CB6-4CC6-836C-1D92EDB36A76}" dt="2020-08-11T08:37:26.081" v="132" actId="478"/>
          <ac:spMkLst>
            <pc:docMk/>
            <pc:sldMk cId="3808306952" sldId="348"/>
            <ac:spMk id="4" creationId="{79DD78BE-EBC4-458F-9E57-239D0714D611}"/>
          </ac:spMkLst>
        </pc:spChg>
        <pc:spChg chg="mod">
          <ac:chgData name="Siegbert Rudolph" userId="2af4d44886c067cc" providerId="LiveId" clId="{683DCAF3-6CB6-4CC6-836C-1D92EDB36A76}" dt="2020-08-11T08:37:26.086" v="137" actId="1076"/>
          <ac:spMkLst>
            <pc:docMk/>
            <pc:sldMk cId="3808306952" sldId="348"/>
            <ac:spMk id="6" creationId="{179DAA08-60A3-48CC-9395-734FB7418A87}"/>
          </ac:spMkLst>
        </pc:spChg>
      </pc:sldChg>
      <pc:sldChg chg="delSp modSp mod">
        <pc:chgData name="Siegbert Rudolph" userId="2af4d44886c067cc" providerId="LiveId" clId="{683DCAF3-6CB6-4CC6-836C-1D92EDB36A76}" dt="2020-08-11T08:37:26.103" v="161" actId="1076"/>
        <pc:sldMkLst>
          <pc:docMk/>
          <pc:sldMk cId="3520276681" sldId="349"/>
        </pc:sldMkLst>
        <pc:spChg chg="del">
          <ac:chgData name="Siegbert Rudolph" userId="2af4d44886c067cc" providerId="LiveId" clId="{683DCAF3-6CB6-4CC6-836C-1D92EDB36A76}" dt="2020-08-11T08:37:26.099" v="156" actId="478"/>
          <ac:spMkLst>
            <pc:docMk/>
            <pc:sldMk cId="3520276681" sldId="349"/>
            <ac:spMk id="2" creationId="{A8BACBE4-765F-4D42-9288-F35352804DC2}"/>
          </ac:spMkLst>
        </pc:spChg>
        <pc:spChg chg="mod">
          <ac:chgData name="Siegbert Rudolph" userId="2af4d44886c067cc" providerId="LiveId" clId="{683DCAF3-6CB6-4CC6-836C-1D92EDB36A76}" dt="2020-08-11T08:37:26.103" v="161" actId="1076"/>
          <ac:spMkLst>
            <pc:docMk/>
            <pc:sldMk cId="3520276681" sldId="349"/>
            <ac:spMk id="4" creationId="{14BA2E6A-1889-4340-806B-97FC15F2E975}"/>
          </ac:spMkLst>
        </pc:spChg>
      </pc:sldChg>
      <pc:sldChg chg="delSp modSp mod">
        <pc:chgData name="Siegbert Rudolph" userId="2af4d44886c067cc" providerId="LiveId" clId="{683DCAF3-6CB6-4CC6-836C-1D92EDB36A76}" dt="2020-08-11T08:37:26.111" v="167" actId="1076"/>
        <pc:sldMkLst>
          <pc:docMk/>
          <pc:sldMk cId="1994975947" sldId="350"/>
        </pc:sldMkLst>
        <pc:spChg chg="del">
          <ac:chgData name="Siegbert Rudolph" userId="2af4d44886c067cc" providerId="LiveId" clId="{683DCAF3-6CB6-4CC6-836C-1D92EDB36A76}" dt="2020-08-11T08:37:26.104" v="162" actId="478"/>
          <ac:spMkLst>
            <pc:docMk/>
            <pc:sldMk cId="1994975947" sldId="350"/>
            <ac:spMk id="2" creationId="{E159ED80-8E12-4641-8AEE-048F84C9F472}"/>
          </ac:spMkLst>
        </pc:spChg>
        <pc:spChg chg="mod">
          <ac:chgData name="Siegbert Rudolph" userId="2af4d44886c067cc" providerId="LiveId" clId="{683DCAF3-6CB6-4CC6-836C-1D92EDB36A76}" dt="2020-08-11T08:37:26.111" v="167" actId="1076"/>
          <ac:spMkLst>
            <pc:docMk/>
            <pc:sldMk cId="1994975947" sldId="350"/>
            <ac:spMk id="4" creationId="{0AD7EA4F-A6B9-4088-AFEB-E7F7B8D1431E}"/>
          </ac:spMkLst>
        </pc:spChg>
      </pc:sldChg>
      <pc:sldChg chg="delSp modSp mod">
        <pc:chgData name="Siegbert Rudolph" userId="2af4d44886c067cc" providerId="LiveId" clId="{683DCAF3-6CB6-4CC6-836C-1D92EDB36A76}" dt="2020-08-11T08:37:26.118" v="173" actId="1076"/>
        <pc:sldMkLst>
          <pc:docMk/>
          <pc:sldMk cId="3223645231" sldId="351"/>
        </pc:sldMkLst>
        <pc:spChg chg="del">
          <ac:chgData name="Siegbert Rudolph" userId="2af4d44886c067cc" providerId="LiveId" clId="{683DCAF3-6CB6-4CC6-836C-1D92EDB36A76}" dt="2020-08-11T08:37:26.112" v="168" actId="478"/>
          <ac:spMkLst>
            <pc:docMk/>
            <pc:sldMk cId="3223645231" sldId="351"/>
            <ac:spMk id="2" creationId="{F85A900F-DD04-4E15-AFB8-53D6BA6EA75B}"/>
          </ac:spMkLst>
        </pc:spChg>
        <pc:spChg chg="mod">
          <ac:chgData name="Siegbert Rudolph" userId="2af4d44886c067cc" providerId="LiveId" clId="{683DCAF3-6CB6-4CC6-836C-1D92EDB36A76}" dt="2020-08-11T08:37:26.118" v="173" actId="1076"/>
          <ac:spMkLst>
            <pc:docMk/>
            <pc:sldMk cId="3223645231" sldId="351"/>
            <ac:spMk id="4" creationId="{7F1ACDE9-3D2D-469D-941F-9F2CCDAA1EC2}"/>
          </ac:spMkLst>
        </pc:spChg>
      </pc:sldChg>
      <pc:sldChg chg="delSp modSp mod">
        <pc:chgData name="Siegbert Rudolph" userId="2af4d44886c067cc" providerId="LiveId" clId="{683DCAF3-6CB6-4CC6-836C-1D92EDB36A76}" dt="2020-08-11T08:37:26.124" v="179" actId="1076"/>
        <pc:sldMkLst>
          <pc:docMk/>
          <pc:sldMk cId="2750322672" sldId="352"/>
        </pc:sldMkLst>
        <pc:spChg chg="del">
          <ac:chgData name="Siegbert Rudolph" userId="2af4d44886c067cc" providerId="LiveId" clId="{683DCAF3-6CB6-4CC6-836C-1D92EDB36A76}" dt="2020-08-11T08:37:26.118" v="174" actId="478"/>
          <ac:spMkLst>
            <pc:docMk/>
            <pc:sldMk cId="2750322672" sldId="352"/>
            <ac:spMk id="2" creationId="{149F1BBD-5F9E-4147-89C5-4C1F3F0C1C8F}"/>
          </ac:spMkLst>
        </pc:spChg>
        <pc:spChg chg="mod">
          <ac:chgData name="Siegbert Rudolph" userId="2af4d44886c067cc" providerId="LiveId" clId="{683DCAF3-6CB6-4CC6-836C-1D92EDB36A76}" dt="2020-08-11T08:37:26.124" v="179" actId="1076"/>
          <ac:spMkLst>
            <pc:docMk/>
            <pc:sldMk cId="2750322672" sldId="352"/>
            <ac:spMk id="4" creationId="{A96DB909-B2EF-452C-BA79-3BDBD460A9F3}"/>
          </ac:spMkLst>
        </pc:spChg>
      </pc:sldChg>
      <pc:sldChg chg="delSp modSp mod">
        <pc:chgData name="Siegbert Rudolph" userId="2af4d44886c067cc" providerId="LiveId" clId="{683DCAF3-6CB6-4CC6-836C-1D92EDB36A76}" dt="2020-08-11T08:37:26.137" v="191" actId="1076"/>
        <pc:sldMkLst>
          <pc:docMk/>
          <pc:sldMk cId="698882919" sldId="353"/>
        </pc:sldMkLst>
        <pc:spChg chg="del">
          <ac:chgData name="Siegbert Rudolph" userId="2af4d44886c067cc" providerId="LiveId" clId="{683DCAF3-6CB6-4CC6-836C-1D92EDB36A76}" dt="2020-08-11T08:37:26.132" v="186" actId="478"/>
          <ac:spMkLst>
            <pc:docMk/>
            <pc:sldMk cId="698882919" sldId="353"/>
            <ac:spMk id="2" creationId="{67C0B714-A43E-40DD-B27E-3E54DD362254}"/>
          </ac:spMkLst>
        </pc:spChg>
        <pc:spChg chg="mod">
          <ac:chgData name="Siegbert Rudolph" userId="2af4d44886c067cc" providerId="LiveId" clId="{683DCAF3-6CB6-4CC6-836C-1D92EDB36A76}" dt="2020-08-11T08:37:26.137" v="191" actId="1076"/>
          <ac:spMkLst>
            <pc:docMk/>
            <pc:sldMk cId="698882919" sldId="353"/>
            <ac:spMk id="4" creationId="{291A7024-ACD3-4194-B4C9-4B6515C7127C}"/>
          </ac:spMkLst>
        </pc:spChg>
      </pc:sldChg>
      <pc:sldChg chg="delSp modSp mod">
        <pc:chgData name="Siegbert Rudolph" userId="2af4d44886c067cc" providerId="LiveId" clId="{683DCAF3-6CB6-4CC6-836C-1D92EDB36A76}" dt="2020-08-11T08:37:26.142" v="197" actId="1076"/>
        <pc:sldMkLst>
          <pc:docMk/>
          <pc:sldMk cId="1939701643" sldId="354"/>
        </pc:sldMkLst>
        <pc:spChg chg="del">
          <ac:chgData name="Siegbert Rudolph" userId="2af4d44886c067cc" providerId="LiveId" clId="{683DCAF3-6CB6-4CC6-836C-1D92EDB36A76}" dt="2020-08-11T08:37:26.138" v="192" actId="478"/>
          <ac:spMkLst>
            <pc:docMk/>
            <pc:sldMk cId="1939701643" sldId="354"/>
            <ac:spMk id="2" creationId="{ABEAB27B-87B9-431D-A849-41C12B580636}"/>
          </ac:spMkLst>
        </pc:spChg>
        <pc:spChg chg="mod">
          <ac:chgData name="Siegbert Rudolph" userId="2af4d44886c067cc" providerId="LiveId" clId="{683DCAF3-6CB6-4CC6-836C-1D92EDB36A76}" dt="2020-08-11T08:37:26.142" v="197" actId="1076"/>
          <ac:spMkLst>
            <pc:docMk/>
            <pc:sldMk cId="1939701643" sldId="354"/>
            <ac:spMk id="4" creationId="{4A774382-000C-4080-B7F6-2DA201A85056}"/>
          </ac:spMkLst>
        </pc:spChg>
      </pc:sldChg>
      <pc:sldChg chg="delSp modSp mod">
        <pc:chgData name="Siegbert Rudolph" userId="2af4d44886c067cc" providerId="LiveId" clId="{683DCAF3-6CB6-4CC6-836C-1D92EDB36A76}" dt="2020-08-11T08:37:26.147" v="203" actId="1076"/>
        <pc:sldMkLst>
          <pc:docMk/>
          <pc:sldMk cId="2493502698" sldId="355"/>
        </pc:sldMkLst>
        <pc:spChg chg="del">
          <ac:chgData name="Siegbert Rudolph" userId="2af4d44886c067cc" providerId="LiveId" clId="{683DCAF3-6CB6-4CC6-836C-1D92EDB36A76}" dt="2020-08-11T08:37:26.143" v="198" actId="478"/>
          <ac:spMkLst>
            <pc:docMk/>
            <pc:sldMk cId="2493502698" sldId="355"/>
            <ac:spMk id="2" creationId="{078A89A2-117D-4085-BC8B-4581C9150D29}"/>
          </ac:spMkLst>
        </pc:spChg>
        <pc:spChg chg="mod">
          <ac:chgData name="Siegbert Rudolph" userId="2af4d44886c067cc" providerId="LiveId" clId="{683DCAF3-6CB6-4CC6-836C-1D92EDB36A76}" dt="2020-08-11T08:37:26.147" v="203" actId="1076"/>
          <ac:spMkLst>
            <pc:docMk/>
            <pc:sldMk cId="2493502698" sldId="355"/>
            <ac:spMk id="4" creationId="{61D2C6DC-E044-4190-89DF-D891A6419A1F}"/>
          </ac:spMkLst>
        </pc:spChg>
      </pc:sldChg>
      <pc:sldChg chg="delSp modSp mod">
        <pc:chgData name="Siegbert Rudolph" userId="2af4d44886c067cc" providerId="LiveId" clId="{683DCAF3-6CB6-4CC6-836C-1D92EDB36A76}" dt="2020-08-11T08:37:26.151" v="209" actId="1076"/>
        <pc:sldMkLst>
          <pc:docMk/>
          <pc:sldMk cId="851453200" sldId="356"/>
        </pc:sldMkLst>
        <pc:spChg chg="del">
          <ac:chgData name="Siegbert Rudolph" userId="2af4d44886c067cc" providerId="LiveId" clId="{683DCAF3-6CB6-4CC6-836C-1D92EDB36A76}" dt="2020-08-11T08:37:26.147" v="204" actId="478"/>
          <ac:spMkLst>
            <pc:docMk/>
            <pc:sldMk cId="851453200" sldId="356"/>
            <ac:spMk id="2" creationId="{EEC33D19-B021-4534-8C3B-F74B1DE13548}"/>
          </ac:spMkLst>
        </pc:spChg>
        <pc:spChg chg="mod">
          <ac:chgData name="Siegbert Rudolph" userId="2af4d44886c067cc" providerId="LiveId" clId="{683DCAF3-6CB6-4CC6-836C-1D92EDB36A76}" dt="2020-08-11T08:37:26.151" v="209" actId="1076"/>
          <ac:spMkLst>
            <pc:docMk/>
            <pc:sldMk cId="851453200" sldId="356"/>
            <ac:spMk id="4" creationId="{73CD9BB2-22C4-44A4-A89C-D4C6458C61EA}"/>
          </ac:spMkLst>
        </pc:spChg>
      </pc:sldChg>
      <pc:sldChg chg="delSp modSp mod">
        <pc:chgData name="Siegbert Rudolph" userId="2af4d44886c067cc" providerId="LiveId" clId="{683DCAF3-6CB6-4CC6-836C-1D92EDB36A76}" dt="2020-08-11T08:37:26.155" v="215" actId="1076"/>
        <pc:sldMkLst>
          <pc:docMk/>
          <pc:sldMk cId="2088534301" sldId="357"/>
        </pc:sldMkLst>
        <pc:spChg chg="del">
          <ac:chgData name="Siegbert Rudolph" userId="2af4d44886c067cc" providerId="LiveId" clId="{683DCAF3-6CB6-4CC6-836C-1D92EDB36A76}" dt="2020-08-11T08:37:26.151" v="210" actId="478"/>
          <ac:spMkLst>
            <pc:docMk/>
            <pc:sldMk cId="2088534301" sldId="357"/>
            <ac:spMk id="2" creationId="{043B6DC4-9C8C-4BD2-8DA5-1D9476817F30}"/>
          </ac:spMkLst>
        </pc:spChg>
        <pc:spChg chg="mod">
          <ac:chgData name="Siegbert Rudolph" userId="2af4d44886c067cc" providerId="LiveId" clId="{683DCAF3-6CB6-4CC6-836C-1D92EDB36A76}" dt="2020-08-11T08:37:26.155" v="215" actId="1076"/>
          <ac:spMkLst>
            <pc:docMk/>
            <pc:sldMk cId="2088534301" sldId="357"/>
            <ac:spMk id="4" creationId="{9173125B-55E7-4818-94FA-43689B48A34E}"/>
          </ac:spMkLst>
        </pc:spChg>
      </pc:sldChg>
      <pc:sldChg chg="delSp modSp mod">
        <pc:chgData name="Siegbert Rudolph" userId="2af4d44886c067cc" providerId="LiveId" clId="{683DCAF3-6CB6-4CC6-836C-1D92EDB36A76}" dt="2020-08-11T08:37:26.164" v="227" actId="1076"/>
        <pc:sldMkLst>
          <pc:docMk/>
          <pc:sldMk cId="2400183935" sldId="358"/>
        </pc:sldMkLst>
        <pc:spChg chg="del">
          <ac:chgData name="Siegbert Rudolph" userId="2af4d44886c067cc" providerId="LiveId" clId="{683DCAF3-6CB6-4CC6-836C-1D92EDB36A76}" dt="2020-08-11T08:37:26.160" v="222" actId="478"/>
          <ac:spMkLst>
            <pc:docMk/>
            <pc:sldMk cId="2400183935" sldId="358"/>
            <ac:spMk id="2" creationId="{01B7BC9C-26E5-4A9E-A475-222BA5485D1F}"/>
          </ac:spMkLst>
        </pc:spChg>
        <pc:spChg chg="mod">
          <ac:chgData name="Siegbert Rudolph" userId="2af4d44886c067cc" providerId="LiveId" clId="{683DCAF3-6CB6-4CC6-836C-1D92EDB36A76}" dt="2020-08-11T08:37:26.164" v="227" actId="1076"/>
          <ac:spMkLst>
            <pc:docMk/>
            <pc:sldMk cId="2400183935" sldId="358"/>
            <ac:spMk id="4" creationId="{31418E25-3EFE-4356-BBB8-3CDF80FE3A9C}"/>
          </ac:spMkLst>
        </pc:spChg>
      </pc:sldChg>
      <pc:sldChg chg="delSp modSp mod">
        <pc:chgData name="Siegbert Rudolph" userId="2af4d44886c067cc" providerId="LiveId" clId="{683DCAF3-6CB6-4CC6-836C-1D92EDB36A76}" dt="2020-08-11T08:37:26.168" v="233" actId="1076"/>
        <pc:sldMkLst>
          <pc:docMk/>
          <pc:sldMk cId="4032970566" sldId="359"/>
        </pc:sldMkLst>
        <pc:spChg chg="del">
          <ac:chgData name="Siegbert Rudolph" userId="2af4d44886c067cc" providerId="LiveId" clId="{683DCAF3-6CB6-4CC6-836C-1D92EDB36A76}" dt="2020-08-11T08:37:26.165" v="228" actId="478"/>
          <ac:spMkLst>
            <pc:docMk/>
            <pc:sldMk cId="4032970566" sldId="359"/>
            <ac:spMk id="2" creationId="{D617CA0E-617C-41D2-A4C6-12A49CF3B5A3}"/>
          </ac:spMkLst>
        </pc:spChg>
        <pc:spChg chg="mod">
          <ac:chgData name="Siegbert Rudolph" userId="2af4d44886c067cc" providerId="LiveId" clId="{683DCAF3-6CB6-4CC6-836C-1D92EDB36A76}" dt="2020-08-11T08:37:26.168" v="233" actId="1076"/>
          <ac:spMkLst>
            <pc:docMk/>
            <pc:sldMk cId="4032970566" sldId="359"/>
            <ac:spMk id="4" creationId="{EB6E8DC3-55B2-4B61-A760-43252B57588D}"/>
          </ac:spMkLst>
        </pc:spChg>
      </pc:sldChg>
      <pc:sldChg chg="delSp modSp mod">
        <pc:chgData name="Siegbert Rudolph" userId="2af4d44886c067cc" providerId="LiveId" clId="{683DCAF3-6CB6-4CC6-836C-1D92EDB36A76}" dt="2020-08-11T08:37:26.173" v="239" actId="1076"/>
        <pc:sldMkLst>
          <pc:docMk/>
          <pc:sldMk cId="316640830" sldId="360"/>
        </pc:sldMkLst>
        <pc:spChg chg="del">
          <ac:chgData name="Siegbert Rudolph" userId="2af4d44886c067cc" providerId="LiveId" clId="{683DCAF3-6CB6-4CC6-836C-1D92EDB36A76}" dt="2020-08-11T08:37:26.169" v="234" actId="478"/>
          <ac:spMkLst>
            <pc:docMk/>
            <pc:sldMk cId="316640830" sldId="360"/>
            <ac:spMk id="2" creationId="{833FF839-301A-4215-8BBC-3264FCC9957D}"/>
          </ac:spMkLst>
        </pc:spChg>
        <pc:spChg chg="mod">
          <ac:chgData name="Siegbert Rudolph" userId="2af4d44886c067cc" providerId="LiveId" clId="{683DCAF3-6CB6-4CC6-836C-1D92EDB36A76}" dt="2020-08-11T08:37:26.173" v="239" actId="1076"/>
          <ac:spMkLst>
            <pc:docMk/>
            <pc:sldMk cId="316640830" sldId="360"/>
            <ac:spMk id="4" creationId="{C6389355-FE1F-444D-B084-DB9623D83291}"/>
          </ac:spMkLst>
        </pc:spChg>
      </pc:sldChg>
      <pc:sldChg chg="delSp modSp mod">
        <pc:chgData name="Siegbert Rudolph" userId="2af4d44886c067cc" providerId="LiveId" clId="{683DCAF3-6CB6-4CC6-836C-1D92EDB36A76}" dt="2020-08-11T08:37:26.177" v="245" actId="1076"/>
        <pc:sldMkLst>
          <pc:docMk/>
          <pc:sldMk cId="4091313697" sldId="361"/>
        </pc:sldMkLst>
        <pc:spChg chg="del">
          <ac:chgData name="Siegbert Rudolph" userId="2af4d44886c067cc" providerId="LiveId" clId="{683DCAF3-6CB6-4CC6-836C-1D92EDB36A76}" dt="2020-08-11T08:37:26.173" v="240" actId="478"/>
          <ac:spMkLst>
            <pc:docMk/>
            <pc:sldMk cId="4091313697" sldId="361"/>
            <ac:spMk id="2" creationId="{D3386AB2-7971-4F7C-8213-F3A64351E13C}"/>
          </ac:spMkLst>
        </pc:spChg>
        <pc:spChg chg="mod">
          <ac:chgData name="Siegbert Rudolph" userId="2af4d44886c067cc" providerId="LiveId" clId="{683DCAF3-6CB6-4CC6-836C-1D92EDB36A76}" dt="2020-08-11T08:37:26.177" v="245" actId="1076"/>
          <ac:spMkLst>
            <pc:docMk/>
            <pc:sldMk cId="4091313697" sldId="361"/>
            <ac:spMk id="4" creationId="{CD8C5577-684B-48C8-B24C-ECC829DBCDFD}"/>
          </ac:spMkLst>
        </pc:spChg>
      </pc:sldChg>
      <pc:sldChg chg="delSp modSp mod">
        <pc:chgData name="Siegbert Rudolph" userId="2af4d44886c067cc" providerId="LiveId" clId="{683DCAF3-6CB6-4CC6-836C-1D92EDB36A76}" dt="2020-08-11T08:37:26.181" v="251" actId="1076"/>
        <pc:sldMkLst>
          <pc:docMk/>
          <pc:sldMk cId="3197816290" sldId="362"/>
        </pc:sldMkLst>
        <pc:spChg chg="del">
          <ac:chgData name="Siegbert Rudolph" userId="2af4d44886c067cc" providerId="LiveId" clId="{683DCAF3-6CB6-4CC6-836C-1D92EDB36A76}" dt="2020-08-11T08:37:26.177" v="246" actId="478"/>
          <ac:spMkLst>
            <pc:docMk/>
            <pc:sldMk cId="3197816290" sldId="362"/>
            <ac:spMk id="2" creationId="{8F97A344-0C75-497C-A51F-23FDE5012B15}"/>
          </ac:spMkLst>
        </pc:spChg>
        <pc:spChg chg="mod">
          <ac:chgData name="Siegbert Rudolph" userId="2af4d44886c067cc" providerId="LiveId" clId="{683DCAF3-6CB6-4CC6-836C-1D92EDB36A76}" dt="2020-08-11T08:37:26.181" v="251" actId="1076"/>
          <ac:spMkLst>
            <pc:docMk/>
            <pc:sldMk cId="3197816290" sldId="362"/>
            <ac:spMk id="4" creationId="{F48336CA-A069-482E-804F-F65C93AEA070}"/>
          </ac:spMkLst>
        </pc:spChg>
      </pc:sldChg>
      <pc:sldChg chg="delSp modSp mod">
        <pc:chgData name="Siegbert Rudolph" userId="2af4d44886c067cc" providerId="LiveId" clId="{683DCAF3-6CB6-4CC6-836C-1D92EDB36A76}" dt="2020-08-11T08:37:26.189" v="263" actId="1076"/>
        <pc:sldMkLst>
          <pc:docMk/>
          <pc:sldMk cId="4062732763" sldId="363"/>
        </pc:sldMkLst>
        <pc:spChg chg="del">
          <ac:chgData name="Siegbert Rudolph" userId="2af4d44886c067cc" providerId="LiveId" clId="{683DCAF3-6CB6-4CC6-836C-1D92EDB36A76}" dt="2020-08-11T08:37:26.185" v="258" actId="478"/>
          <ac:spMkLst>
            <pc:docMk/>
            <pc:sldMk cId="4062732763" sldId="363"/>
            <ac:spMk id="2" creationId="{B19646EF-A33C-4BB1-9ECE-D648CC9478AC}"/>
          </ac:spMkLst>
        </pc:spChg>
        <pc:spChg chg="mod">
          <ac:chgData name="Siegbert Rudolph" userId="2af4d44886c067cc" providerId="LiveId" clId="{683DCAF3-6CB6-4CC6-836C-1D92EDB36A76}" dt="2020-08-11T08:37:26.189" v="263" actId="1076"/>
          <ac:spMkLst>
            <pc:docMk/>
            <pc:sldMk cId="4062732763" sldId="363"/>
            <ac:spMk id="4" creationId="{F9A5B4EC-556D-44D8-8E05-992F5C895530}"/>
          </ac:spMkLst>
        </pc:spChg>
      </pc:sldChg>
      <pc:sldChg chg="delSp modSp mod">
        <pc:chgData name="Siegbert Rudolph" userId="2af4d44886c067cc" providerId="LiveId" clId="{683DCAF3-6CB6-4CC6-836C-1D92EDB36A76}" dt="2020-08-11T08:37:26.193" v="269" actId="1076"/>
        <pc:sldMkLst>
          <pc:docMk/>
          <pc:sldMk cId="217182502" sldId="364"/>
        </pc:sldMkLst>
        <pc:spChg chg="del">
          <ac:chgData name="Siegbert Rudolph" userId="2af4d44886c067cc" providerId="LiveId" clId="{683DCAF3-6CB6-4CC6-836C-1D92EDB36A76}" dt="2020-08-11T08:37:26.189" v="264" actId="478"/>
          <ac:spMkLst>
            <pc:docMk/>
            <pc:sldMk cId="217182502" sldId="364"/>
            <ac:spMk id="2" creationId="{2280DF40-9F1D-4FA8-9FBF-E7B3E12825D1}"/>
          </ac:spMkLst>
        </pc:spChg>
        <pc:spChg chg="mod">
          <ac:chgData name="Siegbert Rudolph" userId="2af4d44886c067cc" providerId="LiveId" clId="{683DCAF3-6CB6-4CC6-836C-1D92EDB36A76}" dt="2020-08-11T08:37:26.193" v="269" actId="1076"/>
          <ac:spMkLst>
            <pc:docMk/>
            <pc:sldMk cId="217182502" sldId="364"/>
            <ac:spMk id="4" creationId="{298F1AF7-6490-4420-A461-DC3064EC8ECC}"/>
          </ac:spMkLst>
        </pc:spChg>
      </pc:sldChg>
      <pc:sldChg chg="delSp modSp mod">
        <pc:chgData name="Siegbert Rudolph" userId="2af4d44886c067cc" providerId="LiveId" clId="{683DCAF3-6CB6-4CC6-836C-1D92EDB36A76}" dt="2020-08-11T08:37:26.197" v="275" actId="1076"/>
        <pc:sldMkLst>
          <pc:docMk/>
          <pc:sldMk cId="470631542" sldId="365"/>
        </pc:sldMkLst>
        <pc:spChg chg="del">
          <ac:chgData name="Siegbert Rudolph" userId="2af4d44886c067cc" providerId="LiveId" clId="{683DCAF3-6CB6-4CC6-836C-1D92EDB36A76}" dt="2020-08-11T08:37:26.194" v="270" actId="478"/>
          <ac:spMkLst>
            <pc:docMk/>
            <pc:sldMk cId="470631542" sldId="365"/>
            <ac:spMk id="2" creationId="{09A5BD45-C5DE-4F52-83FE-7A5E65315318}"/>
          </ac:spMkLst>
        </pc:spChg>
        <pc:spChg chg="mod">
          <ac:chgData name="Siegbert Rudolph" userId="2af4d44886c067cc" providerId="LiveId" clId="{683DCAF3-6CB6-4CC6-836C-1D92EDB36A76}" dt="2020-08-11T08:37:26.197" v="275" actId="1076"/>
          <ac:spMkLst>
            <pc:docMk/>
            <pc:sldMk cId="470631542" sldId="365"/>
            <ac:spMk id="4" creationId="{83F9BEA0-40FD-4103-962E-805854C54CA1}"/>
          </ac:spMkLst>
        </pc:spChg>
      </pc:sldChg>
      <pc:sldChg chg="delSp modSp mod">
        <pc:chgData name="Siegbert Rudolph" userId="2af4d44886c067cc" providerId="LiveId" clId="{683DCAF3-6CB6-4CC6-836C-1D92EDB36A76}" dt="2020-08-11T08:37:26.201" v="281" actId="1076"/>
        <pc:sldMkLst>
          <pc:docMk/>
          <pc:sldMk cId="3132295500" sldId="366"/>
        </pc:sldMkLst>
        <pc:spChg chg="del">
          <ac:chgData name="Siegbert Rudolph" userId="2af4d44886c067cc" providerId="LiveId" clId="{683DCAF3-6CB6-4CC6-836C-1D92EDB36A76}" dt="2020-08-11T08:37:26.198" v="276" actId="478"/>
          <ac:spMkLst>
            <pc:docMk/>
            <pc:sldMk cId="3132295500" sldId="366"/>
            <ac:spMk id="2" creationId="{C8A4CC7E-CCD2-4C31-AC4D-7F89A75EF8E3}"/>
          </ac:spMkLst>
        </pc:spChg>
        <pc:spChg chg="mod">
          <ac:chgData name="Siegbert Rudolph" userId="2af4d44886c067cc" providerId="LiveId" clId="{683DCAF3-6CB6-4CC6-836C-1D92EDB36A76}" dt="2020-08-11T08:37:26.201" v="281" actId="1076"/>
          <ac:spMkLst>
            <pc:docMk/>
            <pc:sldMk cId="3132295500" sldId="366"/>
            <ac:spMk id="4" creationId="{234922FC-62C9-4715-914B-E07BB7B1360F}"/>
          </ac:spMkLst>
        </pc:spChg>
      </pc:sldChg>
      <pc:sldChg chg="delSp modSp mod">
        <pc:chgData name="Siegbert Rudolph" userId="2af4d44886c067cc" providerId="LiveId" clId="{683DCAF3-6CB6-4CC6-836C-1D92EDB36A76}" dt="2020-08-11T08:37:26.206" v="287" actId="1076"/>
        <pc:sldMkLst>
          <pc:docMk/>
          <pc:sldMk cId="3873282587" sldId="367"/>
        </pc:sldMkLst>
        <pc:spChg chg="del">
          <ac:chgData name="Siegbert Rudolph" userId="2af4d44886c067cc" providerId="LiveId" clId="{683DCAF3-6CB6-4CC6-836C-1D92EDB36A76}" dt="2020-08-11T08:37:26.202" v="282" actId="478"/>
          <ac:spMkLst>
            <pc:docMk/>
            <pc:sldMk cId="3873282587" sldId="367"/>
            <ac:spMk id="2" creationId="{1DD3E773-5B1A-465E-9F42-E4C0D1BFB4C0}"/>
          </ac:spMkLst>
        </pc:spChg>
        <pc:spChg chg="mod">
          <ac:chgData name="Siegbert Rudolph" userId="2af4d44886c067cc" providerId="LiveId" clId="{683DCAF3-6CB6-4CC6-836C-1D92EDB36A76}" dt="2020-08-11T08:37:26.206" v="287" actId="1076"/>
          <ac:spMkLst>
            <pc:docMk/>
            <pc:sldMk cId="3873282587" sldId="367"/>
            <ac:spMk id="4" creationId="{8E6125A0-A05C-4D28-981E-B40F42AB65A2}"/>
          </ac:spMkLst>
        </pc:spChg>
      </pc:sldChg>
      <pc:sldChg chg="delSp modSp mod">
        <pc:chgData name="Siegbert Rudolph" userId="2af4d44886c067cc" providerId="LiveId" clId="{683DCAF3-6CB6-4CC6-836C-1D92EDB36A76}" dt="2020-08-11T08:37:26.214" v="299" actId="1076"/>
        <pc:sldMkLst>
          <pc:docMk/>
          <pc:sldMk cId="1887061853" sldId="370"/>
        </pc:sldMkLst>
        <pc:spChg chg="del">
          <ac:chgData name="Siegbert Rudolph" userId="2af4d44886c067cc" providerId="LiveId" clId="{683DCAF3-6CB6-4CC6-836C-1D92EDB36A76}" dt="2020-08-11T08:37:26.210" v="294" actId="478"/>
          <ac:spMkLst>
            <pc:docMk/>
            <pc:sldMk cId="1887061853" sldId="370"/>
            <ac:spMk id="4" creationId="{C824EFBC-054A-4A94-BF18-9647C50C04A6}"/>
          </ac:spMkLst>
        </pc:spChg>
        <pc:spChg chg="mod">
          <ac:chgData name="Siegbert Rudolph" userId="2af4d44886c067cc" providerId="LiveId" clId="{683DCAF3-6CB6-4CC6-836C-1D92EDB36A76}" dt="2020-08-11T08:37:26.214" v="299" actId="1076"/>
          <ac:spMkLst>
            <pc:docMk/>
            <pc:sldMk cId="1887061853" sldId="370"/>
            <ac:spMk id="6" creationId="{89DCF482-F18E-4B18-9B98-9D9493436F1E}"/>
          </ac:spMkLst>
        </pc:spChg>
      </pc:sldChg>
      <pc:sldChg chg="delSp modSp mod">
        <pc:chgData name="Siegbert Rudolph" userId="2af4d44886c067cc" providerId="LiveId" clId="{683DCAF3-6CB6-4CC6-836C-1D92EDB36A76}" dt="2020-08-11T08:37:26.218" v="305" actId="1076"/>
        <pc:sldMkLst>
          <pc:docMk/>
          <pc:sldMk cId="1377047968" sldId="371"/>
        </pc:sldMkLst>
        <pc:spChg chg="del">
          <ac:chgData name="Siegbert Rudolph" userId="2af4d44886c067cc" providerId="LiveId" clId="{683DCAF3-6CB6-4CC6-836C-1D92EDB36A76}" dt="2020-08-11T08:37:26.215" v="300" actId="478"/>
          <ac:spMkLst>
            <pc:docMk/>
            <pc:sldMk cId="1377047968" sldId="371"/>
            <ac:spMk id="4" creationId="{40E24D2F-EC46-4CCF-91E0-A7183F838715}"/>
          </ac:spMkLst>
        </pc:spChg>
        <pc:spChg chg="mod">
          <ac:chgData name="Siegbert Rudolph" userId="2af4d44886c067cc" providerId="LiveId" clId="{683DCAF3-6CB6-4CC6-836C-1D92EDB36A76}" dt="2020-08-11T08:37:26.218" v="305" actId="1076"/>
          <ac:spMkLst>
            <pc:docMk/>
            <pc:sldMk cId="1377047968" sldId="371"/>
            <ac:spMk id="6" creationId="{704D700A-94CE-4A39-8521-AF551877DA71}"/>
          </ac:spMkLst>
        </pc:spChg>
      </pc:sldChg>
      <pc:sldChg chg="delSp modSp mod">
        <pc:chgData name="Siegbert Rudolph" userId="2af4d44886c067cc" providerId="LiveId" clId="{683DCAF3-6CB6-4CC6-836C-1D92EDB36A76}" dt="2020-08-11T08:37:26.222" v="311" actId="1076"/>
        <pc:sldMkLst>
          <pc:docMk/>
          <pc:sldMk cId="4128851870" sldId="372"/>
        </pc:sldMkLst>
        <pc:spChg chg="del">
          <ac:chgData name="Siegbert Rudolph" userId="2af4d44886c067cc" providerId="LiveId" clId="{683DCAF3-6CB6-4CC6-836C-1D92EDB36A76}" dt="2020-08-11T08:37:26.219" v="306" actId="478"/>
          <ac:spMkLst>
            <pc:docMk/>
            <pc:sldMk cId="4128851870" sldId="372"/>
            <ac:spMk id="4" creationId="{24529659-1A7D-4BC7-9CD9-78045FFA67AC}"/>
          </ac:spMkLst>
        </pc:spChg>
        <pc:spChg chg="mod">
          <ac:chgData name="Siegbert Rudolph" userId="2af4d44886c067cc" providerId="LiveId" clId="{683DCAF3-6CB6-4CC6-836C-1D92EDB36A76}" dt="2020-08-11T08:37:26.222" v="311" actId="1076"/>
          <ac:spMkLst>
            <pc:docMk/>
            <pc:sldMk cId="4128851870" sldId="372"/>
            <ac:spMk id="6" creationId="{EFC63B19-030E-44BF-BA94-32A7FF547CF8}"/>
          </ac:spMkLst>
        </pc:spChg>
      </pc:sldChg>
      <pc:sldChg chg="delSp modSp mod">
        <pc:chgData name="Siegbert Rudolph" userId="2af4d44886c067cc" providerId="LiveId" clId="{683DCAF3-6CB6-4CC6-836C-1D92EDB36A76}" dt="2020-08-11T08:37:26.227" v="317" actId="1076"/>
        <pc:sldMkLst>
          <pc:docMk/>
          <pc:sldMk cId="3523207872" sldId="373"/>
        </pc:sldMkLst>
        <pc:spChg chg="del">
          <ac:chgData name="Siegbert Rudolph" userId="2af4d44886c067cc" providerId="LiveId" clId="{683DCAF3-6CB6-4CC6-836C-1D92EDB36A76}" dt="2020-08-11T08:37:26.223" v="312" actId="478"/>
          <ac:spMkLst>
            <pc:docMk/>
            <pc:sldMk cId="3523207872" sldId="373"/>
            <ac:spMk id="7" creationId="{1112C53D-757C-4AB1-A5C2-93B39CC70445}"/>
          </ac:spMkLst>
        </pc:spChg>
        <pc:spChg chg="mod">
          <ac:chgData name="Siegbert Rudolph" userId="2af4d44886c067cc" providerId="LiveId" clId="{683DCAF3-6CB6-4CC6-836C-1D92EDB36A76}" dt="2020-08-11T08:37:26.227" v="317" actId="1076"/>
          <ac:spMkLst>
            <pc:docMk/>
            <pc:sldMk cId="3523207872" sldId="373"/>
            <ac:spMk id="8" creationId="{76BDE230-E302-489C-AAA0-29120779542B}"/>
          </ac:spMkLst>
        </pc:spChg>
      </pc:sldChg>
      <pc:sldChg chg="delSp modSp mod">
        <pc:chgData name="Siegbert Rudolph" userId="2af4d44886c067cc" providerId="LiveId" clId="{683DCAF3-6CB6-4CC6-836C-1D92EDB36A76}" dt="2020-08-11T08:37:26.231" v="323" actId="1076"/>
        <pc:sldMkLst>
          <pc:docMk/>
          <pc:sldMk cId="2478309772" sldId="374"/>
        </pc:sldMkLst>
        <pc:spChg chg="del">
          <ac:chgData name="Siegbert Rudolph" userId="2af4d44886c067cc" providerId="LiveId" clId="{683DCAF3-6CB6-4CC6-836C-1D92EDB36A76}" dt="2020-08-11T08:37:26.227" v="318" actId="478"/>
          <ac:spMkLst>
            <pc:docMk/>
            <pc:sldMk cId="2478309772" sldId="374"/>
            <ac:spMk id="7" creationId="{6B4897C9-5CF0-4487-9FC3-5D3BE3C5AE60}"/>
          </ac:spMkLst>
        </pc:spChg>
        <pc:spChg chg="mod">
          <ac:chgData name="Siegbert Rudolph" userId="2af4d44886c067cc" providerId="LiveId" clId="{683DCAF3-6CB6-4CC6-836C-1D92EDB36A76}" dt="2020-08-11T08:37:26.231" v="323" actId="1076"/>
          <ac:spMkLst>
            <pc:docMk/>
            <pc:sldMk cId="2478309772" sldId="374"/>
            <ac:spMk id="8" creationId="{7C60AF28-82D4-47F6-BAC2-56ADC7200EB3}"/>
          </ac:spMkLst>
        </pc:spChg>
      </pc:sldChg>
      <pc:sldChg chg="delSp modSp mod">
        <pc:chgData name="Siegbert Rudolph" userId="2af4d44886c067cc" providerId="LiveId" clId="{683DCAF3-6CB6-4CC6-836C-1D92EDB36A76}" dt="2020-08-11T08:37:26.235" v="329" actId="1076"/>
        <pc:sldMkLst>
          <pc:docMk/>
          <pc:sldMk cId="115004562" sldId="375"/>
        </pc:sldMkLst>
        <pc:spChg chg="del">
          <ac:chgData name="Siegbert Rudolph" userId="2af4d44886c067cc" providerId="LiveId" clId="{683DCAF3-6CB6-4CC6-836C-1D92EDB36A76}" dt="2020-08-11T08:37:26.231" v="324" actId="478"/>
          <ac:spMkLst>
            <pc:docMk/>
            <pc:sldMk cId="115004562" sldId="375"/>
            <ac:spMk id="2" creationId="{4B81ACC7-C7C2-4759-883A-413075D8613C}"/>
          </ac:spMkLst>
        </pc:spChg>
        <pc:spChg chg="mod">
          <ac:chgData name="Siegbert Rudolph" userId="2af4d44886c067cc" providerId="LiveId" clId="{683DCAF3-6CB6-4CC6-836C-1D92EDB36A76}" dt="2020-08-11T08:37:26.235" v="329" actId="1076"/>
          <ac:spMkLst>
            <pc:docMk/>
            <pc:sldMk cId="115004562" sldId="375"/>
            <ac:spMk id="6" creationId="{B05F578D-01A9-4379-98E7-E36C86799352}"/>
          </ac:spMkLst>
        </pc:spChg>
      </pc:sldChg>
      <pc:sldChg chg="delSp modSp mod">
        <pc:chgData name="Siegbert Rudolph" userId="2af4d44886c067cc" providerId="LiveId" clId="{683DCAF3-6CB6-4CC6-836C-1D92EDB36A76}" dt="2020-08-11T08:37:26.239" v="335" actId="1076"/>
        <pc:sldMkLst>
          <pc:docMk/>
          <pc:sldMk cId="259355124" sldId="376"/>
        </pc:sldMkLst>
        <pc:spChg chg="del">
          <ac:chgData name="Siegbert Rudolph" userId="2af4d44886c067cc" providerId="LiveId" clId="{683DCAF3-6CB6-4CC6-836C-1D92EDB36A76}" dt="2020-08-11T08:37:26.235" v="330" actId="478"/>
          <ac:spMkLst>
            <pc:docMk/>
            <pc:sldMk cId="259355124" sldId="376"/>
            <ac:spMk id="4" creationId="{E20064D0-4CFB-4FC2-AF36-EC5679AF7AF0}"/>
          </ac:spMkLst>
        </pc:spChg>
        <pc:spChg chg="mod">
          <ac:chgData name="Siegbert Rudolph" userId="2af4d44886c067cc" providerId="LiveId" clId="{683DCAF3-6CB6-4CC6-836C-1D92EDB36A76}" dt="2020-08-11T08:37:26.239" v="335" actId="1076"/>
          <ac:spMkLst>
            <pc:docMk/>
            <pc:sldMk cId="259355124" sldId="376"/>
            <ac:spMk id="6" creationId="{EA2DC2AE-7DBA-4BF6-9957-EC036D38B3E8}"/>
          </ac:spMkLst>
        </pc:spChg>
      </pc:sldChg>
      <pc:sldChg chg="delSp modSp mod">
        <pc:chgData name="Siegbert Rudolph" userId="2af4d44886c067cc" providerId="LiveId" clId="{683DCAF3-6CB6-4CC6-836C-1D92EDB36A76}" dt="2020-08-11T08:37:26.243" v="341" actId="1076"/>
        <pc:sldMkLst>
          <pc:docMk/>
          <pc:sldMk cId="3693088241" sldId="377"/>
        </pc:sldMkLst>
        <pc:spChg chg="del">
          <ac:chgData name="Siegbert Rudolph" userId="2af4d44886c067cc" providerId="LiveId" clId="{683DCAF3-6CB6-4CC6-836C-1D92EDB36A76}" dt="2020-08-11T08:37:26.239" v="336" actId="478"/>
          <ac:spMkLst>
            <pc:docMk/>
            <pc:sldMk cId="3693088241" sldId="377"/>
            <ac:spMk id="4" creationId="{A78251E7-0679-426B-996D-A3F7E8FCAC72}"/>
          </ac:spMkLst>
        </pc:spChg>
        <pc:spChg chg="mod">
          <ac:chgData name="Siegbert Rudolph" userId="2af4d44886c067cc" providerId="LiveId" clId="{683DCAF3-6CB6-4CC6-836C-1D92EDB36A76}" dt="2020-08-11T08:37:26.243" v="341" actId="1076"/>
          <ac:spMkLst>
            <pc:docMk/>
            <pc:sldMk cId="3693088241" sldId="377"/>
            <ac:spMk id="6" creationId="{ED577681-A747-40D3-AD91-6166F5702376}"/>
          </ac:spMkLst>
        </pc:spChg>
      </pc:sldChg>
      <pc:sldChg chg="delSp modSp mod">
        <pc:chgData name="Siegbert Rudolph" userId="2af4d44886c067cc" providerId="LiveId" clId="{683DCAF3-6CB6-4CC6-836C-1D92EDB36A76}" dt="2020-08-11T08:37:26.248" v="347" actId="1076"/>
        <pc:sldMkLst>
          <pc:docMk/>
          <pc:sldMk cId="2625372944" sldId="378"/>
        </pc:sldMkLst>
        <pc:spChg chg="del">
          <ac:chgData name="Siegbert Rudolph" userId="2af4d44886c067cc" providerId="LiveId" clId="{683DCAF3-6CB6-4CC6-836C-1D92EDB36A76}" dt="2020-08-11T08:37:26.244" v="342" actId="478"/>
          <ac:spMkLst>
            <pc:docMk/>
            <pc:sldMk cId="2625372944" sldId="378"/>
            <ac:spMk id="4" creationId="{354F8FC4-FCE8-45E4-95C3-A68908E7BA2A}"/>
          </ac:spMkLst>
        </pc:spChg>
        <pc:spChg chg="mod">
          <ac:chgData name="Siegbert Rudolph" userId="2af4d44886c067cc" providerId="LiveId" clId="{683DCAF3-6CB6-4CC6-836C-1D92EDB36A76}" dt="2020-08-11T08:37:26.248" v="347" actId="1076"/>
          <ac:spMkLst>
            <pc:docMk/>
            <pc:sldMk cId="2625372944" sldId="378"/>
            <ac:spMk id="6" creationId="{6C3F0F64-F42E-4AC5-BB02-A2FC8EAFD947}"/>
          </ac:spMkLst>
        </pc:spChg>
      </pc:sldChg>
      <pc:sldChg chg="delSp modSp mod">
        <pc:chgData name="Siegbert Rudolph" userId="2af4d44886c067cc" providerId="LiveId" clId="{683DCAF3-6CB6-4CC6-836C-1D92EDB36A76}" dt="2020-08-11T08:37:26.252" v="353" actId="1076"/>
        <pc:sldMkLst>
          <pc:docMk/>
          <pc:sldMk cId="2390882930" sldId="379"/>
        </pc:sldMkLst>
        <pc:spChg chg="del">
          <ac:chgData name="Siegbert Rudolph" userId="2af4d44886c067cc" providerId="LiveId" clId="{683DCAF3-6CB6-4CC6-836C-1D92EDB36A76}" dt="2020-08-11T08:37:26.248" v="348" actId="478"/>
          <ac:spMkLst>
            <pc:docMk/>
            <pc:sldMk cId="2390882930" sldId="379"/>
            <ac:spMk id="4" creationId="{BDFCFC51-BEC4-4B7F-AF39-C409AA559677}"/>
          </ac:spMkLst>
        </pc:spChg>
        <pc:spChg chg="mod">
          <ac:chgData name="Siegbert Rudolph" userId="2af4d44886c067cc" providerId="LiveId" clId="{683DCAF3-6CB6-4CC6-836C-1D92EDB36A76}" dt="2020-08-11T08:37:26.252" v="353" actId="1076"/>
          <ac:spMkLst>
            <pc:docMk/>
            <pc:sldMk cId="2390882930" sldId="379"/>
            <ac:spMk id="6" creationId="{B71DA550-A1AE-4D32-8307-06D939F0A17D}"/>
          </ac:spMkLst>
        </pc:spChg>
      </pc:sldChg>
      <pc:sldChg chg="delSp modSp mod">
        <pc:chgData name="Siegbert Rudolph" userId="2af4d44886c067cc" providerId="LiveId" clId="{683DCAF3-6CB6-4CC6-836C-1D92EDB36A76}" dt="2020-08-11T08:37:26.256" v="359" actId="1076"/>
        <pc:sldMkLst>
          <pc:docMk/>
          <pc:sldMk cId="1037137160" sldId="380"/>
        </pc:sldMkLst>
        <pc:spChg chg="del">
          <ac:chgData name="Siegbert Rudolph" userId="2af4d44886c067cc" providerId="LiveId" clId="{683DCAF3-6CB6-4CC6-836C-1D92EDB36A76}" dt="2020-08-11T08:37:26.252" v="354" actId="478"/>
          <ac:spMkLst>
            <pc:docMk/>
            <pc:sldMk cId="1037137160" sldId="380"/>
            <ac:spMk id="4" creationId="{2A96DDE1-1AB5-4933-A282-0ECB74DDFF3F}"/>
          </ac:spMkLst>
        </pc:spChg>
        <pc:spChg chg="mod">
          <ac:chgData name="Siegbert Rudolph" userId="2af4d44886c067cc" providerId="LiveId" clId="{683DCAF3-6CB6-4CC6-836C-1D92EDB36A76}" dt="2020-08-11T08:37:26.256" v="359" actId="1076"/>
          <ac:spMkLst>
            <pc:docMk/>
            <pc:sldMk cId="1037137160" sldId="380"/>
            <ac:spMk id="6" creationId="{BACE08DF-5FC4-49BC-B8D1-2487949F8E9D}"/>
          </ac:spMkLst>
        </pc:spChg>
      </pc:sldChg>
      <pc:sldChg chg="delSp modSp mod">
        <pc:chgData name="Siegbert Rudolph" userId="2af4d44886c067cc" providerId="LiveId" clId="{683DCAF3-6CB6-4CC6-836C-1D92EDB36A76}" dt="2020-08-11T08:37:26.265" v="371" actId="1076"/>
        <pc:sldMkLst>
          <pc:docMk/>
          <pc:sldMk cId="2578390537" sldId="381"/>
        </pc:sldMkLst>
        <pc:spChg chg="del">
          <ac:chgData name="Siegbert Rudolph" userId="2af4d44886c067cc" providerId="LiveId" clId="{683DCAF3-6CB6-4CC6-836C-1D92EDB36A76}" dt="2020-08-11T08:37:26.262" v="366" actId="478"/>
          <ac:spMkLst>
            <pc:docMk/>
            <pc:sldMk cId="2578390537" sldId="381"/>
            <ac:spMk id="4" creationId="{9FCE0C52-7C5E-425A-9824-BB85EC9D1FF4}"/>
          </ac:spMkLst>
        </pc:spChg>
        <pc:spChg chg="mod">
          <ac:chgData name="Siegbert Rudolph" userId="2af4d44886c067cc" providerId="LiveId" clId="{683DCAF3-6CB6-4CC6-836C-1D92EDB36A76}" dt="2020-08-11T08:37:26.265" v="371" actId="1076"/>
          <ac:spMkLst>
            <pc:docMk/>
            <pc:sldMk cId="2578390537" sldId="381"/>
            <ac:spMk id="6" creationId="{7DFD6DCA-7D71-4403-B5C2-2CCBB1804C9C}"/>
          </ac:spMkLst>
        </pc:spChg>
      </pc:sldChg>
      <pc:sldChg chg="delSp modSp mod">
        <pc:chgData name="Siegbert Rudolph" userId="2af4d44886c067cc" providerId="LiveId" clId="{683DCAF3-6CB6-4CC6-836C-1D92EDB36A76}" dt="2020-08-11T08:37:26.261" v="365" actId="1076"/>
        <pc:sldMkLst>
          <pc:docMk/>
          <pc:sldMk cId="921476321" sldId="382"/>
        </pc:sldMkLst>
        <pc:spChg chg="del">
          <ac:chgData name="Siegbert Rudolph" userId="2af4d44886c067cc" providerId="LiveId" clId="{683DCAF3-6CB6-4CC6-836C-1D92EDB36A76}" dt="2020-08-11T08:37:26.256" v="360" actId="478"/>
          <ac:spMkLst>
            <pc:docMk/>
            <pc:sldMk cId="921476321" sldId="382"/>
            <ac:spMk id="2" creationId="{C7F1BC36-9713-4802-9BD2-A9317E3105ED}"/>
          </ac:spMkLst>
        </pc:spChg>
        <pc:spChg chg="mod">
          <ac:chgData name="Siegbert Rudolph" userId="2af4d44886c067cc" providerId="LiveId" clId="{683DCAF3-6CB6-4CC6-836C-1D92EDB36A76}" dt="2020-08-11T08:37:26.261" v="365" actId="1076"/>
          <ac:spMkLst>
            <pc:docMk/>
            <pc:sldMk cId="921476321" sldId="382"/>
            <ac:spMk id="6" creationId="{149EC2D4-AC15-4D37-9958-F75BB1FBC0AE}"/>
          </ac:spMkLst>
        </pc:spChg>
      </pc:sldChg>
      <pc:sldChg chg="delSp modSp mod">
        <pc:chgData name="Siegbert Rudolph" userId="2af4d44886c067cc" providerId="LiveId" clId="{683DCAF3-6CB6-4CC6-836C-1D92EDB36A76}" dt="2020-08-11T08:37:26.269" v="377" actId="1076"/>
        <pc:sldMkLst>
          <pc:docMk/>
          <pc:sldMk cId="857375592" sldId="383"/>
        </pc:sldMkLst>
        <pc:spChg chg="del">
          <ac:chgData name="Siegbert Rudolph" userId="2af4d44886c067cc" providerId="LiveId" clId="{683DCAF3-6CB6-4CC6-836C-1D92EDB36A76}" dt="2020-08-11T08:37:26.266" v="372" actId="478"/>
          <ac:spMkLst>
            <pc:docMk/>
            <pc:sldMk cId="857375592" sldId="383"/>
            <ac:spMk id="4" creationId="{FA8099A9-15CB-48C4-9BE3-D9877A1F27EA}"/>
          </ac:spMkLst>
        </pc:spChg>
        <pc:spChg chg="mod">
          <ac:chgData name="Siegbert Rudolph" userId="2af4d44886c067cc" providerId="LiveId" clId="{683DCAF3-6CB6-4CC6-836C-1D92EDB36A76}" dt="2020-08-11T08:37:26.269" v="377" actId="1076"/>
          <ac:spMkLst>
            <pc:docMk/>
            <pc:sldMk cId="857375592" sldId="383"/>
            <ac:spMk id="6" creationId="{28CC8AF2-C407-4205-8FC9-62D344D35C26}"/>
          </ac:spMkLst>
        </pc:spChg>
      </pc:sldChg>
      <pc:sldChg chg="delSp modSp mod">
        <pc:chgData name="Siegbert Rudolph" userId="2af4d44886c067cc" providerId="LiveId" clId="{683DCAF3-6CB6-4CC6-836C-1D92EDB36A76}" dt="2020-08-11T08:37:26.274" v="383" actId="1076"/>
        <pc:sldMkLst>
          <pc:docMk/>
          <pc:sldMk cId="2754189652" sldId="384"/>
        </pc:sldMkLst>
        <pc:spChg chg="del">
          <ac:chgData name="Siegbert Rudolph" userId="2af4d44886c067cc" providerId="LiveId" clId="{683DCAF3-6CB6-4CC6-836C-1D92EDB36A76}" dt="2020-08-11T08:37:26.270" v="378" actId="478"/>
          <ac:spMkLst>
            <pc:docMk/>
            <pc:sldMk cId="2754189652" sldId="384"/>
            <ac:spMk id="4" creationId="{BA8E934C-997F-4528-9F9D-A799802C4675}"/>
          </ac:spMkLst>
        </pc:spChg>
        <pc:spChg chg="mod">
          <ac:chgData name="Siegbert Rudolph" userId="2af4d44886c067cc" providerId="LiveId" clId="{683DCAF3-6CB6-4CC6-836C-1D92EDB36A76}" dt="2020-08-11T08:37:26.274" v="383" actId="1076"/>
          <ac:spMkLst>
            <pc:docMk/>
            <pc:sldMk cId="2754189652" sldId="384"/>
            <ac:spMk id="6" creationId="{706A963A-2180-4B1F-ADD3-DD57658DA701}"/>
          </ac:spMkLst>
        </pc:spChg>
      </pc:sldChg>
      <pc:sldChg chg="delSp modSp mod">
        <pc:chgData name="Siegbert Rudolph" userId="2af4d44886c067cc" providerId="LiveId" clId="{683DCAF3-6CB6-4CC6-836C-1D92EDB36A76}" dt="2020-08-11T08:37:26.278" v="389" actId="1076"/>
        <pc:sldMkLst>
          <pc:docMk/>
          <pc:sldMk cId="2141890142" sldId="385"/>
        </pc:sldMkLst>
        <pc:spChg chg="del">
          <ac:chgData name="Siegbert Rudolph" userId="2af4d44886c067cc" providerId="LiveId" clId="{683DCAF3-6CB6-4CC6-836C-1D92EDB36A76}" dt="2020-08-11T08:37:26.274" v="384" actId="478"/>
          <ac:spMkLst>
            <pc:docMk/>
            <pc:sldMk cId="2141890142" sldId="385"/>
            <ac:spMk id="4" creationId="{735DBA48-41B4-47D7-8A6E-74BFA6DDD02A}"/>
          </ac:spMkLst>
        </pc:spChg>
        <pc:spChg chg="mod">
          <ac:chgData name="Siegbert Rudolph" userId="2af4d44886c067cc" providerId="LiveId" clId="{683DCAF3-6CB6-4CC6-836C-1D92EDB36A76}" dt="2020-08-11T08:37:26.278" v="389" actId="1076"/>
          <ac:spMkLst>
            <pc:docMk/>
            <pc:sldMk cId="2141890142" sldId="385"/>
            <ac:spMk id="6" creationId="{9DF571F1-2CDC-4F37-AA30-67EFDB13A5CA}"/>
          </ac:spMkLst>
        </pc:spChg>
      </pc:sldChg>
      <pc:sldChg chg="delSp modSp mod">
        <pc:chgData name="Siegbert Rudolph" userId="2af4d44886c067cc" providerId="LiveId" clId="{683DCAF3-6CB6-4CC6-836C-1D92EDB36A76}" dt="2020-08-11T08:37:26.282" v="395" actId="1076"/>
        <pc:sldMkLst>
          <pc:docMk/>
          <pc:sldMk cId="1975121187" sldId="386"/>
        </pc:sldMkLst>
        <pc:spChg chg="del">
          <ac:chgData name="Siegbert Rudolph" userId="2af4d44886c067cc" providerId="LiveId" clId="{683DCAF3-6CB6-4CC6-836C-1D92EDB36A76}" dt="2020-08-11T08:37:26.278" v="390" actId="478"/>
          <ac:spMkLst>
            <pc:docMk/>
            <pc:sldMk cId="1975121187" sldId="386"/>
            <ac:spMk id="4" creationId="{C80F236C-0A7A-4676-B9FF-263D4F0C96E3}"/>
          </ac:spMkLst>
        </pc:spChg>
        <pc:spChg chg="mod">
          <ac:chgData name="Siegbert Rudolph" userId="2af4d44886c067cc" providerId="LiveId" clId="{683DCAF3-6CB6-4CC6-836C-1D92EDB36A76}" dt="2020-08-11T08:37:26.282" v="395" actId="1076"/>
          <ac:spMkLst>
            <pc:docMk/>
            <pc:sldMk cId="1975121187" sldId="386"/>
            <ac:spMk id="6" creationId="{6CDAAD2D-5BB9-4308-999D-721B2847D1F8}"/>
          </ac:spMkLst>
        </pc:spChg>
      </pc:sldChg>
      <pc:sldChg chg="delSp modSp mod">
        <pc:chgData name="Siegbert Rudolph" userId="2af4d44886c067cc" providerId="LiveId" clId="{683DCAF3-6CB6-4CC6-836C-1D92EDB36A76}" dt="2020-08-11T08:37:26.286" v="401" actId="1076"/>
        <pc:sldMkLst>
          <pc:docMk/>
          <pc:sldMk cId="529465852" sldId="387"/>
        </pc:sldMkLst>
        <pc:spChg chg="del">
          <ac:chgData name="Siegbert Rudolph" userId="2af4d44886c067cc" providerId="LiveId" clId="{683DCAF3-6CB6-4CC6-836C-1D92EDB36A76}" dt="2020-08-11T08:37:26.282" v="396" actId="478"/>
          <ac:spMkLst>
            <pc:docMk/>
            <pc:sldMk cId="529465852" sldId="387"/>
            <ac:spMk id="2" creationId="{9F0707B8-C426-4907-B78B-4B34099B8221}"/>
          </ac:spMkLst>
        </pc:spChg>
        <pc:spChg chg="mod">
          <ac:chgData name="Siegbert Rudolph" userId="2af4d44886c067cc" providerId="LiveId" clId="{683DCAF3-6CB6-4CC6-836C-1D92EDB36A76}" dt="2020-08-11T08:37:26.286" v="401" actId="1076"/>
          <ac:spMkLst>
            <pc:docMk/>
            <pc:sldMk cId="529465852" sldId="387"/>
            <ac:spMk id="6" creationId="{14853B70-09ED-4856-8B18-8836437CB0A0}"/>
          </ac:spMkLst>
        </pc:spChg>
      </pc:sldChg>
    </pc:docChg>
  </pc:docChgLst>
  <pc:docChgLst>
    <pc:chgData name="Siegbert Rudolph" userId="2af4d44886c067cc" providerId="LiveId" clId="{6B83F2C6-916A-4C18-B0D7-BD159B97B24C}"/>
    <pc:docChg chg="custSel modSld">
      <pc:chgData name="Siegbert Rudolph" userId="2af4d44886c067cc" providerId="LiveId" clId="{6B83F2C6-916A-4C18-B0D7-BD159B97B24C}" dt="2021-06-24T13:21:40.187" v="407" actId="1076"/>
      <pc:docMkLst>
        <pc:docMk/>
      </pc:docMkLst>
      <pc:sldChg chg="delSp modSp mod">
        <pc:chgData name="Siegbert Rudolph" userId="2af4d44886c067cc" providerId="LiveId" clId="{6B83F2C6-916A-4C18-B0D7-BD159B97B24C}" dt="2021-06-24T13:21:39.949" v="5" actId="1076"/>
        <pc:sldMkLst>
          <pc:docMk/>
          <pc:sldMk cId="26308477" sldId="256"/>
        </pc:sldMkLst>
        <pc:spChg chg="del">
          <ac:chgData name="Siegbert Rudolph" userId="2af4d44886c067cc" providerId="LiveId" clId="{6B83F2C6-916A-4C18-B0D7-BD159B97B24C}" dt="2021-06-24T13:21:39.933" v="0" actId="478"/>
          <ac:spMkLst>
            <pc:docMk/>
            <pc:sldMk cId="26308477" sldId="256"/>
            <ac:spMk id="2" creationId="{CD18352A-ED60-4690-8EE6-5A2D9DFFD7C7}"/>
          </ac:spMkLst>
        </pc:spChg>
        <pc:spChg chg="mod">
          <ac:chgData name="Siegbert Rudolph" userId="2af4d44886c067cc" providerId="LiveId" clId="{6B83F2C6-916A-4C18-B0D7-BD159B97B24C}" dt="2021-06-24T13:21:39.949" v="5" actId="1076"/>
          <ac:spMkLst>
            <pc:docMk/>
            <pc:sldMk cId="26308477" sldId="256"/>
            <ac:spMk id="3" creationId="{4E1651CF-A923-46CF-854C-9D54F7EBAA67}"/>
          </ac:spMkLst>
        </pc:spChg>
      </pc:sldChg>
      <pc:sldChg chg="delSp modSp mod">
        <pc:chgData name="Siegbert Rudolph" userId="2af4d44886c067cc" providerId="LiveId" clId="{6B83F2C6-916A-4C18-B0D7-BD159B97B24C}" dt="2021-06-24T13:21:39.949" v="11" actId="1076"/>
        <pc:sldMkLst>
          <pc:docMk/>
          <pc:sldMk cId="2283616107" sldId="263"/>
        </pc:sldMkLst>
        <pc:spChg chg="del">
          <ac:chgData name="Siegbert Rudolph" userId="2af4d44886c067cc" providerId="LiveId" clId="{6B83F2C6-916A-4C18-B0D7-BD159B97B24C}" dt="2021-06-24T13:21:39.949" v="6" actId="478"/>
          <ac:spMkLst>
            <pc:docMk/>
            <pc:sldMk cId="2283616107" sldId="263"/>
            <ac:spMk id="4" creationId="{6C570B7A-6AA7-484E-9FA0-2F2144171586}"/>
          </ac:spMkLst>
        </pc:spChg>
        <pc:spChg chg="mod">
          <ac:chgData name="Siegbert Rudolph" userId="2af4d44886c067cc" providerId="LiveId" clId="{6B83F2C6-916A-4C18-B0D7-BD159B97B24C}" dt="2021-06-24T13:21:39.949" v="11" actId="1076"/>
          <ac:spMkLst>
            <pc:docMk/>
            <pc:sldMk cId="2283616107" sldId="263"/>
            <ac:spMk id="6" creationId="{4297994C-3BAD-4830-9F7B-A9F823CAD915}"/>
          </ac:spMkLst>
        </pc:spChg>
      </pc:sldChg>
      <pc:sldChg chg="delSp modSp mod">
        <pc:chgData name="Siegbert Rudolph" userId="2af4d44886c067cc" providerId="LiveId" clId="{6B83F2C6-916A-4C18-B0D7-BD159B97B24C}" dt="2021-06-24T13:21:39.971" v="41" actId="1076"/>
        <pc:sldMkLst>
          <pc:docMk/>
          <pc:sldMk cId="3733227765" sldId="278"/>
        </pc:sldMkLst>
        <pc:spChg chg="del">
          <ac:chgData name="Siegbert Rudolph" userId="2af4d44886c067cc" providerId="LiveId" clId="{6B83F2C6-916A-4C18-B0D7-BD159B97B24C}" dt="2021-06-24T13:21:39.964" v="36" actId="478"/>
          <ac:spMkLst>
            <pc:docMk/>
            <pc:sldMk cId="3733227765" sldId="278"/>
            <ac:spMk id="2" creationId="{0161F304-8602-4596-A237-4EE649B63742}"/>
          </ac:spMkLst>
        </pc:spChg>
        <pc:spChg chg="mod">
          <ac:chgData name="Siegbert Rudolph" userId="2af4d44886c067cc" providerId="LiveId" clId="{6B83F2C6-916A-4C18-B0D7-BD159B97B24C}" dt="2021-06-24T13:21:39.971" v="41" actId="1076"/>
          <ac:spMkLst>
            <pc:docMk/>
            <pc:sldMk cId="3733227765" sldId="278"/>
            <ac:spMk id="6" creationId="{F1F52B2E-F61A-4520-8707-7C4543CC498C}"/>
          </ac:spMkLst>
        </pc:spChg>
      </pc:sldChg>
      <pc:sldChg chg="delSp modSp mod">
        <pc:chgData name="Siegbert Rudolph" userId="2af4d44886c067cc" providerId="LiveId" clId="{6B83F2C6-916A-4C18-B0D7-BD159B97B24C}" dt="2021-06-24T13:21:40.187" v="407" actId="1076"/>
        <pc:sldMkLst>
          <pc:docMk/>
          <pc:sldMk cId="2216826815" sldId="281"/>
        </pc:sldMkLst>
        <pc:spChg chg="del">
          <ac:chgData name="Siegbert Rudolph" userId="2af4d44886c067cc" providerId="LiveId" clId="{6B83F2C6-916A-4C18-B0D7-BD159B97B24C}" dt="2021-06-24T13:21:40.187" v="402" actId="478"/>
          <ac:spMkLst>
            <pc:docMk/>
            <pc:sldMk cId="2216826815" sldId="281"/>
            <ac:spMk id="4" creationId="{A83451D2-FD89-4196-A9B0-670465C63AF0}"/>
          </ac:spMkLst>
        </pc:spChg>
        <pc:spChg chg="mod">
          <ac:chgData name="Siegbert Rudolph" userId="2af4d44886c067cc" providerId="LiveId" clId="{6B83F2C6-916A-4C18-B0D7-BD159B97B24C}" dt="2021-06-24T13:21:40.187" v="407" actId="1076"/>
          <ac:spMkLst>
            <pc:docMk/>
            <pc:sldMk cId="2216826815" sldId="281"/>
            <ac:spMk id="5" creationId="{9F24D0AE-1388-42AF-A7B4-3A1A563BCB5D}"/>
          </ac:spMkLst>
        </pc:spChg>
      </pc:sldChg>
      <pc:sldChg chg="delSp modSp mod">
        <pc:chgData name="Siegbert Rudolph" userId="2af4d44886c067cc" providerId="LiveId" clId="{6B83F2C6-916A-4C18-B0D7-BD159B97B24C}" dt="2021-06-24T13:21:40.033" v="155" actId="1076"/>
        <pc:sldMkLst>
          <pc:docMk/>
          <pc:sldMk cId="1473343097" sldId="322"/>
        </pc:sldMkLst>
        <pc:spChg chg="del">
          <ac:chgData name="Siegbert Rudolph" userId="2af4d44886c067cc" providerId="LiveId" clId="{6B83F2C6-916A-4C18-B0D7-BD159B97B24C}" dt="2021-06-24T13:21:40.033" v="150" actId="478"/>
          <ac:spMkLst>
            <pc:docMk/>
            <pc:sldMk cId="1473343097" sldId="322"/>
            <ac:spMk id="2" creationId="{8595EE6F-C889-4C0B-B932-B492DFADE756}"/>
          </ac:spMkLst>
        </pc:spChg>
        <pc:spChg chg="mod">
          <ac:chgData name="Siegbert Rudolph" userId="2af4d44886c067cc" providerId="LiveId" clId="{6B83F2C6-916A-4C18-B0D7-BD159B97B24C}" dt="2021-06-24T13:21:40.033" v="155" actId="1076"/>
          <ac:spMkLst>
            <pc:docMk/>
            <pc:sldMk cId="1473343097" sldId="322"/>
            <ac:spMk id="4" creationId="{B60C64FB-53A3-4815-99A3-097CFBE4332A}"/>
          </ac:spMkLst>
        </pc:spChg>
      </pc:sldChg>
      <pc:sldChg chg="delSp modSp mod">
        <pc:chgData name="Siegbert Rudolph" userId="2af4d44886c067cc" providerId="LiveId" clId="{6B83F2C6-916A-4C18-B0D7-BD159B97B24C}" dt="2021-06-24T13:21:40.049" v="185" actId="1076"/>
        <pc:sldMkLst>
          <pc:docMk/>
          <pc:sldMk cId="2764124826" sldId="323"/>
        </pc:sldMkLst>
        <pc:spChg chg="del">
          <ac:chgData name="Siegbert Rudolph" userId="2af4d44886c067cc" providerId="LiveId" clId="{6B83F2C6-916A-4C18-B0D7-BD159B97B24C}" dt="2021-06-24T13:21:40.049" v="180" actId="478"/>
          <ac:spMkLst>
            <pc:docMk/>
            <pc:sldMk cId="2764124826" sldId="323"/>
            <ac:spMk id="2" creationId="{B3E3AA19-0AB7-40B7-BECF-F2D10D286F57}"/>
          </ac:spMkLst>
        </pc:spChg>
        <pc:spChg chg="mod">
          <ac:chgData name="Siegbert Rudolph" userId="2af4d44886c067cc" providerId="LiveId" clId="{6B83F2C6-916A-4C18-B0D7-BD159B97B24C}" dt="2021-06-24T13:21:40.049" v="185" actId="1076"/>
          <ac:spMkLst>
            <pc:docMk/>
            <pc:sldMk cId="2764124826" sldId="323"/>
            <ac:spMk id="6" creationId="{A5B65729-032F-49D6-8F3A-5650A906859E}"/>
          </ac:spMkLst>
        </pc:spChg>
      </pc:sldChg>
      <pc:sldChg chg="delSp modSp mod">
        <pc:chgData name="Siegbert Rudolph" userId="2af4d44886c067cc" providerId="LiveId" clId="{6B83F2C6-916A-4C18-B0D7-BD159B97B24C}" dt="2021-06-24T13:21:39.987" v="77" actId="1076"/>
        <pc:sldMkLst>
          <pc:docMk/>
          <pc:sldMk cId="460385740" sldId="324"/>
        </pc:sldMkLst>
        <pc:spChg chg="del">
          <ac:chgData name="Siegbert Rudolph" userId="2af4d44886c067cc" providerId="LiveId" clId="{6B83F2C6-916A-4C18-B0D7-BD159B97B24C}" dt="2021-06-24T13:21:39.987" v="72" actId="478"/>
          <ac:spMkLst>
            <pc:docMk/>
            <pc:sldMk cId="460385740" sldId="324"/>
            <ac:spMk id="2" creationId="{4DAE417C-E791-4817-9281-41545AE54547}"/>
          </ac:spMkLst>
        </pc:spChg>
        <pc:spChg chg="mod">
          <ac:chgData name="Siegbert Rudolph" userId="2af4d44886c067cc" providerId="LiveId" clId="{6B83F2C6-916A-4C18-B0D7-BD159B97B24C}" dt="2021-06-24T13:21:39.987" v="77" actId="1076"/>
          <ac:spMkLst>
            <pc:docMk/>
            <pc:sldMk cId="460385740" sldId="324"/>
            <ac:spMk id="6" creationId="{8DF6BD39-8937-4070-9F37-94E5B572D41F}"/>
          </ac:spMkLst>
        </pc:spChg>
      </pc:sldChg>
      <pc:sldChg chg="delSp modSp mod">
        <pc:chgData name="Siegbert Rudolph" userId="2af4d44886c067cc" providerId="LiveId" clId="{6B83F2C6-916A-4C18-B0D7-BD159B97B24C}" dt="2021-06-24T13:21:40.002" v="113" actId="1076"/>
        <pc:sldMkLst>
          <pc:docMk/>
          <pc:sldMk cId="3881716184" sldId="325"/>
        </pc:sldMkLst>
        <pc:spChg chg="del">
          <ac:chgData name="Siegbert Rudolph" userId="2af4d44886c067cc" providerId="LiveId" clId="{6B83F2C6-916A-4C18-B0D7-BD159B97B24C}" dt="2021-06-24T13:21:40.002" v="108" actId="478"/>
          <ac:spMkLst>
            <pc:docMk/>
            <pc:sldMk cId="3881716184" sldId="325"/>
            <ac:spMk id="2" creationId="{16507041-C142-4B14-AE5E-9DCD667A648C}"/>
          </ac:spMkLst>
        </pc:spChg>
        <pc:spChg chg="mod">
          <ac:chgData name="Siegbert Rudolph" userId="2af4d44886c067cc" providerId="LiveId" clId="{6B83F2C6-916A-4C18-B0D7-BD159B97B24C}" dt="2021-06-24T13:21:40.002" v="113" actId="1076"/>
          <ac:spMkLst>
            <pc:docMk/>
            <pc:sldMk cId="3881716184" sldId="325"/>
            <ac:spMk id="6" creationId="{30D4511D-3609-42FF-A54A-3D67EEC8B7FD}"/>
          </ac:spMkLst>
        </pc:spChg>
      </pc:sldChg>
      <pc:sldChg chg="delSp modSp mod">
        <pc:chgData name="Siegbert Rudolph" userId="2af4d44886c067cc" providerId="LiveId" clId="{6B83F2C6-916A-4C18-B0D7-BD159B97B24C}" dt="2021-06-24T13:21:40.033" v="149" actId="1076"/>
        <pc:sldMkLst>
          <pc:docMk/>
          <pc:sldMk cId="1935850855" sldId="326"/>
        </pc:sldMkLst>
        <pc:spChg chg="del">
          <ac:chgData name="Siegbert Rudolph" userId="2af4d44886c067cc" providerId="LiveId" clId="{6B83F2C6-916A-4C18-B0D7-BD159B97B24C}" dt="2021-06-24T13:21:40.033" v="144" actId="478"/>
          <ac:spMkLst>
            <pc:docMk/>
            <pc:sldMk cId="1935850855" sldId="326"/>
            <ac:spMk id="2" creationId="{FFDB5E4F-2885-4059-9F25-A3A2CB0F30A7}"/>
          </ac:spMkLst>
        </pc:spChg>
        <pc:spChg chg="mod">
          <ac:chgData name="Siegbert Rudolph" userId="2af4d44886c067cc" providerId="LiveId" clId="{6B83F2C6-916A-4C18-B0D7-BD159B97B24C}" dt="2021-06-24T13:21:40.033" v="149" actId="1076"/>
          <ac:spMkLst>
            <pc:docMk/>
            <pc:sldMk cId="1935850855" sldId="326"/>
            <ac:spMk id="6" creationId="{FDD3D7B5-5D56-4A63-BBBF-875F85FA3C0D}"/>
          </ac:spMkLst>
        </pc:spChg>
      </pc:sldChg>
      <pc:sldChg chg="delSp modSp mod">
        <pc:chgData name="Siegbert Rudolph" userId="2af4d44886c067cc" providerId="LiveId" clId="{6B83F2C6-916A-4C18-B0D7-BD159B97B24C}" dt="2021-06-24T13:21:40.071" v="221" actId="1076"/>
        <pc:sldMkLst>
          <pc:docMk/>
          <pc:sldMk cId="1854825899" sldId="327"/>
        </pc:sldMkLst>
        <pc:spChg chg="del">
          <ac:chgData name="Siegbert Rudolph" userId="2af4d44886c067cc" providerId="LiveId" clId="{6B83F2C6-916A-4C18-B0D7-BD159B97B24C}" dt="2021-06-24T13:21:40.071" v="216" actId="478"/>
          <ac:spMkLst>
            <pc:docMk/>
            <pc:sldMk cId="1854825899" sldId="327"/>
            <ac:spMk id="2" creationId="{2EF68762-61BC-4BBF-BC59-076071E72A5B}"/>
          </ac:spMkLst>
        </pc:spChg>
        <pc:spChg chg="mod">
          <ac:chgData name="Siegbert Rudolph" userId="2af4d44886c067cc" providerId="LiveId" clId="{6B83F2C6-916A-4C18-B0D7-BD159B97B24C}" dt="2021-06-24T13:21:40.071" v="221" actId="1076"/>
          <ac:spMkLst>
            <pc:docMk/>
            <pc:sldMk cId="1854825899" sldId="327"/>
            <ac:spMk id="6" creationId="{FF87BD01-5F6C-4C67-A731-5FDFE5B24CEF}"/>
          </ac:spMkLst>
        </pc:spChg>
      </pc:sldChg>
      <pc:sldChg chg="delSp modSp mod">
        <pc:chgData name="Siegbert Rudolph" userId="2af4d44886c067cc" providerId="LiveId" clId="{6B83F2C6-916A-4C18-B0D7-BD159B97B24C}" dt="2021-06-24T13:21:40.087" v="257" actId="1076"/>
        <pc:sldMkLst>
          <pc:docMk/>
          <pc:sldMk cId="2257926524" sldId="328"/>
        </pc:sldMkLst>
        <pc:spChg chg="del">
          <ac:chgData name="Siegbert Rudolph" userId="2af4d44886c067cc" providerId="LiveId" clId="{6B83F2C6-916A-4C18-B0D7-BD159B97B24C}" dt="2021-06-24T13:21:40.087" v="252" actId="478"/>
          <ac:spMkLst>
            <pc:docMk/>
            <pc:sldMk cId="2257926524" sldId="328"/>
            <ac:spMk id="2" creationId="{5C581EEB-4E8C-454B-8F12-A4DC47F0BAAB}"/>
          </ac:spMkLst>
        </pc:spChg>
        <pc:spChg chg="mod">
          <ac:chgData name="Siegbert Rudolph" userId="2af4d44886c067cc" providerId="LiveId" clId="{6B83F2C6-916A-4C18-B0D7-BD159B97B24C}" dt="2021-06-24T13:21:40.087" v="257" actId="1076"/>
          <ac:spMkLst>
            <pc:docMk/>
            <pc:sldMk cId="2257926524" sldId="328"/>
            <ac:spMk id="6" creationId="{5C221B4E-60D9-400A-B926-8E6BDFB01B7F}"/>
          </ac:spMkLst>
        </pc:spChg>
      </pc:sldChg>
      <pc:sldChg chg="delSp modSp mod">
        <pc:chgData name="Siegbert Rudolph" userId="2af4d44886c067cc" providerId="LiveId" clId="{6B83F2C6-916A-4C18-B0D7-BD159B97B24C}" dt="2021-06-24T13:21:40.118" v="293" actId="1076"/>
        <pc:sldMkLst>
          <pc:docMk/>
          <pc:sldMk cId="3039317977" sldId="329"/>
        </pc:sldMkLst>
        <pc:spChg chg="del">
          <ac:chgData name="Siegbert Rudolph" userId="2af4d44886c067cc" providerId="LiveId" clId="{6B83F2C6-916A-4C18-B0D7-BD159B97B24C}" dt="2021-06-24T13:21:40.118" v="288" actId="478"/>
          <ac:spMkLst>
            <pc:docMk/>
            <pc:sldMk cId="3039317977" sldId="329"/>
            <ac:spMk id="2" creationId="{441E616A-D811-4EE6-917F-9BA89F9C0B67}"/>
          </ac:spMkLst>
        </pc:spChg>
        <pc:spChg chg="mod">
          <ac:chgData name="Siegbert Rudolph" userId="2af4d44886c067cc" providerId="LiveId" clId="{6B83F2C6-916A-4C18-B0D7-BD159B97B24C}" dt="2021-06-24T13:21:40.118" v="293" actId="1076"/>
          <ac:spMkLst>
            <pc:docMk/>
            <pc:sldMk cId="3039317977" sldId="329"/>
            <ac:spMk id="6" creationId="{46FB75FA-4219-479E-9B46-B56F96804DAA}"/>
          </ac:spMkLst>
        </pc:spChg>
      </pc:sldChg>
      <pc:sldChg chg="delSp modSp mod">
        <pc:chgData name="Siegbert Rudolph" userId="2af4d44886c067cc" providerId="LiveId" clId="{6B83F2C6-916A-4C18-B0D7-BD159B97B24C}" dt="2021-06-24T13:21:39.949" v="17" actId="1076"/>
        <pc:sldMkLst>
          <pc:docMk/>
          <pc:sldMk cId="3891594879" sldId="330"/>
        </pc:sldMkLst>
        <pc:spChg chg="del">
          <ac:chgData name="Siegbert Rudolph" userId="2af4d44886c067cc" providerId="LiveId" clId="{6B83F2C6-916A-4C18-B0D7-BD159B97B24C}" dt="2021-06-24T13:21:39.949" v="12" actId="478"/>
          <ac:spMkLst>
            <pc:docMk/>
            <pc:sldMk cId="3891594879" sldId="330"/>
            <ac:spMk id="4" creationId="{DB74A5A8-A0C2-4BF9-ACCE-0F3AC56B5CE8}"/>
          </ac:spMkLst>
        </pc:spChg>
        <pc:spChg chg="mod">
          <ac:chgData name="Siegbert Rudolph" userId="2af4d44886c067cc" providerId="LiveId" clId="{6B83F2C6-916A-4C18-B0D7-BD159B97B24C}" dt="2021-06-24T13:21:39.949" v="17" actId="1076"/>
          <ac:spMkLst>
            <pc:docMk/>
            <pc:sldMk cId="3891594879" sldId="330"/>
            <ac:spMk id="6" creationId="{06F413C9-D84F-4DB2-A9FC-9CFEF3B01710}"/>
          </ac:spMkLst>
        </pc:spChg>
      </pc:sldChg>
      <pc:sldChg chg="delSp modSp mod">
        <pc:chgData name="Siegbert Rudolph" userId="2af4d44886c067cc" providerId="LiveId" clId="{6B83F2C6-916A-4C18-B0D7-BD159B97B24C}" dt="2021-06-24T13:21:39.949" v="23" actId="1076"/>
        <pc:sldMkLst>
          <pc:docMk/>
          <pc:sldMk cId="577224170" sldId="331"/>
        </pc:sldMkLst>
        <pc:spChg chg="del">
          <ac:chgData name="Siegbert Rudolph" userId="2af4d44886c067cc" providerId="LiveId" clId="{6B83F2C6-916A-4C18-B0D7-BD159B97B24C}" dt="2021-06-24T13:21:39.949" v="18" actId="478"/>
          <ac:spMkLst>
            <pc:docMk/>
            <pc:sldMk cId="577224170" sldId="331"/>
            <ac:spMk id="4" creationId="{03D0307A-A754-493F-AAB2-48D607D54E3E}"/>
          </ac:spMkLst>
        </pc:spChg>
        <pc:spChg chg="mod">
          <ac:chgData name="Siegbert Rudolph" userId="2af4d44886c067cc" providerId="LiveId" clId="{6B83F2C6-916A-4C18-B0D7-BD159B97B24C}" dt="2021-06-24T13:21:39.949" v="23" actId="1076"/>
          <ac:spMkLst>
            <pc:docMk/>
            <pc:sldMk cId="577224170" sldId="331"/>
            <ac:spMk id="6" creationId="{95FF8F8E-120A-4284-B6E5-70EDC2ED1D54}"/>
          </ac:spMkLst>
        </pc:spChg>
      </pc:sldChg>
      <pc:sldChg chg="delSp modSp mod">
        <pc:chgData name="Siegbert Rudolph" userId="2af4d44886c067cc" providerId="LiveId" clId="{6B83F2C6-916A-4C18-B0D7-BD159B97B24C}" dt="2021-06-24T13:21:39.964" v="29" actId="1076"/>
        <pc:sldMkLst>
          <pc:docMk/>
          <pc:sldMk cId="393580031" sldId="332"/>
        </pc:sldMkLst>
        <pc:spChg chg="del">
          <ac:chgData name="Siegbert Rudolph" userId="2af4d44886c067cc" providerId="LiveId" clId="{6B83F2C6-916A-4C18-B0D7-BD159B97B24C}" dt="2021-06-24T13:21:39.949" v="24" actId="478"/>
          <ac:spMkLst>
            <pc:docMk/>
            <pc:sldMk cId="393580031" sldId="332"/>
            <ac:spMk id="4" creationId="{65E22901-2A8E-43F3-ABF3-201F6F537CFB}"/>
          </ac:spMkLst>
        </pc:spChg>
        <pc:spChg chg="mod">
          <ac:chgData name="Siegbert Rudolph" userId="2af4d44886c067cc" providerId="LiveId" clId="{6B83F2C6-916A-4C18-B0D7-BD159B97B24C}" dt="2021-06-24T13:21:39.964" v="29" actId="1076"/>
          <ac:spMkLst>
            <pc:docMk/>
            <pc:sldMk cId="393580031" sldId="332"/>
            <ac:spMk id="6" creationId="{AEAC4432-DF0A-4FB8-AEE5-1996BD5EB809}"/>
          </ac:spMkLst>
        </pc:spChg>
      </pc:sldChg>
      <pc:sldChg chg="delSp modSp mod">
        <pc:chgData name="Siegbert Rudolph" userId="2af4d44886c067cc" providerId="LiveId" clId="{6B83F2C6-916A-4C18-B0D7-BD159B97B24C}" dt="2021-06-24T13:21:39.964" v="35" actId="1076"/>
        <pc:sldMkLst>
          <pc:docMk/>
          <pc:sldMk cId="2338787527" sldId="333"/>
        </pc:sldMkLst>
        <pc:spChg chg="del">
          <ac:chgData name="Siegbert Rudolph" userId="2af4d44886c067cc" providerId="LiveId" clId="{6B83F2C6-916A-4C18-B0D7-BD159B97B24C}" dt="2021-06-24T13:21:39.964" v="30" actId="478"/>
          <ac:spMkLst>
            <pc:docMk/>
            <pc:sldMk cId="2338787527" sldId="333"/>
            <ac:spMk id="4" creationId="{6ECEE70A-B043-4D93-B438-2103820DE217}"/>
          </ac:spMkLst>
        </pc:spChg>
        <pc:spChg chg="mod">
          <ac:chgData name="Siegbert Rudolph" userId="2af4d44886c067cc" providerId="LiveId" clId="{6B83F2C6-916A-4C18-B0D7-BD159B97B24C}" dt="2021-06-24T13:21:39.964" v="35" actId="1076"/>
          <ac:spMkLst>
            <pc:docMk/>
            <pc:sldMk cId="2338787527" sldId="333"/>
            <ac:spMk id="6" creationId="{5A0C2BB6-C305-4220-8BE6-68629FC8FA8F}"/>
          </ac:spMkLst>
        </pc:spChg>
      </pc:sldChg>
      <pc:sldChg chg="delSp modSp mod">
        <pc:chgData name="Siegbert Rudolph" userId="2af4d44886c067cc" providerId="LiveId" clId="{6B83F2C6-916A-4C18-B0D7-BD159B97B24C}" dt="2021-06-24T13:21:39.971" v="47" actId="1076"/>
        <pc:sldMkLst>
          <pc:docMk/>
          <pc:sldMk cId="873203582" sldId="334"/>
        </pc:sldMkLst>
        <pc:spChg chg="del">
          <ac:chgData name="Siegbert Rudolph" userId="2af4d44886c067cc" providerId="LiveId" clId="{6B83F2C6-916A-4C18-B0D7-BD159B97B24C}" dt="2021-06-24T13:21:39.971" v="42" actId="478"/>
          <ac:spMkLst>
            <pc:docMk/>
            <pc:sldMk cId="873203582" sldId="334"/>
            <ac:spMk id="4" creationId="{5F7D0166-1075-4F48-AC1A-BBEF8E45E7EB}"/>
          </ac:spMkLst>
        </pc:spChg>
        <pc:spChg chg="mod">
          <ac:chgData name="Siegbert Rudolph" userId="2af4d44886c067cc" providerId="LiveId" clId="{6B83F2C6-916A-4C18-B0D7-BD159B97B24C}" dt="2021-06-24T13:21:39.971" v="47" actId="1076"/>
          <ac:spMkLst>
            <pc:docMk/>
            <pc:sldMk cId="873203582" sldId="334"/>
            <ac:spMk id="6" creationId="{DDA18429-586D-4959-A13B-907385F2AF4F}"/>
          </ac:spMkLst>
        </pc:spChg>
      </pc:sldChg>
      <pc:sldChg chg="delSp modSp mod">
        <pc:chgData name="Siegbert Rudolph" userId="2af4d44886c067cc" providerId="LiveId" clId="{6B83F2C6-916A-4C18-B0D7-BD159B97B24C}" dt="2021-06-24T13:21:39.971" v="53" actId="1076"/>
        <pc:sldMkLst>
          <pc:docMk/>
          <pc:sldMk cId="2753350597" sldId="335"/>
        </pc:sldMkLst>
        <pc:spChg chg="del">
          <ac:chgData name="Siegbert Rudolph" userId="2af4d44886c067cc" providerId="LiveId" clId="{6B83F2C6-916A-4C18-B0D7-BD159B97B24C}" dt="2021-06-24T13:21:39.971" v="48" actId="478"/>
          <ac:spMkLst>
            <pc:docMk/>
            <pc:sldMk cId="2753350597" sldId="335"/>
            <ac:spMk id="4" creationId="{60A562D1-2C27-4ABC-B150-92CB11F5339A}"/>
          </ac:spMkLst>
        </pc:spChg>
        <pc:spChg chg="mod">
          <ac:chgData name="Siegbert Rudolph" userId="2af4d44886c067cc" providerId="LiveId" clId="{6B83F2C6-916A-4C18-B0D7-BD159B97B24C}" dt="2021-06-24T13:21:39.971" v="53" actId="1076"/>
          <ac:spMkLst>
            <pc:docMk/>
            <pc:sldMk cId="2753350597" sldId="335"/>
            <ac:spMk id="6" creationId="{034BBEFC-C938-4B9A-BE0A-5C87F9C2B3D0}"/>
          </ac:spMkLst>
        </pc:spChg>
      </pc:sldChg>
      <pc:sldChg chg="delSp modSp mod">
        <pc:chgData name="Siegbert Rudolph" userId="2af4d44886c067cc" providerId="LiveId" clId="{6B83F2C6-916A-4C18-B0D7-BD159B97B24C}" dt="2021-06-24T13:21:39.971" v="59" actId="1076"/>
        <pc:sldMkLst>
          <pc:docMk/>
          <pc:sldMk cId="3459433724" sldId="336"/>
        </pc:sldMkLst>
        <pc:spChg chg="del">
          <ac:chgData name="Siegbert Rudolph" userId="2af4d44886c067cc" providerId="LiveId" clId="{6B83F2C6-916A-4C18-B0D7-BD159B97B24C}" dt="2021-06-24T13:21:39.971" v="54" actId="478"/>
          <ac:spMkLst>
            <pc:docMk/>
            <pc:sldMk cId="3459433724" sldId="336"/>
            <ac:spMk id="4" creationId="{38095E38-5DB6-46FC-A4C7-D584F9B930D1}"/>
          </ac:spMkLst>
        </pc:spChg>
        <pc:spChg chg="mod">
          <ac:chgData name="Siegbert Rudolph" userId="2af4d44886c067cc" providerId="LiveId" clId="{6B83F2C6-916A-4C18-B0D7-BD159B97B24C}" dt="2021-06-24T13:21:39.971" v="59" actId="1076"/>
          <ac:spMkLst>
            <pc:docMk/>
            <pc:sldMk cId="3459433724" sldId="336"/>
            <ac:spMk id="6" creationId="{B77263A4-D65E-49F3-AEDC-ED48487F3448}"/>
          </ac:spMkLst>
        </pc:spChg>
      </pc:sldChg>
      <pc:sldChg chg="delSp modSp mod">
        <pc:chgData name="Siegbert Rudolph" userId="2af4d44886c067cc" providerId="LiveId" clId="{6B83F2C6-916A-4C18-B0D7-BD159B97B24C}" dt="2021-06-24T13:21:39.971" v="65" actId="1076"/>
        <pc:sldMkLst>
          <pc:docMk/>
          <pc:sldMk cId="36818596" sldId="337"/>
        </pc:sldMkLst>
        <pc:spChg chg="del">
          <ac:chgData name="Siegbert Rudolph" userId="2af4d44886c067cc" providerId="LiveId" clId="{6B83F2C6-916A-4C18-B0D7-BD159B97B24C}" dt="2021-06-24T13:21:39.971" v="60" actId="478"/>
          <ac:spMkLst>
            <pc:docMk/>
            <pc:sldMk cId="36818596" sldId="337"/>
            <ac:spMk id="4" creationId="{606F96B8-25D1-48CB-B73B-C1962D8835D7}"/>
          </ac:spMkLst>
        </pc:spChg>
        <pc:spChg chg="mod">
          <ac:chgData name="Siegbert Rudolph" userId="2af4d44886c067cc" providerId="LiveId" clId="{6B83F2C6-916A-4C18-B0D7-BD159B97B24C}" dt="2021-06-24T13:21:39.971" v="65" actId="1076"/>
          <ac:spMkLst>
            <pc:docMk/>
            <pc:sldMk cId="36818596" sldId="337"/>
            <ac:spMk id="6" creationId="{EACD9798-D922-44AD-BDAE-DAE14750F1B3}"/>
          </ac:spMkLst>
        </pc:spChg>
      </pc:sldChg>
      <pc:sldChg chg="delSp modSp mod">
        <pc:chgData name="Siegbert Rudolph" userId="2af4d44886c067cc" providerId="LiveId" clId="{6B83F2C6-916A-4C18-B0D7-BD159B97B24C}" dt="2021-06-24T13:21:39.987" v="71" actId="1076"/>
        <pc:sldMkLst>
          <pc:docMk/>
          <pc:sldMk cId="1737429326" sldId="338"/>
        </pc:sldMkLst>
        <pc:spChg chg="del">
          <ac:chgData name="Siegbert Rudolph" userId="2af4d44886c067cc" providerId="LiveId" clId="{6B83F2C6-916A-4C18-B0D7-BD159B97B24C}" dt="2021-06-24T13:21:39.971" v="66" actId="478"/>
          <ac:spMkLst>
            <pc:docMk/>
            <pc:sldMk cId="1737429326" sldId="338"/>
            <ac:spMk id="4" creationId="{C66292BE-45BC-4EE8-9BDB-1534AA87E682}"/>
          </ac:spMkLst>
        </pc:spChg>
        <pc:spChg chg="mod">
          <ac:chgData name="Siegbert Rudolph" userId="2af4d44886c067cc" providerId="LiveId" clId="{6B83F2C6-916A-4C18-B0D7-BD159B97B24C}" dt="2021-06-24T13:21:39.987" v="71" actId="1076"/>
          <ac:spMkLst>
            <pc:docMk/>
            <pc:sldMk cId="1737429326" sldId="338"/>
            <ac:spMk id="6" creationId="{2F79E99C-BB10-4F91-A054-F5A0136BB623}"/>
          </ac:spMkLst>
        </pc:spChg>
      </pc:sldChg>
      <pc:sldChg chg="delSp modSp mod">
        <pc:chgData name="Siegbert Rudolph" userId="2af4d44886c067cc" providerId="LiveId" clId="{6B83F2C6-916A-4C18-B0D7-BD159B97B24C}" dt="2021-06-24T13:21:39.987" v="83" actId="1076"/>
        <pc:sldMkLst>
          <pc:docMk/>
          <pc:sldMk cId="3980292402" sldId="339"/>
        </pc:sldMkLst>
        <pc:spChg chg="del">
          <ac:chgData name="Siegbert Rudolph" userId="2af4d44886c067cc" providerId="LiveId" clId="{6B83F2C6-916A-4C18-B0D7-BD159B97B24C}" dt="2021-06-24T13:21:39.987" v="78" actId="478"/>
          <ac:spMkLst>
            <pc:docMk/>
            <pc:sldMk cId="3980292402" sldId="339"/>
            <ac:spMk id="4" creationId="{16EA24DE-4791-4274-98F5-DD48158004F0}"/>
          </ac:spMkLst>
        </pc:spChg>
        <pc:spChg chg="mod">
          <ac:chgData name="Siegbert Rudolph" userId="2af4d44886c067cc" providerId="LiveId" clId="{6B83F2C6-916A-4C18-B0D7-BD159B97B24C}" dt="2021-06-24T13:21:39.987" v="83" actId="1076"/>
          <ac:spMkLst>
            <pc:docMk/>
            <pc:sldMk cId="3980292402" sldId="339"/>
            <ac:spMk id="6" creationId="{185B7711-C7B8-4F6E-8C13-30493772E1FE}"/>
          </ac:spMkLst>
        </pc:spChg>
      </pc:sldChg>
      <pc:sldChg chg="delSp modSp mod">
        <pc:chgData name="Siegbert Rudolph" userId="2af4d44886c067cc" providerId="LiveId" clId="{6B83F2C6-916A-4C18-B0D7-BD159B97B24C}" dt="2021-06-24T13:21:39.987" v="89" actId="1076"/>
        <pc:sldMkLst>
          <pc:docMk/>
          <pc:sldMk cId="19798827" sldId="340"/>
        </pc:sldMkLst>
        <pc:spChg chg="del">
          <ac:chgData name="Siegbert Rudolph" userId="2af4d44886c067cc" providerId="LiveId" clId="{6B83F2C6-916A-4C18-B0D7-BD159B97B24C}" dt="2021-06-24T13:21:39.987" v="84" actId="478"/>
          <ac:spMkLst>
            <pc:docMk/>
            <pc:sldMk cId="19798827" sldId="340"/>
            <ac:spMk id="4" creationId="{C1FA7B3B-3D06-4F1C-A66D-1BB288727763}"/>
          </ac:spMkLst>
        </pc:spChg>
        <pc:spChg chg="mod">
          <ac:chgData name="Siegbert Rudolph" userId="2af4d44886c067cc" providerId="LiveId" clId="{6B83F2C6-916A-4C18-B0D7-BD159B97B24C}" dt="2021-06-24T13:21:39.987" v="89" actId="1076"/>
          <ac:spMkLst>
            <pc:docMk/>
            <pc:sldMk cId="19798827" sldId="340"/>
            <ac:spMk id="6" creationId="{9EC94A2A-6340-43DF-9836-BC72F07DEE6A}"/>
          </ac:spMkLst>
        </pc:spChg>
      </pc:sldChg>
      <pc:sldChg chg="delSp modSp mod">
        <pc:chgData name="Siegbert Rudolph" userId="2af4d44886c067cc" providerId="LiveId" clId="{6B83F2C6-916A-4C18-B0D7-BD159B97B24C}" dt="2021-06-24T13:21:40.002" v="95" actId="1076"/>
        <pc:sldMkLst>
          <pc:docMk/>
          <pc:sldMk cId="3022330635" sldId="341"/>
        </pc:sldMkLst>
        <pc:spChg chg="del">
          <ac:chgData name="Siegbert Rudolph" userId="2af4d44886c067cc" providerId="LiveId" clId="{6B83F2C6-916A-4C18-B0D7-BD159B97B24C}" dt="2021-06-24T13:21:40.002" v="90" actId="478"/>
          <ac:spMkLst>
            <pc:docMk/>
            <pc:sldMk cId="3022330635" sldId="341"/>
            <ac:spMk id="4" creationId="{1272C958-3244-4A1A-A377-B470B977BE16}"/>
          </ac:spMkLst>
        </pc:spChg>
        <pc:spChg chg="mod">
          <ac:chgData name="Siegbert Rudolph" userId="2af4d44886c067cc" providerId="LiveId" clId="{6B83F2C6-916A-4C18-B0D7-BD159B97B24C}" dt="2021-06-24T13:21:40.002" v="95" actId="1076"/>
          <ac:spMkLst>
            <pc:docMk/>
            <pc:sldMk cId="3022330635" sldId="341"/>
            <ac:spMk id="6" creationId="{A28A6899-8795-4B78-8AD3-53AE5CE58682}"/>
          </ac:spMkLst>
        </pc:spChg>
      </pc:sldChg>
      <pc:sldChg chg="delSp modSp mod">
        <pc:chgData name="Siegbert Rudolph" userId="2af4d44886c067cc" providerId="LiveId" clId="{6B83F2C6-916A-4C18-B0D7-BD159B97B24C}" dt="2021-06-24T13:21:40.002" v="101" actId="1076"/>
        <pc:sldMkLst>
          <pc:docMk/>
          <pc:sldMk cId="769965713" sldId="342"/>
        </pc:sldMkLst>
        <pc:spChg chg="del">
          <ac:chgData name="Siegbert Rudolph" userId="2af4d44886c067cc" providerId="LiveId" clId="{6B83F2C6-916A-4C18-B0D7-BD159B97B24C}" dt="2021-06-24T13:21:40.002" v="96" actId="478"/>
          <ac:spMkLst>
            <pc:docMk/>
            <pc:sldMk cId="769965713" sldId="342"/>
            <ac:spMk id="4" creationId="{59689D1D-2B1B-4C24-ABF1-4256B09C9C3B}"/>
          </ac:spMkLst>
        </pc:spChg>
        <pc:spChg chg="mod">
          <ac:chgData name="Siegbert Rudolph" userId="2af4d44886c067cc" providerId="LiveId" clId="{6B83F2C6-916A-4C18-B0D7-BD159B97B24C}" dt="2021-06-24T13:21:40.002" v="101" actId="1076"/>
          <ac:spMkLst>
            <pc:docMk/>
            <pc:sldMk cId="769965713" sldId="342"/>
            <ac:spMk id="6" creationId="{3F04C846-BDF8-4D4B-87C8-F271421362E4}"/>
          </ac:spMkLst>
        </pc:spChg>
      </pc:sldChg>
      <pc:sldChg chg="delSp modSp mod">
        <pc:chgData name="Siegbert Rudolph" userId="2af4d44886c067cc" providerId="LiveId" clId="{6B83F2C6-916A-4C18-B0D7-BD159B97B24C}" dt="2021-06-24T13:21:40.002" v="107" actId="1076"/>
        <pc:sldMkLst>
          <pc:docMk/>
          <pc:sldMk cId="3862433848" sldId="343"/>
        </pc:sldMkLst>
        <pc:spChg chg="del">
          <ac:chgData name="Siegbert Rudolph" userId="2af4d44886c067cc" providerId="LiveId" clId="{6B83F2C6-916A-4C18-B0D7-BD159B97B24C}" dt="2021-06-24T13:21:40.002" v="102" actId="478"/>
          <ac:spMkLst>
            <pc:docMk/>
            <pc:sldMk cId="3862433848" sldId="343"/>
            <ac:spMk id="4" creationId="{3ABD9DE4-58A6-4559-9124-800FE33413D4}"/>
          </ac:spMkLst>
        </pc:spChg>
        <pc:spChg chg="mod">
          <ac:chgData name="Siegbert Rudolph" userId="2af4d44886c067cc" providerId="LiveId" clId="{6B83F2C6-916A-4C18-B0D7-BD159B97B24C}" dt="2021-06-24T13:21:40.002" v="107" actId="1076"/>
          <ac:spMkLst>
            <pc:docMk/>
            <pc:sldMk cId="3862433848" sldId="343"/>
            <ac:spMk id="6" creationId="{B4C7C921-C85D-4D4C-BF01-C0C7B10F7129}"/>
          </ac:spMkLst>
        </pc:spChg>
      </pc:sldChg>
      <pc:sldChg chg="delSp modSp mod">
        <pc:chgData name="Siegbert Rudolph" userId="2af4d44886c067cc" providerId="LiveId" clId="{6B83F2C6-916A-4C18-B0D7-BD159B97B24C}" dt="2021-06-24T13:21:40.018" v="119" actId="1076"/>
        <pc:sldMkLst>
          <pc:docMk/>
          <pc:sldMk cId="3831517656" sldId="344"/>
        </pc:sldMkLst>
        <pc:spChg chg="del">
          <ac:chgData name="Siegbert Rudolph" userId="2af4d44886c067cc" providerId="LiveId" clId="{6B83F2C6-916A-4C18-B0D7-BD159B97B24C}" dt="2021-06-24T13:21:40.002" v="114" actId="478"/>
          <ac:spMkLst>
            <pc:docMk/>
            <pc:sldMk cId="3831517656" sldId="344"/>
            <ac:spMk id="4" creationId="{93C7D1B4-5349-499C-8BE6-BFF1BA20AE04}"/>
          </ac:spMkLst>
        </pc:spChg>
        <pc:spChg chg="mod">
          <ac:chgData name="Siegbert Rudolph" userId="2af4d44886c067cc" providerId="LiveId" clId="{6B83F2C6-916A-4C18-B0D7-BD159B97B24C}" dt="2021-06-24T13:21:40.018" v="119" actId="1076"/>
          <ac:spMkLst>
            <pc:docMk/>
            <pc:sldMk cId="3831517656" sldId="344"/>
            <ac:spMk id="6" creationId="{3651117B-A8C7-4330-968B-22E19BF5BB67}"/>
          </ac:spMkLst>
        </pc:spChg>
      </pc:sldChg>
      <pc:sldChg chg="delSp modSp mod">
        <pc:chgData name="Siegbert Rudolph" userId="2af4d44886c067cc" providerId="LiveId" clId="{6B83F2C6-916A-4C18-B0D7-BD159B97B24C}" dt="2021-06-24T13:21:40.018" v="125" actId="1076"/>
        <pc:sldMkLst>
          <pc:docMk/>
          <pc:sldMk cId="4246089716" sldId="345"/>
        </pc:sldMkLst>
        <pc:spChg chg="del">
          <ac:chgData name="Siegbert Rudolph" userId="2af4d44886c067cc" providerId="LiveId" clId="{6B83F2C6-916A-4C18-B0D7-BD159B97B24C}" dt="2021-06-24T13:21:40.018" v="120" actId="478"/>
          <ac:spMkLst>
            <pc:docMk/>
            <pc:sldMk cId="4246089716" sldId="345"/>
            <ac:spMk id="4" creationId="{FAD7C199-3D09-446A-8480-D4CD723808A6}"/>
          </ac:spMkLst>
        </pc:spChg>
        <pc:spChg chg="mod">
          <ac:chgData name="Siegbert Rudolph" userId="2af4d44886c067cc" providerId="LiveId" clId="{6B83F2C6-916A-4C18-B0D7-BD159B97B24C}" dt="2021-06-24T13:21:40.018" v="125" actId="1076"/>
          <ac:spMkLst>
            <pc:docMk/>
            <pc:sldMk cId="4246089716" sldId="345"/>
            <ac:spMk id="6" creationId="{52D39133-CEDF-4EAE-B461-EC92AD8F1C42}"/>
          </ac:spMkLst>
        </pc:spChg>
      </pc:sldChg>
      <pc:sldChg chg="delSp modSp mod">
        <pc:chgData name="Siegbert Rudolph" userId="2af4d44886c067cc" providerId="LiveId" clId="{6B83F2C6-916A-4C18-B0D7-BD159B97B24C}" dt="2021-06-24T13:21:40.018" v="131" actId="1076"/>
        <pc:sldMkLst>
          <pc:docMk/>
          <pc:sldMk cId="4261946040" sldId="346"/>
        </pc:sldMkLst>
        <pc:spChg chg="del">
          <ac:chgData name="Siegbert Rudolph" userId="2af4d44886c067cc" providerId="LiveId" clId="{6B83F2C6-916A-4C18-B0D7-BD159B97B24C}" dt="2021-06-24T13:21:40.018" v="126" actId="478"/>
          <ac:spMkLst>
            <pc:docMk/>
            <pc:sldMk cId="4261946040" sldId="346"/>
            <ac:spMk id="4" creationId="{BAF42873-AF63-4454-AD04-9F3D5C64D6C0}"/>
          </ac:spMkLst>
        </pc:spChg>
        <pc:spChg chg="mod">
          <ac:chgData name="Siegbert Rudolph" userId="2af4d44886c067cc" providerId="LiveId" clId="{6B83F2C6-916A-4C18-B0D7-BD159B97B24C}" dt="2021-06-24T13:21:40.018" v="131" actId="1076"/>
          <ac:spMkLst>
            <pc:docMk/>
            <pc:sldMk cId="4261946040" sldId="346"/>
            <ac:spMk id="6" creationId="{0E622A41-4265-4419-9400-2A3A4DBAF4F9}"/>
          </ac:spMkLst>
        </pc:spChg>
      </pc:sldChg>
      <pc:sldChg chg="delSp modSp mod">
        <pc:chgData name="Siegbert Rudolph" userId="2af4d44886c067cc" providerId="LiveId" clId="{6B83F2C6-916A-4C18-B0D7-BD159B97B24C}" dt="2021-06-24T13:21:40.033" v="143" actId="1076"/>
        <pc:sldMkLst>
          <pc:docMk/>
          <pc:sldMk cId="1643268137" sldId="347"/>
        </pc:sldMkLst>
        <pc:spChg chg="del">
          <ac:chgData name="Siegbert Rudolph" userId="2af4d44886c067cc" providerId="LiveId" clId="{6B83F2C6-916A-4C18-B0D7-BD159B97B24C}" dt="2021-06-24T13:21:40.018" v="138" actId="478"/>
          <ac:spMkLst>
            <pc:docMk/>
            <pc:sldMk cId="1643268137" sldId="347"/>
            <ac:spMk id="4" creationId="{AF7351E1-78B7-4071-AF64-25E1664CBF38}"/>
          </ac:spMkLst>
        </pc:spChg>
        <pc:spChg chg="mod">
          <ac:chgData name="Siegbert Rudolph" userId="2af4d44886c067cc" providerId="LiveId" clId="{6B83F2C6-916A-4C18-B0D7-BD159B97B24C}" dt="2021-06-24T13:21:40.033" v="143" actId="1076"/>
          <ac:spMkLst>
            <pc:docMk/>
            <pc:sldMk cId="1643268137" sldId="347"/>
            <ac:spMk id="6" creationId="{57153678-6AAD-4A48-BFCA-AE6852B65E3D}"/>
          </ac:spMkLst>
        </pc:spChg>
      </pc:sldChg>
      <pc:sldChg chg="delSp modSp mod">
        <pc:chgData name="Siegbert Rudolph" userId="2af4d44886c067cc" providerId="LiveId" clId="{6B83F2C6-916A-4C18-B0D7-BD159B97B24C}" dt="2021-06-24T13:21:40.018" v="137" actId="1076"/>
        <pc:sldMkLst>
          <pc:docMk/>
          <pc:sldMk cId="3808306952" sldId="348"/>
        </pc:sldMkLst>
        <pc:spChg chg="del">
          <ac:chgData name="Siegbert Rudolph" userId="2af4d44886c067cc" providerId="LiveId" clId="{6B83F2C6-916A-4C18-B0D7-BD159B97B24C}" dt="2021-06-24T13:21:40.018" v="132" actId="478"/>
          <ac:spMkLst>
            <pc:docMk/>
            <pc:sldMk cId="3808306952" sldId="348"/>
            <ac:spMk id="4" creationId="{A7A6DCE5-BA2C-4FE4-AC7C-AA36013E405D}"/>
          </ac:spMkLst>
        </pc:spChg>
        <pc:spChg chg="mod">
          <ac:chgData name="Siegbert Rudolph" userId="2af4d44886c067cc" providerId="LiveId" clId="{6B83F2C6-916A-4C18-B0D7-BD159B97B24C}" dt="2021-06-24T13:21:40.018" v="137" actId="1076"/>
          <ac:spMkLst>
            <pc:docMk/>
            <pc:sldMk cId="3808306952" sldId="348"/>
            <ac:spMk id="6" creationId="{FA15F581-0E6B-4CA0-9D94-5194F7853CA2}"/>
          </ac:spMkLst>
        </pc:spChg>
      </pc:sldChg>
      <pc:sldChg chg="delSp modSp mod">
        <pc:chgData name="Siegbert Rudolph" userId="2af4d44886c067cc" providerId="LiveId" clId="{6B83F2C6-916A-4C18-B0D7-BD159B97B24C}" dt="2021-06-24T13:21:40.033" v="161" actId="1076"/>
        <pc:sldMkLst>
          <pc:docMk/>
          <pc:sldMk cId="3520276681" sldId="349"/>
        </pc:sldMkLst>
        <pc:spChg chg="del">
          <ac:chgData name="Siegbert Rudolph" userId="2af4d44886c067cc" providerId="LiveId" clId="{6B83F2C6-916A-4C18-B0D7-BD159B97B24C}" dt="2021-06-24T13:21:40.033" v="156" actId="478"/>
          <ac:spMkLst>
            <pc:docMk/>
            <pc:sldMk cId="3520276681" sldId="349"/>
            <ac:spMk id="2" creationId="{F4D10931-5A47-45E7-BBC1-A356C0108C90}"/>
          </ac:spMkLst>
        </pc:spChg>
        <pc:spChg chg="mod">
          <ac:chgData name="Siegbert Rudolph" userId="2af4d44886c067cc" providerId="LiveId" clId="{6B83F2C6-916A-4C18-B0D7-BD159B97B24C}" dt="2021-06-24T13:21:40.033" v="161" actId="1076"/>
          <ac:spMkLst>
            <pc:docMk/>
            <pc:sldMk cId="3520276681" sldId="349"/>
            <ac:spMk id="4" creationId="{6D0274FB-BD24-4F78-BD7C-0AB8582DB06B}"/>
          </ac:spMkLst>
        </pc:spChg>
      </pc:sldChg>
      <pc:sldChg chg="delSp modSp mod">
        <pc:chgData name="Siegbert Rudolph" userId="2af4d44886c067cc" providerId="LiveId" clId="{6B83F2C6-916A-4C18-B0D7-BD159B97B24C}" dt="2021-06-24T13:21:40.033" v="167" actId="1076"/>
        <pc:sldMkLst>
          <pc:docMk/>
          <pc:sldMk cId="1994975947" sldId="350"/>
        </pc:sldMkLst>
        <pc:spChg chg="del">
          <ac:chgData name="Siegbert Rudolph" userId="2af4d44886c067cc" providerId="LiveId" clId="{6B83F2C6-916A-4C18-B0D7-BD159B97B24C}" dt="2021-06-24T13:21:40.033" v="162" actId="478"/>
          <ac:spMkLst>
            <pc:docMk/>
            <pc:sldMk cId="1994975947" sldId="350"/>
            <ac:spMk id="2" creationId="{292112C9-C77C-4A51-ACB8-3B448CC75325}"/>
          </ac:spMkLst>
        </pc:spChg>
        <pc:spChg chg="mod">
          <ac:chgData name="Siegbert Rudolph" userId="2af4d44886c067cc" providerId="LiveId" clId="{6B83F2C6-916A-4C18-B0D7-BD159B97B24C}" dt="2021-06-24T13:21:40.033" v="167" actId="1076"/>
          <ac:spMkLst>
            <pc:docMk/>
            <pc:sldMk cId="1994975947" sldId="350"/>
            <ac:spMk id="4" creationId="{89F8E9F9-645E-4164-98F5-985E627EEFB6}"/>
          </ac:spMkLst>
        </pc:spChg>
      </pc:sldChg>
      <pc:sldChg chg="delSp modSp mod">
        <pc:chgData name="Siegbert Rudolph" userId="2af4d44886c067cc" providerId="LiveId" clId="{6B83F2C6-916A-4C18-B0D7-BD159B97B24C}" dt="2021-06-24T13:21:40.049" v="173" actId="1076"/>
        <pc:sldMkLst>
          <pc:docMk/>
          <pc:sldMk cId="3223645231" sldId="351"/>
        </pc:sldMkLst>
        <pc:spChg chg="del">
          <ac:chgData name="Siegbert Rudolph" userId="2af4d44886c067cc" providerId="LiveId" clId="{6B83F2C6-916A-4C18-B0D7-BD159B97B24C}" dt="2021-06-24T13:21:40.033" v="168" actId="478"/>
          <ac:spMkLst>
            <pc:docMk/>
            <pc:sldMk cId="3223645231" sldId="351"/>
            <ac:spMk id="2" creationId="{6EEDD147-6E20-4487-872C-16A77221C6EB}"/>
          </ac:spMkLst>
        </pc:spChg>
        <pc:spChg chg="mod">
          <ac:chgData name="Siegbert Rudolph" userId="2af4d44886c067cc" providerId="LiveId" clId="{6B83F2C6-916A-4C18-B0D7-BD159B97B24C}" dt="2021-06-24T13:21:40.049" v="173" actId="1076"/>
          <ac:spMkLst>
            <pc:docMk/>
            <pc:sldMk cId="3223645231" sldId="351"/>
            <ac:spMk id="4" creationId="{5039AEA5-F719-4DDF-8901-9100AAFABAAB}"/>
          </ac:spMkLst>
        </pc:spChg>
      </pc:sldChg>
      <pc:sldChg chg="delSp modSp mod">
        <pc:chgData name="Siegbert Rudolph" userId="2af4d44886c067cc" providerId="LiveId" clId="{6B83F2C6-916A-4C18-B0D7-BD159B97B24C}" dt="2021-06-24T13:21:40.049" v="179" actId="1076"/>
        <pc:sldMkLst>
          <pc:docMk/>
          <pc:sldMk cId="2750322672" sldId="352"/>
        </pc:sldMkLst>
        <pc:spChg chg="del">
          <ac:chgData name="Siegbert Rudolph" userId="2af4d44886c067cc" providerId="LiveId" clId="{6B83F2C6-916A-4C18-B0D7-BD159B97B24C}" dt="2021-06-24T13:21:40.049" v="174" actId="478"/>
          <ac:spMkLst>
            <pc:docMk/>
            <pc:sldMk cId="2750322672" sldId="352"/>
            <ac:spMk id="2" creationId="{1909BD27-2D36-4A38-AE04-D492E93348C2}"/>
          </ac:spMkLst>
        </pc:spChg>
        <pc:spChg chg="mod">
          <ac:chgData name="Siegbert Rudolph" userId="2af4d44886c067cc" providerId="LiveId" clId="{6B83F2C6-916A-4C18-B0D7-BD159B97B24C}" dt="2021-06-24T13:21:40.049" v="179" actId="1076"/>
          <ac:spMkLst>
            <pc:docMk/>
            <pc:sldMk cId="2750322672" sldId="352"/>
            <ac:spMk id="4" creationId="{F29D33D5-83EC-49C9-85B4-6ED419FC6883}"/>
          </ac:spMkLst>
        </pc:spChg>
      </pc:sldChg>
      <pc:sldChg chg="delSp modSp mod">
        <pc:chgData name="Siegbert Rudolph" userId="2af4d44886c067cc" providerId="LiveId" clId="{6B83F2C6-916A-4C18-B0D7-BD159B97B24C}" dt="2021-06-24T13:21:40.049" v="191" actId="1076"/>
        <pc:sldMkLst>
          <pc:docMk/>
          <pc:sldMk cId="698882919" sldId="353"/>
        </pc:sldMkLst>
        <pc:spChg chg="del">
          <ac:chgData name="Siegbert Rudolph" userId="2af4d44886c067cc" providerId="LiveId" clId="{6B83F2C6-916A-4C18-B0D7-BD159B97B24C}" dt="2021-06-24T13:21:40.049" v="186" actId="478"/>
          <ac:spMkLst>
            <pc:docMk/>
            <pc:sldMk cId="698882919" sldId="353"/>
            <ac:spMk id="2" creationId="{BFDC0425-D735-4AC6-B8AF-F368837C316C}"/>
          </ac:spMkLst>
        </pc:spChg>
        <pc:spChg chg="mod">
          <ac:chgData name="Siegbert Rudolph" userId="2af4d44886c067cc" providerId="LiveId" clId="{6B83F2C6-916A-4C18-B0D7-BD159B97B24C}" dt="2021-06-24T13:21:40.049" v="191" actId="1076"/>
          <ac:spMkLst>
            <pc:docMk/>
            <pc:sldMk cId="698882919" sldId="353"/>
            <ac:spMk id="4" creationId="{91283A62-8983-4F64-A9A2-BE6E6219C3BC}"/>
          </ac:spMkLst>
        </pc:spChg>
      </pc:sldChg>
      <pc:sldChg chg="delSp modSp mod">
        <pc:chgData name="Siegbert Rudolph" userId="2af4d44886c067cc" providerId="LiveId" clId="{6B83F2C6-916A-4C18-B0D7-BD159B97B24C}" dt="2021-06-24T13:21:40.065" v="197" actId="1076"/>
        <pc:sldMkLst>
          <pc:docMk/>
          <pc:sldMk cId="1939701643" sldId="354"/>
        </pc:sldMkLst>
        <pc:spChg chg="del">
          <ac:chgData name="Siegbert Rudolph" userId="2af4d44886c067cc" providerId="LiveId" clId="{6B83F2C6-916A-4C18-B0D7-BD159B97B24C}" dt="2021-06-24T13:21:40.049" v="192" actId="478"/>
          <ac:spMkLst>
            <pc:docMk/>
            <pc:sldMk cId="1939701643" sldId="354"/>
            <ac:spMk id="2" creationId="{B6578113-378F-4048-81D3-514A891F5508}"/>
          </ac:spMkLst>
        </pc:spChg>
        <pc:spChg chg="mod">
          <ac:chgData name="Siegbert Rudolph" userId="2af4d44886c067cc" providerId="LiveId" clId="{6B83F2C6-916A-4C18-B0D7-BD159B97B24C}" dt="2021-06-24T13:21:40.065" v="197" actId="1076"/>
          <ac:spMkLst>
            <pc:docMk/>
            <pc:sldMk cId="1939701643" sldId="354"/>
            <ac:spMk id="4" creationId="{1CD47D5A-BD2D-4BD1-AC38-4C652A1C8143}"/>
          </ac:spMkLst>
        </pc:spChg>
      </pc:sldChg>
      <pc:sldChg chg="delSp modSp mod">
        <pc:chgData name="Siegbert Rudolph" userId="2af4d44886c067cc" providerId="LiveId" clId="{6B83F2C6-916A-4C18-B0D7-BD159B97B24C}" dt="2021-06-24T13:21:40.065" v="203" actId="1076"/>
        <pc:sldMkLst>
          <pc:docMk/>
          <pc:sldMk cId="2493502698" sldId="355"/>
        </pc:sldMkLst>
        <pc:spChg chg="del">
          <ac:chgData name="Siegbert Rudolph" userId="2af4d44886c067cc" providerId="LiveId" clId="{6B83F2C6-916A-4C18-B0D7-BD159B97B24C}" dt="2021-06-24T13:21:40.065" v="198" actId="478"/>
          <ac:spMkLst>
            <pc:docMk/>
            <pc:sldMk cId="2493502698" sldId="355"/>
            <ac:spMk id="2" creationId="{697EE559-73D8-430A-B614-D210EF4CE141}"/>
          </ac:spMkLst>
        </pc:spChg>
        <pc:spChg chg="mod">
          <ac:chgData name="Siegbert Rudolph" userId="2af4d44886c067cc" providerId="LiveId" clId="{6B83F2C6-916A-4C18-B0D7-BD159B97B24C}" dt="2021-06-24T13:21:40.065" v="203" actId="1076"/>
          <ac:spMkLst>
            <pc:docMk/>
            <pc:sldMk cId="2493502698" sldId="355"/>
            <ac:spMk id="4" creationId="{C7D5F3E6-B118-4073-AC25-D7B068F2A985}"/>
          </ac:spMkLst>
        </pc:spChg>
      </pc:sldChg>
      <pc:sldChg chg="delSp modSp mod">
        <pc:chgData name="Siegbert Rudolph" userId="2af4d44886c067cc" providerId="LiveId" clId="{6B83F2C6-916A-4C18-B0D7-BD159B97B24C}" dt="2021-06-24T13:21:40.071" v="209" actId="1076"/>
        <pc:sldMkLst>
          <pc:docMk/>
          <pc:sldMk cId="851453200" sldId="356"/>
        </pc:sldMkLst>
        <pc:spChg chg="del">
          <ac:chgData name="Siegbert Rudolph" userId="2af4d44886c067cc" providerId="LiveId" clId="{6B83F2C6-916A-4C18-B0D7-BD159B97B24C}" dt="2021-06-24T13:21:40.065" v="204" actId="478"/>
          <ac:spMkLst>
            <pc:docMk/>
            <pc:sldMk cId="851453200" sldId="356"/>
            <ac:spMk id="2" creationId="{1E3180CB-256C-4D7A-A217-DA2C17003559}"/>
          </ac:spMkLst>
        </pc:spChg>
        <pc:spChg chg="mod">
          <ac:chgData name="Siegbert Rudolph" userId="2af4d44886c067cc" providerId="LiveId" clId="{6B83F2C6-916A-4C18-B0D7-BD159B97B24C}" dt="2021-06-24T13:21:40.071" v="209" actId="1076"/>
          <ac:spMkLst>
            <pc:docMk/>
            <pc:sldMk cId="851453200" sldId="356"/>
            <ac:spMk id="4" creationId="{AF0CB812-EBEC-40E8-8903-D4D3BF6FFAB1}"/>
          </ac:spMkLst>
        </pc:spChg>
      </pc:sldChg>
      <pc:sldChg chg="delSp modSp mod">
        <pc:chgData name="Siegbert Rudolph" userId="2af4d44886c067cc" providerId="LiveId" clId="{6B83F2C6-916A-4C18-B0D7-BD159B97B24C}" dt="2021-06-24T13:21:40.071" v="215" actId="1076"/>
        <pc:sldMkLst>
          <pc:docMk/>
          <pc:sldMk cId="2088534301" sldId="357"/>
        </pc:sldMkLst>
        <pc:spChg chg="del">
          <ac:chgData name="Siegbert Rudolph" userId="2af4d44886c067cc" providerId="LiveId" clId="{6B83F2C6-916A-4C18-B0D7-BD159B97B24C}" dt="2021-06-24T13:21:40.071" v="210" actId="478"/>
          <ac:spMkLst>
            <pc:docMk/>
            <pc:sldMk cId="2088534301" sldId="357"/>
            <ac:spMk id="2" creationId="{65DD9610-A70F-4DC0-B72B-B460D9ECD99D}"/>
          </ac:spMkLst>
        </pc:spChg>
        <pc:spChg chg="mod">
          <ac:chgData name="Siegbert Rudolph" userId="2af4d44886c067cc" providerId="LiveId" clId="{6B83F2C6-916A-4C18-B0D7-BD159B97B24C}" dt="2021-06-24T13:21:40.071" v="215" actId="1076"/>
          <ac:spMkLst>
            <pc:docMk/>
            <pc:sldMk cId="2088534301" sldId="357"/>
            <ac:spMk id="4" creationId="{956EBD70-6E67-444C-A7A1-C127978D21E5}"/>
          </ac:spMkLst>
        </pc:spChg>
      </pc:sldChg>
      <pc:sldChg chg="delSp modSp mod">
        <pc:chgData name="Siegbert Rudolph" userId="2af4d44886c067cc" providerId="LiveId" clId="{6B83F2C6-916A-4C18-B0D7-BD159B97B24C}" dt="2021-06-24T13:21:40.071" v="227" actId="1076"/>
        <pc:sldMkLst>
          <pc:docMk/>
          <pc:sldMk cId="2400183935" sldId="358"/>
        </pc:sldMkLst>
        <pc:spChg chg="del">
          <ac:chgData name="Siegbert Rudolph" userId="2af4d44886c067cc" providerId="LiveId" clId="{6B83F2C6-916A-4C18-B0D7-BD159B97B24C}" dt="2021-06-24T13:21:40.071" v="222" actId="478"/>
          <ac:spMkLst>
            <pc:docMk/>
            <pc:sldMk cId="2400183935" sldId="358"/>
            <ac:spMk id="2" creationId="{0BFD50AE-8161-45CD-9BAD-1F9B1582C063}"/>
          </ac:spMkLst>
        </pc:spChg>
        <pc:spChg chg="mod">
          <ac:chgData name="Siegbert Rudolph" userId="2af4d44886c067cc" providerId="LiveId" clId="{6B83F2C6-916A-4C18-B0D7-BD159B97B24C}" dt="2021-06-24T13:21:40.071" v="227" actId="1076"/>
          <ac:spMkLst>
            <pc:docMk/>
            <pc:sldMk cId="2400183935" sldId="358"/>
            <ac:spMk id="4" creationId="{8E15359C-E9C5-40B2-885F-AF69F2A2450A}"/>
          </ac:spMkLst>
        </pc:spChg>
      </pc:sldChg>
      <pc:sldChg chg="delSp modSp mod">
        <pc:chgData name="Siegbert Rudolph" userId="2af4d44886c067cc" providerId="LiveId" clId="{6B83F2C6-916A-4C18-B0D7-BD159B97B24C}" dt="2021-06-24T13:21:40.087" v="233" actId="1076"/>
        <pc:sldMkLst>
          <pc:docMk/>
          <pc:sldMk cId="4032970566" sldId="359"/>
        </pc:sldMkLst>
        <pc:spChg chg="del">
          <ac:chgData name="Siegbert Rudolph" userId="2af4d44886c067cc" providerId="LiveId" clId="{6B83F2C6-916A-4C18-B0D7-BD159B97B24C}" dt="2021-06-24T13:21:40.071" v="228" actId="478"/>
          <ac:spMkLst>
            <pc:docMk/>
            <pc:sldMk cId="4032970566" sldId="359"/>
            <ac:spMk id="2" creationId="{D1B6FD22-2C3B-44CC-8F00-EBB42F2E9DE4}"/>
          </ac:spMkLst>
        </pc:spChg>
        <pc:spChg chg="mod">
          <ac:chgData name="Siegbert Rudolph" userId="2af4d44886c067cc" providerId="LiveId" clId="{6B83F2C6-916A-4C18-B0D7-BD159B97B24C}" dt="2021-06-24T13:21:40.087" v="233" actId="1076"/>
          <ac:spMkLst>
            <pc:docMk/>
            <pc:sldMk cId="4032970566" sldId="359"/>
            <ac:spMk id="4" creationId="{7336A2B1-412C-4AD6-A61C-07D63178442C}"/>
          </ac:spMkLst>
        </pc:spChg>
      </pc:sldChg>
      <pc:sldChg chg="delSp modSp mod">
        <pc:chgData name="Siegbert Rudolph" userId="2af4d44886c067cc" providerId="LiveId" clId="{6B83F2C6-916A-4C18-B0D7-BD159B97B24C}" dt="2021-06-24T13:21:40.087" v="239" actId="1076"/>
        <pc:sldMkLst>
          <pc:docMk/>
          <pc:sldMk cId="316640830" sldId="360"/>
        </pc:sldMkLst>
        <pc:spChg chg="del">
          <ac:chgData name="Siegbert Rudolph" userId="2af4d44886c067cc" providerId="LiveId" clId="{6B83F2C6-916A-4C18-B0D7-BD159B97B24C}" dt="2021-06-24T13:21:40.087" v="234" actId="478"/>
          <ac:spMkLst>
            <pc:docMk/>
            <pc:sldMk cId="316640830" sldId="360"/>
            <ac:spMk id="2" creationId="{A1E3CEBA-1B4B-44C4-94BC-DEF5F282935F}"/>
          </ac:spMkLst>
        </pc:spChg>
        <pc:spChg chg="mod">
          <ac:chgData name="Siegbert Rudolph" userId="2af4d44886c067cc" providerId="LiveId" clId="{6B83F2C6-916A-4C18-B0D7-BD159B97B24C}" dt="2021-06-24T13:21:40.087" v="239" actId="1076"/>
          <ac:spMkLst>
            <pc:docMk/>
            <pc:sldMk cId="316640830" sldId="360"/>
            <ac:spMk id="4" creationId="{39174EAD-289C-428C-93C0-6048B1B314CD}"/>
          </ac:spMkLst>
        </pc:spChg>
      </pc:sldChg>
      <pc:sldChg chg="delSp modSp mod">
        <pc:chgData name="Siegbert Rudolph" userId="2af4d44886c067cc" providerId="LiveId" clId="{6B83F2C6-916A-4C18-B0D7-BD159B97B24C}" dt="2021-06-24T13:21:40.087" v="245" actId="1076"/>
        <pc:sldMkLst>
          <pc:docMk/>
          <pc:sldMk cId="4091313697" sldId="361"/>
        </pc:sldMkLst>
        <pc:spChg chg="del">
          <ac:chgData name="Siegbert Rudolph" userId="2af4d44886c067cc" providerId="LiveId" clId="{6B83F2C6-916A-4C18-B0D7-BD159B97B24C}" dt="2021-06-24T13:21:40.087" v="240" actId="478"/>
          <ac:spMkLst>
            <pc:docMk/>
            <pc:sldMk cId="4091313697" sldId="361"/>
            <ac:spMk id="2" creationId="{5C381FDE-5E2B-425F-B31A-63F7A9A5024E}"/>
          </ac:spMkLst>
        </pc:spChg>
        <pc:spChg chg="mod">
          <ac:chgData name="Siegbert Rudolph" userId="2af4d44886c067cc" providerId="LiveId" clId="{6B83F2C6-916A-4C18-B0D7-BD159B97B24C}" dt="2021-06-24T13:21:40.087" v="245" actId="1076"/>
          <ac:spMkLst>
            <pc:docMk/>
            <pc:sldMk cId="4091313697" sldId="361"/>
            <ac:spMk id="4" creationId="{84CF0E70-44A9-4BD0-95AD-F0CC4A774E87}"/>
          </ac:spMkLst>
        </pc:spChg>
      </pc:sldChg>
      <pc:sldChg chg="delSp modSp mod">
        <pc:chgData name="Siegbert Rudolph" userId="2af4d44886c067cc" providerId="LiveId" clId="{6B83F2C6-916A-4C18-B0D7-BD159B97B24C}" dt="2021-06-24T13:21:40.087" v="251" actId="1076"/>
        <pc:sldMkLst>
          <pc:docMk/>
          <pc:sldMk cId="3197816290" sldId="362"/>
        </pc:sldMkLst>
        <pc:spChg chg="del">
          <ac:chgData name="Siegbert Rudolph" userId="2af4d44886c067cc" providerId="LiveId" clId="{6B83F2C6-916A-4C18-B0D7-BD159B97B24C}" dt="2021-06-24T13:21:40.087" v="246" actId="478"/>
          <ac:spMkLst>
            <pc:docMk/>
            <pc:sldMk cId="3197816290" sldId="362"/>
            <ac:spMk id="2" creationId="{21EEBAE6-DDAF-48DF-9556-B57321F462BD}"/>
          </ac:spMkLst>
        </pc:spChg>
        <pc:spChg chg="mod">
          <ac:chgData name="Siegbert Rudolph" userId="2af4d44886c067cc" providerId="LiveId" clId="{6B83F2C6-916A-4C18-B0D7-BD159B97B24C}" dt="2021-06-24T13:21:40.087" v="251" actId="1076"/>
          <ac:spMkLst>
            <pc:docMk/>
            <pc:sldMk cId="3197816290" sldId="362"/>
            <ac:spMk id="4" creationId="{121CF072-0879-4EDD-9F93-B97C2A7E9EBF}"/>
          </ac:spMkLst>
        </pc:spChg>
      </pc:sldChg>
      <pc:sldChg chg="delSp modSp mod">
        <pc:chgData name="Siegbert Rudolph" userId="2af4d44886c067cc" providerId="LiveId" clId="{6B83F2C6-916A-4C18-B0D7-BD159B97B24C}" dt="2021-06-24T13:21:40.103" v="263" actId="1076"/>
        <pc:sldMkLst>
          <pc:docMk/>
          <pc:sldMk cId="4062732763" sldId="363"/>
        </pc:sldMkLst>
        <pc:spChg chg="del">
          <ac:chgData name="Siegbert Rudolph" userId="2af4d44886c067cc" providerId="LiveId" clId="{6B83F2C6-916A-4C18-B0D7-BD159B97B24C}" dt="2021-06-24T13:21:40.103" v="258" actId="478"/>
          <ac:spMkLst>
            <pc:docMk/>
            <pc:sldMk cId="4062732763" sldId="363"/>
            <ac:spMk id="2" creationId="{3056B545-6F5A-46D9-AAF2-6E57377FC8E0}"/>
          </ac:spMkLst>
        </pc:spChg>
        <pc:spChg chg="mod">
          <ac:chgData name="Siegbert Rudolph" userId="2af4d44886c067cc" providerId="LiveId" clId="{6B83F2C6-916A-4C18-B0D7-BD159B97B24C}" dt="2021-06-24T13:21:40.103" v="263" actId="1076"/>
          <ac:spMkLst>
            <pc:docMk/>
            <pc:sldMk cId="4062732763" sldId="363"/>
            <ac:spMk id="4" creationId="{20BC0D98-E4B2-460D-BD3B-29E85D5FBC58}"/>
          </ac:spMkLst>
        </pc:spChg>
      </pc:sldChg>
      <pc:sldChg chg="delSp modSp mod">
        <pc:chgData name="Siegbert Rudolph" userId="2af4d44886c067cc" providerId="LiveId" clId="{6B83F2C6-916A-4C18-B0D7-BD159B97B24C}" dt="2021-06-24T13:21:40.103" v="269" actId="1076"/>
        <pc:sldMkLst>
          <pc:docMk/>
          <pc:sldMk cId="217182502" sldId="364"/>
        </pc:sldMkLst>
        <pc:spChg chg="del">
          <ac:chgData name="Siegbert Rudolph" userId="2af4d44886c067cc" providerId="LiveId" clId="{6B83F2C6-916A-4C18-B0D7-BD159B97B24C}" dt="2021-06-24T13:21:40.103" v="264" actId="478"/>
          <ac:spMkLst>
            <pc:docMk/>
            <pc:sldMk cId="217182502" sldId="364"/>
            <ac:spMk id="2" creationId="{AE12E93E-7545-4892-ACC3-A6BEFBEDEF21}"/>
          </ac:spMkLst>
        </pc:spChg>
        <pc:spChg chg="mod">
          <ac:chgData name="Siegbert Rudolph" userId="2af4d44886c067cc" providerId="LiveId" clId="{6B83F2C6-916A-4C18-B0D7-BD159B97B24C}" dt="2021-06-24T13:21:40.103" v="269" actId="1076"/>
          <ac:spMkLst>
            <pc:docMk/>
            <pc:sldMk cId="217182502" sldId="364"/>
            <ac:spMk id="4" creationId="{6B8B15BD-69D1-448F-8479-2B142A0370E7}"/>
          </ac:spMkLst>
        </pc:spChg>
      </pc:sldChg>
      <pc:sldChg chg="delSp modSp mod">
        <pc:chgData name="Siegbert Rudolph" userId="2af4d44886c067cc" providerId="LiveId" clId="{6B83F2C6-916A-4C18-B0D7-BD159B97B24C}" dt="2021-06-24T13:21:40.103" v="275" actId="1076"/>
        <pc:sldMkLst>
          <pc:docMk/>
          <pc:sldMk cId="470631542" sldId="365"/>
        </pc:sldMkLst>
        <pc:spChg chg="del">
          <ac:chgData name="Siegbert Rudolph" userId="2af4d44886c067cc" providerId="LiveId" clId="{6B83F2C6-916A-4C18-B0D7-BD159B97B24C}" dt="2021-06-24T13:21:40.103" v="270" actId="478"/>
          <ac:spMkLst>
            <pc:docMk/>
            <pc:sldMk cId="470631542" sldId="365"/>
            <ac:spMk id="2" creationId="{22DEE1FA-AB94-428C-8307-8CAD8A58BD51}"/>
          </ac:spMkLst>
        </pc:spChg>
        <pc:spChg chg="mod">
          <ac:chgData name="Siegbert Rudolph" userId="2af4d44886c067cc" providerId="LiveId" clId="{6B83F2C6-916A-4C18-B0D7-BD159B97B24C}" dt="2021-06-24T13:21:40.103" v="275" actId="1076"/>
          <ac:spMkLst>
            <pc:docMk/>
            <pc:sldMk cId="470631542" sldId="365"/>
            <ac:spMk id="4" creationId="{1E7AC692-9F6A-45B5-901B-8D7255D49FBD}"/>
          </ac:spMkLst>
        </pc:spChg>
      </pc:sldChg>
      <pc:sldChg chg="delSp modSp mod">
        <pc:chgData name="Siegbert Rudolph" userId="2af4d44886c067cc" providerId="LiveId" clId="{6B83F2C6-916A-4C18-B0D7-BD159B97B24C}" dt="2021-06-24T13:21:40.103" v="281" actId="1076"/>
        <pc:sldMkLst>
          <pc:docMk/>
          <pc:sldMk cId="3132295500" sldId="366"/>
        </pc:sldMkLst>
        <pc:spChg chg="del">
          <ac:chgData name="Siegbert Rudolph" userId="2af4d44886c067cc" providerId="LiveId" clId="{6B83F2C6-916A-4C18-B0D7-BD159B97B24C}" dt="2021-06-24T13:21:40.103" v="276" actId="478"/>
          <ac:spMkLst>
            <pc:docMk/>
            <pc:sldMk cId="3132295500" sldId="366"/>
            <ac:spMk id="2" creationId="{3B067085-5CB4-4CBC-9122-C51309480A5B}"/>
          </ac:spMkLst>
        </pc:spChg>
        <pc:spChg chg="mod">
          <ac:chgData name="Siegbert Rudolph" userId="2af4d44886c067cc" providerId="LiveId" clId="{6B83F2C6-916A-4C18-B0D7-BD159B97B24C}" dt="2021-06-24T13:21:40.103" v="281" actId="1076"/>
          <ac:spMkLst>
            <pc:docMk/>
            <pc:sldMk cId="3132295500" sldId="366"/>
            <ac:spMk id="4" creationId="{8AEE9003-CFB0-4243-92B0-1B1383279525}"/>
          </ac:spMkLst>
        </pc:spChg>
      </pc:sldChg>
      <pc:sldChg chg="delSp modSp mod">
        <pc:chgData name="Siegbert Rudolph" userId="2af4d44886c067cc" providerId="LiveId" clId="{6B83F2C6-916A-4C18-B0D7-BD159B97B24C}" dt="2021-06-24T13:21:40.118" v="287" actId="1076"/>
        <pc:sldMkLst>
          <pc:docMk/>
          <pc:sldMk cId="3873282587" sldId="367"/>
        </pc:sldMkLst>
        <pc:spChg chg="del">
          <ac:chgData name="Siegbert Rudolph" userId="2af4d44886c067cc" providerId="LiveId" clId="{6B83F2C6-916A-4C18-B0D7-BD159B97B24C}" dt="2021-06-24T13:21:40.103" v="282" actId="478"/>
          <ac:spMkLst>
            <pc:docMk/>
            <pc:sldMk cId="3873282587" sldId="367"/>
            <ac:spMk id="2" creationId="{FE909B28-BF23-44F4-AF87-C50CFE122238}"/>
          </ac:spMkLst>
        </pc:spChg>
        <pc:spChg chg="mod">
          <ac:chgData name="Siegbert Rudolph" userId="2af4d44886c067cc" providerId="LiveId" clId="{6B83F2C6-916A-4C18-B0D7-BD159B97B24C}" dt="2021-06-24T13:21:40.118" v="287" actId="1076"/>
          <ac:spMkLst>
            <pc:docMk/>
            <pc:sldMk cId="3873282587" sldId="367"/>
            <ac:spMk id="4" creationId="{290763FF-5022-40C2-BEC8-40AFF055BE5F}"/>
          </ac:spMkLst>
        </pc:spChg>
      </pc:sldChg>
      <pc:sldChg chg="delSp modSp mod">
        <pc:chgData name="Siegbert Rudolph" userId="2af4d44886c067cc" providerId="LiveId" clId="{6B83F2C6-916A-4C18-B0D7-BD159B97B24C}" dt="2021-06-24T13:21:40.118" v="299" actId="1076"/>
        <pc:sldMkLst>
          <pc:docMk/>
          <pc:sldMk cId="1887061853" sldId="370"/>
        </pc:sldMkLst>
        <pc:spChg chg="del">
          <ac:chgData name="Siegbert Rudolph" userId="2af4d44886c067cc" providerId="LiveId" clId="{6B83F2C6-916A-4C18-B0D7-BD159B97B24C}" dt="2021-06-24T13:21:40.118" v="294" actId="478"/>
          <ac:spMkLst>
            <pc:docMk/>
            <pc:sldMk cId="1887061853" sldId="370"/>
            <ac:spMk id="4" creationId="{A4237082-0A71-4285-B827-C933F057B401}"/>
          </ac:spMkLst>
        </pc:spChg>
        <pc:spChg chg="mod">
          <ac:chgData name="Siegbert Rudolph" userId="2af4d44886c067cc" providerId="LiveId" clId="{6B83F2C6-916A-4C18-B0D7-BD159B97B24C}" dt="2021-06-24T13:21:40.118" v="299" actId="1076"/>
          <ac:spMkLst>
            <pc:docMk/>
            <pc:sldMk cId="1887061853" sldId="370"/>
            <ac:spMk id="6" creationId="{B7F712B7-576C-45A2-849F-3231A94234B3}"/>
          </ac:spMkLst>
        </pc:spChg>
      </pc:sldChg>
      <pc:sldChg chg="delSp modSp mod">
        <pc:chgData name="Siegbert Rudolph" userId="2af4d44886c067cc" providerId="LiveId" clId="{6B83F2C6-916A-4C18-B0D7-BD159B97B24C}" dt="2021-06-24T13:21:40.118" v="305" actId="1076"/>
        <pc:sldMkLst>
          <pc:docMk/>
          <pc:sldMk cId="1377047968" sldId="371"/>
        </pc:sldMkLst>
        <pc:spChg chg="del">
          <ac:chgData name="Siegbert Rudolph" userId="2af4d44886c067cc" providerId="LiveId" clId="{6B83F2C6-916A-4C18-B0D7-BD159B97B24C}" dt="2021-06-24T13:21:40.118" v="300" actId="478"/>
          <ac:spMkLst>
            <pc:docMk/>
            <pc:sldMk cId="1377047968" sldId="371"/>
            <ac:spMk id="4" creationId="{67D36E4E-00E9-4D23-81FD-59A0C21D9B84}"/>
          </ac:spMkLst>
        </pc:spChg>
        <pc:spChg chg="mod">
          <ac:chgData name="Siegbert Rudolph" userId="2af4d44886c067cc" providerId="LiveId" clId="{6B83F2C6-916A-4C18-B0D7-BD159B97B24C}" dt="2021-06-24T13:21:40.118" v="305" actId="1076"/>
          <ac:spMkLst>
            <pc:docMk/>
            <pc:sldMk cId="1377047968" sldId="371"/>
            <ac:spMk id="6" creationId="{2D322F24-0FB1-48F4-95CC-E80F58603FEF}"/>
          </ac:spMkLst>
        </pc:spChg>
      </pc:sldChg>
      <pc:sldChg chg="delSp modSp mod">
        <pc:chgData name="Siegbert Rudolph" userId="2af4d44886c067cc" providerId="LiveId" clId="{6B83F2C6-916A-4C18-B0D7-BD159B97B24C}" dt="2021-06-24T13:21:40.134" v="311" actId="1076"/>
        <pc:sldMkLst>
          <pc:docMk/>
          <pc:sldMk cId="4128851870" sldId="372"/>
        </pc:sldMkLst>
        <pc:spChg chg="del">
          <ac:chgData name="Siegbert Rudolph" userId="2af4d44886c067cc" providerId="LiveId" clId="{6B83F2C6-916A-4C18-B0D7-BD159B97B24C}" dt="2021-06-24T13:21:40.118" v="306" actId="478"/>
          <ac:spMkLst>
            <pc:docMk/>
            <pc:sldMk cId="4128851870" sldId="372"/>
            <ac:spMk id="4" creationId="{200633FF-5A4B-4C75-B2B7-9F6D760F7933}"/>
          </ac:spMkLst>
        </pc:spChg>
        <pc:spChg chg="mod">
          <ac:chgData name="Siegbert Rudolph" userId="2af4d44886c067cc" providerId="LiveId" clId="{6B83F2C6-916A-4C18-B0D7-BD159B97B24C}" dt="2021-06-24T13:21:40.134" v="311" actId="1076"/>
          <ac:spMkLst>
            <pc:docMk/>
            <pc:sldMk cId="4128851870" sldId="372"/>
            <ac:spMk id="6" creationId="{C34B601E-B4FA-4FB3-A600-C955AA12F67C}"/>
          </ac:spMkLst>
        </pc:spChg>
      </pc:sldChg>
      <pc:sldChg chg="delSp modSp mod">
        <pc:chgData name="Siegbert Rudolph" userId="2af4d44886c067cc" providerId="LiveId" clId="{6B83F2C6-916A-4C18-B0D7-BD159B97B24C}" dt="2021-06-24T13:21:40.134" v="317" actId="1076"/>
        <pc:sldMkLst>
          <pc:docMk/>
          <pc:sldMk cId="3523207872" sldId="373"/>
        </pc:sldMkLst>
        <pc:spChg chg="del">
          <ac:chgData name="Siegbert Rudolph" userId="2af4d44886c067cc" providerId="LiveId" clId="{6B83F2C6-916A-4C18-B0D7-BD159B97B24C}" dt="2021-06-24T13:21:40.134" v="312" actId="478"/>
          <ac:spMkLst>
            <pc:docMk/>
            <pc:sldMk cId="3523207872" sldId="373"/>
            <ac:spMk id="7" creationId="{87AD5746-3829-4A7C-974C-F09BECBAAA8B}"/>
          </ac:spMkLst>
        </pc:spChg>
        <pc:spChg chg="mod">
          <ac:chgData name="Siegbert Rudolph" userId="2af4d44886c067cc" providerId="LiveId" clId="{6B83F2C6-916A-4C18-B0D7-BD159B97B24C}" dt="2021-06-24T13:21:40.134" v="317" actId="1076"/>
          <ac:spMkLst>
            <pc:docMk/>
            <pc:sldMk cId="3523207872" sldId="373"/>
            <ac:spMk id="8" creationId="{FCE04E56-5182-4787-A9B5-072721F96EB9}"/>
          </ac:spMkLst>
        </pc:spChg>
      </pc:sldChg>
      <pc:sldChg chg="delSp modSp mod">
        <pc:chgData name="Siegbert Rudolph" userId="2af4d44886c067cc" providerId="LiveId" clId="{6B83F2C6-916A-4C18-B0D7-BD159B97B24C}" dt="2021-06-24T13:21:40.134" v="323" actId="1076"/>
        <pc:sldMkLst>
          <pc:docMk/>
          <pc:sldMk cId="2478309772" sldId="374"/>
        </pc:sldMkLst>
        <pc:spChg chg="del">
          <ac:chgData name="Siegbert Rudolph" userId="2af4d44886c067cc" providerId="LiveId" clId="{6B83F2C6-916A-4C18-B0D7-BD159B97B24C}" dt="2021-06-24T13:21:40.134" v="318" actId="478"/>
          <ac:spMkLst>
            <pc:docMk/>
            <pc:sldMk cId="2478309772" sldId="374"/>
            <ac:spMk id="7" creationId="{0D710822-401C-426C-82D9-0F820CA298CB}"/>
          </ac:spMkLst>
        </pc:spChg>
        <pc:spChg chg="mod">
          <ac:chgData name="Siegbert Rudolph" userId="2af4d44886c067cc" providerId="LiveId" clId="{6B83F2C6-916A-4C18-B0D7-BD159B97B24C}" dt="2021-06-24T13:21:40.134" v="323" actId="1076"/>
          <ac:spMkLst>
            <pc:docMk/>
            <pc:sldMk cId="2478309772" sldId="374"/>
            <ac:spMk id="8" creationId="{6CDAEFF9-1091-44C7-8A44-0A500F2ABD3D}"/>
          </ac:spMkLst>
        </pc:spChg>
      </pc:sldChg>
      <pc:sldChg chg="delSp modSp mod">
        <pc:chgData name="Siegbert Rudolph" userId="2af4d44886c067cc" providerId="LiveId" clId="{6B83F2C6-916A-4C18-B0D7-BD159B97B24C}" dt="2021-06-24T13:21:40.134" v="329" actId="1076"/>
        <pc:sldMkLst>
          <pc:docMk/>
          <pc:sldMk cId="115004562" sldId="375"/>
        </pc:sldMkLst>
        <pc:spChg chg="del">
          <ac:chgData name="Siegbert Rudolph" userId="2af4d44886c067cc" providerId="LiveId" clId="{6B83F2C6-916A-4C18-B0D7-BD159B97B24C}" dt="2021-06-24T13:21:40.134" v="324" actId="478"/>
          <ac:spMkLst>
            <pc:docMk/>
            <pc:sldMk cId="115004562" sldId="375"/>
            <ac:spMk id="2" creationId="{0E918E50-83B0-4F4A-B9F3-15A02FAFDDB7}"/>
          </ac:spMkLst>
        </pc:spChg>
        <pc:spChg chg="mod">
          <ac:chgData name="Siegbert Rudolph" userId="2af4d44886c067cc" providerId="LiveId" clId="{6B83F2C6-916A-4C18-B0D7-BD159B97B24C}" dt="2021-06-24T13:21:40.134" v="329" actId="1076"/>
          <ac:spMkLst>
            <pc:docMk/>
            <pc:sldMk cId="115004562" sldId="375"/>
            <ac:spMk id="6" creationId="{0EEB1DDC-10AF-45A0-8048-51063839F55F}"/>
          </ac:spMkLst>
        </pc:spChg>
      </pc:sldChg>
      <pc:sldChg chg="delSp modSp mod">
        <pc:chgData name="Siegbert Rudolph" userId="2af4d44886c067cc" providerId="LiveId" clId="{6B83F2C6-916A-4C18-B0D7-BD159B97B24C}" dt="2021-06-24T13:21:40.134" v="335" actId="1076"/>
        <pc:sldMkLst>
          <pc:docMk/>
          <pc:sldMk cId="259355124" sldId="376"/>
        </pc:sldMkLst>
        <pc:spChg chg="del">
          <ac:chgData name="Siegbert Rudolph" userId="2af4d44886c067cc" providerId="LiveId" clId="{6B83F2C6-916A-4C18-B0D7-BD159B97B24C}" dt="2021-06-24T13:21:40.134" v="330" actId="478"/>
          <ac:spMkLst>
            <pc:docMk/>
            <pc:sldMk cId="259355124" sldId="376"/>
            <ac:spMk id="4" creationId="{A7315AA9-2859-45C3-AAD7-7AE66689FBE8}"/>
          </ac:spMkLst>
        </pc:spChg>
        <pc:spChg chg="mod">
          <ac:chgData name="Siegbert Rudolph" userId="2af4d44886c067cc" providerId="LiveId" clId="{6B83F2C6-916A-4C18-B0D7-BD159B97B24C}" dt="2021-06-24T13:21:40.134" v="335" actId="1076"/>
          <ac:spMkLst>
            <pc:docMk/>
            <pc:sldMk cId="259355124" sldId="376"/>
            <ac:spMk id="6" creationId="{C78A06F7-3BD7-4A60-9D32-A6E7BAB12B2A}"/>
          </ac:spMkLst>
        </pc:spChg>
      </pc:sldChg>
      <pc:sldChg chg="delSp modSp mod">
        <pc:chgData name="Siegbert Rudolph" userId="2af4d44886c067cc" providerId="LiveId" clId="{6B83F2C6-916A-4C18-B0D7-BD159B97B24C}" dt="2021-06-24T13:21:40.149" v="341" actId="1076"/>
        <pc:sldMkLst>
          <pc:docMk/>
          <pc:sldMk cId="3693088241" sldId="377"/>
        </pc:sldMkLst>
        <pc:spChg chg="del">
          <ac:chgData name="Siegbert Rudolph" userId="2af4d44886c067cc" providerId="LiveId" clId="{6B83F2C6-916A-4C18-B0D7-BD159B97B24C}" dt="2021-06-24T13:21:40.134" v="336" actId="478"/>
          <ac:spMkLst>
            <pc:docMk/>
            <pc:sldMk cId="3693088241" sldId="377"/>
            <ac:spMk id="4" creationId="{49A676E4-7E52-4B91-B141-F7956E626D8D}"/>
          </ac:spMkLst>
        </pc:spChg>
        <pc:spChg chg="mod">
          <ac:chgData name="Siegbert Rudolph" userId="2af4d44886c067cc" providerId="LiveId" clId="{6B83F2C6-916A-4C18-B0D7-BD159B97B24C}" dt="2021-06-24T13:21:40.149" v="341" actId="1076"/>
          <ac:spMkLst>
            <pc:docMk/>
            <pc:sldMk cId="3693088241" sldId="377"/>
            <ac:spMk id="6" creationId="{7A432C52-3C78-45EE-A226-09497983CC66}"/>
          </ac:spMkLst>
        </pc:spChg>
      </pc:sldChg>
      <pc:sldChg chg="delSp modSp mod">
        <pc:chgData name="Siegbert Rudolph" userId="2af4d44886c067cc" providerId="LiveId" clId="{6B83F2C6-916A-4C18-B0D7-BD159B97B24C}" dt="2021-06-24T13:21:40.149" v="347" actId="1076"/>
        <pc:sldMkLst>
          <pc:docMk/>
          <pc:sldMk cId="2625372944" sldId="378"/>
        </pc:sldMkLst>
        <pc:spChg chg="del">
          <ac:chgData name="Siegbert Rudolph" userId="2af4d44886c067cc" providerId="LiveId" clId="{6B83F2C6-916A-4C18-B0D7-BD159B97B24C}" dt="2021-06-24T13:21:40.149" v="342" actId="478"/>
          <ac:spMkLst>
            <pc:docMk/>
            <pc:sldMk cId="2625372944" sldId="378"/>
            <ac:spMk id="4" creationId="{2934AC78-8E22-4F6A-961D-55D35E3BAAC8}"/>
          </ac:spMkLst>
        </pc:spChg>
        <pc:spChg chg="mod">
          <ac:chgData name="Siegbert Rudolph" userId="2af4d44886c067cc" providerId="LiveId" clId="{6B83F2C6-916A-4C18-B0D7-BD159B97B24C}" dt="2021-06-24T13:21:40.149" v="347" actId="1076"/>
          <ac:spMkLst>
            <pc:docMk/>
            <pc:sldMk cId="2625372944" sldId="378"/>
            <ac:spMk id="6" creationId="{6D469A72-F1D1-4FC9-9D7B-766167A2AFB2}"/>
          </ac:spMkLst>
        </pc:spChg>
      </pc:sldChg>
      <pc:sldChg chg="delSp modSp mod">
        <pc:chgData name="Siegbert Rudolph" userId="2af4d44886c067cc" providerId="LiveId" clId="{6B83F2C6-916A-4C18-B0D7-BD159B97B24C}" dt="2021-06-24T13:21:40.149" v="353" actId="1076"/>
        <pc:sldMkLst>
          <pc:docMk/>
          <pc:sldMk cId="2390882930" sldId="379"/>
        </pc:sldMkLst>
        <pc:spChg chg="del">
          <ac:chgData name="Siegbert Rudolph" userId="2af4d44886c067cc" providerId="LiveId" clId="{6B83F2C6-916A-4C18-B0D7-BD159B97B24C}" dt="2021-06-24T13:21:40.149" v="348" actId="478"/>
          <ac:spMkLst>
            <pc:docMk/>
            <pc:sldMk cId="2390882930" sldId="379"/>
            <ac:spMk id="4" creationId="{30783911-FCA4-4876-8517-3AC75B3A8735}"/>
          </ac:spMkLst>
        </pc:spChg>
        <pc:spChg chg="mod">
          <ac:chgData name="Siegbert Rudolph" userId="2af4d44886c067cc" providerId="LiveId" clId="{6B83F2C6-916A-4C18-B0D7-BD159B97B24C}" dt="2021-06-24T13:21:40.149" v="353" actId="1076"/>
          <ac:spMkLst>
            <pc:docMk/>
            <pc:sldMk cId="2390882930" sldId="379"/>
            <ac:spMk id="6" creationId="{EA47D5E3-3865-4AD6-B169-DB01558DD939}"/>
          </ac:spMkLst>
        </pc:spChg>
      </pc:sldChg>
      <pc:sldChg chg="delSp modSp mod">
        <pc:chgData name="Siegbert Rudolph" userId="2af4d44886c067cc" providerId="LiveId" clId="{6B83F2C6-916A-4C18-B0D7-BD159B97B24C}" dt="2021-06-24T13:21:40.149" v="359" actId="1076"/>
        <pc:sldMkLst>
          <pc:docMk/>
          <pc:sldMk cId="1037137160" sldId="380"/>
        </pc:sldMkLst>
        <pc:spChg chg="del">
          <ac:chgData name="Siegbert Rudolph" userId="2af4d44886c067cc" providerId="LiveId" clId="{6B83F2C6-916A-4C18-B0D7-BD159B97B24C}" dt="2021-06-24T13:21:40.149" v="354" actId="478"/>
          <ac:spMkLst>
            <pc:docMk/>
            <pc:sldMk cId="1037137160" sldId="380"/>
            <ac:spMk id="4" creationId="{2A377A51-4E21-41B7-A97F-1BE40BE8DF80}"/>
          </ac:spMkLst>
        </pc:spChg>
        <pc:spChg chg="mod">
          <ac:chgData name="Siegbert Rudolph" userId="2af4d44886c067cc" providerId="LiveId" clId="{6B83F2C6-916A-4C18-B0D7-BD159B97B24C}" dt="2021-06-24T13:21:40.149" v="359" actId="1076"/>
          <ac:spMkLst>
            <pc:docMk/>
            <pc:sldMk cId="1037137160" sldId="380"/>
            <ac:spMk id="6" creationId="{E375D094-78F5-4BF3-8765-9E56560B3D4B}"/>
          </ac:spMkLst>
        </pc:spChg>
      </pc:sldChg>
      <pc:sldChg chg="delSp modSp mod">
        <pc:chgData name="Siegbert Rudolph" userId="2af4d44886c067cc" providerId="LiveId" clId="{6B83F2C6-916A-4C18-B0D7-BD159B97B24C}" dt="2021-06-24T13:21:40.165" v="371" actId="1076"/>
        <pc:sldMkLst>
          <pc:docMk/>
          <pc:sldMk cId="2578390537" sldId="381"/>
        </pc:sldMkLst>
        <pc:spChg chg="del">
          <ac:chgData name="Siegbert Rudolph" userId="2af4d44886c067cc" providerId="LiveId" clId="{6B83F2C6-916A-4C18-B0D7-BD159B97B24C}" dt="2021-06-24T13:21:40.165" v="366" actId="478"/>
          <ac:spMkLst>
            <pc:docMk/>
            <pc:sldMk cId="2578390537" sldId="381"/>
            <ac:spMk id="4" creationId="{53CB4296-EB33-4E89-9355-FEEC5D2C1C55}"/>
          </ac:spMkLst>
        </pc:spChg>
        <pc:spChg chg="mod">
          <ac:chgData name="Siegbert Rudolph" userId="2af4d44886c067cc" providerId="LiveId" clId="{6B83F2C6-916A-4C18-B0D7-BD159B97B24C}" dt="2021-06-24T13:21:40.165" v="371" actId="1076"/>
          <ac:spMkLst>
            <pc:docMk/>
            <pc:sldMk cId="2578390537" sldId="381"/>
            <ac:spMk id="6" creationId="{83AF0C82-578C-4BF0-B0F5-7FA5A5E417BE}"/>
          </ac:spMkLst>
        </pc:spChg>
      </pc:sldChg>
      <pc:sldChg chg="delSp modSp mod">
        <pc:chgData name="Siegbert Rudolph" userId="2af4d44886c067cc" providerId="LiveId" clId="{6B83F2C6-916A-4C18-B0D7-BD159B97B24C}" dt="2021-06-24T13:21:40.165" v="365" actId="1076"/>
        <pc:sldMkLst>
          <pc:docMk/>
          <pc:sldMk cId="921476321" sldId="382"/>
        </pc:sldMkLst>
        <pc:spChg chg="del">
          <ac:chgData name="Siegbert Rudolph" userId="2af4d44886c067cc" providerId="LiveId" clId="{6B83F2C6-916A-4C18-B0D7-BD159B97B24C}" dt="2021-06-24T13:21:40.149" v="360" actId="478"/>
          <ac:spMkLst>
            <pc:docMk/>
            <pc:sldMk cId="921476321" sldId="382"/>
            <ac:spMk id="2" creationId="{F952D927-3A87-4CA8-B29C-230790F97641}"/>
          </ac:spMkLst>
        </pc:spChg>
        <pc:spChg chg="mod">
          <ac:chgData name="Siegbert Rudolph" userId="2af4d44886c067cc" providerId="LiveId" clId="{6B83F2C6-916A-4C18-B0D7-BD159B97B24C}" dt="2021-06-24T13:21:40.165" v="365" actId="1076"/>
          <ac:spMkLst>
            <pc:docMk/>
            <pc:sldMk cId="921476321" sldId="382"/>
            <ac:spMk id="6" creationId="{AFF1420A-5B04-4C57-85EF-97AEB11629FF}"/>
          </ac:spMkLst>
        </pc:spChg>
      </pc:sldChg>
      <pc:sldChg chg="delSp modSp mod">
        <pc:chgData name="Siegbert Rudolph" userId="2af4d44886c067cc" providerId="LiveId" clId="{6B83F2C6-916A-4C18-B0D7-BD159B97B24C}" dt="2021-06-24T13:21:40.172" v="377" actId="1076"/>
        <pc:sldMkLst>
          <pc:docMk/>
          <pc:sldMk cId="857375592" sldId="383"/>
        </pc:sldMkLst>
        <pc:spChg chg="del">
          <ac:chgData name="Siegbert Rudolph" userId="2af4d44886c067cc" providerId="LiveId" clId="{6B83F2C6-916A-4C18-B0D7-BD159B97B24C}" dt="2021-06-24T13:21:40.172" v="372" actId="478"/>
          <ac:spMkLst>
            <pc:docMk/>
            <pc:sldMk cId="857375592" sldId="383"/>
            <ac:spMk id="4" creationId="{A27EB335-A578-46D2-838C-0DD0D6FBD590}"/>
          </ac:spMkLst>
        </pc:spChg>
        <pc:spChg chg="mod">
          <ac:chgData name="Siegbert Rudolph" userId="2af4d44886c067cc" providerId="LiveId" clId="{6B83F2C6-916A-4C18-B0D7-BD159B97B24C}" dt="2021-06-24T13:21:40.172" v="377" actId="1076"/>
          <ac:spMkLst>
            <pc:docMk/>
            <pc:sldMk cId="857375592" sldId="383"/>
            <ac:spMk id="6" creationId="{A4CBD28E-0FC0-4EE7-9281-82E308AE4A36}"/>
          </ac:spMkLst>
        </pc:spChg>
      </pc:sldChg>
      <pc:sldChg chg="delSp modSp mod">
        <pc:chgData name="Siegbert Rudolph" userId="2af4d44886c067cc" providerId="LiveId" clId="{6B83F2C6-916A-4C18-B0D7-BD159B97B24C}" dt="2021-06-24T13:21:40.172" v="383" actId="1076"/>
        <pc:sldMkLst>
          <pc:docMk/>
          <pc:sldMk cId="2754189652" sldId="384"/>
        </pc:sldMkLst>
        <pc:spChg chg="del">
          <ac:chgData name="Siegbert Rudolph" userId="2af4d44886c067cc" providerId="LiveId" clId="{6B83F2C6-916A-4C18-B0D7-BD159B97B24C}" dt="2021-06-24T13:21:40.172" v="378" actId="478"/>
          <ac:spMkLst>
            <pc:docMk/>
            <pc:sldMk cId="2754189652" sldId="384"/>
            <ac:spMk id="4" creationId="{17C20B38-B39B-4F11-BEA2-2C20D1D39A25}"/>
          </ac:spMkLst>
        </pc:spChg>
        <pc:spChg chg="mod">
          <ac:chgData name="Siegbert Rudolph" userId="2af4d44886c067cc" providerId="LiveId" clId="{6B83F2C6-916A-4C18-B0D7-BD159B97B24C}" dt="2021-06-24T13:21:40.172" v="383" actId="1076"/>
          <ac:spMkLst>
            <pc:docMk/>
            <pc:sldMk cId="2754189652" sldId="384"/>
            <ac:spMk id="6" creationId="{DBA6231F-5971-4685-A393-5A19FE147DEA}"/>
          </ac:spMkLst>
        </pc:spChg>
      </pc:sldChg>
      <pc:sldChg chg="delSp modSp mod">
        <pc:chgData name="Siegbert Rudolph" userId="2af4d44886c067cc" providerId="LiveId" clId="{6B83F2C6-916A-4C18-B0D7-BD159B97B24C}" dt="2021-06-24T13:21:40.172" v="389" actId="1076"/>
        <pc:sldMkLst>
          <pc:docMk/>
          <pc:sldMk cId="2141890142" sldId="385"/>
        </pc:sldMkLst>
        <pc:spChg chg="del">
          <ac:chgData name="Siegbert Rudolph" userId="2af4d44886c067cc" providerId="LiveId" clId="{6B83F2C6-916A-4C18-B0D7-BD159B97B24C}" dt="2021-06-24T13:21:40.172" v="384" actId="478"/>
          <ac:spMkLst>
            <pc:docMk/>
            <pc:sldMk cId="2141890142" sldId="385"/>
            <ac:spMk id="4" creationId="{0A1B7355-A2CB-40F6-8F9F-A7A905DB05B3}"/>
          </ac:spMkLst>
        </pc:spChg>
        <pc:spChg chg="mod">
          <ac:chgData name="Siegbert Rudolph" userId="2af4d44886c067cc" providerId="LiveId" clId="{6B83F2C6-916A-4C18-B0D7-BD159B97B24C}" dt="2021-06-24T13:21:40.172" v="389" actId="1076"/>
          <ac:spMkLst>
            <pc:docMk/>
            <pc:sldMk cId="2141890142" sldId="385"/>
            <ac:spMk id="6" creationId="{753EFCA4-E028-44DF-965E-D1AFC63F420B}"/>
          </ac:spMkLst>
        </pc:spChg>
      </pc:sldChg>
      <pc:sldChg chg="delSp modSp mod">
        <pc:chgData name="Siegbert Rudolph" userId="2af4d44886c067cc" providerId="LiveId" clId="{6B83F2C6-916A-4C18-B0D7-BD159B97B24C}" dt="2021-06-24T13:21:40.172" v="395" actId="1076"/>
        <pc:sldMkLst>
          <pc:docMk/>
          <pc:sldMk cId="1975121187" sldId="386"/>
        </pc:sldMkLst>
        <pc:spChg chg="del">
          <ac:chgData name="Siegbert Rudolph" userId="2af4d44886c067cc" providerId="LiveId" clId="{6B83F2C6-916A-4C18-B0D7-BD159B97B24C}" dt="2021-06-24T13:21:40.172" v="390" actId="478"/>
          <ac:spMkLst>
            <pc:docMk/>
            <pc:sldMk cId="1975121187" sldId="386"/>
            <ac:spMk id="4" creationId="{E4646DD5-18BC-4AFD-AF15-35AF15FD031D}"/>
          </ac:spMkLst>
        </pc:spChg>
        <pc:spChg chg="mod">
          <ac:chgData name="Siegbert Rudolph" userId="2af4d44886c067cc" providerId="LiveId" clId="{6B83F2C6-916A-4C18-B0D7-BD159B97B24C}" dt="2021-06-24T13:21:40.172" v="395" actId="1076"/>
          <ac:spMkLst>
            <pc:docMk/>
            <pc:sldMk cId="1975121187" sldId="386"/>
            <ac:spMk id="6" creationId="{4110BE2B-9D09-48F3-B75E-2E9C043F68BF}"/>
          </ac:spMkLst>
        </pc:spChg>
      </pc:sldChg>
      <pc:sldChg chg="delSp modSp mod">
        <pc:chgData name="Siegbert Rudolph" userId="2af4d44886c067cc" providerId="LiveId" clId="{6B83F2C6-916A-4C18-B0D7-BD159B97B24C}" dt="2021-06-24T13:21:40.187" v="401" actId="1076"/>
        <pc:sldMkLst>
          <pc:docMk/>
          <pc:sldMk cId="529465852" sldId="387"/>
        </pc:sldMkLst>
        <pc:spChg chg="del">
          <ac:chgData name="Siegbert Rudolph" userId="2af4d44886c067cc" providerId="LiveId" clId="{6B83F2C6-916A-4C18-B0D7-BD159B97B24C}" dt="2021-06-24T13:21:40.172" v="396" actId="478"/>
          <ac:spMkLst>
            <pc:docMk/>
            <pc:sldMk cId="529465852" sldId="387"/>
            <ac:spMk id="2" creationId="{E2D943B8-0CC9-42B4-8832-E1FBACCCC4C2}"/>
          </ac:spMkLst>
        </pc:spChg>
        <pc:spChg chg="mod">
          <ac:chgData name="Siegbert Rudolph" userId="2af4d44886c067cc" providerId="LiveId" clId="{6B83F2C6-916A-4C18-B0D7-BD159B97B24C}" dt="2021-06-24T13:21:40.187" v="401" actId="1076"/>
          <ac:spMkLst>
            <pc:docMk/>
            <pc:sldMk cId="529465852" sldId="387"/>
            <ac:spMk id="6" creationId="{BFECE866-CBD4-4321-A9C5-A5F94E9266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5B33-D058-4996-87F6-00ACB972E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9BA03F-FD4C-47F6-81E6-0FA74D90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67034-9EC1-4A63-AE18-5535B881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93C7D9-0334-4A3D-95DE-7DDF1F68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4119B-7502-4A9D-BE9B-E9F3E020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0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78A6-77D7-420D-A024-87B934D0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60097D-4F53-4E03-89F3-5526D3EB6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C7074-5BA8-4F73-B67E-AB45EE732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240963-4A3F-4CBA-A3A0-78AF3059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7EF10C-2A08-4E83-8D7E-714F9A9B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94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5348527-C554-4070-8512-B8961C5B7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45A499-3141-49F8-AE94-68CCABCB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54490B-9DC3-4EA8-80AC-97CA7568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BF397-4466-4F43-B18C-7CE4F25B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9BC4C-608C-48F9-868B-B8CA8D24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51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D5C6-8DD3-4AC2-9401-C70CDE035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83FF47-4D9D-4FA4-8970-70BE4F36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BB6896-0DA6-4C54-8F30-ECB268E8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7F65FF-F106-4944-B3B2-8E0C8AE9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4814F3-2F45-4F0E-B474-D51467C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BF19D-B1A3-4082-B2D0-5D3DE81B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ED5822-8C27-4688-AA3F-4DDEAAD8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889A6-140E-4774-8461-36CF2899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66E46-865B-4591-9A30-D297F65F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1A297-B686-4E15-9225-BAA0D3BE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84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F0B0-7B31-4A45-956B-407A8782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64314-9809-42DD-90A7-BE670DB2B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001ECC-5F3F-4416-91CB-4519F424F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9CD89D-619F-4201-914F-34A3C0B8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7CA801-1A21-408B-B188-52064825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E9C57E-7726-4AB0-980B-ED4BC074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17567-6DAC-434A-97A4-218DA85D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D68CDE-A34C-46DF-B616-1F278717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225533-1A12-4F7C-9020-3652EE4EC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458613-36ED-410A-ABF6-675E1A16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C97185B-0D7D-4DE1-A128-F018066D0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206CBB-A966-4C59-9722-1BAB096D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7A9B35C-81F1-4BDC-903F-A37FFAEC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0E23823-592E-4C82-BD46-983B87E6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9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51297-54FA-4298-9A81-3551145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488974-AD3E-4FD6-A64A-2B896403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9A1E0F-7111-4EC4-A426-1C3367BF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2E7DC2-A7BB-41B9-B09C-FAAA2814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50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C8DB4C-41E5-48B2-80A1-99A79E2B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3327B7-99A4-4157-A6B4-F5C0897F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76E621-BDFB-46C8-A651-AD1EFFA2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8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6F80E-F46C-4AA3-80AC-77B882C5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0A6EDA-0956-4678-A5CE-975916AD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7E77B4-5AB0-40B7-80A4-6C45D1781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807DD2-123A-433E-8587-96B25D9C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91A12-1D9E-4D04-8A95-4AC4C47B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C813D-9B5E-46C5-AF95-CEF4889F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A7B15-2811-4A61-AE05-C673AC9D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1CC0ED-77C1-4497-8DF3-D38E07DB0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95FDDB-92C5-4B13-81E9-B572612A3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F55D0B-1A4B-42EE-BD05-C9A0038D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1EAB8D-FBC8-4116-AA0F-89EBEA00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EE40BA-1C75-4E3E-BD68-856BE9C3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18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9B6A5C-C846-426B-8CE7-70593C08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6619F-1F31-424D-8DB9-F9C18C4D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D400BF-AB50-44FF-A471-255E6E088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E845-0108-4490-AA47-2C25CD44377F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F12501-9267-4778-832E-316FB51AB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4E68DC-05A5-4A25-9EBE-D8BE43DF0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49E0-4E2E-4937-ADF5-568C14F61A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22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5.MP3"/><Relationship Id="rId7" Type="http://schemas.openxmlformats.org/officeDocument/2006/relationships/image" Target="../media/image3.png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45.MP3"/><Relationship Id="rId9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7.MP3"/><Relationship Id="rId7" Type="http://schemas.openxmlformats.org/officeDocument/2006/relationships/image" Target="../media/image3.png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../media/media47.MP3"/><Relationship Id="rId9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>
            <a:extLst>
              <a:ext uri="{FF2B5EF4-FFF2-40B4-BE49-F238E27FC236}">
                <a16:creationId xmlns:a16="http://schemas.microsoft.com/office/drawing/2014/main" id="{C92C482D-9686-42D9-B52D-7B9B4C2EE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8" name="shpLesekochValidCheck" descr="lesekoch_logo_mit_Hintergrund-1.jpg">
            <a:extLst>
              <a:ext uri="{FF2B5EF4-FFF2-40B4-BE49-F238E27FC236}">
                <a16:creationId xmlns:a16="http://schemas.microsoft.com/office/drawing/2014/main" id="{53FCCE9C-5FAE-45D8-9B3A-97BA97F40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49A6BFB-36FD-4401-9039-D5A767A2942D}"/>
              </a:ext>
            </a:extLst>
          </p:cNvPr>
          <p:cNvSpPr/>
          <p:nvPr/>
        </p:nvSpPr>
        <p:spPr>
          <a:xfrm>
            <a:off x="2876438" y="4831307"/>
            <a:ext cx="3789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Bedienung: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Makros freischalten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Präsentationsmodus starten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Mit einem Klick geht es weiter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Beenden: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Escape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-Taste drücken</a:t>
            </a:r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6EB886F3-1B31-41E1-A9F2-5CC328C0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80" y="1497825"/>
            <a:ext cx="20909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r>
              <a:rPr lang="de-DE" sz="28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  <a:p>
            <a:pPr algn="r"/>
            <a:endParaRPr lang="de-DE" sz="28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endParaRPr lang="de-DE" sz="28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A2EE7442-826F-4593-846B-1746D0343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51" y="1497825"/>
            <a:ext cx="61382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b-d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prstClr val="black"/>
                </a:solidFill>
                <a:latin typeface="Trebuchet MS" pitchFamily="34" charset="0"/>
              </a:rPr>
              <a:t>06 </a:t>
            </a: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Nur d Wörter nach Gehör finden</a:t>
            </a:r>
          </a:p>
        </p:txBody>
      </p:sp>
      <p:sp>
        <p:nvSpPr>
          <p:cNvPr id="14" name="Textfeld 12">
            <a:extLst>
              <a:ext uri="{FF2B5EF4-FFF2-40B4-BE49-F238E27FC236}">
                <a16:creationId xmlns:a16="http://schemas.microsoft.com/office/drawing/2014/main" id="{287BBB64-F1E0-40D7-A4FC-55E694F21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351" y="2387163"/>
            <a:ext cx="3052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8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</p:txBody>
      </p:sp>
      <p:sp>
        <p:nvSpPr>
          <p:cNvPr id="17" name="Rechteck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6B9AC3-0C71-4D99-84B5-D4BC998A427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D07850C-27F6-B2A4-EBDA-B573AE27DAB8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</a:t>
            </a:r>
          </a:p>
        </p:txBody>
      </p:sp>
    </p:spTree>
    <p:extLst>
      <p:ext uri="{BB962C8B-B14F-4D97-AF65-F5344CB8AC3E}">
        <p14:creationId xmlns:p14="http://schemas.microsoft.com/office/powerpoint/2010/main" val="26308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912772" y="5575504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485212" y="566675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0">
            <a:hlinkClick r:id="" action="ppaction://media"/>
            <a:extLst>
              <a:ext uri="{FF2B5EF4-FFF2-40B4-BE49-F238E27FC236}">
                <a16:creationId xmlns:a16="http://schemas.microsoft.com/office/drawing/2014/main" id="{768CD366-DC1F-4182-9327-3570D75EC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344360"/>
            <a:ext cx="487363" cy="487363"/>
          </a:xfrm>
          <a:prstGeom prst="rect">
            <a:avLst/>
          </a:prstGeom>
        </p:spPr>
      </p:pic>
      <p:pic>
        <p:nvPicPr>
          <p:cNvPr id="22" name="812_8470">
            <a:hlinkClick r:id="" action="ppaction://media"/>
            <a:extLst>
              <a:ext uri="{FF2B5EF4-FFF2-40B4-BE49-F238E27FC236}">
                <a16:creationId xmlns:a16="http://schemas.microsoft.com/office/drawing/2014/main" id="{C102F581-5A80-4825-A3E5-0CFBAAB1C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78942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5AE0FE-DC16-2C11-FEFF-81C3AE83E35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34594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2664138"/>
            <a:ext cx="136446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273598" y="275538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1">
            <a:hlinkClick r:id="" action="ppaction://media"/>
            <a:extLst>
              <a:ext uri="{FF2B5EF4-FFF2-40B4-BE49-F238E27FC236}">
                <a16:creationId xmlns:a16="http://schemas.microsoft.com/office/drawing/2014/main" id="{BCE4BB4F-1C92-4256-B8A4-CF1D5DFCA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8097" y="254793"/>
            <a:ext cx="487363" cy="487363"/>
          </a:xfrm>
          <a:prstGeom prst="rect">
            <a:avLst/>
          </a:prstGeom>
        </p:spPr>
      </p:pic>
      <p:pic>
        <p:nvPicPr>
          <p:cNvPr id="22" name="812_8471">
            <a:hlinkClick r:id="" action="ppaction://media"/>
            <a:extLst>
              <a:ext uri="{FF2B5EF4-FFF2-40B4-BE49-F238E27FC236}">
                <a16:creationId xmlns:a16="http://schemas.microsoft.com/office/drawing/2014/main" id="{ABDA3211-A62B-42A3-AD8D-F230A8956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265337-53CE-0877-5C90-056B45157C2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368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2015" y="5631309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614455" y="57225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2">
            <a:hlinkClick r:id="" action="ppaction://media"/>
            <a:extLst>
              <a:ext uri="{FF2B5EF4-FFF2-40B4-BE49-F238E27FC236}">
                <a16:creationId xmlns:a16="http://schemas.microsoft.com/office/drawing/2014/main" id="{69893360-038E-4809-824E-882DAD46F3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5677" y="255487"/>
            <a:ext cx="487363" cy="487363"/>
          </a:xfrm>
          <a:prstGeom prst="rect">
            <a:avLst/>
          </a:prstGeom>
        </p:spPr>
      </p:pic>
      <p:pic>
        <p:nvPicPr>
          <p:cNvPr id="22" name="812_8472">
            <a:hlinkClick r:id="" action="ppaction://media"/>
            <a:extLst>
              <a:ext uri="{FF2B5EF4-FFF2-40B4-BE49-F238E27FC236}">
                <a16:creationId xmlns:a16="http://schemas.microsoft.com/office/drawing/2014/main" id="{EFFB9C3E-9E2B-4BB9-83E0-47150DE16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3579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6FEA4F2-42F0-6ED7-B4A0-26686BFD08D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17374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6117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dick dulden durstig dazu darum 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durstig dick darum dazu dulden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5993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dazu darum durstig dulden dick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F551F2B-DDF0-88C2-523D-A5B3FA180E0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4603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43725" y="2646371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416165" y="273761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3">
            <a:hlinkClick r:id="" action="ppaction://media"/>
            <a:extLst>
              <a:ext uri="{FF2B5EF4-FFF2-40B4-BE49-F238E27FC236}">
                <a16:creationId xmlns:a16="http://schemas.microsoft.com/office/drawing/2014/main" id="{A762C629-3FC1-496F-AB08-9446776B7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9788" y="230278"/>
            <a:ext cx="487363" cy="487363"/>
          </a:xfrm>
          <a:prstGeom prst="rect">
            <a:avLst/>
          </a:prstGeom>
        </p:spPr>
      </p:pic>
      <p:pic>
        <p:nvPicPr>
          <p:cNvPr id="22" name="812_8473">
            <a:hlinkClick r:id="" action="ppaction://media"/>
            <a:extLst>
              <a:ext uri="{FF2B5EF4-FFF2-40B4-BE49-F238E27FC236}">
                <a16:creationId xmlns:a16="http://schemas.microsoft.com/office/drawing/2014/main" id="{12D8AE66-D7C2-4C36-9487-89C8D53C5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1234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900003-0B97-FC44-B7C9-7A4A51FB487F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39802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57854" y="2667682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30294" y="275893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4">
            <a:hlinkClick r:id="" action="ppaction://media"/>
            <a:extLst>
              <a:ext uri="{FF2B5EF4-FFF2-40B4-BE49-F238E27FC236}">
                <a16:creationId xmlns:a16="http://schemas.microsoft.com/office/drawing/2014/main" id="{73FE4082-9B77-45FB-B7E3-1CE8A1458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6698" y="226892"/>
            <a:ext cx="487363" cy="487363"/>
          </a:xfrm>
          <a:prstGeom prst="rect">
            <a:avLst/>
          </a:prstGeom>
        </p:spPr>
      </p:pic>
      <p:pic>
        <p:nvPicPr>
          <p:cNvPr id="22" name="812_8474">
            <a:hlinkClick r:id="" action="ppaction://media"/>
            <a:extLst>
              <a:ext uri="{FF2B5EF4-FFF2-40B4-BE49-F238E27FC236}">
                <a16:creationId xmlns:a16="http://schemas.microsoft.com/office/drawing/2014/main" id="{832395FD-8F1C-484C-A37C-6D3F46767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53543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D5D941-49B2-2D44-8198-580B5EA218D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15</a:t>
            </a:r>
          </a:p>
        </p:txBody>
      </p:sp>
    </p:spTree>
    <p:extLst>
      <p:ext uri="{BB962C8B-B14F-4D97-AF65-F5344CB8AC3E}">
        <p14:creationId xmlns:p14="http://schemas.microsoft.com/office/powerpoint/2010/main" val="197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6001909" y="5631309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574349" y="57225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5">
            <a:hlinkClick r:id="" action="ppaction://media"/>
            <a:extLst>
              <a:ext uri="{FF2B5EF4-FFF2-40B4-BE49-F238E27FC236}">
                <a16:creationId xmlns:a16="http://schemas.microsoft.com/office/drawing/2014/main" id="{48474027-BFE7-4055-975F-8A5BD65C3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7077" y="273739"/>
            <a:ext cx="487363" cy="487363"/>
          </a:xfrm>
          <a:prstGeom prst="rect">
            <a:avLst/>
          </a:prstGeom>
        </p:spPr>
      </p:pic>
      <p:pic>
        <p:nvPicPr>
          <p:cNvPr id="22" name="812_8475">
            <a:hlinkClick r:id="" action="ppaction://media"/>
            <a:extLst>
              <a:ext uri="{FF2B5EF4-FFF2-40B4-BE49-F238E27FC236}">
                <a16:creationId xmlns:a16="http://schemas.microsoft.com/office/drawing/2014/main" id="{0D0C636F-8358-4E70-9D2F-126ACEF6A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5548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31DE2C-1597-F84E-C9E0-EE4C546DE7B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16</a:t>
            </a:r>
          </a:p>
        </p:txBody>
      </p:sp>
    </p:spTree>
    <p:extLst>
      <p:ext uri="{BB962C8B-B14F-4D97-AF65-F5344CB8AC3E}">
        <p14:creationId xmlns:p14="http://schemas.microsoft.com/office/powerpoint/2010/main" val="30223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9061286" y="2694084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33726" y="278533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6">
            <a:hlinkClick r:id="" action="ppaction://media"/>
            <a:extLst>
              <a:ext uri="{FF2B5EF4-FFF2-40B4-BE49-F238E27FC236}">
                <a16:creationId xmlns:a16="http://schemas.microsoft.com/office/drawing/2014/main" id="{5BEEC400-80DA-4981-95D5-AEEA00999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0029" y="254793"/>
            <a:ext cx="487363" cy="487363"/>
          </a:xfrm>
          <a:prstGeom prst="rect">
            <a:avLst/>
          </a:prstGeom>
        </p:spPr>
      </p:pic>
      <p:pic>
        <p:nvPicPr>
          <p:cNvPr id="22" name="812_8476">
            <a:hlinkClick r:id="" action="ppaction://media"/>
            <a:extLst>
              <a:ext uri="{FF2B5EF4-FFF2-40B4-BE49-F238E27FC236}">
                <a16:creationId xmlns:a16="http://schemas.microsoft.com/office/drawing/2014/main" id="{1EB4031D-A84D-4445-A7EB-AEA4946BC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1234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A6E798-20AA-D39D-88D8-940F5D65F5F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17</a:t>
            </a:r>
          </a:p>
        </p:txBody>
      </p:sp>
    </p:spTree>
    <p:extLst>
      <p:ext uri="{BB962C8B-B14F-4D97-AF65-F5344CB8AC3E}">
        <p14:creationId xmlns:p14="http://schemas.microsoft.com/office/powerpoint/2010/main" val="7699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4627987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668605" y="471923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7">
            <a:hlinkClick r:id="" action="ppaction://media"/>
            <a:extLst>
              <a:ext uri="{FF2B5EF4-FFF2-40B4-BE49-F238E27FC236}">
                <a16:creationId xmlns:a16="http://schemas.microsoft.com/office/drawing/2014/main" id="{4BA8CB82-DB0D-42AA-AA6E-B0AAB2C32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6362" y="217021"/>
            <a:ext cx="487363" cy="487363"/>
          </a:xfrm>
          <a:prstGeom prst="rect">
            <a:avLst/>
          </a:prstGeom>
        </p:spPr>
      </p:pic>
      <p:pic>
        <p:nvPicPr>
          <p:cNvPr id="22" name="812_8477">
            <a:hlinkClick r:id="" action="ppaction://media"/>
            <a:extLst>
              <a:ext uri="{FF2B5EF4-FFF2-40B4-BE49-F238E27FC236}">
                <a16:creationId xmlns:a16="http://schemas.microsoft.com/office/drawing/2014/main" id="{83A4AA4F-53D5-439F-8F07-867EF6AB7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30278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843C30E-9E53-D61E-476B-DB478A508E9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38624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740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direkt dadurch drehen drosseln denken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740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drehen direkt dadurch denken drosseln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740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dadurch denken drosseln direkt drehen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78D61E0-E432-83BC-452A-C41F55EEBAE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19</a:t>
            </a:r>
          </a:p>
        </p:txBody>
      </p:sp>
    </p:spTree>
    <p:extLst>
      <p:ext uri="{BB962C8B-B14F-4D97-AF65-F5344CB8AC3E}">
        <p14:creationId xmlns:p14="http://schemas.microsoft.com/office/powerpoint/2010/main" val="38817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169776" y="3642399"/>
            <a:ext cx="156838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551137" y="373364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3">
            <a:hlinkClick r:id="" action="ppaction://media"/>
            <a:extLst>
              <a:ext uri="{FF2B5EF4-FFF2-40B4-BE49-F238E27FC236}">
                <a16:creationId xmlns:a16="http://schemas.microsoft.com/office/drawing/2014/main" id="{BE56ECF2-F259-4C76-B12D-9E459A573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0386" y="254793"/>
            <a:ext cx="487363" cy="487363"/>
          </a:xfrm>
          <a:prstGeom prst="rect">
            <a:avLst/>
          </a:prstGeom>
        </p:spPr>
      </p:pic>
      <p:pic>
        <p:nvPicPr>
          <p:cNvPr id="22" name="812_8463">
            <a:hlinkClick r:id="" action="ppaction://media"/>
            <a:extLst>
              <a:ext uri="{FF2B5EF4-FFF2-40B4-BE49-F238E27FC236}">
                <a16:creationId xmlns:a16="http://schemas.microsoft.com/office/drawing/2014/main" id="{0D2E325A-26F1-4B30-A599-DFC68D7B5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42861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FAF6A9-4298-564C-036D-119B73AD8401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22836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912772" y="4627987"/>
            <a:ext cx="2539371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1212566" y="471923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8">
            <a:hlinkClick r:id="" action="ppaction://media"/>
            <a:extLst>
              <a:ext uri="{FF2B5EF4-FFF2-40B4-BE49-F238E27FC236}">
                <a16:creationId xmlns:a16="http://schemas.microsoft.com/office/drawing/2014/main" id="{460EB64F-8337-4660-BE68-4B10B39A2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5601" y="273739"/>
            <a:ext cx="487363" cy="487363"/>
          </a:xfrm>
          <a:prstGeom prst="rect">
            <a:avLst/>
          </a:prstGeom>
        </p:spPr>
      </p:pic>
      <p:pic>
        <p:nvPicPr>
          <p:cNvPr id="22" name="812_8478">
            <a:hlinkClick r:id="" action="ppaction://media"/>
            <a:extLst>
              <a:ext uri="{FF2B5EF4-FFF2-40B4-BE49-F238E27FC236}">
                <a16:creationId xmlns:a16="http://schemas.microsoft.com/office/drawing/2014/main" id="{943BA835-D26A-4565-9C59-DDAF8CFA9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3A79919-D8A2-C393-780B-135030388D3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20</a:t>
            </a:r>
          </a:p>
        </p:txBody>
      </p:sp>
    </p:spTree>
    <p:extLst>
      <p:ext uri="{BB962C8B-B14F-4D97-AF65-F5344CB8AC3E}">
        <p14:creationId xmlns:p14="http://schemas.microsoft.com/office/powerpoint/2010/main" val="38315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1682006"/>
            <a:ext cx="193944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879380" y="177325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79">
            <a:hlinkClick r:id="" action="ppaction://media"/>
            <a:extLst>
              <a:ext uri="{FF2B5EF4-FFF2-40B4-BE49-F238E27FC236}">
                <a16:creationId xmlns:a16="http://schemas.microsoft.com/office/drawing/2014/main" id="{5FD79854-E8F0-4F6B-B01E-1D92FBE95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1594" y="286371"/>
            <a:ext cx="487363" cy="487363"/>
          </a:xfrm>
          <a:prstGeom prst="rect">
            <a:avLst/>
          </a:prstGeom>
        </p:spPr>
      </p:pic>
      <p:pic>
        <p:nvPicPr>
          <p:cNvPr id="22" name="812_8479">
            <a:hlinkClick r:id="" action="ppaction://media"/>
            <a:extLst>
              <a:ext uri="{FF2B5EF4-FFF2-40B4-BE49-F238E27FC236}">
                <a16:creationId xmlns:a16="http://schemas.microsoft.com/office/drawing/2014/main" id="{C4AE6BC9-73FD-475F-9855-6E09EE373C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584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B3C46B-DBB2-491D-0417-DEC734C25413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21</a:t>
            </a:r>
          </a:p>
        </p:txBody>
      </p:sp>
    </p:spTree>
    <p:extLst>
      <p:ext uri="{BB962C8B-B14F-4D97-AF65-F5344CB8AC3E}">
        <p14:creationId xmlns:p14="http://schemas.microsoft.com/office/powerpoint/2010/main" val="42460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17325" y="3636930"/>
            <a:ext cx="228712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964869" y="372817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0">
            <a:hlinkClick r:id="" action="ppaction://media"/>
            <a:extLst>
              <a:ext uri="{FF2B5EF4-FFF2-40B4-BE49-F238E27FC236}">
                <a16:creationId xmlns:a16="http://schemas.microsoft.com/office/drawing/2014/main" id="{6FCD4C9D-DBD7-417D-96A1-39A9FEE12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7880" y="243565"/>
            <a:ext cx="487363" cy="487363"/>
          </a:xfrm>
          <a:prstGeom prst="rect">
            <a:avLst/>
          </a:prstGeom>
        </p:spPr>
      </p:pic>
      <p:pic>
        <p:nvPicPr>
          <p:cNvPr id="22" name="812_8480">
            <a:hlinkClick r:id="" action="ppaction://media"/>
            <a:extLst>
              <a:ext uri="{FF2B5EF4-FFF2-40B4-BE49-F238E27FC236}">
                <a16:creationId xmlns:a16="http://schemas.microsoft.com/office/drawing/2014/main" id="{4892E5D8-C46E-46A6-ABCA-346D26E94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0F64CD-622F-BB56-6AF8-DB5EDCEBA198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22</a:t>
            </a:r>
          </a:p>
        </p:txBody>
      </p:sp>
    </p:spTree>
    <p:extLst>
      <p:ext uri="{BB962C8B-B14F-4D97-AF65-F5344CB8AC3E}">
        <p14:creationId xmlns:p14="http://schemas.microsoft.com/office/powerpoint/2010/main" val="42619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1" y="4624903"/>
            <a:ext cx="187638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816317" y="471615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2">
            <a:hlinkClick r:id="" action="ppaction://media"/>
            <a:extLst>
              <a:ext uri="{FF2B5EF4-FFF2-40B4-BE49-F238E27FC236}">
                <a16:creationId xmlns:a16="http://schemas.microsoft.com/office/drawing/2014/main" id="{4C277CCC-7972-4121-9943-583576E87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30278"/>
            <a:ext cx="487363" cy="487363"/>
          </a:xfrm>
          <a:prstGeom prst="rect">
            <a:avLst/>
          </a:prstGeom>
        </p:spPr>
      </p:pic>
      <p:pic>
        <p:nvPicPr>
          <p:cNvPr id="22" name="812_8482">
            <a:hlinkClick r:id="" action="ppaction://media"/>
            <a:extLst>
              <a:ext uri="{FF2B5EF4-FFF2-40B4-BE49-F238E27FC236}">
                <a16:creationId xmlns:a16="http://schemas.microsoft.com/office/drawing/2014/main" id="{A1D7350A-149C-4E5E-95D0-6462C0961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435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0A9578B-3F1A-7D74-45C7-A6869593195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23</a:t>
            </a:r>
          </a:p>
        </p:txBody>
      </p:sp>
    </p:spTree>
    <p:extLst>
      <p:ext uri="{BB962C8B-B14F-4D97-AF65-F5344CB8AC3E}">
        <p14:creationId xmlns:p14="http://schemas.microsoft.com/office/powerpoint/2010/main" val="38083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81525" y="1692516"/>
            <a:ext cx="228712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129069" y="178376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1">
            <a:hlinkClick r:id="" action="ppaction://media"/>
            <a:extLst>
              <a:ext uri="{FF2B5EF4-FFF2-40B4-BE49-F238E27FC236}">
                <a16:creationId xmlns:a16="http://schemas.microsoft.com/office/drawing/2014/main" id="{F5E87B5F-970F-4D1C-8E75-4BB36255B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5950" y="254793"/>
            <a:ext cx="487363" cy="487363"/>
          </a:xfrm>
          <a:prstGeom prst="rect">
            <a:avLst/>
          </a:prstGeom>
        </p:spPr>
      </p:pic>
      <p:pic>
        <p:nvPicPr>
          <p:cNvPr id="22" name="812_8481">
            <a:hlinkClick r:id="" action="ppaction://media"/>
            <a:extLst>
              <a:ext uri="{FF2B5EF4-FFF2-40B4-BE49-F238E27FC236}">
                <a16:creationId xmlns:a16="http://schemas.microsoft.com/office/drawing/2014/main" id="{3FF5D64A-E714-4821-B26D-69BF5254F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694FD7-F73B-EF56-C26C-994AF8F9B7A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24</a:t>
            </a:r>
          </a:p>
        </p:txBody>
      </p:sp>
    </p:spTree>
    <p:extLst>
      <p:ext uri="{BB962C8B-B14F-4D97-AF65-F5344CB8AC3E}">
        <p14:creationId xmlns:p14="http://schemas.microsoft.com/office/powerpoint/2010/main" val="16432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933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dummdreist daddeln dividieren danken dauerhaft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933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dividieren daddeln danken dauerhaft dummdreist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933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danken dummdreist dividieren dauerhaft daddeln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178A52-8BD4-5D39-1846-D2EF429407A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25</a:t>
            </a:r>
          </a:p>
        </p:txBody>
      </p:sp>
    </p:spTree>
    <p:extLst>
      <p:ext uri="{BB962C8B-B14F-4D97-AF65-F5344CB8AC3E}">
        <p14:creationId xmlns:p14="http://schemas.microsoft.com/office/powerpoint/2010/main" val="193585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644055" y="3673930"/>
            <a:ext cx="245741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914447" y="376517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3">
            <a:hlinkClick r:id="" action="ppaction://media"/>
            <a:extLst>
              <a:ext uri="{FF2B5EF4-FFF2-40B4-BE49-F238E27FC236}">
                <a16:creationId xmlns:a16="http://schemas.microsoft.com/office/drawing/2014/main" id="{C9AB6CFC-785C-4904-8C8C-F61A50E40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36838"/>
            <a:ext cx="487363" cy="487363"/>
          </a:xfrm>
          <a:prstGeom prst="rect">
            <a:avLst/>
          </a:prstGeom>
        </p:spPr>
      </p:pic>
      <p:pic>
        <p:nvPicPr>
          <p:cNvPr id="22" name="812_8483">
            <a:hlinkClick r:id="" action="ppaction://media"/>
            <a:extLst>
              <a:ext uri="{FF2B5EF4-FFF2-40B4-BE49-F238E27FC236}">
                <a16:creationId xmlns:a16="http://schemas.microsoft.com/office/drawing/2014/main" id="{59A6C33D-684D-4BF6-994D-0A9269A22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215194-86DF-CC1C-9662-5C86BDDEE1F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26</a:t>
            </a:r>
          </a:p>
        </p:txBody>
      </p:sp>
    </p:spTree>
    <p:extLst>
      <p:ext uri="{BB962C8B-B14F-4D97-AF65-F5344CB8AC3E}">
        <p14:creationId xmlns:p14="http://schemas.microsoft.com/office/powerpoint/2010/main" val="14733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1694285"/>
            <a:ext cx="1472960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465445" y="178553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4">
            <a:hlinkClick r:id="" action="ppaction://media"/>
            <a:extLst>
              <a:ext uri="{FF2B5EF4-FFF2-40B4-BE49-F238E27FC236}">
                <a16:creationId xmlns:a16="http://schemas.microsoft.com/office/drawing/2014/main" id="{B3055FCC-324A-45BC-8DBC-9D6958EAC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26893"/>
            <a:ext cx="487363" cy="487363"/>
          </a:xfrm>
          <a:prstGeom prst="rect">
            <a:avLst/>
          </a:prstGeom>
        </p:spPr>
      </p:pic>
      <p:pic>
        <p:nvPicPr>
          <p:cNvPr id="22" name="812_8484">
            <a:hlinkClick r:id="" action="ppaction://media"/>
            <a:extLst>
              <a:ext uri="{FF2B5EF4-FFF2-40B4-BE49-F238E27FC236}">
                <a16:creationId xmlns:a16="http://schemas.microsoft.com/office/drawing/2014/main" id="{EDA150F9-3A46-478C-BCA6-17CB8409D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3297" y="26162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583AE1-9C38-DA52-3DD9-68324B7EF6F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27</a:t>
            </a:r>
          </a:p>
        </p:txBody>
      </p:sp>
    </p:spTree>
    <p:extLst>
      <p:ext uri="{BB962C8B-B14F-4D97-AF65-F5344CB8AC3E}">
        <p14:creationId xmlns:p14="http://schemas.microsoft.com/office/powerpoint/2010/main" val="35202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4626671"/>
            <a:ext cx="198267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891817" y="471791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5">
            <a:hlinkClick r:id="" action="ppaction://media"/>
            <a:extLst>
              <a:ext uri="{FF2B5EF4-FFF2-40B4-BE49-F238E27FC236}">
                <a16:creationId xmlns:a16="http://schemas.microsoft.com/office/drawing/2014/main" id="{2F12D88D-71EB-4FF0-B313-1F8CFECC3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43472" y="236838"/>
            <a:ext cx="487363" cy="487363"/>
          </a:xfrm>
          <a:prstGeom prst="rect">
            <a:avLst/>
          </a:prstGeom>
        </p:spPr>
      </p:pic>
      <p:pic>
        <p:nvPicPr>
          <p:cNvPr id="22" name="812_8485">
            <a:hlinkClick r:id="" action="ppaction://media"/>
            <a:extLst>
              <a:ext uri="{FF2B5EF4-FFF2-40B4-BE49-F238E27FC236}">
                <a16:creationId xmlns:a16="http://schemas.microsoft.com/office/drawing/2014/main" id="{B547C4A6-100E-4BD6-A4E7-7E26C1284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39345" y="2241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8EECA1-C0C4-BF48-5DC4-766707D4293A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28</a:t>
            </a:r>
          </a:p>
        </p:txBody>
      </p:sp>
    </p:spTree>
    <p:extLst>
      <p:ext uri="{BB962C8B-B14F-4D97-AF65-F5344CB8AC3E}">
        <p14:creationId xmlns:p14="http://schemas.microsoft.com/office/powerpoint/2010/main" val="19949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582565" y="2682257"/>
            <a:ext cx="198267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378217" y="277350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6">
            <a:hlinkClick r:id="" action="ppaction://media"/>
            <a:extLst>
              <a:ext uri="{FF2B5EF4-FFF2-40B4-BE49-F238E27FC236}">
                <a16:creationId xmlns:a16="http://schemas.microsoft.com/office/drawing/2014/main" id="{64B4D15D-FA05-4B00-AB9E-3FF08AAFD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68607"/>
            <a:ext cx="487363" cy="487363"/>
          </a:xfrm>
          <a:prstGeom prst="rect">
            <a:avLst/>
          </a:prstGeom>
        </p:spPr>
      </p:pic>
      <p:pic>
        <p:nvPicPr>
          <p:cNvPr id="22" name="812_8486">
            <a:hlinkClick r:id="" action="ppaction://media"/>
            <a:extLst>
              <a:ext uri="{FF2B5EF4-FFF2-40B4-BE49-F238E27FC236}">
                <a16:creationId xmlns:a16="http://schemas.microsoft.com/office/drawing/2014/main" id="{6BE6D2BD-BAB4-417D-99F1-2883B1509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4813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3BA0FDB-E15F-2F46-7BBA-49AFBF62A99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29</a:t>
            </a:r>
          </a:p>
        </p:txBody>
      </p:sp>
    </p:spTree>
    <p:extLst>
      <p:ext uri="{BB962C8B-B14F-4D97-AF65-F5344CB8AC3E}">
        <p14:creationId xmlns:p14="http://schemas.microsoft.com/office/powerpoint/2010/main" val="32236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90897" y="4640882"/>
            <a:ext cx="177424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578117" y="473213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4">
            <a:hlinkClick r:id="" action="ppaction://media"/>
            <a:extLst>
              <a:ext uri="{FF2B5EF4-FFF2-40B4-BE49-F238E27FC236}">
                <a16:creationId xmlns:a16="http://schemas.microsoft.com/office/drawing/2014/main" id="{6D325F5C-4B9B-4EFE-B7EC-4029397B2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2251" y="255487"/>
            <a:ext cx="487363" cy="487363"/>
          </a:xfrm>
          <a:prstGeom prst="rect">
            <a:avLst/>
          </a:prstGeom>
        </p:spPr>
      </p:pic>
      <p:pic>
        <p:nvPicPr>
          <p:cNvPr id="22" name="812_8464">
            <a:hlinkClick r:id="" action="ppaction://media"/>
            <a:extLst>
              <a:ext uri="{FF2B5EF4-FFF2-40B4-BE49-F238E27FC236}">
                <a16:creationId xmlns:a16="http://schemas.microsoft.com/office/drawing/2014/main" id="{32EE496F-411E-4680-B5F7-652171C1F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5548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F03590-D496-B787-FC19-57960D82E032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38915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12938" y="5617544"/>
            <a:ext cx="198267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708590" y="570879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7">
            <a:hlinkClick r:id="" action="ppaction://media"/>
            <a:extLst>
              <a:ext uri="{FF2B5EF4-FFF2-40B4-BE49-F238E27FC236}">
                <a16:creationId xmlns:a16="http://schemas.microsoft.com/office/drawing/2014/main" id="{9438916C-1059-468E-A2CE-3BD296F3B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0758" y="254654"/>
            <a:ext cx="487363" cy="487363"/>
          </a:xfrm>
          <a:prstGeom prst="rect">
            <a:avLst/>
          </a:prstGeom>
        </p:spPr>
      </p:pic>
      <p:pic>
        <p:nvPicPr>
          <p:cNvPr id="22" name="812_8487">
            <a:hlinkClick r:id="" action="ppaction://media"/>
            <a:extLst>
              <a:ext uri="{FF2B5EF4-FFF2-40B4-BE49-F238E27FC236}">
                <a16:creationId xmlns:a16="http://schemas.microsoft.com/office/drawing/2014/main" id="{D5A0078B-03D1-4F2E-A894-0AE6421CB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1649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3361FB-080F-C0AC-EBB6-001085380EB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30</a:t>
            </a:r>
          </a:p>
        </p:txBody>
      </p:sp>
    </p:spTree>
    <p:extLst>
      <p:ext uri="{BB962C8B-B14F-4D97-AF65-F5344CB8AC3E}">
        <p14:creationId xmlns:p14="http://schemas.microsoft.com/office/powerpoint/2010/main" val="27503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7592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diktieren dafür defensiv duften donnern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7592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duften dafür diktieren donnern defensiv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7592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dafür defensiv donnern duften diktieren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AF7E3F9-8DE8-AF98-6488-68D201A0B05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31</a:t>
            </a:r>
          </a:p>
        </p:txBody>
      </p:sp>
    </p:spTree>
    <p:extLst>
      <p:ext uri="{BB962C8B-B14F-4D97-AF65-F5344CB8AC3E}">
        <p14:creationId xmlns:p14="http://schemas.microsoft.com/office/powerpoint/2010/main" val="27641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3732201"/>
            <a:ext cx="198267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75164" y="382344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8">
            <a:hlinkClick r:id="" action="ppaction://media"/>
            <a:extLst>
              <a:ext uri="{FF2B5EF4-FFF2-40B4-BE49-F238E27FC236}">
                <a16:creationId xmlns:a16="http://schemas.microsoft.com/office/drawing/2014/main" id="{B40205D8-86A4-44B0-ACE9-566B7E0CB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1183" y="236838"/>
            <a:ext cx="487363" cy="487363"/>
          </a:xfrm>
          <a:prstGeom prst="rect">
            <a:avLst/>
          </a:prstGeom>
        </p:spPr>
      </p:pic>
      <p:pic>
        <p:nvPicPr>
          <p:cNvPr id="22" name="812_8488">
            <a:hlinkClick r:id="" action="ppaction://media"/>
            <a:extLst>
              <a:ext uri="{FF2B5EF4-FFF2-40B4-BE49-F238E27FC236}">
                <a16:creationId xmlns:a16="http://schemas.microsoft.com/office/drawing/2014/main" id="{170536F9-9E11-4409-AF39-3818A03C2B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DB513C-63E3-2424-3C14-41318C1F586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32</a:t>
            </a:r>
          </a:p>
        </p:txBody>
      </p:sp>
    </p:spTree>
    <p:extLst>
      <p:ext uri="{BB962C8B-B14F-4D97-AF65-F5344CB8AC3E}">
        <p14:creationId xmlns:p14="http://schemas.microsoft.com/office/powerpoint/2010/main" val="6988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27834" y="1686080"/>
            <a:ext cx="233035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8071164" y="177732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89">
            <a:hlinkClick r:id="" action="ppaction://media"/>
            <a:extLst>
              <a:ext uri="{FF2B5EF4-FFF2-40B4-BE49-F238E27FC236}">
                <a16:creationId xmlns:a16="http://schemas.microsoft.com/office/drawing/2014/main" id="{EB58E775-3165-4BAE-A408-1C704E463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37069"/>
            <a:ext cx="487363" cy="487363"/>
          </a:xfrm>
          <a:prstGeom prst="rect">
            <a:avLst/>
          </a:prstGeom>
        </p:spPr>
      </p:pic>
      <p:pic>
        <p:nvPicPr>
          <p:cNvPr id="22" name="812_8489">
            <a:hlinkClick r:id="" action="ppaction://media"/>
            <a:extLst>
              <a:ext uri="{FF2B5EF4-FFF2-40B4-BE49-F238E27FC236}">
                <a16:creationId xmlns:a16="http://schemas.microsoft.com/office/drawing/2014/main" id="{6A978689-56B3-4E3B-A0F4-9EEEF5034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8373C8-0FA0-40F4-B28F-7C1043C0AA2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33</a:t>
            </a:r>
          </a:p>
        </p:txBody>
      </p:sp>
    </p:spTree>
    <p:extLst>
      <p:ext uri="{BB962C8B-B14F-4D97-AF65-F5344CB8AC3E}">
        <p14:creationId xmlns:p14="http://schemas.microsoft.com/office/powerpoint/2010/main" val="19397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801709" y="2674052"/>
            <a:ext cx="233035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945039" y="276530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0">
            <a:hlinkClick r:id="" action="ppaction://media"/>
            <a:extLst>
              <a:ext uri="{FF2B5EF4-FFF2-40B4-BE49-F238E27FC236}">
                <a16:creationId xmlns:a16="http://schemas.microsoft.com/office/drawing/2014/main" id="{4877B305-BB94-4DB3-A110-6094C1DEA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7706" y="268607"/>
            <a:ext cx="487363" cy="487363"/>
          </a:xfrm>
          <a:prstGeom prst="rect">
            <a:avLst/>
          </a:prstGeom>
        </p:spPr>
      </p:pic>
      <p:pic>
        <p:nvPicPr>
          <p:cNvPr id="22" name="812_8490">
            <a:hlinkClick r:id="" action="ppaction://media"/>
            <a:extLst>
              <a:ext uri="{FF2B5EF4-FFF2-40B4-BE49-F238E27FC236}">
                <a16:creationId xmlns:a16="http://schemas.microsoft.com/office/drawing/2014/main" id="{8D8E82E8-F4ED-4B31-BD91-35C514116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8795" y="236838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949A68-EE50-FF13-25FF-E62E651B7E63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34</a:t>
            </a:r>
          </a:p>
        </p:txBody>
      </p:sp>
    </p:spTree>
    <p:extLst>
      <p:ext uri="{BB962C8B-B14F-4D97-AF65-F5344CB8AC3E}">
        <p14:creationId xmlns:p14="http://schemas.microsoft.com/office/powerpoint/2010/main" val="24935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998314" y="4618466"/>
            <a:ext cx="284726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1141644" y="431013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1">
            <a:hlinkClick r:id="" action="ppaction://media"/>
            <a:extLst>
              <a:ext uri="{FF2B5EF4-FFF2-40B4-BE49-F238E27FC236}">
                <a16:creationId xmlns:a16="http://schemas.microsoft.com/office/drawing/2014/main" id="{8C6FA1A2-7EE5-485B-A41A-335F81909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00061"/>
            <a:ext cx="487363" cy="487363"/>
          </a:xfrm>
          <a:prstGeom prst="rect">
            <a:avLst/>
          </a:prstGeom>
        </p:spPr>
      </p:pic>
      <p:pic>
        <p:nvPicPr>
          <p:cNvPr id="22" name="812_8491">
            <a:hlinkClick r:id="" action="ppaction://media"/>
            <a:extLst>
              <a:ext uri="{FF2B5EF4-FFF2-40B4-BE49-F238E27FC236}">
                <a16:creationId xmlns:a16="http://schemas.microsoft.com/office/drawing/2014/main" id="{CC23A50E-662D-450B-886F-32863A0C7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61710" y="2241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6BF9332-7165-D4CA-5D7E-6238336D5D3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35</a:t>
            </a:r>
          </a:p>
        </p:txBody>
      </p:sp>
    </p:spTree>
    <p:extLst>
      <p:ext uri="{BB962C8B-B14F-4D97-AF65-F5344CB8AC3E}">
        <p14:creationId xmlns:p14="http://schemas.microsoft.com/office/powerpoint/2010/main" val="8514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5637449"/>
            <a:ext cx="233035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5239495" y="572869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2">
            <a:hlinkClick r:id="" action="ppaction://media"/>
            <a:extLst>
              <a:ext uri="{FF2B5EF4-FFF2-40B4-BE49-F238E27FC236}">
                <a16:creationId xmlns:a16="http://schemas.microsoft.com/office/drawing/2014/main" id="{05423283-6BEE-4841-B89B-6429F4BFE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2358" y="254793"/>
            <a:ext cx="487363" cy="487363"/>
          </a:xfrm>
          <a:prstGeom prst="rect">
            <a:avLst/>
          </a:prstGeom>
        </p:spPr>
      </p:pic>
      <p:pic>
        <p:nvPicPr>
          <p:cNvPr id="22" name="812_8492">
            <a:hlinkClick r:id="" action="ppaction://media"/>
            <a:extLst>
              <a:ext uri="{FF2B5EF4-FFF2-40B4-BE49-F238E27FC236}">
                <a16:creationId xmlns:a16="http://schemas.microsoft.com/office/drawing/2014/main" id="{986FB73C-F886-4C54-98F2-47AF733FA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6860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84906CA-9EA3-3F75-0501-0D78129895E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36</a:t>
            </a:r>
          </a:p>
        </p:txBody>
      </p:sp>
    </p:spTree>
    <p:extLst>
      <p:ext uri="{BB962C8B-B14F-4D97-AF65-F5344CB8AC3E}">
        <p14:creationId xmlns:p14="http://schemas.microsoft.com/office/powerpoint/2010/main" val="20885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1053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dämlich delegieren dienstlich durcheinander dekorieren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1053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dekorieren dienstlich dämlich delegieren durcheinander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1053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dienstlich durcheinander dekorieren dämlich delegieren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ABBAC67-29AD-E341-8E44-2CDDBA6D6A3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37</a:t>
            </a:r>
          </a:p>
        </p:txBody>
      </p:sp>
    </p:spTree>
    <p:extLst>
      <p:ext uri="{BB962C8B-B14F-4D97-AF65-F5344CB8AC3E}">
        <p14:creationId xmlns:p14="http://schemas.microsoft.com/office/powerpoint/2010/main" val="18548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4649477"/>
            <a:ext cx="197909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71583" y="474072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3">
            <a:hlinkClick r:id="" action="ppaction://media"/>
            <a:extLst>
              <a:ext uri="{FF2B5EF4-FFF2-40B4-BE49-F238E27FC236}">
                <a16:creationId xmlns:a16="http://schemas.microsoft.com/office/drawing/2014/main" id="{2968B8B8-0C11-4004-B70C-1254C7872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0872" y="247062"/>
            <a:ext cx="487363" cy="487363"/>
          </a:xfrm>
          <a:prstGeom prst="rect">
            <a:avLst/>
          </a:prstGeom>
        </p:spPr>
      </p:pic>
      <p:pic>
        <p:nvPicPr>
          <p:cNvPr id="22" name="812_8493">
            <a:hlinkClick r:id="" action="ppaction://media"/>
            <a:extLst>
              <a:ext uri="{FF2B5EF4-FFF2-40B4-BE49-F238E27FC236}">
                <a16:creationId xmlns:a16="http://schemas.microsoft.com/office/drawing/2014/main" id="{510D76D6-AD95-4AB7-A0AE-7BBE746CF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83191" y="26860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8F2C6A0-89E4-A5A2-848B-D0E9BD66FA99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38</a:t>
            </a:r>
          </a:p>
        </p:txBody>
      </p:sp>
    </p:spTree>
    <p:extLst>
      <p:ext uri="{BB962C8B-B14F-4D97-AF65-F5344CB8AC3E}">
        <p14:creationId xmlns:p14="http://schemas.microsoft.com/office/powerpoint/2010/main" val="24001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09048" y="1686080"/>
            <a:ext cx="197909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01119" y="177732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4">
            <a:hlinkClick r:id="" action="ppaction://media"/>
            <a:extLst>
              <a:ext uri="{FF2B5EF4-FFF2-40B4-BE49-F238E27FC236}">
                <a16:creationId xmlns:a16="http://schemas.microsoft.com/office/drawing/2014/main" id="{575ED1A6-862B-4E45-8458-1BC3E877D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5677" y="233635"/>
            <a:ext cx="487363" cy="487363"/>
          </a:xfrm>
          <a:prstGeom prst="rect">
            <a:avLst/>
          </a:prstGeom>
        </p:spPr>
      </p:pic>
      <p:pic>
        <p:nvPicPr>
          <p:cNvPr id="22" name="812_8494">
            <a:hlinkClick r:id="" action="ppaction://media"/>
            <a:extLst>
              <a:ext uri="{FF2B5EF4-FFF2-40B4-BE49-F238E27FC236}">
                <a16:creationId xmlns:a16="http://schemas.microsoft.com/office/drawing/2014/main" id="{09CFC10C-A18A-4A83-B2EA-F6FB05A9F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36838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F03BA6-72E4-BE07-55F5-6C911A90E93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39</a:t>
            </a:r>
          </a:p>
        </p:txBody>
      </p:sp>
    </p:spTree>
    <p:extLst>
      <p:ext uri="{BB962C8B-B14F-4D97-AF65-F5344CB8AC3E}">
        <p14:creationId xmlns:p14="http://schemas.microsoft.com/office/powerpoint/2010/main" val="40329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18179" y="1697986"/>
            <a:ext cx="177424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405399" y="178923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5">
            <a:hlinkClick r:id="" action="ppaction://media"/>
            <a:extLst>
              <a:ext uri="{FF2B5EF4-FFF2-40B4-BE49-F238E27FC236}">
                <a16:creationId xmlns:a16="http://schemas.microsoft.com/office/drawing/2014/main" id="{C1394613-57B8-4A81-A407-7E84E2209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3015" y="272323"/>
            <a:ext cx="487363" cy="487363"/>
          </a:xfrm>
          <a:prstGeom prst="rect">
            <a:avLst/>
          </a:prstGeom>
        </p:spPr>
      </p:pic>
      <p:pic>
        <p:nvPicPr>
          <p:cNvPr id="22" name="812_8465">
            <a:hlinkClick r:id="" action="ppaction://media"/>
            <a:extLst>
              <a:ext uri="{FF2B5EF4-FFF2-40B4-BE49-F238E27FC236}">
                <a16:creationId xmlns:a16="http://schemas.microsoft.com/office/drawing/2014/main" id="{05CACF50-FA51-4030-A80B-5C884E5A0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6670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A3451E-25F9-AF8B-816F-D9739EE491D6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5772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28690" y="5635861"/>
            <a:ext cx="150399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145661" y="5727109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5">
            <a:hlinkClick r:id="" action="ppaction://media"/>
            <a:extLst>
              <a:ext uri="{FF2B5EF4-FFF2-40B4-BE49-F238E27FC236}">
                <a16:creationId xmlns:a16="http://schemas.microsoft.com/office/drawing/2014/main" id="{9BD0F995-7B49-487B-A6D8-997AF567D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25247" y="220506"/>
            <a:ext cx="487363" cy="487363"/>
          </a:xfrm>
          <a:prstGeom prst="rect">
            <a:avLst/>
          </a:prstGeom>
        </p:spPr>
      </p:pic>
      <p:pic>
        <p:nvPicPr>
          <p:cNvPr id="22" name="812_8495">
            <a:hlinkClick r:id="" action="ppaction://media"/>
            <a:extLst>
              <a:ext uri="{FF2B5EF4-FFF2-40B4-BE49-F238E27FC236}">
                <a16:creationId xmlns:a16="http://schemas.microsoft.com/office/drawing/2014/main" id="{E98B4530-0551-4033-876A-5B47A42E6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88012DE-4F0F-34F5-7BB9-7F87E4B7256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40</a:t>
            </a:r>
          </a:p>
        </p:txBody>
      </p:sp>
    </p:spTree>
    <p:extLst>
      <p:ext uri="{BB962C8B-B14F-4D97-AF65-F5344CB8AC3E}">
        <p14:creationId xmlns:p14="http://schemas.microsoft.com/office/powerpoint/2010/main" val="3166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184636" y="2682454"/>
            <a:ext cx="150399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501607" y="277370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6">
            <a:hlinkClick r:id="" action="ppaction://media"/>
            <a:extLst>
              <a:ext uri="{FF2B5EF4-FFF2-40B4-BE49-F238E27FC236}">
                <a16:creationId xmlns:a16="http://schemas.microsoft.com/office/drawing/2014/main" id="{71F7B0C4-F9D1-4086-A714-2A273BBF3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90908" y="209321"/>
            <a:ext cx="487363" cy="487363"/>
          </a:xfrm>
          <a:prstGeom prst="rect">
            <a:avLst/>
          </a:prstGeom>
        </p:spPr>
      </p:pic>
      <p:pic>
        <p:nvPicPr>
          <p:cNvPr id="22" name="812_8496">
            <a:hlinkClick r:id="" action="ppaction://media"/>
            <a:extLst>
              <a:ext uri="{FF2B5EF4-FFF2-40B4-BE49-F238E27FC236}">
                <a16:creationId xmlns:a16="http://schemas.microsoft.com/office/drawing/2014/main" id="{EFC12A8C-83B3-49DF-8B27-75C2767DA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7097" y="2114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B24F4C-0F6B-C194-0944-A5640FD602F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41</a:t>
            </a:r>
          </a:p>
        </p:txBody>
      </p:sp>
    </p:spTree>
    <p:extLst>
      <p:ext uri="{BB962C8B-B14F-4D97-AF65-F5344CB8AC3E}">
        <p14:creationId xmlns:p14="http://schemas.microsoft.com/office/powerpoint/2010/main" val="40913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2" y="5579899"/>
            <a:ext cx="17482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740734" y="567114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7">
            <a:hlinkClick r:id="" action="ppaction://media"/>
            <a:extLst>
              <a:ext uri="{FF2B5EF4-FFF2-40B4-BE49-F238E27FC236}">
                <a16:creationId xmlns:a16="http://schemas.microsoft.com/office/drawing/2014/main" id="{5EEAB11A-D57E-4C5D-977F-FD7348BE1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7277" y="256318"/>
            <a:ext cx="487363" cy="487363"/>
          </a:xfrm>
          <a:prstGeom prst="rect">
            <a:avLst/>
          </a:prstGeom>
        </p:spPr>
      </p:pic>
      <p:pic>
        <p:nvPicPr>
          <p:cNvPr id="22" name="812_8497">
            <a:hlinkClick r:id="" action="ppaction://media"/>
            <a:extLst>
              <a:ext uri="{FF2B5EF4-FFF2-40B4-BE49-F238E27FC236}">
                <a16:creationId xmlns:a16="http://schemas.microsoft.com/office/drawing/2014/main" id="{E2EEB7CB-A9DC-488A-8790-1F8EEE378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68607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87B16D-33A0-BD9B-613E-84F68A62BAC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42</a:t>
            </a:r>
          </a:p>
        </p:txBody>
      </p:sp>
    </p:spTree>
    <p:extLst>
      <p:ext uri="{BB962C8B-B14F-4D97-AF65-F5344CB8AC3E}">
        <p14:creationId xmlns:p14="http://schemas.microsoft.com/office/powerpoint/2010/main" val="31978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6832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dampfen drucken dürr davon darauf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6832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dürr dampfen darauf drucken davon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6832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davon darauf drucken dürr dampfen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AB07C5-D70C-5E62-66E4-DF0D03C1E61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43</a:t>
            </a:r>
          </a:p>
        </p:txBody>
      </p:sp>
    </p:spTree>
    <p:extLst>
      <p:ext uri="{BB962C8B-B14F-4D97-AF65-F5344CB8AC3E}">
        <p14:creationId xmlns:p14="http://schemas.microsoft.com/office/powerpoint/2010/main" val="22579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81222" y="4633968"/>
            <a:ext cx="17482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542444" y="472521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8">
            <a:hlinkClick r:id="" action="ppaction://media"/>
            <a:extLst>
              <a:ext uri="{FF2B5EF4-FFF2-40B4-BE49-F238E27FC236}">
                <a16:creationId xmlns:a16="http://schemas.microsoft.com/office/drawing/2014/main" id="{760F71C7-A928-45DF-8557-A8473FE8B4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8335" y="285910"/>
            <a:ext cx="487363" cy="487363"/>
          </a:xfrm>
          <a:prstGeom prst="rect">
            <a:avLst/>
          </a:prstGeom>
        </p:spPr>
      </p:pic>
      <p:pic>
        <p:nvPicPr>
          <p:cNvPr id="22" name="812_8498">
            <a:hlinkClick r:id="" action="ppaction://media"/>
            <a:extLst>
              <a:ext uri="{FF2B5EF4-FFF2-40B4-BE49-F238E27FC236}">
                <a16:creationId xmlns:a16="http://schemas.microsoft.com/office/drawing/2014/main" id="{F6FD4707-D5F0-4341-B2FC-2D309F6D4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1460" y="28591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DE9580-641C-ACD6-4C00-EE3855377FC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44</a:t>
            </a:r>
          </a:p>
        </p:txBody>
      </p:sp>
    </p:spTree>
    <p:extLst>
      <p:ext uri="{BB962C8B-B14F-4D97-AF65-F5344CB8AC3E}">
        <p14:creationId xmlns:p14="http://schemas.microsoft.com/office/powerpoint/2010/main" val="40627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227512" y="1686080"/>
            <a:ext cx="17482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788734" y="177732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99">
            <a:hlinkClick r:id="" action="ppaction://media"/>
            <a:extLst>
              <a:ext uri="{FF2B5EF4-FFF2-40B4-BE49-F238E27FC236}">
                <a16:creationId xmlns:a16="http://schemas.microsoft.com/office/drawing/2014/main" id="{A44CC912-2F64-433A-84D4-C14CD1A62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6006" y="268607"/>
            <a:ext cx="487363" cy="487363"/>
          </a:xfrm>
          <a:prstGeom prst="rect">
            <a:avLst/>
          </a:prstGeom>
        </p:spPr>
      </p:pic>
      <p:pic>
        <p:nvPicPr>
          <p:cNvPr id="22" name="812_8499">
            <a:hlinkClick r:id="" action="ppaction://media"/>
            <a:extLst>
              <a:ext uri="{FF2B5EF4-FFF2-40B4-BE49-F238E27FC236}">
                <a16:creationId xmlns:a16="http://schemas.microsoft.com/office/drawing/2014/main" id="{833F82C3-479D-4B1F-892D-5D74CB258D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2590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A471DE-FA40-9814-5DE0-B0D02F16107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45</a:t>
            </a:r>
          </a:p>
        </p:txBody>
      </p:sp>
    </p:spTree>
    <p:extLst>
      <p:ext uri="{BB962C8B-B14F-4D97-AF65-F5344CB8AC3E}">
        <p14:creationId xmlns:p14="http://schemas.microsoft.com/office/powerpoint/2010/main" val="2171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808505" y="3651515"/>
            <a:ext cx="174824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369727" y="374276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00">
            <a:hlinkClick r:id="" action="ppaction://media"/>
            <a:extLst>
              <a:ext uri="{FF2B5EF4-FFF2-40B4-BE49-F238E27FC236}">
                <a16:creationId xmlns:a16="http://schemas.microsoft.com/office/drawing/2014/main" id="{1199BD56-9D98-44CB-8577-F43F2E7EA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0958" y="200061"/>
            <a:ext cx="487363" cy="487363"/>
          </a:xfrm>
          <a:prstGeom prst="rect">
            <a:avLst/>
          </a:prstGeom>
        </p:spPr>
      </p:pic>
      <p:pic>
        <p:nvPicPr>
          <p:cNvPr id="22" name="812_8500">
            <a:hlinkClick r:id="" action="ppaction://media"/>
            <a:extLst>
              <a:ext uri="{FF2B5EF4-FFF2-40B4-BE49-F238E27FC236}">
                <a16:creationId xmlns:a16="http://schemas.microsoft.com/office/drawing/2014/main" id="{5AB646D9-5FC0-4A5C-8837-45287C892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19308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C41F08-89B5-8CA8-0AF4-4882AB4B617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46</a:t>
            </a:r>
          </a:p>
        </p:txBody>
      </p:sp>
    </p:spTree>
    <p:extLst>
      <p:ext uri="{BB962C8B-B14F-4D97-AF65-F5344CB8AC3E}">
        <p14:creationId xmlns:p14="http://schemas.microsoft.com/office/powerpoint/2010/main" val="4706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3425" y="2681208"/>
            <a:ext cx="208858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984985" y="277245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01">
            <a:hlinkClick r:id="" action="ppaction://media"/>
            <a:extLst>
              <a:ext uri="{FF2B5EF4-FFF2-40B4-BE49-F238E27FC236}">
                <a16:creationId xmlns:a16="http://schemas.microsoft.com/office/drawing/2014/main" id="{27214715-AF72-44AF-8DCB-C73A881160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4649" y="244325"/>
            <a:ext cx="487363" cy="487363"/>
          </a:xfrm>
          <a:prstGeom prst="rect">
            <a:avLst/>
          </a:prstGeom>
        </p:spPr>
      </p:pic>
      <p:pic>
        <p:nvPicPr>
          <p:cNvPr id="22" name="812_8501">
            <a:hlinkClick r:id="" action="ppaction://media"/>
            <a:extLst>
              <a:ext uri="{FF2B5EF4-FFF2-40B4-BE49-F238E27FC236}">
                <a16:creationId xmlns:a16="http://schemas.microsoft.com/office/drawing/2014/main" id="{C3AD621F-6532-4992-8755-8F7C1AA33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241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262903-E123-4DCE-C9E5-A2AECA1C266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47</a:t>
            </a:r>
          </a:p>
        </p:txBody>
      </p:sp>
    </p:spTree>
    <p:extLst>
      <p:ext uri="{BB962C8B-B14F-4D97-AF65-F5344CB8AC3E}">
        <p14:creationId xmlns:p14="http://schemas.microsoft.com/office/powerpoint/2010/main" val="31322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7995D5E-1D09-4E0D-91B9-A11D07701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5" y="1360037"/>
            <a:ext cx="11827265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096165" y="3640954"/>
            <a:ext cx="167190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581040" y="373220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17">
            <a:hlinkClick r:id="" action="ppaction://media"/>
            <a:extLst>
              <a:ext uri="{FF2B5EF4-FFF2-40B4-BE49-F238E27FC236}">
                <a16:creationId xmlns:a16="http://schemas.microsoft.com/office/drawing/2014/main" id="{B94AF077-E097-4198-A012-C285CF47D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24951" y="236838"/>
            <a:ext cx="487363" cy="487363"/>
          </a:xfrm>
          <a:prstGeom prst="rect">
            <a:avLst/>
          </a:prstGeom>
        </p:spPr>
      </p:pic>
      <p:pic>
        <p:nvPicPr>
          <p:cNvPr id="22" name="812_8517">
            <a:hlinkClick r:id="" action="ppaction://media"/>
            <a:extLst>
              <a:ext uri="{FF2B5EF4-FFF2-40B4-BE49-F238E27FC236}">
                <a16:creationId xmlns:a16="http://schemas.microsoft.com/office/drawing/2014/main" id="{F6B10F68-4C3A-4F71-845E-DD3FBD581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87CBB9-383A-E6A6-5B8C-32064FD46DD6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48</a:t>
            </a:r>
          </a:p>
        </p:txBody>
      </p:sp>
    </p:spTree>
    <p:extLst>
      <p:ext uri="{BB962C8B-B14F-4D97-AF65-F5344CB8AC3E}">
        <p14:creationId xmlns:p14="http://schemas.microsoft.com/office/powerpoint/2010/main" val="38732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7324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diskret dauernd dumm dagegen defekt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7324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dauernd defekt diskret dumm dagegen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7324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dumm defekt dagegen diskret dauernd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4236FE-CF1C-1D2A-7D9E-3139BD5DFEC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49</a:t>
            </a:r>
          </a:p>
        </p:txBody>
      </p:sp>
    </p:spTree>
    <p:extLst>
      <p:ext uri="{BB962C8B-B14F-4D97-AF65-F5344CB8AC3E}">
        <p14:creationId xmlns:p14="http://schemas.microsoft.com/office/powerpoint/2010/main" val="30393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28213" y="3650258"/>
            <a:ext cx="177424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715433" y="3741506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6">
            <a:hlinkClick r:id="" action="ppaction://media"/>
            <a:extLst>
              <a:ext uri="{FF2B5EF4-FFF2-40B4-BE49-F238E27FC236}">
                <a16:creationId xmlns:a16="http://schemas.microsoft.com/office/drawing/2014/main" id="{48E7A407-9524-42DC-BEBE-B83A838E5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8778" y="279362"/>
            <a:ext cx="487363" cy="487363"/>
          </a:xfrm>
          <a:prstGeom prst="rect">
            <a:avLst/>
          </a:prstGeom>
        </p:spPr>
      </p:pic>
      <p:pic>
        <p:nvPicPr>
          <p:cNvPr id="22" name="812_8466">
            <a:hlinkClick r:id="" action="ppaction://media"/>
            <a:extLst>
              <a:ext uri="{FF2B5EF4-FFF2-40B4-BE49-F238E27FC236}">
                <a16:creationId xmlns:a16="http://schemas.microsoft.com/office/drawing/2014/main" id="{E4AD11B2-FCE4-47BB-9764-19894AF39C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E6E5B5-E2D4-565A-38B7-1AD8C5DE0025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3935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652426" y="3692947"/>
            <a:ext cx="287545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527883" y="375165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18">
            <a:hlinkClick r:id="" action="ppaction://media"/>
            <a:extLst>
              <a:ext uri="{FF2B5EF4-FFF2-40B4-BE49-F238E27FC236}">
                <a16:creationId xmlns:a16="http://schemas.microsoft.com/office/drawing/2014/main" id="{8E38EBB4-5E15-4395-B01F-40D03D3F0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5888" y="255487"/>
            <a:ext cx="487363" cy="487363"/>
          </a:xfrm>
          <a:prstGeom prst="rect">
            <a:avLst/>
          </a:prstGeom>
        </p:spPr>
      </p:pic>
      <p:pic>
        <p:nvPicPr>
          <p:cNvPr id="22" name="812_8518">
            <a:hlinkClick r:id="" action="ppaction://media"/>
            <a:extLst>
              <a:ext uri="{FF2B5EF4-FFF2-40B4-BE49-F238E27FC236}">
                <a16:creationId xmlns:a16="http://schemas.microsoft.com/office/drawing/2014/main" id="{8FBBD56B-481C-4036-97F7-F0BB3DB30C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30278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9E48E8-ABED-BE9A-565D-2354C9F419D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50</a:t>
            </a:r>
          </a:p>
        </p:txBody>
      </p:sp>
    </p:spTree>
    <p:extLst>
      <p:ext uri="{BB962C8B-B14F-4D97-AF65-F5344CB8AC3E}">
        <p14:creationId xmlns:p14="http://schemas.microsoft.com/office/powerpoint/2010/main" val="18870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79513" y="1741560"/>
            <a:ext cx="344821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627730" y="180027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03">
            <a:hlinkClick r:id="" action="ppaction://media"/>
            <a:extLst>
              <a:ext uri="{FF2B5EF4-FFF2-40B4-BE49-F238E27FC236}">
                <a16:creationId xmlns:a16="http://schemas.microsoft.com/office/drawing/2014/main" id="{892189BB-B211-4EEE-B9CC-B8F42876B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30278"/>
            <a:ext cx="487363" cy="487363"/>
          </a:xfrm>
          <a:prstGeom prst="rect">
            <a:avLst/>
          </a:prstGeom>
        </p:spPr>
      </p:pic>
      <p:pic>
        <p:nvPicPr>
          <p:cNvPr id="22" name="812_8503">
            <a:hlinkClick r:id="" action="ppaction://media"/>
            <a:extLst>
              <a:ext uri="{FF2B5EF4-FFF2-40B4-BE49-F238E27FC236}">
                <a16:creationId xmlns:a16="http://schemas.microsoft.com/office/drawing/2014/main" id="{D208862C-5986-4B57-8D1C-CEBA55F09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435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10BA544-C41A-99EC-67AC-8D5EB04D2F0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51</a:t>
            </a:r>
          </a:p>
        </p:txBody>
      </p:sp>
    </p:spTree>
    <p:extLst>
      <p:ext uri="{BB962C8B-B14F-4D97-AF65-F5344CB8AC3E}">
        <p14:creationId xmlns:p14="http://schemas.microsoft.com/office/powerpoint/2010/main" val="13770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733073" y="1731624"/>
            <a:ext cx="386758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633726" y="223477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04">
            <a:hlinkClick r:id="" action="ppaction://media"/>
            <a:extLst>
              <a:ext uri="{FF2B5EF4-FFF2-40B4-BE49-F238E27FC236}">
                <a16:creationId xmlns:a16="http://schemas.microsoft.com/office/drawing/2014/main" id="{3D3809A8-FD17-426A-8AB1-F4F98C49E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54793"/>
            <a:ext cx="487363" cy="487363"/>
          </a:xfrm>
          <a:prstGeom prst="rect">
            <a:avLst/>
          </a:prstGeom>
        </p:spPr>
      </p:pic>
      <p:pic>
        <p:nvPicPr>
          <p:cNvPr id="22" name="812_8504">
            <a:hlinkClick r:id="" action="ppaction://media"/>
            <a:extLst>
              <a:ext uri="{FF2B5EF4-FFF2-40B4-BE49-F238E27FC236}">
                <a16:creationId xmlns:a16="http://schemas.microsoft.com/office/drawing/2014/main" id="{83886FA4-A490-44E8-A0B5-2A7334EDA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435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02867F-044C-F879-D409-96196193192C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52</a:t>
            </a:r>
          </a:p>
        </p:txBody>
      </p:sp>
    </p:spTree>
    <p:extLst>
      <p:ext uri="{BB962C8B-B14F-4D97-AF65-F5344CB8AC3E}">
        <p14:creationId xmlns:p14="http://schemas.microsoft.com/office/powerpoint/2010/main" val="41288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228289" y="3667637"/>
            <a:ext cx="215561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6383900" y="372634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4" name="811_3067">
            <a:hlinkClick r:id="" action="ppaction://media"/>
            <a:extLst>
              <a:ext uri="{FF2B5EF4-FFF2-40B4-BE49-F238E27FC236}">
                <a16:creationId xmlns:a16="http://schemas.microsoft.com/office/drawing/2014/main" id="{16FB97F0-C559-45BB-9774-0504E2016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4109" y="240987"/>
            <a:ext cx="487363" cy="487363"/>
          </a:xfrm>
          <a:prstGeom prst="rect">
            <a:avLst/>
          </a:prstGeom>
        </p:spPr>
      </p:pic>
      <p:pic>
        <p:nvPicPr>
          <p:cNvPr id="6" name="811_3068">
            <a:hlinkClick r:id="" action="ppaction://media"/>
            <a:extLst>
              <a:ext uri="{FF2B5EF4-FFF2-40B4-BE49-F238E27FC236}">
                <a16:creationId xmlns:a16="http://schemas.microsoft.com/office/drawing/2014/main" id="{3BEB59F1-2FA4-47EA-BC0D-F2E8AFF0C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4251" y="269988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FD6DE3-89FE-9D3B-B026-36B7A4BF3E94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53</a:t>
            </a:r>
          </a:p>
        </p:txBody>
      </p:sp>
    </p:spTree>
    <p:extLst>
      <p:ext uri="{BB962C8B-B14F-4D97-AF65-F5344CB8AC3E}">
        <p14:creationId xmlns:p14="http://schemas.microsoft.com/office/powerpoint/2010/main" val="35232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159782" y="4666343"/>
            <a:ext cx="215561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315393" y="472505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4" name="811_3069">
            <a:hlinkClick r:id="" action="ppaction://media"/>
            <a:extLst>
              <a:ext uri="{FF2B5EF4-FFF2-40B4-BE49-F238E27FC236}">
                <a16:creationId xmlns:a16="http://schemas.microsoft.com/office/drawing/2014/main" id="{759A44B6-A2A1-4FA5-AC07-A46E1CD1C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36239" y="225782"/>
            <a:ext cx="487363" cy="487363"/>
          </a:xfrm>
          <a:prstGeom prst="rect">
            <a:avLst/>
          </a:prstGeom>
        </p:spPr>
      </p:pic>
      <p:pic>
        <p:nvPicPr>
          <p:cNvPr id="6" name="811_3070">
            <a:hlinkClick r:id="" action="ppaction://media"/>
            <a:extLst>
              <a:ext uri="{FF2B5EF4-FFF2-40B4-BE49-F238E27FC236}">
                <a16:creationId xmlns:a16="http://schemas.microsoft.com/office/drawing/2014/main" id="{EEDD801F-AE14-4B52-AE45-BEB2A3979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57565" y="18103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3813F8-5DB3-A7ED-3F43-6BB5A9CA0DD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54</a:t>
            </a:r>
          </a:p>
        </p:txBody>
      </p:sp>
    </p:spTree>
    <p:extLst>
      <p:ext uri="{BB962C8B-B14F-4D97-AF65-F5344CB8AC3E}">
        <p14:creationId xmlns:p14="http://schemas.microsoft.com/office/powerpoint/2010/main" val="24783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30002"/>
            <a:ext cx="10470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Sandsteindom darniederliegend Wanddurchdringung Raddefekt Goldader 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84228"/>
            <a:ext cx="10377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Raddefekt darniederliegend Sandsteindom Goldader Wanddurchdringung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38454"/>
            <a:ext cx="10377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darniederliegend Goldader Wanddurchdringung Raddefekt Sandsteindom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7AC892-9C16-7D17-3824-7BC2CB912C5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55</a:t>
            </a:r>
          </a:p>
        </p:txBody>
      </p:sp>
    </p:spTree>
    <p:extLst>
      <p:ext uri="{BB962C8B-B14F-4D97-AF65-F5344CB8AC3E}">
        <p14:creationId xmlns:p14="http://schemas.microsoft.com/office/powerpoint/2010/main" val="1150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156953" y="2688386"/>
            <a:ext cx="3158458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315410" y="274709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07">
            <a:hlinkClick r:id="" action="ppaction://media"/>
            <a:extLst>
              <a:ext uri="{FF2B5EF4-FFF2-40B4-BE49-F238E27FC236}">
                <a16:creationId xmlns:a16="http://schemas.microsoft.com/office/drawing/2014/main" id="{71CF1251-3CEA-43E9-9DA1-FB6388CB3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55487"/>
            <a:ext cx="487363" cy="487363"/>
          </a:xfrm>
          <a:prstGeom prst="rect">
            <a:avLst/>
          </a:prstGeom>
        </p:spPr>
      </p:pic>
      <p:pic>
        <p:nvPicPr>
          <p:cNvPr id="22" name="812_8507">
            <a:hlinkClick r:id="" action="ppaction://media"/>
            <a:extLst>
              <a:ext uri="{FF2B5EF4-FFF2-40B4-BE49-F238E27FC236}">
                <a16:creationId xmlns:a16="http://schemas.microsoft.com/office/drawing/2014/main" id="{AB5475C9-D4D7-4F70-BCC5-9313F9F6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93368" y="23064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EA712B-4938-185D-2799-924C51B44051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56</a:t>
            </a:r>
          </a:p>
        </p:txBody>
      </p:sp>
    </p:spTree>
    <p:extLst>
      <p:ext uri="{BB962C8B-B14F-4D97-AF65-F5344CB8AC3E}">
        <p14:creationId xmlns:p14="http://schemas.microsoft.com/office/powerpoint/2010/main" val="2593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30739" y="2756143"/>
            <a:ext cx="276542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096164" y="2814854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19">
            <a:hlinkClick r:id="" action="ppaction://media"/>
            <a:extLst>
              <a:ext uri="{FF2B5EF4-FFF2-40B4-BE49-F238E27FC236}">
                <a16:creationId xmlns:a16="http://schemas.microsoft.com/office/drawing/2014/main" id="{DF33E9F9-B755-4289-8E06-41374945A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9731" y="273739"/>
            <a:ext cx="487363" cy="487363"/>
          </a:xfrm>
          <a:prstGeom prst="rect">
            <a:avLst/>
          </a:prstGeom>
        </p:spPr>
      </p:pic>
      <p:pic>
        <p:nvPicPr>
          <p:cNvPr id="22" name="812_8519">
            <a:hlinkClick r:id="" action="ppaction://media"/>
            <a:extLst>
              <a:ext uri="{FF2B5EF4-FFF2-40B4-BE49-F238E27FC236}">
                <a16:creationId xmlns:a16="http://schemas.microsoft.com/office/drawing/2014/main" id="{45498575-DACD-4E96-A7C5-7909389B6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27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25D0CB-B80A-5299-05FD-3BA89D048FA8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57</a:t>
            </a:r>
          </a:p>
        </p:txBody>
      </p:sp>
    </p:spTree>
    <p:extLst>
      <p:ext uri="{BB962C8B-B14F-4D97-AF65-F5344CB8AC3E}">
        <p14:creationId xmlns:p14="http://schemas.microsoft.com/office/powerpoint/2010/main" val="36930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788613" y="5629722"/>
            <a:ext cx="2425013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213626" y="5688433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0">
            <a:hlinkClick r:id="" action="ppaction://media"/>
            <a:extLst>
              <a:ext uri="{FF2B5EF4-FFF2-40B4-BE49-F238E27FC236}">
                <a16:creationId xmlns:a16="http://schemas.microsoft.com/office/drawing/2014/main" id="{89A92383-8712-4EAD-8C8B-DDCCBA353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2358" y="239929"/>
            <a:ext cx="487363" cy="487363"/>
          </a:xfrm>
          <a:prstGeom prst="rect">
            <a:avLst/>
          </a:prstGeom>
        </p:spPr>
      </p:pic>
      <p:pic>
        <p:nvPicPr>
          <p:cNvPr id="22" name="812_8520">
            <a:hlinkClick r:id="" action="ppaction://media"/>
            <a:extLst>
              <a:ext uri="{FF2B5EF4-FFF2-40B4-BE49-F238E27FC236}">
                <a16:creationId xmlns:a16="http://schemas.microsoft.com/office/drawing/2014/main" id="{89B454C9-CF44-4851-B506-503C2ECBE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43565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3A0314-BF64-A918-9F11-DAB24AF9A582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58</a:t>
            </a:r>
          </a:p>
        </p:txBody>
      </p:sp>
    </p:spTree>
    <p:extLst>
      <p:ext uri="{BB962C8B-B14F-4D97-AF65-F5344CB8AC3E}">
        <p14:creationId xmlns:p14="http://schemas.microsoft.com/office/powerpoint/2010/main" val="26253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639455" y="2697946"/>
            <a:ext cx="2330922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9970377" y="27566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1">
            <a:hlinkClick r:id="" action="ppaction://media"/>
            <a:extLst>
              <a:ext uri="{FF2B5EF4-FFF2-40B4-BE49-F238E27FC236}">
                <a16:creationId xmlns:a16="http://schemas.microsoft.com/office/drawing/2014/main" id="{0950AE22-2ACE-4B35-B4BB-C55A60F52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5677" y="255487"/>
            <a:ext cx="487363" cy="487363"/>
          </a:xfrm>
          <a:prstGeom prst="rect">
            <a:avLst/>
          </a:prstGeom>
        </p:spPr>
      </p:pic>
      <p:pic>
        <p:nvPicPr>
          <p:cNvPr id="22" name="812_8521">
            <a:hlinkClick r:id="" action="ppaction://media"/>
            <a:extLst>
              <a:ext uri="{FF2B5EF4-FFF2-40B4-BE49-F238E27FC236}">
                <a16:creationId xmlns:a16="http://schemas.microsoft.com/office/drawing/2014/main" id="{E1572C0E-5CA3-473B-9818-584890E46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D2ECA5-9151-732C-FCE3-4F2D8BD93D5F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59</a:t>
            </a:r>
          </a:p>
        </p:txBody>
      </p:sp>
    </p:spTree>
    <p:extLst>
      <p:ext uri="{BB962C8B-B14F-4D97-AF65-F5344CB8AC3E}">
        <p14:creationId xmlns:p14="http://schemas.microsoft.com/office/powerpoint/2010/main" val="23908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239275" y="5631309"/>
            <a:ext cx="177424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4826495" y="5722557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7">
            <a:hlinkClick r:id="" action="ppaction://media"/>
            <a:extLst>
              <a:ext uri="{FF2B5EF4-FFF2-40B4-BE49-F238E27FC236}">
                <a16:creationId xmlns:a16="http://schemas.microsoft.com/office/drawing/2014/main" id="{14D09714-309A-40B4-9DB8-CF8A17DC5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5160" y="273739"/>
            <a:ext cx="487363" cy="487363"/>
          </a:xfrm>
          <a:prstGeom prst="rect">
            <a:avLst/>
          </a:prstGeom>
        </p:spPr>
      </p:pic>
      <p:pic>
        <p:nvPicPr>
          <p:cNvPr id="22" name="812_8467">
            <a:hlinkClick r:id="" action="ppaction://media"/>
            <a:extLst>
              <a:ext uri="{FF2B5EF4-FFF2-40B4-BE49-F238E27FC236}">
                <a16:creationId xmlns:a16="http://schemas.microsoft.com/office/drawing/2014/main" id="{04EBD49D-4FD0-477F-BF2F-B1C54E481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547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053727-054A-5238-4F01-0DC64D9E009E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23387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137498" y="4675904"/>
            <a:ext cx="257735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6714853" y="4734615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2">
            <a:hlinkClick r:id="" action="ppaction://media"/>
            <a:extLst>
              <a:ext uri="{FF2B5EF4-FFF2-40B4-BE49-F238E27FC236}">
                <a16:creationId xmlns:a16="http://schemas.microsoft.com/office/drawing/2014/main" id="{677051FF-54B2-49AC-BBE1-536A70E82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05238" y="213455"/>
            <a:ext cx="487363" cy="487363"/>
          </a:xfrm>
          <a:prstGeom prst="rect">
            <a:avLst/>
          </a:prstGeom>
        </p:spPr>
      </p:pic>
      <p:pic>
        <p:nvPicPr>
          <p:cNvPr id="22" name="812_8522">
            <a:hlinkClick r:id="" action="ppaction://media"/>
            <a:extLst>
              <a:ext uri="{FF2B5EF4-FFF2-40B4-BE49-F238E27FC236}">
                <a16:creationId xmlns:a16="http://schemas.microsoft.com/office/drawing/2014/main" id="{E8AAD713-17D5-4CB1-9104-6D02631D0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12340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04259F-27CC-1286-C1DE-B4AFAFF54C67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60</a:t>
            </a:r>
          </a:p>
        </p:txBody>
      </p:sp>
    </p:spTree>
    <p:extLst>
      <p:ext uri="{BB962C8B-B14F-4D97-AF65-F5344CB8AC3E}">
        <p14:creationId xmlns:p14="http://schemas.microsoft.com/office/powerpoint/2010/main" val="10371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30002"/>
            <a:ext cx="9726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Saldendifferenz Wanddehnung Raddampfer Rededauer Wanddusche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84228"/>
            <a:ext cx="9480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Wanddehnung Wanddusche Raddampfer Rededauer Saldendifferenz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38454"/>
            <a:ext cx="9480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Raddampfer Saldendifferenz Wanddehnung Rededauer Wanddusche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97DBB68-7F38-69D7-0A2B-42099AA4A3AA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61</a:t>
            </a:r>
          </a:p>
        </p:txBody>
      </p:sp>
    </p:spTree>
    <p:extLst>
      <p:ext uri="{BB962C8B-B14F-4D97-AF65-F5344CB8AC3E}">
        <p14:creationId xmlns:p14="http://schemas.microsoft.com/office/powerpoint/2010/main" val="9214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189379" y="5631309"/>
            <a:ext cx="2233645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6423024" y="569002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3">
            <a:hlinkClick r:id="" action="ppaction://media"/>
            <a:extLst>
              <a:ext uri="{FF2B5EF4-FFF2-40B4-BE49-F238E27FC236}">
                <a16:creationId xmlns:a16="http://schemas.microsoft.com/office/drawing/2014/main" id="{914CD74E-C15E-469A-9111-67C8C783F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2625" y="228964"/>
            <a:ext cx="487363" cy="487363"/>
          </a:xfrm>
          <a:prstGeom prst="rect">
            <a:avLst/>
          </a:prstGeom>
        </p:spPr>
      </p:pic>
      <p:pic>
        <p:nvPicPr>
          <p:cNvPr id="22" name="812_8523">
            <a:hlinkClick r:id="" action="ppaction://media"/>
            <a:extLst>
              <a:ext uri="{FF2B5EF4-FFF2-40B4-BE49-F238E27FC236}">
                <a16:creationId xmlns:a16="http://schemas.microsoft.com/office/drawing/2014/main" id="{9258823C-22B7-4654-B454-33FB8B8CA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26893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9D3356-6DDA-9CD3-DC82-82E539F324AB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62</a:t>
            </a:r>
          </a:p>
        </p:txBody>
      </p:sp>
    </p:spTree>
    <p:extLst>
      <p:ext uri="{BB962C8B-B14F-4D97-AF65-F5344CB8AC3E}">
        <p14:creationId xmlns:p14="http://schemas.microsoft.com/office/powerpoint/2010/main" val="25783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50196" y="3732201"/>
            <a:ext cx="265517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3005373" y="379091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4">
            <a:hlinkClick r:id="" action="ppaction://media"/>
            <a:extLst>
              <a:ext uri="{FF2B5EF4-FFF2-40B4-BE49-F238E27FC236}">
                <a16:creationId xmlns:a16="http://schemas.microsoft.com/office/drawing/2014/main" id="{BDEF4E97-690E-4AEF-9348-AD38C73EBE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8566" y="256744"/>
            <a:ext cx="487363" cy="487363"/>
          </a:xfrm>
          <a:prstGeom prst="rect">
            <a:avLst/>
          </a:prstGeom>
        </p:spPr>
      </p:pic>
      <p:pic>
        <p:nvPicPr>
          <p:cNvPr id="22" name="812_8524">
            <a:hlinkClick r:id="" action="ppaction://media"/>
            <a:extLst>
              <a:ext uri="{FF2B5EF4-FFF2-40B4-BE49-F238E27FC236}">
                <a16:creationId xmlns:a16="http://schemas.microsoft.com/office/drawing/2014/main" id="{3E4C0E5F-96DA-4728-9A24-1671A05CCA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61691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8891C87-80CE-4AAC-8EB5-1C281E08F180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63</a:t>
            </a:r>
          </a:p>
        </p:txBody>
      </p:sp>
    </p:spTree>
    <p:extLst>
      <p:ext uri="{BB962C8B-B14F-4D97-AF65-F5344CB8AC3E}">
        <p14:creationId xmlns:p14="http://schemas.microsoft.com/office/powerpoint/2010/main" val="8573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7710792" y="4620661"/>
            <a:ext cx="333476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1045557" y="467937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5">
            <a:hlinkClick r:id="" action="ppaction://media"/>
            <a:extLst>
              <a:ext uri="{FF2B5EF4-FFF2-40B4-BE49-F238E27FC236}">
                <a16:creationId xmlns:a16="http://schemas.microsoft.com/office/drawing/2014/main" id="{8D8AA9A0-3DA7-4110-9B86-A899D033B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0958" y="230278"/>
            <a:ext cx="487363" cy="487363"/>
          </a:xfrm>
          <a:prstGeom prst="rect">
            <a:avLst/>
          </a:prstGeom>
        </p:spPr>
      </p:pic>
      <p:pic>
        <p:nvPicPr>
          <p:cNvPr id="22" name="812_8525">
            <a:hlinkClick r:id="" action="ppaction://media"/>
            <a:extLst>
              <a:ext uri="{FF2B5EF4-FFF2-40B4-BE49-F238E27FC236}">
                <a16:creationId xmlns:a16="http://schemas.microsoft.com/office/drawing/2014/main" id="{811DECB6-1FCD-4FC3-B4A5-EF55809D2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2483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15BE794-6175-8583-0501-4B234B63ABE5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64</a:t>
            </a:r>
          </a:p>
        </p:txBody>
      </p:sp>
    </p:spTree>
    <p:extLst>
      <p:ext uri="{BB962C8B-B14F-4D97-AF65-F5344CB8AC3E}">
        <p14:creationId xmlns:p14="http://schemas.microsoft.com/office/powerpoint/2010/main" val="27541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4085617" y="1734789"/>
            <a:ext cx="3334766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420382" y="1793500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6">
            <a:hlinkClick r:id="" action="ppaction://media"/>
            <a:extLst>
              <a:ext uri="{FF2B5EF4-FFF2-40B4-BE49-F238E27FC236}">
                <a16:creationId xmlns:a16="http://schemas.microsoft.com/office/drawing/2014/main" id="{B573C88D-28A7-469A-A16B-9446056B4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07478" y="230278"/>
            <a:ext cx="487363" cy="487363"/>
          </a:xfrm>
          <a:prstGeom prst="rect">
            <a:avLst/>
          </a:prstGeom>
        </p:spPr>
      </p:pic>
      <p:pic>
        <p:nvPicPr>
          <p:cNvPr id="22" name="812_8526">
            <a:hlinkClick r:id="" action="ppaction://media"/>
            <a:extLst>
              <a:ext uri="{FF2B5EF4-FFF2-40B4-BE49-F238E27FC236}">
                <a16:creationId xmlns:a16="http://schemas.microsoft.com/office/drawing/2014/main" id="{1CA84578-3082-4098-ACC1-FC838881C7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13883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6E0DCAC-FD82-B6B3-048C-E6FAFCCCAE1E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65</a:t>
            </a:r>
          </a:p>
        </p:txBody>
      </p:sp>
    </p:spTree>
    <p:extLst>
      <p:ext uri="{BB962C8B-B14F-4D97-AF65-F5344CB8AC3E}">
        <p14:creationId xmlns:p14="http://schemas.microsoft.com/office/powerpoint/2010/main" val="21418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8100F8-CE42-4E50-AFD5-0A62CDC1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7758"/>
            <a:ext cx="11552921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337225" y="5629118"/>
            <a:ext cx="2024774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2361999" y="5695341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527">
            <a:hlinkClick r:id="" action="ppaction://media"/>
            <a:extLst>
              <a:ext uri="{FF2B5EF4-FFF2-40B4-BE49-F238E27FC236}">
                <a16:creationId xmlns:a16="http://schemas.microsoft.com/office/drawing/2014/main" id="{BF0FA1E6-4196-4D82-AF9D-7B169508F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30028" y="243565"/>
            <a:ext cx="487363" cy="487363"/>
          </a:xfrm>
          <a:prstGeom prst="rect">
            <a:avLst/>
          </a:prstGeom>
        </p:spPr>
      </p:pic>
      <p:pic>
        <p:nvPicPr>
          <p:cNvPr id="22" name="812_8527">
            <a:hlinkClick r:id="" action="ppaction://media"/>
            <a:extLst>
              <a:ext uri="{FF2B5EF4-FFF2-40B4-BE49-F238E27FC236}">
                <a16:creationId xmlns:a16="http://schemas.microsoft.com/office/drawing/2014/main" id="{9F2C263E-EB93-4322-A0D3-558308AF4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275186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D02896-416B-EB2B-A2E3-4CA37708A208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66</a:t>
            </a:r>
          </a:p>
        </p:txBody>
      </p:sp>
    </p:spTree>
    <p:extLst>
      <p:ext uri="{BB962C8B-B14F-4D97-AF65-F5344CB8AC3E}">
        <p14:creationId xmlns:p14="http://schemas.microsoft.com/office/powerpoint/2010/main" val="197512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317032"/>
            <a:ext cx="949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Nadelwald Raddichtung Randsteindeckel Lederhandschuh Handgeld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de-DE" altLang="de-DE" sz="2000" b="1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>
                <a:solidFill>
                  <a:srgbClr val="4472C4"/>
                </a:solidFill>
                <a:latin typeface="Trebuchet MS" pitchFamily="34" charset="0"/>
              </a:rPr>
              <a:t>d</a:t>
            </a:r>
            <a:r>
              <a:rPr lang="de-DE" altLang="de-DE" sz="2000" b="1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>
                <a:solidFill>
                  <a:srgbClr val="4472C4"/>
                </a:solidFill>
                <a:latin typeface="Trebuchet MS" pitchFamily="34" charset="0"/>
              </a:rPr>
              <a:t>b</a:t>
            </a:r>
            <a:r>
              <a:rPr lang="de-DE" altLang="de-DE" sz="2000" b="1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Trebuchet MS" pitchFamily="34" charset="0"/>
              </a:rPr>
              <a:t>Klick 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71258"/>
            <a:ext cx="9491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Lederhandschuh Raddichtung Randsteindeckel Handgeld Nadelwald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825484"/>
            <a:ext cx="940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prstClr val="black"/>
                </a:solidFill>
                <a:latin typeface="Trebuchet MS" pitchFamily="34" charset="0"/>
              </a:rPr>
              <a:t>Raddichtung Handgeld Nadelwald Lederhandschuh Randsteindeckel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4CC6A9-1741-1D97-15F6-9C6B71FF7FEA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67</a:t>
            </a:r>
          </a:p>
        </p:txBody>
      </p:sp>
    </p:spTree>
    <p:extLst>
      <p:ext uri="{BB962C8B-B14F-4D97-AF65-F5344CB8AC3E}">
        <p14:creationId xmlns:p14="http://schemas.microsoft.com/office/powerpoint/2010/main" val="5294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7">
            <a:extLst>
              <a:ext uri="{FF2B5EF4-FFF2-40B4-BE49-F238E27FC236}">
                <a16:creationId xmlns:a16="http://schemas.microsoft.com/office/drawing/2014/main" id="{A07C9144-FC84-4E13-B3D1-D832E792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B576573-1A7E-4581-AE7C-9BC3BD2BA4F0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36">
            <a:extLst>
              <a:ext uri="{FF2B5EF4-FFF2-40B4-BE49-F238E27FC236}">
                <a16:creationId xmlns:a16="http://schemas.microsoft.com/office/drawing/2014/main" id="{EE31B866-170E-40E2-AA03-08841C7C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Üben verbessert die Fertigkeit.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Wer viel übt, der wird gescheit!</a:t>
            </a:r>
            <a:endParaRPr lang="de-DE" altLang="de-DE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7" name="Grafik 6" descr="Smiley böse.png">
            <a:extLst>
              <a:ext uri="{FF2B5EF4-FFF2-40B4-BE49-F238E27FC236}">
                <a16:creationId xmlns:a16="http://schemas.microsoft.com/office/drawing/2014/main" id="{80095269-E575-4A6E-81A6-03B0D9EE1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27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Smiley gut.png">
            <a:extLst>
              <a:ext uri="{FF2B5EF4-FFF2-40B4-BE49-F238E27FC236}">
                <a16:creationId xmlns:a16="http://schemas.microsoft.com/office/drawing/2014/main" id="{2BC26D72-B2E2-4FA0-902B-043D1641D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77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EEFFC2-A35C-484B-9C84-10E6B58D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90" y="4076700"/>
            <a:ext cx="747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Hurra, wieder ein Stück weiter!</a:t>
            </a:r>
          </a:p>
        </p:txBody>
      </p:sp>
      <p:sp>
        <p:nvSpPr>
          <p:cNvPr id="10" name="Rechteck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3BA229-6C5B-4F99-9021-D2C030BD85B0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9D14A4D-5DEF-4BEA-A88C-CC383DA0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FC6D28-90FB-8A4F-5090-A6A0E414CE4D}"/>
              </a:ext>
            </a:extLst>
          </p:cNvPr>
          <p:cNvSpPr txBox="1"/>
          <p:nvPr/>
        </p:nvSpPr>
        <p:spPr>
          <a:xfrm>
            <a:off x="190500" y="6724134"/>
            <a:ext cx="5489003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68</a:t>
            </a:r>
          </a:p>
        </p:txBody>
      </p:sp>
    </p:spTree>
    <p:extLst>
      <p:ext uri="{BB962C8B-B14F-4D97-AF65-F5344CB8AC3E}">
        <p14:creationId xmlns:p14="http://schemas.microsoft.com/office/powerpoint/2010/main" val="22168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A19445-CD7F-48EE-90DA-3D15DA258478}"/>
              </a:ext>
            </a:extLst>
          </p:cNvPr>
          <p:cNvSpPr/>
          <p:nvPr/>
        </p:nvSpPr>
        <p:spPr>
          <a:xfrm>
            <a:off x="526353" y="1278122"/>
            <a:ext cx="7080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deftig dreckig drohen damals dichten</a:t>
            </a:r>
          </a:p>
        </p:txBody>
      </p:sp>
      <p:sp>
        <p:nvSpPr>
          <p:cNvPr id="4" name="Foliennummernplatzhalter 27">
            <a:extLst>
              <a:ext uri="{FF2B5EF4-FFF2-40B4-BE49-F238E27FC236}">
                <a16:creationId xmlns:a16="http://schemas.microsoft.com/office/drawing/2014/main" id="{113C81B8-A6BA-4D72-855F-66F7A9D7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87A6ACD-DA9E-458B-BCA7-21D9D7853A28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6">
            <a:extLst>
              <a:ext uri="{FF2B5EF4-FFF2-40B4-BE49-F238E27FC236}">
                <a16:creationId xmlns:a16="http://schemas.microsoft.com/office/drawing/2014/main" id="{E9B0A00A-33A1-4682-9968-D006033D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lesen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die </a:t>
            </a:r>
            <a:r>
              <a:rPr lang="de-DE" altLang="de-DE" sz="20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blauen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Punkte!            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F04F11-CA37-4B1E-A939-2FEFC6DE4D33}"/>
              </a:ext>
            </a:extLst>
          </p:cNvPr>
          <p:cNvSpPr/>
          <p:nvPr/>
        </p:nvSpPr>
        <p:spPr>
          <a:xfrm>
            <a:off x="526352" y="2032348"/>
            <a:ext cx="7080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damals dreckig drohen dichten deftig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2012B35-7F17-496B-AEDB-42DF07080FCE}"/>
              </a:ext>
            </a:extLst>
          </p:cNvPr>
          <p:cNvSpPr/>
          <p:nvPr/>
        </p:nvSpPr>
        <p:spPr>
          <a:xfrm>
            <a:off x="526351" y="2786574"/>
            <a:ext cx="7080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prstClr val="black"/>
                </a:solidFill>
                <a:latin typeface="Trebuchet MS" pitchFamily="34" charset="0"/>
              </a:rPr>
              <a:t>dreckig dichten damals deftig drohen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C87F20-E228-4977-9236-EF245D2736AB}"/>
              </a:ext>
            </a:extLst>
          </p:cNvPr>
          <p:cNvSpPr/>
          <p:nvPr/>
        </p:nvSpPr>
        <p:spPr>
          <a:xfrm>
            <a:off x="260109" y="153039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848DD9-158C-4F69-9240-5C9F9A1099EF}"/>
              </a:ext>
            </a:extLst>
          </p:cNvPr>
          <p:cNvSpPr/>
          <p:nvPr/>
        </p:nvSpPr>
        <p:spPr>
          <a:xfrm>
            <a:off x="260109" y="2276892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81E51-BF81-43A0-A1CA-CCE32D94E121}"/>
              </a:ext>
            </a:extLst>
          </p:cNvPr>
          <p:cNvSpPr/>
          <p:nvPr/>
        </p:nvSpPr>
        <p:spPr>
          <a:xfrm>
            <a:off x="260109" y="3023390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7B7339-D5AA-4010-AD35-55F666FAAEB3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24" name="Rechteck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B7964C-80C6-45DF-9926-D333B7495D0E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EAE22-CAEC-46C9-B622-FCDFA597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CBFEF9-354A-1F76-8DB4-7CA25F6075E4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37332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5969876" y="1710950"/>
            <a:ext cx="1271839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7054688" y="1802198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8">
            <a:hlinkClick r:id="" action="ppaction://media"/>
            <a:extLst>
              <a:ext uri="{FF2B5EF4-FFF2-40B4-BE49-F238E27FC236}">
                <a16:creationId xmlns:a16="http://schemas.microsoft.com/office/drawing/2014/main" id="{783C0B32-58D9-49D4-A63F-B9A602AB9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7077" y="273739"/>
            <a:ext cx="487363" cy="487363"/>
          </a:xfrm>
          <a:prstGeom prst="rect">
            <a:avLst/>
          </a:prstGeom>
        </p:spPr>
      </p:pic>
      <p:pic>
        <p:nvPicPr>
          <p:cNvPr id="22" name="812_8468">
            <a:hlinkClick r:id="" action="ppaction://media"/>
            <a:extLst>
              <a:ext uri="{FF2B5EF4-FFF2-40B4-BE49-F238E27FC236}">
                <a16:creationId xmlns:a16="http://schemas.microsoft.com/office/drawing/2014/main" id="{E601C9A8-C8A2-4B69-A8A4-2FDA64AA4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70202" y="273739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5298DA-F328-44C3-83C2-D4340126970B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8732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861B9B-1E5C-4664-94DA-84F82E45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" y="1347758"/>
            <a:ext cx="11363929" cy="5017443"/>
          </a:xfrm>
          <a:prstGeom prst="rect">
            <a:avLst/>
          </a:prstGeom>
        </p:spPr>
      </p:pic>
      <p:sp>
        <p:nvSpPr>
          <p:cNvPr id="5" name="Foliennummernplatzhalter 27">
            <a:extLst>
              <a:ext uri="{FF2B5EF4-FFF2-40B4-BE49-F238E27FC236}">
                <a16:creationId xmlns:a16="http://schemas.microsoft.com/office/drawing/2014/main" id="{A003FD56-87E8-4421-A75C-2CC776F5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8597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10C1F23-692A-4E70-A1C6-85019B6C8CF2}"/>
              </a:ext>
            </a:extLst>
          </p:cNvPr>
          <p:cNvCxnSpPr>
            <a:cxnSpLocks/>
          </p:cNvCxnSpPr>
          <p:nvPr/>
        </p:nvCxnSpPr>
        <p:spPr>
          <a:xfrm>
            <a:off x="260109" y="1023730"/>
            <a:ext cx="11340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CCA0C85-11BB-415C-910E-3C4948A89DE0}"/>
              </a:ext>
            </a:extLst>
          </p:cNvPr>
          <p:cNvSpPr/>
          <p:nvPr/>
        </p:nvSpPr>
        <p:spPr>
          <a:xfrm>
            <a:off x="8912772" y="3665874"/>
            <a:ext cx="1759467" cy="5175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5B94CBC-F6DB-4704-A41C-6F2D252A0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63" y="1098118"/>
            <a:ext cx="250766" cy="2496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406194-1BF8-482E-8D91-15D1E8B27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" y="1222943"/>
            <a:ext cx="393802" cy="393802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77CADE-300C-4158-BA32-82134A7BAE10}"/>
              </a:ext>
            </a:extLst>
          </p:cNvPr>
          <p:cNvSpPr/>
          <p:nvPr/>
        </p:nvSpPr>
        <p:spPr>
          <a:xfrm>
            <a:off x="10485212" y="3757122"/>
            <a:ext cx="966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chemeClr val="bg1"/>
                </a:solidFill>
                <a:latin typeface="Trebuchet MS" pitchFamily="34" charset="0"/>
              </a:rPr>
              <a:t>weiter</a:t>
            </a:r>
            <a:endParaRPr lang="de-DE" altLang="de-DE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9AE4DE-6C11-4812-8DD0-8F46EC28AB57}"/>
              </a:ext>
            </a:extLst>
          </p:cNvPr>
          <p:cNvSpPr/>
          <p:nvPr/>
        </p:nvSpPr>
        <p:spPr>
          <a:xfrm>
            <a:off x="8700738" y="6453188"/>
            <a:ext cx="1512888" cy="288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Vorherige  Folie</a:t>
            </a:r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8B13A8-3EE4-4376-B469-4527D9D1179F}"/>
              </a:ext>
            </a:extLst>
          </p:cNvPr>
          <p:cNvSpPr/>
          <p:nvPr/>
        </p:nvSpPr>
        <p:spPr>
          <a:xfrm>
            <a:off x="10332688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Nächste  Folie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A8853A1-F707-4567-B6CC-8E240D34E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86" y="6365190"/>
            <a:ext cx="2847079" cy="536494"/>
          </a:xfrm>
          <a:prstGeom prst="rect">
            <a:avLst/>
          </a:prstGeom>
        </p:spPr>
      </p:pic>
      <p:pic>
        <p:nvPicPr>
          <p:cNvPr id="17" name="812_8469">
            <a:hlinkClick r:id="" action="ppaction://media"/>
            <a:extLst>
              <a:ext uri="{FF2B5EF4-FFF2-40B4-BE49-F238E27FC236}">
                <a16:creationId xmlns:a16="http://schemas.microsoft.com/office/drawing/2014/main" id="{1F29AACD-CE77-4A86-B80C-2400E8824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7277" y="255487"/>
            <a:ext cx="487363" cy="487363"/>
          </a:xfrm>
          <a:prstGeom prst="rect">
            <a:avLst/>
          </a:prstGeom>
        </p:spPr>
      </p:pic>
      <p:pic>
        <p:nvPicPr>
          <p:cNvPr id="22" name="812_8469">
            <a:hlinkClick r:id="" action="ppaction://media"/>
            <a:extLst>
              <a:ext uri="{FF2B5EF4-FFF2-40B4-BE49-F238E27FC236}">
                <a16:creationId xmlns:a16="http://schemas.microsoft.com/office/drawing/2014/main" id="{6776295C-F751-4610-BB01-A32B0FDE7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08802" y="310624"/>
            <a:ext cx="487363" cy="487363"/>
          </a:xfrm>
          <a:prstGeom prst="rect">
            <a:avLst/>
          </a:prstGeom>
        </p:spPr>
      </p:pic>
      <p:sp>
        <p:nvSpPr>
          <p:cNvPr id="15" name="Textfeld 36">
            <a:extLst>
              <a:ext uri="{FF2B5EF4-FFF2-40B4-BE49-F238E27FC236}">
                <a16:creationId xmlns:a16="http://schemas.microsoft.com/office/drawing/2014/main" id="{B093EFB1-A103-44D0-BC7D-83DBB8D7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905492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Wörter mit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d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ohne </a:t>
            </a:r>
            <a:r>
              <a:rPr lang="de-DE" altLang="de-DE" sz="2000" b="1" dirty="0">
                <a:solidFill>
                  <a:schemeClr val="accent1"/>
                </a:solidFill>
                <a:latin typeface="Trebuchet MS" pitchFamily="34" charset="0"/>
              </a:rPr>
              <a:t>b</a:t>
            </a: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 – in sortierter Liste suchen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Klick auf den Lautsprecher, dann auf das Wort! </a:t>
            </a:r>
            <a:r>
              <a:rPr lang="de-DE" altLang="de-DE" sz="2000" b="1" dirty="0">
                <a:solidFill>
                  <a:srgbClr val="FF0000"/>
                </a:solidFill>
                <a:latin typeface="Trebuchet MS" pitchFamily="34" charset="0"/>
              </a:rPr>
              <a:t>Klick danach auf „weiter“!</a:t>
            </a:r>
            <a:r>
              <a:rPr lang="de-DE" altLang="de-DE" sz="2000" dirty="0">
                <a:solidFill>
                  <a:srgbClr val="FF0000"/>
                </a:solidFill>
                <a:latin typeface="Trebuchet MS" pitchFamily="34" charset="0"/>
              </a:rPr>
              <a:t>             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E5C375-3126-D93C-9CC7-ED42FA7D7410}"/>
              </a:ext>
            </a:extLst>
          </p:cNvPr>
          <p:cNvSpPr txBox="1"/>
          <p:nvPr/>
        </p:nvSpPr>
        <p:spPr>
          <a:xfrm>
            <a:off x="190500" y="6724134"/>
            <a:ext cx="544892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C:\Users\Master\OneDrive\01 Übungsdateien\Am Symptom üben\Häufig falsch gelesene Buchstaben\b-d 06 Nur d Wörter nach Gehör finden.pptx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7533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4474</Words>
  <Application>Microsoft Office PowerPoint</Application>
  <PresentationFormat>Breitbild</PresentationFormat>
  <Paragraphs>505</Paragraphs>
  <Slides>68</Slides>
  <Notes>0</Notes>
  <HiddenSlides>0</HiddenSlides>
  <MMClips>110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Trebuchet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Siegbert Rudolph</dc:creator>
  <cp:lastModifiedBy>Siegbert Rudolph</cp:lastModifiedBy>
  <cp:revision>63</cp:revision>
  <cp:lastPrinted>2019-06-14T15:44:28Z</cp:lastPrinted>
  <dcterms:created xsi:type="dcterms:W3CDTF">2019-06-06T06:53:54Z</dcterms:created>
  <dcterms:modified xsi:type="dcterms:W3CDTF">2024-03-26T16:00:17Z</dcterms:modified>
</cp:coreProperties>
</file>