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08" r:id="rId3"/>
    <p:sldMasterId id="2147483696" r:id="rId4"/>
    <p:sldMasterId id="2147483684" r:id="rId5"/>
    <p:sldMasterId id="2147483672" r:id="rId6"/>
    <p:sldMasterId id="2147483660" r:id="rId7"/>
  </p:sldMasterIdLst>
  <p:notesMasterIdLst>
    <p:notesMasterId r:id="rId21"/>
  </p:notesMasterIdLst>
  <p:sldIdLst>
    <p:sldId id="444" r:id="rId8"/>
    <p:sldId id="607" r:id="rId9"/>
    <p:sldId id="647" r:id="rId10"/>
    <p:sldId id="650" r:id="rId11"/>
    <p:sldId id="652" r:id="rId12"/>
    <p:sldId id="649" r:id="rId13"/>
    <p:sldId id="651" r:id="rId14"/>
    <p:sldId id="655" r:id="rId15"/>
    <p:sldId id="657" r:id="rId16"/>
    <p:sldId id="656" r:id="rId17"/>
    <p:sldId id="653" r:id="rId18"/>
    <p:sldId id="654" r:id="rId19"/>
    <p:sldId id="645" r:id="rId20"/>
  </p:sldIdLst>
  <p:sldSz cx="9144000" cy="6858000" type="screen4x3"/>
  <p:notesSz cx="6669088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0070C0"/>
    <a:srgbClr val="00F62F"/>
    <a:srgbClr val="F60000"/>
    <a:srgbClr val="98B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51" autoAdjust="0"/>
    <p:restoredTop sz="94692" autoAdjust="0"/>
  </p:normalViewPr>
  <p:slideViewPr>
    <p:cSldViewPr>
      <p:cViewPr varScale="1">
        <p:scale>
          <a:sx n="72" d="100"/>
          <a:sy n="72" d="100"/>
        </p:scale>
        <p:origin x="5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78" y="-108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bert Rudolph" userId="2af4d44886c067cc" providerId="LiveId" clId="{EB8D83F7-7D81-4904-9722-430C1E86C189}"/>
    <pc:docChg chg="custSel modSld">
      <pc:chgData name="Siegbert Rudolph" userId="2af4d44886c067cc" providerId="LiveId" clId="{EB8D83F7-7D81-4904-9722-430C1E86C189}" dt="2021-01-05T15:51:04.298" v="87" actId="1035"/>
      <pc:docMkLst>
        <pc:docMk/>
      </pc:docMkLst>
      <pc:sldChg chg="delSp modSp mod">
        <pc:chgData name="Siegbert Rudolph" userId="2af4d44886c067cc" providerId="LiveId" clId="{EB8D83F7-7D81-4904-9722-430C1E86C189}" dt="2020-10-17T13:02:15.058" v="5" actId="1076"/>
        <pc:sldMkLst>
          <pc:docMk/>
          <pc:sldMk cId="0" sldId="444"/>
        </pc:sldMkLst>
        <pc:spChg chg="mod">
          <ac:chgData name="Siegbert Rudolph" userId="2af4d44886c067cc" providerId="LiveId" clId="{EB8D83F7-7D81-4904-9722-430C1E86C189}" dt="2020-10-17T13:02:15.058" v="5" actId="1076"/>
          <ac:spMkLst>
            <pc:docMk/>
            <pc:sldMk cId="0" sldId="444"/>
            <ac:spMk id="2" creationId="{495C3110-8CC4-44CF-AFB2-B218753D45F9}"/>
          </ac:spMkLst>
        </pc:spChg>
        <pc:spChg chg="del">
          <ac:chgData name="Siegbert Rudolph" userId="2af4d44886c067cc" providerId="LiveId" clId="{EB8D83F7-7D81-4904-9722-430C1E86C189}" dt="2020-10-17T13:02:15.053" v="0" actId="478"/>
          <ac:spMkLst>
            <pc:docMk/>
            <pc:sldMk cId="0" sldId="444"/>
            <ac:spMk id="3" creationId="{6243A158-E3D1-4885-BE97-50A5EA317581}"/>
          </ac:spMkLst>
        </pc:spChg>
      </pc:sldChg>
      <pc:sldChg chg="delSp modSp mod">
        <pc:chgData name="Siegbert Rudolph" userId="2af4d44886c067cc" providerId="LiveId" clId="{EB8D83F7-7D81-4904-9722-430C1E86C189}" dt="2020-10-17T13:02:15.062" v="11" actId="1076"/>
        <pc:sldMkLst>
          <pc:docMk/>
          <pc:sldMk cId="3283274160" sldId="607"/>
        </pc:sldMkLst>
        <pc:spChg chg="mod">
          <ac:chgData name="Siegbert Rudolph" userId="2af4d44886c067cc" providerId="LiveId" clId="{EB8D83F7-7D81-4904-9722-430C1E86C189}" dt="2020-10-17T13:02:15.062" v="11" actId="1076"/>
          <ac:spMkLst>
            <pc:docMk/>
            <pc:sldMk cId="3283274160" sldId="607"/>
            <ac:spMk id="3" creationId="{13EA9577-FA1A-4CF6-83C5-FBB22E068B01}"/>
          </ac:spMkLst>
        </pc:spChg>
        <pc:spChg chg="del">
          <ac:chgData name="Siegbert Rudolph" userId="2af4d44886c067cc" providerId="LiveId" clId="{EB8D83F7-7D81-4904-9722-430C1E86C189}" dt="2020-10-17T13:02:15.059" v="6" actId="478"/>
          <ac:spMkLst>
            <pc:docMk/>
            <pc:sldMk cId="3283274160" sldId="607"/>
            <ac:spMk id="4" creationId="{CFD1D460-BCBB-4AA2-BC00-CDC676B8AC2A}"/>
          </ac:spMkLst>
        </pc:spChg>
      </pc:sldChg>
      <pc:sldChg chg="delSp modSp mod">
        <pc:chgData name="Siegbert Rudolph" userId="2af4d44886c067cc" providerId="LiveId" clId="{EB8D83F7-7D81-4904-9722-430C1E86C189}" dt="2020-10-17T13:02:15.109" v="77" actId="1076"/>
        <pc:sldMkLst>
          <pc:docMk/>
          <pc:sldMk cId="393990086" sldId="645"/>
        </pc:sldMkLst>
        <pc:spChg chg="mod">
          <ac:chgData name="Siegbert Rudolph" userId="2af4d44886c067cc" providerId="LiveId" clId="{EB8D83F7-7D81-4904-9722-430C1E86C189}" dt="2020-10-17T13:02:15.109" v="77" actId="1076"/>
          <ac:spMkLst>
            <pc:docMk/>
            <pc:sldMk cId="393990086" sldId="645"/>
            <ac:spMk id="2" creationId="{12B39155-9391-4678-B53E-38D44E692A73}"/>
          </ac:spMkLst>
        </pc:spChg>
        <pc:spChg chg="del">
          <ac:chgData name="Siegbert Rudolph" userId="2af4d44886c067cc" providerId="LiveId" clId="{EB8D83F7-7D81-4904-9722-430C1E86C189}" dt="2020-10-17T13:02:15.105" v="72" actId="478"/>
          <ac:spMkLst>
            <pc:docMk/>
            <pc:sldMk cId="393990086" sldId="645"/>
            <ac:spMk id="3" creationId="{41F58F92-5DFA-4D03-B4A7-6C7D232D4E2F}"/>
          </ac:spMkLst>
        </pc:spChg>
      </pc:sldChg>
      <pc:sldChg chg="addSp delSp modSp mod">
        <pc:chgData name="Siegbert Rudolph" userId="2af4d44886c067cc" providerId="LiveId" clId="{EB8D83F7-7D81-4904-9722-430C1E86C189}" dt="2021-01-05T15:51:04.298" v="87" actId="1035"/>
        <pc:sldMkLst>
          <pc:docMk/>
          <pc:sldMk cId="2424851241" sldId="647"/>
        </pc:sldMkLst>
        <pc:spChg chg="mod">
          <ac:chgData name="Siegbert Rudolph" userId="2af4d44886c067cc" providerId="LiveId" clId="{EB8D83F7-7D81-4904-9722-430C1E86C189}" dt="2020-10-17T13:02:15.067" v="17" actId="1076"/>
          <ac:spMkLst>
            <pc:docMk/>
            <pc:sldMk cId="2424851241" sldId="647"/>
            <ac:spMk id="5" creationId="{A38489A6-EA2B-42E1-A92E-D8D07915141A}"/>
          </ac:spMkLst>
        </pc:spChg>
        <pc:spChg chg="del">
          <ac:chgData name="Siegbert Rudolph" userId="2af4d44886c067cc" providerId="LiveId" clId="{EB8D83F7-7D81-4904-9722-430C1E86C189}" dt="2020-10-17T13:02:15.063" v="12" actId="478"/>
          <ac:spMkLst>
            <pc:docMk/>
            <pc:sldMk cId="2424851241" sldId="647"/>
            <ac:spMk id="6" creationId="{31D042FD-FEB9-40CE-8B45-3F24B6ABD0E4}"/>
          </ac:spMkLst>
        </pc:spChg>
        <pc:spChg chg="mod">
          <ac:chgData name="Siegbert Rudolph" userId="2af4d44886c067cc" providerId="LiveId" clId="{EB8D83F7-7D81-4904-9722-430C1E86C189}" dt="2021-01-05T15:50:13.028" v="78" actId="255"/>
          <ac:spMkLst>
            <pc:docMk/>
            <pc:sldMk cId="2424851241" sldId="647"/>
            <ac:spMk id="33" creationId="{00000000-0000-0000-0000-000000000000}"/>
          </ac:spMkLst>
        </pc:spChg>
        <pc:picChg chg="add mod">
          <ac:chgData name="Siegbert Rudolph" userId="2af4d44886c067cc" providerId="LiveId" clId="{EB8D83F7-7D81-4904-9722-430C1E86C189}" dt="2021-01-05T15:51:04.298" v="87" actId="1035"/>
          <ac:picMkLst>
            <pc:docMk/>
            <pc:sldMk cId="2424851241" sldId="647"/>
            <ac:picMk id="8" creationId="{82808C64-09EA-4874-9D4C-CB5104C42CAD}"/>
          </ac:picMkLst>
        </pc:picChg>
      </pc:sldChg>
      <pc:sldChg chg="delSp modSp mod">
        <pc:chgData name="Siegbert Rudolph" userId="2af4d44886c067cc" providerId="LiveId" clId="{EB8D83F7-7D81-4904-9722-430C1E86C189}" dt="2020-10-17T13:02:15.079" v="35" actId="1076"/>
        <pc:sldMkLst>
          <pc:docMk/>
          <pc:sldMk cId="1972222812" sldId="649"/>
        </pc:sldMkLst>
        <pc:spChg chg="mod">
          <ac:chgData name="Siegbert Rudolph" userId="2af4d44886c067cc" providerId="LiveId" clId="{EB8D83F7-7D81-4904-9722-430C1E86C189}" dt="2020-10-17T13:02:15.079" v="35" actId="1076"/>
          <ac:spMkLst>
            <pc:docMk/>
            <pc:sldMk cId="1972222812" sldId="649"/>
            <ac:spMk id="3" creationId="{1164FD52-59B0-48CD-88ED-7A637AD99DA8}"/>
          </ac:spMkLst>
        </pc:spChg>
        <pc:spChg chg="del">
          <ac:chgData name="Siegbert Rudolph" userId="2af4d44886c067cc" providerId="LiveId" clId="{EB8D83F7-7D81-4904-9722-430C1E86C189}" dt="2020-10-17T13:02:15.076" v="30" actId="478"/>
          <ac:spMkLst>
            <pc:docMk/>
            <pc:sldMk cId="1972222812" sldId="649"/>
            <ac:spMk id="4" creationId="{306AA78A-4B60-4B44-95FD-AF0EB27F2D0C}"/>
          </ac:spMkLst>
        </pc:spChg>
      </pc:sldChg>
      <pc:sldChg chg="delSp modSp mod">
        <pc:chgData name="Siegbert Rudolph" userId="2af4d44886c067cc" providerId="LiveId" clId="{EB8D83F7-7D81-4904-9722-430C1E86C189}" dt="2020-10-17T13:02:15.071" v="23" actId="1076"/>
        <pc:sldMkLst>
          <pc:docMk/>
          <pc:sldMk cId="603216470" sldId="650"/>
        </pc:sldMkLst>
        <pc:spChg chg="mod">
          <ac:chgData name="Siegbert Rudolph" userId="2af4d44886c067cc" providerId="LiveId" clId="{EB8D83F7-7D81-4904-9722-430C1E86C189}" dt="2020-10-17T13:02:15.071" v="23" actId="1076"/>
          <ac:spMkLst>
            <pc:docMk/>
            <pc:sldMk cId="603216470" sldId="650"/>
            <ac:spMk id="3" creationId="{C902A827-1281-470D-997D-7FE5CE16FFCE}"/>
          </ac:spMkLst>
        </pc:spChg>
        <pc:spChg chg="del">
          <ac:chgData name="Siegbert Rudolph" userId="2af4d44886c067cc" providerId="LiveId" clId="{EB8D83F7-7D81-4904-9722-430C1E86C189}" dt="2020-10-17T13:02:15.067" v="18" actId="478"/>
          <ac:spMkLst>
            <pc:docMk/>
            <pc:sldMk cId="603216470" sldId="650"/>
            <ac:spMk id="4" creationId="{08BBC778-C12F-42E2-A3B1-95E2B11AEF5A}"/>
          </ac:spMkLst>
        </pc:spChg>
      </pc:sldChg>
      <pc:sldChg chg="delSp modSp mod">
        <pc:chgData name="Siegbert Rudolph" userId="2af4d44886c067cc" providerId="LiveId" clId="{EB8D83F7-7D81-4904-9722-430C1E86C189}" dt="2020-10-17T13:02:15.083" v="41" actId="1076"/>
        <pc:sldMkLst>
          <pc:docMk/>
          <pc:sldMk cId="1033633329" sldId="651"/>
        </pc:sldMkLst>
        <pc:spChg chg="mod">
          <ac:chgData name="Siegbert Rudolph" userId="2af4d44886c067cc" providerId="LiveId" clId="{EB8D83F7-7D81-4904-9722-430C1E86C189}" dt="2020-10-17T13:02:15.083" v="41" actId="1076"/>
          <ac:spMkLst>
            <pc:docMk/>
            <pc:sldMk cId="1033633329" sldId="651"/>
            <ac:spMk id="3" creationId="{1E0F4DCB-D1E0-4A50-8628-FF4DCD1B1789}"/>
          </ac:spMkLst>
        </pc:spChg>
        <pc:spChg chg="del">
          <ac:chgData name="Siegbert Rudolph" userId="2af4d44886c067cc" providerId="LiveId" clId="{EB8D83F7-7D81-4904-9722-430C1E86C189}" dt="2020-10-17T13:02:15.080" v="36" actId="478"/>
          <ac:spMkLst>
            <pc:docMk/>
            <pc:sldMk cId="1033633329" sldId="651"/>
            <ac:spMk id="4" creationId="{54321637-092C-40EB-98AB-6595806F7512}"/>
          </ac:spMkLst>
        </pc:spChg>
      </pc:sldChg>
      <pc:sldChg chg="delSp modSp mod">
        <pc:chgData name="Siegbert Rudolph" userId="2af4d44886c067cc" providerId="LiveId" clId="{EB8D83F7-7D81-4904-9722-430C1E86C189}" dt="2020-10-17T13:02:15.075" v="29" actId="1076"/>
        <pc:sldMkLst>
          <pc:docMk/>
          <pc:sldMk cId="481361334" sldId="652"/>
        </pc:sldMkLst>
        <pc:spChg chg="mod">
          <ac:chgData name="Siegbert Rudolph" userId="2af4d44886c067cc" providerId="LiveId" clId="{EB8D83F7-7D81-4904-9722-430C1E86C189}" dt="2020-10-17T13:02:15.075" v="29" actId="1076"/>
          <ac:spMkLst>
            <pc:docMk/>
            <pc:sldMk cId="481361334" sldId="652"/>
            <ac:spMk id="3" creationId="{C8EC396D-DC15-4EAB-AB17-A31D98C3CA24}"/>
          </ac:spMkLst>
        </pc:spChg>
        <pc:spChg chg="del">
          <ac:chgData name="Siegbert Rudolph" userId="2af4d44886c067cc" providerId="LiveId" clId="{EB8D83F7-7D81-4904-9722-430C1E86C189}" dt="2020-10-17T13:02:15.072" v="24" actId="478"/>
          <ac:spMkLst>
            <pc:docMk/>
            <pc:sldMk cId="481361334" sldId="652"/>
            <ac:spMk id="4" creationId="{8C508A52-0D58-4160-B27C-FD843EA998AD}"/>
          </ac:spMkLst>
        </pc:spChg>
      </pc:sldChg>
      <pc:sldChg chg="delSp modSp mod">
        <pc:chgData name="Siegbert Rudolph" userId="2af4d44886c067cc" providerId="LiveId" clId="{EB8D83F7-7D81-4904-9722-430C1E86C189}" dt="2020-10-17T13:02:15.100" v="65" actId="1076"/>
        <pc:sldMkLst>
          <pc:docMk/>
          <pc:sldMk cId="3436914134" sldId="653"/>
        </pc:sldMkLst>
        <pc:spChg chg="mod">
          <ac:chgData name="Siegbert Rudolph" userId="2af4d44886c067cc" providerId="LiveId" clId="{EB8D83F7-7D81-4904-9722-430C1E86C189}" dt="2020-10-17T13:02:15.100" v="65" actId="1076"/>
          <ac:spMkLst>
            <pc:docMk/>
            <pc:sldMk cId="3436914134" sldId="653"/>
            <ac:spMk id="3" creationId="{F35AD185-DD5C-4E4D-A8B2-DD885C736419}"/>
          </ac:spMkLst>
        </pc:spChg>
        <pc:spChg chg="del">
          <ac:chgData name="Siegbert Rudolph" userId="2af4d44886c067cc" providerId="LiveId" clId="{EB8D83F7-7D81-4904-9722-430C1E86C189}" dt="2020-10-17T13:02:15.096" v="60" actId="478"/>
          <ac:spMkLst>
            <pc:docMk/>
            <pc:sldMk cId="3436914134" sldId="653"/>
            <ac:spMk id="4" creationId="{0E8FC845-7DE6-4747-8129-81E3EBB8A628}"/>
          </ac:spMkLst>
        </pc:spChg>
      </pc:sldChg>
      <pc:sldChg chg="delSp modSp mod">
        <pc:chgData name="Siegbert Rudolph" userId="2af4d44886c067cc" providerId="LiveId" clId="{EB8D83F7-7D81-4904-9722-430C1E86C189}" dt="2020-10-17T13:02:15.105" v="71" actId="1076"/>
        <pc:sldMkLst>
          <pc:docMk/>
          <pc:sldMk cId="199306501" sldId="654"/>
        </pc:sldMkLst>
        <pc:spChg chg="mod">
          <ac:chgData name="Siegbert Rudolph" userId="2af4d44886c067cc" providerId="LiveId" clId="{EB8D83F7-7D81-4904-9722-430C1E86C189}" dt="2020-10-17T13:02:15.105" v="71" actId="1076"/>
          <ac:spMkLst>
            <pc:docMk/>
            <pc:sldMk cId="199306501" sldId="654"/>
            <ac:spMk id="6" creationId="{17A36A8A-96AD-478B-B6CF-68CE328F7422}"/>
          </ac:spMkLst>
        </pc:spChg>
        <pc:spChg chg="del">
          <ac:chgData name="Siegbert Rudolph" userId="2af4d44886c067cc" providerId="LiveId" clId="{EB8D83F7-7D81-4904-9722-430C1E86C189}" dt="2020-10-17T13:02:15.101" v="66" actId="478"/>
          <ac:spMkLst>
            <pc:docMk/>
            <pc:sldMk cId="199306501" sldId="654"/>
            <ac:spMk id="8" creationId="{2A31A4F4-3E26-419F-8256-C6A800F4FCD1}"/>
          </ac:spMkLst>
        </pc:spChg>
      </pc:sldChg>
      <pc:sldChg chg="delSp modSp mod">
        <pc:chgData name="Siegbert Rudolph" userId="2af4d44886c067cc" providerId="LiveId" clId="{EB8D83F7-7D81-4904-9722-430C1E86C189}" dt="2020-10-17T13:02:15.087" v="47" actId="1076"/>
        <pc:sldMkLst>
          <pc:docMk/>
          <pc:sldMk cId="672863944" sldId="655"/>
        </pc:sldMkLst>
        <pc:spChg chg="mod">
          <ac:chgData name="Siegbert Rudolph" userId="2af4d44886c067cc" providerId="LiveId" clId="{EB8D83F7-7D81-4904-9722-430C1E86C189}" dt="2020-10-17T13:02:15.087" v="47" actId="1076"/>
          <ac:spMkLst>
            <pc:docMk/>
            <pc:sldMk cId="672863944" sldId="655"/>
            <ac:spMk id="3" creationId="{ED15164F-29A1-4262-A435-57D7A10BEFB0}"/>
          </ac:spMkLst>
        </pc:spChg>
        <pc:spChg chg="del">
          <ac:chgData name="Siegbert Rudolph" userId="2af4d44886c067cc" providerId="LiveId" clId="{EB8D83F7-7D81-4904-9722-430C1E86C189}" dt="2020-10-17T13:02:15.083" v="42" actId="478"/>
          <ac:spMkLst>
            <pc:docMk/>
            <pc:sldMk cId="672863944" sldId="655"/>
            <ac:spMk id="4" creationId="{9D95DFCA-D895-4ED5-B8E6-8A817FD73B2B}"/>
          </ac:spMkLst>
        </pc:spChg>
      </pc:sldChg>
      <pc:sldChg chg="delSp modSp mod">
        <pc:chgData name="Siegbert Rudolph" userId="2af4d44886c067cc" providerId="LiveId" clId="{EB8D83F7-7D81-4904-9722-430C1E86C189}" dt="2020-10-17T13:02:15.096" v="59" actId="1076"/>
        <pc:sldMkLst>
          <pc:docMk/>
          <pc:sldMk cId="404439495" sldId="656"/>
        </pc:sldMkLst>
        <pc:spChg chg="mod">
          <ac:chgData name="Siegbert Rudolph" userId="2af4d44886c067cc" providerId="LiveId" clId="{EB8D83F7-7D81-4904-9722-430C1E86C189}" dt="2020-10-17T13:02:15.096" v="59" actId="1076"/>
          <ac:spMkLst>
            <pc:docMk/>
            <pc:sldMk cId="404439495" sldId="656"/>
            <ac:spMk id="6" creationId="{BF4EC4CA-3EAF-427A-AB8E-B487C2E4AE6D}"/>
          </ac:spMkLst>
        </pc:spChg>
        <pc:spChg chg="del">
          <ac:chgData name="Siegbert Rudolph" userId="2af4d44886c067cc" providerId="LiveId" clId="{EB8D83F7-7D81-4904-9722-430C1E86C189}" dt="2020-10-17T13:02:15.092" v="54" actId="478"/>
          <ac:spMkLst>
            <pc:docMk/>
            <pc:sldMk cId="404439495" sldId="656"/>
            <ac:spMk id="25" creationId="{2057B8C6-F523-4440-B1F8-78CFF96C7C7C}"/>
          </ac:spMkLst>
        </pc:spChg>
      </pc:sldChg>
      <pc:sldChg chg="delSp modSp mod">
        <pc:chgData name="Siegbert Rudolph" userId="2af4d44886c067cc" providerId="LiveId" clId="{EB8D83F7-7D81-4904-9722-430C1E86C189}" dt="2020-10-17T13:02:15.092" v="53" actId="1076"/>
        <pc:sldMkLst>
          <pc:docMk/>
          <pc:sldMk cId="2581386815" sldId="657"/>
        </pc:sldMkLst>
        <pc:spChg chg="mod">
          <ac:chgData name="Siegbert Rudolph" userId="2af4d44886c067cc" providerId="LiveId" clId="{EB8D83F7-7D81-4904-9722-430C1E86C189}" dt="2020-10-17T13:02:15.092" v="53" actId="1076"/>
          <ac:spMkLst>
            <pc:docMk/>
            <pc:sldMk cId="2581386815" sldId="657"/>
            <ac:spMk id="3" creationId="{A8C094F3-4860-4358-857E-F147EEE54218}"/>
          </ac:spMkLst>
        </pc:spChg>
        <pc:spChg chg="del">
          <ac:chgData name="Siegbert Rudolph" userId="2af4d44886c067cc" providerId="LiveId" clId="{EB8D83F7-7D81-4904-9722-430C1E86C189}" dt="2020-10-17T13:02:15.088" v="48" actId="478"/>
          <ac:spMkLst>
            <pc:docMk/>
            <pc:sldMk cId="2581386815" sldId="657"/>
            <ac:spMk id="4" creationId="{94973AC1-F35D-46B7-8FB0-3D095D27E631}"/>
          </ac:spMkLst>
        </pc:spChg>
      </pc:sldChg>
    </pc:docChg>
  </pc:docChgLst>
  <pc:docChgLst>
    <pc:chgData name="Siegbert Rudolph" userId="2af4d44886c067cc" providerId="LiveId" clId="{8EE78C59-BDE3-4945-BC95-D3F326CC3E7B}"/>
    <pc:docChg chg="custSel modSld">
      <pc:chgData name="Siegbert Rudolph" userId="2af4d44886c067cc" providerId="LiveId" clId="{8EE78C59-BDE3-4945-BC95-D3F326CC3E7B}" dt="2021-04-30T15:14:00.426" v="77" actId="1076"/>
      <pc:docMkLst>
        <pc:docMk/>
      </pc:docMkLst>
      <pc:sldChg chg="delSp modSp mod">
        <pc:chgData name="Siegbert Rudolph" userId="2af4d44886c067cc" providerId="LiveId" clId="{8EE78C59-BDE3-4945-BC95-D3F326CC3E7B}" dt="2021-04-30T15:14:00.382" v="5" actId="1076"/>
        <pc:sldMkLst>
          <pc:docMk/>
          <pc:sldMk cId="0" sldId="444"/>
        </pc:sldMkLst>
        <pc:spChg chg="del">
          <ac:chgData name="Siegbert Rudolph" userId="2af4d44886c067cc" providerId="LiveId" clId="{8EE78C59-BDE3-4945-BC95-D3F326CC3E7B}" dt="2021-04-30T15:14:00.379" v="0" actId="478"/>
          <ac:spMkLst>
            <pc:docMk/>
            <pc:sldMk cId="0" sldId="444"/>
            <ac:spMk id="2" creationId="{495C3110-8CC4-44CF-AFB2-B218753D45F9}"/>
          </ac:spMkLst>
        </pc:spChg>
        <pc:spChg chg="mod">
          <ac:chgData name="Siegbert Rudolph" userId="2af4d44886c067cc" providerId="LiveId" clId="{8EE78C59-BDE3-4945-BC95-D3F326CC3E7B}" dt="2021-04-30T15:14:00.382" v="5" actId="1076"/>
          <ac:spMkLst>
            <pc:docMk/>
            <pc:sldMk cId="0" sldId="444"/>
            <ac:spMk id="3" creationId="{5CB59DBD-D2B1-402F-A986-CD304B5DC446}"/>
          </ac:spMkLst>
        </pc:spChg>
      </pc:sldChg>
      <pc:sldChg chg="delSp modSp mod">
        <pc:chgData name="Siegbert Rudolph" userId="2af4d44886c067cc" providerId="LiveId" clId="{8EE78C59-BDE3-4945-BC95-D3F326CC3E7B}" dt="2021-04-30T15:14:00.387" v="11" actId="1076"/>
        <pc:sldMkLst>
          <pc:docMk/>
          <pc:sldMk cId="3283274160" sldId="607"/>
        </pc:sldMkLst>
        <pc:spChg chg="del">
          <ac:chgData name="Siegbert Rudolph" userId="2af4d44886c067cc" providerId="LiveId" clId="{8EE78C59-BDE3-4945-BC95-D3F326CC3E7B}" dt="2021-04-30T15:14:00.383" v="6" actId="478"/>
          <ac:spMkLst>
            <pc:docMk/>
            <pc:sldMk cId="3283274160" sldId="607"/>
            <ac:spMk id="3" creationId="{13EA9577-FA1A-4CF6-83C5-FBB22E068B01}"/>
          </ac:spMkLst>
        </pc:spChg>
        <pc:spChg chg="mod">
          <ac:chgData name="Siegbert Rudolph" userId="2af4d44886c067cc" providerId="LiveId" clId="{8EE78C59-BDE3-4945-BC95-D3F326CC3E7B}" dt="2021-04-30T15:14:00.387" v="11" actId="1076"/>
          <ac:spMkLst>
            <pc:docMk/>
            <pc:sldMk cId="3283274160" sldId="607"/>
            <ac:spMk id="4" creationId="{CD10C3CD-C4D3-49C9-A243-70F14C632C21}"/>
          </ac:spMkLst>
        </pc:spChg>
      </pc:sldChg>
      <pc:sldChg chg="delSp modSp mod">
        <pc:chgData name="Siegbert Rudolph" userId="2af4d44886c067cc" providerId="LiveId" clId="{8EE78C59-BDE3-4945-BC95-D3F326CC3E7B}" dt="2021-04-30T15:14:00.426" v="77" actId="1076"/>
        <pc:sldMkLst>
          <pc:docMk/>
          <pc:sldMk cId="393990086" sldId="645"/>
        </pc:sldMkLst>
        <pc:spChg chg="del">
          <ac:chgData name="Siegbert Rudolph" userId="2af4d44886c067cc" providerId="LiveId" clId="{8EE78C59-BDE3-4945-BC95-D3F326CC3E7B}" dt="2021-04-30T15:14:00.423" v="72" actId="478"/>
          <ac:spMkLst>
            <pc:docMk/>
            <pc:sldMk cId="393990086" sldId="645"/>
            <ac:spMk id="2" creationId="{12B39155-9391-4678-B53E-38D44E692A73}"/>
          </ac:spMkLst>
        </pc:spChg>
        <pc:spChg chg="mod">
          <ac:chgData name="Siegbert Rudolph" userId="2af4d44886c067cc" providerId="LiveId" clId="{8EE78C59-BDE3-4945-BC95-D3F326CC3E7B}" dt="2021-04-30T15:14:00.426" v="77" actId="1076"/>
          <ac:spMkLst>
            <pc:docMk/>
            <pc:sldMk cId="393990086" sldId="645"/>
            <ac:spMk id="3" creationId="{6946A753-C65C-40A8-BFCA-A17F0D94E048}"/>
          </ac:spMkLst>
        </pc:spChg>
      </pc:sldChg>
      <pc:sldChg chg="delSp modSp mod">
        <pc:chgData name="Siegbert Rudolph" userId="2af4d44886c067cc" providerId="LiveId" clId="{8EE78C59-BDE3-4945-BC95-D3F326CC3E7B}" dt="2021-04-30T15:14:00.390" v="17" actId="1076"/>
        <pc:sldMkLst>
          <pc:docMk/>
          <pc:sldMk cId="2424851241" sldId="647"/>
        </pc:sldMkLst>
        <pc:spChg chg="del">
          <ac:chgData name="Siegbert Rudolph" userId="2af4d44886c067cc" providerId="LiveId" clId="{8EE78C59-BDE3-4945-BC95-D3F326CC3E7B}" dt="2021-04-30T15:14:00.387" v="12" actId="478"/>
          <ac:spMkLst>
            <pc:docMk/>
            <pc:sldMk cId="2424851241" sldId="647"/>
            <ac:spMk id="5" creationId="{A38489A6-EA2B-42E1-A92E-D8D07915141A}"/>
          </ac:spMkLst>
        </pc:spChg>
        <pc:spChg chg="mod">
          <ac:chgData name="Siegbert Rudolph" userId="2af4d44886c067cc" providerId="LiveId" clId="{8EE78C59-BDE3-4945-BC95-D3F326CC3E7B}" dt="2021-04-30T15:14:00.390" v="17" actId="1076"/>
          <ac:spMkLst>
            <pc:docMk/>
            <pc:sldMk cId="2424851241" sldId="647"/>
            <ac:spMk id="6" creationId="{662C25E3-A8D4-413D-AB48-9F10591CB97B}"/>
          </ac:spMkLst>
        </pc:spChg>
      </pc:sldChg>
      <pc:sldChg chg="delSp modSp mod">
        <pc:chgData name="Siegbert Rudolph" userId="2af4d44886c067cc" providerId="LiveId" clId="{8EE78C59-BDE3-4945-BC95-D3F326CC3E7B}" dt="2021-04-30T15:14:00.401" v="35" actId="1076"/>
        <pc:sldMkLst>
          <pc:docMk/>
          <pc:sldMk cId="1972222812" sldId="649"/>
        </pc:sldMkLst>
        <pc:spChg chg="del">
          <ac:chgData name="Siegbert Rudolph" userId="2af4d44886c067cc" providerId="LiveId" clId="{8EE78C59-BDE3-4945-BC95-D3F326CC3E7B}" dt="2021-04-30T15:14:00.398" v="30" actId="478"/>
          <ac:spMkLst>
            <pc:docMk/>
            <pc:sldMk cId="1972222812" sldId="649"/>
            <ac:spMk id="3" creationId="{1164FD52-59B0-48CD-88ED-7A637AD99DA8}"/>
          </ac:spMkLst>
        </pc:spChg>
        <pc:spChg chg="mod">
          <ac:chgData name="Siegbert Rudolph" userId="2af4d44886c067cc" providerId="LiveId" clId="{8EE78C59-BDE3-4945-BC95-D3F326CC3E7B}" dt="2021-04-30T15:14:00.401" v="35" actId="1076"/>
          <ac:spMkLst>
            <pc:docMk/>
            <pc:sldMk cId="1972222812" sldId="649"/>
            <ac:spMk id="4" creationId="{ED7B0055-78C0-403B-B071-98CA9F97994A}"/>
          </ac:spMkLst>
        </pc:spChg>
      </pc:sldChg>
      <pc:sldChg chg="delSp modSp mod">
        <pc:chgData name="Siegbert Rudolph" userId="2af4d44886c067cc" providerId="LiveId" clId="{8EE78C59-BDE3-4945-BC95-D3F326CC3E7B}" dt="2021-04-30T15:14:00.395" v="23" actId="1076"/>
        <pc:sldMkLst>
          <pc:docMk/>
          <pc:sldMk cId="603216470" sldId="650"/>
        </pc:sldMkLst>
        <pc:spChg chg="del">
          <ac:chgData name="Siegbert Rudolph" userId="2af4d44886c067cc" providerId="LiveId" clId="{8EE78C59-BDE3-4945-BC95-D3F326CC3E7B}" dt="2021-04-30T15:14:00.391" v="18" actId="478"/>
          <ac:spMkLst>
            <pc:docMk/>
            <pc:sldMk cId="603216470" sldId="650"/>
            <ac:spMk id="3" creationId="{C902A827-1281-470D-997D-7FE5CE16FFCE}"/>
          </ac:spMkLst>
        </pc:spChg>
        <pc:spChg chg="mod">
          <ac:chgData name="Siegbert Rudolph" userId="2af4d44886c067cc" providerId="LiveId" clId="{8EE78C59-BDE3-4945-BC95-D3F326CC3E7B}" dt="2021-04-30T15:14:00.395" v="23" actId="1076"/>
          <ac:spMkLst>
            <pc:docMk/>
            <pc:sldMk cId="603216470" sldId="650"/>
            <ac:spMk id="4" creationId="{4AF55A4B-25B1-45B4-A2A2-8592A2199E20}"/>
          </ac:spMkLst>
        </pc:spChg>
      </pc:sldChg>
      <pc:sldChg chg="delSp modSp mod">
        <pc:chgData name="Siegbert Rudolph" userId="2af4d44886c067cc" providerId="LiveId" clId="{8EE78C59-BDE3-4945-BC95-D3F326CC3E7B}" dt="2021-04-30T15:14:00.405" v="41" actId="1076"/>
        <pc:sldMkLst>
          <pc:docMk/>
          <pc:sldMk cId="1033633329" sldId="651"/>
        </pc:sldMkLst>
        <pc:spChg chg="del">
          <ac:chgData name="Siegbert Rudolph" userId="2af4d44886c067cc" providerId="LiveId" clId="{8EE78C59-BDE3-4945-BC95-D3F326CC3E7B}" dt="2021-04-30T15:14:00.402" v="36" actId="478"/>
          <ac:spMkLst>
            <pc:docMk/>
            <pc:sldMk cId="1033633329" sldId="651"/>
            <ac:spMk id="3" creationId="{1E0F4DCB-D1E0-4A50-8628-FF4DCD1B1789}"/>
          </ac:spMkLst>
        </pc:spChg>
        <pc:spChg chg="mod">
          <ac:chgData name="Siegbert Rudolph" userId="2af4d44886c067cc" providerId="LiveId" clId="{8EE78C59-BDE3-4945-BC95-D3F326CC3E7B}" dt="2021-04-30T15:14:00.405" v="41" actId="1076"/>
          <ac:spMkLst>
            <pc:docMk/>
            <pc:sldMk cId="1033633329" sldId="651"/>
            <ac:spMk id="4" creationId="{7E89577F-75BD-48B2-AC9D-261C4C405D41}"/>
          </ac:spMkLst>
        </pc:spChg>
      </pc:sldChg>
      <pc:sldChg chg="delSp modSp mod">
        <pc:chgData name="Siegbert Rudolph" userId="2af4d44886c067cc" providerId="LiveId" clId="{8EE78C59-BDE3-4945-BC95-D3F326CC3E7B}" dt="2021-04-30T15:14:00.398" v="29" actId="1076"/>
        <pc:sldMkLst>
          <pc:docMk/>
          <pc:sldMk cId="481361334" sldId="652"/>
        </pc:sldMkLst>
        <pc:spChg chg="del">
          <ac:chgData name="Siegbert Rudolph" userId="2af4d44886c067cc" providerId="LiveId" clId="{8EE78C59-BDE3-4945-BC95-D3F326CC3E7B}" dt="2021-04-30T15:14:00.395" v="24" actId="478"/>
          <ac:spMkLst>
            <pc:docMk/>
            <pc:sldMk cId="481361334" sldId="652"/>
            <ac:spMk id="3" creationId="{C8EC396D-DC15-4EAB-AB17-A31D98C3CA24}"/>
          </ac:spMkLst>
        </pc:spChg>
        <pc:spChg chg="mod">
          <ac:chgData name="Siegbert Rudolph" userId="2af4d44886c067cc" providerId="LiveId" clId="{8EE78C59-BDE3-4945-BC95-D3F326CC3E7B}" dt="2021-04-30T15:14:00.398" v="29" actId="1076"/>
          <ac:spMkLst>
            <pc:docMk/>
            <pc:sldMk cId="481361334" sldId="652"/>
            <ac:spMk id="4" creationId="{78B3058A-2A3B-4E21-8A04-3F24F46421ED}"/>
          </ac:spMkLst>
        </pc:spChg>
      </pc:sldChg>
      <pc:sldChg chg="delSp modSp mod">
        <pc:chgData name="Siegbert Rudolph" userId="2af4d44886c067cc" providerId="LiveId" clId="{8EE78C59-BDE3-4945-BC95-D3F326CC3E7B}" dt="2021-04-30T15:14:00.419" v="65" actId="1076"/>
        <pc:sldMkLst>
          <pc:docMk/>
          <pc:sldMk cId="3436914134" sldId="653"/>
        </pc:sldMkLst>
        <pc:spChg chg="del">
          <ac:chgData name="Siegbert Rudolph" userId="2af4d44886c067cc" providerId="LiveId" clId="{8EE78C59-BDE3-4945-BC95-D3F326CC3E7B}" dt="2021-04-30T15:14:00.416" v="60" actId="478"/>
          <ac:spMkLst>
            <pc:docMk/>
            <pc:sldMk cId="3436914134" sldId="653"/>
            <ac:spMk id="3" creationId="{F35AD185-DD5C-4E4D-A8B2-DD885C736419}"/>
          </ac:spMkLst>
        </pc:spChg>
        <pc:spChg chg="mod">
          <ac:chgData name="Siegbert Rudolph" userId="2af4d44886c067cc" providerId="LiveId" clId="{8EE78C59-BDE3-4945-BC95-D3F326CC3E7B}" dt="2021-04-30T15:14:00.419" v="65" actId="1076"/>
          <ac:spMkLst>
            <pc:docMk/>
            <pc:sldMk cId="3436914134" sldId="653"/>
            <ac:spMk id="4" creationId="{EC66269C-513C-4ED2-8D2E-91AC3676D79F}"/>
          </ac:spMkLst>
        </pc:spChg>
      </pc:sldChg>
      <pc:sldChg chg="delSp modSp mod">
        <pc:chgData name="Siegbert Rudolph" userId="2af4d44886c067cc" providerId="LiveId" clId="{8EE78C59-BDE3-4945-BC95-D3F326CC3E7B}" dt="2021-04-30T15:14:00.423" v="71" actId="1076"/>
        <pc:sldMkLst>
          <pc:docMk/>
          <pc:sldMk cId="199306501" sldId="654"/>
        </pc:sldMkLst>
        <pc:spChg chg="del">
          <ac:chgData name="Siegbert Rudolph" userId="2af4d44886c067cc" providerId="LiveId" clId="{8EE78C59-BDE3-4945-BC95-D3F326CC3E7B}" dt="2021-04-30T15:14:00.420" v="66" actId="478"/>
          <ac:spMkLst>
            <pc:docMk/>
            <pc:sldMk cId="199306501" sldId="654"/>
            <ac:spMk id="6" creationId="{17A36A8A-96AD-478B-B6CF-68CE328F7422}"/>
          </ac:spMkLst>
        </pc:spChg>
        <pc:spChg chg="mod">
          <ac:chgData name="Siegbert Rudolph" userId="2af4d44886c067cc" providerId="LiveId" clId="{8EE78C59-BDE3-4945-BC95-D3F326CC3E7B}" dt="2021-04-30T15:14:00.423" v="71" actId="1076"/>
          <ac:spMkLst>
            <pc:docMk/>
            <pc:sldMk cId="199306501" sldId="654"/>
            <ac:spMk id="8" creationId="{78CC2FF4-C75F-43C6-81BF-52D39FACE126}"/>
          </ac:spMkLst>
        </pc:spChg>
      </pc:sldChg>
      <pc:sldChg chg="delSp modSp mod">
        <pc:chgData name="Siegbert Rudolph" userId="2af4d44886c067cc" providerId="LiveId" clId="{8EE78C59-BDE3-4945-BC95-D3F326CC3E7B}" dt="2021-04-30T15:14:00.408" v="47" actId="1076"/>
        <pc:sldMkLst>
          <pc:docMk/>
          <pc:sldMk cId="672863944" sldId="655"/>
        </pc:sldMkLst>
        <pc:spChg chg="del">
          <ac:chgData name="Siegbert Rudolph" userId="2af4d44886c067cc" providerId="LiveId" clId="{8EE78C59-BDE3-4945-BC95-D3F326CC3E7B}" dt="2021-04-30T15:14:00.405" v="42" actId="478"/>
          <ac:spMkLst>
            <pc:docMk/>
            <pc:sldMk cId="672863944" sldId="655"/>
            <ac:spMk id="3" creationId="{ED15164F-29A1-4262-A435-57D7A10BEFB0}"/>
          </ac:spMkLst>
        </pc:spChg>
        <pc:spChg chg="mod">
          <ac:chgData name="Siegbert Rudolph" userId="2af4d44886c067cc" providerId="LiveId" clId="{8EE78C59-BDE3-4945-BC95-D3F326CC3E7B}" dt="2021-04-30T15:14:00.408" v="47" actId="1076"/>
          <ac:spMkLst>
            <pc:docMk/>
            <pc:sldMk cId="672863944" sldId="655"/>
            <ac:spMk id="4" creationId="{DA49FB58-3C17-4013-A5A1-9A0014760342}"/>
          </ac:spMkLst>
        </pc:spChg>
      </pc:sldChg>
      <pc:sldChg chg="delSp modSp mod">
        <pc:chgData name="Siegbert Rudolph" userId="2af4d44886c067cc" providerId="LiveId" clId="{8EE78C59-BDE3-4945-BC95-D3F326CC3E7B}" dt="2021-04-30T15:14:00.416" v="59" actId="1076"/>
        <pc:sldMkLst>
          <pc:docMk/>
          <pc:sldMk cId="404439495" sldId="656"/>
        </pc:sldMkLst>
        <pc:spChg chg="del">
          <ac:chgData name="Siegbert Rudolph" userId="2af4d44886c067cc" providerId="LiveId" clId="{8EE78C59-BDE3-4945-BC95-D3F326CC3E7B}" dt="2021-04-30T15:14:00.413" v="54" actId="478"/>
          <ac:spMkLst>
            <pc:docMk/>
            <pc:sldMk cId="404439495" sldId="656"/>
            <ac:spMk id="6" creationId="{BF4EC4CA-3EAF-427A-AB8E-B487C2E4AE6D}"/>
          </ac:spMkLst>
        </pc:spChg>
        <pc:spChg chg="mod">
          <ac:chgData name="Siegbert Rudolph" userId="2af4d44886c067cc" providerId="LiveId" clId="{8EE78C59-BDE3-4945-BC95-D3F326CC3E7B}" dt="2021-04-30T15:14:00.416" v="59" actId="1076"/>
          <ac:spMkLst>
            <pc:docMk/>
            <pc:sldMk cId="404439495" sldId="656"/>
            <ac:spMk id="10" creationId="{D5C3D2BA-E079-40FB-B0AE-156D8B845085}"/>
          </ac:spMkLst>
        </pc:spChg>
      </pc:sldChg>
      <pc:sldChg chg="delSp modSp mod">
        <pc:chgData name="Siegbert Rudolph" userId="2af4d44886c067cc" providerId="LiveId" clId="{8EE78C59-BDE3-4945-BC95-D3F326CC3E7B}" dt="2021-04-30T15:14:00.412" v="53" actId="1076"/>
        <pc:sldMkLst>
          <pc:docMk/>
          <pc:sldMk cId="2581386815" sldId="657"/>
        </pc:sldMkLst>
        <pc:spChg chg="del">
          <ac:chgData name="Siegbert Rudolph" userId="2af4d44886c067cc" providerId="LiveId" clId="{8EE78C59-BDE3-4945-BC95-D3F326CC3E7B}" dt="2021-04-30T15:14:00.409" v="48" actId="478"/>
          <ac:spMkLst>
            <pc:docMk/>
            <pc:sldMk cId="2581386815" sldId="657"/>
            <ac:spMk id="3" creationId="{A8C094F3-4860-4358-857E-F147EEE54218}"/>
          </ac:spMkLst>
        </pc:spChg>
        <pc:spChg chg="mod">
          <ac:chgData name="Siegbert Rudolph" userId="2af4d44886c067cc" providerId="LiveId" clId="{8EE78C59-BDE3-4945-BC95-D3F326CC3E7B}" dt="2021-04-30T15:14:00.412" v="53" actId="1076"/>
          <ac:spMkLst>
            <pc:docMk/>
            <pc:sldMk cId="2581386815" sldId="657"/>
            <ac:spMk id="4" creationId="{AA726D80-BFB6-4D42-84D3-3C45D68B6954}"/>
          </ac:spMkLst>
        </pc:spChg>
      </pc:sldChg>
    </pc:docChg>
  </pc:docChgLst>
  <pc:docChgLst>
    <pc:chgData name="Siegbert Rudolph" userId="2af4d44886c067cc" providerId="LiveId" clId="{9D732525-25A9-4032-8E18-B93875881F1C}"/>
    <pc:docChg chg="custSel modSld">
      <pc:chgData name="Siegbert Rudolph" userId="2af4d44886c067cc" providerId="LiveId" clId="{9D732525-25A9-4032-8E18-B93875881F1C}" dt="2022-07-03T13:19:11.977" v="77" actId="1076"/>
      <pc:docMkLst>
        <pc:docMk/>
      </pc:docMkLst>
      <pc:sldChg chg="delSp modSp mod">
        <pc:chgData name="Siegbert Rudolph" userId="2af4d44886c067cc" providerId="LiveId" clId="{9D732525-25A9-4032-8E18-B93875881F1C}" dt="2022-07-03T13:19:11.930" v="5" actId="1076"/>
        <pc:sldMkLst>
          <pc:docMk/>
          <pc:sldMk cId="0" sldId="444"/>
        </pc:sldMkLst>
        <pc:spChg chg="del">
          <ac:chgData name="Siegbert Rudolph" userId="2af4d44886c067cc" providerId="LiveId" clId="{9D732525-25A9-4032-8E18-B93875881F1C}" dt="2022-07-03T13:19:11.930" v="0" actId="478"/>
          <ac:spMkLst>
            <pc:docMk/>
            <pc:sldMk cId="0" sldId="444"/>
            <ac:spMk id="2" creationId="{7E7603B1-18C7-42E8-95BD-E8BE55E072E2}"/>
          </ac:spMkLst>
        </pc:spChg>
        <pc:spChg chg="mod">
          <ac:chgData name="Siegbert Rudolph" userId="2af4d44886c067cc" providerId="LiveId" clId="{9D732525-25A9-4032-8E18-B93875881F1C}" dt="2022-07-03T13:19:11.930" v="5" actId="1076"/>
          <ac:spMkLst>
            <pc:docMk/>
            <pc:sldMk cId="0" sldId="444"/>
            <ac:spMk id="3" creationId="{48F11362-7D51-3959-192B-D623D31135AB}"/>
          </ac:spMkLst>
        </pc:spChg>
      </pc:sldChg>
      <pc:sldChg chg="delSp modSp mod">
        <pc:chgData name="Siegbert Rudolph" userId="2af4d44886c067cc" providerId="LiveId" clId="{9D732525-25A9-4032-8E18-B93875881F1C}" dt="2022-07-03T13:19:11.930" v="11" actId="1076"/>
        <pc:sldMkLst>
          <pc:docMk/>
          <pc:sldMk cId="3283274160" sldId="607"/>
        </pc:sldMkLst>
        <pc:spChg chg="del">
          <ac:chgData name="Siegbert Rudolph" userId="2af4d44886c067cc" providerId="LiveId" clId="{9D732525-25A9-4032-8E18-B93875881F1C}" dt="2022-07-03T13:19:11.930" v="6" actId="478"/>
          <ac:spMkLst>
            <pc:docMk/>
            <pc:sldMk cId="3283274160" sldId="607"/>
            <ac:spMk id="3" creationId="{6B68FDDE-3601-4711-B45E-69E128AA9161}"/>
          </ac:spMkLst>
        </pc:spChg>
        <pc:spChg chg="mod">
          <ac:chgData name="Siegbert Rudolph" userId="2af4d44886c067cc" providerId="LiveId" clId="{9D732525-25A9-4032-8E18-B93875881F1C}" dt="2022-07-03T13:19:11.930" v="11" actId="1076"/>
          <ac:spMkLst>
            <pc:docMk/>
            <pc:sldMk cId="3283274160" sldId="607"/>
            <ac:spMk id="4" creationId="{035CC488-4043-897A-B1B7-271D871149ED}"/>
          </ac:spMkLst>
        </pc:spChg>
      </pc:sldChg>
      <pc:sldChg chg="delSp modSp mod">
        <pc:chgData name="Siegbert Rudolph" userId="2af4d44886c067cc" providerId="LiveId" clId="{9D732525-25A9-4032-8E18-B93875881F1C}" dt="2022-07-03T13:19:11.977" v="77" actId="1076"/>
        <pc:sldMkLst>
          <pc:docMk/>
          <pc:sldMk cId="393990086" sldId="645"/>
        </pc:sldMkLst>
        <pc:spChg chg="del">
          <ac:chgData name="Siegbert Rudolph" userId="2af4d44886c067cc" providerId="LiveId" clId="{9D732525-25A9-4032-8E18-B93875881F1C}" dt="2022-07-03T13:19:11.977" v="72" actId="478"/>
          <ac:spMkLst>
            <pc:docMk/>
            <pc:sldMk cId="393990086" sldId="645"/>
            <ac:spMk id="2" creationId="{B144F2C2-903B-4394-AE44-F3D08E9A47C9}"/>
          </ac:spMkLst>
        </pc:spChg>
        <pc:spChg chg="mod">
          <ac:chgData name="Siegbert Rudolph" userId="2af4d44886c067cc" providerId="LiveId" clId="{9D732525-25A9-4032-8E18-B93875881F1C}" dt="2022-07-03T13:19:11.977" v="77" actId="1076"/>
          <ac:spMkLst>
            <pc:docMk/>
            <pc:sldMk cId="393990086" sldId="645"/>
            <ac:spMk id="3" creationId="{8DD44374-D57A-80A8-CBB5-D47B796597C3}"/>
          </ac:spMkLst>
        </pc:spChg>
      </pc:sldChg>
      <pc:sldChg chg="delSp modSp mod">
        <pc:chgData name="Siegbert Rudolph" userId="2af4d44886c067cc" providerId="LiveId" clId="{9D732525-25A9-4032-8E18-B93875881F1C}" dt="2022-07-03T13:19:11.930" v="17" actId="1076"/>
        <pc:sldMkLst>
          <pc:docMk/>
          <pc:sldMk cId="2424851241" sldId="647"/>
        </pc:sldMkLst>
        <pc:spChg chg="del">
          <ac:chgData name="Siegbert Rudolph" userId="2af4d44886c067cc" providerId="LiveId" clId="{9D732525-25A9-4032-8E18-B93875881F1C}" dt="2022-07-03T13:19:11.930" v="12" actId="478"/>
          <ac:spMkLst>
            <pc:docMk/>
            <pc:sldMk cId="2424851241" sldId="647"/>
            <ac:spMk id="5" creationId="{46BC8719-61FD-4C5A-BB14-8ECC262CF550}"/>
          </ac:spMkLst>
        </pc:spChg>
        <pc:spChg chg="mod">
          <ac:chgData name="Siegbert Rudolph" userId="2af4d44886c067cc" providerId="LiveId" clId="{9D732525-25A9-4032-8E18-B93875881F1C}" dt="2022-07-03T13:19:11.930" v="17" actId="1076"/>
          <ac:spMkLst>
            <pc:docMk/>
            <pc:sldMk cId="2424851241" sldId="647"/>
            <ac:spMk id="6" creationId="{4F3B8C02-F5E0-4657-F573-5447DA3C9CE4}"/>
          </ac:spMkLst>
        </pc:spChg>
      </pc:sldChg>
      <pc:sldChg chg="delSp modSp mod">
        <pc:chgData name="Siegbert Rudolph" userId="2af4d44886c067cc" providerId="LiveId" clId="{9D732525-25A9-4032-8E18-B93875881F1C}" dt="2022-07-03T13:19:11.946" v="35" actId="1076"/>
        <pc:sldMkLst>
          <pc:docMk/>
          <pc:sldMk cId="1972222812" sldId="649"/>
        </pc:sldMkLst>
        <pc:spChg chg="del">
          <ac:chgData name="Siegbert Rudolph" userId="2af4d44886c067cc" providerId="LiveId" clId="{9D732525-25A9-4032-8E18-B93875881F1C}" dt="2022-07-03T13:19:11.946" v="30" actId="478"/>
          <ac:spMkLst>
            <pc:docMk/>
            <pc:sldMk cId="1972222812" sldId="649"/>
            <ac:spMk id="3" creationId="{167C30AA-898C-4522-B818-A760CF1E7CD2}"/>
          </ac:spMkLst>
        </pc:spChg>
        <pc:spChg chg="mod">
          <ac:chgData name="Siegbert Rudolph" userId="2af4d44886c067cc" providerId="LiveId" clId="{9D732525-25A9-4032-8E18-B93875881F1C}" dt="2022-07-03T13:19:11.946" v="35" actId="1076"/>
          <ac:spMkLst>
            <pc:docMk/>
            <pc:sldMk cId="1972222812" sldId="649"/>
            <ac:spMk id="4" creationId="{CFED5067-29B1-8B2C-3A16-15449CEE814B}"/>
          </ac:spMkLst>
        </pc:spChg>
      </pc:sldChg>
      <pc:sldChg chg="delSp modSp mod">
        <pc:chgData name="Siegbert Rudolph" userId="2af4d44886c067cc" providerId="LiveId" clId="{9D732525-25A9-4032-8E18-B93875881F1C}" dt="2022-07-03T13:19:11.946" v="23" actId="1076"/>
        <pc:sldMkLst>
          <pc:docMk/>
          <pc:sldMk cId="603216470" sldId="650"/>
        </pc:sldMkLst>
        <pc:spChg chg="del">
          <ac:chgData name="Siegbert Rudolph" userId="2af4d44886c067cc" providerId="LiveId" clId="{9D732525-25A9-4032-8E18-B93875881F1C}" dt="2022-07-03T13:19:11.930" v="18" actId="478"/>
          <ac:spMkLst>
            <pc:docMk/>
            <pc:sldMk cId="603216470" sldId="650"/>
            <ac:spMk id="3" creationId="{492D8153-7606-4067-9DDD-940BEEE0B9DA}"/>
          </ac:spMkLst>
        </pc:spChg>
        <pc:spChg chg="mod">
          <ac:chgData name="Siegbert Rudolph" userId="2af4d44886c067cc" providerId="LiveId" clId="{9D732525-25A9-4032-8E18-B93875881F1C}" dt="2022-07-03T13:19:11.946" v="23" actId="1076"/>
          <ac:spMkLst>
            <pc:docMk/>
            <pc:sldMk cId="603216470" sldId="650"/>
            <ac:spMk id="4" creationId="{30554201-6964-D12A-A8A6-CA5F2ED56B31}"/>
          </ac:spMkLst>
        </pc:spChg>
      </pc:sldChg>
      <pc:sldChg chg="delSp modSp mod">
        <pc:chgData name="Siegbert Rudolph" userId="2af4d44886c067cc" providerId="LiveId" clId="{9D732525-25A9-4032-8E18-B93875881F1C}" dt="2022-07-03T13:19:11.946" v="41" actId="1076"/>
        <pc:sldMkLst>
          <pc:docMk/>
          <pc:sldMk cId="1033633329" sldId="651"/>
        </pc:sldMkLst>
        <pc:spChg chg="del">
          <ac:chgData name="Siegbert Rudolph" userId="2af4d44886c067cc" providerId="LiveId" clId="{9D732525-25A9-4032-8E18-B93875881F1C}" dt="2022-07-03T13:19:11.946" v="36" actId="478"/>
          <ac:spMkLst>
            <pc:docMk/>
            <pc:sldMk cId="1033633329" sldId="651"/>
            <ac:spMk id="3" creationId="{69621071-0C09-4914-B299-3580F7E7F7B0}"/>
          </ac:spMkLst>
        </pc:spChg>
        <pc:spChg chg="mod">
          <ac:chgData name="Siegbert Rudolph" userId="2af4d44886c067cc" providerId="LiveId" clId="{9D732525-25A9-4032-8E18-B93875881F1C}" dt="2022-07-03T13:19:11.946" v="41" actId="1076"/>
          <ac:spMkLst>
            <pc:docMk/>
            <pc:sldMk cId="1033633329" sldId="651"/>
            <ac:spMk id="4" creationId="{D3E43C75-0C73-49AB-8759-55A9A5E5171E}"/>
          </ac:spMkLst>
        </pc:spChg>
      </pc:sldChg>
      <pc:sldChg chg="delSp modSp mod">
        <pc:chgData name="Siegbert Rudolph" userId="2af4d44886c067cc" providerId="LiveId" clId="{9D732525-25A9-4032-8E18-B93875881F1C}" dt="2022-07-03T13:19:11.946" v="29" actId="1076"/>
        <pc:sldMkLst>
          <pc:docMk/>
          <pc:sldMk cId="481361334" sldId="652"/>
        </pc:sldMkLst>
        <pc:spChg chg="del">
          <ac:chgData name="Siegbert Rudolph" userId="2af4d44886c067cc" providerId="LiveId" clId="{9D732525-25A9-4032-8E18-B93875881F1C}" dt="2022-07-03T13:19:11.946" v="24" actId="478"/>
          <ac:spMkLst>
            <pc:docMk/>
            <pc:sldMk cId="481361334" sldId="652"/>
            <ac:spMk id="3" creationId="{EC12EA58-8985-4219-BB9F-B89F3B3F1995}"/>
          </ac:spMkLst>
        </pc:spChg>
        <pc:spChg chg="mod">
          <ac:chgData name="Siegbert Rudolph" userId="2af4d44886c067cc" providerId="LiveId" clId="{9D732525-25A9-4032-8E18-B93875881F1C}" dt="2022-07-03T13:19:11.946" v="29" actId="1076"/>
          <ac:spMkLst>
            <pc:docMk/>
            <pc:sldMk cId="481361334" sldId="652"/>
            <ac:spMk id="4" creationId="{43BB91E3-669C-69D0-88E3-8A972D9E5573}"/>
          </ac:spMkLst>
        </pc:spChg>
      </pc:sldChg>
      <pc:sldChg chg="delSp modSp mod">
        <pc:chgData name="Siegbert Rudolph" userId="2af4d44886c067cc" providerId="LiveId" clId="{9D732525-25A9-4032-8E18-B93875881F1C}" dt="2022-07-03T13:19:11.962" v="65" actId="1076"/>
        <pc:sldMkLst>
          <pc:docMk/>
          <pc:sldMk cId="3436914134" sldId="653"/>
        </pc:sldMkLst>
        <pc:spChg chg="del">
          <ac:chgData name="Siegbert Rudolph" userId="2af4d44886c067cc" providerId="LiveId" clId="{9D732525-25A9-4032-8E18-B93875881F1C}" dt="2022-07-03T13:19:11.962" v="60" actId="478"/>
          <ac:spMkLst>
            <pc:docMk/>
            <pc:sldMk cId="3436914134" sldId="653"/>
            <ac:spMk id="3" creationId="{B2FC75E3-414D-48E0-92EF-D8FAF27620D3}"/>
          </ac:spMkLst>
        </pc:spChg>
        <pc:spChg chg="mod">
          <ac:chgData name="Siegbert Rudolph" userId="2af4d44886c067cc" providerId="LiveId" clId="{9D732525-25A9-4032-8E18-B93875881F1C}" dt="2022-07-03T13:19:11.962" v="65" actId="1076"/>
          <ac:spMkLst>
            <pc:docMk/>
            <pc:sldMk cId="3436914134" sldId="653"/>
            <ac:spMk id="4" creationId="{82320CB9-2471-38B0-4B49-8945BBF45104}"/>
          </ac:spMkLst>
        </pc:spChg>
      </pc:sldChg>
      <pc:sldChg chg="delSp modSp mod">
        <pc:chgData name="Siegbert Rudolph" userId="2af4d44886c067cc" providerId="LiveId" clId="{9D732525-25A9-4032-8E18-B93875881F1C}" dt="2022-07-03T13:19:11.977" v="71" actId="1076"/>
        <pc:sldMkLst>
          <pc:docMk/>
          <pc:sldMk cId="199306501" sldId="654"/>
        </pc:sldMkLst>
        <pc:spChg chg="del">
          <ac:chgData name="Siegbert Rudolph" userId="2af4d44886c067cc" providerId="LiveId" clId="{9D732525-25A9-4032-8E18-B93875881F1C}" dt="2022-07-03T13:19:11.962" v="66" actId="478"/>
          <ac:spMkLst>
            <pc:docMk/>
            <pc:sldMk cId="199306501" sldId="654"/>
            <ac:spMk id="6" creationId="{3E7DBA96-99F1-4525-BBF9-FFF52C400940}"/>
          </ac:spMkLst>
        </pc:spChg>
        <pc:spChg chg="mod">
          <ac:chgData name="Siegbert Rudolph" userId="2af4d44886c067cc" providerId="LiveId" clId="{9D732525-25A9-4032-8E18-B93875881F1C}" dt="2022-07-03T13:19:11.977" v="71" actId="1076"/>
          <ac:spMkLst>
            <pc:docMk/>
            <pc:sldMk cId="199306501" sldId="654"/>
            <ac:spMk id="8" creationId="{D60FBA43-BFF3-15E7-F4C6-BE038FF1CF99}"/>
          </ac:spMkLst>
        </pc:spChg>
      </pc:sldChg>
      <pc:sldChg chg="delSp modSp mod">
        <pc:chgData name="Siegbert Rudolph" userId="2af4d44886c067cc" providerId="LiveId" clId="{9D732525-25A9-4032-8E18-B93875881F1C}" dt="2022-07-03T13:19:11.946" v="47" actId="1076"/>
        <pc:sldMkLst>
          <pc:docMk/>
          <pc:sldMk cId="672863944" sldId="655"/>
        </pc:sldMkLst>
        <pc:spChg chg="del">
          <ac:chgData name="Siegbert Rudolph" userId="2af4d44886c067cc" providerId="LiveId" clId="{9D732525-25A9-4032-8E18-B93875881F1C}" dt="2022-07-03T13:19:11.946" v="42" actId="478"/>
          <ac:spMkLst>
            <pc:docMk/>
            <pc:sldMk cId="672863944" sldId="655"/>
            <ac:spMk id="3" creationId="{8DFD628E-12A5-4182-A5FA-587D0FCD0BF4}"/>
          </ac:spMkLst>
        </pc:spChg>
        <pc:spChg chg="mod">
          <ac:chgData name="Siegbert Rudolph" userId="2af4d44886c067cc" providerId="LiveId" clId="{9D732525-25A9-4032-8E18-B93875881F1C}" dt="2022-07-03T13:19:11.946" v="47" actId="1076"/>
          <ac:spMkLst>
            <pc:docMk/>
            <pc:sldMk cId="672863944" sldId="655"/>
            <ac:spMk id="4" creationId="{67004B85-3A8B-1504-B239-ED9ECBDA052C}"/>
          </ac:spMkLst>
        </pc:spChg>
      </pc:sldChg>
      <pc:sldChg chg="delSp modSp mod">
        <pc:chgData name="Siegbert Rudolph" userId="2af4d44886c067cc" providerId="LiveId" clId="{9D732525-25A9-4032-8E18-B93875881F1C}" dt="2022-07-03T13:19:11.962" v="59" actId="1076"/>
        <pc:sldMkLst>
          <pc:docMk/>
          <pc:sldMk cId="404439495" sldId="656"/>
        </pc:sldMkLst>
        <pc:spChg chg="del">
          <ac:chgData name="Siegbert Rudolph" userId="2af4d44886c067cc" providerId="LiveId" clId="{9D732525-25A9-4032-8E18-B93875881F1C}" dt="2022-07-03T13:19:11.962" v="54" actId="478"/>
          <ac:spMkLst>
            <pc:docMk/>
            <pc:sldMk cId="404439495" sldId="656"/>
            <ac:spMk id="6" creationId="{E2E19058-8672-44C4-9365-C349904FACA1}"/>
          </ac:spMkLst>
        </pc:spChg>
        <pc:spChg chg="mod">
          <ac:chgData name="Siegbert Rudolph" userId="2af4d44886c067cc" providerId="LiveId" clId="{9D732525-25A9-4032-8E18-B93875881F1C}" dt="2022-07-03T13:19:11.962" v="59" actId="1076"/>
          <ac:spMkLst>
            <pc:docMk/>
            <pc:sldMk cId="404439495" sldId="656"/>
            <ac:spMk id="10" creationId="{EFAE1519-9006-FEA4-7305-E5C9FF11508B}"/>
          </ac:spMkLst>
        </pc:spChg>
      </pc:sldChg>
      <pc:sldChg chg="delSp modSp mod">
        <pc:chgData name="Siegbert Rudolph" userId="2af4d44886c067cc" providerId="LiveId" clId="{9D732525-25A9-4032-8E18-B93875881F1C}" dt="2022-07-03T13:19:11.962" v="53" actId="1076"/>
        <pc:sldMkLst>
          <pc:docMk/>
          <pc:sldMk cId="2581386815" sldId="657"/>
        </pc:sldMkLst>
        <pc:spChg chg="del">
          <ac:chgData name="Siegbert Rudolph" userId="2af4d44886c067cc" providerId="LiveId" clId="{9D732525-25A9-4032-8E18-B93875881F1C}" dt="2022-07-03T13:19:11.962" v="48" actId="478"/>
          <ac:spMkLst>
            <pc:docMk/>
            <pc:sldMk cId="2581386815" sldId="657"/>
            <ac:spMk id="3" creationId="{5B64DF28-5819-43FC-8CBE-6F578A552A68}"/>
          </ac:spMkLst>
        </pc:spChg>
        <pc:spChg chg="mod">
          <ac:chgData name="Siegbert Rudolph" userId="2af4d44886c067cc" providerId="LiveId" clId="{9D732525-25A9-4032-8E18-B93875881F1C}" dt="2022-07-03T13:19:11.962" v="53" actId="1076"/>
          <ac:spMkLst>
            <pc:docMk/>
            <pc:sldMk cId="2581386815" sldId="657"/>
            <ac:spMk id="4" creationId="{4256F49F-0FA6-1579-CAB7-1AE26604A38B}"/>
          </ac:spMkLst>
        </pc:spChg>
      </pc:sldChg>
    </pc:docChg>
  </pc:docChgLst>
  <pc:docChgLst>
    <pc:chgData name="Siegbert Rudolph" userId="2af4d44886c067cc" providerId="LiveId" clId="{DBC5FCAE-7DBE-475E-B68F-8740976225E2}"/>
    <pc:docChg chg="custSel modSld">
      <pc:chgData name="Siegbert Rudolph" userId="2af4d44886c067cc" providerId="LiveId" clId="{DBC5FCAE-7DBE-475E-B68F-8740976225E2}" dt="2021-06-19T15:24:27.775" v="128" actId="1076"/>
      <pc:docMkLst>
        <pc:docMk/>
      </pc:docMkLst>
      <pc:sldChg chg="addSp delSp modSp mod">
        <pc:chgData name="Siegbert Rudolph" userId="2af4d44886c067cc" providerId="LiveId" clId="{DBC5FCAE-7DBE-475E-B68F-8740976225E2}" dt="2021-06-19T15:24:27.713" v="56" actId="1076"/>
        <pc:sldMkLst>
          <pc:docMk/>
          <pc:sldMk cId="0" sldId="444"/>
        </pc:sldMkLst>
        <pc:spChg chg="mod">
          <ac:chgData name="Siegbert Rudolph" userId="2af4d44886c067cc" providerId="LiveId" clId="{DBC5FCAE-7DBE-475E-B68F-8740976225E2}" dt="2021-06-19T15:24:27.713" v="56" actId="1076"/>
          <ac:spMkLst>
            <pc:docMk/>
            <pc:sldMk cId="0" sldId="444"/>
            <ac:spMk id="2" creationId="{7E7603B1-18C7-42E8-95BD-E8BE55E072E2}"/>
          </ac:spMkLst>
        </pc:spChg>
        <pc:spChg chg="del">
          <ac:chgData name="Siegbert Rudolph" userId="2af4d44886c067cc" providerId="LiveId" clId="{DBC5FCAE-7DBE-475E-B68F-8740976225E2}" dt="2021-06-19T15:24:27.713" v="51" actId="478"/>
          <ac:spMkLst>
            <pc:docMk/>
            <pc:sldMk cId="0" sldId="444"/>
            <ac:spMk id="3" creationId="{5CB59DBD-D2B1-402F-A986-CD304B5DC446}"/>
          </ac:spMkLst>
        </pc:spChg>
        <pc:spChg chg="add mod">
          <ac:chgData name="Siegbert Rudolph" userId="2af4d44886c067cc" providerId="LiveId" clId="{DBC5FCAE-7DBE-475E-B68F-8740976225E2}" dt="2021-06-19T14:25:24.819" v="2"/>
          <ac:spMkLst>
            <pc:docMk/>
            <pc:sldMk cId="0" sldId="444"/>
            <ac:spMk id="12" creationId="{EEE832E9-D3EE-461C-94B8-C61A95A52561}"/>
          </ac:spMkLst>
        </pc:spChg>
        <pc:spChg chg="del mod">
          <ac:chgData name="Siegbert Rudolph" userId="2af4d44886c067cc" providerId="LiveId" clId="{DBC5FCAE-7DBE-475E-B68F-8740976225E2}" dt="2021-06-19T14:25:57.434" v="50" actId="478"/>
          <ac:spMkLst>
            <pc:docMk/>
            <pc:sldMk cId="0" sldId="444"/>
            <ac:spMk id="13" creationId="{00000000-0000-0000-0000-000000000000}"/>
          </ac:spMkLst>
        </pc:spChg>
        <pc:spChg chg="del mod">
          <ac:chgData name="Siegbert Rudolph" userId="2af4d44886c067cc" providerId="LiveId" clId="{DBC5FCAE-7DBE-475E-B68F-8740976225E2}" dt="2021-06-19T14:25:57.434" v="50" actId="478"/>
          <ac:spMkLst>
            <pc:docMk/>
            <pc:sldMk cId="0" sldId="444"/>
            <ac:spMk id="14" creationId="{00000000-0000-0000-0000-000000000000}"/>
          </ac:spMkLst>
        </pc:spChg>
        <pc:spChg chg="del mod">
          <ac:chgData name="Siegbert Rudolph" userId="2af4d44886c067cc" providerId="LiveId" clId="{DBC5FCAE-7DBE-475E-B68F-8740976225E2}" dt="2021-06-19T14:25:57.434" v="50" actId="478"/>
          <ac:spMkLst>
            <pc:docMk/>
            <pc:sldMk cId="0" sldId="444"/>
            <ac:spMk id="16" creationId="{00000000-0000-0000-0000-000000000000}"/>
          </ac:spMkLst>
        </pc:spChg>
        <pc:spChg chg="del">
          <ac:chgData name="Siegbert Rudolph" userId="2af4d44886c067cc" providerId="LiveId" clId="{DBC5FCAE-7DBE-475E-B68F-8740976225E2}" dt="2021-06-19T14:25:18.540" v="1" actId="478"/>
          <ac:spMkLst>
            <pc:docMk/>
            <pc:sldMk cId="0" sldId="444"/>
            <ac:spMk id="18" creationId="{00000000-0000-0000-0000-000000000000}"/>
          </ac:spMkLst>
        </pc:spChg>
        <pc:spChg chg="add mod">
          <ac:chgData name="Siegbert Rudolph" userId="2af4d44886c067cc" providerId="LiveId" clId="{DBC5FCAE-7DBE-475E-B68F-8740976225E2}" dt="2021-06-19T14:25:33.674" v="3"/>
          <ac:spMkLst>
            <pc:docMk/>
            <pc:sldMk cId="0" sldId="444"/>
            <ac:spMk id="19" creationId="{5745B882-4B2B-44CF-8D22-66BFEA1E1B6A}"/>
          </ac:spMkLst>
        </pc:spChg>
        <pc:spChg chg="add mod">
          <ac:chgData name="Siegbert Rudolph" userId="2af4d44886c067cc" providerId="LiveId" clId="{DBC5FCAE-7DBE-475E-B68F-8740976225E2}" dt="2021-06-19T14:25:48.077" v="33" actId="20577"/>
          <ac:spMkLst>
            <pc:docMk/>
            <pc:sldMk cId="0" sldId="444"/>
            <ac:spMk id="20" creationId="{1432E8C7-3C6B-4F77-8ED9-E09B30EBC508}"/>
          </ac:spMkLst>
        </pc:spChg>
        <pc:spChg chg="add mod">
          <ac:chgData name="Siegbert Rudolph" userId="2af4d44886c067cc" providerId="LiveId" clId="{DBC5FCAE-7DBE-475E-B68F-8740976225E2}" dt="2021-06-19T14:25:54.184" v="49" actId="20577"/>
          <ac:spMkLst>
            <pc:docMk/>
            <pc:sldMk cId="0" sldId="444"/>
            <ac:spMk id="23" creationId="{7A23592B-6E0E-4B52-A334-21845A5335A3}"/>
          </ac:spMkLst>
        </pc:spChg>
      </pc:sldChg>
      <pc:sldChg chg="delSp modSp mod">
        <pc:chgData name="Siegbert Rudolph" userId="2af4d44886c067cc" providerId="LiveId" clId="{DBC5FCAE-7DBE-475E-B68F-8740976225E2}" dt="2021-06-19T15:24:27.728" v="62" actId="1076"/>
        <pc:sldMkLst>
          <pc:docMk/>
          <pc:sldMk cId="3283274160" sldId="607"/>
        </pc:sldMkLst>
        <pc:spChg chg="mod">
          <ac:chgData name="Siegbert Rudolph" userId="2af4d44886c067cc" providerId="LiveId" clId="{DBC5FCAE-7DBE-475E-B68F-8740976225E2}" dt="2021-06-19T15:24:27.728" v="62" actId="1076"/>
          <ac:spMkLst>
            <pc:docMk/>
            <pc:sldMk cId="3283274160" sldId="607"/>
            <ac:spMk id="3" creationId="{6B68FDDE-3601-4711-B45E-69E128AA9161}"/>
          </ac:spMkLst>
        </pc:spChg>
        <pc:spChg chg="del">
          <ac:chgData name="Siegbert Rudolph" userId="2af4d44886c067cc" providerId="LiveId" clId="{DBC5FCAE-7DBE-475E-B68F-8740976225E2}" dt="2021-06-19T15:24:27.713" v="57" actId="478"/>
          <ac:spMkLst>
            <pc:docMk/>
            <pc:sldMk cId="3283274160" sldId="607"/>
            <ac:spMk id="4" creationId="{CD10C3CD-C4D3-49C9-A243-70F14C632C21}"/>
          </ac:spMkLst>
        </pc:spChg>
      </pc:sldChg>
      <pc:sldChg chg="delSp modSp mod">
        <pc:chgData name="Siegbert Rudolph" userId="2af4d44886c067cc" providerId="LiveId" clId="{DBC5FCAE-7DBE-475E-B68F-8740976225E2}" dt="2021-06-19T15:24:27.775" v="128" actId="1076"/>
        <pc:sldMkLst>
          <pc:docMk/>
          <pc:sldMk cId="393990086" sldId="645"/>
        </pc:sldMkLst>
        <pc:spChg chg="mod">
          <ac:chgData name="Siegbert Rudolph" userId="2af4d44886c067cc" providerId="LiveId" clId="{DBC5FCAE-7DBE-475E-B68F-8740976225E2}" dt="2021-06-19T15:24:27.775" v="128" actId="1076"/>
          <ac:spMkLst>
            <pc:docMk/>
            <pc:sldMk cId="393990086" sldId="645"/>
            <ac:spMk id="2" creationId="{B144F2C2-903B-4394-AE44-F3D08E9A47C9}"/>
          </ac:spMkLst>
        </pc:spChg>
        <pc:spChg chg="del">
          <ac:chgData name="Siegbert Rudolph" userId="2af4d44886c067cc" providerId="LiveId" clId="{DBC5FCAE-7DBE-475E-B68F-8740976225E2}" dt="2021-06-19T15:24:27.775" v="123" actId="478"/>
          <ac:spMkLst>
            <pc:docMk/>
            <pc:sldMk cId="393990086" sldId="645"/>
            <ac:spMk id="3" creationId="{6946A753-C65C-40A8-BFCA-A17F0D94E048}"/>
          </ac:spMkLst>
        </pc:spChg>
      </pc:sldChg>
      <pc:sldChg chg="delSp modSp mod">
        <pc:chgData name="Siegbert Rudolph" userId="2af4d44886c067cc" providerId="LiveId" clId="{DBC5FCAE-7DBE-475E-B68F-8740976225E2}" dt="2021-06-19T15:24:27.728" v="68" actId="1076"/>
        <pc:sldMkLst>
          <pc:docMk/>
          <pc:sldMk cId="2424851241" sldId="647"/>
        </pc:sldMkLst>
        <pc:spChg chg="mod">
          <ac:chgData name="Siegbert Rudolph" userId="2af4d44886c067cc" providerId="LiveId" clId="{DBC5FCAE-7DBE-475E-B68F-8740976225E2}" dt="2021-06-19T15:24:27.728" v="68" actId="1076"/>
          <ac:spMkLst>
            <pc:docMk/>
            <pc:sldMk cId="2424851241" sldId="647"/>
            <ac:spMk id="5" creationId="{46BC8719-61FD-4C5A-BB14-8ECC262CF550}"/>
          </ac:spMkLst>
        </pc:spChg>
        <pc:spChg chg="del">
          <ac:chgData name="Siegbert Rudolph" userId="2af4d44886c067cc" providerId="LiveId" clId="{DBC5FCAE-7DBE-475E-B68F-8740976225E2}" dt="2021-06-19T15:24:27.728" v="63" actId="478"/>
          <ac:spMkLst>
            <pc:docMk/>
            <pc:sldMk cId="2424851241" sldId="647"/>
            <ac:spMk id="6" creationId="{662C25E3-A8D4-413D-AB48-9F10591CB97B}"/>
          </ac:spMkLst>
        </pc:spChg>
      </pc:sldChg>
      <pc:sldChg chg="delSp modSp mod">
        <pc:chgData name="Siegbert Rudolph" userId="2af4d44886c067cc" providerId="LiveId" clId="{DBC5FCAE-7DBE-475E-B68F-8740976225E2}" dt="2021-06-19T15:24:27.728" v="86" actId="1076"/>
        <pc:sldMkLst>
          <pc:docMk/>
          <pc:sldMk cId="1972222812" sldId="649"/>
        </pc:sldMkLst>
        <pc:spChg chg="mod">
          <ac:chgData name="Siegbert Rudolph" userId="2af4d44886c067cc" providerId="LiveId" clId="{DBC5FCAE-7DBE-475E-B68F-8740976225E2}" dt="2021-06-19T15:24:27.728" v="86" actId="1076"/>
          <ac:spMkLst>
            <pc:docMk/>
            <pc:sldMk cId="1972222812" sldId="649"/>
            <ac:spMk id="3" creationId="{167C30AA-898C-4522-B818-A760CF1E7CD2}"/>
          </ac:spMkLst>
        </pc:spChg>
        <pc:spChg chg="del">
          <ac:chgData name="Siegbert Rudolph" userId="2af4d44886c067cc" providerId="LiveId" clId="{DBC5FCAE-7DBE-475E-B68F-8740976225E2}" dt="2021-06-19T15:24:27.728" v="81" actId="478"/>
          <ac:spMkLst>
            <pc:docMk/>
            <pc:sldMk cId="1972222812" sldId="649"/>
            <ac:spMk id="4" creationId="{ED7B0055-78C0-403B-B071-98CA9F97994A}"/>
          </ac:spMkLst>
        </pc:spChg>
      </pc:sldChg>
      <pc:sldChg chg="delSp modSp mod">
        <pc:chgData name="Siegbert Rudolph" userId="2af4d44886c067cc" providerId="LiveId" clId="{DBC5FCAE-7DBE-475E-B68F-8740976225E2}" dt="2021-06-19T15:24:27.728" v="74" actId="1076"/>
        <pc:sldMkLst>
          <pc:docMk/>
          <pc:sldMk cId="603216470" sldId="650"/>
        </pc:sldMkLst>
        <pc:spChg chg="mod">
          <ac:chgData name="Siegbert Rudolph" userId="2af4d44886c067cc" providerId="LiveId" clId="{DBC5FCAE-7DBE-475E-B68F-8740976225E2}" dt="2021-06-19T15:24:27.728" v="74" actId="1076"/>
          <ac:spMkLst>
            <pc:docMk/>
            <pc:sldMk cId="603216470" sldId="650"/>
            <ac:spMk id="3" creationId="{492D8153-7606-4067-9DDD-940BEEE0B9DA}"/>
          </ac:spMkLst>
        </pc:spChg>
        <pc:spChg chg="del">
          <ac:chgData name="Siegbert Rudolph" userId="2af4d44886c067cc" providerId="LiveId" clId="{DBC5FCAE-7DBE-475E-B68F-8740976225E2}" dt="2021-06-19T15:24:27.728" v="69" actId="478"/>
          <ac:spMkLst>
            <pc:docMk/>
            <pc:sldMk cId="603216470" sldId="650"/>
            <ac:spMk id="4" creationId="{4AF55A4B-25B1-45B4-A2A2-8592A2199E20}"/>
          </ac:spMkLst>
        </pc:spChg>
      </pc:sldChg>
      <pc:sldChg chg="delSp modSp mod">
        <pc:chgData name="Siegbert Rudolph" userId="2af4d44886c067cc" providerId="LiveId" clId="{DBC5FCAE-7DBE-475E-B68F-8740976225E2}" dt="2021-06-19T15:24:27.744" v="92" actId="1076"/>
        <pc:sldMkLst>
          <pc:docMk/>
          <pc:sldMk cId="1033633329" sldId="651"/>
        </pc:sldMkLst>
        <pc:spChg chg="mod">
          <ac:chgData name="Siegbert Rudolph" userId="2af4d44886c067cc" providerId="LiveId" clId="{DBC5FCAE-7DBE-475E-B68F-8740976225E2}" dt="2021-06-19T15:24:27.744" v="92" actId="1076"/>
          <ac:spMkLst>
            <pc:docMk/>
            <pc:sldMk cId="1033633329" sldId="651"/>
            <ac:spMk id="3" creationId="{69621071-0C09-4914-B299-3580F7E7F7B0}"/>
          </ac:spMkLst>
        </pc:spChg>
        <pc:spChg chg="del">
          <ac:chgData name="Siegbert Rudolph" userId="2af4d44886c067cc" providerId="LiveId" clId="{DBC5FCAE-7DBE-475E-B68F-8740976225E2}" dt="2021-06-19T15:24:27.728" v="87" actId="478"/>
          <ac:spMkLst>
            <pc:docMk/>
            <pc:sldMk cId="1033633329" sldId="651"/>
            <ac:spMk id="4" creationId="{7E89577F-75BD-48B2-AC9D-261C4C405D41}"/>
          </ac:spMkLst>
        </pc:spChg>
      </pc:sldChg>
      <pc:sldChg chg="delSp modSp mod">
        <pc:chgData name="Siegbert Rudolph" userId="2af4d44886c067cc" providerId="LiveId" clId="{DBC5FCAE-7DBE-475E-B68F-8740976225E2}" dt="2021-06-19T15:24:27.728" v="80" actId="1076"/>
        <pc:sldMkLst>
          <pc:docMk/>
          <pc:sldMk cId="481361334" sldId="652"/>
        </pc:sldMkLst>
        <pc:spChg chg="mod">
          <ac:chgData name="Siegbert Rudolph" userId="2af4d44886c067cc" providerId="LiveId" clId="{DBC5FCAE-7DBE-475E-B68F-8740976225E2}" dt="2021-06-19T15:24:27.728" v="80" actId="1076"/>
          <ac:spMkLst>
            <pc:docMk/>
            <pc:sldMk cId="481361334" sldId="652"/>
            <ac:spMk id="3" creationId="{EC12EA58-8985-4219-BB9F-B89F3B3F1995}"/>
          </ac:spMkLst>
        </pc:spChg>
        <pc:spChg chg="del">
          <ac:chgData name="Siegbert Rudolph" userId="2af4d44886c067cc" providerId="LiveId" clId="{DBC5FCAE-7DBE-475E-B68F-8740976225E2}" dt="2021-06-19T15:24:27.728" v="75" actId="478"/>
          <ac:spMkLst>
            <pc:docMk/>
            <pc:sldMk cId="481361334" sldId="652"/>
            <ac:spMk id="4" creationId="{78B3058A-2A3B-4E21-8A04-3F24F46421ED}"/>
          </ac:spMkLst>
        </pc:spChg>
      </pc:sldChg>
      <pc:sldChg chg="delSp modSp mod">
        <pc:chgData name="Siegbert Rudolph" userId="2af4d44886c067cc" providerId="LiveId" clId="{DBC5FCAE-7DBE-475E-B68F-8740976225E2}" dt="2021-06-19T15:24:27.760" v="116" actId="1076"/>
        <pc:sldMkLst>
          <pc:docMk/>
          <pc:sldMk cId="3436914134" sldId="653"/>
        </pc:sldMkLst>
        <pc:spChg chg="mod">
          <ac:chgData name="Siegbert Rudolph" userId="2af4d44886c067cc" providerId="LiveId" clId="{DBC5FCAE-7DBE-475E-B68F-8740976225E2}" dt="2021-06-19T15:24:27.760" v="116" actId="1076"/>
          <ac:spMkLst>
            <pc:docMk/>
            <pc:sldMk cId="3436914134" sldId="653"/>
            <ac:spMk id="3" creationId="{B2FC75E3-414D-48E0-92EF-D8FAF27620D3}"/>
          </ac:spMkLst>
        </pc:spChg>
        <pc:spChg chg="del">
          <ac:chgData name="Siegbert Rudolph" userId="2af4d44886c067cc" providerId="LiveId" clId="{DBC5FCAE-7DBE-475E-B68F-8740976225E2}" dt="2021-06-19T15:24:27.760" v="111" actId="478"/>
          <ac:spMkLst>
            <pc:docMk/>
            <pc:sldMk cId="3436914134" sldId="653"/>
            <ac:spMk id="4" creationId="{EC66269C-513C-4ED2-8D2E-91AC3676D79F}"/>
          </ac:spMkLst>
        </pc:spChg>
      </pc:sldChg>
      <pc:sldChg chg="delSp modSp mod">
        <pc:chgData name="Siegbert Rudolph" userId="2af4d44886c067cc" providerId="LiveId" clId="{DBC5FCAE-7DBE-475E-B68F-8740976225E2}" dt="2021-06-19T15:24:27.775" v="122" actId="1076"/>
        <pc:sldMkLst>
          <pc:docMk/>
          <pc:sldMk cId="199306501" sldId="654"/>
        </pc:sldMkLst>
        <pc:spChg chg="mod">
          <ac:chgData name="Siegbert Rudolph" userId="2af4d44886c067cc" providerId="LiveId" clId="{DBC5FCAE-7DBE-475E-B68F-8740976225E2}" dt="2021-06-19T15:24:27.775" v="122" actId="1076"/>
          <ac:spMkLst>
            <pc:docMk/>
            <pc:sldMk cId="199306501" sldId="654"/>
            <ac:spMk id="6" creationId="{3E7DBA96-99F1-4525-BBF9-FFF52C400940}"/>
          </ac:spMkLst>
        </pc:spChg>
        <pc:spChg chg="del">
          <ac:chgData name="Siegbert Rudolph" userId="2af4d44886c067cc" providerId="LiveId" clId="{DBC5FCAE-7DBE-475E-B68F-8740976225E2}" dt="2021-06-19T15:24:27.760" v="117" actId="478"/>
          <ac:spMkLst>
            <pc:docMk/>
            <pc:sldMk cId="199306501" sldId="654"/>
            <ac:spMk id="8" creationId="{78CC2FF4-C75F-43C6-81BF-52D39FACE126}"/>
          </ac:spMkLst>
        </pc:spChg>
      </pc:sldChg>
      <pc:sldChg chg="delSp modSp mod">
        <pc:chgData name="Siegbert Rudolph" userId="2af4d44886c067cc" providerId="LiveId" clId="{DBC5FCAE-7DBE-475E-B68F-8740976225E2}" dt="2021-06-19T15:24:27.744" v="98" actId="1076"/>
        <pc:sldMkLst>
          <pc:docMk/>
          <pc:sldMk cId="672863944" sldId="655"/>
        </pc:sldMkLst>
        <pc:spChg chg="mod">
          <ac:chgData name="Siegbert Rudolph" userId="2af4d44886c067cc" providerId="LiveId" clId="{DBC5FCAE-7DBE-475E-B68F-8740976225E2}" dt="2021-06-19T15:24:27.744" v="98" actId="1076"/>
          <ac:spMkLst>
            <pc:docMk/>
            <pc:sldMk cId="672863944" sldId="655"/>
            <ac:spMk id="3" creationId="{8DFD628E-12A5-4182-A5FA-587D0FCD0BF4}"/>
          </ac:spMkLst>
        </pc:spChg>
        <pc:spChg chg="del">
          <ac:chgData name="Siegbert Rudolph" userId="2af4d44886c067cc" providerId="LiveId" clId="{DBC5FCAE-7DBE-475E-B68F-8740976225E2}" dt="2021-06-19T15:24:27.744" v="93" actId="478"/>
          <ac:spMkLst>
            <pc:docMk/>
            <pc:sldMk cId="672863944" sldId="655"/>
            <ac:spMk id="4" creationId="{DA49FB58-3C17-4013-A5A1-9A0014760342}"/>
          </ac:spMkLst>
        </pc:spChg>
      </pc:sldChg>
      <pc:sldChg chg="delSp modSp mod">
        <pc:chgData name="Siegbert Rudolph" userId="2af4d44886c067cc" providerId="LiveId" clId="{DBC5FCAE-7DBE-475E-B68F-8740976225E2}" dt="2021-06-19T15:24:27.760" v="110" actId="1076"/>
        <pc:sldMkLst>
          <pc:docMk/>
          <pc:sldMk cId="404439495" sldId="656"/>
        </pc:sldMkLst>
        <pc:spChg chg="mod">
          <ac:chgData name="Siegbert Rudolph" userId="2af4d44886c067cc" providerId="LiveId" clId="{DBC5FCAE-7DBE-475E-B68F-8740976225E2}" dt="2021-06-19T15:24:27.760" v="110" actId="1076"/>
          <ac:spMkLst>
            <pc:docMk/>
            <pc:sldMk cId="404439495" sldId="656"/>
            <ac:spMk id="6" creationId="{E2E19058-8672-44C4-9365-C349904FACA1}"/>
          </ac:spMkLst>
        </pc:spChg>
        <pc:spChg chg="del">
          <ac:chgData name="Siegbert Rudolph" userId="2af4d44886c067cc" providerId="LiveId" clId="{DBC5FCAE-7DBE-475E-B68F-8740976225E2}" dt="2021-06-19T15:24:27.760" v="105" actId="478"/>
          <ac:spMkLst>
            <pc:docMk/>
            <pc:sldMk cId="404439495" sldId="656"/>
            <ac:spMk id="10" creationId="{D5C3D2BA-E079-40FB-B0AE-156D8B845085}"/>
          </ac:spMkLst>
        </pc:spChg>
      </pc:sldChg>
      <pc:sldChg chg="delSp modSp mod">
        <pc:chgData name="Siegbert Rudolph" userId="2af4d44886c067cc" providerId="LiveId" clId="{DBC5FCAE-7DBE-475E-B68F-8740976225E2}" dt="2021-06-19T15:24:27.760" v="104" actId="1076"/>
        <pc:sldMkLst>
          <pc:docMk/>
          <pc:sldMk cId="2581386815" sldId="657"/>
        </pc:sldMkLst>
        <pc:spChg chg="mod">
          <ac:chgData name="Siegbert Rudolph" userId="2af4d44886c067cc" providerId="LiveId" clId="{DBC5FCAE-7DBE-475E-B68F-8740976225E2}" dt="2021-06-19T15:24:27.760" v="104" actId="1076"/>
          <ac:spMkLst>
            <pc:docMk/>
            <pc:sldMk cId="2581386815" sldId="657"/>
            <ac:spMk id="3" creationId="{5B64DF28-5819-43FC-8CBE-6F578A552A68}"/>
          </ac:spMkLst>
        </pc:spChg>
        <pc:spChg chg="del">
          <ac:chgData name="Siegbert Rudolph" userId="2af4d44886c067cc" providerId="LiveId" clId="{DBC5FCAE-7DBE-475E-B68F-8740976225E2}" dt="2021-06-19T15:24:27.744" v="99" actId="478"/>
          <ac:spMkLst>
            <pc:docMk/>
            <pc:sldMk cId="2581386815" sldId="657"/>
            <ac:spMk id="4" creationId="{AA726D80-BFB6-4D42-84D3-3C45D68B6954}"/>
          </ac:spMkLst>
        </pc:spChg>
      </pc:sldChg>
    </pc:docChg>
  </pc:docChgLst>
  <pc:docChgLst>
    <pc:chgData name="Siegbert Rudolph" userId="2af4d44886c067cc" providerId="LiveId" clId="{1D74243A-D39D-4C3B-8837-478CDD716D5B}"/>
    <pc:docChg chg="custSel modSld">
      <pc:chgData name="Siegbert Rudolph" userId="2af4d44886c067cc" providerId="LiveId" clId="{1D74243A-D39D-4C3B-8837-478CDD716D5B}" dt="2024-03-26T16:39:04.935" v="77" actId="1076"/>
      <pc:docMkLst>
        <pc:docMk/>
      </pc:docMkLst>
      <pc:sldChg chg="delSp modSp mod">
        <pc:chgData name="Siegbert Rudolph" userId="2af4d44886c067cc" providerId="LiveId" clId="{1D74243A-D39D-4C3B-8837-478CDD716D5B}" dt="2024-03-26T16:39:04.872" v="5" actId="1076"/>
        <pc:sldMkLst>
          <pc:docMk/>
          <pc:sldMk cId="0" sldId="444"/>
        </pc:sldMkLst>
        <pc:spChg chg="mod">
          <ac:chgData name="Siegbert Rudolph" userId="2af4d44886c067cc" providerId="LiveId" clId="{1D74243A-D39D-4C3B-8837-478CDD716D5B}" dt="2024-03-26T16:39:04.872" v="5" actId="1076"/>
          <ac:spMkLst>
            <pc:docMk/>
            <pc:sldMk cId="0" sldId="444"/>
            <ac:spMk id="2" creationId="{CC679BB9-2F6F-FBB6-3729-806777E3971C}"/>
          </ac:spMkLst>
        </pc:spChg>
        <pc:spChg chg="del">
          <ac:chgData name="Siegbert Rudolph" userId="2af4d44886c067cc" providerId="LiveId" clId="{1D74243A-D39D-4C3B-8837-478CDD716D5B}" dt="2024-03-26T16:39:04.872" v="0" actId="478"/>
          <ac:spMkLst>
            <pc:docMk/>
            <pc:sldMk cId="0" sldId="444"/>
            <ac:spMk id="3" creationId="{48F11362-7D51-3959-192B-D623D31135AB}"/>
          </ac:spMkLst>
        </pc:spChg>
      </pc:sldChg>
      <pc:sldChg chg="delSp modSp mod">
        <pc:chgData name="Siegbert Rudolph" userId="2af4d44886c067cc" providerId="LiveId" clId="{1D74243A-D39D-4C3B-8837-478CDD716D5B}" dt="2024-03-26T16:39:04.872" v="11" actId="1076"/>
        <pc:sldMkLst>
          <pc:docMk/>
          <pc:sldMk cId="3283274160" sldId="607"/>
        </pc:sldMkLst>
        <pc:spChg chg="mod">
          <ac:chgData name="Siegbert Rudolph" userId="2af4d44886c067cc" providerId="LiveId" clId="{1D74243A-D39D-4C3B-8837-478CDD716D5B}" dt="2024-03-26T16:39:04.872" v="11" actId="1076"/>
          <ac:spMkLst>
            <pc:docMk/>
            <pc:sldMk cId="3283274160" sldId="607"/>
            <ac:spMk id="3" creationId="{F3A05EAF-1284-818E-184C-4ED7E5ADEB09}"/>
          </ac:spMkLst>
        </pc:spChg>
        <pc:spChg chg="del">
          <ac:chgData name="Siegbert Rudolph" userId="2af4d44886c067cc" providerId="LiveId" clId="{1D74243A-D39D-4C3B-8837-478CDD716D5B}" dt="2024-03-26T16:39:04.872" v="6" actId="478"/>
          <ac:spMkLst>
            <pc:docMk/>
            <pc:sldMk cId="3283274160" sldId="607"/>
            <ac:spMk id="4" creationId="{035CC488-4043-897A-B1B7-271D871149ED}"/>
          </ac:spMkLst>
        </pc:spChg>
      </pc:sldChg>
      <pc:sldChg chg="delSp modSp mod">
        <pc:chgData name="Siegbert Rudolph" userId="2af4d44886c067cc" providerId="LiveId" clId="{1D74243A-D39D-4C3B-8837-478CDD716D5B}" dt="2024-03-26T16:39:04.935" v="77" actId="1076"/>
        <pc:sldMkLst>
          <pc:docMk/>
          <pc:sldMk cId="393990086" sldId="645"/>
        </pc:sldMkLst>
        <pc:spChg chg="mod">
          <ac:chgData name="Siegbert Rudolph" userId="2af4d44886c067cc" providerId="LiveId" clId="{1D74243A-D39D-4C3B-8837-478CDD716D5B}" dt="2024-03-26T16:39:04.935" v="77" actId="1076"/>
          <ac:spMkLst>
            <pc:docMk/>
            <pc:sldMk cId="393990086" sldId="645"/>
            <ac:spMk id="2" creationId="{712CFC49-158B-EF2A-82B2-B1422E9A346C}"/>
          </ac:spMkLst>
        </pc:spChg>
        <pc:spChg chg="del">
          <ac:chgData name="Siegbert Rudolph" userId="2af4d44886c067cc" providerId="LiveId" clId="{1D74243A-D39D-4C3B-8837-478CDD716D5B}" dt="2024-03-26T16:39:04.935" v="72" actId="478"/>
          <ac:spMkLst>
            <pc:docMk/>
            <pc:sldMk cId="393990086" sldId="645"/>
            <ac:spMk id="3" creationId="{8DD44374-D57A-80A8-CBB5-D47B796597C3}"/>
          </ac:spMkLst>
        </pc:spChg>
      </pc:sldChg>
      <pc:sldChg chg="delSp modSp mod">
        <pc:chgData name="Siegbert Rudolph" userId="2af4d44886c067cc" providerId="LiveId" clId="{1D74243A-D39D-4C3B-8837-478CDD716D5B}" dt="2024-03-26T16:39:04.888" v="17" actId="1076"/>
        <pc:sldMkLst>
          <pc:docMk/>
          <pc:sldMk cId="2424851241" sldId="647"/>
        </pc:sldMkLst>
        <pc:spChg chg="mod">
          <ac:chgData name="Siegbert Rudolph" userId="2af4d44886c067cc" providerId="LiveId" clId="{1D74243A-D39D-4C3B-8837-478CDD716D5B}" dt="2024-03-26T16:39:04.888" v="17" actId="1076"/>
          <ac:spMkLst>
            <pc:docMk/>
            <pc:sldMk cId="2424851241" sldId="647"/>
            <ac:spMk id="5" creationId="{AEFDC0C8-12F3-D6ED-CBB9-C62F2BDBDD62}"/>
          </ac:spMkLst>
        </pc:spChg>
        <pc:spChg chg="del">
          <ac:chgData name="Siegbert Rudolph" userId="2af4d44886c067cc" providerId="LiveId" clId="{1D74243A-D39D-4C3B-8837-478CDD716D5B}" dt="2024-03-26T16:39:04.872" v="12" actId="478"/>
          <ac:spMkLst>
            <pc:docMk/>
            <pc:sldMk cId="2424851241" sldId="647"/>
            <ac:spMk id="6" creationId="{4F3B8C02-F5E0-4657-F573-5447DA3C9CE4}"/>
          </ac:spMkLst>
        </pc:spChg>
      </pc:sldChg>
      <pc:sldChg chg="delSp modSp mod">
        <pc:chgData name="Siegbert Rudolph" userId="2af4d44886c067cc" providerId="LiveId" clId="{1D74243A-D39D-4C3B-8837-478CDD716D5B}" dt="2024-03-26T16:39:04.903" v="35" actId="1076"/>
        <pc:sldMkLst>
          <pc:docMk/>
          <pc:sldMk cId="1972222812" sldId="649"/>
        </pc:sldMkLst>
        <pc:spChg chg="mod">
          <ac:chgData name="Siegbert Rudolph" userId="2af4d44886c067cc" providerId="LiveId" clId="{1D74243A-D39D-4C3B-8837-478CDD716D5B}" dt="2024-03-26T16:39:04.903" v="35" actId="1076"/>
          <ac:spMkLst>
            <pc:docMk/>
            <pc:sldMk cId="1972222812" sldId="649"/>
            <ac:spMk id="3" creationId="{45899D96-4B15-CC15-B0D1-42D467F9A1CF}"/>
          </ac:spMkLst>
        </pc:spChg>
        <pc:spChg chg="del">
          <ac:chgData name="Siegbert Rudolph" userId="2af4d44886c067cc" providerId="LiveId" clId="{1D74243A-D39D-4C3B-8837-478CDD716D5B}" dt="2024-03-26T16:39:04.888" v="30" actId="478"/>
          <ac:spMkLst>
            <pc:docMk/>
            <pc:sldMk cId="1972222812" sldId="649"/>
            <ac:spMk id="4" creationId="{CFED5067-29B1-8B2C-3A16-15449CEE814B}"/>
          </ac:spMkLst>
        </pc:spChg>
      </pc:sldChg>
      <pc:sldChg chg="delSp modSp mod">
        <pc:chgData name="Siegbert Rudolph" userId="2af4d44886c067cc" providerId="LiveId" clId="{1D74243A-D39D-4C3B-8837-478CDD716D5B}" dt="2024-03-26T16:39:04.888" v="23" actId="1076"/>
        <pc:sldMkLst>
          <pc:docMk/>
          <pc:sldMk cId="603216470" sldId="650"/>
        </pc:sldMkLst>
        <pc:spChg chg="mod">
          <ac:chgData name="Siegbert Rudolph" userId="2af4d44886c067cc" providerId="LiveId" clId="{1D74243A-D39D-4C3B-8837-478CDD716D5B}" dt="2024-03-26T16:39:04.888" v="23" actId="1076"/>
          <ac:spMkLst>
            <pc:docMk/>
            <pc:sldMk cId="603216470" sldId="650"/>
            <ac:spMk id="3" creationId="{8F1D144E-F047-3885-3005-5C2F5934A511}"/>
          </ac:spMkLst>
        </pc:spChg>
        <pc:spChg chg="del">
          <ac:chgData name="Siegbert Rudolph" userId="2af4d44886c067cc" providerId="LiveId" clId="{1D74243A-D39D-4C3B-8837-478CDD716D5B}" dt="2024-03-26T16:39:04.888" v="18" actId="478"/>
          <ac:spMkLst>
            <pc:docMk/>
            <pc:sldMk cId="603216470" sldId="650"/>
            <ac:spMk id="4" creationId="{30554201-6964-D12A-A8A6-CA5F2ED56B31}"/>
          </ac:spMkLst>
        </pc:spChg>
      </pc:sldChg>
      <pc:sldChg chg="delSp modSp mod">
        <pc:chgData name="Siegbert Rudolph" userId="2af4d44886c067cc" providerId="LiveId" clId="{1D74243A-D39D-4C3B-8837-478CDD716D5B}" dt="2024-03-26T16:39:04.903" v="41" actId="1076"/>
        <pc:sldMkLst>
          <pc:docMk/>
          <pc:sldMk cId="1033633329" sldId="651"/>
        </pc:sldMkLst>
        <pc:spChg chg="mod">
          <ac:chgData name="Siegbert Rudolph" userId="2af4d44886c067cc" providerId="LiveId" clId="{1D74243A-D39D-4C3B-8837-478CDD716D5B}" dt="2024-03-26T16:39:04.903" v="41" actId="1076"/>
          <ac:spMkLst>
            <pc:docMk/>
            <pc:sldMk cId="1033633329" sldId="651"/>
            <ac:spMk id="3" creationId="{49D774F4-C594-56A7-1D18-DC6589780C70}"/>
          </ac:spMkLst>
        </pc:spChg>
        <pc:spChg chg="del">
          <ac:chgData name="Siegbert Rudolph" userId="2af4d44886c067cc" providerId="LiveId" clId="{1D74243A-D39D-4C3B-8837-478CDD716D5B}" dt="2024-03-26T16:39:04.903" v="36" actId="478"/>
          <ac:spMkLst>
            <pc:docMk/>
            <pc:sldMk cId="1033633329" sldId="651"/>
            <ac:spMk id="4" creationId="{D3E43C75-0C73-49AB-8759-55A9A5E5171E}"/>
          </ac:spMkLst>
        </pc:spChg>
      </pc:sldChg>
      <pc:sldChg chg="delSp modSp mod">
        <pc:chgData name="Siegbert Rudolph" userId="2af4d44886c067cc" providerId="LiveId" clId="{1D74243A-D39D-4C3B-8837-478CDD716D5B}" dt="2024-03-26T16:39:04.888" v="29" actId="1076"/>
        <pc:sldMkLst>
          <pc:docMk/>
          <pc:sldMk cId="481361334" sldId="652"/>
        </pc:sldMkLst>
        <pc:spChg chg="mod">
          <ac:chgData name="Siegbert Rudolph" userId="2af4d44886c067cc" providerId="LiveId" clId="{1D74243A-D39D-4C3B-8837-478CDD716D5B}" dt="2024-03-26T16:39:04.888" v="29" actId="1076"/>
          <ac:spMkLst>
            <pc:docMk/>
            <pc:sldMk cId="481361334" sldId="652"/>
            <ac:spMk id="3" creationId="{C2E29BA6-0D8C-F160-F577-E9D2463E992C}"/>
          </ac:spMkLst>
        </pc:spChg>
        <pc:spChg chg="del">
          <ac:chgData name="Siegbert Rudolph" userId="2af4d44886c067cc" providerId="LiveId" clId="{1D74243A-D39D-4C3B-8837-478CDD716D5B}" dt="2024-03-26T16:39:04.888" v="24" actId="478"/>
          <ac:spMkLst>
            <pc:docMk/>
            <pc:sldMk cId="481361334" sldId="652"/>
            <ac:spMk id="4" creationId="{43BB91E3-669C-69D0-88E3-8A972D9E5573}"/>
          </ac:spMkLst>
        </pc:spChg>
      </pc:sldChg>
      <pc:sldChg chg="delSp modSp mod">
        <pc:chgData name="Siegbert Rudolph" userId="2af4d44886c067cc" providerId="LiveId" clId="{1D74243A-D39D-4C3B-8837-478CDD716D5B}" dt="2024-03-26T16:39:04.919" v="65" actId="1076"/>
        <pc:sldMkLst>
          <pc:docMk/>
          <pc:sldMk cId="3436914134" sldId="653"/>
        </pc:sldMkLst>
        <pc:spChg chg="mod">
          <ac:chgData name="Siegbert Rudolph" userId="2af4d44886c067cc" providerId="LiveId" clId="{1D74243A-D39D-4C3B-8837-478CDD716D5B}" dt="2024-03-26T16:39:04.919" v="65" actId="1076"/>
          <ac:spMkLst>
            <pc:docMk/>
            <pc:sldMk cId="3436914134" sldId="653"/>
            <ac:spMk id="3" creationId="{1207887F-B7E0-6A28-9F5B-16A61B1B558D}"/>
          </ac:spMkLst>
        </pc:spChg>
        <pc:spChg chg="del">
          <ac:chgData name="Siegbert Rudolph" userId="2af4d44886c067cc" providerId="LiveId" clId="{1D74243A-D39D-4C3B-8837-478CDD716D5B}" dt="2024-03-26T16:39:04.919" v="60" actId="478"/>
          <ac:spMkLst>
            <pc:docMk/>
            <pc:sldMk cId="3436914134" sldId="653"/>
            <ac:spMk id="4" creationId="{82320CB9-2471-38B0-4B49-8945BBF45104}"/>
          </ac:spMkLst>
        </pc:spChg>
      </pc:sldChg>
      <pc:sldChg chg="delSp modSp mod">
        <pc:chgData name="Siegbert Rudolph" userId="2af4d44886c067cc" providerId="LiveId" clId="{1D74243A-D39D-4C3B-8837-478CDD716D5B}" dt="2024-03-26T16:39:04.935" v="71" actId="1076"/>
        <pc:sldMkLst>
          <pc:docMk/>
          <pc:sldMk cId="199306501" sldId="654"/>
        </pc:sldMkLst>
        <pc:spChg chg="mod">
          <ac:chgData name="Siegbert Rudolph" userId="2af4d44886c067cc" providerId="LiveId" clId="{1D74243A-D39D-4C3B-8837-478CDD716D5B}" dt="2024-03-26T16:39:04.935" v="71" actId="1076"/>
          <ac:spMkLst>
            <pc:docMk/>
            <pc:sldMk cId="199306501" sldId="654"/>
            <ac:spMk id="6" creationId="{5236D79E-FB7B-D731-8DA2-BFF7D8900FF5}"/>
          </ac:spMkLst>
        </pc:spChg>
        <pc:spChg chg="del">
          <ac:chgData name="Siegbert Rudolph" userId="2af4d44886c067cc" providerId="LiveId" clId="{1D74243A-D39D-4C3B-8837-478CDD716D5B}" dt="2024-03-26T16:39:04.919" v="66" actId="478"/>
          <ac:spMkLst>
            <pc:docMk/>
            <pc:sldMk cId="199306501" sldId="654"/>
            <ac:spMk id="8" creationId="{D60FBA43-BFF3-15E7-F4C6-BE038FF1CF99}"/>
          </ac:spMkLst>
        </pc:spChg>
      </pc:sldChg>
      <pc:sldChg chg="delSp modSp mod">
        <pc:chgData name="Siegbert Rudolph" userId="2af4d44886c067cc" providerId="LiveId" clId="{1D74243A-D39D-4C3B-8837-478CDD716D5B}" dt="2024-03-26T16:39:04.903" v="47" actId="1076"/>
        <pc:sldMkLst>
          <pc:docMk/>
          <pc:sldMk cId="672863944" sldId="655"/>
        </pc:sldMkLst>
        <pc:spChg chg="mod">
          <ac:chgData name="Siegbert Rudolph" userId="2af4d44886c067cc" providerId="LiveId" clId="{1D74243A-D39D-4C3B-8837-478CDD716D5B}" dt="2024-03-26T16:39:04.903" v="47" actId="1076"/>
          <ac:spMkLst>
            <pc:docMk/>
            <pc:sldMk cId="672863944" sldId="655"/>
            <ac:spMk id="3" creationId="{2F2692E7-A125-785A-3742-0354FA681A06}"/>
          </ac:spMkLst>
        </pc:spChg>
        <pc:spChg chg="del">
          <ac:chgData name="Siegbert Rudolph" userId="2af4d44886c067cc" providerId="LiveId" clId="{1D74243A-D39D-4C3B-8837-478CDD716D5B}" dt="2024-03-26T16:39:04.903" v="42" actId="478"/>
          <ac:spMkLst>
            <pc:docMk/>
            <pc:sldMk cId="672863944" sldId="655"/>
            <ac:spMk id="4" creationId="{67004B85-3A8B-1504-B239-ED9ECBDA052C}"/>
          </ac:spMkLst>
        </pc:spChg>
      </pc:sldChg>
      <pc:sldChg chg="delSp modSp mod">
        <pc:chgData name="Siegbert Rudolph" userId="2af4d44886c067cc" providerId="LiveId" clId="{1D74243A-D39D-4C3B-8837-478CDD716D5B}" dt="2024-03-26T16:39:04.919" v="59" actId="1076"/>
        <pc:sldMkLst>
          <pc:docMk/>
          <pc:sldMk cId="404439495" sldId="656"/>
        </pc:sldMkLst>
        <pc:spChg chg="mod">
          <ac:chgData name="Siegbert Rudolph" userId="2af4d44886c067cc" providerId="LiveId" clId="{1D74243A-D39D-4C3B-8837-478CDD716D5B}" dt="2024-03-26T16:39:04.919" v="59" actId="1076"/>
          <ac:spMkLst>
            <pc:docMk/>
            <pc:sldMk cId="404439495" sldId="656"/>
            <ac:spMk id="6" creationId="{6FBEE634-4807-6067-71CD-52EE52AA236A}"/>
          </ac:spMkLst>
        </pc:spChg>
        <pc:spChg chg="del">
          <ac:chgData name="Siegbert Rudolph" userId="2af4d44886c067cc" providerId="LiveId" clId="{1D74243A-D39D-4C3B-8837-478CDD716D5B}" dt="2024-03-26T16:39:04.919" v="54" actId="478"/>
          <ac:spMkLst>
            <pc:docMk/>
            <pc:sldMk cId="404439495" sldId="656"/>
            <ac:spMk id="10" creationId="{EFAE1519-9006-FEA4-7305-E5C9FF11508B}"/>
          </ac:spMkLst>
        </pc:spChg>
      </pc:sldChg>
      <pc:sldChg chg="delSp modSp mod">
        <pc:chgData name="Siegbert Rudolph" userId="2af4d44886c067cc" providerId="LiveId" clId="{1D74243A-D39D-4C3B-8837-478CDD716D5B}" dt="2024-03-26T16:39:04.919" v="53" actId="1076"/>
        <pc:sldMkLst>
          <pc:docMk/>
          <pc:sldMk cId="2581386815" sldId="657"/>
        </pc:sldMkLst>
        <pc:spChg chg="mod">
          <ac:chgData name="Siegbert Rudolph" userId="2af4d44886c067cc" providerId="LiveId" clId="{1D74243A-D39D-4C3B-8837-478CDD716D5B}" dt="2024-03-26T16:39:04.919" v="53" actId="1076"/>
          <ac:spMkLst>
            <pc:docMk/>
            <pc:sldMk cId="2581386815" sldId="657"/>
            <ac:spMk id="3" creationId="{BB15DA97-5323-F23B-B3BE-0FE8CBD591B2}"/>
          </ac:spMkLst>
        </pc:spChg>
        <pc:spChg chg="del">
          <ac:chgData name="Siegbert Rudolph" userId="2af4d44886c067cc" providerId="LiveId" clId="{1D74243A-D39D-4C3B-8837-478CDD716D5B}" dt="2024-03-26T16:39:04.903" v="48" actId="478"/>
          <ac:spMkLst>
            <pc:docMk/>
            <pc:sldMk cId="2581386815" sldId="657"/>
            <ac:spMk id="4" creationId="{4256F49F-0FA6-1579-CAB7-1AE26604A38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890388-E142-486A-9A35-B82F9143B759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0F261D31-D41E-4D5E-85A8-04A1FDF90B0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239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F2CF2C-273C-40B2-B53C-2AC34149DBEF}" type="datetime1">
              <a:rPr lang="de-DE"/>
              <a:pPr>
                <a:defRPr/>
              </a:pPr>
              <a:t>26.03.2024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9F28-82AF-427D-8B64-48F6915DBF4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858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EA19D5-F4F9-47F3-9303-47AF9D3E18A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9805-E83E-40B6-8134-F5B69DFEF1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98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93039D-D6AC-4370-B55C-8466119F8A53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9BAC-7650-45AB-B4C4-7E4539DFCDD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950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5636-D9E0-4DF9-8A98-DF40A3C32D4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9702-96DA-4123-80B2-C175AA516EF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2075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13B5-4488-4200-BEF0-56A85EA0F7E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E7D4-B6AF-41CE-B9E1-933E34E9BB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853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02C3-5C02-47AE-993D-24947A06D9D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DBC1-B71A-43A0-9608-F477DE346D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107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F9DB3-BE94-402B-B33B-6188C34B44F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67F0-5754-424E-9D98-80FF899FF5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440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AD44A-B7AD-4328-B227-BFE2192A381B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2FEB4-7148-402D-A6E3-34AFF3F8374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963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B1CA1-9E51-480A-A07A-0E7D8584C895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8A62-6F58-4796-844A-1DE78E7B08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892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5D90-020C-4691-B4AA-2B2F98DF81A4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8E6B-F8B9-4C44-9A54-2ABEFBCAF65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721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B3F1-6151-49F2-930C-B8E038924B4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DD19-B194-4F04-82D6-0605551CC20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24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3B3AB6-9B05-46E4-8C65-8BC766D53494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F111-4AE5-4140-A155-23AE83E96F7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893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E42D4-3034-4FE5-80B3-5473AF5D48F7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1098-89E9-4B77-B0EA-A04DD1C1697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6979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C7B1-5D8D-4B98-90C5-090B1BB35B9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8A2F-A915-47DD-935F-2D0977E4813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4181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C879-DCE9-4DA1-888C-FED4E28B739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498E-F697-46D5-A634-5D669FDFCB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161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9BF0-2A07-4E25-BC99-9A6D1FEBCA4B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9461-5362-4DE6-86B4-14C181C0718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65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E0F1-DA2B-4525-BBBF-E45DB459B25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45B7A-6455-4EA0-BFE3-AB17A7D636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8674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DC7D-8035-48FE-ACC9-596FE5DDFBF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C238-4593-438D-A7A1-949D7A05CA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5229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20DE-EED3-44F7-B1BF-2301256A44C7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9593-0ADA-4B15-B31C-4160C9F679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4274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BFA1-5F37-478E-B8F9-1A44198778E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5CC5-8774-4A5A-8686-958EA7333D0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577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B614-8E5C-4F77-BC15-F48B870A82C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3A889-7975-4D34-A6C1-BDF28DA09C9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250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22E4-1D8B-4885-8EAA-2E1E9D7D833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710F-E9F2-4BA2-9316-CC915B1162E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40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E3F047-9485-4576-A6B2-F17CB32536C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5780-1A1B-4EDB-BE57-B8F0D12585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047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FDC2-F274-4CF1-B0C5-84AFE602835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48505-4B2D-4178-B894-17A1B3FA0E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371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C483-569A-477A-8E1C-E0BF9864C65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441C-38D3-448A-8CF9-AC5A0796F3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128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CF26-836A-4976-A17C-EEE5B272D79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81BA-EC12-459D-B450-9A9237DFC3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3864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53F8-7055-45F5-B276-B318B72EE1D5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BCE3-A541-428A-BE62-B9EB655C70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039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0B53-AD61-40DB-92B9-80997BD69F3B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890-D58D-4D77-ABDC-0CAF59B575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9982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A4BB6-0A96-4679-87E7-7A40DB629942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191B-E4FE-48D8-A236-4DCEFAD19D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8770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1E920-9389-4CD6-9DC6-6666ACEA92F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08FD-A59C-44B2-B893-4D8B97E1B4A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342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D9D2-6CD1-45D4-998A-24C649EAF81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11508-8875-4999-BD75-C138390666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0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6178-5F9F-44AC-9413-92404CA4E58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2EB19-B0AF-44E6-8560-17516E5578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258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A675-217C-4492-B706-92ACA8BABB46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1B64-5F88-4809-87E9-D4072AB6197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17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872046-142C-4537-8C8A-E50EF74A6B4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EBC2-1699-411A-9B0D-ECC311F34E8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440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E744-B780-442C-9424-DA4D4ED607F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407E-DD7A-4A98-82F9-251228E315E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254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06CD-E8F1-4701-9FB9-341D8845F3CB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0FCC-4E16-4041-9471-E3D3105CC00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34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E16B-293E-43BA-8D08-693653BE69B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46EB-9C3F-429B-AA59-2305650827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990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170EB-6975-44CA-A302-7C3AD0D4A98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9A403-2D7F-4220-B450-8DB2F388C6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5142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E15F-20E6-4F16-B3C7-B774968DBB0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8291-B488-42AB-BCDB-A3C5B209229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7538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FFA3A-8CC1-4463-85A4-B033C391805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7EAA-F6A1-494E-B8A9-0B934452375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069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376-5B09-4C09-B192-165559B6D80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CFC2-1E78-41F3-9E46-FAD61E693D0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7816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4A23-ED6F-4DB9-A18B-0D059A488D3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BEF6-E827-4C63-85BF-5326D25BFF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491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C109-B690-4A42-AA67-B777BF266CF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F3C3-452A-455B-A8E8-BDFE55150C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55464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BF0A-E659-4940-A848-7E9FB3A0B28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38EA-60FD-41C7-A7D4-2A87AE83BD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95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9D0E6E-A700-4648-896A-91ABA2546D4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12F3-4665-4A61-91C9-D57CC374CDC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86721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97B7-3410-4068-804D-4923B18B8C0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5311-C5FD-462B-AC2B-E56E6162C3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535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E97E-8A43-42C0-BEEE-83F0D3C90964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8D8D-85D7-41BD-97BB-77CFC067934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45813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58B45-6C50-4722-BA48-156C26E02D32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3C1E-5E4D-44D1-9DA1-3991D98C8C4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316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3AC28-D511-4804-BDE7-071A20CC873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3342-E34D-4A61-8702-1173E89F79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30667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A19B-56DD-4323-A74C-F5039E58DE4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0D9D-EAAD-4C08-895F-F7B506DAF9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717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D9F3-6DB6-40D7-BFA7-7B3867C7B61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516FB-C372-498B-8199-665BEE245E2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63583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507C-13E3-485D-AE0A-344B7A2998E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38FA5-6918-4088-9CDF-164FCDABC1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3085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2057-A3B4-438C-9459-24769B7EEDC2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B720-27BA-4555-829F-02A03FF9A9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6509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C3D2D-EDDD-4E89-8169-F591664DF67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DA7E-DF07-498D-8238-20027BAED43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219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7D9A-3A92-4219-AD30-815279F1076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7D1C-76BF-4E86-AB49-C1AC7431582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92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5EE883-50B8-4ACD-BF13-6AEA3D4E452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0D012-93CD-4046-AEF2-C20A877591A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51947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BBD7-7F6C-4384-A7CD-1BDCF8DC051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D601-93BB-468E-8314-FDBEE656D8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00024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B89E1-DFE8-4310-AE92-20AEEBC1B4F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9643-44C3-467C-8E77-9EF1F996412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19320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CE02-24D5-481E-9EBB-2A29BA0E97A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BF26-7EF5-458A-8536-B007702566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9293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42CEE-4D0F-4646-A100-CE86DF41C1A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B02C-E4E8-4C67-9DF2-07D89F147DE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7005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95A5-19E5-4312-B003-EC46CC806B7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50E79-CA75-405C-A677-DBB2F58C842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321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5262C-6149-4623-9522-7E932FCBD093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F2B0-6039-4534-BCE4-954A2F5E42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5315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9FD3-5C9B-4F79-A472-C313218FD22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D10E-A5F0-4173-8445-D6E1ABEFDE1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36850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0B86D-3D81-4ADE-AA8A-834AFBCCE6D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F69F-863D-49B0-A143-F4B7FA61F3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3419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0C07-1F04-4B67-928E-7D713A595525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5986-35F2-46CF-9599-CAF50CE527A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20909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9FBE-D85A-4880-ACFC-F51F670A4D6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B4F40-B29A-4947-9B4A-3A4681D196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21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A7BA-E402-4949-AA07-1536DC71DFD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7758-FF3D-4B32-8BA3-E0DA71DC0474}" type="datetime1">
              <a:rPr lang="de-DE"/>
              <a:pPr>
                <a:defRPr/>
              </a:pPr>
              <a:t>26.03.2024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480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B07F-C3B9-4404-9085-FE38671D1E9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7327-9B86-481D-A896-F82E9FAFA6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2437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616-1371-40D0-BF0A-AE2F0478261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E14A-91A1-4A68-A7E0-2CCD002D82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32002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5060-09BB-40A9-8382-AEF4131E2F17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83B5-C6F3-4B7A-B3A1-BF2BB2589D3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4930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3DEA-4188-4B3F-AE6B-B78254CBDBE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93C7-C21B-460F-8B21-7A57A62EB26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4225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B8A8-EE9B-4381-AB83-A7D603A03E26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833E-FE1F-4DC9-BB2C-0EE5F874A9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391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9BA04-F045-46B9-87AE-7F1D0084EAA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E42F-8A13-4D68-BBB1-5D2DC06043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8434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9581-0461-4ED7-AA79-C069BE59B5F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3561-2FCF-44D9-8DBA-951082F8D28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83247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4146-41D1-4BAB-9BC4-7E9F833E943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D25A-DD8A-4D41-BE4E-12C87D04FF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0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7060B0-0A14-4256-8510-48FE7BC45DD3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FCB4-31EF-4641-AFAC-A3C15AF44E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55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 durch  Klicken  auf  Symbol 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F0CFF9-3187-4C3A-9B87-233579BBA12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065AE-2A1C-4D94-97A8-C7D95738420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008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22950" y="133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332194-AFF1-4B43-8F03-4E170F06935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7" name="Textfeld 6"/>
          <p:cNvSpPr txBox="1">
            <a:spLocks noChangeArrowheads="1"/>
          </p:cNvSpPr>
          <p:nvPr/>
        </p:nvSpPr>
        <p:spPr bwMode="auto">
          <a:xfrm>
            <a:off x="179388" y="179388"/>
            <a:ext cx="1187450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600" dirty="0">
                <a:latin typeface="Trebuchet MS" pitchFamily="34" charset="0"/>
              </a:rPr>
              <a:t>Übungsart:</a:t>
            </a:r>
          </a:p>
        </p:txBody>
      </p:sp>
      <p:sp>
        <p:nvSpPr>
          <p:cNvPr id="1028" name="Textfeld 7"/>
          <p:cNvSpPr txBox="1">
            <a:spLocks noChangeArrowheads="1"/>
          </p:cNvSpPr>
          <p:nvPr/>
        </p:nvSpPr>
        <p:spPr bwMode="auto">
          <a:xfrm>
            <a:off x="7180263" y="196850"/>
            <a:ext cx="1447832" cy="80021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000" b="1" dirty="0">
                <a:latin typeface="Trebuchet MS" pitchFamily="34" charset="0"/>
              </a:rPr>
              <a:t>Seite:</a:t>
            </a:r>
          </a:p>
          <a:p>
            <a:pPr>
              <a:defRPr/>
            </a:pPr>
            <a:endParaRPr lang="de-DE" sz="1200" dirty="0">
              <a:latin typeface="Trebuchet MS" pitchFamily="34" charset="0"/>
            </a:endParaRPr>
          </a:p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Bearbeitet  von:  </a:t>
            </a:r>
          </a:p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Siegbert  Rudolph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50825" y="981075"/>
            <a:ext cx="82819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Grafik 9" descr="lesekoch_logo_mit_Hintergrund-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35317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1250950" y="6584950"/>
            <a:ext cx="1423988" cy="2301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900" dirty="0">
                <a:latin typeface="Trebuchet MS" pitchFamily="34" charset="0"/>
              </a:rPr>
              <a:t>Lesemotivationstraining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3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3C2D63B-52DA-48D2-A871-2AC9A06B23DD}" type="datetime1">
              <a:rPr lang="de-DE"/>
              <a:pPr>
                <a:defRPr/>
              </a:pPr>
              <a:t>26.03.2024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35" r:id="rId1"/>
    <p:sldLayoutId id="2147486536" r:id="rId2"/>
    <p:sldLayoutId id="2147486537" r:id="rId3"/>
    <p:sldLayoutId id="2147486538" r:id="rId4"/>
    <p:sldLayoutId id="2147486539" r:id="rId5"/>
    <p:sldLayoutId id="2147486540" r:id="rId6"/>
    <p:sldLayoutId id="2147486468" r:id="rId7"/>
    <p:sldLayoutId id="2147486541" r:id="rId8"/>
    <p:sldLayoutId id="2147486542" r:id="rId9"/>
    <p:sldLayoutId id="2147486543" r:id="rId10"/>
    <p:sldLayoutId id="21474865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FDFD83-B327-4CE9-967F-633DC993C34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FB691F5-B9D6-4015-BA22-92EB8E0C834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9" r:id="rId1"/>
    <p:sldLayoutId id="2147486470" r:id="rId2"/>
    <p:sldLayoutId id="2147486471" r:id="rId3"/>
    <p:sldLayoutId id="2147486472" r:id="rId4"/>
    <p:sldLayoutId id="2147486473" r:id="rId5"/>
    <p:sldLayoutId id="2147486474" r:id="rId6"/>
    <p:sldLayoutId id="2147486475" r:id="rId7"/>
    <p:sldLayoutId id="2147486476" r:id="rId8"/>
    <p:sldLayoutId id="2147486477" r:id="rId9"/>
    <p:sldLayoutId id="2147486478" r:id="rId10"/>
    <p:sldLayoutId id="21474864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4D25FE-6116-4786-BF95-9085D1D45A5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47A83ADA-95F7-4A56-9BBA-405099FD334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80" r:id="rId1"/>
    <p:sldLayoutId id="2147486481" r:id="rId2"/>
    <p:sldLayoutId id="2147486482" r:id="rId3"/>
    <p:sldLayoutId id="2147486483" r:id="rId4"/>
    <p:sldLayoutId id="2147486484" r:id="rId5"/>
    <p:sldLayoutId id="2147486485" r:id="rId6"/>
    <p:sldLayoutId id="2147486486" r:id="rId7"/>
    <p:sldLayoutId id="2147486487" r:id="rId8"/>
    <p:sldLayoutId id="2147486488" r:id="rId9"/>
    <p:sldLayoutId id="2147486489" r:id="rId10"/>
    <p:sldLayoutId id="21474864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CE99BF-5649-4C31-9973-21C21CA27A4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804F15B-0C8C-4A88-A00D-34B62FDBFF4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1" r:id="rId1"/>
    <p:sldLayoutId id="2147486492" r:id="rId2"/>
    <p:sldLayoutId id="2147486493" r:id="rId3"/>
    <p:sldLayoutId id="2147486494" r:id="rId4"/>
    <p:sldLayoutId id="2147486495" r:id="rId5"/>
    <p:sldLayoutId id="2147486496" r:id="rId6"/>
    <p:sldLayoutId id="2147486497" r:id="rId7"/>
    <p:sldLayoutId id="2147486498" r:id="rId8"/>
    <p:sldLayoutId id="2147486499" r:id="rId9"/>
    <p:sldLayoutId id="2147486500" r:id="rId10"/>
    <p:sldLayoutId id="21474865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474A22-6DC3-4EFD-9028-97240753486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713E413-FD60-4C92-993A-223DA805B1A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2" r:id="rId1"/>
    <p:sldLayoutId id="2147486503" r:id="rId2"/>
    <p:sldLayoutId id="2147486504" r:id="rId3"/>
    <p:sldLayoutId id="2147486505" r:id="rId4"/>
    <p:sldLayoutId id="2147486506" r:id="rId5"/>
    <p:sldLayoutId id="2147486507" r:id="rId6"/>
    <p:sldLayoutId id="2147486508" r:id="rId7"/>
    <p:sldLayoutId id="2147486509" r:id="rId8"/>
    <p:sldLayoutId id="2147486510" r:id="rId9"/>
    <p:sldLayoutId id="2147486511" r:id="rId10"/>
    <p:sldLayoutId id="21474865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614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E5DA1-B5E4-436A-8E1E-B86D81DF06E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EAC2A5C-309C-464E-A174-FF189516B5E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3" r:id="rId1"/>
    <p:sldLayoutId id="2147486514" r:id="rId2"/>
    <p:sldLayoutId id="2147486515" r:id="rId3"/>
    <p:sldLayoutId id="2147486516" r:id="rId4"/>
    <p:sldLayoutId id="2147486517" r:id="rId5"/>
    <p:sldLayoutId id="2147486518" r:id="rId6"/>
    <p:sldLayoutId id="2147486519" r:id="rId7"/>
    <p:sldLayoutId id="2147486520" r:id="rId8"/>
    <p:sldLayoutId id="2147486521" r:id="rId9"/>
    <p:sldLayoutId id="2147486522" r:id="rId10"/>
    <p:sldLayoutId id="21474865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717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2AAF1-9ADB-4B22-BDAE-F09D272D1F67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5663F3A-39C7-4BCA-A7D8-5DAF0BC3491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24" r:id="rId1"/>
    <p:sldLayoutId id="2147486525" r:id="rId2"/>
    <p:sldLayoutId id="2147486526" r:id="rId3"/>
    <p:sldLayoutId id="2147486527" r:id="rId4"/>
    <p:sldLayoutId id="2147486528" r:id="rId5"/>
    <p:sldLayoutId id="2147486529" r:id="rId6"/>
    <p:sldLayoutId id="2147486530" r:id="rId7"/>
    <p:sldLayoutId id="2147486531" r:id="rId8"/>
    <p:sldLayoutId id="2147486532" r:id="rId9"/>
    <p:sldLayoutId id="2147486533" r:id="rId10"/>
    <p:sldLayoutId id="21474865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P3"/><Relationship Id="rId13" Type="http://schemas.microsoft.com/office/2007/relationships/media" Target="../media/media22.MP3"/><Relationship Id="rId18" Type="http://schemas.openxmlformats.org/officeDocument/2006/relationships/audio" Target="../media/media24.MP3"/><Relationship Id="rId26" Type="http://schemas.openxmlformats.org/officeDocument/2006/relationships/audio" Target="../media/media28.MP3"/><Relationship Id="rId3" Type="http://schemas.microsoft.com/office/2007/relationships/media" Target="../media/media17.MP3"/><Relationship Id="rId21" Type="http://schemas.microsoft.com/office/2007/relationships/media" Target="../media/media26.MP3"/><Relationship Id="rId7" Type="http://schemas.microsoft.com/office/2007/relationships/media" Target="../media/media19.MP3"/><Relationship Id="rId12" Type="http://schemas.openxmlformats.org/officeDocument/2006/relationships/audio" Target="../media/media21.MP3"/><Relationship Id="rId17" Type="http://schemas.microsoft.com/office/2007/relationships/media" Target="../media/media24.MP3"/><Relationship Id="rId25" Type="http://schemas.microsoft.com/office/2007/relationships/media" Target="../media/media28.MP3"/><Relationship Id="rId2" Type="http://schemas.openxmlformats.org/officeDocument/2006/relationships/audio" Target="../media/media16.MP3"/><Relationship Id="rId16" Type="http://schemas.openxmlformats.org/officeDocument/2006/relationships/audio" Target="../media/media23.MP3"/><Relationship Id="rId20" Type="http://schemas.openxmlformats.org/officeDocument/2006/relationships/audio" Target="../media/media25.MP3"/><Relationship Id="rId29" Type="http://schemas.microsoft.com/office/2007/relationships/media" Target="../media/media30.MP3"/><Relationship Id="rId1" Type="http://schemas.microsoft.com/office/2007/relationships/media" Target="../media/media16.MP3"/><Relationship Id="rId6" Type="http://schemas.openxmlformats.org/officeDocument/2006/relationships/audio" Target="../media/media18.MP3"/><Relationship Id="rId11" Type="http://schemas.microsoft.com/office/2007/relationships/media" Target="../media/media21.MP3"/><Relationship Id="rId24" Type="http://schemas.openxmlformats.org/officeDocument/2006/relationships/audio" Target="../media/media27.MP3"/><Relationship Id="rId32" Type="http://schemas.openxmlformats.org/officeDocument/2006/relationships/image" Target="../media/image5.png"/><Relationship Id="rId5" Type="http://schemas.microsoft.com/office/2007/relationships/media" Target="../media/media18.MP3"/><Relationship Id="rId15" Type="http://schemas.microsoft.com/office/2007/relationships/media" Target="../media/media23.MP3"/><Relationship Id="rId23" Type="http://schemas.microsoft.com/office/2007/relationships/media" Target="../media/media27.MP3"/><Relationship Id="rId28" Type="http://schemas.openxmlformats.org/officeDocument/2006/relationships/audio" Target="../media/media29.MP3"/><Relationship Id="rId10" Type="http://schemas.openxmlformats.org/officeDocument/2006/relationships/audio" Target="../media/media20.MP3"/><Relationship Id="rId19" Type="http://schemas.microsoft.com/office/2007/relationships/media" Target="../media/media25.MP3"/><Relationship Id="rId31" Type="http://schemas.openxmlformats.org/officeDocument/2006/relationships/slideLayout" Target="../slideLayouts/slideLayout7.xml"/><Relationship Id="rId4" Type="http://schemas.openxmlformats.org/officeDocument/2006/relationships/audio" Target="../media/media17.MP3"/><Relationship Id="rId9" Type="http://schemas.microsoft.com/office/2007/relationships/media" Target="../media/media20.MP3"/><Relationship Id="rId14" Type="http://schemas.openxmlformats.org/officeDocument/2006/relationships/audio" Target="../media/media22.MP3"/><Relationship Id="rId22" Type="http://schemas.openxmlformats.org/officeDocument/2006/relationships/audio" Target="../media/media26.MP3"/><Relationship Id="rId27" Type="http://schemas.microsoft.com/office/2007/relationships/media" Target="../media/media29.MP3"/><Relationship Id="rId30" Type="http://schemas.openxmlformats.org/officeDocument/2006/relationships/audio" Target="../media/media30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MP3"/><Relationship Id="rId13" Type="http://schemas.microsoft.com/office/2007/relationships/media" Target="../media/media37.MP3"/><Relationship Id="rId18" Type="http://schemas.openxmlformats.org/officeDocument/2006/relationships/audio" Target="../media/media39.MP3"/><Relationship Id="rId26" Type="http://schemas.openxmlformats.org/officeDocument/2006/relationships/audio" Target="../media/media43.MP3"/><Relationship Id="rId3" Type="http://schemas.microsoft.com/office/2007/relationships/media" Target="../media/media32.MP3"/><Relationship Id="rId21" Type="http://schemas.microsoft.com/office/2007/relationships/media" Target="../media/media41.MP3"/><Relationship Id="rId7" Type="http://schemas.microsoft.com/office/2007/relationships/media" Target="../media/media34.MP3"/><Relationship Id="rId12" Type="http://schemas.openxmlformats.org/officeDocument/2006/relationships/audio" Target="../media/media36.MP3"/><Relationship Id="rId17" Type="http://schemas.microsoft.com/office/2007/relationships/media" Target="../media/media39.MP3"/><Relationship Id="rId25" Type="http://schemas.microsoft.com/office/2007/relationships/media" Target="../media/media43.MP3"/><Relationship Id="rId2" Type="http://schemas.openxmlformats.org/officeDocument/2006/relationships/audio" Target="../media/media31.MP3"/><Relationship Id="rId16" Type="http://schemas.openxmlformats.org/officeDocument/2006/relationships/audio" Target="../media/media38.MP3"/><Relationship Id="rId20" Type="http://schemas.openxmlformats.org/officeDocument/2006/relationships/audio" Target="../media/media40.MP3"/><Relationship Id="rId29" Type="http://schemas.microsoft.com/office/2007/relationships/media" Target="../media/media45.MP3"/><Relationship Id="rId1" Type="http://schemas.microsoft.com/office/2007/relationships/media" Target="../media/media31.MP3"/><Relationship Id="rId6" Type="http://schemas.openxmlformats.org/officeDocument/2006/relationships/audio" Target="../media/media33.MP3"/><Relationship Id="rId11" Type="http://schemas.microsoft.com/office/2007/relationships/media" Target="../media/media36.MP3"/><Relationship Id="rId24" Type="http://schemas.openxmlformats.org/officeDocument/2006/relationships/audio" Target="../media/media42.MP3"/><Relationship Id="rId32" Type="http://schemas.openxmlformats.org/officeDocument/2006/relationships/image" Target="../media/image5.png"/><Relationship Id="rId5" Type="http://schemas.microsoft.com/office/2007/relationships/media" Target="../media/media33.MP3"/><Relationship Id="rId15" Type="http://schemas.microsoft.com/office/2007/relationships/media" Target="../media/media38.MP3"/><Relationship Id="rId23" Type="http://schemas.microsoft.com/office/2007/relationships/media" Target="../media/media42.MP3"/><Relationship Id="rId28" Type="http://schemas.openxmlformats.org/officeDocument/2006/relationships/audio" Target="../media/media44.MP3"/><Relationship Id="rId10" Type="http://schemas.openxmlformats.org/officeDocument/2006/relationships/audio" Target="../media/media35.MP3"/><Relationship Id="rId19" Type="http://schemas.microsoft.com/office/2007/relationships/media" Target="../media/media40.MP3"/><Relationship Id="rId31" Type="http://schemas.openxmlformats.org/officeDocument/2006/relationships/slideLayout" Target="../slideLayouts/slideLayout7.xml"/><Relationship Id="rId4" Type="http://schemas.openxmlformats.org/officeDocument/2006/relationships/audio" Target="../media/media32.MP3"/><Relationship Id="rId9" Type="http://schemas.microsoft.com/office/2007/relationships/media" Target="../media/media35.MP3"/><Relationship Id="rId14" Type="http://schemas.openxmlformats.org/officeDocument/2006/relationships/audio" Target="../media/media37.MP3"/><Relationship Id="rId22" Type="http://schemas.openxmlformats.org/officeDocument/2006/relationships/audio" Target="../media/media41.MP3"/><Relationship Id="rId27" Type="http://schemas.microsoft.com/office/2007/relationships/media" Target="../media/media44.MP3"/><Relationship Id="rId30" Type="http://schemas.openxmlformats.org/officeDocument/2006/relationships/audio" Target="../media/media45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3" Type="http://schemas.microsoft.com/office/2007/relationships/media" Target="../media/media2.MP3"/><Relationship Id="rId21" Type="http://schemas.microsoft.com/office/2007/relationships/media" Target="../media/media11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microsoft.com/office/2007/relationships/media" Target="../media/media15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32" Type="http://schemas.openxmlformats.org/officeDocument/2006/relationships/image" Target="../media/image5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30" Type="http://schemas.openxmlformats.org/officeDocument/2006/relationships/audio" Target="../media/media15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feld 5"/>
          <p:cNvSpPr txBox="1">
            <a:spLocks noChangeArrowheads="1"/>
          </p:cNvSpPr>
          <p:nvPr/>
        </p:nvSpPr>
        <p:spPr bwMode="auto">
          <a:xfrm>
            <a:off x="239894" y="175945"/>
            <a:ext cx="1071563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Trebuchet MS" pitchFamily="34" charset="0"/>
              </a:rPr>
              <a:t>Titel:</a:t>
            </a:r>
          </a:p>
          <a:p>
            <a:r>
              <a:rPr lang="de-DE" sz="2000" dirty="0">
                <a:solidFill>
                  <a:schemeClr val="bg1"/>
                </a:solidFill>
                <a:latin typeface="Trebuchet MS" pitchFamily="34" charset="0"/>
              </a:rPr>
              <a:t>Quelle:</a:t>
            </a:r>
          </a:p>
        </p:txBody>
      </p:sp>
      <p:sp>
        <p:nvSpPr>
          <p:cNvPr id="15" name="Foliennummernplatzhalter 27"/>
          <p:cNvSpPr>
            <a:spLocks noGrp="1"/>
          </p:cNvSpPr>
          <p:nvPr>
            <p:ph type="sldNum" sz="quarter" idx="12"/>
          </p:nvPr>
        </p:nvSpPr>
        <p:spPr>
          <a:xfrm>
            <a:off x="5822950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pic>
        <p:nvPicPr>
          <p:cNvPr id="17" name="shpLesekochValidCheck" descr="lesekoch_logo_mit_Hinter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9" y="13928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2" name="Rechteck 2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EE832E9-D3EE-461C-94B8-C61A95A52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08" y="4393466"/>
            <a:ext cx="4947060" cy="1323439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Bedienungshinweise:</a:t>
            </a:r>
          </a:p>
          <a:p>
            <a:pPr>
              <a:defRPr/>
            </a:pPr>
            <a:r>
              <a:rPr lang="de-DE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Mit einem Klick geht es immer einen Schritt weiter.</a:t>
            </a:r>
          </a:p>
          <a:p>
            <a:pPr>
              <a:defRPr/>
            </a:pPr>
            <a:r>
              <a:rPr lang="de-DE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Die Buttons sind für Sprünge auf bestimmte Seiten.</a:t>
            </a:r>
          </a:p>
          <a:p>
            <a:pPr>
              <a:defRPr/>
            </a:pPr>
            <a:r>
              <a:rPr lang="de-DE" sz="1600" dirty="0">
                <a:solidFill>
                  <a:srgbClr val="FF0000"/>
                </a:solidFill>
                <a:latin typeface="Trebuchet MS" pitchFamily="34" charset="0"/>
              </a:rPr>
              <a:t>Präsentation starten: F5</a:t>
            </a:r>
          </a:p>
          <a:p>
            <a:pPr>
              <a:defRPr/>
            </a:pPr>
            <a:r>
              <a:rPr lang="de-DE" sz="1600" dirty="0">
                <a:solidFill>
                  <a:srgbClr val="FF0000"/>
                </a:solidFill>
                <a:latin typeface="Trebuchet MS" pitchFamily="34" charset="0"/>
              </a:rPr>
              <a:t>Präsentation verlassen: ESC</a:t>
            </a:r>
          </a:p>
        </p:txBody>
      </p:sp>
      <p:sp>
        <p:nvSpPr>
          <p:cNvPr id="19" name="Textfeld 4">
            <a:extLst>
              <a:ext uri="{FF2B5EF4-FFF2-40B4-BE49-F238E27FC236}">
                <a16:creationId xmlns:a16="http://schemas.microsoft.com/office/drawing/2014/main" id="{5745B882-4B2B-44CF-8D22-66BFEA1E1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87" y="1844675"/>
            <a:ext cx="18566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Übungsart:</a:t>
            </a:r>
          </a:p>
          <a:p>
            <a:pPr algn="r"/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Titel:</a:t>
            </a:r>
          </a:p>
          <a:p>
            <a:pPr algn="r"/>
            <a:endParaRPr lang="de-DE" sz="2000" b="1" dirty="0">
              <a:solidFill>
                <a:prstClr val="black"/>
              </a:solidFill>
              <a:latin typeface="Trebuchet MS" pitchFamily="34" charset="0"/>
            </a:endParaRPr>
          </a:p>
          <a:p>
            <a:pPr algn="r"/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Quelle:</a:t>
            </a:r>
          </a:p>
          <a:p>
            <a:pPr algn="r"/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Leseübungen:</a:t>
            </a:r>
          </a:p>
        </p:txBody>
      </p:sp>
      <p:sp>
        <p:nvSpPr>
          <p:cNvPr id="20" name="Textfeld 10">
            <a:extLst>
              <a:ext uri="{FF2B5EF4-FFF2-40B4-BE49-F238E27FC236}">
                <a16:creationId xmlns:a16="http://schemas.microsoft.com/office/drawing/2014/main" id="{1432E8C7-3C6B-4F77-8ED9-E09B30EBC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517" y="1844824"/>
            <a:ext cx="43412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Große Zahlen</a:t>
            </a:r>
          </a:p>
          <a:p>
            <a:r>
              <a:rPr lang="de-DE" sz="3600" b="1" dirty="0">
                <a:solidFill>
                  <a:prstClr val="black"/>
                </a:solidFill>
                <a:latin typeface="Trebuchet MS" pitchFamily="34" charset="0"/>
              </a:rPr>
              <a:t>Große Zahlen lesen</a:t>
            </a:r>
          </a:p>
        </p:txBody>
      </p:sp>
      <p:sp>
        <p:nvSpPr>
          <p:cNvPr id="23" name="Textfeld 12">
            <a:extLst>
              <a:ext uri="{FF2B5EF4-FFF2-40B4-BE49-F238E27FC236}">
                <a16:creationId xmlns:a16="http://schemas.microsoft.com/office/drawing/2014/main" id="{7A23592B-6E0E-4B52-A334-21845A533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279" y="2776290"/>
            <a:ext cx="2233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Siegbert Rudolph</a:t>
            </a:r>
          </a:p>
          <a:p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Siegbert Rudolph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C679BB9-2F6F-FBB6-3729-806777E3971C}"/>
              </a:ext>
            </a:extLst>
          </p:cNvPr>
          <p:cNvSpPr txBox="1"/>
          <p:nvPr/>
        </p:nvSpPr>
        <p:spPr>
          <a:xfrm>
            <a:off x="190500" y="6724134"/>
            <a:ext cx="424667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Übungen\Zahlen - große lesen.pptx - Seite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1819156" y="989013"/>
            <a:ext cx="6655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3123</a:t>
            </a:r>
          </a:p>
        </p:txBody>
      </p:sp>
      <p:sp>
        <p:nvSpPr>
          <p:cNvPr id="43" name="Textfeld 42"/>
          <p:cNvSpPr txBox="1">
            <a:spLocks noChangeArrowheads="1"/>
          </p:cNvSpPr>
          <p:nvPr/>
        </p:nvSpPr>
        <p:spPr bwMode="auto">
          <a:xfrm>
            <a:off x="1698931" y="1344613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12321</a:t>
            </a: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1819156" y="1701800"/>
            <a:ext cx="6655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1234</a:t>
            </a:r>
          </a:p>
        </p:txBody>
      </p:sp>
      <p:sp>
        <p:nvSpPr>
          <p:cNvPr id="45" name="Textfeld 44"/>
          <p:cNvSpPr txBox="1">
            <a:spLocks noChangeArrowheads="1"/>
          </p:cNvSpPr>
          <p:nvPr/>
        </p:nvSpPr>
        <p:spPr bwMode="auto">
          <a:xfrm>
            <a:off x="1819156" y="2057400"/>
            <a:ext cx="6655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4321</a:t>
            </a: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>
            <a:off x="1698931" y="2413000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12345</a:t>
            </a: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>
            <a:off x="1578706" y="2768600"/>
            <a:ext cx="9060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354321</a:t>
            </a:r>
          </a:p>
        </p:txBody>
      </p: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1819156" y="3124200"/>
            <a:ext cx="6655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3333</a:t>
            </a:r>
          </a:p>
        </p:txBody>
      </p:sp>
      <p:sp>
        <p:nvSpPr>
          <p:cNvPr id="49" name="Textfeld 48"/>
          <p:cNvSpPr txBox="1">
            <a:spLocks noChangeArrowheads="1"/>
          </p:cNvSpPr>
          <p:nvPr/>
        </p:nvSpPr>
        <p:spPr bwMode="auto">
          <a:xfrm>
            <a:off x="1698931" y="3481388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44444</a:t>
            </a:r>
          </a:p>
        </p:txBody>
      </p:sp>
      <p:sp>
        <p:nvSpPr>
          <p:cNvPr id="50" name="Textfeld 49"/>
          <p:cNvSpPr txBox="1">
            <a:spLocks noChangeArrowheads="1"/>
          </p:cNvSpPr>
          <p:nvPr/>
        </p:nvSpPr>
        <p:spPr bwMode="auto">
          <a:xfrm>
            <a:off x="1819156" y="3836988"/>
            <a:ext cx="6655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4567</a:t>
            </a:r>
          </a:p>
        </p:txBody>
      </p:sp>
      <p:sp>
        <p:nvSpPr>
          <p:cNvPr id="51" name="Textfeld 50"/>
          <p:cNvSpPr txBox="1">
            <a:spLocks noChangeArrowheads="1"/>
          </p:cNvSpPr>
          <p:nvPr/>
        </p:nvSpPr>
        <p:spPr bwMode="auto">
          <a:xfrm>
            <a:off x="1819156" y="4192588"/>
            <a:ext cx="6655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6789</a:t>
            </a:r>
          </a:p>
        </p:txBody>
      </p:sp>
      <p:sp>
        <p:nvSpPr>
          <p:cNvPr id="52" name="Textfeld 51"/>
          <p:cNvSpPr txBox="1">
            <a:spLocks noChangeArrowheads="1"/>
          </p:cNvSpPr>
          <p:nvPr/>
        </p:nvSpPr>
        <p:spPr bwMode="auto">
          <a:xfrm>
            <a:off x="1698931" y="4548188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99999</a:t>
            </a:r>
          </a:p>
        </p:txBody>
      </p:sp>
      <p:sp>
        <p:nvSpPr>
          <p:cNvPr id="53" name="Textfeld 52"/>
          <p:cNvSpPr txBox="1">
            <a:spLocks noChangeArrowheads="1"/>
          </p:cNvSpPr>
          <p:nvPr/>
        </p:nvSpPr>
        <p:spPr bwMode="auto">
          <a:xfrm>
            <a:off x="1578707" y="4905375"/>
            <a:ext cx="9060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110010</a:t>
            </a:r>
          </a:p>
        </p:txBody>
      </p:sp>
      <p:sp>
        <p:nvSpPr>
          <p:cNvPr id="54" name="Textfeld 53"/>
          <p:cNvSpPr txBox="1">
            <a:spLocks noChangeArrowheads="1"/>
          </p:cNvSpPr>
          <p:nvPr/>
        </p:nvSpPr>
        <p:spPr bwMode="auto">
          <a:xfrm>
            <a:off x="1698931" y="5260975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12009</a:t>
            </a:r>
          </a:p>
        </p:txBody>
      </p:sp>
      <p:sp>
        <p:nvSpPr>
          <p:cNvPr id="55" name="Textfeld 54"/>
          <p:cNvSpPr txBox="1">
            <a:spLocks noChangeArrowheads="1"/>
          </p:cNvSpPr>
          <p:nvPr/>
        </p:nvSpPr>
        <p:spPr bwMode="auto">
          <a:xfrm>
            <a:off x="1698931" y="5614988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15980</a:t>
            </a:r>
          </a:p>
        </p:txBody>
      </p:sp>
      <p:sp>
        <p:nvSpPr>
          <p:cNvPr id="69" name="Textfeld 68"/>
          <p:cNvSpPr txBox="1">
            <a:spLocks noChangeArrowheads="1"/>
          </p:cNvSpPr>
          <p:nvPr/>
        </p:nvSpPr>
        <p:spPr bwMode="auto">
          <a:xfrm>
            <a:off x="2844764" y="981075"/>
            <a:ext cx="35541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3-tausend 123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(einhundertdreiundzwanzig)</a:t>
            </a:r>
          </a:p>
        </p:txBody>
      </p:sp>
      <p:sp>
        <p:nvSpPr>
          <p:cNvPr id="70" name="Textfeld 69"/>
          <p:cNvSpPr txBox="1">
            <a:spLocks noChangeArrowheads="1"/>
          </p:cNvSpPr>
          <p:nvPr/>
        </p:nvSpPr>
        <p:spPr bwMode="auto">
          <a:xfrm>
            <a:off x="2844764" y="1336675"/>
            <a:ext cx="3674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12-tausend 321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(dreihunderteinundzwanzig)</a:t>
            </a:r>
          </a:p>
        </p:txBody>
      </p:sp>
      <p:sp>
        <p:nvSpPr>
          <p:cNvPr id="71" name="Textfeld 70"/>
          <p:cNvSpPr txBox="1">
            <a:spLocks noChangeArrowheads="1"/>
          </p:cNvSpPr>
          <p:nvPr/>
        </p:nvSpPr>
        <p:spPr bwMode="auto">
          <a:xfrm>
            <a:off x="2844764" y="1692275"/>
            <a:ext cx="37850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Ein-tausend 324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(dreihundertvierundzwanzig)</a:t>
            </a:r>
          </a:p>
        </p:txBody>
      </p:sp>
      <p:sp>
        <p:nvSpPr>
          <p:cNvPr id="72" name="Textfeld 71"/>
          <p:cNvSpPr txBox="1">
            <a:spLocks noChangeArrowheads="1"/>
          </p:cNvSpPr>
          <p:nvPr/>
        </p:nvSpPr>
        <p:spPr bwMode="auto">
          <a:xfrm>
            <a:off x="2844764" y="2049463"/>
            <a:ext cx="35541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4-tausend 321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(dreihunderteinundzwanzig)</a:t>
            </a:r>
          </a:p>
        </p:txBody>
      </p:sp>
      <p:sp>
        <p:nvSpPr>
          <p:cNvPr id="73" name="Textfeld 72"/>
          <p:cNvSpPr txBox="1">
            <a:spLocks noChangeArrowheads="1"/>
          </p:cNvSpPr>
          <p:nvPr/>
        </p:nvSpPr>
        <p:spPr bwMode="auto">
          <a:xfrm>
            <a:off x="2844764" y="2406650"/>
            <a:ext cx="36535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12-tausend 345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(dreihundertfünfundvierzig)</a:t>
            </a:r>
          </a:p>
        </p:txBody>
      </p:sp>
      <p:sp>
        <p:nvSpPr>
          <p:cNvPr id="74" name="Textfeld 73"/>
          <p:cNvSpPr txBox="1">
            <a:spLocks noChangeArrowheads="1"/>
          </p:cNvSpPr>
          <p:nvPr/>
        </p:nvSpPr>
        <p:spPr bwMode="auto">
          <a:xfrm>
            <a:off x="2844764" y="2763838"/>
            <a:ext cx="37946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354-tausend 321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(dreihunderteinundzwanzig)</a:t>
            </a:r>
          </a:p>
        </p:txBody>
      </p:sp>
      <p:sp>
        <p:nvSpPr>
          <p:cNvPr id="75" name="Textfeld 74"/>
          <p:cNvSpPr txBox="1">
            <a:spLocks noChangeArrowheads="1"/>
          </p:cNvSpPr>
          <p:nvPr/>
        </p:nvSpPr>
        <p:spPr bwMode="auto">
          <a:xfrm>
            <a:off x="2844764" y="3119438"/>
            <a:ext cx="3544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3-tausend 333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(dreihundertdreiunddreißig)</a:t>
            </a:r>
          </a:p>
        </p:txBody>
      </p:sp>
      <p:sp>
        <p:nvSpPr>
          <p:cNvPr id="76" name="Textfeld 75"/>
          <p:cNvSpPr txBox="1">
            <a:spLocks noChangeArrowheads="1"/>
          </p:cNvSpPr>
          <p:nvPr/>
        </p:nvSpPr>
        <p:spPr bwMode="auto">
          <a:xfrm>
            <a:off x="2844764" y="3476625"/>
            <a:ext cx="36263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44-tausend 444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(vierhundertvierundvierzig)</a:t>
            </a:r>
          </a:p>
        </p:txBody>
      </p:sp>
      <p:sp>
        <p:nvSpPr>
          <p:cNvPr id="77" name="Textfeld 76"/>
          <p:cNvSpPr txBox="1">
            <a:spLocks noChangeArrowheads="1"/>
          </p:cNvSpPr>
          <p:nvPr/>
        </p:nvSpPr>
        <p:spPr bwMode="auto">
          <a:xfrm>
            <a:off x="2844764" y="3833813"/>
            <a:ext cx="37128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4-tausend 567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(fünfhundertsiebenundsechzig)</a:t>
            </a:r>
          </a:p>
        </p:txBody>
      </p:sp>
      <p:sp>
        <p:nvSpPr>
          <p:cNvPr id="78" name="Textfeld 77"/>
          <p:cNvSpPr txBox="1">
            <a:spLocks noChangeArrowheads="1"/>
          </p:cNvSpPr>
          <p:nvPr/>
        </p:nvSpPr>
        <p:spPr bwMode="auto">
          <a:xfrm>
            <a:off x="2844764" y="4191000"/>
            <a:ext cx="37625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6-tausend 789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(siebenhundertneunundachtzig)</a:t>
            </a:r>
          </a:p>
        </p:txBody>
      </p:sp>
      <p:sp>
        <p:nvSpPr>
          <p:cNvPr id="79" name="Textfeld 78"/>
          <p:cNvSpPr txBox="1">
            <a:spLocks noChangeArrowheads="1"/>
          </p:cNvSpPr>
          <p:nvPr/>
        </p:nvSpPr>
        <p:spPr bwMode="auto">
          <a:xfrm>
            <a:off x="2844764" y="4545013"/>
            <a:ext cx="38154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99-tausend 999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(neunhundertneunundneunzig)</a:t>
            </a:r>
          </a:p>
        </p:txBody>
      </p:sp>
      <p:sp>
        <p:nvSpPr>
          <p:cNvPr id="80" name="Textfeld 79"/>
          <p:cNvSpPr txBox="1">
            <a:spLocks noChangeArrowheads="1"/>
          </p:cNvSpPr>
          <p:nvPr/>
        </p:nvSpPr>
        <p:spPr bwMode="auto">
          <a:xfrm>
            <a:off x="2844764" y="4902200"/>
            <a:ext cx="21820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110-tausend 10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(zehn)</a:t>
            </a:r>
          </a:p>
        </p:txBody>
      </p:sp>
      <p:sp>
        <p:nvSpPr>
          <p:cNvPr id="81" name="Textfeld 80"/>
          <p:cNvSpPr txBox="1">
            <a:spLocks noChangeArrowheads="1"/>
          </p:cNvSpPr>
          <p:nvPr/>
        </p:nvSpPr>
        <p:spPr bwMode="auto">
          <a:xfrm>
            <a:off x="2844764" y="5259388"/>
            <a:ext cx="19383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12-tausend 9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(neun)</a:t>
            </a:r>
          </a:p>
        </p:txBody>
      </p:sp>
      <p:sp>
        <p:nvSpPr>
          <p:cNvPr id="82" name="Textfeld 81"/>
          <p:cNvSpPr txBox="1">
            <a:spLocks noChangeArrowheads="1"/>
          </p:cNvSpPr>
          <p:nvPr/>
        </p:nvSpPr>
        <p:spPr bwMode="auto">
          <a:xfrm>
            <a:off x="2844764" y="5616575"/>
            <a:ext cx="3225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15-tausend 980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(neunhundertachtzig)</a:t>
            </a:r>
          </a:p>
        </p:txBody>
      </p:sp>
      <p:sp>
        <p:nvSpPr>
          <p:cNvPr id="84" name="Textfeld 83"/>
          <p:cNvSpPr txBox="1">
            <a:spLocks noChangeArrowheads="1"/>
          </p:cNvSpPr>
          <p:nvPr/>
        </p:nvSpPr>
        <p:spPr bwMode="auto">
          <a:xfrm>
            <a:off x="1698931" y="5970588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35101</a:t>
            </a:r>
          </a:p>
        </p:txBody>
      </p:sp>
      <p:sp>
        <p:nvSpPr>
          <p:cNvPr id="86" name="Textfeld 85"/>
          <p:cNvSpPr txBox="1">
            <a:spLocks noChangeArrowheads="1"/>
          </p:cNvSpPr>
          <p:nvPr/>
        </p:nvSpPr>
        <p:spPr bwMode="auto">
          <a:xfrm>
            <a:off x="2846352" y="5970588"/>
            <a:ext cx="3098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35-tausend 101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(einhunderteins) </a:t>
            </a: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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811_699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4" name="811_699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5" name="811_699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7" name="811_6996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8" name="811_699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9" name="811_6998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16" name="811_6999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17" name="811_7000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18" name="811_700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19" name="811_7002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20" name="811_7003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21" name="811_7004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22" name="811_7005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23" name="811_7006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24" name="811_7040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79512" y="179388"/>
            <a:ext cx="251703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1600" b="1" kern="0" dirty="0">
                <a:solidFill>
                  <a:srgbClr val="FF0000"/>
                </a:solidFill>
                <a:latin typeface="Trebuchet MS" pitchFamily="34" charset="0"/>
              </a:rPr>
              <a:t>Übung – Lies die Zahlen!</a:t>
            </a:r>
          </a:p>
          <a:p>
            <a:pPr lvl="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1600" b="1" kern="0" dirty="0">
                <a:solidFill>
                  <a:srgbClr val="FF0000"/>
                </a:solidFill>
                <a:latin typeface="Trebuchet MS" pitchFamily="34" charset="0"/>
              </a:rPr>
              <a:t>Hörkontrolle per Klick!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FBEE634-4807-6067-71CD-52EE52AA236A}"/>
              </a:ext>
            </a:extLst>
          </p:cNvPr>
          <p:cNvSpPr txBox="1"/>
          <p:nvPr/>
        </p:nvSpPr>
        <p:spPr>
          <a:xfrm>
            <a:off x="190500" y="6724134"/>
            <a:ext cx="428675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Übungen\Zahlen - große lesen.pptx - Seite 10</a:t>
            </a:r>
          </a:p>
        </p:txBody>
      </p:sp>
    </p:spTree>
    <p:extLst>
      <p:ext uri="{BB962C8B-B14F-4D97-AF65-F5344CB8AC3E}">
        <p14:creationId xmlns:p14="http://schemas.microsoft.com/office/powerpoint/2010/main" val="40443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2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29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6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6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6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76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74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6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308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14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8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248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342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48" grpId="0" autoUpdateAnimBg="0"/>
      <p:bldP spid="49" grpId="0" autoUpdateAnimBg="0"/>
      <p:bldP spid="50" grpId="0" autoUpdateAnimBg="0"/>
      <p:bldP spid="51" grpId="0" autoUpdateAnimBg="0"/>
      <p:bldP spid="52" grpId="0" autoUpdateAnimBg="0"/>
      <p:bldP spid="53" grpId="0" autoUpdateAnimBg="0"/>
      <p:bldP spid="54" grpId="0" autoUpdateAnimBg="0"/>
      <p:bldP spid="55" grpId="0" autoUpdateAnimBg="0"/>
      <p:bldP spid="69" grpId="0" autoUpdateAnimBg="0"/>
      <p:bldP spid="70" grpId="0" autoUpdateAnimBg="0"/>
      <p:bldP spid="71" grpId="0" autoUpdateAnimBg="0"/>
      <p:bldP spid="72" grpId="0" autoUpdateAnimBg="0"/>
      <p:bldP spid="73" grpId="0" autoUpdateAnimBg="0"/>
      <p:bldP spid="74" grpId="0" autoUpdateAnimBg="0"/>
      <p:bldP spid="75" grpId="0" autoUpdateAnimBg="0"/>
      <p:bldP spid="76" grpId="0" autoUpdateAnimBg="0"/>
      <p:bldP spid="77" grpId="0" autoUpdateAnimBg="0"/>
      <p:bldP spid="78" grpId="0" autoUpdateAnimBg="0"/>
      <p:bldP spid="79" grpId="0" autoUpdateAnimBg="0"/>
      <p:bldP spid="80" grpId="0" autoUpdateAnimBg="0"/>
      <p:bldP spid="81" grpId="0" autoUpdateAnimBg="0"/>
      <p:bldP spid="82" grpId="0" autoUpdateAnimBg="0"/>
      <p:bldP spid="84" grpId="0" autoUpdateAnimBg="0"/>
      <p:bldP spid="8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79512" y="179388"/>
            <a:ext cx="254268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b="1" kern="0" dirty="0">
                <a:solidFill>
                  <a:prstClr val="black"/>
                </a:solidFill>
                <a:latin typeface="Trebuchet MS" pitchFamily="34" charset="0"/>
              </a:rPr>
              <a:t>Ganz große Zahlen lesen</a:t>
            </a: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3151790" y="1918573"/>
            <a:ext cx="21210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45217315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419330" y="3212976"/>
            <a:ext cx="73917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Wenn die Zahl noch größer ist, dann liest du sie in 3 Stufen.</a:t>
            </a: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 rot="18995089">
            <a:off x="3866531" y="1161376"/>
            <a:ext cx="1641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800" b="1" kern="0" dirty="0">
                <a:solidFill>
                  <a:srgbClr val="92D050"/>
                </a:solidFill>
                <a:latin typeface="Trebuchet MS" pitchFamily="34" charset="0"/>
              </a:rPr>
              <a:t>-tausend</a:t>
            </a:r>
            <a:endParaRPr kumimoji="0" lang="de-DE" altLang="de-DE" sz="2800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4619835" y="1525771"/>
            <a:ext cx="814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800" b="1" kern="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315</a:t>
            </a:r>
            <a:endParaRPr kumimoji="0" lang="de-DE" altLang="de-DE" sz="2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1521496" y="2636912"/>
            <a:ext cx="3770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45-Millionen 217-tausend 315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18" name="Gerader Verbinder 17"/>
          <p:cNvCxnSpPr/>
          <p:nvPr/>
        </p:nvCxnSpPr>
        <p:spPr>
          <a:xfrm>
            <a:off x="4458047" y="1918573"/>
            <a:ext cx="0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419329" y="4507631"/>
            <a:ext cx="5759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2000" b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 pitchFamily="34" charset="0"/>
              </a:rPr>
              <a:t>Zuerst liest den Block ganz links ganz normal,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2000" b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 pitchFamily="34" charset="0"/>
              </a:rPr>
              <a:t>ergänzt die Zahl aber mit </a:t>
            </a:r>
            <a:r>
              <a:rPr lang="de-DE" altLang="de-DE" sz="2000" b="1" i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 pitchFamily="34" charset="0"/>
              </a:rPr>
              <a:t>…</a:t>
            </a:r>
            <a:r>
              <a:rPr lang="de-DE" altLang="de-DE" sz="2000" b="1" i="1" kern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rebuchet MS" pitchFamily="34" charset="0"/>
              </a:rPr>
              <a:t>millionen</a:t>
            </a:r>
            <a:r>
              <a:rPr lang="de-DE" altLang="de-DE" sz="2000" b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 pitchFamily="34" charset="0"/>
              </a:rPr>
              <a:t>. </a:t>
            </a:r>
          </a:p>
        </p:txBody>
      </p:sp>
      <p:sp>
        <p:nvSpPr>
          <p:cNvPr id="20" name="Rechteck 19"/>
          <p:cNvSpPr/>
          <p:nvPr/>
        </p:nvSpPr>
        <p:spPr>
          <a:xfrm>
            <a:off x="419329" y="5333146"/>
            <a:ext cx="8653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altLang="de-DE" sz="2000" b="1" kern="0" dirty="0">
                <a:solidFill>
                  <a:srgbClr val="92D050"/>
                </a:solidFill>
                <a:latin typeface="Trebuchet MS" pitchFamily="34" charset="0"/>
              </a:rPr>
              <a:t>Dann liest du die Zahl im mittleren Block und hängst „tausend“ dran.</a:t>
            </a:r>
          </a:p>
        </p:txBody>
      </p:sp>
      <p:cxnSp>
        <p:nvCxnSpPr>
          <p:cNvPr id="22" name="Gerader Verbinder 21"/>
          <p:cNvCxnSpPr/>
          <p:nvPr/>
        </p:nvCxnSpPr>
        <p:spPr>
          <a:xfrm>
            <a:off x="3726644" y="1927451"/>
            <a:ext cx="0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419330" y="3679530"/>
            <a:ext cx="75456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Du machst nach 3 Ziffern von rechts einen Punkt oder Strich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oder denkst ihn dir.</a:t>
            </a: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107">
            <a:off x="5872993" y="1299609"/>
            <a:ext cx="1806646" cy="1623694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422170" y="5837202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Dann liest du die dreistellige Zahl rechts ganz normal.</a:t>
            </a: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 rot="18995089">
            <a:off x="3100458" y="1065134"/>
            <a:ext cx="18854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800" b="1" kern="0" noProof="0" dirty="0">
                <a:solidFill>
                  <a:srgbClr val="92D050"/>
                </a:solidFill>
                <a:latin typeface="Trebuchet MS" pitchFamily="34" charset="0"/>
              </a:rPr>
              <a:t>-</a:t>
            </a:r>
            <a:r>
              <a:rPr lang="de-DE" altLang="de-DE" sz="2800" b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 pitchFamily="34" charset="0"/>
              </a:rPr>
              <a:t>millionen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207887F-B7E0-6A28-9F5B-16A61B1B558D}"/>
              </a:ext>
            </a:extLst>
          </p:cNvPr>
          <p:cNvSpPr txBox="1"/>
          <p:nvPr/>
        </p:nvSpPr>
        <p:spPr>
          <a:xfrm>
            <a:off x="190500" y="6724134"/>
            <a:ext cx="428675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Übungen\Zahlen - große lesen.pptx - Seite 11</a:t>
            </a:r>
          </a:p>
        </p:txBody>
      </p:sp>
    </p:spTree>
    <p:extLst>
      <p:ext uri="{BB962C8B-B14F-4D97-AF65-F5344CB8AC3E}">
        <p14:creationId xmlns:p14="http://schemas.microsoft.com/office/powerpoint/2010/main" val="343691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19" grpId="0"/>
      <p:bldP spid="20" grpId="0"/>
      <p:bldP spid="24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1458481" y="989013"/>
            <a:ext cx="10262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1203123</a:t>
            </a:r>
          </a:p>
        </p:txBody>
      </p:sp>
      <p:sp>
        <p:nvSpPr>
          <p:cNvPr id="43" name="Textfeld 42"/>
          <p:cNvSpPr txBox="1">
            <a:spLocks noChangeArrowheads="1"/>
          </p:cNvSpPr>
          <p:nvPr/>
        </p:nvSpPr>
        <p:spPr bwMode="auto">
          <a:xfrm>
            <a:off x="1338255" y="1344613"/>
            <a:ext cx="11464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23112321</a:t>
            </a: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1819157" y="1701800"/>
            <a:ext cx="665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2765</a:t>
            </a:r>
          </a:p>
        </p:txBody>
      </p:sp>
      <p:sp>
        <p:nvSpPr>
          <p:cNvPr id="45" name="Textfeld 44"/>
          <p:cNvSpPr txBox="1">
            <a:spLocks noChangeArrowheads="1"/>
          </p:cNvSpPr>
          <p:nvPr/>
        </p:nvSpPr>
        <p:spPr bwMode="auto">
          <a:xfrm>
            <a:off x="1458481" y="2057400"/>
            <a:ext cx="10262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5000000</a:t>
            </a: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>
            <a:off x="1338255" y="2413000"/>
            <a:ext cx="11464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98712345</a:t>
            </a: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>
            <a:off x="1338255" y="2768600"/>
            <a:ext cx="11464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30000000</a:t>
            </a:r>
          </a:p>
        </p:txBody>
      </p: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1819157" y="3124200"/>
            <a:ext cx="665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6666</a:t>
            </a:r>
          </a:p>
        </p:txBody>
      </p:sp>
      <p:sp>
        <p:nvSpPr>
          <p:cNvPr id="49" name="Textfeld 48"/>
          <p:cNvSpPr txBox="1">
            <a:spLocks noChangeArrowheads="1"/>
          </p:cNvSpPr>
          <p:nvPr/>
        </p:nvSpPr>
        <p:spPr bwMode="auto">
          <a:xfrm>
            <a:off x="1218031" y="3481388"/>
            <a:ext cx="12666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444444444</a:t>
            </a:r>
          </a:p>
        </p:txBody>
      </p:sp>
      <p:sp>
        <p:nvSpPr>
          <p:cNvPr id="50" name="Textfeld 49"/>
          <p:cNvSpPr txBox="1">
            <a:spLocks noChangeArrowheads="1"/>
          </p:cNvSpPr>
          <p:nvPr/>
        </p:nvSpPr>
        <p:spPr bwMode="auto">
          <a:xfrm>
            <a:off x="1698931" y="3836988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14567</a:t>
            </a:r>
          </a:p>
        </p:txBody>
      </p:sp>
      <p:sp>
        <p:nvSpPr>
          <p:cNvPr id="51" name="Textfeld 50"/>
          <p:cNvSpPr txBox="1">
            <a:spLocks noChangeArrowheads="1"/>
          </p:cNvSpPr>
          <p:nvPr/>
        </p:nvSpPr>
        <p:spPr bwMode="auto">
          <a:xfrm>
            <a:off x="1458481" y="4192588"/>
            <a:ext cx="10262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8646789</a:t>
            </a:r>
          </a:p>
        </p:txBody>
      </p:sp>
      <p:sp>
        <p:nvSpPr>
          <p:cNvPr id="52" name="Textfeld 51"/>
          <p:cNvSpPr txBox="1">
            <a:spLocks noChangeArrowheads="1"/>
          </p:cNvSpPr>
          <p:nvPr/>
        </p:nvSpPr>
        <p:spPr bwMode="auto">
          <a:xfrm>
            <a:off x="1578706" y="4548188"/>
            <a:ext cx="9060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212345</a:t>
            </a:r>
          </a:p>
        </p:txBody>
      </p:sp>
      <p:sp>
        <p:nvSpPr>
          <p:cNvPr id="53" name="Textfeld 52"/>
          <p:cNvSpPr txBox="1">
            <a:spLocks noChangeArrowheads="1"/>
          </p:cNvSpPr>
          <p:nvPr/>
        </p:nvSpPr>
        <p:spPr bwMode="auto">
          <a:xfrm>
            <a:off x="1458482" y="4905375"/>
            <a:ext cx="10262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1011010</a:t>
            </a:r>
          </a:p>
        </p:txBody>
      </p:sp>
      <p:sp>
        <p:nvSpPr>
          <p:cNvPr id="54" name="Textfeld 53"/>
          <p:cNvSpPr txBox="1">
            <a:spLocks noChangeArrowheads="1"/>
          </p:cNvSpPr>
          <p:nvPr/>
        </p:nvSpPr>
        <p:spPr bwMode="auto">
          <a:xfrm>
            <a:off x="1458481" y="5260975"/>
            <a:ext cx="10262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1512009</a:t>
            </a:r>
          </a:p>
        </p:txBody>
      </p:sp>
      <p:sp>
        <p:nvSpPr>
          <p:cNvPr id="55" name="Textfeld 54"/>
          <p:cNvSpPr txBox="1">
            <a:spLocks noChangeArrowheads="1"/>
          </p:cNvSpPr>
          <p:nvPr/>
        </p:nvSpPr>
        <p:spPr bwMode="auto">
          <a:xfrm>
            <a:off x="1578706" y="5614988"/>
            <a:ext cx="9060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215980</a:t>
            </a:r>
          </a:p>
        </p:txBody>
      </p:sp>
      <p:sp>
        <p:nvSpPr>
          <p:cNvPr id="69" name="Textfeld 68"/>
          <p:cNvSpPr txBox="1">
            <a:spLocks noChangeArrowheads="1"/>
          </p:cNvSpPr>
          <p:nvPr/>
        </p:nvSpPr>
        <p:spPr bwMode="auto">
          <a:xfrm>
            <a:off x="2844764" y="981075"/>
            <a:ext cx="29931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Eine-million 203-tausend 123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0" name="Textfeld 69"/>
          <p:cNvSpPr txBox="1">
            <a:spLocks noChangeArrowheads="1"/>
          </p:cNvSpPr>
          <p:nvPr/>
        </p:nvSpPr>
        <p:spPr bwMode="auto">
          <a:xfrm>
            <a:off x="2844764" y="1336675"/>
            <a:ext cx="31742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23-millionen 112-tausend 321 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1" name="Textfeld 70"/>
          <p:cNvSpPr txBox="1">
            <a:spLocks noChangeArrowheads="1"/>
          </p:cNvSpPr>
          <p:nvPr/>
        </p:nvSpPr>
        <p:spPr bwMode="auto">
          <a:xfrm>
            <a:off x="2844764" y="1692275"/>
            <a:ext cx="1681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2-tausend 765 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2" name="Textfeld 71"/>
          <p:cNvSpPr txBox="1">
            <a:spLocks noChangeArrowheads="1"/>
          </p:cNvSpPr>
          <p:nvPr/>
        </p:nvSpPr>
        <p:spPr bwMode="auto">
          <a:xfrm>
            <a:off x="2844764" y="2049463"/>
            <a:ext cx="12779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5-millionen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3" name="Textfeld 72"/>
          <p:cNvSpPr txBox="1">
            <a:spLocks noChangeArrowheads="1"/>
          </p:cNvSpPr>
          <p:nvPr/>
        </p:nvSpPr>
        <p:spPr bwMode="auto">
          <a:xfrm>
            <a:off x="2844764" y="2406650"/>
            <a:ext cx="31422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98-millionen 712-tausend 345 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4" name="Textfeld 73"/>
          <p:cNvSpPr txBox="1">
            <a:spLocks noChangeArrowheads="1"/>
          </p:cNvSpPr>
          <p:nvPr/>
        </p:nvSpPr>
        <p:spPr bwMode="auto">
          <a:xfrm>
            <a:off x="2844764" y="2763838"/>
            <a:ext cx="1398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30-millionen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5" name="Textfeld 74"/>
          <p:cNvSpPr txBox="1">
            <a:spLocks noChangeArrowheads="1"/>
          </p:cNvSpPr>
          <p:nvPr/>
        </p:nvSpPr>
        <p:spPr bwMode="auto">
          <a:xfrm>
            <a:off x="2844764" y="3119438"/>
            <a:ext cx="1563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6-tausend 666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6" name="Textfeld 75"/>
          <p:cNvSpPr txBox="1">
            <a:spLocks noChangeArrowheads="1"/>
          </p:cNvSpPr>
          <p:nvPr/>
        </p:nvSpPr>
        <p:spPr bwMode="auto">
          <a:xfrm>
            <a:off x="2844764" y="3476625"/>
            <a:ext cx="3262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444-millionen 444-tausend 444 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7" name="Textfeld 76"/>
          <p:cNvSpPr txBox="1">
            <a:spLocks noChangeArrowheads="1"/>
          </p:cNvSpPr>
          <p:nvPr/>
        </p:nvSpPr>
        <p:spPr bwMode="auto">
          <a:xfrm>
            <a:off x="2844764" y="3833813"/>
            <a:ext cx="17459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14-tausend 567 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8" name="Textfeld 77"/>
          <p:cNvSpPr txBox="1">
            <a:spLocks noChangeArrowheads="1"/>
          </p:cNvSpPr>
          <p:nvPr/>
        </p:nvSpPr>
        <p:spPr bwMode="auto">
          <a:xfrm>
            <a:off x="2844764" y="4191000"/>
            <a:ext cx="3021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8-millionen 646-tausend 789 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9" name="Textfeld 78"/>
          <p:cNvSpPr txBox="1">
            <a:spLocks noChangeArrowheads="1"/>
          </p:cNvSpPr>
          <p:nvPr/>
        </p:nvSpPr>
        <p:spPr bwMode="auto">
          <a:xfrm>
            <a:off x="2844764" y="4545013"/>
            <a:ext cx="18036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212-tausend 345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0" name="Textfeld 79"/>
          <p:cNvSpPr txBox="1">
            <a:spLocks noChangeArrowheads="1"/>
          </p:cNvSpPr>
          <p:nvPr/>
        </p:nvSpPr>
        <p:spPr bwMode="auto">
          <a:xfrm>
            <a:off x="2844764" y="4902200"/>
            <a:ext cx="27767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Eine-million11-tausend 10 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1" name="Textfeld 80"/>
          <p:cNvSpPr txBox="1">
            <a:spLocks noChangeArrowheads="1"/>
          </p:cNvSpPr>
          <p:nvPr/>
        </p:nvSpPr>
        <p:spPr bwMode="auto">
          <a:xfrm>
            <a:off x="2844764" y="5259388"/>
            <a:ext cx="28392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Eine-million 512-tausend 9 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2" name="Textfeld 81"/>
          <p:cNvSpPr txBox="1">
            <a:spLocks noChangeArrowheads="1"/>
          </p:cNvSpPr>
          <p:nvPr/>
        </p:nvSpPr>
        <p:spPr bwMode="auto">
          <a:xfrm>
            <a:off x="2844764" y="5616575"/>
            <a:ext cx="18662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215-tausend 980 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4" name="Textfeld 83"/>
          <p:cNvSpPr txBox="1">
            <a:spLocks noChangeArrowheads="1"/>
          </p:cNvSpPr>
          <p:nvPr/>
        </p:nvSpPr>
        <p:spPr bwMode="auto">
          <a:xfrm>
            <a:off x="1458481" y="5970588"/>
            <a:ext cx="10262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5035101</a:t>
            </a:r>
          </a:p>
        </p:txBody>
      </p:sp>
      <p:sp>
        <p:nvSpPr>
          <p:cNvPr id="86" name="Textfeld 85"/>
          <p:cNvSpPr txBox="1">
            <a:spLocks noChangeArrowheads="1"/>
          </p:cNvSpPr>
          <p:nvPr/>
        </p:nvSpPr>
        <p:spPr bwMode="auto">
          <a:xfrm>
            <a:off x="2846352" y="5970588"/>
            <a:ext cx="3021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5-millionen 035-tausend 101 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811_70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4" name="811_700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5" name="811_701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7" name="811_701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9" name="811_7014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16" name="811_7015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17" name="811_7016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18" name="811_701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19" name="811_7018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20" name="811_7019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21" name="811_7020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22" name="811_7021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23" name="811_7022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24" name="811_7023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25" name="811_7024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79512" y="179388"/>
            <a:ext cx="251703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b="1" kern="0" dirty="0">
                <a:solidFill>
                  <a:srgbClr val="FF0000"/>
                </a:solidFill>
                <a:latin typeface="Trebuchet MS" pitchFamily="34" charset="0"/>
              </a:rPr>
              <a:t>Übung – Lies die Zahlen!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Hörkontrolle per Klick!</a:t>
            </a: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36D79E-FB7B-D731-8DA2-BFF7D8900FF5}"/>
              </a:ext>
            </a:extLst>
          </p:cNvPr>
          <p:cNvSpPr txBox="1"/>
          <p:nvPr/>
        </p:nvSpPr>
        <p:spPr>
          <a:xfrm>
            <a:off x="190500" y="6724134"/>
            <a:ext cx="428675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Übungen\Zahlen - große lesen.pptx - Seite 12</a:t>
            </a:r>
          </a:p>
        </p:txBody>
      </p:sp>
    </p:spTree>
    <p:extLst>
      <p:ext uri="{BB962C8B-B14F-4D97-AF65-F5344CB8AC3E}">
        <p14:creationId xmlns:p14="http://schemas.microsoft.com/office/powerpoint/2010/main" val="19930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5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4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7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87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1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4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310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52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295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313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321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284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491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48" grpId="0" autoUpdateAnimBg="0"/>
      <p:bldP spid="49" grpId="0" autoUpdateAnimBg="0"/>
      <p:bldP spid="50" grpId="0" autoUpdateAnimBg="0"/>
      <p:bldP spid="51" grpId="0" autoUpdateAnimBg="0"/>
      <p:bldP spid="52" grpId="0" autoUpdateAnimBg="0"/>
      <p:bldP spid="53" grpId="0" autoUpdateAnimBg="0"/>
      <p:bldP spid="54" grpId="0" autoUpdateAnimBg="0"/>
      <p:bldP spid="55" grpId="0" autoUpdateAnimBg="0"/>
      <p:bldP spid="69" grpId="0" autoUpdateAnimBg="0"/>
      <p:bldP spid="70" grpId="0" autoUpdateAnimBg="0"/>
      <p:bldP spid="71" grpId="0" autoUpdateAnimBg="0"/>
      <p:bldP spid="72" grpId="0" autoUpdateAnimBg="0"/>
      <p:bldP spid="73" grpId="0" autoUpdateAnimBg="0"/>
      <p:bldP spid="74" grpId="0" autoUpdateAnimBg="0"/>
      <p:bldP spid="75" grpId="0" autoUpdateAnimBg="0"/>
      <p:bldP spid="76" grpId="0" autoUpdateAnimBg="0"/>
      <p:bldP spid="77" grpId="0" autoUpdateAnimBg="0"/>
      <p:bldP spid="78" grpId="0" autoUpdateAnimBg="0"/>
      <p:bldP spid="79" grpId="0" autoUpdateAnimBg="0"/>
      <p:bldP spid="80" grpId="0" autoUpdateAnimBg="0"/>
      <p:bldP spid="81" grpId="0" autoUpdateAnimBg="0"/>
      <p:bldP spid="82" grpId="0" autoUpdateAnimBg="0"/>
      <p:bldP spid="84" grpId="0" autoUpdateAnimBg="0"/>
      <p:bldP spid="8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8" name="Foliennummernplatzhalter 2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F4591-7D33-4062-B204-2DDD36D8F3AA}" type="slidenum">
              <a:rPr kumimoji="0" lang="de-DE" altLang="de-DE" sz="8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itchFamily="34" charset="0"/>
                <a:cs typeface="Arial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altLang="de-DE" sz="8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itchFamily="34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Rechteck 20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Grafik 8" descr="Smiley bö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675" y="2022475"/>
            <a:ext cx="28257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Smiley gu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8880" y="1916113"/>
            <a:ext cx="21415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757641" y="4076700"/>
            <a:ext cx="760015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4000" dirty="0">
                <a:latin typeface="Arial" pitchFamily="34" charset="0"/>
              </a:rPr>
              <a:t>1, 2, 3, 4, 5, 6, sieben,</a:t>
            </a:r>
          </a:p>
          <a:p>
            <a:pPr algn="ctr"/>
            <a:r>
              <a:rPr lang="de-DE" sz="4000" dirty="0">
                <a:latin typeface="Arial" pitchFamily="34" charset="0"/>
              </a:rPr>
              <a:t>wär ich doch zu Haus geblieben!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12CFC49-158B-EF2A-82B2-B1422E9A346C}"/>
              </a:ext>
            </a:extLst>
          </p:cNvPr>
          <p:cNvSpPr txBox="1"/>
          <p:nvPr/>
        </p:nvSpPr>
        <p:spPr>
          <a:xfrm>
            <a:off x="190500" y="6724134"/>
            <a:ext cx="428675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Übungen\Zahlen - große lesen.pptx - Seite 13</a:t>
            </a:r>
          </a:p>
        </p:txBody>
      </p:sp>
    </p:spTree>
    <p:extLst>
      <p:ext uri="{BB962C8B-B14F-4D97-AF65-F5344CB8AC3E}">
        <p14:creationId xmlns:p14="http://schemas.microsoft.com/office/powerpoint/2010/main" val="39399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spd="3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spd="3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spd="3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79512" y="179388"/>
            <a:ext cx="203773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b="1" kern="0" dirty="0">
                <a:solidFill>
                  <a:prstClr val="black"/>
                </a:solidFill>
                <a:latin typeface="Trebuchet MS" pitchFamily="34" charset="0"/>
              </a:rPr>
              <a:t>Große Zahlen lesen</a:t>
            </a: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3563888" y="1270501"/>
            <a:ext cx="1152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3000</a:t>
            </a: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1403648" y="1990581"/>
            <a:ext cx="1152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5000</a:t>
            </a: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3779912" y="2408409"/>
            <a:ext cx="1394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60000</a:t>
            </a: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5940152" y="1844824"/>
            <a:ext cx="1636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237892</a:t>
            </a: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1115616" y="3377905"/>
            <a:ext cx="9108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400</a:t>
            </a: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1979712" y="4628830"/>
            <a:ext cx="442941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Wichtigste</a:t>
            </a:r>
            <a:r>
              <a:rPr kumimoji="0" lang="de-DE" altLang="de-DE" sz="20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Regel: </a:t>
            </a:r>
            <a:r>
              <a:rPr kumimoji="0" lang="de-DE" altLang="de-DE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Nicht erschrecken!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Es gibt gleich Lesehilfen!</a:t>
            </a:r>
            <a:endParaRPr kumimoji="0" lang="de-DE" altLang="de-DE" sz="20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6135334" y="3356992"/>
            <a:ext cx="1152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8769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A05EAF-1284-818E-184C-4ED7E5ADEB09}"/>
              </a:ext>
            </a:extLst>
          </p:cNvPr>
          <p:cNvSpPr txBox="1"/>
          <p:nvPr/>
        </p:nvSpPr>
        <p:spPr>
          <a:xfrm>
            <a:off x="190500" y="6724134"/>
            <a:ext cx="424667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Übungen\Zahlen - große lesen.pptx - Seite 2</a:t>
            </a:r>
          </a:p>
        </p:txBody>
      </p:sp>
    </p:spTree>
    <p:extLst>
      <p:ext uri="{BB962C8B-B14F-4D97-AF65-F5344CB8AC3E}">
        <p14:creationId xmlns:p14="http://schemas.microsoft.com/office/powerpoint/2010/main" val="328327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79512" y="179388"/>
            <a:ext cx="2489784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prstClr val="black"/>
                </a:solidFill>
                <a:latin typeface="Trebuchet MS" pitchFamily="34" charset="0"/>
              </a:rPr>
              <a:t>Große Zahlen lesen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3563888" y="1270501"/>
            <a:ext cx="1152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3000</a:t>
            </a: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1403648" y="1990581"/>
            <a:ext cx="1152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5000</a:t>
            </a: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3779912" y="2408409"/>
            <a:ext cx="1394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60000</a:t>
            </a: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5940152" y="1857592"/>
            <a:ext cx="1636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237892</a:t>
            </a: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1115616" y="3377905"/>
            <a:ext cx="9108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400</a:t>
            </a: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6135334" y="3372497"/>
            <a:ext cx="1152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8769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114091" y="4581128"/>
            <a:ext cx="8778389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Zum leichteren</a:t>
            </a:r>
            <a:r>
              <a:rPr kumimoji="0" lang="de-DE" altLang="de-DE" sz="18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Lesen teilst du die Zahlen mit einem Strich oder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einem Punkt in Blöcke </a:t>
            </a:r>
            <a:r>
              <a:rPr lang="de-DE" altLang="de-DE" sz="1800" kern="0" dirty="0">
                <a:solidFill>
                  <a:srgbClr val="FF0000"/>
                </a:solidFill>
                <a:latin typeface="Trebuchet MS" pitchFamily="34" charset="0"/>
              </a:rPr>
              <a:t>zu 3 Ziffern ein. Klicke bis die Ziffern eingeteilt sind!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28" name="Gerader Verbinder 27"/>
          <p:cNvCxnSpPr/>
          <p:nvPr/>
        </p:nvCxnSpPr>
        <p:spPr>
          <a:xfrm>
            <a:off x="3891687" y="127050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>
            <a:off x="6742932" y="184482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/>
          <p:cNvCxnSpPr/>
          <p:nvPr/>
        </p:nvCxnSpPr>
        <p:spPr>
          <a:xfrm>
            <a:off x="6466782" y="334139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107504" y="5355460"/>
            <a:ext cx="6237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Das kannst du – wenn möglich – mit einem</a:t>
            </a:r>
            <a:r>
              <a:rPr kumimoji="0" lang="de-DE" altLang="de-DE" sz="18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Stift machen.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3061">
            <a:off x="6604318" y="3371886"/>
            <a:ext cx="1196350" cy="154211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107">
            <a:off x="4056823" y="537994"/>
            <a:ext cx="1806646" cy="1623694"/>
          </a:xfrm>
          <a:prstGeom prst="rect">
            <a:avLst/>
          </a:prstGeom>
        </p:spPr>
      </p:pic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111008" y="5805264"/>
            <a:ext cx="81275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Du könntest aber beim</a:t>
            </a:r>
            <a:r>
              <a:rPr kumimoji="0" lang="de-DE" altLang="de-DE" sz="18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Lesen die Stellen auch mit einem Finger anzeigen.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583097" y="2027077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.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192721" y="2442389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2808C64-09EA-4874-9D4C-CB5104C42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55308"/>
            <a:ext cx="1029975" cy="40523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EFDC0C8-12F3-D6ED-CBB9-C62F2BDBDD62}"/>
              </a:ext>
            </a:extLst>
          </p:cNvPr>
          <p:cNvSpPr txBox="1"/>
          <p:nvPr/>
        </p:nvSpPr>
        <p:spPr>
          <a:xfrm>
            <a:off x="190500" y="6724134"/>
            <a:ext cx="424667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Übungen\Zahlen - große lesen.pptx - Seite 3</a:t>
            </a:r>
          </a:p>
        </p:txBody>
      </p:sp>
    </p:spTree>
    <p:extLst>
      <p:ext uri="{BB962C8B-B14F-4D97-AF65-F5344CB8AC3E}">
        <p14:creationId xmlns:p14="http://schemas.microsoft.com/office/powerpoint/2010/main" val="242485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7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79512" y="179388"/>
            <a:ext cx="203773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b="1" kern="0" dirty="0">
                <a:solidFill>
                  <a:prstClr val="black"/>
                </a:solidFill>
                <a:latin typeface="Trebuchet MS" pitchFamily="34" charset="0"/>
              </a:rPr>
              <a:t>Große Zahlen lesen</a:t>
            </a: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3584225" y="1270501"/>
            <a:ext cx="1152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3000</a:t>
            </a: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1432425" y="1990581"/>
            <a:ext cx="1152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5000</a:t>
            </a: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3779912" y="2408409"/>
            <a:ext cx="1394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60000</a:t>
            </a: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5940152" y="2112845"/>
            <a:ext cx="1636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237892</a:t>
            </a: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1115616" y="3377905"/>
            <a:ext cx="9108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400</a:t>
            </a: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6135334" y="3603986"/>
            <a:ext cx="1152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8769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114091" y="4509120"/>
            <a:ext cx="481253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Jetzt kannst du die Zahlen leicht lesen.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kern="0" dirty="0">
                <a:solidFill>
                  <a:srgbClr val="FF0000"/>
                </a:solidFill>
                <a:latin typeface="Trebuchet MS" pitchFamily="34" charset="0"/>
              </a:rPr>
              <a:t>Klicke für jede Zahl!</a:t>
            </a:r>
            <a:endParaRPr kumimoji="0" lang="de-DE" altLang="de-DE" sz="2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28" name="Gerader Verbinder 27"/>
          <p:cNvCxnSpPr/>
          <p:nvPr/>
        </p:nvCxnSpPr>
        <p:spPr>
          <a:xfrm>
            <a:off x="3909298" y="127050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>
            <a:off x="6742932" y="2100077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/>
          <p:cNvCxnSpPr/>
          <p:nvPr/>
        </p:nvCxnSpPr>
        <p:spPr>
          <a:xfrm>
            <a:off x="6466782" y="3572887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>
            <a:spLocks noChangeArrowheads="1"/>
          </p:cNvSpPr>
          <p:nvPr/>
        </p:nvSpPr>
        <p:spPr bwMode="auto">
          <a:xfrm rot="19757548">
            <a:off x="3508045" y="842017"/>
            <a:ext cx="1226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-tausend</a:t>
            </a:r>
          </a:p>
        </p:txBody>
      </p:sp>
      <p:sp>
        <p:nvSpPr>
          <p:cNvPr id="39" name="Textfeld 38"/>
          <p:cNvSpPr txBox="1">
            <a:spLocks noChangeArrowheads="1"/>
          </p:cNvSpPr>
          <p:nvPr/>
        </p:nvSpPr>
        <p:spPr bwMode="auto">
          <a:xfrm rot="19650066">
            <a:off x="1343084" y="1557377"/>
            <a:ext cx="1226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-tausend</a:t>
            </a:r>
          </a:p>
        </p:txBody>
      </p:sp>
      <p:sp>
        <p:nvSpPr>
          <p:cNvPr id="40" name="Textfeld 39"/>
          <p:cNvSpPr txBox="1">
            <a:spLocks noChangeArrowheads="1"/>
          </p:cNvSpPr>
          <p:nvPr/>
        </p:nvSpPr>
        <p:spPr bwMode="auto">
          <a:xfrm rot="19738646">
            <a:off x="4049967" y="2095965"/>
            <a:ext cx="10198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-tausend</a:t>
            </a:r>
          </a:p>
        </p:txBody>
      </p:sp>
      <p:sp>
        <p:nvSpPr>
          <p:cNvPr id="41" name="Textfeld 40"/>
          <p:cNvSpPr txBox="1">
            <a:spLocks noChangeArrowheads="1"/>
          </p:cNvSpPr>
          <p:nvPr/>
        </p:nvSpPr>
        <p:spPr bwMode="auto">
          <a:xfrm rot="19802120">
            <a:off x="6370867" y="1692363"/>
            <a:ext cx="1226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-tausend</a:t>
            </a: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 rot="19756219">
            <a:off x="1166439" y="2964664"/>
            <a:ext cx="12410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-hundert</a:t>
            </a: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 rot="19791835">
            <a:off x="6118566" y="3177849"/>
            <a:ext cx="11977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</a:t>
            </a: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tausend</a:t>
            </a:r>
          </a:p>
        </p:txBody>
      </p:sp>
      <p:sp>
        <p:nvSpPr>
          <p:cNvPr id="45" name="Textfeld 44"/>
          <p:cNvSpPr txBox="1">
            <a:spLocks noChangeArrowheads="1"/>
          </p:cNvSpPr>
          <p:nvPr/>
        </p:nvSpPr>
        <p:spPr bwMode="auto">
          <a:xfrm>
            <a:off x="3652789" y="1751003"/>
            <a:ext cx="11833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dreitausend</a:t>
            </a: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>
            <a:off x="1461517" y="2524392"/>
            <a:ext cx="11897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fünftausend</a:t>
            </a:r>
          </a:p>
        </p:txBody>
      </p: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3816944" y="2926715"/>
            <a:ext cx="146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sechzigtausend</a:t>
            </a:r>
          </a:p>
        </p:txBody>
      </p:sp>
      <p:sp>
        <p:nvSpPr>
          <p:cNvPr id="49" name="Textfeld 48"/>
          <p:cNvSpPr txBox="1">
            <a:spLocks noChangeArrowheads="1"/>
          </p:cNvSpPr>
          <p:nvPr/>
        </p:nvSpPr>
        <p:spPr bwMode="auto">
          <a:xfrm>
            <a:off x="5952470" y="2565754"/>
            <a:ext cx="2584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zweihunderttausend-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achthundertzweiundneunzig</a:t>
            </a:r>
          </a:p>
        </p:txBody>
      </p:sp>
      <p:sp>
        <p:nvSpPr>
          <p:cNvPr id="50" name="Textfeld 49"/>
          <p:cNvSpPr txBox="1">
            <a:spLocks noChangeArrowheads="1"/>
          </p:cNvSpPr>
          <p:nvPr/>
        </p:nvSpPr>
        <p:spPr bwMode="auto">
          <a:xfrm>
            <a:off x="1133802" y="3867136"/>
            <a:ext cx="11833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vierhundert</a:t>
            </a:r>
          </a:p>
        </p:txBody>
      </p:sp>
      <p:sp>
        <p:nvSpPr>
          <p:cNvPr id="51" name="Textfeld 50"/>
          <p:cNvSpPr txBox="1">
            <a:spLocks noChangeArrowheads="1"/>
          </p:cNvSpPr>
          <p:nvPr/>
        </p:nvSpPr>
        <p:spPr bwMode="auto">
          <a:xfrm>
            <a:off x="6142107" y="4144433"/>
            <a:ext cx="1210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achttausend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1612410" y="2027077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.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4192721" y="2442389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.</a:t>
            </a:r>
          </a:p>
        </p:txBody>
      </p:sp>
      <p:sp>
        <p:nvSpPr>
          <p:cNvPr id="52" name="Rechteck 51"/>
          <p:cNvSpPr/>
          <p:nvPr/>
        </p:nvSpPr>
        <p:spPr>
          <a:xfrm rot="19818387">
            <a:off x="6766484" y="1726268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b="1" kern="0" dirty="0">
                <a:solidFill>
                  <a:srgbClr val="FF0000"/>
                </a:solidFill>
                <a:latin typeface="Trebuchet MS" pitchFamily="34" charset="0"/>
              </a:rPr>
              <a:t>-hundert</a:t>
            </a:r>
          </a:p>
        </p:txBody>
      </p:sp>
      <p:sp>
        <p:nvSpPr>
          <p:cNvPr id="53" name="Rechteck 52"/>
          <p:cNvSpPr/>
          <p:nvPr/>
        </p:nvSpPr>
        <p:spPr>
          <a:xfrm>
            <a:off x="7184439" y="1988840"/>
            <a:ext cx="202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b="1" kern="0" dirty="0">
                <a:solidFill>
                  <a:srgbClr val="FF0000"/>
                </a:solidFill>
                <a:latin typeface="Trebuchet MS" pitchFamily="34" charset="0"/>
              </a:rPr>
              <a:t>-zweiundneunzig</a:t>
            </a:r>
          </a:p>
        </p:txBody>
      </p:sp>
      <p:sp>
        <p:nvSpPr>
          <p:cNvPr id="55" name="Textfeld 54"/>
          <p:cNvSpPr txBox="1">
            <a:spLocks noChangeArrowheads="1"/>
          </p:cNvSpPr>
          <p:nvPr/>
        </p:nvSpPr>
        <p:spPr bwMode="auto">
          <a:xfrm rot="19791835">
            <a:off x="6485298" y="3196592"/>
            <a:ext cx="12121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</a:t>
            </a: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hundert</a:t>
            </a:r>
          </a:p>
        </p:txBody>
      </p:sp>
      <p:sp>
        <p:nvSpPr>
          <p:cNvPr id="56" name="Rechteck 55"/>
          <p:cNvSpPr/>
          <p:nvPr/>
        </p:nvSpPr>
        <p:spPr>
          <a:xfrm>
            <a:off x="6984176" y="3457943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b="1" kern="0" dirty="0">
                <a:solidFill>
                  <a:srgbClr val="FF0000"/>
                </a:solidFill>
                <a:latin typeface="Trebuchet MS" pitchFamily="34" charset="0"/>
              </a:rPr>
              <a:t>-neunundsechzig</a:t>
            </a:r>
          </a:p>
        </p:txBody>
      </p:sp>
      <p:sp>
        <p:nvSpPr>
          <p:cNvPr id="57" name="Rechteck 56"/>
          <p:cNvSpPr/>
          <p:nvPr/>
        </p:nvSpPr>
        <p:spPr>
          <a:xfrm rot="19818387">
            <a:off x="6002590" y="1744999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b="1" kern="0" dirty="0">
                <a:solidFill>
                  <a:srgbClr val="FF0000"/>
                </a:solidFill>
                <a:latin typeface="Trebuchet MS" pitchFamily="34" charset="0"/>
              </a:rPr>
              <a:t>-hundert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F1D144E-F047-3885-3005-5C2F5934A511}"/>
              </a:ext>
            </a:extLst>
          </p:cNvPr>
          <p:cNvSpPr txBox="1"/>
          <p:nvPr/>
        </p:nvSpPr>
        <p:spPr>
          <a:xfrm>
            <a:off x="190500" y="6724134"/>
            <a:ext cx="424667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Übungen\Zahlen - große lesen.pptx - Seite 4</a:t>
            </a:r>
          </a:p>
        </p:txBody>
      </p:sp>
    </p:spTree>
    <p:extLst>
      <p:ext uri="{BB962C8B-B14F-4D97-AF65-F5344CB8AC3E}">
        <p14:creationId xmlns:p14="http://schemas.microsoft.com/office/powerpoint/2010/main" val="60321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41" grpId="0"/>
      <p:bldP spid="42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79512" y="179388"/>
            <a:ext cx="203773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b="1" kern="0" dirty="0">
                <a:solidFill>
                  <a:prstClr val="black"/>
                </a:solidFill>
                <a:latin typeface="Trebuchet MS" pitchFamily="34" charset="0"/>
              </a:rPr>
              <a:t>Große Zahlen lesen</a:t>
            </a: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3635896" y="1844824"/>
            <a:ext cx="1636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217315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899592" y="3405187"/>
            <a:ext cx="38539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kern="0" dirty="0">
                <a:solidFill>
                  <a:srgbClr val="FF0000"/>
                </a:solidFill>
                <a:latin typeface="Trebuchet MS" pitchFamily="34" charset="0"/>
              </a:rPr>
              <a:t>Du liest die Zahl in zwei Stufen.</a:t>
            </a: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2267744" y="1484784"/>
            <a:ext cx="2271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800" b="1" kern="0" dirty="0">
                <a:solidFill>
                  <a:srgbClr val="92D050"/>
                </a:solidFill>
                <a:latin typeface="Trebuchet MS" pitchFamily="34" charset="0"/>
              </a:rPr>
              <a:t>217-tausend</a:t>
            </a:r>
            <a:endParaRPr kumimoji="0" lang="de-DE" altLang="de-DE" sz="2800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4420833" y="1484784"/>
            <a:ext cx="814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800" b="1" kern="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315</a:t>
            </a:r>
            <a:endParaRPr kumimoji="0" lang="de-DE" altLang="de-DE" sz="2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875798" y="2620989"/>
            <a:ext cx="6248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zweihundertsiebzehntausenddreihundertfünfzehn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18" name="Gerader Verbinder 17"/>
          <p:cNvCxnSpPr/>
          <p:nvPr/>
        </p:nvCxnSpPr>
        <p:spPr>
          <a:xfrm>
            <a:off x="4458047" y="184482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899592" y="3992753"/>
            <a:ext cx="705513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DE" altLang="de-DE" sz="2000" kern="0" dirty="0">
                <a:solidFill>
                  <a:srgbClr val="92D050"/>
                </a:solidFill>
                <a:latin typeface="Trebuchet MS" pitchFamily="34" charset="0"/>
              </a:rPr>
              <a:t>Zuerst den Block links. </a:t>
            </a:r>
          </a:p>
          <a:p>
            <a:pPr lvl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DE" altLang="de-DE" sz="2000" kern="0" dirty="0">
                <a:solidFill>
                  <a:srgbClr val="92D050"/>
                </a:solidFill>
                <a:latin typeface="Trebuchet MS" pitchFamily="34" charset="0"/>
              </a:rPr>
              <a:t>Du liest den Block links so, als wäre er eine 3-stellige Zahl, </a:t>
            </a:r>
          </a:p>
          <a:p>
            <a:pPr lvl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DE" altLang="de-DE" sz="2000" kern="0" dirty="0">
                <a:solidFill>
                  <a:srgbClr val="92D050"/>
                </a:solidFill>
                <a:latin typeface="Trebuchet MS" pitchFamily="34" charset="0"/>
              </a:rPr>
              <a:t>ergänzt diese Zahl aber mit </a:t>
            </a:r>
            <a:r>
              <a:rPr lang="de-DE" altLang="de-DE" sz="2000" i="1" kern="0" dirty="0">
                <a:solidFill>
                  <a:srgbClr val="92D050"/>
                </a:solidFill>
                <a:latin typeface="Trebuchet MS" pitchFamily="34" charset="0"/>
              </a:rPr>
              <a:t>…tausend</a:t>
            </a:r>
            <a:r>
              <a:rPr lang="de-DE" altLang="de-DE" sz="2000" kern="0" dirty="0">
                <a:solidFill>
                  <a:srgbClr val="92D050"/>
                </a:solidFill>
                <a:latin typeface="Trebuchet MS" pitchFamily="34" charset="0"/>
              </a:rPr>
              <a:t>. </a:t>
            </a:r>
          </a:p>
        </p:txBody>
      </p:sp>
      <p:sp>
        <p:nvSpPr>
          <p:cNvPr id="20" name="Rechteck 19"/>
          <p:cNvSpPr/>
          <p:nvPr/>
        </p:nvSpPr>
        <p:spPr>
          <a:xfrm>
            <a:off x="899592" y="5373216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kern="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Dann liest du die dreistellige Zahl rechts ganz normal.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2E29BA6-0D8C-F160-F577-E9D2463E992C}"/>
              </a:ext>
            </a:extLst>
          </p:cNvPr>
          <p:cNvSpPr txBox="1"/>
          <p:nvPr/>
        </p:nvSpPr>
        <p:spPr>
          <a:xfrm>
            <a:off x="190500" y="6724134"/>
            <a:ext cx="424667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Übungen\Zahlen - große lesen.pptx - Seite 5</a:t>
            </a:r>
          </a:p>
        </p:txBody>
      </p:sp>
    </p:spTree>
    <p:extLst>
      <p:ext uri="{BB962C8B-B14F-4D97-AF65-F5344CB8AC3E}">
        <p14:creationId xmlns:p14="http://schemas.microsoft.com/office/powerpoint/2010/main" val="48136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79512" y="179388"/>
            <a:ext cx="203773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b="1" kern="0" dirty="0">
                <a:solidFill>
                  <a:prstClr val="black"/>
                </a:solidFill>
                <a:latin typeface="Trebuchet MS" pitchFamily="34" charset="0"/>
              </a:rPr>
              <a:t>Große Zahlen lesen</a:t>
            </a: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3635896" y="1844824"/>
            <a:ext cx="1636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200300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899592" y="3140968"/>
            <a:ext cx="727635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Wenn du eine Zahl in Blöcken</a:t>
            </a:r>
            <a:r>
              <a:rPr kumimoji="0" lang="de-DE" altLang="de-DE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zu 3 Ziffern eingeteilt hast,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baseline="0" dirty="0">
                <a:solidFill>
                  <a:srgbClr val="FF0000"/>
                </a:solidFill>
                <a:latin typeface="Trebuchet MS" pitchFamily="34" charset="0"/>
              </a:rPr>
              <a:t>kannst</a:t>
            </a: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 du sie auch in diesen Blöcken getrennt leicht lesen.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2749319" y="1548966"/>
            <a:ext cx="16786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200-tausend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4355976" y="2288186"/>
            <a:ext cx="16289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dreihundert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1860552" y="2613254"/>
            <a:ext cx="40991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zweihunderttausenddreihundert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38" name="Gerader Verbinder 37"/>
          <p:cNvCxnSpPr/>
          <p:nvPr/>
        </p:nvCxnSpPr>
        <p:spPr>
          <a:xfrm>
            <a:off x="4458047" y="184482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>
            <a:spLocks noChangeArrowheads="1"/>
          </p:cNvSpPr>
          <p:nvPr/>
        </p:nvSpPr>
        <p:spPr bwMode="auto">
          <a:xfrm>
            <a:off x="3923928" y="4865198"/>
            <a:ext cx="1636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200300</a:t>
            </a:r>
          </a:p>
        </p:txBody>
      </p:sp>
      <p:sp>
        <p:nvSpPr>
          <p:cNvPr id="40" name="Textfeld 39"/>
          <p:cNvSpPr txBox="1">
            <a:spLocks noChangeArrowheads="1"/>
          </p:cNvSpPr>
          <p:nvPr/>
        </p:nvSpPr>
        <p:spPr bwMode="auto">
          <a:xfrm>
            <a:off x="1983205" y="4611285"/>
            <a:ext cx="28937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Block links: Tausender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41" name="Textfeld 40"/>
          <p:cNvSpPr txBox="1">
            <a:spLocks noChangeArrowheads="1"/>
          </p:cNvSpPr>
          <p:nvPr/>
        </p:nvSpPr>
        <p:spPr bwMode="auto">
          <a:xfrm>
            <a:off x="4644008" y="5308560"/>
            <a:ext cx="3071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Block rechts: Hunderter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42" name="Gerader Verbinder 41"/>
          <p:cNvCxnSpPr/>
          <p:nvPr/>
        </p:nvCxnSpPr>
        <p:spPr>
          <a:xfrm>
            <a:off x="4746079" y="486519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5899D96-4B15-CC15-B0D1-42D467F9A1CF}"/>
              </a:ext>
            </a:extLst>
          </p:cNvPr>
          <p:cNvSpPr txBox="1"/>
          <p:nvPr/>
        </p:nvSpPr>
        <p:spPr>
          <a:xfrm>
            <a:off x="190500" y="6724134"/>
            <a:ext cx="424667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Übungen\Zahlen - große lesen.pptx - Seite 6</a:t>
            </a:r>
          </a:p>
        </p:txBody>
      </p:sp>
    </p:spTree>
    <p:extLst>
      <p:ext uri="{BB962C8B-B14F-4D97-AF65-F5344CB8AC3E}">
        <p14:creationId xmlns:p14="http://schemas.microsoft.com/office/powerpoint/2010/main" val="197222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79512" y="179388"/>
            <a:ext cx="203773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b="1" kern="0" dirty="0">
                <a:solidFill>
                  <a:prstClr val="black"/>
                </a:solidFill>
                <a:latin typeface="Trebuchet MS" pitchFamily="34" charset="0"/>
              </a:rPr>
              <a:t>Große Zahlen lesen</a:t>
            </a: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3635896" y="1844824"/>
            <a:ext cx="1636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217315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899592" y="3405187"/>
            <a:ext cx="748474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Eine Möglichkeit ist auch, die letzten drei Stellen mit einem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Finger</a:t>
            </a:r>
            <a:r>
              <a:rPr kumimoji="0" lang="de-DE" altLang="de-DE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abzudecken und dann die Zahl in zwei Abschnitten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baseline="0" dirty="0">
                <a:solidFill>
                  <a:srgbClr val="FF0000"/>
                </a:solidFill>
                <a:latin typeface="Trebuchet MS" pitchFamily="34" charset="0"/>
              </a:rPr>
              <a:t>zu</a:t>
            </a: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 lesen.</a:t>
            </a: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2821327" y="1548966"/>
            <a:ext cx="16786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217-tausend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89853">
            <a:off x="5111301" y="848784"/>
            <a:ext cx="1763322" cy="227295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9D774F4-C594-56A7-1D18-DC6589780C70}"/>
              </a:ext>
            </a:extLst>
          </p:cNvPr>
          <p:cNvSpPr txBox="1"/>
          <p:nvPr/>
        </p:nvSpPr>
        <p:spPr>
          <a:xfrm>
            <a:off x="190500" y="6724134"/>
            <a:ext cx="424667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Übungen\Zahlen - große lesen.pptx - Seite 7</a:t>
            </a:r>
          </a:p>
        </p:txBody>
      </p:sp>
    </p:spTree>
    <p:extLst>
      <p:ext uri="{BB962C8B-B14F-4D97-AF65-F5344CB8AC3E}">
        <p14:creationId xmlns:p14="http://schemas.microsoft.com/office/powerpoint/2010/main" val="10336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79 -0.00463 L -0.04531 -0.01389 L -0.05503 0.0034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79512" y="179388"/>
            <a:ext cx="203773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b="1" kern="0" dirty="0">
                <a:solidFill>
                  <a:prstClr val="black"/>
                </a:solidFill>
                <a:latin typeface="Trebuchet MS" pitchFamily="34" charset="0"/>
              </a:rPr>
              <a:t>Große Zahlen lesen</a:t>
            </a: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3635896" y="1844824"/>
            <a:ext cx="1636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217315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899592" y="3405187"/>
            <a:ext cx="748474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Eine Möglichkeit ist auch, die letzten drei Stellen mit einem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Finger</a:t>
            </a:r>
            <a:r>
              <a:rPr kumimoji="0" lang="de-DE" altLang="de-DE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abzudecken und dann die Zahl in zwei Abschnitten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baseline="0" dirty="0">
                <a:solidFill>
                  <a:srgbClr val="FF0000"/>
                </a:solidFill>
                <a:latin typeface="Trebuchet MS" pitchFamily="34" charset="0"/>
              </a:rPr>
              <a:t>zu</a:t>
            </a: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 lesen.</a:t>
            </a: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2821327" y="1548966"/>
            <a:ext cx="16786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217-tausend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4355976" y="2288186"/>
            <a:ext cx="27077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dreihundertfünfzehn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875798" y="2620989"/>
            <a:ext cx="6248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zweihundertsiebzehntausenddreihundertfünfzehn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55254">
            <a:off x="4664925" y="131795"/>
            <a:ext cx="1763322" cy="227295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F2692E7-A125-785A-3742-0354FA681A06}"/>
              </a:ext>
            </a:extLst>
          </p:cNvPr>
          <p:cNvSpPr txBox="1"/>
          <p:nvPr/>
        </p:nvSpPr>
        <p:spPr>
          <a:xfrm>
            <a:off x="190500" y="6724134"/>
            <a:ext cx="424667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Übungen\Zahlen - große lesen.pptx - Seite 8</a:t>
            </a:r>
          </a:p>
        </p:txBody>
      </p:sp>
    </p:spTree>
    <p:extLst>
      <p:ext uri="{BB962C8B-B14F-4D97-AF65-F5344CB8AC3E}">
        <p14:creationId xmlns:p14="http://schemas.microsoft.com/office/powerpoint/2010/main" val="6728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1819157" y="989013"/>
            <a:ext cx="665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3000</a:t>
            </a:r>
          </a:p>
        </p:txBody>
      </p:sp>
      <p:sp>
        <p:nvSpPr>
          <p:cNvPr id="43" name="Textfeld 42"/>
          <p:cNvSpPr txBox="1">
            <a:spLocks noChangeArrowheads="1"/>
          </p:cNvSpPr>
          <p:nvPr/>
        </p:nvSpPr>
        <p:spPr bwMode="auto">
          <a:xfrm>
            <a:off x="1819157" y="1344613"/>
            <a:ext cx="665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2000</a:t>
            </a: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1939382" y="1701800"/>
            <a:ext cx="545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700</a:t>
            </a:r>
          </a:p>
        </p:txBody>
      </p:sp>
      <p:sp>
        <p:nvSpPr>
          <p:cNvPr id="45" name="Textfeld 44"/>
          <p:cNvSpPr txBox="1">
            <a:spLocks noChangeArrowheads="1"/>
          </p:cNvSpPr>
          <p:nvPr/>
        </p:nvSpPr>
        <p:spPr bwMode="auto">
          <a:xfrm>
            <a:off x="1819157" y="2057400"/>
            <a:ext cx="665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8000</a:t>
            </a: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>
            <a:off x="2059608" y="2413000"/>
            <a:ext cx="425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90</a:t>
            </a: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>
            <a:off x="1698931" y="2768600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12000</a:t>
            </a:r>
          </a:p>
        </p:txBody>
      </p: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1698931" y="3124200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77000</a:t>
            </a:r>
          </a:p>
        </p:txBody>
      </p:sp>
      <p:sp>
        <p:nvSpPr>
          <p:cNvPr id="49" name="Textfeld 48"/>
          <p:cNvSpPr txBox="1">
            <a:spLocks noChangeArrowheads="1"/>
          </p:cNvSpPr>
          <p:nvPr/>
        </p:nvSpPr>
        <p:spPr bwMode="auto">
          <a:xfrm>
            <a:off x="1819157" y="3481388"/>
            <a:ext cx="665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6000</a:t>
            </a:r>
          </a:p>
        </p:txBody>
      </p:sp>
      <p:sp>
        <p:nvSpPr>
          <p:cNvPr id="50" name="Textfeld 49"/>
          <p:cNvSpPr txBox="1">
            <a:spLocks noChangeArrowheads="1"/>
          </p:cNvSpPr>
          <p:nvPr/>
        </p:nvSpPr>
        <p:spPr bwMode="auto">
          <a:xfrm>
            <a:off x="1939382" y="3836988"/>
            <a:ext cx="545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500</a:t>
            </a:r>
          </a:p>
        </p:txBody>
      </p:sp>
      <p:sp>
        <p:nvSpPr>
          <p:cNvPr id="51" name="Textfeld 50"/>
          <p:cNvSpPr txBox="1">
            <a:spLocks noChangeArrowheads="1"/>
          </p:cNvSpPr>
          <p:nvPr/>
        </p:nvSpPr>
        <p:spPr bwMode="auto">
          <a:xfrm>
            <a:off x="2059608" y="4192588"/>
            <a:ext cx="425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40</a:t>
            </a:r>
          </a:p>
        </p:txBody>
      </p:sp>
      <p:sp>
        <p:nvSpPr>
          <p:cNvPr id="52" name="Textfeld 51"/>
          <p:cNvSpPr txBox="1">
            <a:spLocks noChangeArrowheads="1"/>
          </p:cNvSpPr>
          <p:nvPr/>
        </p:nvSpPr>
        <p:spPr bwMode="auto">
          <a:xfrm>
            <a:off x="1939382" y="4548188"/>
            <a:ext cx="545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700</a:t>
            </a:r>
          </a:p>
        </p:txBody>
      </p:sp>
      <p:sp>
        <p:nvSpPr>
          <p:cNvPr id="53" name="Textfeld 52"/>
          <p:cNvSpPr txBox="1">
            <a:spLocks noChangeArrowheads="1"/>
          </p:cNvSpPr>
          <p:nvPr/>
        </p:nvSpPr>
        <p:spPr bwMode="auto">
          <a:xfrm>
            <a:off x="1819157" y="4905375"/>
            <a:ext cx="665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9000</a:t>
            </a:r>
          </a:p>
        </p:txBody>
      </p:sp>
      <p:sp>
        <p:nvSpPr>
          <p:cNvPr id="54" name="Textfeld 53"/>
          <p:cNvSpPr txBox="1">
            <a:spLocks noChangeArrowheads="1"/>
          </p:cNvSpPr>
          <p:nvPr/>
        </p:nvSpPr>
        <p:spPr bwMode="auto">
          <a:xfrm>
            <a:off x="1698931" y="5260975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45000</a:t>
            </a:r>
          </a:p>
        </p:txBody>
      </p:sp>
      <p:sp>
        <p:nvSpPr>
          <p:cNvPr id="55" name="Textfeld 54"/>
          <p:cNvSpPr txBox="1">
            <a:spLocks noChangeArrowheads="1"/>
          </p:cNvSpPr>
          <p:nvPr/>
        </p:nvSpPr>
        <p:spPr bwMode="auto">
          <a:xfrm>
            <a:off x="1819157" y="5614988"/>
            <a:ext cx="665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6000</a:t>
            </a:r>
          </a:p>
        </p:txBody>
      </p:sp>
      <p:sp>
        <p:nvSpPr>
          <p:cNvPr id="69" name="Textfeld 68"/>
          <p:cNvSpPr txBox="1">
            <a:spLocks noChangeArrowheads="1"/>
          </p:cNvSpPr>
          <p:nvPr/>
        </p:nvSpPr>
        <p:spPr bwMode="auto">
          <a:xfrm>
            <a:off x="2844764" y="981075"/>
            <a:ext cx="1140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3-tausend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0" name="Textfeld 69"/>
          <p:cNvSpPr txBox="1">
            <a:spLocks noChangeArrowheads="1"/>
          </p:cNvSpPr>
          <p:nvPr/>
        </p:nvSpPr>
        <p:spPr bwMode="auto">
          <a:xfrm>
            <a:off x="2844764" y="1336675"/>
            <a:ext cx="1140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2-tausend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1" name="Textfeld 70"/>
          <p:cNvSpPr txBox="1">
            <a:spLocks noChangeArrowheads="1"/>
          </p:cNvSpPr>
          <p:nvPr/>
        </p:nvSpPr>
        <p:spPr bwMode="auto">
          <a:xfrm>
            <a:off x="2844764" y="1692275"/>
            <a:ext cx="1152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7-hundert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2" name="Textfeld 71"/>
          <p:cNvSpPr txBox="1">
            <a:spLocks noChangeArrowheads="1"/>
          </p:cNvSpPr>
          <p:nvPr/>
        </p:nvSpPr>
        <p:spPr bwMode="auto">
          <a:xfrm>
            <a:off x="2844764" y="2049463"/>
            <a:ext cx="1140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8-tausend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3" name="Textfeld 72"/>
          <p:cNvSpPr txBox="1">
            <a:spLocks noChangeArrowheads="1"/>
          </p:cNvSpPr>
          <p:nvPr/>
        </p:nvSpPr>
        <p:spPr bwMode="auto">
          <a:xfrm>
            <a:off x="2844764" y="2406650"/>
            <a:ext cx="11063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90 (9-zig)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4" name="Textfeld 73"/>
          <p:cNvSpPr txBox="1">
            <a:spLocks noChangeArrowheads="1"/>
          </p:cNvSpPr>
          <p:nvPr/>
        </p:nvSpPr>
        <p:spPr bwMode="auto">
          <a:xfrm>
            <a:off x="2844764" y="2763838"/>
            <a:ext cx="12602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12-tausend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5" name="Textfeld 74"/>
          <p:cNvSpPr txBox="1">
            <a:spLocks noChangeArrowheads="1"/>
          </p:cNvSpPr>
          <p:nvPr/>
        </p:nvSpPr>
        <p:spPr bwMode="auto">
          <a:xfrm>
            <a:off x="2844764" y="3119438"/>
            <a:ext cx="12602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77-tausend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6" name="Textfeld 75"/>
          <p:cNvSpPr txBox="1">
            <a:spLocks noChangeArrowheads="1"/>
          </p:cNvSpPr>
          <p:nvPr/>
        </p:nvSpPr>
        <p:spPr bwMode="auto">
          <a:xfrm>
            <a:off x="2844764" y="3476625"/>
            <a:ext cx="1140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6-tausend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7" name="Textfeld 76"/>
          <p:cNvSpPr txBox="1">
            <a:spLocks noChangeArrowheads="1"/>
          </p:cNvSpPr>
          <p:nvPr/>
        </p:nvSpPr>
        <p:spPr bwMode="auto">
          <a:xfrm>
            <a:off x="2844764" y="3833813"/>
            <a:ext cx="1152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5-hundert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8" name="Textfeld 77"/>
          <p:cNvSpPr txBox="1">
            <a:spLocks noChangeArrowheads="1"/>
          </p:cNvSpPr>
          <p:nvPr/>
        </p:nvSpPr>
        <p:spPr bwMode="auto">
          <a:xfrm>
            <a:off x="2844764" y="4191000"/>
            <a:ext cx="11063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40 (4-zig)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9" name="Textfeld 78"/>
          <p:cNvSpPr txBox="1">
            <a:spLocks noChangeArrowheads="1"/>
          </p:cNvSpPr>
          <p:nvPr/>
        </p:nvSpPr>
        <p:spPr bwMode="auto">
          <a:xfrm>
            <a:off x="2844764" y="4545013"/>
            <a:ext cx="1152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7-hundert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0" name="Textfeld 79"/>
          <p:cNvSpPr txBox="1">
            <a:spLocks noChangeArrowheads="1"/>
          </p:cNvSpPr>
          <p:nvPr/>
        </p:nvSpPr>
        <p:spPr bwMode="auto">
          <a:xfrm>
            <a:off x="2844764" y="4902200"/>
            <a:ext cx="1140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9-tausend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1" name="Textfeld 80"/>
          <p:cNvSpPr txBox="1">
            <a:spLocks noChangeArrowheads="1"/>
          </p:cNvSpPr>
          <p:nvPr/>
        </p:nvSpPr>
        <p:spPr bwMode="auto">
          <a:xfrm>
            <a:off x="2844764" y="5259388"/>
            <a:ext cx="12602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45-tausend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2" name="Textfeld 81"/>
          <p:cNvSpPr txBox="1">
            <a:spLocks noChangeArrowheads="1"/>
          </p:cNvSpPr>
          <p:nvPr/>
        </p:nvSpPr>
        <p:spPr bwMode="auto">
          <a:xfrm>
            <a:off x="2844764" y="5616575"/>
            <a:ext cx="1140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6-tausend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4" name="Textfeld 83"/>
          <p:cNvSpPr txBox="1">
            <a:spLocks noChangeArrowheads="1"/>
          </p:cNvSpPr>
          <p:nvPr/>
        </p:nvSpPr>
        <p:spPr bwMode="auto">
          <a:xfrm>
            <a:off x="1698931" y="5970588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20000</a:t>
            </a:r>
          </a:p>
        </p:txBody>
      </p:sp>
      <p:sp>
        <p:nvSpPr>
          <p:cNvPr id="86" name="Textfeld 85"/>
          <p:cNvSpPr txBox="1">
            <a:spLocks noChangeArrowheads="1"/>
          </p:cNvSpPr>
          <p:nvPr/>
        </p:nvSpPr>
        <p:spPr bwMode="auto">
          <a:xfrm>
            <a:off x="2846352" y="5970588"/>
            <a:ext cx="12602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20-tausend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811_70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25" name="811_703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26" name="811_703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27" name="811_703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28" name="811_7034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29" name="811_7035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30" name="811_7036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31" name="811_703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32" name="811_7038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34" name="811_7039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35" name="811_7025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36" name="811_7026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37" name="811_7027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38" name="811_7028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39" name="811_7029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79512" y="179388"/>
            <a:ext cx="251703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1600" b="1" kern="0" dirty="0">
                <a:solidFill>
                  <a:srgbClr val="FF0000"/>
                </a:solidFill>
                <a:latin typeface="Trebuchet MS" pitchFamily="34" charset="0"/>
              </a:rPr>
              <a:t>Übung – Lies die Zahlen!</a:t>
            </a:r>
          </a:p>
          <a:p>
            <a:pPr lvl="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1600" b="1" kern="0" dirty="0">
                <a:solidFill>
                  <a:srgbClr val="FF0000"/>
                </a:solidFill>
                <a:latin typeface="Trebuchet MS" pitchFamily="34" charset="0"/>
              </a:rPr>
              <a:t>Hörkontrolle per Klick!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B15DA97-5323-F23B-B3BE-0FE8CBD591B2}"/>
              </a:ext>
            </a:extLst>
          </p:cNvPr>
          <p:cNvSpPr txBox="1"/>
          <p:nvPr/>
        </p:nvSpPr>
        <p:spPr>
          <a:xfrm>
            <a:off x="190500" y="6724134"/>
            <a:ext cx="424667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Übungen\Zahlen - große lesen.pptx - Seite 9</a:t>
            </a:r>
          </a:p>
        </p:txBody>
      </p:sp>
    </p:spTree>
    <p:extLst>
      <p:ext uri="{BB962C8B-B14F-4D97-AF65-F5344CB8AC3E}">
        <p14:creationId xmlns:p14="http://schemas.microsoft.com/office/powerpoint/2010/main" val="258138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5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1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5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7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9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93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06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85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61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54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5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59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93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77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222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48" grpId="0" autoUpdateAnimBg="0"/>
      <p:bldP spid="49" grpId="0" autoUpdateAnimBg="0"/>
      <p:bldP spid="50" grpId="0" autoUpdateAnimBg="0"/>
      <p:bldP spid="51" grpId="0" autoUpdateAnimBg="0"/>
      <p:bldP spid="52" grpId="0" autoUpdateAnimBg="0"/>
      <p:bldP spid="53" grpId="0" autoUpdateAnimBg="0"/>
      <p:bldP spid="54" grpId="0" autoUpdateAnimBg="0"/>
      <p:bldP spid="55" grpId="0" autoUpdateAnimBg="0"/>
      <p:bldP spid="69" grpId="0" autoUpdateAnimBg="0"/>
      <p:bldP spid="70" grpId="0" autoUpdateAnimBg="0"/>
      <p:bldP spid="71" grpId="0" autoUpdateAnimBg="0"/>
      <p:bldP spid="72" grpId="0" autoUpdateAnimBg="0"/>
      <p:bldP spid="73" grpId="0" autoUpdateAnimBg="0"/>
      <p:bldP spid="74" grpId="0" autoUpdateAnimBg="0"/>
      <p:bldP spid="75" grpId="0" autoUpdateAnimBg="0"/>
      <p:bldP spid="76" grpId="0" autoUpdateAnimBg="0"/>
      <p:bldP spid="77" grpId="0" autoUpdateAnimBg="0"/>
      <p:bldP spid="78" grpId="0" autoUpdateAnimBg="0"/>
      <p:bldP spid="79" grpId="0" autoUpdateAnimBg="0"/>
      <p:bldP spid="80" grpId="0" autoUpdateAnimBg="0"/>
      <p:bldP spid="81" grpId="0" autoUpdateAnimBg="0"/>
      <p:bldP spid="82" grpId="0" autoUpdateAnimBg="0"/>
      <p:bldP spid="84" grpId="0" autoUpdateAnimBg="0"/>
      <p:bldP spid="86" grpId="0" autoUpdateAnimBg="0"/>
    </p:bldLst>
  </p:timing>
</p:sld>
</file>

<file path=ppt/theme/theme1.xml><?xml version="1.0" encoding="utf-8"?>
<a:theme xmlns:a="http://schemas.openxmlformats.org/drawingml/2006/main" name="Z2 Lesekoch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Z2 Lesekoch Mastervorlage</Template>
  <TotalTime>0</TotalTime>
  <Words>1061</Words>
  <Application>Microsoft Office PowerPoint</Application>
  <PresentationFormat>Bildschirmpräsentation (4:3)</PresentationFormat>
  <Paragraphs>262</Paragraphs>
  <Slides>13</Slides>
  <Notes>0</Notes>
  <HiddenSlides>0</HiddenSlides>
  <MMClips>45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13</vt:i4>
      </vt:variant>
    </vt:vector>
  </HeadingPairs>
  <TitlesOfParts>
    <vt:vector size="23" baseType="lpstr">
      <vt:lpstr>Arial</vt:lpstr>
      <vt:lpstr>Calibri</vt:lpstr>
      <vt:lpstr>Trebuchet MS</vt:lpstr>
      <vt:lpstr>Z2 Lesekoch Mastervorlage</vt:lpstr>
      <vt:lpstr>5_Benutzerdefiniertes Design</vt:lpstr>
      <vt:lpstr>4_Benutzerdefiniertes Design</vt:lpstr>
      <vt:lpstr>3_Benutzerdefiniertes Design</vt:lpstr>
      <vt:lpstr>2_Benutzerdefiniertes Design</vt:lpstr>
      <vt:lpstr>1_Benutzerdefiniertes 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Rudolph</dc:creator>
  <cp:lastModifiedBy>Siegbert Rudolph</cp:lastModifiedBy>
  <cp:revision>1344</cp:revision>
  <dcterms:created xsi:type="dcterms:W3CDTF">2012-08-26T07:44:46Z</dcterms:created>
  <dcterms:modified xsi:type="dcterms:W3CDTF">2024-03-26T16:39:05Z</dcterms:modified>
</cp:coreProperties>
</file>