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11"/>
  </p:notesMasterIdLst>
  <p:sldIdLst>
    <p:sldId id="286" r:id="rId8"/>
    <p:sldId id="259" r:id="rId9"/>
    <p:sldId id="284" r:id="rId10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96" autoAdjust="0"/>
    <p:restoredTop sz="94660"/>
  </p:normalViewPr>
  <p:slideViewPr>
    <p:cSldViewPr>
      <p:cViewPr varScale="1">
        <p:scale>
          <a:sx n="72" d="100"/>
          <a:sy n="72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F124F1AB-3928-480D-B757-CBD907FCB08B}"/>
    <pc:docChg chg="custSel modSld">
      <pc:chgData name="Siegbert Rudolph" userId="2af4d44886c067cc" providerId="LiveId" clId="{F124F1AB-3928-480D-B757-CBD907FCB08B}" dt="2021-04-30T15:13:36.549" v="17" actId="1076"/>
      <pc:docMkLst>
        <pc:docMk/>
      </pc:docMkLst>
      <pc:sldChg chg="delSp modSp mod">
        <pc:chgData name="Siegbert Rudolph" userId="2af4d44886c067cc" providerId="LiveId" clId="{F124F1AB-3928-480D-B757-CBD907FCB08B}" dt="2021-04-30T15:13:36.545" v="11" actId="1076"/>
        <pc:sldMkLst>
          <pc:docMk/>
          <pc:sldMk cId="0" sldId="259"/>
        </pc:sldMkLst>
        <pc:spChg chg="mod">
          <ac:chgData name="Siegbert Rudolph" userId="2af4d44886c067cc" providerId="LiveId" clId="{F124F1AB-3928-480D-B757-CBD907FCB08B}" dt="2021-04-30T15:13:36.545" v="11" actId="1076"/>
          <ac:spMkLst>
            <pc:docMk/>
            <pc:sldMk cId="0" sldId="259"/>
            <ac:spMk id="4" creationId="{C541B9F8-59CC-44C6-A8BE-7A3D52E57F6C}"/>
          </ac:spMkLst>
        </pc:spChg>
        <pc:spChg chg="del">
          <ac:chgData name="Siegbert Rudolph" userId="2af4d44886c067cc" providerId="LiveId" clId="{F124F1AB-3928-480D-B757-CBD907FCB08B}" dt="2021-04-30T15:13:36.541" v="6" actId="478"/>
          <ac:spMkLst>
            <pc:docMk/>
            <pc:sldMk cId="0" sldId="259"/>
            <ac:spMk id="8" creationId="{27F874CD-B9B7-4811-8B4E-533BA97D05EA}"/>
          </ac:spMkLst>
        </pc:spChg>
      </pc:sldChg>
      <pc:sldChg chg="delSp modSp mod">
        <pc:chgData name="Siegbert Rudolph" userId="2af4d44886c067cc" providerId="LiveId" clId="{F124F1AB-3928-480D-B757-CBD907FCB08B}" dt="2021-04-30T15:13:36.549" v="17" actId="1076"/>
        <pc:sldMkLst>
          <pc:docMk/>
          <pc:sldMk cId="0" sldId="284"/>
        </pc:sldMkLst>
        <pc:spChg chg="mod">
          <ac:chgData name="Siegbert Rudolph" userId="2af4d44886c067cc" providerId="LiveId" clId="{F124F1AB-3928-480D-B757-CBD907FCB08B}" dt="2021-04-30T15:13:36.549" v="17" actId="1076"/>
          <ac:spMkLst>
            <pc:docMk/>
            <pc:sldMk cId="0" sldId="284"/>
            <ac:spMk id="4" creationId="{3BD2A67B-758F-4E52-BF8D-CDD32A542978}"/>
          </ac:spMkLst>
        </pc:spChg>
        <pc:spChg chg="del">
          <ac:chgData name="Siegbert Rudolph" userId="2af4d44886c067cc" providerId="LiveId" clId="{F124F1AB-3928-480D-B757-CBD907FCB08B}" dt="2021-04-30T15:13:36.545" v="12" actId="478"/>
          <ac:spMkLst>
            <pc:docMk/>
            <pc:sldMk cId="0" sldId="284"/>
            <ac:spMk id="5" creationId="{90DC511D-2C0F-45B1-8579-36098B70349D}"/>
          </ac:spMkLst>
        </pc:spChg>
      </pc:sldChg>
      <pc:sldChg chg="delSp modSp mod">
        <pc:chgData name="Siegbert Rudolph" userId="2af4d44886c067cc" providerId="LiveId" clId="{F124F1AB-3928-480D-B757-CBD907FCB08B}" dt="2021-04-30T15:13:36.541" v="5" actId="1076"/>
        <pc:sldMkLst>
          <pc:docMk/>
          <pc:sldMk cId="0" sldId="286"/>
        </pc:sldMkLst>
        <pc:spChg chg="mod">
          <ac:chgData name="Siegbert Rudolph" userId="2af4d44886c067cc" providerId="LiveId" clId="{F124F1AB-3928-480D-B757-CBD907FCB08B}" dt="2021-04-30T15:13:36.541" v="5" actId="1076"/>
          <ac:spMkLst>
            <pc:docMk/>
            <pc:sldMk cId="0" sldId="286"/>
            <ac:spMk id="3" creationId="{81D70B00-39F2-4085-8717-17F84AC6C9C0}"/>
          </ac:spMkLst>
        </pc:spChg>
        <pc:spChg chg="del">
          <ac:chgData name="Siegbert Rudolph" userId="2af4d44886c067cc" providerId="LiveId" clId="{F124F1AB-3928-480D-B757-CBD907FCB08B}" dt="2021-04-30T15:13:36.537" v="0" actId="478"/>
          <ac:spMkLst>
            <pc:docMk/>
            <pc:sldMk cId="0" sldId="286"/>
            <ac:spMk id="5" creationId="{C2781470-103A-4A16-B6BD-ABFDBF87A3CB}"/>
          </ac:spMkLst>
        </pc:spChg>
      </pc:sldChg>
    </pc:docChg>
  </pc:docChgLst>
  <pc:docChgLst>
    <pc:chgData name="Siegbert Rudolph" userId="2af4d44886c067cc" providerId="LiveId" clId="{E73B959D-50C7-4425-A164-91B1A9EA9048}"/>
    <pc:docChg chg="custSel modSld">
      <pc:chgData name="Siegbert Rudolph" userId="2af4d44886c067cc" providerId="LiveId" clId="{E73B959D-50C7-4425-A164-91B1A9EA9048}" dt="2022-07-03T13:18:33.658" v="17" actId="1076"/>
      <pc:docMkLst>
        <pc:docMk/>
      </pc:docMkLst>
      <pc:sldChg chg="delSp modSp mod">
        <pc:chgData name="Siegbert Rudolph" userId="2af4d44886c067cc" providerId="LiveId" clId="{E73B959D-50C7-4425-A164-91B1A9EA9048}" dt="2022-07-03T13:18:33.658" v="11" actId="1076"/>
        <pc:sldMkLst>
          <pc:docMk/>
          <pc:sldMk cId="0" sldId="259"/>
        </pc:sldMkLst>
        <pc:spChg chg="mod">
          <ac:chgData name="Siegbert Rudolph" userId="2af4d44886c067cc" providerId="LiveId" clId="{E73B959D-50C7-4425-A164-91B1A9EA9048}" dt="2022-07-03T13:18:33.658" v="11" actId="1076"/>
          <ac:spMkLst>
            <pc:docMk/>
            <pc:sldMk cId="0" sldId="259"/>
            <ac:spMk id="4" creationId="{26D1A575-B95F-3503-57E2-402ABF85D9D5}"/>
          </ac:spMkLst>
        </pc:spChg>
        <pc:spChg chg="del">
          <ac:chgData name="Siegbert Rudolph" userId="2af4d44886c067cc" providerId="LiveId" clId="{E73B959D-50C7-4425-A164-91B1A9EA9048}" dt="2022-07-03T13:18:33.658" v="6" actId="478"/>
          <ac:spMkLst>
            <pc:docMk/>
            <pc:sldMk cId="0" sldId="259"/>
            <ac:spMk id="8" creationId="{B547D9B3-4665-4F07-8A07-FB7953A5E15F}"/>
          </ac:spMkLst>
        </pc:spChg>
      </pc:sldChg>
      <pc:sldChg chg="delSp modSp mod">
        <pc:chgData name="Siegbert Rudolph" userId="2af4d44886c067cc" providerId="LiveId" clId="{E73B959D-50C7-4425-A164-91B1A9EA9048}" dt="2022-07-03T13:18:33.658" v="17" actId="1076"/>
        <pc:sldMkLst>
          <pc:docMk/>
          <pc:sldMk cId="0" sldId="284"/>
        </pc:sldMkLst>
        <pc:spChg chg="mod">
          <ac:chgData name="Siegbert Rudolph" userId="2af4d44886c067cc" providerId="LiveId" clId="{E73B959D-50C7-4425-A164-91B1A9EA9048}" dt="2022-07-03T13:18:33.658" v="17" actId="1076"/>
          <ac:spMkLst>
            <pc:docMk/>
            <pc:sldMk cId="0" sldId="284"/>
            <ac:spMk id="4" creationId="{8C861B9E-11B0-70D0-C674-2AC8F455F631}"/>
          </ac:spMkLst>
        </pc:spChg>
        <pc:spChg chg="del">
          <ac:chgData name="Siegbert Rudolph" userId="2af4d44886c067cc" providerId="LiveId" clId="{E73B959D-50C7-4425-A164-91B1A9EA9048}" dt="2022-07-03T13:18:33.658" v="12" actId="478"/>
          <ac:spMkLst>
            <pc:docMk/>
            <pc:sldMk cId="0" sldId="284"/>
            <ac:spMk id="5" creationId="{E40D6DC2-1FEF-438B-9996-2BE61247669E}"/>
          </ac:spMkLst>
        </pc:spChg>
      </pc:sldChg>
      <pc:sldChg chg="delSp modSp mod">
        <pc:chgData name="Siegbert Rudolph" userId="2af4d44886c067cc" providerId="LiveId" clId="{E73B959D-50C7-4425-A164-91B1A9EA9048}" dt="2022-07-03T13:18:33.658" v="5" actId="1076"/>
        <pc:sldMkLst>
          <pc:docMk/>
          <pc:sldMk cId="0" sldId="286"/>
        </pc:sldMkLst>
        <pc:spChg chg="mod">
          <ac:chgData name="Siegbert Rudolph" userId="2af4d44886c067cc" providerId="LiveId" clId="{E73B959D-50C7-4425-A164-91B1A9EA9048}" dt="2022-07-03T13:18:33.658" v="5" actId="1076"/>
          <ac:spMkLst>
            <pc:docMk/>
            <pc:sldMk cId="0" sldId="286"/>
            <ac:spMk id="3" creationId="{9C81FDD1-BDF3-91FC-9C41-CDCD5F2D5FDF}"/>
          </ac:spMkLst>
        </pc:spChg>
        <pc:spChg chg="del">
          <ac:chgData name="Siegbert Rudolph" userId="2af4d44886c067cc" providerId="LiveId" clId="{E73B959D-50C7-4425-A164-91B1A9EA9048}" dt="2022-07-03T13:18:33.642" v="0" actId="478"/>
          <ac:spMkLst>
            <pc:docMk/>
            <pc:sldMk cId="0" sldId="286"/>
            <ac:spMk id="5" creationId="{BB1AA914-E74A-4887-9238-BCEB98D7C050}"/>
          </ac:spMkLst>
        </pc:spChg>
      </pc:sldChg>
    </pc:docChg>
  </pc:docChgLst>
  <pc:docChgLst>
    <pc:chgData name="Siegbert Rudolph" userId="2af4d44886c067cc" providerId="LiveId" clId="{00801161-9F25-434A-9226-F13A34112F9E}"/>
    <pc:docChg chg="custSel modSld">
      <pc:chgData name="Siegbert Rudolph" userId="2af4d44886c067cc" providerId="LiveId" clId="{00801161-9F25-434A-9226-F13A34112F9E}" dt="2020-10-17T13:01:53.148" v="17" actId="1076"/>
      <pc:docMkLst>
        <pc:docMk/>
      </pc:docMkLst>
      <pc:sldChg chg="delSp modSp mod">
        <pc:chgData name="Siegbert Rudolph" userId="2af4d44886c067cc" providerId="LiveId" clId="{00801161-9F25-434A-9226-F13A34112F9E}" dt="2020-10-17T13:01:53.143" v="11" actId="1076"/>
        <pc:sldMkLst>
          <pc:docMk/>
          <pc:sldMk cId="0" sldId="259"/>
        </pc:sldMkLst>
        <pc:spChg chg="del">
          <ac:chgData name="Siegbert Rudolph" userId="2af4d44886c067cc" providerId="LiveId" clId="{00801161-9F25-434A-9226-F13A34112F9E}" dt="2020-10-17T13:01:53.139" v="6" actId="478"/>
          <ac:spMkLst>
            <pc:docMk/>
            <pc:sldMk cId="0" sldId="259"/>
            <ac:spMk id="4" creationId="{5EAA6184-3973-4EE9-8582-579C61F299AD}"/>
          </ac:spMkLst>
        </pc:spChg>
        <pc:spChg chg="mod">
          <ac:chgData name="Siegbert Rudolph" userId="2af4d44886c067cc" providerId="LiveId" clId="{00801161-9F25-434A-9226-F13A34112F9E}" dt="2020-10-17T13:01:53.143" v="11" actId="1076"/>
          <ac:spMkLst>
            <pc:docMk/>
            <pc:sldMk cId="0" sldId="259"/>
            <ac:spMk id="8" creationId="{27F874CD-B9B7-4811-8B4E-533BA97D05EA}"/>
          </ac:spMkLst>
        </pc:spChg>
      </pc:sldChg>
      <pc:sldChg chg="delSp modSp mod">
        <pc:chgData name="Siegbert Rudolph" userId="2af4d44886c067cc" providerId="LiveId" clId="{00801161-9F25-434A-9226-F13A34112F9E}" dt="2020-10-17T13:01:53.148" v="17" actId="1076"/>
        <pc:sldMkLst>
          <pc:docMk/>
          <pc:sldMk cId="0" sldId="284"/>
        </pc:sldMkLst>
        <pc:spChg chg="del">
          <ac:chgData name="Siegbert Rudolph" userId="2af4d44886c067cc" providerId="LiveId" clId="{00801161-9F25-434A-9226-F13A34112F9E}" dt="2020-10-17T13:01:53.144" v="12" actId="478"/>
          <ac:spMkLst>
            <pc:docMk/>
            <pc:sldMk cId="0" sldId="284"/>
            <ac:spMk id="4" creationId="{EA2A6184-BF1A-44E0-AB36-33F3073A2901}"/>
          </ac:spMkLst>
        </pc:spChg>
        <pc:spChg chg="mod">
          <ac:chgData name="Siegbert Rudolph" userId="2af4d44886c067cc" providerId="LiveId" clId="{00801161-9F25-434A-9226-F13A34112F9E}" dt="2020-10-17T13:01:53.148" v="17" actId="1076"/>
          <ac:spMkLst>
            <pc:docMk/>
            <pc:sldMk cId="0" sldId="284"/>
            <ac:spMk id="5" creationId="{90DC511D-2C0F-45B1-8579-36098B70349D}"/>
          </ac:spMkLst>
        </pc:spChg>
      </pc:sldChg>
      <pc:sldChg chg="delSp modSp mod">
        <pc:chgData name="Siegbert Rudolph" userId="2af4d44886c067cc" providerId="LiveId" clId="{00801161-9F25-434A-9226-F13A34112F9E}" dt="2020-10-17T13:01:53.139" v="5" actId="1076"/>
        <pc:sldMkLst>
          <pc:docMk/>
          <pc:sldMk cId="0" sldId="286"/>
        </pc:sldMkLst>
        <pc:spChg chg="del">
          <ac:chgData name="Siegbert Rudolph" userId="2af4d44886c067cc" providerId="LiveId" clId="{00801161-9F25-434A-9226-F13A34112F9E}" dt="2020-10-17T13:01:53.134" v="0" actId="478"/>
          <ac:spMkLst>
            <pc:docMk/>
            <pc:sldMk cId="0" sldId="286"/>
            <ac:spMk id="3" creationId="{477F9CF8-F1A5-4E51-A731-F013659E8016}"/>
          </ac:spMkLst>
        </pc:spChg>
        <pc:spChg chg="mod">
          <ac:chgData name="Siegbert Rudolph" userId="2af4d44886c067cc" providerId="LiveId" clId="{00801161-9F25-434A-9226-F13A34112F9E}" dt="2020-10-17T13:01:53.139" v="5" actId="1076"/>
          <ac:spMkLst>
            <pc:docMk/>
            <pc:sldMk cId="0" sldId="286"/>
            <ac:spMk id="5" creationId="{C2781470-103A-4A16-B6BD-ABFDBF87A3CB}"/>
          </ac:spMkLst>
        </pc:spChg>
      </pc:sldChg>
    </pc:docChg>
  </pc:docChgLst>
  <pc:docChgLst>
    <pc:chgData name="Siegbert Rudolph" userId="2af4d44886c067cc" providerId="LiveId" clId="{1BA3C359-F9EE-4CED-99C0-3364A9D117BD}"/>
    <pc:docChg chg="custSel modSld">
      <pc:chgData name="Siegbert Rudolph" userId="2af4d44886c067cc" providerId="LiveId" clId="{1BA3C359-F9EE-4CED-99C0-3364A9D117BD}" dt="2024-03-26T16:38:42.756" v="17" actId="1076"/>
      <pc:docMkLst>
        <pc:docMk/>
      </pc:docMkLst>
      <pc:sldChg chg="delSp modSp mod">
        <pc:chgData name="Siegbert Rudolph" userId="2af4d44886c067cc" providerId="LiveId" clId="{1BA3C359-F9EE-4CED-99C0-3364A9D117BD}" dt="2024-03-26T16:38:42.756" v="11" actId="1076"/>
        <pc:sldMkLst>
          <pc:docMk/>
          <pc:sldMk cId="0" sldId="259"/>
        </pc:sldMkLst>
        <pc:spChg chg="del">
          <ac:chgData name="Siegbert Rudolph" userId="2af4d44886c067cc" providerId="LiveId" clId="{1BA3C359-F9EE-4CED-99C0-3364A9D117BD}" dt="2024-03-26T16:38:42.756" v="6" actId="478"/>
          <ac:spMkLst>
            <pc:docMk/>
            <pc:sldMk cId="0" sldId="259"/>
            <ac:spMk id="4" creationId="{26D1A575-B95F-3503-57E2-402ABF85D9D5}"/>
          </ac:spMkLst>
        </pc:spChg>
        <pc:spChg chg="mod">
          <ac:chgData name="Siegbert Rudolph" userId="2af4d44886c067cc" providerId="LiveId" clId="{1BA3C359-F9EE-4CED-99C0-3364A9D117BD}" dt="2024-03-26T16:38:42.756" v="11" actId="1076"/>
          <ac:spMkLst>
            <pc:docMk/>
            <pc:sldMk cId="0" sldId="259"/>
            <ac:spMk id="8" creationId="{69E25405-462F-D9AD-878F-014D391E7A4B}"/>
          </ac:spMkLst>
        </pc:spChg>
      </pc:sldChg>
      <pc:sldChg chg="delSp modSp mod">
        <pc:chgData name="Siegbert Rudolph" userId="2af4d44886c067cc" providerId="LiveId" clId="{1BA3C359-F9EE-4CED-99C0-3364A9D117BD}" dt="2024-03-26T16:38:42.756" v="17" actId="1076"/>
        <pc:sldMkLst>
          <pc:docMk/>
          <pc:sldMk cId="0" sldId="284"/>
        </pc:sldMkLst>
        <pc:spChg chg="del">
          <ac:chgData name="Siegbert Rudolph" userId="2af4d44886c067cc" providerId="LiveId" clId="{1BA3C359-F9EE-4CED-99C0-3364A9D117BD}" dt="2024-03-26T16:38:42.756" v="12" actId="478"/>
          <ac:spMkLst>
            <pc:docMk/>
            <pc:sldMk cId="0" sldId="284"/>
            <ac:spMk id="4" creationId="{8C861B9E-11B0-70D0-C674-2AC8F455F631}"/>
          </ac:spMkLst>
        </pc:spChg>
        <pc:spChg chg="mod">
          <ac:chgData name="Siegbert Rudolph" userId="2af4d44886c067cc" providerId="LiveId" clId="{1BA3C359-F9EE-4CED-99C0-3364A9D117BD}" dt="2024-03-26T16:38:42.756" v="17" actId="1076"/>
          <ac:spMkLst>
            <pc:docMk/>
            <pc:sldMk cId="0" sldId="284"/>
            <ac:spMk id="5" creationId="{05F0A708-17FC-7BF6-68F4-2EFED8ADE580}"/>
          </ac:spMkLst>
        </pc:spChg>
      </pc:sldChg>
      <pc:sldChg chg="delSp modSp mod">
        <pc:chgData name="Siegbert Rudolph" userId="2af4d44886c067cc" providerId="LiveId" clId="{1BA3C359-F9EE-4CED-99C0-3364A9D117BD}" dt="2024-03-26T16:38:42.756" v="5" actId="1076"/>
        <pc:sldMkLst>
          <pc:docMk/>
          <pc:sldMk cId="0" sldId="286"/>
        </pc:sldMkLst>
        <pc:spChg chg="del">
          <ac:chgData name="Siegbert Rudolph" userId="2af4d44886c067cc" providerId="LiveId" clId="{1BA3C359-F9EE-4CED-99C0-3364A9D117BD}" dt="2024-03-26T16:38:42.740" v="0" actId="478"/>
          <ac:spMkLst>
            <pc:docMk/>
            <pc:sldMk cId="0" sldId="286"/>
            <ac:spMk id="3" creationId="{9C81FDD1-BDF3-91FC-9C41-CDCD5F2D5FDF}"/>
          </ac:spMkLst>
        </pc:spChg>
        <pc:spChg chg="mod">
          <ac:chgData name="Siegbert Rudolph" userId="2af4d44886c067cc" providerId="LiveId" clId="{1BA3C359-F9EE-4CED-99C0-3364A9D117BD}" dt="2024-03-26T16:38:42.756" v="5" actId="1076"/>
          <ac:spMkLst>
            <pc:docMk/>
            <pc:sldMk cId="0" sldId="286"/>
            <ac:spMk id="5" creationId="{8F4F673E-B3AC-F796-059A-E1AC84C33FCB}"/>
          </ac:spMkLst>
        </pc:spChg>
      </pc:sldChg>
    </pc:docChg>
  </pc:docChgLst>
  <pc:docChgLst>
    <pc:chgData name="Siegbert Rudolph" userId="2af4d44886c067cc" providerId="LiveId" clId="{4F354067-059E-4D0A-B115-D7F6F71185D7}"/>
    <pc:docChg chg="custSel modSld">
      <pc:chgData name="Siegbert Rudolph" userId="2af4d44886c067cc" providerId="LiveId" clId="{4F354067-059E-4D0A-B115-D7F6F71185D7}" dt="2021-06-19T15:24:24.713" v="32" actId="1076"/>
      <pc:docMkLst>
        <pc:docMk/>
      </pc:docMkLst>
      <pc:sldChg chg="delSp modSp mod">
        <pc:chgData name="Siegbert Rudolph" userId="2af4d44886c067cc" providerId="LiveId" clId="{4F354067-059E-4D0A-B115-D7F6F71185D7}" dt="2021-06-19T15:24:24.713" v="26" actId="1076"/>
        <pc:sldMkLst>
          <pc:docMk/>
          <pc:sldMk cId="0" sldId="259"/>
        </pc:sldMkLst>
        <pc:spChg chg="del">
          <ac:chgData name="Siegbert Rudolph" userId="2af4d44886c067cc" providerId="LiveId" clId="{4F354067-059E-4D0A-B115-D7F6F71185D7}" dt="2021-06-19T15:24:24.713" v="21" actId="478"/>
          <ac:spMkLst>
            <pc:docMk/>
            <pc:sldMk cId="0" sldId="259"/>
            <ac:spMk id="4" creationId="{C541B9F8-59CC-44C6-A8BE-7A3D52E57F6C}"/>
          </ac:spMkLst>
        </pc:spChg>
        <pc:spChg chg="mod">
          <ac:chgData name="Siegbert Rudolph" userId="2af4d44886c067cc" providerId="LiveId" clId="{4F354067-059E-4D0A-B115-D7F6F71185D7}" dt="2021-06-19T15:24:24.713" v="26" actId="1076"/>
          <ac:spMkLst>
            <pc:docMk/>
            <pc:sldMk cId="0" sldId="259"/>
            <ac:spMk id="8" creationId="{B547D9B3-4665-4F07-8A07-FB7953A5E15F}"/>
          </ac:spMkLst>
        </pc:spChg>
      </pc:sldChg>
      <pc:sldChg chg="delSp modSp mod">
        <pc:chgData name="Siegbert Rudolph" userId="2af4d44886c067cc" providerId="LiveId" clId="{4F354067-059E-4D0A-B115-D7F6F71185D7}" dt="2021-06-19T15:24:24.713" v="32" actId="1076"/>
        <pc:sldMkLst>
          <pc:docMk/>
          <pc:sldMk cId="0" sldId="284"/>
        </pc:sldMkLst>
        <pc:spChg chg="del">
          <ac:chgData name="Siegbert Rudolph" userId="2af4d44886c067cc" providerId="LiveId" clId="{4F354067-059E-4D0A-B115-D7F6F71185D7}" dt="2021-06-19T15:24:24.713" v="27" actId="478"/>
          <ac:spMkLst>
            <pc:docMk/>
            <pc:sldMk cId="0" sldId="284"/>
            <ac:spMk id="4" creationId="{3BD2A67B-758F-4E52-BF8D-CDD32A542978}"/>
          </ac:spMkLst>
        </pc:spChg>
        <pc:spChg chg="mod">
          <ac:chgData name="Siegbert Rudolph" userId="2af4d44886c067cc" providerId="LiveId" clId="{4F354067-059E-4D0A-B115-D7F6F71185D7}" dt="2021-06-19T15:24:24.713" v="32" actId="1076"/>
          <ac:spMkLst>
            <pc:docMk/>
            <pc:sldMk cId="0" sldId="284"/>
            <ac:spMk id="5" creationId="{E40D6DC2-1FEF-438B-9996-2BE61247669E}"/>
          </ac:spMkLst>
        </pc:spChg>
      </pc:sldChg>
      <pc:sldChg chg="delSp modSp mod">
        <pc:chgData name="Siegbert Rudolph" userId="2af4d44886c067cc" providerId="LiveId" clId="{4F354067-059E-4D0A-B115-D7F6F71185D7}" dt="2021-06-19T15:24:24.713" v="20" actId="1076"/>
        <pc:sldMkLst>
          <pc:docMk/>
          <pc:sldMk cId="0" sldId="286"/>
        </pc:sldMkLst>
        <pc:spChg chg="del">
          <ac:chgData name="Siegbert Rudolph" userId="2af4d44886c067cc" providerId="LiveId" clId="{4F354067-059E-4D0A-B115-D7F6F71185D7}" dt="2021-06-19T15:24:24.698" v="15" actId="478"/>
          <ac:spMkLst>
            <pc:docMk/>
            <pc:sldMk cId="0" sldId="286"/>
            <ac:spMk id="3" creationId="{81D70B00-39F2-4085-8717-17F84AC6C9C0}"/>
          </ac:spMkLst>
        </pc:spChg>
        <pc:spChg chg="mod">
          <ac:chgData name="Siegbert Rudolph" userId="2af4d44886c067cc" providerId="LiveId" clId="{4F354067-059E-4D0A-B115-D7F6F71185D7}" dt="2021-06-19T15:24:24.713" v="20" actId="1076"/>
          <ac:spMkLst>
            <pc:docMk/>
            <pc:sldMk cId="0" sldId="286"/>
            <ac:spMk id="5" creationId="{BB1AA914-E74A-4887-9238-BCEB98D7C050}"/>
          </ac:spMkLst>
        </pc:spChg>
        <pc:spChg chg="mod">
          <ac:chgData name="Siegbert Rudolph" userId="2af4d44886c067cc" providerId="LiveId" clId="{4F354067-059E-4D0A-B115-D7F6F71185D7}" dt="2021-06-19T15:06:14.161" v="4" actId="20577"/>
          <ac:spMkLst>
            <pc:docMk/>
            <pc:sldMk cId="0" sldId="286"/>
            <ac:spMk id="19459" creationId="{00000000-0000-0000-0000-000000000000}"/>
          </ac:spMkLst>
        </pc:spChg>
        <pc:spChg chg="mod">
          <ac:chgData name="Siegbert Rudolph" userId="2af4d44886c067cc" providerId="LiveId" clId="{4F354067-059E-4D0A-B115-D7F6F71185D7}" dt="2021-06-19T15:06:07.567" v="3" actId="403"/>
          <ac:spMkLst>
            <pc:docMk/>
            <pc:sldMk cId="0" sldId="286"/>
            <ac:spMk id="19464" creationId="{00000000-0000-0000-0000-000000000000}"/>
          </ac:spMkLst>
        </pc:spChg>
        <pc:spChg chg="mod">
          <ac:chgData name="Siegbert Rudolph" userId="2af4d44886c067cc" providerId="LiveId" clId="{4F354067-059E-4D0A-B115-D7F6F71185D7}" dt="2021-06-19T15:06:25.455" v="14" actId="20577"/>
          <ac:spMkLst>
            <pc:docMk/>
            <pc:sldMk cId="0" sldId="286"/>
            <ac:spMk id="194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78F64-ED8E-490F-A321-731203FC98E1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B38012-C4AA-417F-8C71-B6F3E2A0D8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16EA86-0B0E-4227-9933-46DA5D18BEF9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61B4-058D-4A43-8B7F-2B9123953D4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AB26C7-2DF9-406B-A2CD-46B0719F4F24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C11C-C3C0-4343-B6FB-35AA1C3E445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2567D7-1CD1-43EF-AF23-5168E8E1F4D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A954-285A-444E-8C8A-327E16C527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32C0-C77C-4C8D-A833-5452B5F3A8A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47F1-0C42-41EC-9825-C89245F227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486E-7EB4-426E-BE1D-D71CFC08DE4C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A805-1A01-40D8-AA1F-62F133EC6E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CF72-97AF-47AE-8785-551F51040B31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27FE-E47A-40F8-9930-C24024AFEB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7FB-3D48-491E-B8CE-8ED3C50D84D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16A7-1FB5-40B1-B8B8-FB8D1FFEFA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C800F-A0F5-4E7F-951B-121519F92BD1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004E-2CE4-4A24-AD2A-7118E54697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8B9D-5A9F-44DC-8020-40F7FD537DA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94E5-4C82-4E8B-B991-588AA25F0E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B287-2353-4F1B-88E6-52D72386546B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0C2F-6CAE-4B80-8AE7-E5FE0069F4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B7C6-71EB-47F4-98DD-3640AC343A3F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1F4C-254E-4758-9CCE-8B9B426EB4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B82FEB-204E-458B-B9B7-C1356BA30A9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8434-84C2-4E4F-8A58-8C272DEEB41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6B8E-1FA0-4D63-9589-BC2FCFC012A0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D7D3-6326-4444-A3CD-521CE9034C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EB11-3A8B-449C-8ACE-4AA0F551C631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6A1-7455-4CF0-AEBD-E4EA38E403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6391-B4F5-4CFC-9227-505515244EDF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D5C1-0E15-4903-8368-8F2CA0F65A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26B4-AE73-49FE-9BDD-7B7DED4F3BFD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91D5-83EA-493A-B2FB-FA9BB004C8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1189-8E6D-4F57-A945-E889DDA7E86F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B279-A79A-4275-9273-5F8D3D8FFF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D96E-902D-4781-A599-D5609DA55575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6CE0-91C0-4D18-98DD-6D3B49589F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3BB5-65CA-4947-A4AB-172476B827FC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F2C9-BABB-4AD6-9B06-9236B9DDF2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D98-3ABA-4FC7-B675-1800A03F57A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E2F4-3955-4FC9-9D18-558335F8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4169-26A5-43F6-B8F9-A88DC9FE7C6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A967-54F5-4843-9331-ECE4C701A6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0273-6089-4685-BBC2-DE0772C539FC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E3DC-AABA-4F89-85A0-4E7A21E3EC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BB4151-F827-429C-8CBE-F144F1D1CB5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006B-A2DF-4298-80EF-F9CB9A1D4A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AE9A-7BB3-4940-A9F6-B7A6DC50B678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B9C2-AC29-46E8-A1A5-8509A0D320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DD51-EF27-4EF7-82C5-9CCE54D2F3D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7960-F525-476F-8C89-4EDCC4B4AF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9E9F-8931-4BC3-BD7A-D3F04D37AF0D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7FAD-8D51-41E5-B02A-17C8340B42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86A9-EBCC-4D69-BADE-6731C604CAC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7BB1-F848-4BE6-BF35-D7F20A4A80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2ABB-BDBE-4AED-A331-D00A4F9BF31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B061-1353-47AB-9769-638BEB1E09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836A-F0FD-4887-8197-C09EF44FBAA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7671-D8E8-4F7E-B91B-E9ACC15A22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41C2-64FB-4C6E-87D5-E0BA27636837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F059-CDD5-4040-9595-E769FE4A6B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4A0C-87F3-4A07-9079-ABD85944EEEF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FFBD-611A-48EE-9A3E-E3BC7F135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B1B0-B110-4D3B-A060-19D7B6803A6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DBF3-D234-4017-B10E-6B2015A585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1E76-81F6-4638-8E56-FCC0D4354F12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F28F-43A2-4A71-9AAD-6B971DAF99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A9EEA6-2B4F-451B-BF46-5B906869397C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77AC-1280-4630-A29F-8C6639D4BD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F8F9-3930-4217-BABA-F4276EC0CEA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42BE-67E0-422C-B345-7B2973B117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A41C-00AE-45A7-A4EF-438B59EC0C50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5979-B9CB-48BF-8D64-9EA7FAC668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EC31-F3C0-404B-A957-1879ED7FDF87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E566-22CE-4D06-ADFA-80212917E7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DA5D-C63F-4F31-A33A-28C0ED05E7CD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5712-A8C3-463D-BF2D-C4572A689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3A27-F34E-442F-A46B-D53579EDE19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929C-B40F-453E-BF83-295A626288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C0CD-2311-4DF8-95E1-37C0A74FA305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A2A8-6EB2-4FE1-8026-DF9EA30DAF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B438-66F3-432C-8DF3-A373859B4AD8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1D8B-DF09-42C9-A562-9B8C8FBD9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016F-EB10-47B1-8AA3-32965996F4C0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47CB-897E-4B7E-B699-218703B384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017A-2F2E-468E-B58B-AEB29E93FA05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F516-974C-4695-B9F4-E340BB87BF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78B67-0E68-45F4-9FE4-A439A038FF72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909-9C0C-4054-A37E-21273C3581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6EFA8D-FA4A-45CB-A746-2F4125F3B5FA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A309-A5C0-4BB5-AB71-E137E781E73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A49C-9058-42D8-A730-B7EB85F97665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7962-C994-464D-94C2-5B0FE80F28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312C-A2B5-4A1B-99ED-D46FF05212A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1762-E0F0-4F2A-9A62-0738D9A672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B91C-65DA-4B33-B26C-3002021D1844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96A9-5EB7-46E5-B562-39A933877F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7037-6C9B-4BDE-885A-3CE2B728F06F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A86E-2CE3-4C7E-8049-DE3585A57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AB85-CEB8-47CF-B66D-5023EAFE3614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FD9-C90F-49C8-B89A-9AFA1ACE7F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C3B7-B0AF-4D03-ACEF-D99ADDCE43CC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93B0-1895-439F-89C3-BC4424EEE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0118-4FCA-4A56-B825-F6A413775D3B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E718-AF73-4A89-BA25-C61D977D87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FD58-EB04-4A53-A1B7-189848B47EC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6862-C110-4C06-815F-95A074FC16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C2CB-C712-4846-BEC4-C70F928EABC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5D5A-6C7C-421A-A607-E90965B108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24A8-275E-416D-BAE6-16BBE0141B23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A02D-D3BE-491E-B3B1-CFBAB6C69B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AF802E-C883-4111-92F2-EF6C9E6BA642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15DE-CC37-43C5-9BED-041BDCEFDB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3C0D-B9D9-4F70-94CF-70CA4A0B6CFD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DBA-9E96-4A96-AD62-0F05CAA109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16DA-45A9-4E0D-90EA-C588DF949ED7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9A7F-46A4-4165-81C7-5BE2BB24BB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11AA-7716-432E-AD89-9F12C726AFB2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56CB-749E-476D-86BB-12D1F22237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3CF1-2EF0-47CC-AD8B-D7B55A0A58D3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EEE7-CB85-40CE-99C7-72444159B4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1810-713F-4571-89D4-F9AC72AC6B14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71E0-D6BC-4AEC-92D7-6CFC6A24E7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DCB0-F29F-4C1F-8EED-E66A1E2773C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8B6-A6DF-4CB0-91B1-C64BA13E32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C3F-AB24-4C21-9855-C6E9FEEE0818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D199-57CB-4E5E-9C5F-1C1957498B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D417-3A32-43D6-A1E0-06FF7A159C97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D171-08F4-4637-AC9B-9E9AF0E35A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DCCC-20A8-4CEE-BA76-71D4D96D6003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57B5-BC5F-43ED-A3E8-83DB252DB8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9168-B1E7-4723-A151-2B61A91FE71D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9584-E079-4D06-AB35-FE480C68DA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97550" y="14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321F-DD92-4FBE-8E3C-D4B67E75F21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6D10-EC49-4D52-A334-44B4F36A6D8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7891-6BB4-4E91-A7DE-5326F6960E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2DA3-2F02-442E-8834-77AC41616A7C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95E2-975F-4A88-9691-E7CEDC4982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65DE-F963-430E-8D69-EC49C79C61DB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9070-4119-46D5-A264-587177BA2C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35A0-7CF2-430B-B3C2-3B1D5068070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E914-742B-44FE-8A79-E90AD600DF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6E40-5C85-4EE2-ACAF-672783A955D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31C6-2F90-4EEE-BC6A-FB1858A69A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EEC2-3324-441F-B397-30505D4C9799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0A56-39CB-419C-A2D9-757B48D2C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BA6C-B87B-40C2-9D02-44F2C4875640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3796-01F8-47A0-B026-E975FBE181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4B23-25F9-4F3F-9D63-E5F0E6F1AE4E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C5CB-4994-42FD-AD7C-FDC9AFDDC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C0BACC-9C42-43D8-AE43-B55553663D40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EDF6-74DC-4070-A48E-4B700F4596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B2EF0F-211C-47C1-9655-5090AD6E3618}" type="datetime1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B813-2B60-4B92-9949-D788954EC4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F29AEB-9F9B-4C01-A978-24C65B56761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903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anose="020B0603020202020204" pitchFamily="34" charset="0"/>
              </a:rPr>
              <a:t>Übungsart:</a:t>
            </a:r>
          </a:p>
          <a:p>
            <a:pPr>
              <a:defRPr/>
            </a:pPr>
            <a:r>
              <a:rPr lang="de-DE" sz="1600" dirty="0">
                <a:latin typeface="Trebuchet MS" panose="020B0603020202020204" pitchFamily="34" charset="0"/>
              </a:rPr>
              <a:t>Titel: </a:t>
            </a:r>
          </a:p>
          <a:p>
            <a:pPr>
              <a:defRPr/>
            </a:pPr>
            <a:r>
              <a:rPr lang="de-DE" sz="1600" dirty="0">
                <a:latin typeface="Trebuchet MS" panose="020B0603020202020204" pitchFamily="34" charset="0"/>
              </a:rPr>
              <a:t>Quelle: 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14170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anose="020B0603020202020204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anose="020B0603020202020204" pitchFamily="34" charset="0"/>
              </a:rPr>
              <a:t>Bearbeitet von: </a:t>
            </a:r>
          </a:p>
          <a:p>
            <a:pPr>
              <a:defRPr/>
            </a:pPr>
            <a:r>
              <a:rPr lang="de-DE" sz="1200" b="1" dirty="0">
                <a:latin typeface="Trebuchet MS" panose="020B0603020202020204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788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anose="020B0603020202020204" pitchFamily="34" charset="0"/>
              </a:rPr>
              <a:t>Lesemotivationstraining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9" r:id="rId1"/>
    <p:sldLayoutId id="2147486890" r:id="rId2"/>
    <p:sldLayoutId id="2147486891" r:id="rId3"/>
    <p:sldLayoutId id="2147486892" r:id="rId4"/>
    <p:sldLayoutId id="2147486893" r:id="rId5"/>
    <p:sldLayoutId id="2147486894" r:id="rId6"/>
    <p:sldLayoutId id="2147486895" r:id="rId7"/>
    <p:sldLayoutId id="2147486896" r:id="rId8"/>
    <p:sldLayoutId id="2147486897" r:id="rId9"/>
    <p:sldLayoutId id="2147486898" r:id="rId10"/>
    <p:sldLayoutId id="2147486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B9C3C5-1B1C-4CDA-B955-62A3E4B27B05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94879-C8C9-4D1A-83DB-31A50E391E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3" r:id="rId1"/>
    <p:sldLayoutId id="2147486824" r:id="rId2"/>
    <p:sldLayoutId id="2147486825" r:id="rId3"/>
    <p:sldLayoutId id="2147486826" r:id="rId4"/>
    <p:sldLayoutId id="2147486827" r:id="rId5"/>
    <p:sldLayoutId id="2147486828" r:id="rId6"/>
    <p:sldLayoutId id="2147486829" r:id="rId7"/>
    <p:sldLayoutId id="2147486830" r:id="rId8"/>
    <p:sldLayoutId id="2147486831" r:id="rId9"/>
    <p:sldLayoutId id="2147486832" r:id="rId10"/>
    <p:sldLayoutId id="2147486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FA23E-6D6C-4FB6-B327-CC311A2E1F12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D9B64-B4BB-4432-AD4D-AC2F93EBEF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5" r:id="rId2"/>
    <p:sldLayoutId id="2147486836" r:id="rId3"/>
    <p:sldLayoutId id="2147486837" r:id="rId4"/>
    <p:sldLayoutId id="2147486838" r:id="rId5"/>
    <p:sldLayoutId id="2147486839" r:id="rId6"/>
    <p:sldLayoutId id="2147486840" r:id="rId7"/>
    <p:sldLayoutId id="2147486841" r:id="rId8"/>
    <p:sldLayoutId id="2147486842" r:id="rId9"/>
    <p:sldLayoutId id="2147486843" r:id="rId10"/>
    <p:sldLayoutId id="2147486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F6E5C-1AEF-4CC1-9785-C5565A0E865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1AB62-9802-41F0-9D37-63E6BC82EC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5" r:id="rId1"/>
    <p:sldLayoutId id="2147486846" r:id="rId2"/>
    <p:sldLayoutId id="2147486847" r:id="rId3"/>
    <p:sldLayoutId id="2147486848" r:id="rId4"/>
    <p:sldLayoutId id="2147486849" r:id="rId5"/>
    <p:sldLayoutId id="2147486850" r:id="rId6"/>
    <p:sldLayoutId id="2147486851" r:id="rId7"/>
    <p:sldLayoutId id="2147486852" r:id="rId8"/>
    <p:sldLayoutId id="2147486853" r:id="rId9"/>
    <p:sldLayoutId id="2147486854" r:id="rId10"/>
    <p:sldLayoutId id="2147486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63649-A926-43FB-806E-7F454EFEA52A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71D10-280F-405D-AB63-EAD013D1EB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6" r:id="rId1"/>
    <p:sldLayoutId id="2147486857" r:id="rId2"/>
    <p:sldLayoutId id="2147486858" r:id="rId3"/>
    <p:sldLayoutId id="2147486859" r:id="rId4"/>
    <p:sldLayoutId id="2147486860" r:id="rId5"/>
    <p:sldLayoutId id="2147486861" r:id="rId6"/>
    <p:sldLayoutId id="2147486862" r:id="rId7"/>
    <p:sldLayoutId id="2147486863" r:id="rId8"/>
    <p:sldLayoutId id="2147486864" r:id="rId9"/>
    <p:sldLayoutId id="2147486865" r:id="rId10"/>
    <p:sldLayoutId id="2147486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18DCE-27E7-4FEA-BA3E-E202B6A85761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D0BA1-CED2-4755-9931-84CB1157FF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2EB1C3-173A-458B-935F-7A134C5D3466}" type="datetimeFigureOut">
              <a:rPr lang="de-DE"/>
              <a:pPr>
                <a:defRPr/>
              </a:pPr>
              <a:t>26.03.2024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C5B5C0-DEB8-4488-A9A5-AC6F673A63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8" r:id="rId1"/>
    <p:sldLayoutId id="2147486879" r:id="rId2"/>
    <p:sldLayoutId id="2147486880" r:id="rId3"/>
    <p:sldLayoutId id="2147486881" r:id="rId4"/>
    <p:sldLayoutId id="2147486882" r:id="rId5"/>
    <p:sldLayoutId id="2147486883" r:id="rId6"/>
    <p:sldLayoutId id="2147486884" r:id="rId7"/>
    <p:sldLayoutId id="2147486885" r:id="rId8"/>
    <p:sldLayoutId id="2147486886" r:id="rId9"/>
    <p:sldLayoutId id="2147486887" r:id="rId10"/>
    <p:sldLayoutId id="2147486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C82BB-DDE7-43EA-B766-F03E0B910938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19459" name="Textfeld 4"/>
          <p:cNvSpPr txBox="1">
            <a:spLocks noChangeArrowheads="1"/>
          </p:cNvSpPr>
          <p:nvPr/>
        </p:nvSpPr>
        <p:spPr bwMode="auto">
          <a:xfrm>
            <a:off x="606846" y="1844675"/>
            <a:ext cx="15585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latin typeface="Trebuchet MS" panose="020B0603020202020204" pitchFamily="34" charset="0"/>
              </a:rPr>
              <a:t>Übungsart: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Titel:</a:t>
            </a:r>
          </a:p>
          <a:p>
            <a:pPr algn="r"/>
            <a:endParaRPr lang="de-DE" sz="2000" b="1" dirty="0">
              <a:latin typeface="Trebuchet MS" panose="020B0603020202020204" pitchFamily="34" charset="0"/>
            </a:endParaRP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Textquelle:</a:t>
            </a:r>
          </a:p>
          <a:p>
            <a:pPr algn="r"/>
            <a:r>
              <a:rPr lang="de-DE" sz="2000" b="1" dirty="0">
                <a:latin typeface="Trebuchet MS" panose="020B0603020202020204" pitchFamily="34" charset="0"/>
              </a:rPr>
              <a:t>Leseübung:</a:t>
            </a:r>
          </a:p>
        </p:txBody>
      </p:sp>
      <p:sp>
        <p:nvSpPr>
          <p:cNvPr id="19460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anose="020B0603020202020204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19464" name="Textfeld 10"/>
          <p:cNvSpPr txBox="1">
            <a:spLocks noChangeArrowheads="1"/>
          </p:cNvSpPr>
          <p:nvPr/>
        </p:nvSpPr>
        <p:spPr bwMode="auto">
          <a:xfrm>
            <a:off x="2227263" y="1844675"/>
            <a:ext cx="69749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Textaufgaben - Denksport</a:t>
            </a:r>
          </a:p>
          <a:p>
            <a:r>
              <a:rPr lang="de-DE" sz="3600" b="1" dirty="0">
                <a:latin typeface="Trebuchet MS" panose="020B0603020202020204" pitchFamily="34" charset="0"/>
              </a:rPr>
              <a:t>Da grübelt selbst der Osterhase</a:t>
            </a:r>
          </a:p>
        </p:txBody>
      </p:sp>
      <p:sp>
        <p:nvSpPr>
          <p:cNvPr id="19465" name="Textfeld 12"/>
          <p:cNvSpPr txBox="1">
            <a:spLocks noChangeArrowheads="1"/>
          </p:cNvSpPr>
          <p:nvPr/>
        </p:nvSpPr>
        <p:spPr bwMode="auto">
          <a:xfrm>
            <a:off x="2232025" y="2793122"/>
            <a:ext cx="2602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latin typeface="Trebuchet MS" panose="020B0603020202020204" pitchFamily="34" charset="0"/>
              </a:rPr>
              <a:t>Floh, Domino Verlag</a:t>
            </a:r>
          </a:p>
          <a:p>
            <a:r>
              <a:rPr lang="de-DE" sz="2000" b="1" dirty="0">
                <a:latin typeface="Trebuchet MS" panose="020B0603020202020204" pitchFamily="34" charset="0"/>
              </a:rPr>
              <a:t>Siegbert Rudolph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3C17B0-F118-4F42-9EB6-A3A70644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37" y="4436685"/>
            <a:ext cx="4998804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Bedienungshinweise: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4F673E-B3AC-F796-059A-E1AC84C33FCB}"/>
              </a:ext>
            </a:extLst>
          </p:cNvPr>
          <p:cNvSpPr txBox="1"/>
          <p:nvPr/>
        </p:nvSpPr>
        <p:spPr>
          <a:xfrm>
            <a:off x="190500" y="6724134"/>
            <a:ext cx="539121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Übungen\Textaufgabenscherz - Da grübelt selbst der Osterhase.pptx - Seite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3233B3-7FAC-454E-87DE-84473EC83A2E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3" name="Rechteck 72">
            <a:hlinkClick r:id="" action="ppaction://hlinkshowjump?jump=nextslide"/>
          </p:cNvPr>
          <p:cNvSpPr/>
          <p:nvPr/>
        </p:nvSpPr>
        <p:spPr>
          <a:xfrm>
            <a:off x="7343651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74" name="Rechteck 73"/>
          <p:cNvSpPr/>
          <p:nvPr/>
        </p:nvSpPr>
        <p:spPr>
          <a:xfrm>
            <a:off x="5940301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5" name="Rechteck 74">
            <a:hlinkClick r:id="" action="ppaction://hlinkshowjump?jump=previousslide"/>
          </p:cNvPr>
          <p:cNvSpPr/>
          <p:nvPr/>
        </p:nvSpPr>
        <p:spPr>
          <a:xfrm>
            <a:off x="5711701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Folie</a:t>
            </a:r>
          </a:p>
        </p:txBody>
      </p:sp>
      <p:sp>
        <p:nvSpPr>
          <p:cNvPr id="7" name="Ellipse 6"/>
          <p:cNvSpPr/>
          <p:nvPr/>
        </p:nvSpPr>
        <p:spPr>
          <a:xfrm>
            <a:off x="276225" y="1161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76225" y="1813521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76225" y="475306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276225" y="550474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23863" y="1044025"/>
            <a:ext cx="36921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Was ist beim Osterhasen klein 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und bei der Henne groß?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23863" y="1700808"/>
            <a:ext cx="45801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Bauer Schlauer hält auf seinem Hof Hühner und Kaninchen. Wenn man alle Beine und Köpfe der Tiere zusammenzählt, erhält man die Zahl 27. Wie viele Hühner und Kaninchen 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hat Bauer Schlauer?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23863" y="3645024"/>
            <a:ext cx="41937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Ein Bauer hat 17 Hühner.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Alle außer 9 holt nachts der Fuchs.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Wie viele bleiben übrig.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423863" y="4653051"/>
            <a:ext cx="3468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Wie viele Eier gehen in eine 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große Eierschachtel?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23863" y="5406315"/>
            <a:ext cx="4877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Familie Eiermeier hat fünf Söhne. 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Jeder hat eine Schwester. 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Wie viele Geschwister sind es insgesamt?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4050124" y="1027561"/>
            <a:ext cx="1332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Oster</a:t>
            </a:r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ase</a:t>
            </a:r>
          </a:p>
          <a:p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enne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5436096" y="1054477"/>
            <a:ext cx="378661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Ein Kaninchen hat vier Beine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und einen Kopf, ein Huhn hat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zwei Beine und einen Kopf.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Wir fangen mit einem Kaninchen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an: 27 weniger 5 macht 22,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diese Zahl ist nicht durch 3 teilbar,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also suchen wir weiter.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2 Kaninchen = 27 minus 10 = 17,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also auch falsch. 3 Kaninchen = 27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minus 15 = 12, durch 3 geht!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Bauer Schlauer hat also 3 Kaninchen </a:t>
            </a:r>
          </a:p>
          <a:p>
            <a:r>
              <a:rPr lang="de-DE" sz="1700" dirty="0">
                <a:solidFill>
                  <a:srgbClr val="FF0000"/>
                </a:solidFill>
                <a:latin typeface="Trebuchet MS" panose="020B0603020202020204" pitchFamily="34" charset="0"/>
              </a:rPr>
              <a:t>und 4 Hühner.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617640" y="4238322"/>
            <a:ext cx="4574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Klar, die 9, die der Fuchs nicht geholt hat.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4627657" y="4673588"/>
            <a:ext cx="3330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Keine, denn Eier gehen nicht, </a:t>
            </a:r>
          </a:p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sie werden gelegt.</a:t>
            </a: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5566407" y="5392737"/>
            <a:ext cx="3287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Es sind sechs Geschwister, </a:t>
            </a:r>
          </a:p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denn jeder hat </a:t>
            </a:r>
          </a:p>
          <a:p>
            <a:r>
              <a:rPr lang="de-DE" dirty="0">
                <a:solidFill>
                  <a:srgbClr val="FF0000"/>
                </a:solidFill>
                <a:latin typeface="Trebuchet MS" panose="020B0603020202020204" pitchFamily="34" charset="0"/>
              </a:rPr>
              <a:t>natürlich die selbe Schwester.</a:t>
            </a:r>
          </a:p>
        </p:txBody>
      </p:sp>
      <p:sp>
        <p:nvSpPr>
          <p:cNvPr id="61" name="Ellipse 60"/>
          <p:cNvSpPr/>
          <p:nvPr/>
        </p:nvSpPr>
        <p:spPr>
          <a:xfrm>
            <a:off x="276225" y="3748211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8" name="Textfeld 36"/>
          <p:cNvSpPr txBox="1">
            <a:spLocks noChangeArrowheads="1"/>
          </p:cNvSpPr>
          <p:nvPr/>
        </p:nvSpPr>
        <p:spPr bwMode="auto">
          <a:xfrm>
            <a:off x="190500" y="118491"/>
            <a:ext cx="440857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Denksportaufgaben – </a:t>
            </a:r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Klick!</a:t>
            </a:r>
          </a:p>
          <a:p>
            <a:r>
              <a:rPr lang="de-DE" sz="2000" dirty="0">
                <a:latin typeface="Trebuchet MS" panose="020B0603020202020204" pitchFamily="34" charset="0"/>
              </a:rPr>
              <a:t>Lösung: 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Klick </a:t>
            </a:r>
            <a:r>
              <a:rPr lang="de-DE" sz="2000" dirty="0">
                <a:latin typeface="Trebuchet MS" panose="020B0603020202020204" pitchFamily="34" charset="0"/>
              </a:rPr>
              <a:t>auf die blauen Punkte!</a:t>
            </a:r>
          </a:p>
          <a:p>
            <a:endParaRPr lang="de-DE" sz="800" dirty="0">
              <a:latin typeface="Trebuchet MS" panose="020B0603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4724AEF-60AF-45BA-8781-D4FF83604932}"/>
              </a:ext>
            </a:extLst>
          </p:cNvPr>
          <p:cNvSpPr/>
          <p:nvPr/>
        </p:nvSpPr>
        <p:spPr>
          <a:xfrm>
            <a:off x="5251241" y="1054477"/>
            <a:ext cx="3904536" cy="5395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0156413-5504-46CC-8BE2-0F96A4371A3B}"/>
              </a:ext>
            </a:extLst>
          </p:cNvPr>
          <p:cNvSpPr/>
          <p:nvPr/>
        </p:nvSpPr>
        <p:spPr>
          <a:xfrm>
            <a:off x="4067944" y="1044024"/>
            <a:ext cx="3892758" cy="636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EFFF7A-6988-4D65-9040-C47E02F2E1D3}"/>
              </a:ext>
            </a:extLst>
          </p:cNvPr>
          <p:cNvSpPr/>
          <p:nvPr/>
        </p:nvSpPr>
        <p:spPr>
          <a:xfrm>
            <a:off x="4501102" y="4080996"/>
            <a:ext cx="3892758" cy="1232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E25405-462F-D9AD-878F-014D391E7A4B}"/>
              </a:ext>
            </a:extLst>
          </p:cNvPr>
          <p:cNvSpPr txBox="1"/>
          <p:nvPr/>
        </p:nvSpPr>
        <p:spPr>
          <a:xfrm>
            <a:off x="190500" y="6724134"/>
            <a:ext cx="539121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Übungen\Textaufgabenscherz - Da grübelt selbst der Osterhase.pptx - Seite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2" grpId="0"/>
      <p:bldP spid="55" grpId="0"/>
      <p:bldP spid="56" grpId="0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C8B91-3AEF-4DEB-9780-D224FBDF65F8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68097" y="3717032"/>
            <a:ext cx="67681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600" dirty="0">
                <a:latin typeface="Trebuchet MS" panose="020B0603020202020204" pitchFamily="34" charset="0"/>
              </a:rPr>
              <a:t>Ich wollt, ich wär´ ein Huhn.</a:t>
            </a:r>
          </a:p>
          <a:p>
            <a:pPr algn="ctr"/>
            <a:r>
              <a:rPr lang="de-DE" sz="3600" dirty="0">
                <a:latin typeface="Trebuchet MS" panose="020B0603020202020204" pitchFamily="34" charset="0"/>
              </a:rPr>
              <a:t>dann hätt´ ich nicht viel zu tun.</a:t>
            </a:r>
          </a:p>
          <a:p>
            <a:pPr algn="ctr"/>
            <a:r>
              <a:rPr lang="de-DE" sz="3600" dirty="0">
                <a:latin typeface="Trebuchet MS" panose="020B0603020202020204" pitchFamily="34" charset="0"/>
              </a:rPr>
              <a:t>Ich legte nachmittags ein Ei,</a:t>
            </a:r>
          </a:p>
          <a:p>
            <a:pPr algn="ctr"/>
            <a:r>
              <a:rPr lang="de-DE" sz="3600" dirty="0">
                <a:latin typeface="Trebuchet MS" panose="020B0603020202020204" pitchFamily="34" charset="0"/>
              </a:rPr>
              <a:t>und am Sonntag vielleicht zwei!</a:t>
            </a:r>
          </a:p>
        </p:txBody>
      </p:sp>
      <p:pic>
        <p:nvPicPr>
          <p:cNvPr id="9" name="Grafik 8" descr="Eierschachtel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87" y="1124744"/>
            <a:ext cx="3131813" cy="2875037"/>
          </a:xfrm>
          <a:prstGeom prst="rect">
            <a:avLst/>
          </a:prstGeom>
        </p:spPr>
      </p:pic>
      <p:pic>
        <p:nvPicPr>
          <p:cNvPr id="10" name="Grafik 9" descr="Eierschachte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08920"/>
            <a:ext cx="936104" cy="909735"/>
          </a:xfrm>
          <a:prstGeom prst="rect">
            <a:avLst/>
          </a:prstGeom>
        </p:spPr>
      </p:pic>
      <p:sp>
        <p:nvSpPr>
          <p:cNvPr id="3" name="Textfeld 36">
            <a:extLst>
              <a:ext uri="{FF2B5EF4-FFF2-40B4-BE49-F238E27FC236}">
                <a16:creationId xmlns:a16="http://schemas.microsoft.com/office/drawing/2014/main" id="{599FB51D-903C-4659-AFDB-6DA56642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8491"/>
            <a:ext cx="268855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latin typeface="Trebuchet MS" panose="020B0603020202020204" pitchFamily="34" charset="0"/>
              </a:rPr>
              <a:t>Üben macht gescheit!</a:t>
            </a:r>
          </a:p>
          <a:p>
            <a:endParaRPr lang="de-DE" sz="2000" dirty="0">
              <a:latin typeface="Trebuchet MS" panose="020B0603020202020204" pitchFamily="34" charset="0"/>
            </a:endParaRPr>
          </a:p>
          <a:p>
            <a:endParaRPr lang="de-DE" sz="800" dirty="0">
              <a:latin typeface="Trebuchet MS" panose="020B0603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F0A708-17FC-7BF6-68F4-2EFED8ADE580}"/>
              </a:ext>
            </a:extLst>
          </p:cNvPr>
          <p:cNvSpPr txBox="1"/>
          <p:nvPr/>
        </p:nvSpPr>
        <p:spPr>
          <a:xfrm>
            <a:off x="190500" y="6724134"/>
            <a:ext cx="539121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Übungsdateien\Klasse 3 aufwärts\Besondere Übungen\Textaufgabenscherz - Da grübelt selbst der Osterhase.pptx - Seite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04 0.605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410</Words>
  <Application>Microsoft Office PowerPoint</Application>
  <PresentationFormat>Bildschirmpräsentation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228</cp:revision>
  <dcterms:created xsi:type="dcterms:W3CDTF">2012-08-26T07:44:46Z</dcterms:created>
  <dcterms:modified xsi:type="dcterms:W3CDTF">2024-03-26T16:38:42Z</dcterms:modified>
</cp:coreProperties>
</file>