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12"/>
  </p:notesMasterIdLst>
  <p:sldIdLst>
    <p:sldId id="616" r:id="rId8"/>
    <p:sldId id="617" r:id="rId9"/>
    <p:sldId id="621" r:id="rId10"/>
    <p:sldId id="619" r:id="rId11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2F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2" autoAdjust="0"/>
    <p:restoredTop sz="94692" autoAdjust="0"/>
  </p:normalViewPr>
  <p:slideViewPr>
    <p:cSldViewPr>
      <p:cViewPr varScale="1">
        <p:scale>
          <a:sx n="89" d="100"/>
          <a:sy n="89" d="100"/>
        </p:scale>
        <p:origin x="89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F0CF5A1E-C097-49F1-B5F8-C3144618A71E}"/>
    <pc:docChg chg="custSel addSld delSld modSld">
      <pc:chgData name="Siegbert Rudolph" userId="2af4d44886c067cc" providerId="LiveId" clId="{F0CF5A1E-C097-49F1-B5F8-C3144618A71E}" dt="2021-06-19T15:24:10.264" v="88" actId="1076"/>
      <pc:docMkLst>
        <pc:docMk/>
      </pc:docMkLst>
      <pc:sldChg chg="addSp delSp modSp mod">
        <pc:chgData name="Siegbert Rudolph" userId="2af4d44886c067cc" providerId="LiveId" clId="{F0CF5A1E-C097-49F1-B5F8-C3144618A71E}" dt="2021-06-19T15:24:10.232" v="64" actId="1076"/>
        <pc:sldMkLst>
          <pc:docMk/>
          <pc:sldMk cId="0" sldId="616"/>
        </pc:sldMkLst>
        <pc:spChg chg="mod">
          <ac:chgData name="Siegbert Rudolph" userId="2af4d44886c067cc" providerId="LiveId" clId="{F0CF5A1E-C097-49F1-B5F8-C3144618A71E}" dt="2021-06-19T15:24:10.232" v="64" actId="1076"/>
          <ac:spMkLst>
            <pc:docMk/>
            <pc:sldMk cId="0" sldId="616"/>
            <ac:spMk id="2" creationId="{02E694E2-FEBA-4E2E-B1C0-321899397BCC}"/>
          </ac:spMkLst>
        </pc:spChg>
        <pc:spChg chg="del">
          <ac:chgData name="Siegbert Rudolph" userId="2af4d44886c067cc" providerId="LiveId" clId="{F0CF5A1E-C097-49F1-B5F8-C3144618A71E}" dt="2021-06-19T15:24:10.232" v="59" actId="478"/>
          <ac:spMkLst>
            <pc:docMk/>
            <pc:sldMk cId="0" sldId="616"/>
            <ac:spMk id="3" creationId="{6C1798AC-873E-4219-9B76-E9F2F49F5E0E}"/>
          </ac:spMkLst>
        </pc:spChg>
        <pc:spChg chg="add mod">
          <ac:chgData name="Siegbert Rudolph" userId="2af4d44886c067cc" providerId="LiveId" clId="{F0CF5A1E-C097-49F1-B5F8-C3144618A71E}" dt="2021-06-19T14:21:29.231" v="1"/>
          <ac:spMkLst>
            <pc:docMk/>
            <pc:sldMk cId="0" sldId="616"/>
            <ac:spMk id="14" creationId="{4722321A-91E2-4E2B-9D68-ED269821177E}"/>
          </ac:spMkLst>
        </pc:spChg>
        <pc:spChg chg="del">
          <ac:chgData name="Siegbert Rudolph" userId="2af4d44886c067cc" providerId="LiveId" clId="{F0CF5A1E-C097-49F1-B5F8-C3144618A71E}" dt="2021-06-19T14:21:27.185" v="0" actId="478"/>
          <ac:spMkLst>
            <pc:docMk/>
            <pc:sldMk cId="0" sldId="616"/>
            <ac:spMk id="17" creationId="{00000000-0000-0000-0000-000000000000}"/>
          </ac:spMkLst>
        </pc:spChg>
        <pc:spChg chg="mod">
          <ac:chgData name="Siegbert Rudolph" userId="2af4d44886c067cc" providerId="LiveId" clId="{F0CF5A1E-C097-49F1-B5F8-C3144618A71E}" dt="2021-06-19T14:21:43.414" v="6" actId="20577"/>
          <ac:spMkLst>
            <pc:docMk/>
            <pc:sldMk cId="0" sldId="616"/>
            <ac:spMk id="19458" creationId="{00000000-0000-0000-0000-000000000000}"/>
          </ac:spMkLst>
        </pc:spChg>
        <pc:spChg chg="mod">
          <ac:chgData name="Siegbert Rudolph" userId="2af4d44886c067cc" providerId="LiveId" clId="{F0CF5A1E-C097-49F1-B5F8-C3144618A71E}" dt="2021-06-19T14:21:40.399" v="5" actId="403"/>
          <ac:spMkLst>
            <pc:docMk/>
            <pc:sldMk cId="0" sldId="616"/>
            <ac:spMk id="19463" creationId="{00000000-0000-0000-0000-000000000000}"/>
          </ac:spMkLst>
        </pc:spChg>
        <pc:spChg chg="mod">
          <ac:chgData name="Siegbert Rudolph" userId="2af4d44886c067cc" providerId="LiveId" clId="{F0CF5A1E-C097-49F1-B5F8-C3144618A71E}" dt="2021-06-19T14:21:47.944" v="14" actId="1035"/>
          <ac:spMkLst>
            <pc:docMk/>
            <pc:sldMk cId="0" sldId="616"/>
            <ac:spMk id="19464" creationId="{00000000-0000-0000-0000-000000000000}"/>
          </ac:spMkLst>
        </pc:spChg>
      </pc:sldChg>
      <pc:sldChg chg="addSp delSp modSp mod delAnim modAnim">
        <pc:chgData name="Siegbert Rudolph" userId="2af4d44886c067cc" providerId="LiveId" clId="{F0CF5A1E-C097-49F1-B5F8-C3144618A71E}" dt="2021-06-19T15:24:10.248" v="70" actId="1076"/>
        <pc:sldMkLst>
          <pc:docMk/>
          <pc:sldMk cId="0" sldId="617"/>
        </pc:sldMkLst>
        <pc:spChg chg="del">
          <ac:chgData name="Siegbert Rudolph" userId="2af4d44886c067cc" providerId="LiveId" clId="{F0CF5A1E-C097-49F1-B5F8-C3144618A71E}" dt="2021-06-19T15:24:10.248" v="65" actId="478"/>
          <ac:spMkLst>
            <pc:docMk/>
            <pc:sldMk cId="0" sldId="617"/>
            <ac:spMk id="3" creationId="{2E36EE0E-63DB-46CE-870B-BE1842CFB932}"/>
          </ac:spMkLst>
        </pc:spChg>
        <pc:spChg chg="mod">
          <ac:chgData name="Siegbert Rudolph" userId="2af4d44886c067cc" providerId="LiveId" clId="{F0CF5A1E-C097-49F1-B5F8-C3144618A71E}" dt="2021-06-19T15:24:10.248" v="70" actId="1076"/>
          <ac:spMkLst>
            <pc:docMk/>
            <pc:sldMk cId="0" sldId="617"/>
            <ac:spMk id="4" creationId="{E9C7EBD8-63E2-4864-A25E-3A8C0B60347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59" creationId="{5D5488BF-54CE-488C-98A3-8AAA103203F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0" creationId="{372F5C0D-91A0-4A33-92EC-8CB6995E635D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1" creationId="{B26779D0-5940-4950-8E05-BF1E3057C99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2" creationId="{6F620D6F-F429-430C-8622-411D38E5BB36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3" creationId="{458D2116-A246-4765-82B2-BD7DF704787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4" creationId="{57300014-F956-4DE2-BD87-6FDA907DF5E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5" creationId="{DE77F7FD-52AF-4DB5-9004-56F9B5EA758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6" creationId="{CFAFF000-A48B-47A3-975C-584BE44195E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7" creationId="{BED02530-EAD0-41F4-8B74-12ACA8CE64A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8" creationId="{16A6D5CC-31A4-4956-AC26-BCF086EFCF0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69" creationId="{BAA02C89-3E79-4BDB-B17C-8591708C87A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0" creationId="{506CB0D3-27DA-4068-9636-A4A0B01F8B77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1" creationId="{FF00D22A-B167-4347-8598-4690EAE94707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2" creationId="{83944306-F5FF-4043-A565-C13C5FBA398E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3" creationId="{7D7A410C-7C62-4F71-9ED4-007E62ED068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4" creationId="{D062C479-5B98-4B6C-9416-6EC8A4D5314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5" creationId="{F95080E0-AAB4-46F7-912D-00DA5970C25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6" creationId="{715DE4A4-2DFF-4E7B-ACAD-89F2B54CB2A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7" creationId="{B7842E40-5BAF-4395-B9D3-1F825598D81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8" creationId="{2786CC17-4153-4E91-B08D-81EF084D1E1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79" creationId="{F49B22F2-A63E-4483-8B58-43E354E4D5A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0" creationId="{80038CC0-ABD9-416D-98A4-DCF5ED7A8247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1" creationId="{77EEBBD9-14E9-4A68-A60F-B3304E7EA78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2" creationId="{5E167075-FAB5-4AC9-BB0C-C415ED70CE9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3" creationId="{E2AA2002-221E-4F5A-B462-74A843E6A43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4" creationId="{BD36382B-9AA5-4911-96C8-31E0A6E8233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5" creationId="{E38E7233-B8E9-44EF-8C5B-D2EC6759F6A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6" creationId="{AC8F2714-51AC-430B-B01F-686E3BEE10B6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7" creationId="{12CFABF1-CA7C-4715-AC0B-83CCA2F4900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8" creationId="{BF6AF406-AAE9-44D0-BAA7-81E60A8D290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89" creationId="{7FC3B14C-33F0-4F37-BC5C-EE9FDAF4104D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0" creationId="{0B634427-2851-4336-9767-4CAFB7865DD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1" creationId="{C9895D8F-F258-4293-92A8-8D6AA0A47B66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2" creationId="{A2804F32-B7E9-4228-A37D-128821288636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3" creationId="{F99A0D06-10A7-4296-843D-590F94AB8DD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4" creationId="{18C2425A-8189-448D-9C59-F3F5247281C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5" creationId="{74AE2CDB-B9EB-4191-8EFD-DFF539B9C89E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6" creationId="{E3C672C0-1B32-45A2-9893-FA5701253F18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7" creationId="{93DC495C-1F13-46FB-846D-F7C3436A1BB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8" creationId="{7C2D6CAC-F831-4484-B5F4-11F5B063A7E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299" creationId="{8168F104-EE0B-4F1A-B0B7-E4F0E9FE59E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0" creationId="{CD74C0D3-46A1-439D-A425-70E5CFEA59B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1" creationId="{CA826548-AA67-4DBF-B6FB-5EF5CB12C8A8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2" creationId="{62AEE004-B352-4A92-A191-981678AD15B2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3" creationId="{9DDC8E16-33D9-483F-A42A-4894EB27DB0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4" creationId="{FFE7B8E2-83F1-445D-8195-A58682DBF72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5" creationId="{DFFB3AD6-DF36-4E24-A3E0-757D29D3E31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6" creationId="{2E45F3D1-F352-4931-A87C-F2092FBB287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7" creationId="{3FF54862-C3D5-4915-8F33-F96908BAB28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8" creationId="{3E278D83-6816-4635-A7ED-D408352FA24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09" creationId="{3B14E65E-B0A2-423F-BC9C-E472D02B603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0" creationId="{4ACD1991-C2EC-45EC-AEFB-E7F61E906F7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1" creationId="{BA25E786-B9EF-4861-ACA8-159B4B4D758E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2" creationId="{89B3506B-9CB8-41A8-B7DD-1777EA36DAC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3" creationId="{AF64DEA7-53C7-48CD-AA60-F37471DA644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4" creationId="{8DB263A9-A10C-4BDF-B4C3-768BD999CBE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5" creationId="{B0BBA605-BC59-4BAD-A816-FBBA47D4389E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6" creationId="{628EB755-6F38-4228-BD1A-01EB7D87595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7" creationId="{7C488B1C-603B-4FAE-B2C3-D81AA5B58D7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8" creationId="{360B29DF-1232-472A-96D7-03D29DC4627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19" creationId="{31A02A7C-908B-4307-9111-31CF54C02B5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0" creationId="{C91AE50F-1537-49F1-9931-0B1EEA1CEDA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1" creationId="{CBF7024E-5DFC-444C-9142-DE0B489BC3A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2" creationId="{ED5011A2-FCB4-4D00-BCCC-13A47FCEAFF7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3" creationId="{44EAC2B4-8DC1-4EAD-B091-C5E4166A2B0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4" creationId="{9A757545-9900-4F8A-890A-0B15C4610D76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5" creationId="{BB915D3B-5E23-49F2-BDC3-5B528E2B580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6" creationId="{E011B795-05FD-4658-941E-E9C726EDCB56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7" creationId="{3F8EDAFD-BA32-46C3-96B4-40085C351E9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8" creationId="{9577F637-09E6-43C6-8F2E-84A415AF23E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29" creationId="{8BCAA393-F2DD-4FA1-A980-B2A6B89A4332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0" creationId="{6E9425B5-31AC-4F5D-AE21-1CC9043C63A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1" creationId="{C5E82C2C-6897-48E0-931D-97012197F5B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2" creationId="{CBAA5467-B963-4216-BDCD-66FE7035C8CE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3" creationId="{96C0874E-88F6-4ACF-80A0-184B1640CB38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4" creationId="{7BCADAA2-CF8E-45C3-A59F-ED0054E7499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5" creationId="{D3843C79-0E56-4E62-A94B-242CA74AFCD2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6" creationId="{89BF4C3E-23FF-4F2C-83CB-0774F6B62C2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7" creationId="{1E1F8F7C-0907-494B-8BED-08A01706D462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8" creationId="{62A34BBF-B519-48C0-945A-8DA6ED215E86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39" creationId="{5BCF1E4E-349F-4C0E-BF70-6A3319420FB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0" creationId="{09753A65-1EBB-4F10-8B2E-7D28B834750E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1" creationId="{D8B81375-8FD3-4027-AAD4-AFD6C600E2A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2" creationId="{D45E1F07-B2F5-4D17-B396-3AA98F0B994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3" creationId="{9773C895-8AAC-4EB1-BFD2-B45CAA285C2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4" creationId="{C5CF62DF-58E0-4CB2-B96B-4204EDEFCD5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5" creationId="{6E701A5F-E3E4-4AFC-AD8A-C687E0E6A63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6" creationId="{4C59B9F7-03A9-4584-B6D7-6C2616ACBE0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7" creationId="{006EBD90-FA33-4D6F-BC36-2AB6167E060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8" creationId="{6C39127E-C8E3-4D80-AB68-5ADBFC74336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49" creationId="{9AFFB4F3-4C2E-4832-89A0-DACF4F71DA1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0" creationId="{A389A513-63D6-4CA1-845A-56B9325866E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1" creationId="{A8CFEF2E-A745-4898-9558-0471960D845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2" creationId="{BCBF1396-B49F-4BA9-A75D-90A36D75246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3" creationId="{812631D0-5FA9-4E55-8B0B-5B947378FD27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4" creationId="{B00FA84A-68D0-47D9-9534-5FA1E31CE86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5" creationId="{CABCC7E8-C1C5-4566-A302-6363837DD1D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6" creationId="{3CCF9102-9826-42B4-A8F2-074C9D99AB6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7" creationId="{43BC7378-EFA0-47F1-A3B1-FECB57EC93A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8" creationId="{9EA6A1A7-6076-4454-88F8-71FA5377B24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59" creationId="{CC9623DF-204C-4140-9DF9-CE7667B960E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0" creationId="{565EE06F-FC34-4B2A-B57F-C8BDBE4EC017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1" creationId="{7BD2DD7C-A071-4D9B-AF1B-AB42D06EDCD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2" creationId="{037CAEEF-CAF1-43B7-AA3A-C7FD0AC06D2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3" creationId="{A4B0505F-2551-49D7-B88A-056F1318A66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4" creationId="{882C74DC-C0C2-429C-87C6-66CB115575F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5" creationId="{FA531ADB-E74C-46E3-AC8B-50BD7E1057E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6" creationId="{A4350DF1-D870-4C3D-8829-D193246A0BB2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7" creationId="{601F08DC-2C24-46B8-92D9-ECA459474E9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8" creationId="{8A05C72E-CEEE-4FC1-8213-5DA37A793DEE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69" creationId="{65D9AF19-7169-4B3B-AD32-919A3DD8C5C8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0" creationId="{92E0A2D4-170B-404C-92BE-B06CD3B9CFE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1" creationId="{873103FF-31E8-4143-AACE-3B7C52963E7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2" creationId="{39919B22-7E7F-41CA-AA58-A21BD1E2702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3" creationId="{88E6823D-A948-4E57-A2B5-05DE052418B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4" creationId="{B6FC805F-5253-4165-813F-623F8386DB1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5" creationId="{3F2C2BCE-4BAC-40ED-AE80-04A41E4F568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6" creationId="{2B566660-BF16-4288-9E35-6C64F772719D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7" creationId="{77326336-23D5-497E-8755-2EC1A268E4DC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8" creationId="{D6849D70-E10C-4DD6-8997-397E3901D33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79" creationId="{4AEF1B06-BC64-4752-B5B0-36612EBD921D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0" creationId="{2861D9E7-A99E-4559-B45A-C59EE9B5020B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1" creationId="{D73594D4-9827-453A-9BD8-6D44C84EA64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2" creationId="{CC2E9175-977E-426D-BC06-39C174BC025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3" creationId="{193D024B-0344-4614-9934-5174684703F7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4" creationId="{3C6AFABF-24E6-490F-91C5-F1C368E223AD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5" creationId="{A541A532-02F2-41BA-A232-2E1586B69999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6" creationId="{52CBAF25-2F28-4313-B0E7-74D6E89F22AA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7" creationId="{15A3106B-2F48-4D58-A6F9-E0E750C0A823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8" creationId="{CD913F9B-32CD-4130-A5B3-BDD7052F720D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89" creationId="{62E1A498-F421-4599-8EBB-F3C6BBAB712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0" creationId="{95C6684C-0036-4EE6-A5DB-D15A9728EF5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1" creationId="{88EF2BDD-FCF3-4D5F-91B9-49CE5D12FF3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2" creationId="{154D2F13-BB44-46BC-9C0C-9D7AA3083E25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3" creationId="{3AAD3C39-35BD-450E-8E98-F1AB0A192DA8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4" creationId="{82ED052B-EBAF-49DF-B4D7-71318F3B00D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5" creationId="{E96014B4-8848-409A-A0BC-0084843E48DD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6" creationId="{4227B1F0-8590-4D2F-9556-2DD68971D321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7" creationId="{C80B186D-653E-485C-B1B6-D008FE6DCDF4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8" creationId="{71753931-9847-48B0-A700-9266310BB24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399" creationId="{E777F801-A760-47CD-9007-2C5320C99990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400" creationId="{62A3A3ED-CD31-4634-BCC1-1E12F1D9FE8F}"/>
          </ac:spMkLst>
        </pc:spChg>
        <pc:spChg chg="add del mod">
          <ac:chgData name="Siegbert Rudolph" userId="2af4d44886c067cc" providerId="LiveId" clId="{F0CF5A1E-C097-49F1-B5F8-C3144618A71E}" dt="2021-06-19T14:22:53.371" v="21" actId="478"/>
          <ac:spMkLst>
            <pc:docMk/>
            <pc:sldMk cId="0" sldId="617"/>
            <ac:spMk id="401" creationId="{789F7743-9CF6-42D4-8639-DFB7260C2934}"/>
          </ac:spMkLst>
        </pc:spChg>
        <pc:spChg chg="mod">
          <ac:chgData name="Siegbert Rudolph" userId="2af4d44886c067cc" providerId="LiveId" clId="{F0CF5A1E-C097-49F1-B5F8-C3144618A71E}" dt="2021-06-19T14:23:40.031" v="57" actId="207"/>
          <ac:spMkLst>
            <pc:docMk/>
            <pc:sldMk cId="0" sldId="617"/>
            <ac:spMk id="22530" creationId="{00000000-0000-0000-0000-000000000000}"/>
          </ac:spMkLst>
        </pc:spChg>
        <pc:picChg chg="add mod ord">
          <ac:chgData name="Siegbert Rudolph" userId="2af4d44886c067cc" providerId="LiveId" clId="{F0CF5A1E-C097-49F1-B5F8-C3144618A71E}" dt="2021-06-19T14:23:14.055" v="26" actId="167"/>
          <ac:picMkLst>
            <pc:docMk/>
            <pc:sldMk cId="0" sldId="617"/>
            <ac:picMk id="2" creationId="{FE502767-F8B2-475E-B2E1-DDD278D0AD72}"/>
          </ac:picMkLst>
        </pc:picChg>
      </pc:sldChg>
      <pc:sldChg chg="delSp modSp mod">
        <pc:chgData name="Siegbert Rudolph" userId="2af4d44886c067cc" providerId="LiveId" clId="{F0CF5A1E-C097-49F1-B5F8-C3144618A71E}" dt="2021-06-19T15:24:10.264" v="88" actId="1076"/>
        <pc:sldMkLst>
          <pc:docMk/>
          <pc:sldMk cId="0" sldId="619"/>
        </pc:sldMkLst>
        <pc:spChg chg="del">
          <ac:chgData name="Siegbert Rudolph" userId="2af4d44886c067cc" providerId="LiveId" clId="{F0CF5A1E-C097-49F1-B5F8-C3144618A71E}" dt="2021-06-19T15:24:10.248" v="83" actId="478"/>
          <ac:spMkLst>
            <pc:docMk/>
            <pc:sldMk cId="0" sldId="619"/>
            <ac:spMk id="5" creationId="{97A7B8CC-DF6F-4EF0-8DCE-0382DC92C2C3}"/>
          </ac:spMkLst>
        </pc:spChg>
        <pc:spChg chg="mod">
          <ac:chgData name="Siegbert Rudolph" userId="2af4d44886c067cc" providerId="LiveId" clId="{F0CF5A1E-C097-49F1-B5F8-C3144618A71E}" dt="2021-06-19T15:24:10.264" v="88" actId="1076"/>
          <ac:spMkLst>
            <pc:docMk/>
            <pc:sldMk cId="0" sldId="619"/>
            <ac:spMk id="6" creationId="{17E5D394-AB36-4E74-9AD6-FF07A1BE3BB0}"/>
          </ac:spMkLst>
        </pc:spChg>
      </pc:sldChg>
      <pc:sldChg chg="delSp modSp mod">
        <pc:chgData name="Siegbert Rudolph" userId="2af4d44886c067cc" providerId="LiveId" clId="{F0CF5A1E-C097-49F1-B5F8-C3144618A71E}" dt="2021-06-19T15:24:10.248" v="76" actId="1076"/>
        <pc:sldMkLst>
          <pc:docMk/>
          <pc:sldMk cId="0" sldId="620"/>
        </pc:sldMkLst>
        <pc:spChg chg="mod">
          <ac:chgData name="Siegbert Rudolph" userId="2af4d44886c067cc" providerId="LiveId" clId="{F0CF5A1E-C097-49F1-B5F8-C3144618A71E}" dt="2021-06-19T15:24:10.248" v="76" actId="1076"/>
          <ac:spMkLst>
            <pc:docMk/>
            <pc:sldMk cId="0" sldId="620"/>
            <ac:spMk id="2" creationId="{4E905494-BBE0-4D8E-A4B1-75940422A587}"/>
          </ac:spMkLst>
        </pc:spChg>
        <pc:spChg chg="del">
          <ac:chgData name="Siegbert Rudolph" userId="2af4d44886c067cc" providerId="LiveId" clId="{F0CF5A1E-C097-49F1-B5F8-C3144618A71E}" dt="2021-06-19T15:24:10.248" v="71" actId="478"/>
          <ac:spMkLst>
            <pc:docMk/>
            <pc:sldMk cId="0" sldId="620"/>
            <ac:spMk id="3" creationId="{DE08E273-AF9B-4EC3-9EF9-51CE5590A6EC}"/>
          </ac:spMkLst>
        </pc:spChg>
      </pc:sldChg>
      <pc:sldChg chg="delSp modSp mod">
        <pc:chgData name="Siegbert Rudolph" userId="2af4d44886c067cc" providerId="LiveId" clId="{F0CF5A1E-C097-49F1-B5F8-C3144618A71E}" dt="2021-06-19T15:24:10.248" v="82" actId="1076"/>
        <pc:sldMkLst>
          <pc:docMk/>
          <pc:sldMk cId="3156034214" sldId="621"/>
        </pc:sldMkLst>
        <pc:spChg chg="mod">
          <ac:chgData name="Siegbert Rudolph" userId="2af4d44886c067cc" providerId="LiveId" clId="{F0CF5A1E-C097-49F1-B5F8-C3144618A71E}" dt="2021-06-19T15:24:10.248" v="82" actId="1076"/>
          <ac:spMkLst>
            <pc:docMk/>
            <pc:sldMk cId="3156034214" sldId="621"/>
            <ac:spMk id="2" creationId="{09571D84-DD8B-437E-8F2C-05E6173AF69E}"/>
          </ac:spMkLst>
        </pc:spChg>
        <pc:spChg chg="del">
          <ac:chgData name="Siegbert Rudolph" userId="2af4d44886c067cc" providerId="LiveId" clId="{F0CF5A1E-C097-49F1-B5F8-C3144618A71E}" dt="2021-06-19T15:24:10.248" v="77" actId="478"/>
          <ac:spMkLst>
            <pc:docMk/>
            <pc:sldMk cId="3156034214" sldId="621"/>
            <ac:spMk id="3" creationId="{13260D38-59F3-49F8-BBA0-FD32F9586F64}"/>
          </ac:spMkLst>
        </pc:spChg>
      </pc:sldChg>
      <pc:sldChg chg="delSp modSp add del mod delAnim">
        <pc:chgData name="Siegbert Rudolph" userId="2af4d44886c067cc" providerId="LiveId" clId="{F0CF5A1E-C097-49F1-B5F8-C3144618A71E}" dt="2021-06-19T14:23:42.358" v="58" actId="47"/>
        <pc:sldMkLst>
          <pc:docMk/>
          <pc:sldMk cId="2105773446" sldId="622"/>
        </pc:sldMkLst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0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0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0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1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1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2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3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4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5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6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7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8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19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0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1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2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3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8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49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0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1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2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3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4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5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6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7" creationId="{00000000-0000-0000-0000-000000000000}"/>
          </ac:spMkLst>
        </pc:spChg>
        <pc:spChg chg="del mod">
          <ac:chgData name="Siegbert Rudolph" userId="2af4d44886c067cc" providerId="LiveId" clId="{F0CF5A1E-C097-49F1-B5F8-C3144618A71E}" dt="2021-06-19T14:22:42.952" v="19" actId="21"/>
          <ac:spMkLst>
            <pc:docMk/>
            <pc:sldMk cId="2105773446" sldId="622"/>
            <ac:spMk id="258" creationId="{00000000-0000-0000-0000-000000000000}"/>
          </ac:spMkLst>
        </pc:spChg>
      </pc:sldChg>
    </pc:docChg>
  </pc:docChgLst>
  <pc:docChgLst>
    <pc:chgData name="Siegbert Rudolph" userId="2af4d44886c067cc" providerId="LiveId" clId="{62E80DDE-5676-40C9-81CA-C5908AB901A6}"/>
    <pc:docChg chg="custSel addSld delSld modSld">
      <pc:chgData name="Siegbert Rudolph" userId="2af4d44886c067cc" providerId="LiveId" clId="{62E80DDE-5676-40C9-81CA-C5908AB901A6}" dt="2021-07-15T06:01:13.810" v="18" actId="14100"/>
      <pc:docMkLst>
        <pc:docMk/>
      </pc:docMkLst>
      <pc:sldChg chg="addSp delSp modSp mod delAnim modAnim">
        <pc:chgData name="Siegbert Rudolph" userId="2af4d44886c067cc" providerId="LiveId" clId="{62E80DDE-5676-40C9-81CA-C5908AB901A6}" dt="2021-07-15T06:01:13.810" v="18" actId="14100"/>
        <pc:sldMkLst>
          <pc:docMk/>
          <pc:sldMk cId="3156034214" sldId="621"/>
        </pc:sldMkLst>
        <pc:spChg chg="mod">
          <ac:chgData name="Siegbert Rudolph" userId="2af4d44886c067cc" providerId="LiveId" clId="{62E80DDE-5676-40C9-81CA-C5908AB901A6}" dt="2021-07-15T05:59:08.554" v="4" actId="6549"/>
          <ac:spMkLst>
            <pc:docMk/>
            <pc:sldMk cId="3156034214" sldId="621"/>
            <ac:spMk id="100" creationId="{00000000-0000-0000-0000-000000000000}"/>
          </ac:spMkLst>
        </pc:spChg>
        <pc:spChg chg="mod">
          <ac:chgData name="Siegbert Rudolph" userId="2af4d44886c067cc" providerId="LiveId" clId="{62E80DDE-5676-40C9-81CA-C5908AB901A6}" dt="2021-07-15T05:59:18.840" v="5" actId="1076"/>
          <ac:spMkLst>
            <pc:docMk/>
            <pc:sldMk cId="3156034214" sldId="621"/>
            <ac:spMk id="273" creationId="{035A8EAD-6F39-4016-8FBF-736E8E4D0780}"/>
          </ac:spMkLst>
        </pc:spChg>
        <pc:picChg chg="add mod">
          <ac:chgData name="Siegbert Rudolph" userId="2af4d44886c067cc" providerId="LiveId" clId="{62E80DDE-5676-40C9-81CA-C5908AB901A6}" dt="2021-07-15T06:01:13.810" v="18" actId="14100"/>
          <ac:picMkLst>
            <pc:docMk/>
            <pc:sldMk cId="3156034214" sldId="621"/>
            <ac:picMk id="3" creationId="{6EC205AC-E113-4FE6-AB01-A75C8C8CD0CD}"/>
          </ac:picMkLst>
        </pc:picChg>
        <pc:picChg chg="del mod">
          <ac:chgData name="Siegbert Rudolph" userId="2af4d44886c067cc" providerId="LiveId" clId="{62E80DDE-5676-40C9-81CA-C5908AB901A6}" dt="2021-07-15T06:00:18.075" v="7" actId="478"/>
          <ac:picMkLst>
            <pc:docMk/>
            <pc:sldMk cId="3156034214" sldId="621"/>
            <ac:picMk id="4" creationId="{B35424F1-7AAE-4E9E-9804-5DF84953A371}"/>
          </ac:picMkLst>
        </pc:picChg>
      </pc:sldChg>
      <pc:sldChg chg="delSp add del mod delAnim">
        <pc:chgData name="Siegbert Rudolph" userId="2af4d44886c067cc" providerId="LiveId" clId="{62E80DDE-5676-40C9-81CA-C5908AB901A6}" dt="2021-07-15T06:01:08.695" v="17" actId="47"/>
        <pc:sldMkLst>
          <pc:docMk/>
          <pc:sldMk cId="2008521289" sldId="622"/>
        </pc:sldMkLst>
        <pc:spChg chg="del">
          <ac:chgData name="Siegbert Rudolph" userId="2af4d44886c067cc" providerId="LiveId" clId="{62E80DDE-5676-40C9-81CA-C5908AB901A6}" dt="2021-07-15T06:00:34.057" v="10" actId="21"/>
          <ac:spMkLst>
            <pc:docMk/>
            <pc:sldMk cId="2008521289" sldId="622"/>
            <ac:spMk id="100" creationId="{00000000-0000-0000-0000-000000000000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59" creationId="{1A1C3FD6-34D1-47D1-A551-63D31F149C10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61" creationId="{944BFCE4-CF6A-450C-A74B-42FE9011E278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62" creationId="{7A23D2A3-899C-4CA6-9D60-081A4428BDED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64" creationId="{A4D98385-558A-44F5-8445-94C256A1B0B3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65" creationId="{0C0A0FB5-F5C6-42F8-9FBD-6B7231FB2C75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67" creationId="{C616C3F9-B1C4-482A-880B-AEF7E59F5793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68" creationId="{A7888172-EE96-4938-BD16-2816FAB93346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70" creationId="{4569E7A1-1917-4655-867E-2BCABD6E64F8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71" creationId="{BE5D31D9-5611-406B-AD3A-0FDD1349B9CD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73" creationId="{035A8EAD-6F39-4016-8FBF-736E8E4D0780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74" creationId="{42BED9E5-4A7A-434E-99CE-1A89C14FD1D3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76" creationId="{C7448DA6-BC62-47A7-8925-32E7828D057A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77" creationId="{98867206-20FB-4DF0-B48A-141D0C478799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79" creationId="{9DF78691-5C4A-46EB-A49B-E0BA1A3B43D3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0" creationId="{C3B3B71C-8C08-45D7-BA39-8E3B6EE8841B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2" creationId="{A84F13B7-2F8B-427D-8797-D7C88B268300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3" creationId="{37BFA4CF-05D5-462C-B445-BE72A1146B59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4" creationId="{4532816E-2ACA-425E-875B-517EF9A220B6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5" creationId="{EA31C3E6-665E-4F19-A1D9-7339A39B8226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6" creationId="{97C0A349-47CD-4D23-8376-6E8FF71EE52A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7" creationId="{3C2BFCA7-797F-413E-9907-A54D69F85FAD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8" creationId="{0E77FE59-E4AA-4962-BF31-DD106E28862F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89" creationId="{42A312E4-70A3-4F36-8CF9-B7BBBD51BBD7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90" creationId="{E8F4732B-333B-4599-9CA5-75BBFE5F0C46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91" creationId="{ABAD28FB-3751-474B-A984-D436D6040CEA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92" creationId="{E6771F6A-195C-42C3-B5F9-9E4C387192B8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93" creationId="{50FAE98A-3AC9-4565-A30D-93628B0017CB}"/>
          </ac:spMkLst>
        </pc:spChg>
        <pc:spChg chg="del">
          <ac:chgData name="Siegbert Rudolph" userId="2af4d44886c067cc" providerId="LiveId" clId="{62E80DDE-5676-40C9-81CA-C5908AB901A6}" dt="2021-07-15T06:00:26.894" v="9" actId="478"/>
          <ac:spMkLst>
            <pc:docMk/>
            <pc:sldMk cId="2008521289" sldId="622"/>
            <ac:spMk id="294" creationId="{12A60A69-78BB-4272-BAB4-CABCF52F2CC2}"/>
          </ac:spMkLst>
        </pc:spChg>
      </pc:sldChg>
    </pc:docChg>
  </pc:docChgLst>
  <pc:docChgLst>
    <pc:chgData name="Siegbert Rudolph" userId="2af4d44886c067cc" providerId="LiveId" clId="{F99638A3-4B5C-4447-882F-EF01ABD47075}"/>
    <pc:docChg chg="custSel modSld">
      <pc:chgData name="Siegbert Rudolph" userId="2af4d44886c067cc" providerId="LiveId" clId="{F99638A3-4B5C-4447-882F-EF01ABD47075}" dt="2021-04-30T15:13:26.530" v="59" actId="1076"/>
      <pc:docMkLst>
        <pc:docMk/>
      </pc:docMkLst>
      <pc:sldChg chg="delSp modSp mod">
        <pc:chgData name="Siegbert Rudolph" userId="2af4d44886c067cc" providerId="LiveId" clId="{F99638A3-4B5C-4447-882F-EF01ABD47075}" dt="2021-04-30T15:13:26.507" v="35" actId="1076"/>
        <pc:sldMkLst>
          <pc:docMk/>
          <pc:sldMk cId="0" sldId="616"/>
        </pc:sldMkLst>
        <pc:spChg chg="del mod">
          <ac:chgData name="Siegbert Rudolph" userId="2af4d44886c067cc" providerId="LiveId" clId="{F99638A3-4B5C-4447-882F-EF01ABD47075}" dt="2021-04-30T15:13:26.500" v="30" actId="478"/>
          <ac:spMkLst>
            <pc:docMk/>
            <pc:sldMk cId="0" sldId="616"/>
            <ac:spMk id="2" creationId="{160E775E-4E59-412C-BB44-5D2B57D5B08A}"/>
          </ac:spMkLst>
        </pc:spChg>
        <pc:spChg chg="del">
          <ac:chgData name="Siegbert Rudolph" userId="2af4d44886c067cc" providerId="LiveId" clId="{F99638A3-4B5C-4447-882F-EF01ABD47075}" dt="2020-10-17T13:01:44.821" v="0" actId="478"/>
          <ac:spMkLst>
            <pc:docMk/>
            <pc:sldMk cId="0" sldId="616"/>
            <ac:spMk id="3" creationId="{2F824C22-87A3-4738-81EA-5F77EFDF973D}"/>
          </ac:spMkLst>
        </pc:spChg>
        <pc:spChg chg="mod">
          <ac:chgData name="Siegbert Rudolph" userId="2af4d44886c067cc" providerId="LiveId" clId="{F99638A3-4B5C-4447-882F-EF01ABD47075}" dt="2021-04-30T15:13:26.507" v="35" actId="1076"/>
          <ac:spMkLst>
            <pc:docMk/>
            <pc:sldMk cId="0" sldId="616"/>
            <ac:spMk id="3" creationId="{6C1798AC-873E-4219-9B76-E9F2F49F5E0E}"/>
          </ac:spMkLst>
        </pc:spChg>
      </pc:sldChg>
      <pc:sldChg chg="delSp modSp mod">
        <pc:chgData name="Siegbert Rudolph" userId="2af4d44886c067cc" providerId="LiveId" clId="{F99638A3-4B5C-4447-882F-EF01ABD47075}" dt="2021-04-30T15:13:26.515" v="41" actId="1076"/>
        <pc:sldMkLst>
          <pc:docMk/>
          <pc:sldMk cId="0" sldId="617"/>
        </pc:sldMkLst>
        <pc:spChg chg="del mod">
          <ac:chgData name="Siegbert Rudolph" userId="2af4d44886c067cc" providerId="LiveId" clId="{F99638A3-4B5C-4447-882F-EF01ABD47075}" dt="2021-04-30T15:13:26.511" v="36" actId="478"/>
          <ac:spMkLst>
            <pc:docMk/>
            <pc:sldMk cId="0" sldId="617"/>
            <ac:spMk id="2" creationId="{5A1350C8-C761-474B-A78C-B79BB6917A89}"/>
          </ac:spMkLst>
        </pc:spChg>
        <pc:spChg chg="mod">
          <ac:chgData name="Siegbert Rudolph" userId="2af4d44886c067cc" providerId="LiveId" clId="{F99638A3-4B5C-4447-882F-EF01ABD47075}" dt="2021-04-30T15:13:26.515" v="41" actId="1076"/>
          <ac:spMkLst>
            <pc:docMk/>
            <pc:sldMk cId="0" sldId="617"/>
            <ac:spMk id="3" creationId="{2E36EE0E-63DB-46CE-870B-BE1842CFB932}"/>
          </ac:spMkLst>
        </pc:spChg>
        <pc:spChg chg="del">
          <ac:chgData name="Siegbert Rudolph" userId="2af4d44886c067cc" providerId="LiveId" clId="{F99638A3-4B5C-4447-882F-EF01ABD47075}" dt="2020-10-17T13:01:44.829" v="6" actId="478"/>
          <ac:spMkLst>
            <pc:docMk/>
            <pc:sldMk cId="0" sldId="617"/>
            <ac:spMk id="3" creationId="{3A4E085E-7A3D-4B3D-95CC-2D70A66F3BF5}"/>
          </ac:spMkLst>
        </pc:spChg>
      </pc:sldChg>
      <pc:sldChg chg="delSp modSp mod">
        <pc:chgData name="Siegbert Rudolph" userId="2af4d44886c067cc" providerId="LiveId" clId="{F99638A3-4B5C-4447-882F-EF01ABD47075}" dt="2021-04-30T15:13:26.530" v="59" actId="1076"/>
        <pc:sldMkLst>
          <pc:docMk/>
          <pc:sldMk cId="0" sldId="619"/>
        </pc:sldMkLst>
        <pc:spChg chg="del">
          <ac:chgData name="Siegbert Rudolph" userId="2af4d44886c067cc" providerId="LiveId" clId="{F99638A3-4B5C-4447-882F-EF01ABD47075}" dt="2020-10-17T13:01:44.846" v="24" actId="478"/>
          <ac:spMkLst>
            <pc:docMk/>
            <pc:sldMk cId="0" sldId="619"/>
            <ac:spMk id="5" creationId="{3C265D0A-450D-463A-830E-5DD7A37F73BF}"/>
          </ac:spMkLst>
        </pc:spChg>
        <pc:spChg chg="mod">
          <ac:chgData name="Siegbert Rudolph" userId="2af4d44886c067cc" providerId="LiveId" clId="{F99638A3-4B5C-4447-882F-EF01ABD47075}" dt="2021-04-30T15:13:26.530" v="59" actId="1076"/>
          <ac:spMkLst>
            <pc:docMk/>
            <pc:sldMk cId="0" sldId="619"/>
            <ac:spMk id="5" creationId="{97A7B8CC-DF6F-4EF0-8DCE-0382DC92C2C3}"/>
          </ac:spMkLst>
        </pc:spChg>
        <pc:spChg chg="del mod">
          <ac:chgData name="Siegbert Rudolph" userId="2af4d44886c067cc" providerId="LiveId" clId="{F99638A3-4B5C-4447-882F-EF01ABD47075}" dt="2021-04-30T15:13:26.526" v="54" actId="478"/>
          <ac:spMkLst>
            <pc:docMk/>
            <pc:sldMk cId="0" sldId="619"/>
            <ac:spMk id="6" creationId="{3E2AD160-8C41-43AF-BBFC-78FE168F4BD9}"/>
          </ac:spMkLst>
        </pc:spChg>
      </pc:sldChg>
      <pc:sldChg chg="delSp modSp mod">
        <pc:chgData name="Siegbert Rudolph" userId="2af4d44886c067cc" providerId="LiveId" clId="{F99638A3-4B5C-4447-882F-EF01ABD47075}" dt="2021-04-30T15:13:26.522" v="47" actId="1076"/>
        <pc:sldMkLst>
          <pc:docMk/>
          <pc:sldMk cId="0" sldId="620"/>
        </pc:sldMkLst>
        <pc:spChg chg="del mod">
          <ac:chgData name="Siegbert Rudolph" userId="2af4d44886c067cc" providerId="LiveId" clId="{F99638A3-4B5C-4447-882F-EF01ABD47075}" dt="2021-04-30T15:13:26.518" v="42" actId="478"/>
          <ac:spMkLst>
            <pc:docMk/>
            <pc:sldMk cId="0" sldId="620"/>
            <ac:spMk id="2" creationId="{DB80F846-053F-4E23-889B-960F027ED61E}"/>
          </ac:spMkLst>
        </pc:spChg>
        <pc:spChg chg="del">
          <ac:chgData name="Siegbert Rudolph" userId="2af4d44886c067cc" providerId="LiveId" clId="{F99638A3-4B5C-4447-882F-EF01ABD47075}" dt="2020-10-17T13:01:44.837" v="12" actId="478"/>
          <ac:spMkLst>
            <pc:docMk/>
            <pc:sldMk cId="0" sldId="620"/>
            <ac:spMk id="3" creationId="{8DA0AC58-CB3B-40C5-9AE9-2F56CEFBF508}"/>
          </ac:spMkLst>
        </pc:spChg>
        <pc:spChg chg="mod">
          <ac:chgData name="Siegbert Rudolph" userId="2af4d44886c067cc" providerId="LiveId" clId="{F99638A3-4B5C-4447-882F-EF01ABD47075}" dt="2021-04-30T15:13:26.522" v="47" actId="1076"/>
          <ac:spMkLst>
            <pc:docMk/>
            <pc:sldMk cId="0" sldId="620"/>
            <ac:spMk id="3" creationId="{DE08E273-AF9B-4EC3-9EF9-51CE5590A6EC}"/>
          </ac:spMkLst>
        </pc:spChg>
      </pc:sldChg>
      <pc:sldChg chg="delSp modSp mod">
        <pc:chgData name="Siegbert Rudolph" userId="2af4d44886c067cc" providerId="LiveId" clId="{F99638A3-4B5C-4447-882F-EF01ABD47075}" dt="2021-04-30T15:13:26.526" v="53" actId="1076"/>
        <pc:sldMkLst>
          <pc:docMk/>
          <pc:sldMk cId="3156034214" sldId="621"/>
        </pc:sldMkLst>
        <pc:spChg chg="del mod">
          <ac:chgData name="Siegbert Rudolph" userId="2af4d44886c067cc" providerId="LiveId" clId="{F99638A3-4B5C-4447-882F-EF01ABD47075}" dt="2021-04-30T15:13:26.522" v="48" actId="478"/>
          <ac:spMkLst>
            <pc:docMk/>
            <pc:sldMk cId="3156034214" sldId="621"/>
            <ac:spMk id="2" creationId="{CF25751B-68CF-4DE0-B3CD-A9EB6836AE13}"/>
          </ac:spMkLst>
        </pc:spChg>
        <pc:spChg chg="mod">
          <ac:chgData name="Siegbert Rudolph" userId="2af4d44886c067cc" providerId="LiveId" clId="{F99638A3-4B5C-4447-882F-EF01ABD47075}" dt="2021-04-30T15:13:26.526" v="53" actId="1076"/>
          <ac:spMkLst>
            <pc:docMk/>
            <pc:sldMk cId="3156034214" sldId="621"/>
            <ac:spMk id="3" creationId="{13260D38-59F3-49F8-BBA0-FD32F9586F64}"/>
          </ac:spMkLst>
        </pc:spChg>
        <pc:spChg chg="del">
          <ac:chgData name="Siegbert Rudolph" userId="2af4d44886c067cc" providerId="LiveId" clId="{F99638A3-4B5C-4447-882F-EF01ABD47075}" dt="2020-10-17T13:01:44.841" v="18" actId="478"/>
          <ac:spMkLst>
            <pc:docMk/>
            <pc:sldMk cId="3156034214" sldId="621"/>
            <ac:spMk id="3" creationId="{8DA0AC58-CB3B-40C5-9AE9-2F56CEFBF508}"/>
          </ac:spMkLst>
        </pc:spChg>
      </pc:sldChg>
    </pc:docChg>
  </pc:docChgLst>
  <pc:docChgLst>
    <pc:chgData name="Siegbert Rudolph" userId="2af4d44886c067cc" providerId="LiveId" clId="{AE3F39FB-63FA-4608-87C2-AB2B2197130E}"/>
    <pc:docChg chg="modSld">
      <pc:chgData name="Siegbert Rudolph" userId="2af4d44886c067cc" providerId="LiveId" clId="{AE3F39FB-63FA-4608-87C2-AB2B2197130E}" dt="2020-08-08T12:32:22.654" v="5" actId="14100"/>
      <pc:docMkLst>
        <pc:docMk/>
      </pc:docMkLst>
      <pc:sldChg chg="addSp modSp mod modAnim">
        <pc:chgData name="Siegbert Rudolph" userId="2af4d44886c067cc" providerId="LiveId" clId="{AE3F39FB-63FA-4608-87C2-AB2B2197130E}" dt="2020-08-08T12:32:22.654" v="5" actId="14100"/>
        <pc:sldMkLst>
          <pc:docMk/>
          <pc:sldMk cId="3156034214" sldId="621"/>
        </pc:sldMkLst>
        <pc:picChg chg="add mod">
          <ac:chgData name="Siegbert Rudolph" userId="2af4d44886c067cc" providerId="LiveId" clId="{AE3F39FB-63FA-4608-87C2-AB2B2197130E}" dt="2020-08-08T12:32:22.654" v="5" actId="14100"/>
          <ac:picMkLst>
            <pc:docMk/>
            <pc:sldMk cId="3156034214" sldId="621"/>
            <ac:picMk id="4" creationId="{B35424F1-7AAE-4E9E-9804-5DF84953A371}"/>
          </ac:picMkLst>
        </pc:picChg>
      </pc:sldChg>
    </pc:docChg>
  </pc:docChgLst>
  <pc:docChgLst>
    <pc:chgData name="Siegbert Rudolph" userId="2af4d44886c067cc" providerId="LiveId" clId="{3AD287C1-FD7D-4327-90C8-8A127C36F46F}"/>
    <pc:docChg chg="custSel modSld">
      <pc:chgData name="Siegbert Rudolph" userId="2af4d44886c067cc" providerId="LiveId" clId="{3AD287C1-FD7D-4327-90C8-8A127C36F46F}" dt="2024-03-26T16:38:04.907" v="24" actId="1076"/>
      <pc:docMkLst>
        <pc:docMk/>
      </pc:docMkLst>
      <pc:sldChg chg="delSp modSp mod">
        <pc:chgData name="Siegbert Rudolph" userId="2af4d44886c067cc" providerId="LiveId" clId="{3AD287C1-FD7D-4327-90C8-8A127C36F46F}" dt="2024-03-26T16:38:04.891" v="5" actId="1076"/>
        <pc:sldMkLst>
          <pc:docMk/>
          <pc:sldMk cId="0" sldId="616"/>
        </pc:sldMkLst>
        <pc:spChg chg="mod">
          <ac:chgData name="Siegbert Rudolph" userId="2af4d44886c067cc" providerId="LiveId" clId="{3AD287C1-FD7D-4327-90C8-8A127C36F46F}" dt="2024-03-26T16:38:04.891" v="5" actId="1076"/>
          <ac:spMkLst>
            <pc:docMk/>
            <pc:sldMk cId="0" sldId="616"/>
            <ac:spMk id="2" creationId="{46493011-3897-8CE4-6DCD-1BCC27D36AE6}"/>
          </ac:spMkLst>
        </pc:spChg>
        <pc:spChg chg="del">
          <ac:chgData name="Siegbert Rudolph" userId="2af4d44886c067cc" providerId="LiveId" clId="{3AD287C1-FD7D-4327-90C8-8A127C36F46F}" dt="2024-03-26T16:38:04.891" v="0" actId="478"/>
          <ac:spMkLst>
            <pc:docMk/>
            <pc:sldMk cId="0" sldId="616"/>
            <ac:spMk id="3" creationId="{99FFECE5-9004-DE86-7B77-7F3E4E39C3DD}"/>
          </ac:spMkLst>
        </pc:spChg>
      </pc:sldChg>
      <pc:sldChg chg="delSp modSp mod">
        <pc:chgData name="Siegbert Rudolph" userId="2af4d44886c067cc" providerId="LiveId" clId="{3AD287C1-FD7D-4327-90C8-8A127C36F46F}" dt="2024-03-26T16:38:04.907" v="11" actId="1076"/>
        <pc:sldMkLst>
          <pc:docMk/>
          <pc:sldMk cId="0" sldId="617"/>
        </pc:sldMkLst>
        <pc:spChg chg="del">
          <ac:chgData name="Siegbert Rudolph" userId="2af4d44886c067cc" providerId="LiveId" clId="{3AD287C1-FD7D-4327-90C8-8A127C36F46F}" dt="2024-03-26T16:38:04.891" v="6" actId="478"/>
          <ac:spMkLst>
            <pc:docMk/>
            <pc:sldMk cId="0" sldId="617"/>
            <ac:spMk id="2" creationId="{3DBA696D-3505-899D-6F31-6788DA0BA09B}"/>
          </ac:spMkLst>
        </pc:spChg>
        <pc:spChg chg="mod">
          <ac:chgData name="Siegbert Rudolph" userId="2af4d44886c067cc" providerId="LiveId" clId="{3AD287C1-FD7D-4327-90C8-8A127C36F46F}" dt="2024-03-26T16:38:04.907" v="11" actId="1076"/>
          <ac:spMkLst>
            <pc:docMk/>
            <pc:sldMk cId="0" sldId="617"/>
            <ac:spMk id="3" creationId="{5AD75134-7069-671E-69E3-60AF8A70344F}"/>
          </ac:spMkLst>
        </pc:spChg>
      </pc:sldChg>
      <pc:sldChg chg="delSp modSp mod">
        <pc:chgData name="Siegbert Rudolph" userId="2af4d44886c067cc" providerId="LiveId" clId="{3AD287C1-FD7D-4327-90C8-8A127C36F46F}" dt="2024-03-26T16:38:04.907" v="24" actId="1076"/>
        <pc:sldMkLst>
          <pc:docMk/>
          <pc:sldMk cId="0" sldId="619"/>
        </pc:sldMkLst>
        <pc:spChg chg="del">
          <ac:chgData name="Siegbert Rudolph" userId="2af4d44886c067cc" providerId="LiveId" clId="{3AD287C1-FD7D-4327-90C8-8A127C36F46F}" dt="2024-03-26T16:38:04.907" v="19" actId="478"/>
          <ac:spMkLst>
            <pc:docMk/>
            <pc:sldMk cId="0" sldId="619"/>
            <ac:spMk id="5" creationId="{75F86307-3485-57D8-8650-AF555B06240A}"/>
          </ac:spMkLst>
        </pc:spChg>
        <pc:spChg chg="mod">
          <ac:chgData name="Siegbert Rudolph" userId="2af4d44886c067cc" providerId="LiveId" clId="{3AD287C1-FD7D-4327-90C8-8A127C36F46F}" dt="2024-03-26T16:38:04.907" v="24" actId="1076"/>
          <ac:spMkLst>
            <pc:docMk/>
            <pc:sldMk cId="0" sldId="619"/>
            <ac:spMk id="6" creationId="{81F6B090-AD59-302A-F5C9-2CB7C5C98F8E}"/>
          </ac:spMkLst>
        </pc:spChg>
      </pc:sldChg>
      <pc:sldChg chg="delSp modSp mod delAnim">
        <pc:chgData name="Siegbert Rudolph" userId="2af4d44886c067cc" providerId="LiveId" clId="{3AD287C1-FD7D-4327-90C8-8A127C36F46F}" dt="2024-03-26T16:38:04.907" v="18" actId="1076"/>
        <pc:sldMkLst>
          <pc:docMk/>
          <pc:sldMk cId="3156034214" sldId="621"/>
        </pc:sldMkLst>
        <pc:spChg chg="del">
          <ac:chgData name="Siegbert Rudolph" userId="2af4d44886c067cc" providerId="LiveId" clId="{3AD287C1-FD7D-4327-90C8-8A127C36F46F}" dt="2024-03-26T16:38:04.907" v="12" actId="478"/>
          <ac:spMkLst>
            <pc:docMk/>
            <pc:sldMk cId="3156034214" sldId="621"/>
            <ac:spMk id="4" creationId="{04686923-0D35-3F87-7A96-E57AEB2A7678}"/>
          </ac:spMkLst>
        </pc:spChg>
        <pc:spChg chg="mod">
          <ac:chgData name="Siegbert Rudolph" userId="2af4d44886c067cc" providerId="LiveId" clId="{3AD287C1-FD7D-4327-90C8-8A127C36F46F}" dt="2024-03-26T16:38:04.907" v="18" actId="1076"/>
          <ac:spMkLst>
            <pc:docMk/>
            <pc:sldMk cId="3156034214" sldId="621"/>
            <ac:spMk id="6" creationId="{9C644B1D-4A12-AFA2-D5EE-68C139478D59}"/>
          </ac:spMkLst>
        </pc:spChg>
        <pc:picChg chg="del">
          <ac:chgData name="Siegbert Rudolph" userId="2af4d44886c067cc" providerId="LiveId" clId="{3AD287C1-FD7D-4327-90C8-8A127C36F46F}" dt="2024-03-26T16:38:04.907" v="13" actId="478"/>
          <ac:picMkLst>
            <pc:docMk/>
            <pc:sldMk cId="3156034214" sldId="621"/>
            <ac:picMk id="3" creationId="{6EC205AC-E113-4FE6-AB01-A75C8C8CD0CD}"/>
          </ac:picMkLst>
        </pc:picChg>
      </pc:sldChg>
    </pc:docChg>
  </pc:docChgLst>
  <pc:docChgLst>
    <pc:chgData name="Siegbert Rudolph" userId="2af4d44886c067cc" providerId="LiveId" clId="{E2B1223F-0E2C-4CDE-B5F4-218CD4A4036C}"/>
    <pc:docChg chg="modSld">
      <pc:chgData name="Siegbert Rudolph" userId="2af4d44886c067cc" providerId="LiveId" clId="{E2B1223F-0E2C-4CDE-B5F4-218CD4A4036C}" dt="2023-05-20T08:14:34.573" v="215" actId="1076"/>
      <pc:docMkLst>
        <pc:docMk/>
      </pc:docMkLst>
      <pc:sldChg chg="addSp modSp mod modAnim">
        <pc:chgData name="Siegbert Rudolph" userId="2af4d44886c067cc" providerId="LiveId" clId="{E2B1223F-0E2C-4CDE-B5F4-218CD4A4036C}" dt="2023-05-20T08:14:34.573" v="215" actId="1076"/>
        <pc:sldMkLst>
          <pc:docMk/>
          <pc:sldMk cId="3156034214" sldId="621"/>
        </pc:sldMkLst>
        <pc:spChg chg="add mod">
          <ac:chgData name="Siegbert Rudolph" userId="2af4d44886c067cc" providerId="LiveId" clId="{E2B1223F-0E2C-4CDE-B5F4-218CD4A4036C}" dt="2023-05-20T06:28:07.891" v="4" actId="1076"/>
          <ac:spMkLst>
            <pc:docMk/>
            <pc:sldMk cId="3156034214" sldId="621"/>
            <ac:spMk id="2" creationId="{F9F7D660-64B6-ACF9-578B-B6014770EB17}"/>
          </ac:spMkLst>
        </pc:spChg>
        <pc:spChg chg="add mod">
          <ac:chgData name="Siegbert Rudolph" userId="2af4d44886c067cc" providerId="LiveId" clId="{E2B1223F-0E2C-4CDE-B5F4-218CD4A4036C}" dt="2023-05-20T08:14:23.735" v="214" actId="1076"/>
          <ac:spMkLst>
            <pc:docMk/>
            <pc:sldMk cId="3156034214" sldId="621"/>
            <ac:spMk id="5" creationId="{80FBC9F3-6655-67FB-9B9B-28756C15A19D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59" creationId="{1A1C3FD6-34D1-47D1-A551-63D31F149C10}"/>
          </ac:spMkLst>
        </pc:spChg>
        <pc:spChg chg="mod ord">
          <ac:chgData name="Siegbert Rudolph" userId="2af4d44886c067cc" providerId="LiveId" clId="{E2B1223F-0E2C-4CDE-B5F4-218CD4A4036C}" dt="2023-05-20T08:12:22.887" v="210" actId="20577"/>
          <ac:spMkLst>
            <pc:docMk/>
            <pc:sldMk cId="3156034214" sldId="621"/>
            <ac:spMk id="261" creationId="{944BFCE4-CF6A-450C-A74B-42FE9011E278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62" creationId="{7A23D2A3-899C-4CA6-9D60-081A4428BDED}"/>
          </ac:spMkLst>
        </pc:spChg>
        <pc:spChg chg="mod ord">
          <ac:chgData name="Siegbert Rudolph" userId="2af4d44886c067cc" providerId="LiveId" clId="{E2B1223F-0E2C-4CDE-B5F4-218CD4A4036C}" dt="2023-05-20T08:01:04.748" v="112" actId="108"/>
          <ac:spMkLst>
            <pc:docMk/>
            <pc:sldMk cId="3156034214" sldId="621"/>
            <ac:spMk id="264" creationId="{A4D98385-558A-44F5-8445-94C256A1B0B3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65" creationId="{0C0A0FB5-F5C6-42F8-9FBD-6B7231FB2C75}"/>
          </ac:spMkLst>
        </pc:spChg>
        <pc:spChg chg="mod ord">
          <ac:chgData name="Siegbert Rudolph" userId="2af4d44886c067cc" providerId="LiveId" clId="{E2B1223F-0E2C-4CDE-B5F4-218CD4A4036C}" dt="2023-05-20T08:01:07.394" v="113" actId="108"/>
          <ac:spMkLst>
            <pc:docMk/>
            <pc:sldMk cId="3156034214" sldId="621"/>
            <ac:spMk id="267" creationId="{C616C3F9-B1C4-482A-880B-AEF7E59F5793}"/>
          </ac:spMkLst>
        </pc:spChg>
        <pc:spChg chg="mod ord">
          <ac:chgData name="Siegbert Rudolph" userId="2af4d44886c067cc" providerId="LiveId" clId="{E2B1223F-0E2C-4CDE-B5F4-218CD4A4036C}" dt="2023-05-20T08:04:03.884" v="155" actId="1037"/>
          <ac:spMkLst>
            <pc:docMk/>
            <pc:sldMk cId="3156034214" sldId="621"/>
            <ac:spMk id="268" creationId="{A7888172-EE96-4938-BD16-2816FAB93346}"/>
          </ac:spMkLst>
        </pc:spChg>
        <pc:spChg chg="mod ord">
          <ac:chgData name="Siegbert Rudolph" userId="2af4d44886c067cc" providerId="LiveId" clId="{E2B1223F-0E2C-4CDE-B5F4-218CD4A4036C}" dt="2023-05-20T08:04:11.720" v="156" actId="1076"/>
          <ac:spMkLst>
            <pc:docMk/>
            <pc:sldMk cId="3156034214" sldId="621"/>
            <ac:spMk id="270" creationId="{4569E7A1-1917-4655-867E-2BCABD6E64F8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71" creationId="{BE5D31D9-5611-406B-AD3A-0FDD1349B9CD}"/>
          </ac:spMkLst>
        </pc:spChg>
        <pc:spChg chg="mod ord">
          <ac:chgData name="Siegbert Rudolph" userId="2af4d44886c067cc" providerId="LiveId" clId="{E2B1223F-0E2C-4CDE-B5F4-218CD4A4036C}" dt="2023-05-20T08:04:33.825" v="162" actId="1076"/>
          <ac:spMkLst>
            <pc:docMk/>
            <pc:sldMk cId="3156034214" sldId="621"/>
            <ac:spMk id="273" creationId="{035A8EAD-6F39-4016-8FBF-736E8E4D0780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74" creationId="{42BED9E5-4A7A-434E-99CE-1A89C14FD1D3}"/>
          </ac:spMkLst>
        </pc:spChg>
        <pc:spChg chg="mod ord">
          <ac:chgData name="Siegbert Rudolph" userId="2af4d44886c067cc" providerId="LiveId" clId="{E2B1223F-0E2C-4CDE-B5F4-218CD4A4036C}" dt="2023-05-20T08:01:17.513" v="115" actId="108"/>
          <ac:spMkLst>
            <pc:docMk/>
            <pc:sldMk cId="3156034214" sldId="621"/>
            <ac:spMk id="276" creationId="{C7448DA6-BC62-47A7-8925-32E7828D057A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77" creationId="{98867206-20FB-4DF0-B48A-141D0C478799}"/>
          </ac:spMkLst>
        </pc:spChg>
        <pc:spChg chg="mod ord">
          <ac:chgData name="Siegbert Rudolph" userId="2af4d44886c067cc" providerId="LiveId" clId="{E2B1223F-0E2C-4CDE-B5F4-218CD4A4036C}" dt="2023-05-20T08:13:09.126" v="211" actId="20577"/>
          <ac:spMkLst>
            <pc:docMk/>
            <pc:sldMk cId="3156034214" sldId="621"/>
            <ac:spMk id="279" creationId="{9DF78691-5C4A-46EB-A49B-E0BA1A3B43D3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80" creationId="{C3B3B71C-8C08-45D7-BA39-8E3B6EE8841B}"/>
          </ac:spMkLst>
        </pc:spChg>
        <pc:spChg chg="mod ord">
          <ac:chgData name="Siegbert Rudolph" userId="2af4d44886c067cc" providerId="LiveId" clId="{E2B1223F-0E2C-4CDE-B5F4-218CD4A4036C}" dt="2023-05-20T08:13:31.770" v="212" actId="20577"/>
          <ac:spMkLst>
            <pc:docMk/>
            <pc:sldMk cId="3156034214" sldId="621"/>
            <ac:spMk id="282" creationId="{A84F13B7-2F8B-427D-8797-D7C88B268300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83" creationId="{37BFA4CF-05D5-462C-B445-BE72A1146B59}"/>
          </ac:spMkLst>
        </pc:spChg>
        <pc:spChg chg="mod ord">
          <ac:chgData name="Siegbert Rudolph" userId="2af4d44886c067cc" providerId="LiveId" clId="{E2B1223F-0E2C-4CDE-B5F4-218CD4A4036C}" dt="2023-05-20T08:01:35.629" v="119" actId="108"/>
          <ac:spMkLst>
            <pc:docMk/>
            <pc:sldMk cId="3156034214" sldId="621"/>
            <ac:spMk id="284" creationId="{4532816E-2ACA-425E-875B-517EF9A220B6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85" creationId="{EA31C3E6-665E-4F19-A1D9-7339A39B8226}"/>
          </ac:spMkLst>
        </pc:spChg>
        <pc:spChg chg="mod ord">
          <ac:chgData name="Siegbert Rudolph" userId="2af4d44886c067cc" providerId="LiveId" clId="{E2B1223F-0E2C-4CDE-B5F4-218CD4A4036C}" dt="2023-05-20T08:14:34.573" v="215" actId="1076"/>
          <ac:spMkLst>
            <pc:docMk/>
            <pc:sldMk cId="3156034214" sldId="621"/>
            <ac:spMk id="286" creationId="{97C0A349-47CD-4D23-8376-6E8FF71EE52A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87" creationId="{3C2BFCA7-797F-413E-9907-A54D69F85FAD}"/>
          </ac:spMkLst>
        </pc:spChg>
        <pc:spChg chg="mod ord">
          <ac:chgData name="Siegbert Rudolph" userId="2af4d44886c067cc" providerId="LiveId" clId="{E2B1223F-0E2C-4CDE-B5F4-218CD4A4036C}" dt="2023-05-20T08:14:16.009" v="213" actId="1076"/>
          <ac:spMkLst>
            <pc:docMk/>
            <pc:sldMk cId="3156034214" sldId="621"/>
            <ac:spMk id="288" creationId="{0E77FE59-E4AA-4962-BF31-DD106E28862F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89" creationId="{42A312E4-70A3-4F36-8CF9-B7BBBD51BBD7}"/>
          </ac:spMkLst>
        </pc:spChg>
        <pc:spChg chg="mod ord">
          <ac:chgData name="Siegbert Rudolph" userId="2af4d44886c067cc" providerId="LiveId" clId="{E2B1223F-0E2C-4CDE-B5F4-218CD4A4036C}" dt="2023-05-20T08:00:02.529" v="83" actId="404"/>
          <ac:spMkLst>
            <pc:docMk/>
            <pc:sldMk cId="3156034214" sldId="621"/>
            <ac:spMk id="290" creationId="{E8F4732B-333B-4599-9CA5-75BBFE5F0C46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91" creationId="{ABAD28FB-3751-474B-A984-D436D6040CEA}"/>
          </ac:spMkLst>
        </pc:spChg>
        <pc:spChg chg="mod ord">
          <ac:chgData name="Siegbert Rudolph" userId="2af4d44886c067cc" providerId="LiveId" clId="{E2B1223F-0E2C-4CDE-B5F4-218CD4A4036C}" dt="2023-05-20T08:01:45.083" v="122" actId="108"/>
          <ac:spMkLst>
            <pc:docMk/>
            <pc:sldMk cId="3156034214" sldId="621"/>
            <ac:spMk id="292" creationId="{E6771F6A-195C-42C3-B5F9-9E4C387192B8}"/>
          </ac:spMkLst>
        </pc:spChg>
        <pc:spChg chg="ord">
          <ac:chgData name="Siegbert Rudolph" userId="2af4d44886c067cc" providerId="LiveId" clId="{E2B1223F-0E2C-4CDE-B5F4-218CD4A4036C}" dt="2023-05-20T06:28:21.025" v="5" actId="166"/>
          <ac:spMkLst>
            <pc:docMk/>
            <pc:sldMk cId="3156034214" sldId="621"/>
            <ac:spMk id="293" creationId="{50FAE98A-3AC9-4565-A30D-93628B0017CB}"/>
          </ac:spMkLst>
        </pc:spChg>
        <pc:spChg chg="mod ord">
          <ac:chgData name="Siegbert Rudolph" userId="2af4d44886c067cc" providerId="LiveId" clId="{E2B1223F-0E2C-4CDE-B5F4-218CD4A4036C}" dt="2023-05-20T08:00:45.422" v="104" actId="1035"/>
          <ac:spMkLst>
            <pc:docMk/>
            <pc:sldMk cId="3156034214" sldId="621"/>
            <ac:spMk id="294" creationId="{12A60A69-78BB-4272-BAB4-CABCF52F2CC2}"/>
          </ac:spMkLst>
        </pc:spChg>
        <pc:spChg chg="mod">
          <ac:chgData name="Siegbert Rudolph" userId="2af4d44886c067cc" providerId="LiveId" clId="{E2B1223F-0E2C-4CDE-B5F4-218CD4A4036C}" dt="2023-05-20T07:56:09.183" v="23" actId="20577"/>
          <ac:spMkLst>
            <pc:docMk/>
            <pc:sldMk cId="3156034214" sldId="621"/>
            <ac:spMk id="22530" creationId="{00000000-0000-0000-0000-000000000000}"/>
          </ac:spMkLst>
        </pc:spChg>
        <pc:picChg chg="mod ord">
          <ac:chgData name="Siegbert Rudolph" userId="2af4d44886c067cc" providerId="LiveId" clId="{E2B1223F-0E2C-4CDE-B5F4-218CD4A4036C}" dt="2023-05-20T07:59:20.135" v="72" actId="1076"/>
          <ac:picMkLst>
            <pc:docMk/>
            <pc:sldMk cId="3156034214" sldId="621"/>
            <ac:picMk id="3" creationId="{6EC205AC-E113-4FE6-AB01-A75C8C8CD0CD}"/>
          </ac:picMkLst>
        </pc:picChg>
      </pc:sldChg>
    </pc:docChg>
  </pc:docChgLst>
  <pc:docChgLst>
    <pc:chgData name="Siegbert Rudolph" userId="2af4d44886c067cc" providerId="LiveId" clId="{A934C16B-F3EA-47E0-B47B-42E8CE4539D4}"/>
    <pc:docChg chg="custSel delSld modSld">
      <pc:chgData name="Siegbert Rudolph" userId="2af4d44886c067cc" providerId="LiveId" clId="{A934C16B-F3EA-47E0-B47B-42E8CE4539D4}" dt="2022-07-03T13:17:58.689" v="61" actId="1076"/>
      <pc:docMkLst>
        <pc:docMk/>
      </pc:docMkLst>
      <pc:sldChg chg="delSp modSp mod">
        <pc:chgData name="Siegbert Rudolph" userId="2af4d44886c067cc" providerId="LiveId" clId="{A934C16B-F3EA-47E0-B47B-42E8CE4539D4}" dt="2022-07-03T13:17:58.658" v="43" actId="1076"/>
        <pc:sldMkLst>
          <pc:docMk/>
          <pc:sldMk cId="0" sldId="616"/>
        </pc:sldMkLst>
        <pc:spChg chg="del">
          <ac:chgData name="Siegbert Rudolph" userId="2af4d44886c067cc" providerId="LiveId" clId="{A934C16B-F3EA-47E0-B47B-42E8CE4539D4}" dt="2022-07-03T13:17:58.658" v="38" actId="478"/>
          <ac:spMkLst>
            <pc:docMk/>
            <pc:sldMk cId="0" sldId="616"/>
            <ac:spMk id="2" creationId="{02E694E2-FEBA-4E2E-B1C0-321899397BCC}"/>
          </ac:spMkLst>
        </pc:spChg>
        <pc:spChg chg="mod">
          <ac:chgData name="Siegbert Rudolph" userId="2af4d44886c067cc" providerId="LiveId" clId="{A934C16B-F3EA-47E0-B47B-42E8CE4539D4}" dt="2022-07-03T13:17:58.658" v="43" actId="1076"/>
          <ac:spMkLst>
            <pc:docMk/>
            <pc:sldMk cId="0" sldId="616"/>
            <ac:spMk id="3" creationId="{99FFECE5-9004-DE86-7B77-7F3E4E39C3DD}"/>
          </ac:spMkLst>
        </pc:spChg>
      </pc:sldChg>
      <pc:sldChg chg="addSp delSp modSp mod delAnim modAnim">
        <pc:chgData name="Siegbert Rudolph" userId="2af4d44886c067cc" providerId="LiveId" clId="{A934C16B-F3EA-47E0-B47B-42E8CE4539D4}" dt="2022-07-03T13:17:58.674" v="49" actId="1076"/>
        <pc:sldMkLst>
          <pc:docMk/>
          <pc:sldMk cId="0" sldId="617"/>
        </pc:sldMkLst>
        <pc:spChg chg="mod">
          <ac:chgData name="Siegbert Rudolph" userId="2af4d44886c067cc" providerId="LiveId" clId="{A934C16B-F3EA-47E0-B47B-42E8CE4539D4}" dt="2022-07-03T13:17:58.674" v="49" actId="1076"/>
          <ac:spMkLst>
            <pc:docMk/>
            <pc:sldMk cId="0" sldId="617"/>
            <ac:spMk id="2" creationId="{3DBA696D-3505-899D-6F31-6788DA0BA09B}"/>
          </ac:spMkLst>
        </pc:spChg>
        <pc:spChg chg="del">
          <ac:chgData name="Siegbert Rudolph" userId="2af4d44886c067cc" providerId="LiveId" clId="{A934C16B-F3EA-47E0-B47B-42E8CE4539D4}" dt="2022-07-03T13:17:58.658" v="44" actId="478"/>
          <ac:spMkLst>
            <pc:docMk/>
            <pc:sldMk cId="0" sldId="617"/>
            <ac:spMk id="4" creationId="{E9C7EBD8-63E2-4864-A25E-3A8C0B603479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0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0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0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1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1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2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3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4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5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6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7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8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19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0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1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2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3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8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49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0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1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2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3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4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5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6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7" creationId="{00000000-0000-0000-0000-000000000000}"/>
          </ac:spMkLst>
        </pc:spChg>
        <pc:spChg chg="del">
          <ac:chgData name="Siegbert Rudolph" userId="2af4d44886c067cc" providerId="LiveId" clId="{A934C16B-F3EA-47E0-B47B-42E8CE4539D4}" dt="2021-12-29T08:40:55.520" v="13" actId="478"/>
          <ac:spMkLst>
            <pc:docMk/>
            <pc:sldMk cId="0" sldId="617"/>
            <ac:spMk id="258" creationId="{00000000-0000-0000-0000-000000000000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59" creationId="{688CD217-7932-4E89-A95C-74EBB1A4545C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0" creationId="{D4FBCBB1-1678-4DBE-8673-61061D0ED0E3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1" creationId="{D715B6D2-1FFD-4274-A218-2C9393E6B2B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2" creationId="{3B6FBBF8-DDB3-4057-9D75-BB09DE4124E4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3" creationId="{042D2A3C-B77B-42DD-A47F-9EFCC956DAC3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4" creationId="{F8BC1AFD-AB0D-4248-8313-93AEA025C44A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5" creationId="{95A84163-B38E-4360-AEDB-48F50385AE72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6" creationId="{54136E7E-399A-4F19-8F0E-D6F6452485D8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7" creationId="{4887D066-F086-4D45-952D-70E936E9C77F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8" creationId="{EF0C8BB1-8B32-4CB1-B35B-490659C176A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69" creationId="{5325FF8F-7695-4702-8629-AB4CD05B50AD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70" creationId="{19D8CE3B-3BB3-4BD1-BD43-391D9CACD481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71" creationId="{CAAB4C28-901F-4532-BE17-F74A691AD7D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72" creationId="{B4CAB2D5-7AB3-46C8-9EFC-1E39C7C134B3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73" creationId="{A719D9DB-324D-4CD9-A116-E745E89A97DA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74" creationId="{DA946FB6-2077-46A1-9F26-B385BC412662}"/>
          </ac:spMkLst>
        </pc:spChg>
        <pc:spChg chg="add mod">
          <ac:chgData name="Siegbert Rudolph" userId="2af4d44886c067cc" providerId="LiveId" clId="{A934C16B-F3EA-47E0-B47B-42E8CE4539D4}" dt="2021-12-29T08:42:51.258" v="35" actId="6549"/>
          <ac:spMkLst>
            <pc:docMk/>
            <pc:sldMk cId="0" sldId="617"/>
            <ac:spMk id="275" creationId="{6831FA24-C233-40BD-98A8-97B0E2B51E40}"/>
          </ac:spMkLst>
        </pc:spChg>
        <pc:spChg chg="add mod">
          <ac:chgData name="Siegbert Rudolph" userId="2af4d44886c067cc" providerId="LiveId" clId="{A934C16B-F3EA-47E0-B47B-42E8CE4539D4}" dt="2021-12-29T08:42:55.389" v="37" actId="1037"/>
          <ac:spMkLst>
            <pc:docMk/>
            <pc:sldMk cId="0" sldId="617"/>
            <ac:spMk id="276" creationId="{34628289-12DA-4D45-97BB-7BAD4416D774}"/>
          </ac:spMkLst>
        </pc:spChg>
        <pc:spChg chg="add mod">
          <ac:chgData name="Siegbert Rudolph" userId="2af4d44886c067cc" providerId="LiveId" clId="{A934C16B-F3EA-47E0-B47B-42E8CE4539D4}" dt="2021-12-29T08:42:55.389" v="37" actId="1037"/>
          <ac:spMkLst>
            <pc:docMk/>
            <pc:sldMk cId="0" sldId="617"/>
            <ac:spMk id="277" creationId="{A68AB6E6-2676-42B5-9729-316969218ADC}"/>
          </ac:spMkLst>
        </pc:spChg>
        <pc:spChg chg="add mod">
          <ac:chgData name="Siegbert Rudolph" userId="2af4d44886c067cc" providerId="LiveId" clId="{A934C16B-F3EA-47E0-B47B-42E8CE4539D4}" dt="2021-12-29T08:42:55.389" v="37" actId="1037"/>
          <ac:spMkLst>
            <pc:docMk/>
            <pc:sldMk cId="0" sldId="617"/>
            <ac:spMk id="278" creationId="{B49324F3-65B8-4B3B-A269-9467E7CAA011}"/>
          </ac:spMkLst>
        </pc:spChg>
        <pc:spChg chg="add mod">
          <ac:chgData name="Siegbert Rudolph" userId="2af4d44886c067cc" providerId="LiveId" clId="{A934C16B-F3EA-47E0-B47B-42E8CE4539D4}" dt="2021-12-29T08:42:55.389" v="37" actId="1037"/>
          <ac:spMkLst>
            <pc:docMk/>
            <pc:sldMk cId="0" sldId="617"/>
            <ac:spMk id="279" creationId="{34859B73-CE41-4FCE-9775-6E30342D348C}"/>
          </ac:spMkLst>
        </pc:spChg>
        <pc:spChg chg="add mod">
          <ac:chgData name="Siegbert Rudolph" userId="2af4d44886c067cc" providerId="LiveId" clId="{A934C16B-F3EA-47E0-B47B-42E8CE4539D4}" dt="2021-12-29T08:42:55.389" v="37" actId="1037"/>
          <ac:spMkLst>
            <pc:docMk/>
            <pc:sldMk cId="0" sldId="617"/>
            <ac:spMk id="280" creationId="{8C473B54-51A5-4287-BE05-2E0A0D8F8B6F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1" creationId="{D855FE7D-FD23-412F-8660-B342F98CE18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2" creationId="{CA1D9F18-C8DB-4458-BC3B-1640C2BE5EAD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3" creationId="{3635DAA3-D9DD-45E7-A3F8-A87417F6B71A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4" creationId="{24ECDA2F-889F-4975-BC7A-742E914EFFFF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5" creationId="{C18529B1-5F0A-4A9F-B1A5-F93A0B71426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6" creationId="{149EEEEB-46E8-4306-81D0-AF00E072784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7" creationId="{3B8D65F5-C8F2-46D4-AF4F-6371A72C121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8" creationId="{5B60F7B3-7FBB-4BA7-957D-C2D25FEC15D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89" creationId="{45EAD57A-451C-470B-B232-FE92C60C814A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0" creationId="{EB3B24AB-5CAA-4450-BE56-8B7239BC4C7F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1" creationId="{C1810749-4FBD-4947-AF8E-67DB2BF6C9E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2" creationId="{685E030B-F80C-4455-BE83-604A3CA9DB3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3" creationId="{4F4ADEFC-F19D-4E28-B4F8-7FB9EF270903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4" creationId="{B80A057B-ECF7-433A-8818-196CAEBC8DD0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5" creationId="{AE7EB1FA-A791-4312-8782-5F68514D3E1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6" creationId="{871CD070-BB6A-462E-B69C-229A40DF3163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7" creationId="{4474A121-2B06-4056-AFCD-16A5DADBD911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298" creationId="{3CF4DCCE-70F9-4146-B392-BFDE0BA5C1ED}"/>
          </ac:spMkLst>
        </pc:spChg>
        <pc:spChg chg="add mod">
          <ac:chgData name="Siegbert Rudolph" userId="2af4d44886c067cc" providerId="LiveId" clId="{A934C16B-F3EA-47E0-B47B-42E8CE4539D4}" dt="2021-12-29T08:42:33.349" v="33" actId="6549"/>
          <ac:spMkLst>
            <pc:docMk/>
            <pc:sldMk cId="0" sldId="617"/>
            <ac:spMk id="299" creationId="{5785F935-48CD-43C5-ADB5-6450992929E5}"/>
          </ac:spMkLst>
        </pc:spChg>
        <pc:spChg chg="add mod">
          <ac:chgData name="Siegbert Rudolph" userId="2af4d44886c067cc" providerId="LiveId" clId="{A934C16B-F3EA-47E0-B47B-42E8CE4539D4}" dt="2021-12-29T08:42:36.387" v="34" actId="20577"/>
          <ac:spMkLst>
            <pc:docMk/>
            <pc:sldMk cId="0" sldId="617"/>
            <ac:spMk id="300" creationId="{3DA8DBCE-F42C-4CCA-9B30-1D79564D2DAF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1" creationId="{0852EEC3-7427-419E-831C-6BC54CAF6E3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2" creationId="{A23DF8F1-95CB-48E0-A1DD-5B376842A46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3" creationId="{403FB4FB-5A31-4427-A9D0-C3DFBB2A59F9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4" creationId="{3FCF7C94-BC12-4BC4-BDB2-F310515A4D6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5" creationId="{5FDAC2B1-AA70-4EEB-A6AD-07B5B4A3CAA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6" creationId="{F98B0349-4E3C-4B58-AE5F-06036D8A0308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7" creationId="{E0918F98-9240-4A83-BCA0-C1283E55C78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8" creationId="{7F019E30-418E-4730-BA93-6AFDA01BEEB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09" creationId="{F0727313-9657-4EEA-9A36-BAA0B6E89D21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0" creationId="{BB5232A6-B680-4A6A-A88F-F6CA451CC5D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1" creationId="{ECA36E74-1CC3-4DA2-BABC-99647B9188C8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2" creationId="{9B325F9A-C5D9-4142-8166-DE1BDE4F9321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3" creationId="{85D5D0A1-7455-43C5-BC6F-070545FD4F5E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4" creationId="{493B826E-F099-4244-B9E9-51842F4D1551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5" creationId="{A9CCF5AF-D3E4-4CBA-8692-12F1D660110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6" creationId="{AA0E0A73-6867-433B-AB7A-E613995E6000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17" creationId="{1304E317-97CF-4123-AF89-9157595AD9A2}"/>
          </ac:spMkLst>
        </pc:spChg>
        <pc:spChg chg="add mod">
          <ac:chgData name="Siegbert Rudolph" userId="2af4d44886c067cc" providerId="LiveId" clId="{A934C16B-F3EA-47E0-B47B-42E8CE4539D4}" dt="2021-12-29T08:41:25.385" v="21" actId="1076"/>
          <ac:spMkLst>
            <pc:docMk/>
            <pc:sldMk cId="0" sldId="617"/>
            <ac:spMk id="318" creationId="{AFA4EDBA-7EC6-48DA-87C3-59BF8B617F20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19" creationId="{16F020FB-A4FA-4690-88CF-022EFC358F90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0" creationId="{C4590D1D-EA9E-49CC-922B-0A9E3EDA9D47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1" creationId="{1E8F133F-672C-4FDD-BEBC-D68D35D8AFBA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2" creationId="{4715E647-A1E5-4AC1-B7A3-E979212B80A3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3" creationId="{8BDE870A-C4F1-462D-AE42-6CB4E10A4CF4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4" creationId="{E6A0D813-AA0F-4C98-B287-06D07B23D768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5" creationId="{02D0BCEF-4CA3-4B9A-B467-DF5814C0E944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6" creationId="{9B73D264-D8D2-4578-8EA6-5E0A740771BC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7" creationId="{44676DC6-39A5-41AE-A93B-A9C62C99E22D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8" creationId="{E292DD6A-BD86-47CD-B6DF-546FF4AD4038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29" creationId="{EBE2B2C3-1D08-4B43-9EFD-24EB505737DC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30" creationId="{06240B7F-2DD8-40E7-9B2C-D0FBCDF394D1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31" creationId="{B767A78B-C60E-4626-8E66-36F78E05220A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32" creationId="{D5A25838-A2CA-4494-A56E-F74EA459362B}"/>
          </ac:spMkLst>
        </pc:spChg>
        <pc:spChg chg="add mod">
          <ac:chgData name="Siegbert Rudolph" userId="2af4d44886c067cc" providerId="LiveId" clId="{A934C16B-F3EA-47E0-B47B-42E8CE4539D4}" dt="2021-12-29T08:41:15.501" v="20" actId="1038"/>
          <ac:spMkLst>
            <pc:docMk/>
            <pc:sldMk cId="0" sldId="617"/>
            <ac:spMk id="333" creationId="{401D8774-FAA9-439F-AFAD-BDE06D312C84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34" creationId="{99BE5ED0-25FB-40CB-815E-A4DDFBB32AF0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35" creationId="{4BE1557D-8223-4C75-885B-BC60F46312AE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36" creationId="{6A0DB8D4-A626-40DF-857C-64AA3F8337DE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37" creationId="{861754A2-BABB-4303-8883-1E76079C49C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38" creationId="{F02D38B5-8524-49F6-BF2E-D162B492D45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39" creationId="{F77C5582-0D76-4CBF-8384-7151F9E07464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0" creationId="{A382B2B2-B3E1-4CE5-A117-CB78EDA7D3D4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1" creationId="{A89C68C0-221D-4344-8C4E-BA41B55B3919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2" creationId="{0B7C8038-2713-493B-A611-ED39CE6472A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3" creationId="{E423D02E-A678-4ABC-9A0A-E21F3844501A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4" creationId="{408A901F-A23E-4DCE-AD8B-FE52C30B58CC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5" creationId="{E506E1E3-2CDF-4315-A928-B8199A5219BE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6" creationId="{CE5C0DF6-8B12-4FA0-AA45-6B54E7AA1664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7" creationId="{E0FDF298-4205-486D-8BC6-90CB7958DE4C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8" creationId="{058C306E-9C93-484B-8193-E1A4B6A068DD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49" creationId="{76C455E4-769C-4B95-9208-11998588CB8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0" creationId="{83719370-B3EF-48A5-B050-4DC98B6053D1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1" creationId="{B5367AC4-5DF9-48C9-8EAD-0CEF1D48B00A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2" creationId="{EBE4E96A-C937-43DD-857E-796FBB71754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3" creationId="{483F0EB5-F5E3-47ED-A661-6F90066E57D0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4" creationId="{F84F240E-EB9F-47CE-B461-84B88D1C18C5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5" creationId="{3C3AF83B-733D-4BDF-8591-0AD82A517740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6" creationId="{B913F2D3-FE2B-4473-B60F-C4B70689022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7" creationId="{EEEF6347-BE17-46E3-A51A-05D97592ACC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8" creationId="{65CFA689-D7DA-494C-9E2B-81180A4E0688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59" creationId="{2D72D088-E25F-4765-9DC6-B07634BD18F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0" creationId="{A60D6F75-5242-4E96-8750-F9E6F0D05362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1" creationId="{7D3BD59B-6D3D-4BC7-B370-21CBF1CBF363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2" creationId="{DE9214E7-7F9A-4198-9EBF-68C2DEA1F9BA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3" creationId="{0593E823-65FE-4025-ABC3-25396C064D2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4" creationId="{94DAD44F-7C02-4406-8465-9370E774FFA8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5" creationId="{C383FAC5-EEF2-4D90-8B95-BD7C32153656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6" creationId="{B4792457-89E0-4C96-BB5C-C408724B20B2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7" creationId="{B40B1A1E-2AAF-4C36-B2BE-7DBDC6B5AEA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8" creationId="{8953611F-748D-4FF7-877C-D43AA38344CC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69" creationId="{CD295E7D-D1EC-4A4F-B57A-DCBF56E8C63C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70" creationId="{482CCD95-4612-4DD2-9D40-B90980652F80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71" creationId="{F32C1213-9AF4-4CB3-8E6B-32A50EB3E56B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72" creationId="{50ACD5D8-BFAD-4F1A-88A6-F2B2F64CB83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73" creationId="{878AEED4-3998-4975-AE77-C2CDE5C428EB}"/>
          </ac:spMkLst>
        </pc:spChg>
        <pc:spChg chg="add mod">
          <ac:chgData name="Siegbert Rudolph" userId="2af4d44886c067cc" providerId="LiveId" clId="{A934C16B-F3EA-47E0-B47B-42E8CE4539D4}" dt="2021-12-29T08:41:41.084" v="27" actId="1037"/>
          <ac:spMkLst>
            <pc:docMk/>
            <pc:sldMk cId="0" sldId="617"/>
            <ac:spMk id="374" creationId="{264DAB4F-4242-4301-8B65-2CEC4AFBAC87}"/>
          </ac:spMkLst>
        </pc:spChg>
        <pc:spChg chg="add mod">
          <ac:chgData name="Siegbert Rudolph" userId="2af4d44886c067cc" providerId="LiveId" clId="{A934C16B-F3EA-47E0-B47B-42E8CE4539D4}" dt="2021-12-29T08:41:06.534" v="17" actId="1035"/>
          <ac:spMkLst>
            <pc:docMk/>
            <pc:sldMk cId="0" sldId="617"/>
            <ac:spMk id="375" creationId="{22DD0E7E-FB4D-45A0-8C7B-31F692DF2ABF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76" creationId="{CBBBB77C-A9FE-4F14-9A55-F90CEAA02453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77" creationId="{D431D9D4-C171-4694-8183-2E1ED54F9BCA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78" creationId="{4D6D781D-797A-4886-A268-2333B2FE0895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79" creationId="{44C5C2B2-09CF-443C-B416-3A6A7B31EDE5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0" creationId="{9E5E3313-F438-4854-A485-2E918B4C5D56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1" creationId="{37E02E44-BFB4-497D-A018-14F678A72816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2" creationId="{70D727E9-695D-4FB3-A8CC-807618862FA1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3" creationId="{45078DB0-E372-48D7-A58A-212E8B2762B8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4" creationId="{01F5BDC1-AFE6-4307-96CF-74EC509C4216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5" creationId="{235EA694-95C9-454C-A550-334783AE9E3B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6" creationId="{5CE9AC38-DB58-4CF2-9DB5-5754943B0F02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7" creationId="{C1F9A1B8-F34F-455E-BE03-04BFF2A251DD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8" creationId="{727D64F9-EE9D-4175-AE80-1EE7089ECC3A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89" creationId="{D1B6FDAE-7F55-469D-AECC-F98D893D4353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0" creationId="{267B5339-B02E-4A31-B720-F4F1294974DE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1" creationId="{572EF4E2-94F0-4E2B-A02A-B0EA44FABDBF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2" creationId="{B9EC8435-798D-4835-A4C4-F51AF94C24F6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3" creationId="{02AFBCD2-1ADF-4E7D-905B-F0C090774141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4" creationId="{31A400D5-FE85-40B0-BC98-5B83BD36DBD0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5" creationId="{F47E953B-FBEF-4CD9-BCD0-8552728C4A59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6" creationId="{D077562D-8251-4958-8D8B-E503F354AC43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7" creationId="{8D3FED4B-8D0C-4916-A130-341C6B988CCF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8" creationId="{188E3016-B041-4DC4-840F-9A78A289C94F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399" creationId="{7C28BE7B-17BF-41DE-BD56-778F3128C296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0" creationId="{6AB23370-1D0E-45DA-B5CB-7B68F5B1144E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1" creationId="{4E9018F5-C5F2-46EB-A8E9-C426FBF8A1E3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2" creationId="{BE49CF2D-5B76-4BB4-861D-9983C3B074F7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3" creationId="{0A3B568F-0F24-4447-BAEC-03736F0D0BCC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4" creationId="{93DDA759-AB8F-4F8B-80DA-1DD156AC2E45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5" creationId="{38781290-443B-465A-A2EC-44D665A4CA12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6" creationId="{16678C49-995A-4E43-84C7-9C64015EAE84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7" creationId="{BF6959BA-0247-4059-9756-F6A930554231}"/>
          </ac:spMkLst>
        </pc:spChg>
        <pc:spChg chg="add mod">
          <ac:chgData name="Siegbert Rudolph" userId="2af4d44886c067cc" providerId="LiveId" clId="{A934C16B-F3EA-47E0-B47B-42E8CE4539D4}" dt="2021-12-29T08:42:02.672" v="30" actId="1035"/>
          <ac:spMkLst>
            <pc:docMk/>
            <pc:sldMk cId="0" sldId="617"/>
            <ac:spMk id="408" creationId="{725A09A7-001B-474F-9474-7378E2725AE4}"/>
          </ac:spMkLst>
        </pc:spChg>
        <pc:spChg chg="mod">
          <ac:chgData name="Siegbert Rudolph" userId="2af4d44886c067cc" providerId="LiveId" clId="{A934C16B-F3EA-47E0-B47B-42E8CE4539D4}" dt="2021-12-29T08:40:50.818" v="12" actId="6549"/>
          <ac:spMkLst>
            <pc:docMk/>
            <pc:sldMk cId="0" sldId="617"/>
            <ac:spMk id="22530" creationId="{00000000-0000-0000-0000-000000000000}"/>
          </ac:spMkLst>
        </pc:spChg>
        <pc:picChg chg="del">
          <ac:chgData name="Siegbert Rudolph" userId="2af4d44886c067cc" providerId="LiveId" clId="{A934C16B-F3EA-47E0-B47B-42E8CE4539D4}" dt="2021-12-29T08:40:55.520" v="13" actId="478"/>
          <ac:picMkLst>
            <pc:docMk/>
            <pc:sldMk cId="0" sldId="617"/>
            <ac:picMk id="2" creationId="{FE502767-F8B2-475E-B2E1-DDD278D0AD72}"/>
          </ac:picMkLst>
        </pc:picChg>
      </pc:sldChg>
      <pc:sldChg chg="delSp modSp mod">
        <pc:chgData name="Siegbert Rudolph" userId="2af4d44886c067cc" providerId="LiveId" clId="{A934C16B-F3EA-47E0-B47B-42E8CE4539D4}" dt="2022-07-03T13:17:58.689" v="61" actId="1076"/>
        <pc:sldMkLst>
          <pc:docMk/>
          <pc:sldMk cId="0" sldId="619"/>
        </pc:sldMkLst>
        <pc:spChg chg="mod">
          <ac:chgData name="Siegbert Rudolph" userId="2af4d44886c067cc" providerId="LiveId" clId="{A934C16B-F3EA-47E0-B47B-42E8CE4539D4}" dt="2022-07-03T13:17:58.689" v="61" actId="1076"/>
          <ac:spMkLst>
            <pc:docMk/>
            <pc:sldMk cId="0" sldId="619"/>
            <ac:spMk id="5" creationId="{75F86307-3485-57D8-8650-AF555B06240A}"/>
          </ac:spMkLst>
        </pc:spChg>
        <pc:spChg chg="del">
          <ac:chgData name="Siegbert Rudolph" userId="2af4d44886c067cc" providerId="LiveId" clId="{A934C16B-F3EA-47E0-B47B-42E8CE4539D4}" dt="2022-07-03T13:17:58.689" v="56" actId="478"/>
          <ac:spMkLst>
            <pc:docMk/>
            <pc:sldMk cId="0" sldId="619"/>
            <ac:spMk id="6" creationId="{17E5D394-AB36-4E74-9AD6-FF07A1BE3BB0}"/>
          </ac:spMkLst>
        </pc:spChg>
      </pc:sldChg>
      <pc:sldChg chg="del">
        <pc:chgData name="Siegbert Rudolph" userId="2af4d44886c067cc" providerId="LiveId" clId="{A934C16B-F3EA-47E0-B47B-42E8CE4539D4}" dt="2021-12-29T08:42:13.161" v="31" actId="47"/>
        <pc:sldMkLst>
          <pc:docMk/>
          <pc:sldMk cId="0" sldId="620"/>
        </pc:sldMkLst>
      </pc:sldChg>
      <pc:sldChg chg="delSp modSp mod">
        <pc:chgData name="Siegbert Rudolph" userId="2af4d44886c067cc" providerId="LiveId" clId="{A934C16B-F3EA-47E0-B47B-42E8CE4539D4}" dt="2022-07-03T13:17:58.689" v="55" actId="1076"/>
        <pc:sldMkLst>
          <pc:docMk/>
          <pc:sldMk cId="3156034214" sldId="621"/>
        </pc:sldMkLst>
        <pc:spChg chg="del">
          <ac:chgData name="Siegbert Rudolph" userId="2af4d44886c067cc" providerId="LiveId" clId="{A934C16B-F3EA-47E0-B47B-42E8CE4539D4}" dt="2022-07-03T13:17:58.674" v="50" actId="478"/>
          <ac:spMkLst>
            <pc:docMk/>
            <pc:sldMk cId="3156034214" sldId="621"/>
            <ac:spMk id="2" creationId="{09571D84-DD8B-437E-8F2C-05E6173AF69E}"/>
          </ac:spMkLst>
        </pc:spChg>
        <pc:spChg chg="mod">
          <ac:chgData name="Siegbert Rudolph" userId="2af4d44886c067cc" providerId="LiveId" clId="{A934C16B-F3EA-47E0-B47B-42E8CE4539D4}" dt="2022-07-03T13:17:58.689" v="55" actId="1076"/>
          <ac:spMkLst>
            <pc:docMk/>
            <pc:sldMk cId="3156034214" sldId="621"/>
            <ac:spMk id="4" creationId="{04686923-0D35-3F87-7A96-E57AEB2A7678}"/>
          </ac:spMkLst>
        </pc:spChg>
        <pc:picChg chg="mod">
          <ac:chgData name="Siegbert Rudolph" userId="2af4d44886c067cc" providerId="LiveId" clId="{A934C16B-F3EA-47E0-B47B-42E8CE4539D4}" dt="2021-12-29T08:32:12.031" v="0" actId="1076"/>
          <ac:picMkLst>
            <pc:docMk/>
            <pc:sldMk cId="3156034214" sldId="621"/>
            <ac:picMk id="3" creationId="{6EC205AC-E113-4FE6-AB01-A75C8C8CD0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50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04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672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 smtClean="0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55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 smtClean="0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468" r:id="rId7"/>
    <p:sldLayoutId id="2147486541" r:id="rId8"/>
    <p:sldLayoutId id="2147486542" r:id="rId9"/>
    <p:sldLayoutId id="2147486543" r:id="rId10"/>
    <p:sldLayoutId id="2147486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4"/>
          <p:cNvSpPr txBox="1">
            <a:spLocks noChangeArrowheads="1"/>
          </p:cNvSpPr>
          <p:nvPr/>
        </p:nvSpPr>
        <p:spPr bwMode="auto">
          <a:xfrm>
            <a:off x="606846" y="1844675"/>
            <a:ext cx="15585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latin typeface="Trebuchet MS" panose="020B0603020202020204" pitchFamily="34" charset="0"/>
              </a:rPr>
              <a:t>Übungsart: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Titel:</a:t>
            </a:r>
          </a:p>
          <a:p>
            <a:pPr algn="r"/>
            <a:endParaRPr lang="de-DE" sz="2000" b="1" dirty="0">
              <a:latin typeface="Trebuchet MS" panose="020B0603020202020204" pitchFamily="34" charset="0"/>
            </a:endParaRP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Textquelle: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Leseübung:</a:t>
            </a:r>
          </a:p>
        </p:txBody>
      </p:sp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</a:rPr>
              <a:t>Quelle:</a:t>
            </a:r>
          </a:p>
        </p:txBody>
      </p:sp>
      <p:sp>
        <p:nvSpPr>
          <p:cNvPr id="8" name="Rechteck 7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19463" name="Textfeld 10"/>
          <p:cNvSpPr txBox="1">
            <a:spLocks noChangeArrowheads="1"/>
          </p:cNvSpPr>
          <p:nvPr/>
        </p:nvSpPr>
        <p:spPr bwMode="auto">
          <a:xfrm>
            <a:off x="2227263" y="1844675"/>
            <a:ext cx="4814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Genau lesen</a:t>
            </a:r>
          </a:p>
          <a:p>
            <a:r>
              <a:rPr lang="de-DE" sz="3600" b="1" dirty="0">
                <a:latin typeface="Trebuchet MS" panose="020B0603020202020204" pitchFamily="34" charset="0"/>
              </a:rPr>
              <a:t>Das Mammut und ich!</a:t>
            </a:r>
          </a:p>
        </p:txBody>
      </p:sp>
      <p:sp>
        <p:nvSpPr>
          <p:cNvPr id="19464" name="Textfeld 12"/>
          <p:cNvSpPr txBox="1">
            <a:spLocks noChangeArrowheads="1"/>
          </p:cNvSpPr>
          <p:nvPr/>
        </p:nvSpPr>
        <p:spPr bwMode="auto">
          <a:xfrm>
            <a:off x="2232025" y="2818881"/>
            <a:ext cx="32147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Hallo Welt Domino Verlag</a:t>
            </a:r>
          </a:p>
          <a:p>
            <a:r>
              <a:rPr lang="de-DE" sz="2000" b="1" dirty="0">
                <a:latin typeface="Trebuchet MS" panose="020B0603020202020204" pitchFamily="34" charset="0"/>
              </a:rPr>
              <a:t>Siegbert Rudolph</a:t>
            </a:r>
          </a:p>
          <a:p>
            <a:endParaRPr lang="de-DE" sz="2000" b="1" dirty="0">
              <a:latin typeface="Trebuchet MS" panose="020B0603020202020204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3" name="Grafik 12" descr="Das Mammut und ich Bi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399608"/>
            <a:ext cx="3118410" cy="2448272"/>
          </a:xfrm>
          <a:prstGeom prst="rect">
            <a:avLst/>
          </a:prstGeom>
        </p:spPr>
      </p:pic>
      <p:pic>
        <p:nvPicPr>
          <p:cNvPr id="15" name="shpAniSpeed" descr="Zeichenweise,0.3,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33350"/>
            <a:ext cx="317500" cy="3558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teraktive Schaltfläche: Anpassen 15">
            <a:hlinkClick r:id="" action="ppaction://macro?name=Speed_Click" highlightClick="1"/>
          </p:cNvPr>
          <p:cNvSpPr/>
          <p:nvPr/>
        </p:nvSpPr>
        <p:spPr bwMode="auto">
          <a:xfrm>
            <a:off x="8693150" y="138113"/>
            <a:ext cx="317500" cy="355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722321A-91E2-4E2B-9D68-ED2698211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08" y="4393466"/>
            <a:ext cx="4947060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Bedienungshinweise: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Die Buttons sind für Sprünge auf bestimmte Seiten.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493011-3897-8CE4-6DCD-1BCC27D36AE6}"/>
              </a:ext>
            </a:extLst>
          </p:cNvPr>
          <p:cNvSpPr txBox="1"/>
          <p:nvPr/>
        </p:nvSpPr>
        <p:spPr>
          <a:xfrm>
            <a:off x="190500" y="6724134"/>
            <a:ext cx="508985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Das Mammut und ich S.pptx - Seite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feld 4"/>
          <p:cNvSpPr txBox="1">
            <a:spLocks noChangeArrowheads="1"/>
          </p:cNvSpPr>
          <p:nvPr/>
        </p:nvSpPr>
        <p:spPr bwMode="auto">
          <a:xfrm>
            <a:off x="136476" y="157133"/>
            <a:ext cx="267592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Lesen in Silben</a:t>
            </a:r>
          </a:p>
          <a:p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Klick für jedes Wort!</a:t>
            </a:r>
          </a:p>
        </p:txBody>
      </p:sp>
      <p:sp>
        <p:nvSpPr>
          <p:cNvPr id="73" name="Rechteck 72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212" name="Foliennummernplatzhalter 2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B40CC-08A1-4661-840C-14994E06FEC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59" name="Textfeld 258" descr="SILBELAST/FIRST|">
            <a:extLst>
              <a:ext uri="{FF2B5EF4-FFF2-40B4-BE49-F238E27FC236}">
                <a16:creationId xmlns:a16="http://schemas.microsoft.com/office/drawing/2014/main" id="{688CD217-7932-4E89-A95C-74EBB1A4545C}"/>
              </a:ext>
            </a:extLst>
          </p:cNvPr>
          <p:cNvSpPr txBox="1"/>
          <p:nvPr/>
        </p:nvSpPr>
        <p:spPr>
          <a:xfrm>
            <a:off x="381000" y="980728"/>
            <a:ext cx="61908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</a:p>
        </p:txBody>
      </p:sp>
      <p:sp>
        <p:nvSpPr>
          <p:cNvPr id="260" name="Textfeld 259" descr="SILBE|_">
            <a:extLst>
              <a:ext uri="{FF2B5EF4-FFF2-40B4-BE49-F238E27FC236}">
                <a16:creationId xmlns:a16="http://schemas.microsoft.com/office/drawing/2014/main" id="{D4FBCBB1-1678-4DBE-8673-61061D0ED0E3}"/>
              </a:ext>
            </a:extLst>
          </p:cNvPr>
          <p:cNvSpPr txBox="1"/>
          <p:nvPr/>
        </p:nvSpPr>
        <p:spPr>
          <a:xfrm>
            <a:off x="1038180" y="980728"/>
            <a:ext cx="100059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Mamm</a:t>
            </a:r>
          </a:p>
        </p:txBody>
      </p:sp>
      <p:sp>
        <p:nvSpPr>
          <p:cNvPr id="261" name="Textfeld 260" descr="SILBELAST|">
            <a:extLst>
              <a:ext uri="{FF2B5EF4-FFF2-40B4-BE49-F238E27FC236}">
                <a16:creationId xmlns:a16="http://schemas.microsoft.com/office/drawing/2014/main" id="{D715B6D2-1FFD-4274-A218-2C9393E6B2B7}"/>
              </a:ext>
            </a:extLst>
          </p:cNvPr>
          <p:cNvSpPr txBox="1"/>
          <p:nvPr/>
        </p:nvSpPr>
        <p:spPr>
          <a:xfrm>
            <a:off x="1899075" y="980728"/>
            <a:ext cx="45076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ut</a:t>
            </a:r>
          </a:p>
        </p:txBody>
      </p:sp>
      <p:sp>
        <p:nvSpPr>
          <p:cNvPr id="262" name="Textfeld 261" descr="SILBELAST|_">
            <a:extLst>
              <a:ext uri="{FF2B5EF4-FFF2-40B4-BE49-F238E27FC236}">
                <a16:creationId xmlns:a16="http://schemas.microsoft.com/office/drawing/2014/main" id="{3B6FBBF8-DDB3-4057-9D75-BB09DE4124E4}"/>
              </a:ext>
            </a:extLst>
          </p:cNvPr>
          <p:cNvSpPr txBox="1"/>
          <p:nvPr/>
        </p:nvSpPr>
        <p:spPr>
          <a:xfrm>
            <a:off x="2387939" y="980728"/>
            <a:ext cx="64953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und</a:t>
            </a:r>
          </a:p>
        </p:txBody>
      </p:sp>
      <p:sp>
        <p:nvSpPr>
          <p:cNvPr id="263" name="Textfeld 262" descr="SILBELAST|_">
            <a:extLst>
              <a:ext uri="{FF2B5EF4-FFF2-40B4-BE49-F238E27FC236}">
                <a16:creationId xmlns:a16="http://schemas.microsoft.com/office/drawing/2014/main" id="{042D2A3C-B77B-42DD-A47F-9EFCC956DAC3}"/>
              </a:ext>
            </a:extLst>
          </p:cNvPr>
          <p:cNvSpPr txBox="1"/>
          <p:nvPr/>
        </p:nvSpPr>
        <p:spPr>
          <a:xfrm>
            <a:off x="3075576" y="980728"/>
            <a:ext cx="66236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ich!</a:t>
            </a:r>
          </a:p>
        </p:txBody>
      </p:sp>
      <p:sp>
        <p:nvSpPr>
          <p:cNvPr id="264" name="dot_1">
            <a:extLst>
              <a:ext uri="{FF2B5EF4-FFF2-40B4-BE49-F238E27FC236}">
                <a16:creationId xmlns:a16="http://schemas.microsoft.com/office/drawing/2014/main" id="{F8BC1AFD-AB0D-4248-8313-93AEA025C44A}"/>
              </a:ext>
            </a:extLst>
          </p:cNvPr>
          <p:cNvSpPr/>
          <p:nvPr/>
        </p:nvSpPr>
        <p:spPr>
          <a:xfrm>
            <a:off x="190500" y="104422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5" name="Textfeld 264" descr="SILBELAST/FIRST|">
            <a:extLst>
              <a:ext uri="{FF2B5EF4-FFF2-40B4-BE49-F238E27FC236}">
                <a16:creationId xmlns:a16="http://schemas.microsoft.com/office/drawing/2014/main" id="{95A84163-B38E-4360-AEDB-48F50385AE72}"/>
              </a:ext>
            </a:extLst>
          </p:cNvPr>
          <p:cNvSpPr txBox="1"/>
          <p:nvPr/>
        </p:nvSpPr>
        <p:spPr>
          <a:xfrm>
            <a:off x="381000" y="1425228"/>
            <a:ext cx="56938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Ein</a:t>
            </a:r>
          </a:p>
        </p:txBody>
      </p:sp>
      <p:sp>
        <p:nvSpPr>
          <p:cNvPr id="266" name="Textfeld 265" descr="SILBELAST|_">
            <a:extLst>
              <a:ext uri="{FF2B5EF4-FFF2-40B4-BE49-F238E27FC236}">
                <a16:creationId xmlns:a16="http://schemas.microsoft.com/office/drawing/2014/main" id="{54136E7E-399A-4F19-8F0E-D6F6452485D8}"/>
              </a:ext>
            </a:extLst>
          </p:cNvPr>
          <p:cNvSpPr txBox="1"/>
          <p:nvPr/>
        </p:nvSpPr>
        <p:spPr>
          <a:xfrm>
            <a:off x="988487" y="1425228"/>
            <a:ext cx="52610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elf</a:t>
            </a:r>
          </a:p>
        </p:txBody>
      </p:sp>
      <p:sp>
        <p:nvSpPr>
          <p:cNvPr id="267" name="Textfeld 266" descr="SILBE|_">
            <a:extLst>
              <a:ext uri="{FF2B5EF4-FFF2-40B4-BE49-F238E27FC236}">
                <a16:creationId xmlns:a16="http://schemas.microsoft.com/office/drawing/2014/main" id="{4887D066-F086-4D45-952D-70E936E9C77F}"/>
              </a:ext>
            </a:extLst>
          </p:cNvPr>
          <p:cNvSpPr txBox="1"/>
          <p:nvPr/>
        </p:nvSpPr>
        <p:spPr>
          <a:xfrm>
            <a:off x="1552693" y="1425228"/>
            <a:ext cx="62068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Jah</a:t>
            </a:r>
          </a:p>
        </p:txBody>
      </p:sp>
      <p:sp>
        <p:nvSpPr>
          <p:cNvPr id="268" name="Textfeld 267" descr="SILBELAST|">
            <a:extLst>
              <a:ext uri="{FF2B5EF4-FFF2-40B4-BE49-F238E27FC236}">
                <a16:creationId xmlns:a16="http://schemas.microsoft.com/office/drawing/2014/main" id="{EF0C8BB1-8B32-4CB1-B35B-490659C176A6}"/>
              </a:ext>
            </a:extLst>
          </p:cNvPr>
          <p:cNvSpPr txBox="1"/>
          <p:nvPr/>
        </p:nvSpPr>
        <p:spPr>
          <a:xfrm>
            <a:off x="2033676" y="1425228"/>
            <a:ext cx="44755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re</a:t>
            </a:r>
          </a:p>
        </p:txBody>
      </p:sp>
      <p:sp>
        <p:nvSpPr>
          <p:cNvPr id="269" name="Textfeld 268" descr="SILBE|_">
            <a:extLst>
              <a:ext uri="{FF2B5EF4-FFF2-40B4-BE49-F238E27FC236}">
                <a16:creationId xmlns:a16="http://schemas.microsoft.com/office/drawing/2014/main" id="{5325FF8F-7695-4702-8629-AB4CD05B50AD}"/>
              </a:ext>
            </a:extLst>
          </p:cNvPr>
          <p:cNvSpPr txBox="1"/>
          <p:nvPr/>
        </p:nvSpPr>
        <p:spPr>
          <a:xfrm>
            <a:off x="2519334" y="1425228"/>
            <a:ext cx="41549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al</a:t>
            </a:r>
          </a:p>
        </p:txBody>
      </p:sp>
      <p:sp>
        <p:nvSpPr>
          <p:cNvPr id="270" name="Textfeld 269" descr="SILBELAST|">
            <a:extLst>
              <a:ext uri="{FF2B5EF4-FFF2-40B4-BE49-F238E27FC236}">
                <a16:creationId xmlns:a16="http://schemas.microsoft.com/office/drawing/2014/main" id="{19D8CE3B-3BB3-4BD1-BD43-391D9CACD481}"/>
              </a:ext>
            </a:extLst>
          </p:cNvPr>
          <p:cNvSpPr txBox="1"/>
          <p:nvPr/>
        </p:nvSpPr>
        <p:spPr>
          <a:xfrm>
            <a:off x="2795132" y="1425228"/>
            <a:ext cx="55976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ter</a:t>
            </a:r>
          </a:p>
        </p:txBody>
      </p:sp>
      <p:sp>
        <p:nvSpPr>
          <p:cNvPr id="271" name="Textfeld 270" descr="SILBE|_">
            <a:extLst>
              <a:ext uri="{FF2B5EF4-FFF2-40B4-BE49-F238E27FC236}">
                <a16:creationId xmlns:a16="http://schemas.microsoft.com/office/drawing/2014/main" id="{CAAB4C28-901F-4532-BE17-F74A691AD7D5}"/>
              </a:ext>
            </a:extLst>
          </p:cNvPr>
          <p:cNvSpPr txBox="1"/>
          <p:nvPr/>
        </p:nvSpPr>
        <p:spPr>
          <a:xfrm>
            <a:off x="3393001" y="1425228"/>
            <a:ext cx="76815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Jung</a:t>
            </a:r>
          </a:p>
        </p:txBody>
      </p:sp>
      <p:sp>
        <p:nvSpPr>
          <p:cNvPr id="272" name="Textfeld 271" descr="SILBELAST|">
            <a:extLst>
              <a:ext uri="{FF2B5EF4-FFF2-40B4-BE49-F238E27FC236}">
                <a16:creationId xmlns:a16="http://schemas.microsoft.com/office/drawing/2014/main" id="{B4CAB2D5-7AB3-46C8-9EFC-1E39C7C134B3}"/>
              </a:ext>
            </a:extLst>
          </p:cNvPr>
          <p:cNvSpPr txBox="1"/>
          <p:nvPr/>
        </p:nvSpPr>
        <p:spPr>
          <a:xfrm>
            <a:off x="4021460" y="1425228"/>
            <a:ext cx="33855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273" name="Textfeld 272" descr="SILBELAST|_">
            <a:extLst>
              <a:ext uri="{FF2B5EF4-FFF2-40B4-BE49-F238E27FC236}">
                <a16:creationId xmlns:a16="http://schemas.microsoft.com/office/drawing/2014/main" id="{A719D9DB-324D-4CD9-A116-E745E89A97DA}"/>
              </a:ext>
            </a:extLst>
          </p:cNvPr>
          <p:cNvSpPr txBox="1"/>
          <p:nvPr/>
        </p:nvSpPr>
        <p:spPr>
          <a:xfrm>
            <a:off x="4398114" y="1425228"/>
            <a:ext cx="59984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aus</a:t>
            </a:r>
          </a:p>
        </p:txBody>
      </p:sp>
      <p:sp>
        <p:nvSpPr>
          <p:cNvPr id="274" name="Textfeld 273" descr="SILBE|_">
            <a:extLst>
              <a:ext uri="{FF2B5EF4-FFF2-40B4-BE49-F238E27FC236}">
                <a16:creationId xmlns:a16="http://schemas.microsoft.com/office/drawing/2014/main" id="{DA946FB6-2077-46A1-9F26-B385BC412662}"/>
              </a:ext>
            </a:extLst>
          </p:cNvPr>
          <p:cNvSpPr txBox="1"/>
          <p:nvPr/>
        </p:nvSpPr>
        <p:spPr>
          <a:xfrm>
            <a:off x="5036058" y="1425228"/>
            <a:ext cx="401072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Si</a:t>
            </a:r>
          </a:p>
        </p:txBody>
      </p:sp>
      <p:sp>
        <p:nvSpPr>
          <p:cNvPr id="275" name="Textfeld 274" descr="SILBE|">
            <a:extLst>
              <a:ext uri="{FF2B5EF4-FFF2-40B4-BE49-F238E27FC236}">
                <a16:creationId xmlns:a16="http://schemas.microsoft.com/office/drawing/2014/main" id="{6831FA24-C233-40BD-98A8-97B0E2B51E40}"/>
              </a:ext>
            </a:extLst>
          </p:cNvPr>
          <p:cNvSpPr txBox="1"/>
          <p:nvPr/>
        </p:nvSpPr>
        <p:spPr>
          <a:xfrm>
            <a:off x="5297430" y="1425228"/>
            <a:ext cx="42191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 dirty="0">
                <a:solidFill>
                  <a:srgbClr val="4472C4"/>
                </a:solidFill>
                <a:latin typeface="Trebuchet MS" panose="020B0603020202020204" pitchFamily="34" charset="0"/>
              </a:rPr>
              <a:t>bi</a:t>
            </a:r>
          </a:p>
        </p:txBody>
      </p:sp>
      <p:sp>
        <p:nvSpPr>
          <p:cNvPr id="276" name="Textfeld 275" descr="SILBE|">
            <a:extLst>
              <a:ext uri="{FF2B5EF4-FFF2-40B4-BE49-F238E27FC236}">
                <a16:creationId xmlns:a16="http://schemas.microsoft.com/office/drawing/2014/main" id="{34628289-12DA-4D45-97BB-7BAD4416D774}"/>
              </a:ext>
            </a:extLst>
          </p:cNvPr>
          <p:cNvSpPr txBox="1"/>
          <p:nvPr/>
        </p:nvSpPr>
        <p:spPr>
          <a:xfrm>
            <a:off x="5580112" y="1425228"/>
            <a:ext cx="37382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ri</a:t>
            </a:r>
          </a:p>
        </p:txBody>
      </p:sp>
      <p:sp>
        <p:nvSpPr>
          <p:cNvPr id="277" name="Textfeld 276" descr="SILBELAST|">
            <a:extLst>
              <a:ext uri="{FF2B5EF4-FFF2-40B4-BE49-F238E27FC236}">
                <a16:creationId xmlns:a16="http://schemas.microsoft.com/office/drawing/2014/main" id="{A68AB6E6-2676-42B5-9729-316969218ADC}"/>
              </a:ext>
            </a:extLst>
          </p:cNvPr>
          <p:cNvSpPr txBox="1"/>
          <p:nvPr/>
        </p:nvSpPr>
        <p:spPr>
          <a:xfrm>
            <a:off x="5814232" y="1425228"/>
            <a:ext cx="49244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278" name="Textfeld 277" descr="SILBELAST|_">
            <a:extLst>
              <a:ext uri="{FF2B5EF4-FFF2-40B4-BE49-F238E27FC236}">
                <a16:creationId xmlns:a16="http://schemas.microsoft.com/office/drawing/2014/main" id="{B49324F3-65B8-4B3B-A269-9467E7CAA011}"/>
              </a:ext>
            </a:extLst>
          </p:cNvPr>
          <p:cNvSpPr txBox="1"/>
          <p:nvPr/>
        </p:nvSpPr>
        <p:spPr>
          <a:xfrm>
            <a:off x="6344775" y="1425228"/>
            <a:ext cx="41870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in</a:t>
            </a:r>
          </a:p>
        </p:txBody>
      </p:sp>
      <p:sp>
        <p:nvSpPr>
          <p:cNvPr id="279" name="Textfeld 278" descr="SILBE|_">
            <a:extLst>
              <a:ext uri="{FF2B5EF4-FFF2-40B4-BE49-F238E27FC236}">
                <a16:creationId xmlns:a16="http://schemas.microsoft.com/office/drawing/2014/main" id="{34859B73-CE41-4FCE-9775-6E30342D348C}"/>
              </a:ext>
            </a:extLst>
          </p:cNvPr>
          <p:cNvSpPr txBox="1"/>
          <p:nvPr/>
        </p:nvSpPr>
        <p:spPr>
          <a:xfrm>
            <a:off x="6801579" y="1425228"/>
            <a:ext cx="72154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Russ</a:t>
            </a:r>
          </a:p>
        </p:txBody>
      </p:sp>
      <p:sp>
        <p:nvSpPr>
          <p:cNvPr id="280" name="Textfeld 279" descr="SILBELAST|">
            <a:extLst>
              <a:ext uri="{FF2B5EF4-FFF2-40B4-BE49-F238E27FC236}">
                <a16:creationId xmlns:a16="http://schemas.microsoft.com/office/drawing/2014/main" id="{8C473B54-51A5-4287-BE05-2E0A0D8F8B6F}"/>
              </a:ext>
            </a:extLst>
          </p:cNvPr>
          <p:cNvSpPr txBox="1"/>
          <p:nvPr/>
        </p:nvSpPr>
        <p:spPr>
          <a:xfrm>
            <a:off x="7383423" y="1425228"/>
            <a:ext cx="7264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land</a:t>
            </a:r>
          </a:p>
        </p:txBody>
      </p:sp>
      <p:sp>
        <p:nvSpPr>
          <p:cNvPr id="281" name="Textfeld 280" descr="SILBELAST|_">
            <a:extLst>
              <a:ext uri="{FF2B5EF4-FFF2-40B4-BE49-F238E27FC236}">
                <a16:creationId xmlns:a16="http://schemas.microsoft.com/office/drawing/2014/main" id="{D855FE7D-FD23-412F-8660-B342F98CE185}"/>
              </a:ext>
            </a:extLst>
          </p:cNvPr>
          <p:cNvSpPr txBox="1"/>
          <p:nvPr/>
        </p:nvSpPr>
        <p:spPr>
          <a:xfrm>
            <a:off x="381000" y="1869728"/>
            <a:ext cx="59824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hat</a:t>
            </a:r>
          </a:p>
        </p:txBody>
      </p:sp>
      <p:sp>
        <p:nvSpPr>
          <p:cNvPr id="282" name="Textfeld 281" descr="SILBELAST|_">
            <a:extLst>
              <a:ext uri="{FF2B5EF4-FFF2-40B4-BE49-F238E27FC236}">
                <a16:creationId xmlns:a16="http://schemas.microsoft.com/office/drawing/2014/main" id="{CA1D9F18-C8DB-4458-BC3B-1640C2BE5EAD}"/>
              </a:ext>
            </a:extLst>
          </p:cNvPr>
          <p:cNvSpPr txBox="1"/>
          <p:nvPr/>
        </p:nvSpPr>
        <p:spPr>
          <a:xfrm>
            <a:off x="1017341" y="1869728"/>
            <a:ext cx="80983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beim</a:t>
            </a:r>
          </a:p>
        </p:txBody>
      </p:sp>
      <p:sp>
        <p:nvSpPr>
          <p:cNvPr id="283" name="Textfeld 282" descr="SILBE|_">
            <a:extLst>
              <a:ext uri="{FF2B5EF4-FFF2-40B4-BE49-F238E27FC236}">
                <a16:creationId xmlns:a16="http://schemas.microsoft.com/office/drawing/2014/main" id="{3635DAA3-D9DD-45E7-A3F8-A87417F6B71A}"/>
              </a:ext>
            </a:extLst>
          </p:cNvPr>
          <p:cNvSpPr txBox="1"/>
          <p:nvPr/>
        </p:nvSpPr>
        <p:spPr>
          <a:xfrm>
            <a:off x="1865278" y="1869728"/>
            <a:ext cx="75052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Gass</a:t>
            </a:r>
          </a:p>
        </p:txBody>
      </p:sp>
      <p:sp>
        <p:nvSpPr>
          <p:cNvPr id="284" name="Textfeld 283" descr="SILBE|">
            <a:extLst>
              <a:ext uri="{FF2B5EF4-FFF2-40B4-BE49-F238E27FC236}">
                <a16:creationId xmlns:a16="http://schemas.microsoft.com/office/drawing/2014/main" id="{24ECDA2F-889F-4975-BC7A-742E914EFFFF}"/>
              </a:ext>
            </a:extLst>
          </p:cNvPr>
          <p:cNvSpPr txBox="1"/>
          <p:nvPr/>
        </p:nvSpPr>
        <p:spPr>
          <a:xfrm>
            <a:off x="2476104" y="1869728"/>
            <a:ext cx="26481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i</a:t>
            </a:r>
          </a:p>
        </p:txBody>
      </p:sp>
      <p:sp>
        <p:nvSpPr>
          <p:cNvPr id="285" name="Textfeld 284" descr="SILBE|">
            <a:extLst>
              <a:ext uri="{FF2B5EF4-FFF2-40B4-BE49-F238E27FC236}">
                <a16:creationId xmlns:a16="http://schemas.microsoft.com/office/drawing/2014/main" id="{C18529B1-5F0A-4A9F-B1A5-F93A0B714266}"/>
              </a:ext>
            </a:extLst>
          </p:cNvPr>
          <p:cNvSpPr txBox="1"/>
          <p:nvPr/>
        </p:nvSpPr>
        <p:spPr>
          <a:xfrm>
            <a:off x="2601220" y="1869728"/>
            <a:ext cx="63350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geh</a:t>
            </a:r>
          </a:p>
        </p:txBody>
      </p:sp>
      <p:sp>
        <p:nvSpPr>
          <p:cNvPr id="286" name="Textfeld 285" descr="SILBELAST|">
            <a:extLst>
              <a:ext uri="{FF2B5EF4-FFF2-40B4-BE49-F238E27FC236}">
                <a16:creationId xmlns:a16="http://schemas.microsoft.com/office/drawing/2014/main" id="{149EEEEB-46E8-4306-81D0-AF00E072784B}"/>
              </a:ext>
            </a:extLst>
          </p:cNvPr>
          <p:cNvSpPr txBox="1"/>
          <p:nvPr/>
        </p:nvSpPr>
        <p:spPr>
          <a:xfrm>
            <a:off x="3095027" y="1869728"/>
            <a:ext cx="49244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287" name="Textfeld 286" descr="SILBELAST|_">
            <a:extLst>
              <a:ext uri="{FF2B5EF4-FFF2-40B4-BE49-F238E27FC236}">
                <a16:creationId xmlns:a16="http://schemas.microsoft.com/office/drawing/2014/main" id="{3B8D65F5-C8F2-46D4-AF4F-6371A72C1215}"/>
              </a:ext>
            </a:extLst>
          </p:cNvPr>
          <p:cNvSpPr txBox="1"/>
          <p:nvPr/>
        </p:nvSpPr>
        <p:spPr>
          <a:xfrm>
            <a:off x="3625570" y="1869728"/>
            <a:ext cx="61106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mit</a:t>
            </a:r>
          </a:p>
        </p:txBody>
      </p:sp>
      <p:sp>
        <p:nvSpPr>
          <p:cNvPr id="288" name="Textfeld 287" descr="SILBE|_">
            <a:extLst>
              <a:ext uri="{FF2B5EF4-FFF2-40B4-BE49-F238E27FC236}">
                <a16:creationId xmlns:a16="http://schemas.microsoft.com/office/drawing/2014/main" id="{5B60F7B3-7FBB-4BA7-957D-C2D25FEC15DB}"/>
              </a:ext>
            </a:extLst>
          </p:cNvPr>
          <p:cNvSpPr txBox="1"/>
          <p:nvPr/>
        </p:nvSpPr>
        <p:spPr>
          <a:xfrm>
            <a:off x="4274735" y="1869728"/>
            <a:ext cx="5325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sei</a:t>
            </a:r>
          </a:p>
        </p:txBody>
      </p:sp>
      <p:sp>
        <p:nvSpPr>
          <p:cNvPr id="289" name="Textfeld 288" descr="SILBELAST|">
            <a:extLst>
              <a:ext uri="{FF2B5EF4-FFF2-40B4-BE49-F238E27FC236}">
                <a16:creationId xmlns:a16="http://schemas.microsoft.com/office/drawing/2014/main" id="{45EAD57A-451C-470B-B232-FE92C60C814A}"/>
              </a:ext>
            </a:extLst>
          </p:cNvPr>
          <p:cNvSpPr txBox="1"/>
          <p:nvPr/>
        </p:nvSpPr>
        <p:spPr>
          <a:xfrm>
            <a:off x="4667553" y="1869728"/>
            <a:ext cx="7264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nem</a:t>
            </a:r>
          </a:p>
        </p:txBody>
      </p:sp>
      <p:sp>
        <p:nvSpPr>
          <p:cNvPr id="290" name="Textfeld 289" descr="SILBELAST|_">
            <a:extLst>
              <a:ext uri="{FF2B5EF4-FFF2-40B4-BE49-F238E27FC236}">
                <a16:creationId xmlns:a16="http://schemas.microsoft.com/office/drawing/2014/main" id="{EB3B24AB-5CAA-4450-BE56-8B7239BC4C7F}"/>
              </a:ext>
            </a:extLst>
          </p:cNvPr>
          <p:cNvSpPr txBox="1"/>
          <p:nvPr/>
        </p:nvSpPr>
        <p:spPr>
          <a:xfrm>
            <a:off x="5432134" y="1869728"/>
            <a:ext cx="83388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Hund</a:t>
            </a:r>
          </a:p>
        </p:txBody>
      </p:sp>
      <p:sp>
        <p:nvSpPr>
          <p:cNvPr id="291" name="Textfeld 290" descr="SILBE|_">
            <a:extLst>
              <a:ext uri="{FF2B5EF4-FFF2-40B4-BE49-F238E27FC236}">
                <a16:creationId xmlns:a16="http://schemas.microsoft.com/office/drawing/2014/main" id="{C1810749-4FBD-4947-AF8E-67DB2BF6C9E7}"/>
              </a:ext>
            </a:extLst>
          </p:cNvPr>
          <p:cNvSpPr txBox="1"/>
          <p:nvPr/>
        </p:nvSpPr>
        <p:spPr>
          <a:xfrm>
            <a:off x="6304117" y="1869728"/>
            <a:ext cx="41870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ei</a:t>
            </a:r>
          </a:p>
        </p:txBody>
      </p:sp>
      <p:sp>
        <p:nvSpPr>
          <p:cNvPr id="292" name="Textfeld 291" descr="SILBELAST|">
            <a:extLst>
              <a:ext uri="{FF2B5EF4-FFF2-40B4-BE49-F238E27FC236}">
                <a16:creationId xmlns:a16="http://schemas.microsoft.com/office/drawing/2014/main" id="{685E030B-F80C-4455-BE83-604A3CA9DB37}"/>
              </a:ext>
            </a:extLst>
          </p:cNvPr>
          <p:cNvSpPr txBox="1"/>
          <p:nvPr/>
        </p:nvSpPr>
        <p:spPr>
          <a:xfrm>
            <a:off x="6583121" y="1869728"/>
            <a:ext cx="49244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</a:t>
            </a:r>
          </a:p>
        </p:txBody>
      </p:sp>
      <p:sp>
        <p:nvSpPr>
          <p:cNvPr id="293" name="Textfeld 292" descr="SILBE|_">
            <a:extLst>
              <a:ext uri="{FF2B5EF4-FFF2-40B4-BE49-F238E27FC236}">
                <a16:creationId xmlns:a16="http://schemas.microsoft.com/office/drawing/2014/main" id="{4F4ADEFC-F19D-4E28-B4F8-7FB9EF270903}"/>
              </a:ext>
            </a:extLst>
          </p:cNvPr>
          <p:cNvSpPr txBox="1"/>
          <p:nvPr/>
        </p:nvSpPr>
        <p:spPr>
          <a:xfrm>
            <a:off x="381000" y="2314228"/>
            <a:ext cx="60625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sen</a:t>
            </a:r>
          </a:p>
        </p:txBody>
      </p:sp>
      <p:sp>
        <p:nvSpPr>
          <p:cNvPr id="294" name="Textfeld 293" descr="SILBE|">
            <a:extLst>
              <a:ext uri="{FF2B5EF4-FFF2-40B4-BE49-F238E27FC236}">
                <a16:creationId xmlns:a16="http://schemas.microsoft.com/office/drawing/2014/main" id="{B80A057B-ECF7-433A-8818-196CAEBC8DD0}"/>
              </a:ext>
            </a:extLst>
          </p:cNvPr>
          <p:cNvSpPr txBox="1"/>
          <p:nvPr/>
        </p:nvSpPr>
        <p:spPr>
          <a:xfrm>
            <a:off x="847556" y="2314228"/>
            <a:ext cx="44595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sa</a:t>
            </a:r>
          </a:p>
        </p:txBody>
      </p:sp>
      <p:sp>
        <p:nvSpPr>
          <p:cNvPr id="295" name="Textfeld 294" descr="SILBE|">
            <a:extLst>
              <a:ext uri="{FF2B5EF4-FFF2-40B4-BE49-F238E27FC236}">
                <a16:creationId xmlns:a16="http://schemas.microsoft.com/office/drawing/2014/main" id="{AE7EB1FA-A791-4312-8782-5F68514D3E15}"/>
              </a:ext>
            </a:extLst>
          </p:cNvPr>
          <p:cNvSpPr txBox="1"/>
          <p:nvPr/>
        </p:nvSpPr>
        <p:spPr>
          <a:xfrm>
            <a:off x="1153812" y="2314228"/>
            <a:ext cx="37702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ti</a:t>
            </a:r>
          </a:p>
        </p:txBody>
      </p:sp>
      <p:sp>
        <p:nvSpPr>
          <p:cNvPr id="296" name="Textfeld 295" descr="SILBE|">
            <a:extLst>
              <a:ext uri="{FF2B5EF4-FFF2-40B4-BE49-F238E27FC236}">
                <a16:creationId xmlns:a16="http://schemas.microsoft.com/office/drawing/2014/main" id="{871CD070-BB6A-462E-B69C-229A40DF3163}"/>
              </a:ext>
            </a:extLst>
          </p:cNvPr>
          <p:cNvSpPr txBox="1"/>
          <p:nvPr/>
        </p:nvSpPr>
        <p:spPr>
          <a:xfrm>
            <a:off x="1391138" y="2314228"/>
            <a:ext cx="33534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o</a:t>
            </a:r>
          </a:p>
        </p:txBody>
      </p:sp>
      <p:sp>
        <p:nvSpPr>
          <p:cNvPr id="297" name="Textfeld 296" descr="SILBE|">
            <a:extLst>
              <a:ext uri="{FF2B5EF4-FFF2-40B4-BE49-F238E27FC236}">
                <a16:creationId xmlns:a16="http://schemas.microsoft.com/office/drawing/2014/main" id="{4474A121-2B06-4056-AFCD-16A5DADBD911}"/>
              </a:ext>
            </a:extLst>
          </p:cNvPr>
          <p:cNvSpPr txBox="1"/>
          <p:nvPr/>
        </p:nvSpPr>
        <p:spPr>
          <a:xfrm>
            <a:off x="1586786" y="2314228"/>
            <a:ext cx="65915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nell</a:t>
            </a:r>
          </a:p>
        </p:txBody>
      </p:sp>
      <p:sp>
        <p:nvSpPr>
          <p:cNvPr id="298" name="Textfeld 297" descr="SILBELAST|">
            <a:extLst>
              <a:ext uri="{FF2B5EF4-FFF2-40B4-BE49-F238E27FC236}">
                <a16:creationId xmlns:a16="http://schemas.microsoft.com/office/drawing/2014/main" id="{3CF4DCCE-70F9-4146-B392-BFDE0BA5C1ED}"/>
              </a:ext>
            </a:extLst>
          </p:cNvPr>
          <p:cNvSpPr txBox="1"/>
          <p:nvPr/>
        </p:nvSpPr>
        <p:spPr>
          <a:xfrm>
            <a:off x="2106241" y="2314228"/>
            <a:ext cx="33855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299" name="Textfeld 298" descr="SILBE|_">
            <a:extLst>
              <a:ext uri="{FF2B5EF4-FFF2-40B4-BE49-F238E27FC236}">
                <a16:creationId xmlns:a16="http://schemas.microsoft.com/office/drawing/2014/main" id="{5785F935-48CD-43C5-ADB5-6450992929E5}"/>
              </a:ext>
            </a:extLst>
          </p:cNvPr>
          <p:cNvSpPr txBox="1"/>
          <p:nvPr/>
        </p:nvSpPr>
        <p:spPr>
          <a:xfrm>
            <a:off x="2482895" y="2314228"/>
            <a:ext cx="60144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Ent</a:t>
            </a:r>
            <a:endParaRPr lang="de-DE" sz="2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0" name="Textfeld 299" descr="SILBE|">
            <a:extLst>
              <a:ext uri="{FF2B5EF4-FFF2-40B4-BE49-F238E27FC236}">
                <a16:creationId xmlns:a16="http://schemas.microsoft.com/office/drawing/2014/main" id="{3DA8DBCE-F42C-4CCA-9B30-1D79564D2DAF}"/>
              </a:ext>
            </a:extLst>
          </p:cNvPr>
          <p:cNvSpPr txBox="1"/>
          <p:nvPr/>
        </p:nvSpPr>
        <p:spPr>
          <a:xfrm>
            <a:off x="2944641" y="2314228"/>
            <a:ext cx="77777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de-DE" sz="2200" dirty="0">
                <a:solidFill>
                  <a:srgbClr val="4472C4"/>
                </a:solidFill>
                <a:latin typeface="Trebuchet MS" panose="020B0603020202020204" pitchFamily="34" charset="0"/>
              </a:rPr>
              <a:t>deck</a:t>
            </a:r>
          </a:p>
        </p:txBody>
      </p:sp>
      <p:sp>
        <p:nvSpPr>
          <p:cNvPr id="301" name="Textfeld 300" descr="SILBELAST|">
            <a:extLst>
              <a:ext uri="{FF2B5EF4-FFF2-40B4-BE49-F238E27FC236}">
                <a16:creationId xmlns:a16="http://schemas.microsoft.com/office/drawing/2014/main" id="{0852EEC3-7427-419E-831C-6BC54CAF6E3B}"/>
              </a:ext>
            </a:extLst>
          </p:cNvPr>
          <p:cNvSpPr txBox="1"/>
          <p:nvPr/>
        </p:nvSpPr>
        <p:spPr>
          <a:xfrm>
            <a:off x="3582719" y="2314228"/>
            <a:ext cx="63350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ung</a:t>
            </a:r>
          </a:p>
        </p:txBody>
      </p:sp>
      <p:sp>
        <p:nvSpPr>
          <p:cNvPr id="302" name="Textfeld 301" descr="SILBE|_">
            <a:extLst>
              <a:ext uri="{FF2B5EF4-FFF2-40B4-BE49-F238E27FC236}">
                <a16:creationId xmlns:a16="http://schemas.microsoft.com/office/drawing/2014/main" id="{A23DF8F1-95CB-48E0-A1DD-5B376842A465}"/>
              </a:ext>
            </a:extLst>
          </p:cNvPr>
          <p:cNvSpPr txBox="1"/>
          <p:nvPr/>
        </p:nvSpPr>
        <p:spPr>
          <a:xfrm>
            <a:off x="4254326" y="2314228"/>
            <a:ext cx="4796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ge</a:t>
            </a:r>
          </a:p>
        </p:txBody>
      </p:sp>
      <p:sp>
        <p:nvSpPr>
          <p:cNvPr id="303" name="Textfeld 302" descr="SILBELAST|">
            <a:extLst>
              <a:ext uri="{FF2B5EF4-FFF2-40B4-BE49-F238E27FC236}">
                <a16:creationId xmlns:a16="http://schemas.microsoft.com/office/drawing/2014/main" id="{403FB4FB-5A31-4427-A9D0-C3DFBB2A59F9}"/>
              </a:ext>
            </a:extLst>
          </p:cNvPr>
          <p:cNvSpPr txBox="1"/>
          <p:nvPr/>
        </p:nvSpPr>
        <p:spPr>
          <a:xfrm>
            <a:off x="4594244" y="2314228"/>
            <a:ext cx="107593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macht.</a:t>
            </a:r>
          </a:p>
        </p:txBody>
      </p:sp>
      <p:sp>
        <p:nvSpPr>
          <p:cNvPr id="304" name="dot_2">
            <a:extLst>
              <a:ext uri="{FF2B5EF4-FFF2-40B4-BE49-F238E27FC236}">
                <a16:creationId xmlns:a16="http://schemas.microsoft.com/office/drawing/2014/main" id="{3FCF7C94-BC12-4BC4-BDB2-F310515A4D67}"/>
              </a:ext>
            </a:extLst>
          </p:cNvPr>
          <p:cNvSpPr/>
          <p:nvPr/>
        </p:nvSpPr>
        <p:spPr>
          <a:xfrm>
            <a:off x="190500" y="148872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5" name="Textfeld 304" descr="SILBELAST/FIRST|">
            <a:extLst>
              <a:ext uri="{FF2B5EF4-FFF2-40B4-BE49-F238E27FC236}">
                <a16:creationId xmlns:a16="http://schemas.microsoft.com/office/drawing/2014/main" id="{5FDAC2B1-AA70-4EEB-A6AD-07B5B4A3CAA6}"/>
              </a:ext>
            </a:extLst>
          </p:cNvPr>
          <p:cNvSpPr txBox="1"/>
          <p:nvPr/>
        </p:nvSpPr>
        <p:spPr>
          <a:xfrm>
            <a:off x="381000" y="2758728"/>
            <a:ext cx="444352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Er</a:t>
            </a:r>
          </a:p>
        </p:txBody>
      </p:sp>
      <p:sp>
        <p:nvSpPr>
          <p:cNvPr id="306" name="Textfeld 305" descr="SILBELAST|_">
            <a:extLst>
              <a:ext uri="{FF2B5EF4-FFF2-40B4-BE49-F238E27FC236}">
                <a16:creationId xmlns:a16="http://schemas.microsoft.com/office/drawing/2014/main" id="{F98B0349-4E3C-4B58-AE5F-06036D8A0308}"/>
              </a:ext>
            </a:extLst>
          </p:cNvPr>
          <p:cNvSpPr txBox="1"/>
          <p:nvPr/>
        </p:nvSpPr>
        <p:spPr>
          <a:xfrm>
            <a:off x="863452" y="2758728"/>
            <a:ext cx="79861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stieß</a:t>
            </a:r>
          </a:p>
        </p:txBody>
      </p:sp>
      <p:sp>
        <p:nvSpPr>
          <p:cNvPr id="307" name="Textfeld 306" descr="SILBE|_">
            <a:extLst>
              <a:ext uri="{FF2B5EF4-FFF2-40B4-BE49-F238E27FC236}">
                <a16:creationId xmlns:a16="http://schemas.microsoft.com/office/drawing/2014/main" id="{E0918F98-9240-4A83-BCA0-C1283E55C78B}"/>
              </a:ext>
            </a:extLst>
          </p:cNvPr>
          <p:cNvSpPr txBox="1"/>
          <p:nvPr/>
        </p:nvSpPr>
        <p:spPr>
          <a:xfrm>
            <a:off x="1700169" y="2758728"/>
            <a:ext cx="72006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näm</a:t>
            </a:r>
          </a:p>
        </p:txBody>
      </p:sp>
      <p:sp>
        <p:nvSpPr>
          <p:cNvPr id="308" name="Textfeld 307" descr="SILBELAST|">
            <a:extLst>
              <a:ext uri="{FF2B5EF4-FFF2-40B4-BE49-F238E27FC236}">
                <a16:creationId xmlns:a16="http://schemas.microsoft.com/office/drawing/2014/main" id="{7F019E30-418E-4730-BA93-6AFDA01BEEB6}"/>
              </a:ext>
            </a:extLst>
          </p:cNvPr>
          <p:cNvSpPr txBox="1"/>
          <p:nvPr/>
        </p:nvSpPr>
        <p:spPr>
          <a:xfrm>
            <a:off x="2280538" y="2758728"/>
            <a:ext cx="641522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lich</a:t>
            </a:r>
          </a:p>
        </p:txBody>
      </p:sp>
      <p:sp>
        <p:nvSpPr>
          <p:cNvPr id="309" name="Textfeld 308" descr="SILBELAST|_">
            <a:extLst>
              <a:ext uri="{FF2B5EF4-FFF2-40B4-BE49-F238E27FC236}">
                <a16:creationId xmlns:a16="http://schemas.microsoft.com/office/drawing/2014/main" id="{F0727313-9657-4EEA-9A36-BAA0B6E89D21}"/>
              </a:ext>
            </a:extLst>
          </p:cNvPr>
          <p:cNvSpPr txBox="1"/>
          <p:nvPr/>
        </p:nvSpPr>
        <p:spPr>
          <a:xfrm>
            <a:off x="2960160" y="2758728"/>
            <a:ext cx="5661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am</a:t>
            </a:r>
          </a:p>
        </p:txBody>
      </p:sp>
      <p:sp>
        <p:nvSpPr>
          <p:cNvPr id="310" name="Textfeld 309" descr="SILBELAST|_">
            <a:extLst>
              <a:ext uri="{FF2B5EF4-FFF2-40B4-BE49-F238E27FC236}">
                <a16:creationId xmlns:a16="http://schemas.microsoft.com/office/drawing/2014/main" id="{BB5232A6-B680-4A6A-A88F-F6CA451CC5DB}"/>
              </a:ext>
            </a:extLst>
          </p:cNvPr>
          <p:cNvSpPr txBox="1"/>
          <p:nvPr/>
        </p:nvSpPr>
        <p:spPr>
          <a:xfrm>
            <a:off x="3564441" y="2758728"/>
            <a:ext cx="81144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Hang</a:t>
            </a:r>
          </a:p>
        </p:txBody>
      </p:sp>
      <p:sp>
        <p:nvSpPr>
          <p:cNvPr id="311" name="Textfeld 310" descr="SILBE|_">
            <a:extLst>
              <a:ext uri="{FF2B5EF4-FFF2-40B4-BE49-F238E27FC236}">
                <a16:creationId xmlns:a16="http://schemas.microsoft.com/office/drawing/2014/main" id="{ECA36E74-1CC3-4DA2-BABC-99647B9188C8}"/>
              </a:ext>
            </a:extLst>
          </p:cNvPr>
          <p:cNvSpPr txBox="1"/>
          <p:nvPr/>
        </p:nvSpPr>
        <p:spPr>
          <a:xfrm>
            <a:off x="4413982" y="2758728"/>
            <a:ext cx="41870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ei</a:t>
            </a:r>
          </a:p>
        </p:txBody>
      </p:sp>
      <p:sp>
        <p:nvSpPr>
          <p:cNvPr id="312" name="Textfeld 311" descr="SILBELAST|">
            <a:extLst>
              <a:ext uri="{FF2B5EF4-FFF2-40B4-BE49-F238E27FC236}">
                <a16:creationId xmlns:a16="http://schemas.microsoft.com/office/drawing/2014/main" id="{9B325F9A-C5D9-4142-8166-DE1BDE4F9321}"/>
              </a:ext>
            </a:extLst>
          </p:cNvPr>
          <p:cNvSpPr txBox="1"/>
          <p:nvPr/>
        </p:nvSpPr>
        <p:spPr>
          <a:xfrm>
            <a:off x="4692986" y="2758728"/>
            <a:ext cx="60625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nes</a:t>
            </a:r>
          </a:p>
        </p:txBody>
      </p:sp>
      <p:sp>
        <p:nvSpPr>
          <p:cNvPr id="313" name="Textfeld 312" descr="SILBE|_">
            <a:extLst>
              <a:ext uri="{FF2B5EF4-FFF2-40B4-BE49-F238E27FC236}">
                <a16:creationId xmlns:a16="http://schemas.microsoft.com/office/drawing/2014/main" id="{85D5D0A1-7455-43C5-BC6F-070545FD4F5E}"/>
              </a:ext>
            </a:extLst>
          </p:cNvPr>
          <p:cNvSpPr txBox="1"/>
          <p:nvPr/>
        </p:nvSpPr>
        <p:spPr>
          <a:xfrm>
            <a:off x="5337342" y="2758728"/>
            <a:ext cx="79701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Fluss</a:t>
            </a:r>
          </a:p>
        </p:txBody>
      </p:sp>
      <p:sp>
        <p:nvSpPr>
          <p:cNvPr id="314" name="Textfeld 313" descr="SILBE|">
            <a:extLst>
              <a:ext uri="{FF2B5EF4-FFF2-40B4-BE49-F238E27FC236}">
                <a16:creationId xmlns:a16="http://schemas.microsoft.com/office/drawing/2014/main" id="{493B826E-F099-4244-B9E9-51842F4D1551}"/>
              </a:ext>
            </a:extLst>
          </p:cNvPr>
          <p:cNvSpPr txBox="1"/>
          <p:nvPr/>
        </p:nvSpPr>
        <p:spPr>
          <a:xfrm>
            <a:off x="5994655" y="2758728"/>
            <a:ext cx="33855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u</a:t>
            </a:r>
          </a:p>
        </p:txBody>
      </p:sp>
      <p:sp>
        <p:nvSpPr>
          <p:cNvPr id="315" name="Textfeld 314" descr="SILBELAST|">
            <a:extLst>
              <a:ext uri="{FF2B5EF4-FFF2-40B4-BE49-F238E27FC236}">
                <a16:creationId xmlns:a16="http://schemas.microsoft.com/office/drawing/2014/main" id="{A9CCF5AF-D3E4-4CBA-8692-12F1D6601105}"/>
              </a:ext>
            </a:extLst>
          </p:cNvPr>
          <p:cNvSpPr txBox="1"/>
          <p:nvPr/>
        </p:nvSpPr>
        <p:spPr>
          <a:xfrm>
            <a:off x="6193509" y="2758728"/>
            <a:ext cx="66556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fers</a:t>
            </a:r>
          </a:p>
        </p:txBody>
      </p:sp>
      <p:sp>
        <p:nvSpPr>
          <p:cNvPr id="316" name="Textfeld 315" descr="SILBELAST|_">
            <a:extLst>
              <a:ext uri="{FF2B5EF4-FFF2-40B4-BE49-F238E27FC236}">
                <a16:creationId xmlns:a16="http://schemas.microsoft.com/office/drawing/2014/main" id="{AA0E0A73-6867-433B-AB7A-E613995E6000}"/>
              </a:ext>
            </a:extLst>
          </p:cNvPr>
          <p:cNvSpPr txBox="1"/>
          <p:nvPr/>
        </p:nvSpPr>
        <p:spPr>
          <a:xfrm>
            <a:off x="6897176" y="2758728"/>
            <a:ext cx="59022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auf</a:t>
            </a:r>
          </a:p>
        </p:txBody>
      </p:sp>
      <p:sp>
        <p:nvSpPr>
          <p:cNvPr id="317" name="Textfeld 316" descr="SILBELAST|_">
            <a:extLst>
              <a:ext uri="{FF2B5EF4-FFF2-40B4-BE49-F238E27FC236}">
                <a16:creationId xmlns:a16="http://schemas.microsoft.com/office/drawing/2014/main" id="{1304E317-97CF-4123-AF89-9157595AD9A2}"/>
              </a:ext>
            </a:extLst>
          </p:cNvPr>
          <p:cNvSpPr txBox="1"/>
          <p:nvPr/>
        </p:nvSpPr>
        <p:spPr>
          <a:xfrm>
            <a:off x="7525502" y="2758728"/>
            <a:ext cx="57579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</a:p>
        </p:txBody>
      </p:sp>
      <p:sp>
        <p:nvSpPr>
          <p:cNvPr id="318" name="Textfeld 317" descr="SILBE|_">
            <a:extLst>
              <a:ext uri="{FF2B5EF4-FFF2-40B4-BE49-F238E27FC236}">
                <a16:creationId xmlns:a16="http://schemas.microsoft.com/office/drawing/2014/main" id="{AFA4EDBA-7EC6-48DA-87C3-59BF8B617F20}"/>
              </a:ext>
            </a:extLst>
          </p:cNvPr>
          <p:cNvSpPr txBox="1"/>
          <p:nvPr/>
        </p:nvSpPr>
        <p:spPr>
          <a:xfrm>
            <a:off x="342306" y="3220775"/>
            <a:ext cx="36740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Ü</a:t>
            </a:r>
          </a:p>
        </p:txBody>
      </p:sp>
      <p:sp>
        <p:nvSpPr>
          <p:cNvPr id="319" name="Textfeld 318" descr="SILBE|">
            <a:extLst>
              <a:ext uri="{FF2B5EF4-FFF2-40B4-BE49-F238E27FC236}">
                <a16:creationId xmlns:a16="http://schemas.microsoft.com/office/drawing/2014/main" id="{16F020FB-A4FA-4690-88CF-022EFC358F90}"/>
              </a:ext>
            </a:extLst>
          </p:cNvPr>
          <p:cNvSpPr txBox="1"/>
          <p:nvPr/>
        </p:nvSpPr>
        <p:spPr>
          <a:xfrm>
            <a:off x="546496" y="3203228"/>
            <a:ext cx="60465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ber</a:t>
            </a:r>
          </a:p>
        </p:txBody>
      </p:sp>
      <p:sp>
        <p:nvSpPr>
          <p:cNvPr id="320" name="Textfeld 319" descr="SILBE|">
            <a:extLst>
              <a:ext uri="{FF2B5EF4-FFF2-40B4-BE49-F238E27FC236}">
                <a16:creationId xmlns:a16="http://schemas.microsoft.com/office/drawing/2014/main" id="{C4590D1D-EA9E-49CC-922B-0A9E3EDA9D47}"/>
              </a:ext>
            </a:extLst>
          </p:cNvPr>
          <p:cNvSpPr txBox="1"/>
          <p:nvPr/>
        </p:nvSpPr>
        <p:spPr>
          <a:xfrm>
            <a:off x="1011449" y="3203228"/>
            <a:ext cx="561372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res</a:t>
            </a:r>
          </a:p>
        </p:txBody>
      </p:sp>
      <p:sp>
        <p:nvSpPr>
          <p:cNvPr id="321" name="Textfeld 320" descr="SILBELAST|">
            <a:extLst>
              <a:ext uri="{FF2B5EF4-FFF2-40B4-BE49-F238E27FC236}">
                <a16:creationId xmlns:a16="http://schemas.microsoft.com/office/drawing/2014/main" id="{1E8F133F-672C-4FDD-BEBC-D68D35D8AFBA}"/>
              </a:ext>
            </a:extLst>
          </p:cNvPr>
          <p:cNvSpPr txBox="1"/>
          <p:nvPr/>
        </p:nvSpPr>
        <p:spPr>
          <a:xfrm>
            <a:off x="1433121" y="3203228"/>
            <a:ext cx="45076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te</a:t>
            </a:r>
          </a:p>
        </p:txBody>
      </p:sp>
      <p:sp>
        <p:nvSpPr>
          <p:cNvPr id="322" name="Textfeld 321" descr="SILBE|_">
            <a:extLst>
              <a:ext uri="{FF2B5EF4-FFF2-40B4-BE49-F238E27FC236}">
                <a16:creationId xmlns:a16="http://schemas.microsoft.com/office/drawing/2014/main" id="{4715E647-A1E5-4AC1-B7A3-E979212B80A3}"/>
              </a:ext>
            </a:extLst>
          </p:cNvPr>
          <p:cNvSpPr txBox="1"/>
          <p:nvPr/>
        </p:nvSpPr>
        <p:spPr>
          <a:xfrm>
            <a:off x="1921985" y="3203228"/>
            <a:ext cx="41870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ei</a:t>
            </a:r>
          </a:p>
        </p:txBody>
      </p:sp>
      <p:sp>
        <p:nvSpPr>
          <p:cNvPr id="323" name="Textfeld 322" descr="SILBELAST|">
            <a:extLst>
              <a:ext uri="{FF2B5EF4-FFF2-40B4-BE49-F238E27FC236}">
                <a16:creationId xmlns:a16="http://schemas.microsoft.com/office/drawing/2014/main" id="{8BDE870A-C4F1-462D-AE42-6CB4E10A4CF4}"/>
              </a:ext>
            </a:extLst>
          </p:cNvPr>
          <p:cNvSpPr txBox="1"/>
          <p:nvPr/>
        </p:nvSpPr>
        <p:spPr>
          <a:xfrm>
            <a:off x="2200989" y="3203228"/>
            <a:ext cx="60625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nes</a:t>
            </a:r>
          </a:p>
        </p:txBody>
      </p:sp>
      <p:sp>
        <p:nvSpPr>
          <p:cNvPr id="324" name="Textfeld 323" descr="SILBE|_">
            <a:extLst>
              <a:ext uri="{FF2B5EF4-FFF2-40B4-BE49-F238E27FC236}">
                <a16:creationId xmlns:a16="http://schemas.microsoft.com/office/drawing/2014/main" id="{E6A0D813-AA0F-4C98-B287-06D07B23D768}"/>
              </a:ext>
            </a:extLst>
          </p:cNvPr>
          <p:cNvSpPr txBox="1"/>
          <p:nvPr/>
        </p:nvSpPr>
        <p:spPr>
          <a:xfrm>
            <a:off x="2845345" y="3203228"/>
            <a:ext cx="100059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Mamm</a:t>
            </a:r>
          </a:p>
        </p:txBody>
      </p:sp>
      <p:sp>
        <p:nvSpPr>
          <p:cNvPr id="325" name="Textfeld 324" descr="SILBELAST|">
            <a:extLst>
              <a:ext uri="{FF2B5EF4-FFF2-40B4-BE49-F238E27FC236}">
                <a16:creationId xmlns:a16="http://schemas.microsoft.com/office/drawing/2014/main" id="{02D0BCEF-4CA3-4B9A-B467-DF5814C0E944}"/>
              </a:ext>
            </a:extLst>
          </p:cNvPr>
          <p:cNvSpPr txBox="1"/>
          <p:nvPr/>
        </p:nvSpPr>
        <p:spPr>
          <a:xfrm>
            <a:off x="3706240" y="3203228"/>
            <a:ext cx="66877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uts,</a:t>
            </a:r>
          </a:p>
        </p:txBody>
      </p:sp>
      <p:sp>
        <p:nvSpPr>
          <p:cNvPr id="326" name="Textfeld 325" descr="SILBE|_">
            <a:extLst>
              <a:ext uri="{FF2B5EF4-FFF2-40B4-BE49-F238E27FC236}">
                <a16:creationId xmlns:a16="http://schemas.microsoft.com/office/drawing/2014/main" id="{9B73D264-D8D2-4578-8EA6-5E0A740771BC}"/>
              </a:ext>
            </a:extLst>
          </p:cNvPr>
          <p:cNvSpPr txBox="1"/>
          <p:nvPr/>
        </p:nvSpPr>
        <p:spPr>
          <a:xfrm>
            <a:off x="4413113" y="3203228"/>
            <a:ext cx="41870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ei</a:t>
            </a:r>
          </a:p>
        </p:txBody>
      </p:sp>
      <p:sp>
        <p:nvSpPr>
          <p:cNvPr id="327" name="Textfeld 326" descr="SILBELAST|">
            <a:extLst>
              <a:ext uri="{FF2B5EF4-FFF2-40B4-BE49-F238E27FC236}">
                <a16:creationId xmlns:a16="http://schemas.microsoft.com/office/drawing/2014/main" id="{44676DC6-39A5-41AE-A93B-A9C62C99E22D}"/>
              </a:ext>
            </a:extLst>
          </p:cNvPr>
          <p:cNvSpPr txBox="1"/>
          <p:nvPr/>
        </p:nvSpPr>
        <p:spPr>
          <a:xfrm>
            <a:off x="4692117" y="3203228"/>
            <a:ext cx="60625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nes</a:t>
            </a:r>
          </a:p>
        </p:txBody>
      </p:sp>
      <p:sp>
        <p:nvSpPr>
          <p:cNvPr id="328" name="Textfeld 327" descr="SILBE|_">
            <a:extLst>
              <a:ext uri="{FF2B5EF4-FFF2-40B4-BE49-F238E27FC236}">
                <a16:creationId xmlns:a16="http://schemas.microsoft.com/office/drawing/2014/main" id="{E292DD6A-BD86-47CD-B6DF-546FF4AD4038}"/>
              </a:ext>
            </a:extLst>
          </p:cNvPr>
          <p:cNvSpPr txBox="1"/>
          <p:nvPr/>
        </p:nvSpPr>
        <p:spPr>
          <a:xfrm>
            <a:off x="5336473" y="3203228"/>
            <a:ext cx="476412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Ur</a:t>
            </a:r>
          </a:p>
        </p:txBody>
      </p:sp>
      <p:sp>
        <p:nvSpPr>
          <p:cNvPr id="329" name="Textfeld 328" descr="SILBE|">
            <a:extLst>
              <a:ext uri="{FF2B5EF4-FFF2-40B4-BE49-F238E27FC236}">
                <a16:creationId xmlns:a16="http://schemas.microsoft.com/office/drawing/2014/main" id="{EBE2B2C3-1D08-4B43-9EFD-24EB505737DC}"/>
              </a:ext>
            </a:extLst>
          </p:cNvPr>
          <p:cNvSpPr txBox="1"/>
          <p:nvPr/>
        </p:nvSpPr>
        <p:spPr>
          <a:xfrm>
            <a:off x="5673185" y="3203228"/>
            <a:ext cx="33855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30" name="Textfeld 329" descr="SILBE|">
            <a:extLst>
              <a:ext uri="{FF2B5EF4-FFF2-40B4-BE49-F238E27FC236}">
                <a16:creationId xmlns:a16="http://schemas.microsoft.com/office/drawing/2014/main" id="{06240B7F-2DD8-40E7-9B2C-D0FBCDF394D1}"/>
              </a:ext>
            </a:extLst>
          </p:cNvPr>
          <p:cNvSpPr txBox="1"/>
          <p:nvPr/>
        </p:nvSpPr>
        <p:spPr>
          <a:xfrm>
            <a:off x="5872039" y="3203228"/>
            <a:ext cx="42191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le</a:t>
            </a:r>
          </a:p>
        </p:txBody>
      </p:sp>
      <p:sp>
        <p:nvSpPr>
          <p:cNvPr id="331" name="Textfeld 330" descr="SILBE|">
            <a:extLst>
              <a:ext uri="{FF2B5EF4-FFF2-40B4-BE49-F238E27FC236}">
                <a16:creationId xmlns:a16="http://schemas.microsoft.com/office/drawing/2014/main" id="{B767A78B-C60E-4626-8E66-36F78E05220A}"/>
              </a:ext>
            </a:extLst>
          </p:cNvPr>
          <p:cNvSpPr txBox="1"/>
          <p:nvPr/>
        </p:nvSpPr>
        <p:spPr>
          <a:xfrm>
            <a:off x="6154249" y="3203228"/>
            <a:ext cx="59022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fan</a:t>
            </a:r>
          </a:p>
        </p:txBody>
      </p:sp>
      <p:sp>
        <p:nvSpPr>
          <p:cNvPr id="332" name="Textfeld 331" descr="SILBELAST|">
            <a:extLst>
              <a:ext uri="{FF2B5EF4-FFF2-40B4-BE49-F238E27FC236}">
                <a16:creationId xmlns:a16="http://schemas.microsoft.com/office/drawing/2014/main" id="{D5A25838-A2CA-4494-A56E-F74EA459362B}"/>
              </a:ext>
            </a:extLst>
          </p:cNvPr>
          <p:cNvSpPr txBox="1"/>
          <p:nvPr/>
        </p:nvSpPr>
        <p:spPr>
          <a:xfrm>
            <a:off x="6604775" y="3203228"/>
            <a:ext cx="70884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ten,</a:t>
            </a:r>
          </a:p>
        </p:txBody>
      </p:sp>
      <p:sp>
        <p:nvSpPr>
          <p:cNvPr id="333" name="Textfeld 332" descr="SILBELAST|_">
            <a:extLst>
              <a:ext uri="{FF2B5EF4-FFF2-40B4-BE49-F238E27FC236}">
                <a16:creationId xmlns:a16="http://schemas.microsoft.com/office/drawing/2014/main" id="{401D8774-FAA9-439F-AFAD-BDE06D312C84}"/>
              </a:ext>
            </a:extLst>
          </p:cNvPr>
          <p:cNvSpPr txBox="1"/>
          <p:nvPr/>
        </p:nvSpPr>
        <p:spPr>
          <a:xfrm>
            <a:off x="7351723" y="3203228"/>
            <a:ext cx="60465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</a:p>
        </p:txBody>
      </p:sp>
      <p:sp>
        <p:nvSpPr>
          <p:cNvPr id="334" name="Textfeld 333" descr="SILBELAST|_">
            <a:extLst>
              <a:ext uri="{FF2B5EF4-FFF2-40B4-BE49-F238E27FC236}">
                <a16:creationId xmlns:a16="http://schemas.microsoft.com/office/drawing/2014/main" id="{99BE5ED0-25FB-40CB-815E-A4DDFBB32AF0}"/>
              </a:ext>
            </a:extLst>
          </p:cNvPr>
          <p:cNvSpPr txBox="1"/>
          <p:nvPr/>
        </p:nvSpPr>
        <p:spPr>
          <a:xfrm>
            <a:off x="381000" y="3647728"/>
            <a:ext cx="89639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schon</a:t>
            </a:r>
          </a:p>
        </p:txBody>
      </p:sp>
      <p:sp>
        <p:nvSpPr>
          <p:cNvPr id="335" name="Textfeld 334" descr="SILBELAST|_">
            <a:extLst>
              <a:ext uri="{FF2B5EF4-FFF2-40B4-BE49-F238E27FC236}">
                <a16:creationId xmlns:a16="http://schemas.microsoft.com/office/drawing/2014/main" id="{4BE1557D-8223-4C75-885B-BC60F46312AE}"/>
              </a:ext>
            </a:extLst>
          </p:cNvPr>
          <p:cNvSpPr txBox="1"/>
          <p:nvPr/>
        </p:nvSpPr>
        <p:spPr>
          <a:xfrm>
            <a:off x="1315499" y="3647728"/>
            <a:ext cx="58221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vor</a:t>
            </a:r>
          </a:p>
        </p:txBody>
      </p:sp>
      <p:sp>
        <p:nvSpPr>
          <p:cNvPr id="336" name="Textfeld 335" descr="SILBELAST|_">
            <a:extLst>
              <a:ext uri="{FF2B5EF4-FFF2-40B4-BE49-F238E27FC236}">
                <a16:creationId xmlns:a16="http://schemas.microsoft.com/office/drawing/2014/main" id="{6A0DB8D4-A626-40DF-857C-64AA3F8337DE}"/>
              </a:ext>
            </a:extLst>
          </p:cNvPr>
          <p:cNvSpPr txBox="1"/>
          <p:nvPr/>
        </p:nvSpPr>
        <p:spPr>
          <a:xfrm>
            <a:off x="1935810" y="3647728"/>
            <a:ext cx="75854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rund</a:t>
            </a:r>
          </a:p>
        </p:txBody>
      </p:sp>
      <p:sp>
        <p:nvSpPr>
          <p:cNvPr id="337" name="Textfeld 336" descr="SILBELAST|_">
            <a:extLst>
              <a:ext uri="{FF2B5EF4-FFF2-40B4-BE49-F238E27FC236}">
                <a16:creationId xmlns:a16="http://schemas.microsoft.com/office/drawing/2014/main" id="{861754A2-BABB-4303-8883-1E76079C49CB}"/>
              </a:ext>
            </a:extLst>
          </p:cNvPr>
          <p:cNvSpPr txBox="1"/>
          <p:nvPr/>
        </p:nvSpPr>
        <p:spPr>
          <a:xfrm>
            <a:off x="2732451" y="3647728"/>
            <a:ext cx="92204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10000</a:t>
            </a:r>
          </a:p>
        </p:txBody>
      </p:sp>
      <p:sp>
        <p:nvSpPr>
          <p:cNvPr id="338" name="Textfeld 337" descr="SILBE|_">
            <a:extLst>
              <a:ext uri="{FF2B5EF4-FFF2-40B4-BE49-F238E27FC236}">
                <a16:creationId xmlns:a16="http://schemas.microsoft.com/office/drawing/2014/main" id="{F02D38B5-8524-49F6-BF2E-D162B492D456}"/>
              </a:ext>
            </a:extLst>
          </p:cNvPr>
          <p:cNvSpPr txBox="1"/>
          <p:nvPr/>
        </p:nvSpPr>
        <p:spPr>
          <a:xfrm>
            <a:off x="3692598" y="3647728"/>
            <a:ext cx="62068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Jah</a:t>
            </a:r>
          </a:p>
        </p:txBody>
      </p:sp>
      <p:sp>
        <p:nvSpPr>
          <p:cNvPr id="339" name="Textfeld 338" descr="SILBELAST|">
            <a:extLst>
              <a:ext uri="{FF2B5EF4-FFF2-40B4-BE49-F238E27FC236}">
                <a16:creationId xmlns:a16="http://schemas.microsoft.com/office/drawing/2014/main" id="{F77C5582-0D76-4CBF-8384-7151F9E07464}"/>
              </a:ext>
            </a:extLst>
          </p:cNvPr>
          <p:cNvSpPr txBox="1"/>
          <p:nvPr/>
        </p:nvSpPr>
        <p:spPr>
          <a:xfrm>
            <a:off x="4173581" y="3647728"/>
            <a:ext cx="60144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ren</a:t>
            </a:r>
          </a:p>
        </p:txBody>
      </p:sp>
      <p:sp>
        <p:nvSpPr>
          <p:cNvPr id="340" name="Textfeld 339" descr="SILBE|_">
            <a:extLst>
              <a:ext uri="{FF2B5EF4-FFF2-40B4-BE49-F238E27FC236}">
                <a16:creationId xmlns:a16="http://schemas.microsoft.com/office/drawing/2014/main" id="{A382B2B2-B3E1-4CE5-A117-CB78EDA7D3D4}"/>
              </a:ext>
            </a:extLst>
          </p:cNvPr>
          <p:cNvSpPr txBox="1"/>
          <p:nvPr/>
        </p:nvSpPr>
        <p:spPr>
          <a:xfrm>
            <a:off x="4813128" y="3647728"/>
            <a:ext cx="59984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aus</a:t>
            </a:r>
          </a:p>
        </p:txBody>
      </p:sp>
      <p:sp>
        <p:nvSpPr>
          <p:cNvPr id="341" name="Textfeld 340" descr="SILBE|">
            <a:extLst>
              <a:ext uri="{FF2B5EF4-FFF2-40B4-BE49-F238E27FC236}">
                <a16:creationId xmlns:a16="http://schemas.microsoft.com/office/drawing/2014/main" id="{A89C68C0-221D-4344-8C4E-BA41B55B3919}"/>
              </a:ext>
            </a:extLst>
          </p:cNvPr>
          <p:cNvSpPr txBox="1"/>
          <p:nvPr/>
        </p:nvSpPr>
        <p:spPr>
          <a:xfrm>
            <a:off x="5273272" y="3647728"/>
            <a:ext cx="4796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ge</a:t>
            </a:r>
          </a:p>
        </p:txBody>
      </p:sp>
      <p:sp>
        <p:nvSpPr>
          <p:cNvPr id="342" name="Textfeld 341" descr="SILBE|">
            <a:extLst>
              <a:ext uri="{FF2B5EF4-FFF2-40B4-BE49-F238E27FC236}">
                <a16:creationId xmlns:a16="http://schemas.microsoft.com/office/drawing/2014/main" id="{0B7C8038-2713-493B-A611-ED39CE6472A6}"/>
              </a:ext>
            </a:extLst>
          </p:cNvPr>
          <p:cNvSpPr txBox="1"/>
          <p:nvPr/>
        </p:nvSpPr>
        <p:spPr>
          <a:xfrm>
            <a:off x="5613190" y="3647728"/>
            <a:ext cx="67037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stor</a:t>
            </a:r>
          </a:p>
        </p:txBody>
      </p:sp>
      <p:sp>
        <p:nvSpPr>
          <p:cNvPr id="343" name="Textfeld 342" descr="SILBELAST|">
            <a:extLst>
              <a:ext uri="{FF2B5EF4-FFF2-40B4-BE49-F238E27FC236}">
                <a16:creationId xmlns:a16="http://schemas.microsoft.com/office/drawing/2014/main" id="{E423D02E-A678-4ABC-9A0A-E21F3844501A}"/>
              </a:ext>
            </a:extLst>
          </p:cNvPr>
          <p:cNvSpPr txBox="1"/>
          <p:nvPr/>
        </p:nvSpPr>
        <p:spPr>
          <a:xfrm>
            <a:off x="6143866" y="3647728"/>
            <a:ext cx="64953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ben</a:t>
            </a:r>
          </a:p>
        </p:txBody>
      </p:sp>
      <p:sp>
        <p:nvSpPr>
          <p:cNvPr id="344" name="Textfeld 343" descr="SILBELAST|_">
            <a:extLst>
              <a:ext uri="{FF2B5EF4-FFF2-40B4-BE49-F238E27FC236}">
                <a16:creationId xmlns:a16="http://schemas.microsoft.com/office/drawing/2014/main" id="{408A901F-A23E-4DCE-AD8B-FE52C30B58CC}"/>
              </a:ext>
            </a:extLst>
          </p:cNvPr>
          <p:cNvSpPr txBox="1"/>
          <p:nvPr/>
        </p:nvSpPr>
        <p:spPr>
          <a:xfrm>
            <a:off x="6831503" y="3647728"/>
            <a:ext cx="59503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ist.</a:t>
            </a:r>
          </a:p>
        </p:txBody>
      </p:sp>
      <p:sp>
        <p:nvSpPr>
          <p:cNvPr id="345" name="dot_3">
            <a:extLst>
              <a:ext uri="{FF2B5EF4-FFF2-40B4-BE49-F238E27FC236}">
                <a16:creationId xmlns:a16="http://schemas.microsoft.com/office/drawing/2014/main" id="{E506E1E3-2CDF-4315-A928-B8199A5219BE}"/>
              </a:ext>
            </a:extLst>
          </p:cNvPr>
          <p:cNvSpPr/>
          <p:nvPr/>
        </p:nvSpPr>
        <p:spPr>
          <a:xfrm>
            <a:off x="190500" y="282222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6" name="Textfeld 345" descr="SILBELAST/FIRST|">
            <a:extLst>
              <a:ext uri="{FF2B5EF4-FFF2-40B4-BE49-F238E27FC236}">
                <a16:creationId xmlns:a16="http://schemas.microsoft.com/office/drawing/2014/main" id="{CE5C0DF6-8B12-4FA0-AA45-6B54E7AA1664}"/>
              </a:ext>
            </a:extLst>
          </p:cNvPr>
          <p:cNvSpPr txBox="1"/>
          <p:nvPr/>
        </p:nvSpPr>
        <p:spPr>
          <a:xfrm>
            <a:off x="381000" y="4092228"/>
            <a:ext cx="72955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Weil</a:t>
            </a:r>
          </a:p>
        </p:txBody>
      </p:sp>
      <p:sp>
        <p:nvSpPr>
          <p:cNvPr id="347" name="Textfeld 346" descr="SILBELAST|_">
            <a:extLst>
              <a:ext uri="{FF2B5EF4-FFF2-40B4-BE49-F238E27FC236}">
                <a16:creationId xmlns:a16="http://schemas.microsoft.com/office/drawing/2014/main" id="{E0FDF298-4205-486D-8BC6-90CB7958DE4C}"/>
              </a:ext>
            </a:extLst>
          </p:cNvPr>
          <p:cNvSpPr txBox="1"/>
          <p:nvPr/>
        </p:nvSpPr>
        <p:spPr>
          <a:xfrm>
            <a:off x="1148659" y="4092228"/>
            <a:ext cx="60305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</a:p>
        </p:txBody>
      </p:sp>
      <p:sp>
        <p:nvSpPr>
          <p:cNvPr id="348" name="Textfeld 347" descr="SILBELAST|_">
            <a:extLst>
              <a:ext uri="{FF2B5EF4-FFF2-40B4-BE49-F238E27FC236}">
                <a16:creationId xmlns:a16="http://schemas.microsoft.com/office/drawing/2014/main" id="{058C306E-9C93-484B-8193-E1A4B6A068DD}"/>
              </a:ext>
            </a:extLst>
          </p:cNvPr>
          <p:cNvSpPr txBox="1"/>
          <p:nvPr/>
        </p:nvSpPr>
        <p:spPr>
          <a:xfrm>
            <a:off x="1789809" y="4092228"/>
            <a:ext cx="6794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Tier</a:t>
            </a:r>
          </a:p>
        </p:txBody>
      </p:sp>
      <p:sp>
        <p:nvSpPr>
          <p:cNvPr id="349" name="Textfeld 348" descr="SILBELAST|_">
            <a:extLst>
              <a:ext uri="{FF2B5EF4-FFF2-40B4-BE49-F238E27FC236}">
                <a16:creationId xmlns:a16="http://schemas.microsoft.com/office/drawing/2014/main" id="{76C455E4-769C-4B95-9208-11998588CB85}"/>
              </a:ext>
            </a:extLst>
          </p:cNvPr>
          <p:cNvSpPr txBox="1"/>
          <p:nvPr/>
        </p:nvSpPr>
        <p:spPr>
          <a:xfrm>
            <a:off x="2507390" y="4092228"/>
            <a:ext cx="64472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seit</a:t>
            </a:r>
          </a:p>
        </p:txBody>
      </p:sp>
      <p:sp>
        <p:nvSpPr>
          <p:cNvPr id="350" name="Textfeld 349" descr="SILBE|_">
            <a:extLst>
              <a:ext uri="{FF2B5EF4-FFF2-40B4-BE49-F238E27FC236}">
                <a16:creationId xmlns:a16="http://schemas.microsoft.com/office/drawing/2014/main" id="{83719370-B3EF-48A5-B050-4DC98B6053D1}"/>
              </a:ext>
            </a:extLst>
          </p:cNvPr>
          <p:cNvSpPr txBox="1"/>
          <p:nvPr/>
        </p:nvSpPr>
        <p:spPr>
          <a:xfrm>
            <a:off x="3190218" y="4092228"/>
            <a:ext cx="5325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sei</a:t>
            </a:r>
          </a:p>
        </p:txBody>
      </p:sp>
      <p:sp>
        <p:nvSpPr>
          <p:cNvPr id="351" name="Textfeld 350" descr="SILBELAST|">
            <a:extLst>
              <a:ext uri="{FF2B5EF4-FFF2-40B4-BE49-F238E27FC236}">
                <a16:creationId xmlns:a16="http://schemas.microsoft.com/office/drawing/2014/main" id="{B5367AC4-5DF9-48C9-8EAD-0CEF1D48B00A}"/>
              </a:ext>
            </a:extLst>
          </p:cNvPr>
          <p:cNvSpPr txBox="1"/>
          <p:nvPr/>
        </p:nvSpPr>
        <p:spPr>
          <a:xfrm>
            <a:off x="3583036" y="4092228"/>
            <a:ext cx="7264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nem</a:t>
            </a:r>
          </a:p>
        </p:txBody>
      </p:sp>
      <p:sp>
        <p:nvSpPr>
          <p:cNvPr id="352" name="Textfeld 351" descr="SILBELAST|_">
            <a:extLst>
              <a:ext uri="{FF2B5EF4-FFF2-40B4-BE49-F238E27FC236}">
                <a16:creationId xmlns:a16="http://schemas.microsoft.com/office/drawing/2014/main" id="{EBE4E96A-C937-43DD-857E-796FBB717547}"/>
              </a:ext>
            </a:extLst>
          </p:cNvPr>
          <p:cNvSpPr txBox="1"/>
          <p:nvPr/>
        </p:nvSpPr>
        <p:spPr>
          <a:xfrm>
            <a:off x="4347617" y="4092228"/>
            <a:ext cx="62081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Tod</a:t>
            </a:r>
          </a:p>
        </p:txBody>
      </p:sp>
      <p:sp>
        <p:nvSpPr>
          <p:cNvPr id="353" name="Textfeld 352" descr="SILBE|_">
            <a:extLst>
              <a:ext uri="{FF2B5EF4-FFF2-40B4-BE49-F238E27FC236}">
                <a16:creationId xmlns:a16="http://schemas.microsoft.com/office/drawing/2014/main" id="{483F0EB5-F5E3-47ED-A661-6F90066E57D0}"/>
              </a:ext>
            </a:extLst>
          </p:cNvPr>
          <p:cNvSpPr txBox="1"/>
          <p:nvPr/>
        </p:nvSpPr>
        <p:spPr>
          <a:xfrm>
            <a:off x="5006528" y="4092228"/>
            <a:ext cx="71205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stän</a:t>
            </a:r>
          </a:p>
        </p:txBody>
      </p:sp>
      <p:sp>
        <p:nvSpPr>
          <p:cNvPr id="354" name="Textfeld 353" descr="SILBELAST|">
            <a:extLst>
              <a:ext uri="{FF2B5EF4-FFF2-40B4-BE49-F238E27FC236}">
                <a16:creationId xmlns:a16="http://schemas.microsoft.com/office/drawing/2014/main" id="{F84F240E-EB9F-47CE-B461-84B88D1C18C5}"/>
              </a:ext>
            </a:extLst>
          </p:cNvPr>
          <p:cNvSpPr txBox="1"/>
          <p:nvPr/>
        </p:nvSpPr>
        <p:spPr>
          <a:xfrm>
            <a:off x="5578882" y="4092228"/>
            <a:ext cx="56297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dig</a:t>
            </a:r>
          </a:p>
        </p:txBody>
      </p:sp>
      <p:sp>
        <p:nvSpPr>
          <p:cNvPr id="355" name="Textfeld 354" descr="SILBELAST|_">
            <a:extLst>
              <a:ext uri="{FF2B5EF4-FFF2-40B4-BE49-F238E27FC236}">
                <a16:creationId xmlns:a16="http://schemas.microsoft.com/office/drawing/2014/main" id="{3C3AF83B-733D-4BDF-8591-0AD82A517740}"/>
              </a:ext>
            </a:extLst>
          </p:cNvPr>
          <p:cNvSpPr txBox="1"/>
          <p:nvPr/>
        </p:nvSpPr>
        <p:spPr>
          <a:xfrm>
            <a:off x="6179957" y="4092228"/>
            <a:ext cx="41870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in</a:t>
            </a:r>
          </a:p>
        </p:txBody>
      </p:sp>
      <p:sp>
        <p:nvSpPr>
          <p:cNvPr id="356" name="Textfeld 355" descr="SILBE|_">
            <a:extLst>
              <a:ext uri="{FF2B5EF4-FFF2-40B4-BE49-F238E27FC236}">
                <a16:creationId xmlns:a16="http://schemas.microsoft.com/office/drawing/2014/main" id="{B913F2D3-FE2B-4473-B60F-C4B70689022B}"/>
              </a:ext>
            </a:extLst>
          </p:cNvPr>
          <p:cNvSpPr txBox="1"/>
          <p:nvPr/>
        </p:nvSpPr>
        <p:spPr>
          <a:xfrm>
            <a:off x="6636761" y="4092228"/>
            <a:ext cx="4796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ge</a:t>
            </a:r>
          </a:p>
        </p:txBody>
      </p:sp>
      <p:sp>
        <p:nvSpPr>
          <p:cNvPr id="357" name="Textfeld 356" descr="SILBE|">
            <a:extLst>
              <a:ext uri="{FF2B5EF4-FFF2-40B4-BE49-F238E27FC236}">
                <a16:creationId xmlns:a16="http://schemas.microsoft.com/office/drawing/2014/main" id="{EEEF6347-BE17-46E3-A51A-05D97592ACC7}"/>
              </a:ext>
            </a:extLst>
          </p:cNvPr>
          <p:cNvSpPr txBox="1"/>
          <p:nvPr/>
        </p:nvSpPr>
        <p:spPr>
          <a:xfrm>
            <a:off x="6976679" y="4092228"/>
            <a:ext cx="54854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fro</a:t>
            </a:r>
          </a:p>
        </p:txBody>
      </p:sp>
      <p:sp>
        <p:nvSpPr>
          <p:cNvPr id="358" name="Textfeld 357" descr="SILBE|">
            <a:extLst>
              <a:ext uri="{FF2B5EF4-FFF2-40B4-BE49-F238E27FC236}">
                <a16:creationId xmlns:a16="http://schemas.microsoft.com/office/drawing/2014/main" id="{65CFA689-D7DA-494C-9E2B-81180A4E0688}"/>
              </a:ext>
            </a:extLst>
          </p:cNvPr>
          <p:cNvSpPr txBox="1"/>
          <p:nvPr/>
        </p:nvSpPr>
        <p:spPr>
          <a:xfrm>
            <a:off x="7385527" y="4092228"/>
            <a:ext cx="44755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re</a:t>
            </a:r>
          </a:p>
        </p:txBody>
      </p:sp>
      <p:sp>
        <p:nvSpPr>
          <p:cNvPr id="359" name="Textfeld 358" descr="SILBELAST|">
            <a:extLst>
              <a:ext uri="{FF2B5EF4-FFF2-40B4-BE49-F238E27FC236}">
                <a16:creationId xmlns:a16="http://schemas.microsoft.com/office/drawing/2014/main" id="{2D72D088-E25F-4765-9DC6-B07634BD18FB}"/>
              </a:ext>
            </a:extLst>
          </p:cNvPr>
          <p:cNvSpPr txBox="1"/>
          <p:nvPr/>
        </p:nvSpPr>
        <p:spPr>
          <a:xfrm>
            <a:off x="7693385" y="4092228"/>
            <a:ext cx="7264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nem</a:t>
            </a:r>
          </a:p>
        </p:txBody>
      </p:sp>
      <p:sp>
        <p:nvSpPr>
          <p:cNvPr id="360" name="Textfeld 359" descr="SILBE|_">
            <a:extLst>
              <a:ext uri="{FF2B5EF4-FFF2-40B4-BE49-F238E27FC236}">
                <a16:creationId xmlns:a16="http://schemas.microsoft.com/office/drawing/2014/main" id="{A60D6F75-5242-4E96-8750-F9E6F0D05362}"/>
              </a:ext>
            </a:extLst>
          </p:cNvPr>
          <p:cNvSpPr txBox="1"/>
          <p:nvPr/>
        </p:nvSpPr>
        <p:spPr>
          <a:xfrm>
            <a:off x="381000" y="4536728"/>
            <a:ext cx="49564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Bo</a:t>
            </a:r>
          </a:p>
        </p:txBody>
      </p:sp>
      <p:sp>
        <p:nvSpPr>
          <p:cNvPr id="361" name="Textfeld 360" descr="SILBELAST|">
            <a:extLst>
              <a:ext uri="{FF2B5EF4-FFF2-40B4-BE49-F238E27FC236}">
                <a16:creationId xmlns:a16="http://schemas.microsoft.com/office/drawing/2014/main" id="{7D3BD59B-6D3D-4BC7-B370-21CBF1CBF363}"/>
              </a:ext>
            </a:extLst>
          </p:cNvPr>
          <p:cNvSpPr txBox="1"/>
          <p:nvPr/>
        </p:nvSpPr>
        <p:spPr>
          <a:xfrm>
            <a:off x="736949" y="4536728"/>
            <a:ext cx="64953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den</a:t>
            </a:r>
          </a:p>
        </p:txBody>
      </p:sp>
      <p:sp>
        <p:nvSpPr>
          <p:cNvPr id="362" name="Textfeld 361" descr="SILBELAST|_">
            <a:extLst>
              <a:ext uri="{FF2B5EF4-FFF2-40B4-BE49-F238E27FC236}">
                <a16:creationId xmlns:a16="http://schemas.microsoft.com/office/drawing/2014/main" id="{DE9214E7-7F9A-4198-9EBF-68C2DEA1F9BA}"/>
              </a:ext>
            </a:extLst>
          </p:cNvPr>
          <p:cNvSpPr txBox="1"/>
          <p:nvPr/>
        </p:nvSpPr>
        <p:spPr>
          <a:xfrm>
            <a:off x="1424586" y="4536728"/>
            <a:ext cx="66075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lag,</a:t>
            </a:r>
          </a:p>
        </p:txBody>
      </p:sp>
      <p:sp>
        <p:nvSpPr>
          <p:cNvPr id="363" name="Textfeld 362" descr="SILBE|_">
            <a:extLst>
              <a:ext uri="{FF2B5EF4-FFF2-40B4-BE49-F238E27FC236}">
                <a16:creationId xmlns:a16="http://schemas.microsoft.com/office/drawing/2014/main" id="{0593E823-65FE-4025-ABC3-25396C064D26}"/>
              </a:ext>
            </a:extLst>
          </p:cNvPr>
          <p:cNvSpPr txBox="1"/>
          <p:nvPr/>
        </p:nvSpPr>
        <p:spPr>
          <a:xfrm>
            <a:off x="2123444" y="4536728"/>
            <a:ext cx="48603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ha</a:t>
            </a:r>
          </a:p>
        </p:txBody>
      </p:sp>
      <p:sp>
        <p:nvSpPr>
          <p:cNvPr id="364" name="Textfeld 363" descr="SILBELAST|">
            <a:extLst>
              <a:ext uri="{FF2B5EF4-FFF2-40B4-BE49-F238E27FC236}">
                <a16:creationId xmlns:a16="http://schemas.microsoft.com/office/drawing/2014/main" id="{94DAD44F-7C02-4406-8465-9370E774FFA8}"/>
              </a:ext>
            </a:extLst>
          </p:cNvPr>
          <p:cNvSpPr txBox="1"/>
          <p:nvPr/>
        </p:nvSpPr>
        <p:spPr>
          <a:xfrm>
            <a:off x="2469774" y="4536728"/>
            <a:ext cx="64953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ben</a:t>
            </a:r>
          </a:p>
        </p:txBody>
      </p:sp>
      <p:sp>
        <p:nvSpPr>
          <p:cNvPr id="365" name="Textfeld 364" descr="SILBELAST|_">
            <a:extLst>
              <a:ext uri="{FF2B5EF4-FFF2-40B4-BE49-F238E27FC236}">
                <a16:creationId xmlns:a16="http://schemas.microsoft.com/office/drawing/2014/main" id="{C383FAC5-EEF2-4D90-8B95-BD7C32153656}"/>
              </a:ext>
            </a:extLst>
          </p:cNvPr>
          <p:cNvSpPr txBox="1"/>
          <p:nvPr/>
        </p:nvSpPr>
        <p:spPr>
          <a:xfrm>
            <a:off x="3157411" y="4536728"/>
            <a:ext cx="67197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sich</a:t>
            </a:r>
          </a:p>
        </p:txBody>
      </p:sp>
      <p:sp>
        <p:nvSpPr>
          <p:cNvPr id="366" name="Textfeld 365" descr="SILBE|_">
            <a:extLst>
              <a:ext uri="{FF2B5EF4-FFF2-40B4-BE49-F238E27FC236}">
                <a16:creationId xmlns:a16="http://schemas.microsoft.com/office/drawing/2014/main" id="{B4792457-89E0-4C96-BB5C-C408724B20B2}"/>
              </a:ext>
            </a:extLst>
          </p:cNvPr>
          <p:cNvSpPr txBox="1"/>
          <p:nvPr/>
        </p:nvSpPr>
        <p:spPr>
          <a:xfrm>
            <a:off x="3867490" y="4536728"/>
            <a:ext cx="5325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sei</a:t>
            </a:r>
          </a:p>
        </p:txBody>
      </p:sp>
      <p:sp>
        <p:nvSpPr>
          <p:cNvPr id="367" name="Textfeld 366" descr="SILBELAST|">
            <a:extLst>
              <a:ext uri="{FF2B5EF4-FFF2-40B4-BE49-F238E27FC236}">
                <a16:creationId xmlns:a16="http://schemas.microsoft.com/office/drawing/2014/main" id="{B40B1A1E-2AAF-4C36-B2BE-7DBDC6B5AEAB}"/>
              </a:ext>
            </a:extLst>
          </p:cNvPr>
          <p:cNvSpPr txBox="1"/>
          <p:nvPr/>
        </p:nvSpPr>
        <p:spPr>
          <a:xfrm>
            <a:off x="4260308" y="4536728"/>
            <a:ext cx="49244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</a:t>
            </a:r>
          </a:p>
        </p:txBody>
      </p:sp>
      <p:sp>
        <p:nvSpPr>
          <p:cNvPr id="368" name="Textfeld 367" descr="SILBE|_">
            <a:extLst>
              <a:ext uri="{FF2B5EF4-FFF2-40B4-BE49-F238E27FC236}">
                <a16:creationId xmlns:a16="http://schemas.microsoft.com/office/drawing/2014/main" id="{8953611F-748D-4FF7-877C-D43AA38344CC}"/>
              </a:ext>
            </a:extLst>
          </p:cNvPr>
          <p:cNvSpPr txBox="1"/>
          <p:nvPr/>
        </p:nvSpPr>
        <p:spPr>
          <a:xfrm>
            <a:off x="4790851" y="4536728"/>
            <a:ext cx="93564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Knoch</a:t>
            </a:r>
          </a:p>
        </p:txBody>
      </p:sp>
      <p:sp>
        <p:nvSpPr>
          <p:cNvPr id="369" name="Textfeld 368" descr="SILBELAST|">
            <a:extLst>
              <a:ext uri="{FF2B5EF4-FFF2-40B4-BE49-F238E27FC236}">
                <a16:creationId xmlns:a16="http://schemas.microsoft.com/office/drawing/2014/main" id="{CD295E7D-D1EC-4A4F-B57A-DCBF56E8C63C}"/>
              </a:ext>
            </a:extLst>
          </p:cNvPr>
          <p:cNvSpPr txBox="1"/>
          <p:nvPr/>
        </p:nvSpPr>
        <p:spPr>
          <a:xfrm>
            <a:off x="5586792" y="4536728"/>
            <a:ext cx="49244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370" name="Textfeld 369" descr="SILBELAST|_">
            <a:extLst>
              <a:ext uri="{FF2B5EF4-FFF2-40B4-BE49-F238E27FC236}">
                <a16:creationId xmlns:a16="http://schemas.microsoft.com/office/drawing/2014/main" id="{482CCD95-4612-4DD2-9D40-B90980652F80}"/>
              </a:ext>
            </a:extLst>
          </p:cNvPr>
          <p:cNvSpPr txBox="1"/>
          <p:nvPr/>
        </p:nvSpPr>
        <p:spPr>
          <a:xfrm>
            <a:off x="6117335" y="4536728"/>
            <a:ext cx="71526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sehr</a:t>
            </a:r>
          </a:p>
        </p:txBody>
      </p:sp>
      <p:sp>
        <p:nvSpPr>
          <p:cNvPr id="371" name="Textfeld 370" descr="SILBELAST|_">
            <a:extLst>
              <a:ext uri="{FF2B5EF4-FFF2-40B4-BE49-F238E27FC236}">
                <a16:creationId xmlns:a16="http://schemas.microsoft.com/office/drawing/2014/main" id="{F32C1213-9AF4-4CB3-8E6B-32A50EB3E56B}"/>
              </a:ext>
            </a:extLst>
          </p:cNvPr>
          <p:cNvSpPr txBox="1"/>
          <p:nvPr/>
        </p:nvSpPr>
        <p:spPr>
          <a:xfrm>
            <a:off x="6870695" y="4536728"/>
            <a:ext cx="59182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gut</a:t>
            </a:r>
          </a:p>
        </p:txBody>
      </p:sp>
      <p:sp>
        <p:nvSpPr>
          <p:cNvPr id="372" name="Textfeld 371" descr="SILBE|_">
            <a:extLst>
              <a:ext uri="{FF2B5EF4-FFF2-40B4-BE49-F238E27FC236}">
                <a16:creationId xmlns:a16="http://schemas.microsoft.com/office/drawing/2014/main" id="{50ACD5D8-BFAD-4F1A-88A6-F2B2F64CB837}"/>
              </a:ext>
            </a:extLst>
          </p:cNvPr>
          <p:cNvSpPr txBox="1"/>
          <p:nvPr/>
        </p:nvSpPr>
        <p:spPr>
          <a:xfrm>
            <a:off x="7500624" y="4536728"/>
            <a:ext cx="44755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er</a:t>
            </a:r>
          </a:p>
        </p:txBody>
      </p:sp>
      <p:sp>
        <p:nvSpPr>
          <p:cNvPr id="373" name="Textfeld 372" descr="SILBE|">
            <a:extLst>
              <a:ext uri="{FF2B5EF4-FFF2-40B4-BE49-F238E27FC236}">
                <a16:creationId xmlns:a16="http://schemas.microsoft.com/office/drawing/2014/main" id="{878AEED4-3998-4975-AE77-C2CDE5C428EB}"/>
              </a:ext>
            </a:extLst>
          </p:cNvPr>
          <p:cNvSpPr txBox="1"/>
          <p:nvPr/>
        </p:nvSpPr>
        <p:spPr>
          <a:xfrm>
            <a:off x="7808482" y="4536728"/>
            <a:ext cx="56938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hal</a:t>
            </a:r>
          </a:p>
        </p:txBody>
      </p:sp>
      <p:sp>
        <p:nvSpPr>
          <p:cNvPr id="374" name="Textfeld 373" descr="SILBELAST|">
            <a:extLst>
              <a:ext uri="{FF2B5EF4-FFF2-40B4-BE49-F238E27FC236}">
                <a16:creationId xmlns:a16="http://schemas.microsoft.com/office/drawing/2014/main" id="{264DAB4F-4242-4301-8B65-2CEC4AFBAC87}"/>
              </a:ext>
            </a:extLst>
          </p:cNvPr>
          <p:cNvSpPr txBox="1"/>
          <p:nvPr/>
        </p:nvSpPr>
        <p:spPr>
          <a:xfrm>
            <a:off x="8204460" y="4542562"/>
            <a:ext cx="70884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ten.</a:t>
            </a:r>
          </a:p>
        </p:txBody>
      </p:sp>
      <p:sp>
        <p:nvSpPr>
          <p:cNvPr id="375" name="dot_4">
            <a:extLst>
              <a:ext uri="{FF2B5EF4-FFF2-40B4-BE49-F238E27FC236}">
                <a16:creationId xmlns:a16="http://schemas.microsoft.com/office/drawing/2014/main" id="{22DD0E7E-FB4D-45A0-8C7B-31F692DF2ABF}"/>
              </a:ext>
            </a:extLst>
          </p:cNvPr>
          <p:cNvSpPr/>
          <p:nvPr/>
        </p:nvSpPr>
        <p:spPr>
          <a:xfrm>
            <a:off x="190500" y="415572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6" name="Textfeld 375" descr="SILBELAST/FIRST|">
            <a:extLst>
              <a:ext uri="{FF2B5EF4-FFF2-40B4-BE49-F238E27FC236}">
                <a16:creationId xmlns:a16="http://schemas.microsoft.com/office/drawing/2014/main" id="{CBBBB77C-A9FE-4F14-9A55-F90CEAA02453}"/>
              </a:ext>
            </a:extLst>
          </p:cNvPr>
          <p:cNvSpPr txBox="1"/>
          <p:nvPr/>
        </p:nvSpPr>
        <p:spPr>
          <a:xfrm>
            <a:off x="381000" y="5013176"/>
            <a:ext cx="61908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</a:p>
        </p:txBody>
      </p:sp>
      <p:sp>
        <p:nvSpPr>
          <p:cNvPr id="377" name="Textfeld 376" descr="SILBE|_">
            <a:extLst>
              <a:ext uri="{FF2B5EF4-FFF2-40B4-BE49-F238E27FC236}">
                <a16:creationId xmlns:a16="http://schemas.microsoft.com/office/drawing/2014/main" id="{D431D9D4-C171-4694-8183-2E1ED54F9BCA}"/>
              </a:ext>
            </a:extLst>
          </p:cNvPr>
          <p:cNvSpPr txBox="1"/>
          <p:nvPr/>
        </p:nvSpPr>
        <p:spPr>
          <a:xfrm>
            <a:off x="1038180" y="5013176"/>
            <a:ext cx="100059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Mamm</a:t>
            </a:r>
          </a:p>
        </p:txBody>
      </p:sp>
      <p:sp>
        <p:nvSpPr>
          <p:cNvPr id="378" name="Textfeld 377" descr="SILBELAST|">
            <a:extLst>
              <a:ext uri="{FF2B5EF4-FFF2-40B4-BE49-F238E27FC236}">
                <a16:creationId xmlns:a16="http://schemas.microsoft.com/office/drawing/2014/main" id="{4D6D781D-797A-4886-A268-2333B2FE0895}"/>
              </a:ext>
            </a:extLst>
          </p:cNvPr>
          <p:cNvSpPr txBox="1"/>
          <p:nvPr/>
        </p:nvSpPr>
        <p:spPr>
          <a:xfrm>
            <a:off x="1899075" y="5013176"/>
            <a:ext cx="45076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ut</a:t>
            </a:r>
          </a:p>
        </p:txBody>
      </p:sp>
      <p:sp>
        <p:nvSpPr>
          <p:cNvPr id="379" name="Textfeld 378" descr="SILBELAST|_">
            <a:extLst>
              <a:ext uri="{FF2B5EF4-FFF2-40B4-BE49-F238E27FC236}">
                <a16:creationId xmlns:a16="http://schemas.microsoft.com/office/drawing/2014/main" id="{44C5C2B2-09CF-443C-B416-3A6A7B31EDE5}"/>
              </a:ext>
            </a:extLst>
          </p:cNvPr>
          <p:cNvSpPr txBox="1"/>
          <p:nvPr/>
        </p:nvSpPr>
        <p:spPr>
          <a:xfrm>
            <a:off x="2387939" y="5013176"/>
            <a:ext cx="105830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kommt</a:t>
            </a:r>
          </a:p>
        </p:txBody>
      </p:sp>
      <p:sp>
        <p:nvSpPr>
          <p:cNvPr id="380" name="Textfeld 379" descr="SILBELAST|_">
            <a:extLst>
              <a:ext uri="{FF2B5EF4-FFF2-40B4-BE49-F238E27FC236}">
                <a16:creationId xmlns:a16="http://schemas.microsoft.com/office/drawing/2014/main" id="{9E5E3313-F438-4854-A485-2E918B4C5D56}"/>
              </a:ext>
            </a:extLst>
          </p:cNvPr>
          <p:cNvSpPr txBox="1"/>
          <p:nvPr/>
        </p:nvSpPr>
        <p:spPr>
          <a:xfrm>
            <a:off x="3484342" y="5013176"/>
            <a:ext cx="80182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jetzt</a:t>
            </a:r>
          </a:p>
        </p:txBody>
      </p:sp>
      <p:sp>
        <p:nvSpPr>
          <p:cNvPr id="381" name="Textfeld 380" descr="SILBELAST|_">
            <a:extLst>
              <a:ext uri="{FF2B5EF4-FFF2-40B4-BE49-F238E27FC236}">
                <a16:creationId xmlns:a16="http://schemas.microsoft.com/office/drawing/2014/main" id="{37E02E44-BFB4-497D-A018-14F678A72816}"/>
              </a:ext>
            </a:extLst>
          </p:cNvPr>
          <p:cNvSpPr txBox="1"/>
          <p:nvPr/>
        </p:nvSpPr>
        <p:spPr>
          <a:xfrm>
            <a:off x="4324265" y="5013176"/>
            <a:ext cx="5325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ins</a:t>
            </a:r>
          </a:p>
        </p:txBody>
      </p:sp>
      <p:sp>
        <p:nvSpPr>
          <p:cNvPr id="382" name="Textfeld 381" descr="SILBE|_">
            <a:extLst>
              <a:ext uri="{FF2B5EF4-FFF2-40B4-BE49-F238E27FC236}">
                <a16:creationId xmlns:a16="http://schemas.microsoft.com/office/drawing/2014/main" id="{70D727E9-695D-4FB3-A8CC-807618862FA1}"/>
              </a:ext>
            </a:extLst>
          </p:cNvPr>
          <p:cNvSpPr txBox="1"/>
          <p:nvPr/>
        </p:nvSpPr>
        <p:spPr>
          <a:xfrm>
            <a:off x="4894883" y="5013176"/>
            <a:ext cx="47481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La</a:t>
            </a:r>
          </a:p>
        </p:txBody>
      </p:sp>
      <p:sp>
        <p:nvSpPr>
          <p:cNvPr id="383" name="Textfeld 382" descr="SILBELAST|">
            <a:extLst>
              <a:ext uri="{FF2B5EF4-FFF2-40B4-BE49-F238E27FC236}">
                <a16:creationId xmlns:a16="http://schemas.microsoft.com/office/drawing/2014/main" id="{45078DB0-E372-48D7-A58A-212E8B2762B8}"/>
              </a:ext>
            </a:extLst>
          </p:cNvPr>
          <p:cNvSpPr txBox="1"/>
          <p:nvPr/>
        </p:nvSpPr>
        <p:spPr>
          <a:xfrm>
            <a:off x="5229993" y="5013176"/>
            <a:ext cx="66800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bor.</a:t>
            </a:r>
          </a:p>
        </p:txBody>
      </p:sp>
      <p:sp>
        <p:nvSpPr>
          <p:cNvPr id="384" name="dot_1">
            <a:extLst>
              <a:ext uri="{FF2B5EF4-FFF2-40B4-BE49-F238E27FC236}">
                <a16:creationId xmlns:a16="http://schemas.microsoft.com/office/drawing/2014/main" id="{01F5BDC1-AFE6-4307-96CF-74EC509C4216}"/>
              </a:ext>
            </a:extLst>
          </p:cNvPr>
          <p:cNvSpPr/>
          <p:nvPr/>
        </p:nvSpPr>
        <p:spPr>
          <a:xfrm>
            <a:off x="190500" y="50766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5" name="Textfeld 384" descr="SILBE/FIRST|">
            <a:extLst>
              <a:ext uri="{FF2B5EF4-FFF2-40B4-BE49-F238E27FC236}">
                <a16:creationId xmlns:a16="http://schemas.microsoft.com/office/drawing/2014/main" id="{235EA694-95C9-454C-A550-334783AE9E3B}"/>
              </a:ext>
            </a:extLst>
          </p:cNvPr>
          <p:cNvSpPr txBox="1"/>
          <p:nvPr/>
        </p:nvSpPr>
        <p:spPr>
          <a:xfrm>
            <a:off x="381000" y="5457676"/>
            <a:ext cx="41549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Ei</a:t>
            </a:r>
          </a:p>
        </p:txBody>
      </p:sp>
      <p:sp>
        <p:nvSpPr>
          <p:cNvPr id="386" name="Textfeld 385" descr="SILBELAST|">
            <a:extLst>
              <a:ext uri="{FF2B5EF4-FFF2-40B4-BE49-F238E27FC236}">
                <a16:creationId xmlns:a16="http://schemas.microsoft.com/office/drawing/2014/main" id="{5CE9AC38-DB58-4CF2-9DB5-5754943B0F02}"/>
              </a:ext>
            </a:extLst>
          </p:cNvPr>
          <p:cNvSpPr txBox="1"/>
          <p:nvPr/>
        </p:nvSpPr>
        <p:spPr>
          <a:xfrm>
            <a:off x="656798" y="5457676"/>
            <a:ext cx="64633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nen</a:t>
            </a:r>
          </a:p>
        </p:txBody>
      </p:sp>
      <p:sp>
        <p:nvSpPr>
          <p:cNvPr id="387" name="Textfeld 386" descr="SILBE|_">
            <a:extLst>
              <a:ext uri="{FF2B5EF4-FFF2-40B4-BE49-F238E27FC236}">
                <a16:creationId xmlns:a16="http://schemas.microsoft.com/office/drawing/2014/main" id="{C1F9A1B8-F34F-455E-BE03-04BFF2A251DD}"/>
              </a:ext>
            </a:extLst>
          </p:cNvPr>
          <p:cNvSpPr txBox="1"/>
          <p:nvPr/>
        </p:nvSpPr>
        <p:spPr>
          <a:xfrm>
            <a:off x="1341229" y="5457676"/>
            <a:ext cx="51167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Na</a:t>
            </a:r>
          </a:p>
        </p:txBody>
      </p:sp>
      <p:sp>
        <p:nvSpPr>
          <p:cNvPr id="388" name="Textfeld 387" descr="SILBELAST|">
            <a:extLst>
              <a:ext uri="{FF2B5EF4-FFF2-40B4-BE49-F238E27FC236}">
                <a16:creationId xmlns:a16="http://schemas.microsoft.com/office/drawing/2014/main" id="{727D64F9-EE9D-4175-AE80-1EE7089ECC3A}"/>
              </a:ext>
            </a:extLst>
          </p:cNvPr>
          <p:cNvSpPr txBox="1"/>
          <p:nvPr/>
        </p:nvSpPr>
        <p:spPr>
          <a:xfrm>
            <a:off x="1713208" y="5457676"/>
            <a:ext cx="7264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men</a:t>
            </a:r>
          </a:p>
        </p:txBody>
      </p:sp>
      <p:sp>
        <p:nvSpPr>
          <p:cNvPr id="389" name="Textfeld 388" descr="SILBELAST|_">
            <a:extLst>
              <a:ext uri="{FF2B5EF4-FFF2-40B4-BE49-F238E27FC236}">
                <a16:creationId xmlns:a16="http://schemas.microsoft.com/office/drawing/2014/main" id="{D1B6FDAE-7F55-469D-AECC-F98D893D4353}"/>
              </a:ext>
            </a:extLst>
          </p:cNvPr>
          <p:cNvSpPr txBox="1"/>
          <p:nvPr/>
        </p:nvSpPr>
        <p:spPr>
          <a:xfrm>
            <a:off x="2477789" y="5457676"/>
            <a:ext cx="59824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hat</a:t>
            </a:r>
          </a:p>
        </p:txBody>
      </p:sp>
      <p:sp>
        <p:nvSpPr>
          <p:cNvPr id="390" name="Textfeld 389" descr="SILBELAST|_">
            <a:extLst>
              <a:ext uri="{FF2B5EF4-FFF2-40B4-BE49-F238E27FC236}">
                <a16:creationId xmlns:a16="http://schemas.microsoft.com/office/drawing/2014/main" id="{267B5339-B02E-4A31-B720-F4F1294974DE}"/>
              </a:ext>
            </a:extLst>
          </p:cNvPr>
          <p:cNvSpPr txBox="1"/>
          <p:nvPr/>
        </p:nvSpPr>
        <p:spPr>
          <a:xfrm>
            <a:off x="3114130" y="5457676"/>
            <a:ext cx="45236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es</a:t>
            </a:r>
          </a:p>
        </p:txBody>
      </p:sp>
      <p:sp>
        <p:nvSpPr>
          <p:cNvPr id="391" name="Textfeld 390" descr="SILBELAST|_">
            <a:extLst>
              <a:ext uri="{FF2B5EF4-FFF2-40B4-BE49-F238E27FC236}">
                <a16:creationId xmlns:a16="http://schemas.microsoft.com/office/drawing/2014/main" id="{572EF4E2-94F0-4E2B-A02A-B0EA44FABDBF}"/>
              </a:ext>
            </a:extLst>
          </p:cNvPr>
          <p:cNvSpPr txBox="1"/>
          <p:nvPr/>
        </p:nvSpPr>
        <p:spPr>
          <a:xfrm>
            <a:off x="3604598" y="5457676"/>
            <a:ext cx="77938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auch</a:t>
            </a:r>
          </a:p>
        </p:txBody>
      </p:sp>
      <p:sp>
        <p:nvSpPr>
          <p:cNvPr id="392" name="Textfeld 391" descr="SILBELAST|_">
            <a:extLst>
              <a:ext uri="{FF2B5EF4-FFF2-40B4-BE49-F238E27FC236}">
                <a16:creationId xmlns:a16="http://schemas.microsoft.com/office/drawing/2014/main" id="{B9EC8435-798D-4835-A4C4-F51AF94C24F6}"/>
              </a:ext>
            </a:extLst>
          </p:cNvPr>
          <p:cNvSpPr txBox="1"/>
          <p:nvPr/>
        </p:nvSpPr>
        <p:spPr>
          <a:xfrm>
            <a:off x="4422079" y="5457676"/>
            <a:ext cx="1000595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schon:</a:t>
            </a:r>
          </a:p>
        </p:txBody>
      </p:sp>
      <p:sp>
        <p:nvSpPr>
          <p:cNvPr id="393" name="Textfeld 392" descr="SILBE|_">
            <a:extLst>
              <a:ext uri="{FF2B5EF4-FFF2-40B4-BE49-F238E27FC236}">
                <a16:creationId xmlns:a16="http://schemas.microsoft.com/office/drawing/2014/main" id="{02AFBCD2-1ADF-4E7D-905B-F0C090774141}"/>
              </a:ext>
            </a:extLst>
          </p:cNvPr>
          <p:cNvSpPr txBox="1"/>
          <p:nvPr/>
        </p:nvSpPr>
        <p:spPr>
          <a:xfrm>
            <a:off x="5460774" y="5457676"/>
            <a:ext cx="64793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Zhe</a:t>
            </a:r>
          </a:p>
        </p:txBody>
      </p:sp>
      <p:sp>
        <p:nvSpPr>
          <p:cNvPr id="394" name="Textfeld 393" descr="SILBE|">
            <a:extLst>
              <a:ext uri="{FF2B5EF4-FFF2-40B4-BE49-F238E27FC236}">
                <a16:creationId xmlns:a16="http://schemas.microsoft.com/office/drawing/2014/main" id="{31A400D5-FE85-40B0-BC98-5B83BD36DBD0}"/>
              </a:ext>
            </a:extLst>
          </p:cNvPr>
          <p:cNvSpPr txBox="1"/>
          <p:nvPr/>
        </p:nvSpPr>
        <p:spPr>
          <a:xfrm>
            <a:off x="5969008" y="5457676"/>
            <a:ext cx="47801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ny</a:t>
            </a:r>
          </a:p>
        </p:txBody>
      </p:sp>
      <p:sp>
        <p:nvSpPr>
          <p:cNvPr id="395" name="Textfeld 394" descr="SILBELAST|">
            <a:extLst>
              <a:ext uri="{FF2B5EF4-FFF2-40B4-BE49-F238E27FC236}">
                <a16:creationId xmlns:a16="http://schemas.microsoft.com/office/drawing/2014/main" id="{F47E953B-FBEF-4CD9-BCD0-8552728C4A59}"/>
              </a:ext>
            </a:extLst>
          </p:cNvPr>
          <p:cNvSpPr txBox="1"/>
          <p:nvPr/>
        </p:nvSpPr>
        <p:spPr>
          <a:xfrm>
            <a:off x="6307324" y="5457676"/>
            <a:ext cx="43633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a!</a:t>
            </a:r>
          </a:p>
        </p:txBody>
      </p:sp>
      <p:sp>
        <p:nvSpPr>
          <p:cNvPr id="396" name="dot_2">
            <a:extLst>
              <a:ext uri="{FF2B5EF4-FFF2-40B4-BE49-F238E27FC236}">
                <a16:creationId xmlns:a16="http://schemas.microsoft.com/office/drawing/2014/main" id="{D077562D-8251-4958-8D8B-E503F354AC43}"/>
              </a:ext>
            </a:extLst>
          </p:cNvPr>
          <p:cNvSpPr/>
          <p:nvPr/>
        </p:nvSpPr>
        <p:spPr>
          <a:xfrm>
            <a:off x="190500" y="55211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7" name="Textfeld 396" descr="SILBELAST/FIRST|">
            <a:extLst>
              <a:ext uri="{FF2B5EF4-FFF2-40B4-BE49-F238E27FC236}">
                <a16:creationId xmlns:a16="http://schemas.microsoft.com/office/drawing/2014/main" id="{8D3FED4B-8D0C-4916-A130-341C6B988CCF}"/>
              </a:ext>
            </a:extLst>
          </p:cNvPr>
          <p:cNvSpPr txBox="1"/>
          <p:nvPr/>
        </p:nvSpPr>
        <p:spPr>
          <a:xfrm>
            <a:off x="381000" y="5902176"/>
            <a:ext cx="471604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So</a:t>
            </a:r>
          </a:p>
        </p:txBody>
      </p:sp>
      <p:sp>
        <p:nvSpPr>
          <p:cNvPr id="398" name="Textfeld 397" descr="SILBELAST|_">
            <a:extLst>
              <a:ext uri="{FF2B5EF4-FFF2-40B4-BE49-F238E27FC236}">
                <a16:creationId xmlns:a16="http://schemas.microsoft.com/office/drawing/2014/main" id="{188E3016-B041-4DC4-840F-9A78A289C94F}"/>
              </a:ext>
            </a:extLst>
          </p:cNvPr>
          <p:cNvSpPr txBox="1"/>
          <p:nvPr/>
        </p:nvSpPr>
        <p:spPr>
          <a:xfrm>
            <a:off x="890704" y="5902176"/>
            <a:ext cx="838691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heißt</a:t>
            </a:r>
          </a:p>
        </p:txBody>
      </p:sp>
      <p:sp>
        <p:nvSpPr>
          <p:cNvPr id="399" name="Textfeld 398" descr="SILBELAST|_">
            <a:extLst>
              <a:ext uri="{FF2B5EF4-FFF2-40B4-BE49-F238E27FC236}">
                <a16:creationId xmlns:a16="http://schemas.microsoft.com/office/drawing/2014/main" id="{7C28BE7B-17BF-41DE-BD56-778F3128C296}"/>
              </a:ext>
            </a:extLst>
          </p:cNvPr>
          <p:cNvSpPr txBox="1"/>
          <p:nvPr/>
        </p:nvSpPr>
        <p:spPr>
          <a:xfrm>
            <a:off x="1767495" y="5902176"/>
            <a:ext cx="60465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</a:p>
        </p:txBody>
      </p:sp>
      <p:sp>
        <p:nvSpPr>
          <p:cNvPr id="400" name="Textfeld 399" descr="SILBE|_">
            <a:extLst>
              <a:ext uri="{FF2B5EF4-FFF2-40B4-BE49-F238E27FC236}">
                <a16:creationId xmlns:a16="http://schemas.microsoft.com/office/drawing/2014/main" id="{6AB23370-1D0E-45DA-B5CB-7B68F5B1144E}"/>
              </a:ext>
            </a:extLst>
          </p:cNvPr>
          <p:cNvSpPr txBox="1"/>
          <p:nvPr/>
        </p:nvSpPr>
        <p:spPr>
          <a:xfrm>
            <a:off x="2410248" y="5902176"/>
            <a:ext cx="768159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Jung</a:t>
            </a:r>
          </a:p>
        </p:txBody>
      </p:sp>
      <p:sp>
        <p:nvSpPr>
          <p:cNvPr id="401" name="Textfeld 400" descr="SILBELAST|">
            <a:extLst>
              <a:ext uri="{FF2B5EF4-FFF2-40B4-BE49-F238E27FC236}">
                <a16:creationId xmlns:a16="http://schemas.microsoft.com/office/drawing/2014/main" id="{4E9018F5-C5F2-46EB-A8E9-C426FBF8A1E3}"/>
              </a:ext>
            </a:extLst>
          </p:cNvPr>
          <p:cNvSpPr txBox="1"/>
          <p:nvPr/>
        </p:nvSpPr>
        <p:spPr>
          <a:xfrm>
            <a:off x="3038707" y="5902176"/>
            <a:ext cx="442750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e,</a:t>
            </a:r>
          </a:p>
        </p:txBody>
      </p:sp>
      <p:sp>
        <p:nvSpPr>
          <p:cNvPr id="402" name="Textfeld 401" descr="SILBELAST|_">
            <a:extLst>
              <a:ext uri="{FF2B5EF4-FFF2-40B4-BE49-F238E27FC236}">
                <a16:creationId xmlns:a16="http://schemas.microsoft.com/office/drawing/2014/main" id="{BE49CF2D-5B76-4BB4-861D-9983C3B074F7}"/>
              </a:ext>
            </a:extLst>
          </p:cNvPr>
          <p:cNvSpPr txBox="1"/>
          <p:nvPr/>
        </p:nvSpPr>
        <p:spPr>
          <a:xfrm>
            <a:off x="3519557" y="5902176"/>
            <a:ext cx="60465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</a:p>
        </p:txBody>
      </p:sp>
      <p:sp>
        <p:nvSpPr>
          <p:cNvPr id="403" name="Textfeld 402" descr="SILBELAST|_">
            <a:extLst>
              <a:ext uri="{FF2B5EF4-FFF2-40B4-BE49-F238E27FC236}">
                <a16:creationId xmlns:a16="http://schemas.microsoft.com/office/drawing/2014/main" id="{0A3B568F-0F24-4447-BAEC-03736F0D0BCC}"/>
              </a:ext>
            </a:extLst>
          </p:cNvPr>
          <p:cNvSpPr txBox="1"/>
          <p:nvPr/>
        </p:nvSpPr>
        <p:spPr>
          <a:xfrm>
            <a:off x="4162310" y="5902176"/>
            <a:ext cx="45236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es</a:t>
            </a:r>
          </a:p>
        </p:txBody>
      </p:sp>
      <p:sp>
        <p:nvSpPr>
          <p:cNvPr id="404" name="Textfeld 403" descr="SILBE|_">
            <a:extLst>
              <a:ext uri="{FF2B5EF4-FFF2-40B4-BE49-F238E27FC236}">
                <a16:creationId xmlns:a16="http://schemas.microsoft.com/office/drawing/2014/main" id="{93DDA759-AB8F-4F8B-80DA-1DD156AC2E45}"/>
              </a:ext>
            </a:extLst>
          </p:cNvPr>
          <p:cNvSpPr txBox="1"/>
          <p:nvPr/>
        </p:nvSpPr>
        <p:spPr>
          <a:xfrm>
            <a:off x="4652778" y="5902176"/>
            <a:ext cx="47961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ge</a:t>
            </a:r>
          </a:p>
        </p:txBody>
      </p:sp>
      <p:sp>
        <p:nvSpPr>
          <p:cNvPr id="405" name="Textfeld 404" descr="SILBE|">
            <a:extLst>
              <a:ext uri="{FF2B5EF4-FFF2-40B4-BE49-F238E27FC236}">
                <a16:creationId xmlns:a16="http://schemas.microsoft.com/office/drawing/2014/main" id="{38781290-443B-465A-A2EC-44D665A4CA12}"/>
              </a:ext>
            </a:extLst>
          </p:cNvPr>
          <p:cNvSpPr txBox="1"/>
          <p:nvPr/>
        </p:nvSpPr>
        <p:spPr>
          <a:xfrm>
            <a:off x="4992696" y="5902176"/>
            <a:ext cx="596638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4472C4"/>
                </a:solidFill>
                <a:latin typeface="Trebuchet MS" panose="020B0603020202020204" pitchFamily="34" charset="0"/>
              </a:rPr>
              <a:t>fun</a:t>
            </a:r>
          </a:p>
        </p:txBody>
      </p:sp>
      <p:sp>
        <p:nvSpPr>
          <p:cNvPr id="406" name="Textfeld 405" descr="SILBELAST|">
            <a:extLst>
              <a:ext uri="{FF2B5EF4-FFF2-40B4-BE49-F238E27FC236}">
                <a16:creationId xmlns:a16="http://schemas.microsoft.com/office/drawing/2014/main" id="{16678C49-995A-4E43-84C7-9C64015EAE84}"/>
              </a:ext>
            </a:extLst>
          </p:cNvPr>
          <p:cNvSpPr txBox="1"/>
          <p:nvPr/>
        </p:nvSpPr>
        <p:spPr>
          <a:xfrm>
            <a:off x="5449634" y="5902176"/>
            <a:ext cx="649537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den</a:t>
            </a:r>
          </a:p>
        </p:txBody>
      </p:sp>
      <p:sp>
        <p:nvSpPr>
          <p:cNvPr id="407" name="Textfeld 406" descr="SILBELAST|_">
            <a:extLst>
              <a:ext uri="{FF2B5EF4-FFF2-40B4-BE49-F238E27FC236}">
                <a16:creationId xmlns:a16="http://schemas.microsoft.com/office/drawing/2014/main" id="{BF6959BA-0247-4059-9756-F6A930554231}"/>
              </a:ext>
            </a:extLst>
          </p:cNvPr>
          <p:cNvSpPr txBox="1"/>
          <p:nvPr/>
        </p:nvSpPr>
        <p:spPr>
          <a:xfrm>
            <a:off x="6137271" y="5902176"/>
            <a:ext cx="702436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rebuchet MS" panose="020B0603020202020204" pitchFamily="34" charset="0"/>
              </a:rPr>
              <a:t>hat.</a:t>
            </a:r>
          </a:p>
        </p:txBody>
      </p:sp>
      <p:sp>
        <p:nvSpPr>
          <p:cNvPr id="408" name="dot_3">
            <a:extLst>
              <a:ext uri="{FF2B5EF4-FFF2-40B4-BE49-F238E27FC236}">
                <a16:creationId xmlns:a16="http://schemas.microsoft.com/office/drawing/2014/main" id="{725A09A7-001B-474F-9474-7378E2725AE4}"/>
              </a:ext>
            </a:extLst>
          </p:cNvPr>
          <p:cNvSpPr/>
          <p:nvPr/>
        </p:nvSpPr>
        <p:spPr>
          <a:xfrm>
            <a:off x="190500" y="59656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D75134-7069-671E-69E3-60AF8A70344F}"/>
              </a:ext>
            </a:extLst>
          </p:cNvPr>
          <p:cNvSpPr txBox="1"/>
          <p:nvPr/>
        </p:nvSpPr>
        <p:spPr>
          <a:xfrm>
            <a:off x="190500" y="6724134"/>
            <a:ext cx="508985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Das Mammut und ich S.pptx - Seite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utoUpdateAnimBg="0"/>
      <p:bldP spid="260" grpId="0" autoUpdateAnimBg="0"/>
      <p:bldP spid="261" grpId="0" autoUpdateAnimBg="0"/>
      <p:bldP spid="262" grpId="0" autoUpdateAnimBg="0"/>
      <p:bldP spid="263" grpId="0" autoUpdateAnimBg="0"/>
      <p:bldP spid="265" grpId="0" autoUpdateAnimBg="0"/>
      <p:bldP spid="266" grpId="0" autoUpdateAnimBg="0"/>
      <p:bldP spid="267" grpId="0" autoUpdateAnimBg="0"/>
      <p:bldP spid="268" grpId="0" autoUpdateAnimBg="0"/>
      <p:bldP spid="269" grpId="0" autoUpdateAnimBg="0"/>
      <p:bldP spid="270" grpId="0" autoUpdateAnimBg="0"/>
      <p:bldP spid="271" grpId="0" autoUpdateAnimBg="0"/>
      <p:bldP spid="272" grpId="0" autoUpdateAnimBg="0"/>
      <p:bldP spid="273" grpId="0" autoUpdateAnimBg="0"/>
      <p:bldP spid="274" grpId="0" autoUpdateAnimBg="0"/>
      <p:bldP spid="275" grpId="0" autoUpdateAnimBg="0"/>
      <p:bldP spid="276" grpId="0" autoUpdateAnimBg="0"/>
      <p:bldP spid="277" grpId="0" autoUpdateAnimBg="0"/>
      <p:bldP spid="278" grpId="0" autoUpdateAnimBg="0"/>
      <p:bldP spid="279" grpId="0" autoUpdateAnimBg="0"/>
      <p:bldP spid="280" grpId="0" autoUpdateAnimBg="0"/>
      <p:bldP spid="281" grpId="0" autoUpdateAnimBg="0"/>
      <p:bldP spid="282" grpId="0" autoUpdateAnimBg="0"/>
      <p:bldP spid="283" grpId="0" autoUpdateAnimBg="0"/>
      <p:bldP spid="284" grpId="0" autoUpdateAnimBg="0"/>
      <p:bldP spid="285" grpId="0" autoUpdateAnimBg="0"/>
      <p:bldP spid="286" grpId="0" autoUpdateAnimBg="0"/>
      <p:bldP spid="287" grpId="0" autoUpdateAnimBg="0"/>
      <p:bldP spid="288" grpId="0" autoUpdateAnimBg="0"/>
      <p:bldP spid="289" grpId="0" autoUpdateAnimBg="0"/>
      <p:bldP spid="290" grpId="0" autoUpdateAnimBg="0"/>
      <p:bldP spid="291" grpId="0" autoUpdateAnimBg="0"/>
      <p:bldP spid="292" grpId="0" autoUpdateAnimBg="0"/>
      <p:bldP spid="293" grpId="0" autoUpdateAnimBg="0"/>
      <p:bldP spid="294" grpId="0" autoUpdateAnimBg="0"/>
      <p:bldP spid="295" grpId="0" autoUpdateAnimBg="0"/>
      <p:bldP spid="296" grpId="0" autoUpdateAnimBg="0"/>
      <p:bldP spid="297" grpId="0" autoUpdateAnimBg="0"/>
      <p:bldP spid="298" grpId="0" autoUpdateAnimBg="0"/>
      <p:bldP spid="299" grpId="0" autoUpdateAnimBg="0"/>
      <p:bldP spid="300" grpId="0" autoUpdateAnimBg="0"/>
      <p:bldP spid="301" grpId="0" autoUpdateAnimBg="0"/>
      <p:bldP spid="302" grpId="0" autoUpdateAnimBg="0"/>
      <p:bldP spid="303" grpId="0" autoUpdateAnimBg="0"/>
      <p:bldP spid="305" grpId="0" autoUpdateAnimBg="0"/>
      <p:bldP spid="306" grpId="0" autoUpdateAnimBg="0"/>
      <p:bldP spid="307" grpId="0" autoUpdateAnimBg="0"/>
      <p:bldP spid="308" grpId="0" autoUpdateAnimBg="0"/>
      <p:bldP spid="309" grpId="0" autoUpdateAnimBg="0"/>
      <p:bldP spid="310" grpId="0" autoUpdateAnimBg="0"/>
      <p:bldP spid="311" grpId="0" autoUpdateAnimBg="0"/>
      <p:bldP spid="312" grpId="0" autoUpdateAnimBg="0"/>
      <p:bldP spid="313" grpId="0" autoUpdateAnimBg="0"/>
      <p:bldP spid="314" grpId="0" autoUpdateAnimBg="0"/>
      <p:bldP spid="315" grpId="0" autoUpdateAnimBg="0"/>
      <p:bldP spid="316" grpId="0" autoUpdateAnimBg="0"/>
      <p:bldP spid="317" grpId="0" autoUpdateAnimBg="0"/>
      <p:bldP spid="318" grpId="0" autoUpdateAnimBg="0"/>
      <p:bldP spid="319" grpId="0" autoUpdateAnimBg="0"/>
      <p:bldP spid="320" grpId="0" autoUpdateAnimBg="0"/>
      <p:bldP spid="321" grpId="0" autoUpdateAnimBg="0"/>
      <p:bldP spid="322" grpId="0" autoUpdateAnimBg="0"/>
      <p:bldP spid="323" grpId="0" autoUpdateAnimBg="0"/>
      <p:bldP spid="324" grpId="0" autoUpdateAnimBg="0"/>
      <p:bldP spid="325" grpId="0" autoUpdateAnimBg="0"/>
      <p:bldP spid="326" grpId="0" autoUpdateAnimBg="0"/>
      <p:bldP spid="327" grpId="0" autoUpdateAnimBg="0"/>
      <p:bldP spid="328" grpId="0" autoUpdateAnimBg="0"/>
      <p:bldP spid="329" grpId="0" autoUpdateAnimBg="0"/>
      <p:bldP spid="330" grpId="0" autoUpdateAnimBg="0"/>
      <p:bldP spid="331" grpId="0" autoUpdateAnimBg="0"/>
      <p:bldP spid="332" grpId="0" autoUpdateAnimBg="0"/>
      <p:bldP spid="333" grpId="0" autoUpdateAnimBg="0"/>
      <p:bldP spid="334" grpId="0" autoUpdateAnimBg="0"/>
      <p:bldP spid="335" grpId="0" autoUpdateAnimBg="0"/>
      <p:bldP spid="336" grpId="0" autoUpdateAnimBg="0"/>
      <p:bldP spid="337" grpId="0" autoUpdateAnimBg="0"/>
      <p:bldP spid="338" grpId="0" autoUpdateAnimBg="0"/>
      <p:bldP spid="339" grpId="0" autoUpdateAnimBg="0"/>
      <p:bldP spid="340" grpId="0" autoUpdateAnimBg="0"/>
      <p:bldP spid="341" grpId="0" autoUpdateAnimBg="0"/>
      <p:bldP spid="342" grpId="0" autoUpdateAnimBg="0"/>
      <p:bldP spid="343" grpId="0" autoUpdateAnimBg="0"/>
      <p:bldP spid="344" grpId="0" autoUpdateAnimBg="0"/>
      <p:bldP spid="346" grpId="0" autoUpdateAnimBg="0"/>
      <p:bldP spid="347" grpId="0" autoUpdateAnimBg="0"/>
      <p:bldP spid="348" grpId="0" autoUpdateAnimBg="0"/>
      <p:bldP spid="349" grpId="0" autoUpdateAnimBg="0"/>
      <p:bldP spid="350" grpId="0" autoUpdateAnimBg="0"/>
      <p:bldP spid="351" grpId="0" autoUpdateAnimBg="0"/>
      <p:bldP spid="352" grpId="0" autoUpdateAnimBg="0"/>
      <p:bldP spid="353" grpId="0" autoUpdateAnimBg="0"/>
      <p:bldP spid="354" grpId="0" autoUpdateAnimBg="0"/>
      <p:bldP spid="355" grpId="0" autoUpdateAnimBg="0"/>
      <p:bldP spid="356" grpId="0" autoUpdateAnimBg="0"/>
      <p:bldP spid="357" grpId="0" autoUpdateAnimBg="0"/>
      <p:bldP spid="358" grpId="0" autoUpdateAnimBg="0"/>
      <p:bldP spid="359" grpId="0" autoUpdateAnimBg="0"/>
      <p:bldP spid="360" grpId="0" autoUpdateAnimBg="0"/>
      <p:bldP spid="361" grpId="0" autoUpdateAnimBg="0"/>
      <p:bldP spid="362" grpId="0" autoUpdateAnimBg="0"/>
      <p:bldP spid="363" grpId="0" autoUpdateAnimBg="0"/>
      <p:bldP spid="364" grpId="0" autoUpdateAnimBg="0"/>
      <p:bldP spid="365" grpId="0" autoUpdateAnimBg="0"/>
      <p:bldP spid="366" grpId="0" autoUpdateAnimBg="0"/>
      <p:bldP spid="367" grpId="0" autoUpdateAnimBg="0"/>
      <p:bldP spid="368" grpId="0" autoUpdateAnimBg="0"/>
      <p:bldP spid="369" grpId="0" autoUpdateAnimBg="0"/>
      <p:bldP spid="370" grpId="0" autoUpdateAnimBg="0"/>
      <p:bldP spid="371" grpId="0" autoUpdateAnimBg="0"/>
      <p:bldP spid="372" grpId="0" autoUpdateAnimBg="0"/>
      <p:bldP spid="373" grpId="0" autoUpdateAnimBg="0"/>
      <p:bldP spid="374" grpId="0" autoUpdateAnimBg="0"/>
      <p:bldP spid="376" grpId="0" autoUpdateAnimBg="0"/>
      <p:bldP spid="377" grpId="0" autoUpdateAnimBg="0"/>
      <p:bldP spid="378" grpId="0" autoUpdateAnimBg="0"/>
      <p:bldP spid="379" grpId="0" autoUpdateAnimBg="0"/>
      <p:bldP spid="380" grpId="0" autoUpdateAnimBg="0"/>
      <p:bldP spid="381" grpId="0" autoUpdateAnimBg="0"/>
      <p:bldP spid="382" grpId="0" autoUpdateAnimBg="0"/>
      <p:bldP spid="383" grpId="0" autoUpdateAnimBg="0"/>
      <p:bldP spid="385" grpId="0" autoUpdateAnimBg="0"/>
      <p:bldP spid="386" grpId="0" autoUpdateAnimBg="0"/>
      <p:bldP spid="387" grpId="0" autoUpdateAnimBg="0"/>
      <p:bldP spid="388" grpId="0" autoUpdateAnimBg="0"/>
      <p:bldP spid="389" grpId="0" autoUpdateAnimBg="0"/>
      <p:bldP spid="390" grpId="0" autoUpdateAnimBg="0"/>
      <p:bldP spid="391" grpId="0" autoUpdateAnimBg="0"/>
      <p:bldP spid="392" grpId="0" autoUpdateAnimBg="0"/>
      <p:bldP spid="393" grpId="0" autoUpdateAnimBg="0"/>
      <p:bldP spid="394" grpId="0" autoUpdateAnimBg="0"/>
      <p:bldP spid="395" grpId="0" autoUpdateAnimBg="0"/>
      <p:bldP spid="397" grpId="0" autoUpdateAnimBg="0"/>
      <p:bldP spid="398" grpId="0" autoUpdateAnimBg="0"/>
      <p:bldP spid="399" grpId="0" autoUpdateAnimBg="0"/>
      <p:bldP spid="400" grpId="0" autoUpdateAnimBg="0"/>
      <p:bldP spid="401" grpId="0" autoUpdateAnimBg="0"/>
      <p:bldP spid="402" grpId="0" autoUpdateAnimBg="0"/>
      <p:bldP spid="403" grpId="0" autoUpdateAnimBg="0"/>
      <p:bldP spid="404" grpId="0" autoUpdateAnimBg="0"/>
      <p:bldP spid="405" grpId="0" autoUpdateAnimBg="0"/>
      <p:bldP spid="406" grpId="0" autoUpdateAnimBg="0"/>
      <p:bldP spid="4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feld 4"/>
          <p:cNvSpPr txBox="1">
            <a:spLocks noChangeArrowheads="1"/>
          </p:cNvSpPr>
          <p:nvPr/>
        </p:nvSpPr>
        <p:spPr bwMode="auto">
          <a:xfrm>
            <a:off x="184210" y="176143"/>
            <a:ext cx="258833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Klick 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auf die Fehler!</a:t>
            </a:r>
            <a:endParaRPr lang="de-DE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212" name="Foliennummernplatzhalter 2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B40CC-08A1-4661-840C-14994E06FEC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00" name="Textfeld 99" descr="SILBELAST/FIRST"/>
          <p:cNvSpPr txBox="1"/>
          <p:nvPr/>
        </p:nvSpPr>
        <p:spPr>
          <a:xfrm>
            <a:off x="184210" y="969567"/>
            <a:ext cx="8424936" cy="54784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Das Mammut und ich!</a:t>
            </a:r>
            <a:endParaRPr lang="de-DE" sz="800" dirty="0">
              <a:latin typeface="Trebuchet MS"/>
            </a:endParaRP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Ein elf Jahre </a:t>
            </a:r>
            <a:r>
              <a:rPr lang="de-DE" sz="2000" dirty="0" err="1">
                <a:latin typeface="Trebuchet MS"/>
              </a:rPr>
              <a:t>atler</a:t>
            </a:r>
            <a:r>
              <a:rPr lang="de-DE" sz="2000" dirty="0">
                <a:latin typeface="Trebuchet MS"/>
              </a:rPr>
              <a:t> Junge aus Sibirien in </a:t>
            </a:r>
            <a:r>
              <a:rPr lang="de-DE" sz="2000" dirty="0" err="1">
                <a:latin typeface="Trebuchet MS"/>
              </a:rPr>
              <a:t>Russlanb</a:t>
            </a:r>
            <a:r>
              <a:rPr lang="de-DE" sz="2000" dirty="0">
                <a:latin typeface="Trebuchet MS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hat beim Gassigehen mit seinem Hund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eine </a:t>
            </a:r>
            <a:r>
              <a:rPr lang="de-DE" sz="2000" dirty="0" err="1">
                <a:latin typeface="Trebuchet MS"/>
              </a:rPr>
              <a:t>sensationalle</a:t>
            </a:r>
            <a:r>
              <a:rPr lang="de-DE" sz="2000" dirty="0">
                <a:latin typeface="Trebuchet MS"/>
              </a:rPr>
              <a:t> Entdeckung </a:t>
            </a:r>
            <a:r>
              <a:rPr lang="de-DE" sz="2000" dirty="0" err="1">
                <a:latin typeface="Trebuchet MS"/>
              </a:rPr>
              <a:t>genacht</a:t>
            </a:r>
            <a:r>
              <a:rPr lang="de-DE" sz="2000" dirty="0">
                <a:latin typeface="Trebuchet MS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Er stieß nämlich am Hang eines </a:t>
            </a:r>
            <a:r>
              <a:rPr lang="de-DE" sz="2000" dirty="0" err="1">
                <a:latin typeface="Trebuchet MS"/>
              </a:rPr>
              <a:t>Flusssufers</a:t>
            </a:r>
            <a:r>
              <a:rPr lang="de-DE" sz="2000" dirty="0">
                <a:latin typeface="Trebuchet MS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auf die </a:t>
            </a:r>
            <a:r>
              <a:rPr lang="de-DE" sz="2000" dirty="0" err="1">
                <a:latin typeface="Trebuchet MS"/>
              </a:rPr>
              <a:t>Übereste</a:t>
            </a:r>
            <a:r>
              <a:rPr lang="de-DE" sz="2000" dirty="0">
                <a:latin typeface="Trebuchet MS"/>
              </a:rPr>
              <a:t> eines Mammuts, eines Urelefanten,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der schon vor rund 10000 Jahren </a:t>
            </a:r>
            <a:r>
              <a:rPr lang="de-DE" sz="2000" dirty="0" err="1">
                <a:latin typeface="Trebuchet MS"/>
              </a:rPr>
              <a:t>ausgestroben</a:t>
            </a:r>
            <a:r>
              <a:rPr lang="de-DE" sz="2000" dirty="0">
                <a:latin typeface="Trebuchet MS"/>
              </a:rPr>
              <a:t> ist.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Weil das Tier seit seinem Tod </a:t>
            </a:r>
            <a:r>
              <a:rPr lang="de-DE" sz="2000" dirty="0" err="1">
                <a:latin typeface="Trebuchet MS"/>
              </a:rPr>
              <a:t>stnädig</a:t>
            </a:r>
            <a:r>
              <a:rPr lang="de-DE" sz="2000" dirty="0">
                <a:latin typeface="Trebuchet MS"/>
              </a:rPr>
              <a:t> in gefrorenem </a:t>
            </a:r>
            <a:r>
              <a:rPr lang="de-DE" sz="2000" dirty="0" err="1">
                <a:latin typeface="Trebuchet MS"/>
              </a:rPr>
              <a:t>Boben</a:t>
            </a:r>
            <a:r>
              <a:rPr lang="de-DE" sz="2000" dirty="0">
                <a:latin typeface="Trebuchet MS"/>
              </a:rPr>
              <a:t> lag,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haben sich seine Knochen sehr gut </a:t>
            </a:r>
            <a:r>
              <a:rPr lang="de-DE" sz="2000" dirty="0" err="1">
                <a:latin typeface="Trebuchet MS"/>
              </a:rPr>
              <a:t>erhaltem</a:t>
            </a:r>
            <a:r>
              <a:rPr lang="de-DE" sz="2000" dirty="0">
                <a:latin typeface="Trebuchet MS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Das Mammut kommen jetzt ins Labor.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Einen Namen hat es auch </a:t>
            </a:r>
            <a:r>
              <a:rPr lang="de-DE" sz="2000" dirty="0" err="1">
                <a:latin typeface="Trebuchet MS"/>
              </a:rPr>
              <a:t>schnon</a:t>
            </a:r>
            <a:r>
              <a:rPr lang="de-DE" sz="2000" dirty="0">
                <a:latin typeface="Trebuchet MS"/>
              </a:rPr>
              <a:t>: </a:t>
            </a:r>
            <a:r>
              <a:rPr lang="de-DE" sz="2000" dirty="0" err="1">
                <a:latin typeface="Trebuchet MS"/>
              </a:rPr>
              <a:t>Zhenya</a:t>
            </a:r>
            <a:r>
              <a:rPr lang="de-DE" sz="2000" dirty="0">
                <a:latin typeface="Trebuchet MS"/>
              </a:rPr>
              <a:t>!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latin typeface="Trebuchet MS"/>
              </a:rPr>
              <a:t>So heißt der </a:t>
            </a:r>
            <a:r>
              <a:rPr lang="de-DE" sz="2000" dirty="0" err="1">
                <a:latin typeface="Trebuchet MS"/>
              </a:rPr>
              <a:t>Jugne</a:t>
            </a:r>
            <a:r>
              <a:rPr lang="de-DE" sz="2000" dirty="0">
                <a:latin typeface="Trebuchet MS"/>
              </a:rPr>
              <a:t>, der es </a:t>
            </a:r>
            <a:r>
              <a:rPr lang="de-DE" sz="2000" dirty="0" err="1">
                <a:latin typeface="Trebuchet MS"/>
              </a:rPr>
              <a:t>gefnuden</a:t>
            </a:r>
            <a:r>
              <a:rPr lang="de-DE" sz="2000" dirty="0">
                <a:latin typeface="Trebuchet MS"/>
              </a:rPr>
              <a:t> hat.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F7D660-64B6-ACF9-578B-B6014770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424" y="1138613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FBC9F3-6655-67FB-9B9B-28756C15A19D}"/>
              </a:ext>
            </a:extLst>
          </p:cNvPr>
          <p:cNvSpPr/>
          <p:nvPr/>
        </p:nvSpPr>
        <p:spPr>
          <a:xfrm>
            <a:off x="113479" y="1038537"/>
            <a:ext cx="7489676" cy="53868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9" name="Rechteck 258">
            <a:extLst>
              <a:ext uri="{FF2B5EF4-FFF2-40B4-BE49-F238E27FC236}">
                <a16:creationId xmlns:a16="http://schemas.microsoft.com/office/drawing/2014/main" id="{1A1C3FD6-34D1-47D1-A551-63D31F149C10}"/>
              </a:ext>
            </a:extLst>
          </p:cNvPr>
          <p:cNvSpPr/>
          <p:nvPr/>
        </p:nvSpPr>
        <p:spPr>
          <a:xfrm>
            <a:off x="1763688" y="1475197"/>
            <a:ext cx="479619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Textfeld 260">
            <a:extLst>
              <a:ext uri="{FF2B5EF4-FFF2-40B4-BE49-F238E27FC236}">
                <a16:creationId xmlns:a16="http://schemas.microsoft.com/office/drawing/2014/main" id="{944BFCE4-CF6A-450C-A74B-42FE9011E278}"/>
              </a:ext>
            </a:extLst>
          </p:cNvPr>
          <p:cNvSpPr txBox="1"/>
          <p:nvPr/>
        </p:nvSpPr>
        <p:spPr>
          <a:xfrm>
            <a:off x="1689308" y="1415910"/>
            <a:ext cx="686406" cy="5616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alter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262" name="Rechteck 261">
            <a:extLst>
              <a:ext uri="{FF2B5EF4-FFF2-40B4-BE49-F238E27FC236}">
                <a16:creationId xmlns:a16="http://schemas.microsoft.com/office/drawing/2014/main" id="{7A23D2A3-899C-4CA6-9D60-081A4428BDED}"/>
              </a:ext>
            </a:extLst>
          </p:cNvPr>
          <p:cNvSpPr/>
          <p:nvPr/>
        </p:nvSpPr>
        <p:spPr>
          <a:xfrm>
            <a:off x="5567989" y="1446393"/>
            <a:ext cx="377199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Textfeld 263">
            <a:extLst>
              <a:ext uri="{FF2B5EF4-FFF2-40B4-BE49-F238E27FC236}">
                <a16:creationId xmlns:a16="http://schemas.microsoft.com/office/drawing/2014/main" id="{A4D98385-558A-44F5-8445-94C256A1B0B3}"/>
              </a:ext>
            </a:extLst>
          </p:cNvPr>
          <p:cNvSpPr txBox="1"/>
          <p:nvPr/>
        </p:nvSpPr>
        <p:spPr>
          <a:xfrm>
            <a:off x="4759197" y="1431001"/>
            <a:ext cx="10637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Russland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265" name="Rechteck 264">
            <a:extLst>
              <a:ext uri="{FF2B5EF4-FFF2-40B4-BE49-F238E27FC236}">
                <a16:creationId xmlns:a16="http://schemas.microsoft.com/office/drawing/2014/main" id="{0C0A0FB5-F5C6-42F8-9FBD-6B7231FB2C75}"/>
              </a:ext>
            </a:extLst>
          </p:cNvPr>
          <p:cNvSpPr/>
          <p:nvPr/>
        </p:nvSpPr>
        <p:spPr>
          <a:xfrm>
            <a:off x="1845054" y="2348880"/>
            <a:ext cx="24917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Textfeld 266">
            <a:extLst>
              <a:ext uri="{FF2B5EF4-FFF2-40B4-BE49-F238E27FC236}">
                <a16:creationId xmlns:a16="http://schemas.microsoft.com/office/drawing/2014/main" id="{C616C3F9-B1C4-482A-880B-AEF7E59F5793}"/>
              </a:ext>
            </a:extLst>
          </p:cNvPr>
          <p:cNvSpPr txBox="1"/>
          <p:nvPr/>
        </p:nvSpPr>
        <p:spPr>
          <a:xfrm>
            <a:off x="790024" y="2333638"/>
            <a:ext cx="1585690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sensationelle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268" name="Rechteck 267">
            <a:extLst>
              <a:ext uri="{FF2B5EF4-FFF2-40B4-BE49-F238E27FC236}">
                <a16:creationId xmlns:a16="http://schemas.microsoft.com/office/drawing/2014/main" id="{A7888172-EE96-4938-BD16-2816FAB93346}"/>
              </a:ext>
            </a:extLst>
          </p:cNvPr>
          <p:cNvSpPr/>
          <p:nvPr/>
        </p:nvSpPr>
        <p:spPr>
          <a:xfrm>
            <a:off x="3995936" y="2401671"/>
            <a:ext cx="39772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Textfeld 269">
            <a:extLst>
              <a:ext uri="{FF2B5EF4-FFF2-40B4-BE49-F238E27FC236}">
                <a16:creationId xmlns:a16="http://schemas.microsoft.com/office/drawing/2014/main" id="{4569E7A1-1917-4655-867E-2BCABD6E64F8}"/>
              </a:ext>
            </a:extLst>
          </p:cNvPr>
          <p:cNvSpPr txBox="1"/>
          <p:nvPr/>
        </p:nvSpPr>
        <p:spPr>
          <a:xfrm>
            <a:off x="3758211" y="2333638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gemacht.   </a:t>
            </a:r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</a:t>
            </a:r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 </a:t>
            </a:r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271" name="Rechteck 270">
            <a:extLst>
              <a:ext uri="{FF2B5EF4-FFF2-40B4-BE49-F238E27FC236}">
                <a16:creationId xmlns:a16="http://schemas.microsoft.com/office/drawing/2014/main" id="{BE5D31D9-5611-406B-AD3A-0FDD1349B9CD}"/>
              </a:ext>
            </a:extLst>
          </p:cNvPr>
          <p:cNvSpPr/>
          <p:nvPr/>
        </p:nvSpPr>
        <p:spPr>
          <a:xfrm>
            <a:off x="4366631" y="2793154"/>
            <a:ext cx="293416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Textfeld 272">
            <a:extLst>
              <a:ext uri="{FF2B5EF4-FFF2-40B4-BE49-F238E27FC236}">
                <a16:creationId xmlns:a16="http://schemas.microsoft.com/office/drawing/2014/main" id="{035A8EAD-6F39-4016-8FBF-736E8E4D0780}"/>
              </a:ext>
            </a:extLst>
          </p:cNvPr>
          <p:cNvSpPr txBox="1"/>
          <p:nvPr/>
        </p:nvSpPr>
        <p:spPr>
          <a:xfrm>
            <a:off x="3849540" y="2790790"/>
            <a:ext cx="15792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Flussufers   </a:t>
            </a:r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  </a:t>
            </a:r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74" name="Rechteck 273">
            <a:extLst>
              <a:ext uri="{FF2B5EF4-FFF2-40B4-BE49-F238E27FC236}">
                <a16:creationId xmlns:a16="http://schemas.microsoft.com/office/drawing/2014/main" id="{42BED9E5-4A7A-434E-99CE-1A89C14FD1D3}"/>
              </a:ext>
            </a:extLst>
          </p:cNvPr>
          <p:cNvSpPr/>
          <p:nvPr/>
        </p:nvSpPr>
        <p:spPr>
          <a:xfrm>
            <a:off x="1509865" y="3293131"/>
            <a:ext cx="335189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Textfeld 275">
            <a:extLst>
              <a:ext uri="{FF2B5EF4-FFF2-40B4-BE49-F238E27FC236}">
                <a16:creationId xmlns:a16="http://schemas.microsoft.com/office/drawing/2014/main" id="{C7448DA6-BC62-47A7-8925-32E7828D057A}"/>
              </a:ext>
            </a:extLst>
          </p:cNvPr>
          <p:cNvSpPr txBox="1"/>
          <p:nvPr/>
        </p:nvSpPr>
        <p:spPr>
          <a:xfrm>
            <a:off x="1046800" y="3254280"/>
            <a:ext cx="12098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Überreste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277" name="Rechteck 276">
            <a:extLst>
              <a:ext uri="{FF2B5EF4-FFF2-40B4-BE49-F238E27FC236}">
                <a16:creationId xmlns:a16="http://schemas.microsoft.com/office/drawing/2014/main" id="{98867206-20FB-4DF0-B48A-141D0C478799}"/>
              </a:ext>
            </a:extLst>
          </p:cNvPr>
          <p:cNvSpPr/>
          <p:nvPr/>
        </p:nvSpPr>
        <p:spPr>
          <a:xfrm>
            <a:off x="4802300" y="3755693"/>
            <a:ext cx="41777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Textfeld 278">
            <a:extLst>
              <a:ext uri="{FF2B5EF4-FFF2-40B4-BE49-F238E27FC236}">
                <a16:creationId xmlns:a16="http://schemas.microsoft.com/office/drawing/2014/main" id="{9DF78691-5C4A-46EB-A49B-E0BA1A3B43D3}"/>
              </a:ext>
            </a:extLst>
          </p:cNvPr>
          <p:cNvSpPr txBox="1"/>
          <p:nvPr/>
        </p:nvSpPr>
        <p:spPr>
          <a:xfrm>
            <a:off x="4033768" y="3691096"/>
            <a:ext cx="155683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ausgestorben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</a:t>
            </a:r>
          </a:p>
        </p:txBody>
      </p:sp>
      <p:sp>
        <p:nvSpPr>
          <p:cNvPr id="280" name="Rechteck 279">
            <a:extLst>
              <a:ext uri="{FF2B5EF4-FFF2-40B4-BE49-F238E27FC236}">
                <a16:creationId xmlns:a16="http://schemas.microsoft.com/office/drawing/2014/main" id="{C3B3B71C-8C08-45D7-BA39-8E3B6EE8841B}"/>
              </a:ext>
            </a:extLst>
          </p:cNvPr>
          <p:cNvSpPr/>
          <p:nvPr/>
        </p:nvSpPr>
        <p:spPr>
          <a:xfrm>
            <a:off x="3668683" y="4174200"/>
            <a:ext cx="54327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Textfeld 281">
            <a:extLst>
              <a:ext uri="{FF2B5EF4-FFF2-40B4-BE49-F238E27FC236}">
                <a16:creationId xmlns:a16="http://schemas.microsoft.com/office/drawing/2014/main" id="{A84F13B7-2F8B-427D-8797-D7C88B268300}"/>
              </a:ext>
            </a:extLst>
          </p:cNvPr>
          <p:cNvSpPr txBox="1"/>
          <p:nvPr/>
        </p:nvSpPr>
        <p:spPr>
          <a:xfrm>
            <a:off x="3571818" y="4163153"/>
            <a:ext cx="94152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ständig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37BFA4CF-05D5-462C-B445-BE72A1146B59}"/>
              </a:ext>
            </a:extLst>
          </p:cNvPr>
          <p:cNvSpPr/>
          <p:nvPr/>
        </p:nvSpPr>
        <p:spPr>
          <a:xfrm>
            <a:off x="6372200" y="4193636"/>
            <a:ext cx="54327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Textfeld 283">
            <a:extLst>
              <a:ext uri="{FF2B5EF4-FFF2-40B4-BE49-F238E27FC236}">
                <a16:creationId xmlns:a16="http://schemas.microsoft.com/office/drawing/2014/main" id="{4532816E-2ACA-425E-875B-517EF9A220B6}"/>
              </a:ext>
            </a:extLst>
          </p:cNvPr>
          <p:cNvSpPr txBox="1"/>
          <p:nvPr/>
        </p:nvSpPr>
        <p:spPr>
          <a:xfrm>
            <a:off x="6145156" y="4174200"/>
            <a:ext cx="85534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Boden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</a:t>
            </a:r>
          </a:p>
        </p:txBody>
      </p:sp>
      <p:sp>
        <p:nvSpPr>
          <p:cNvPr id="285" name="Rechteck 284">
            <a:extLst>
              <a:ext uri="{FF2B5EF4-FFF2-40B4-BE49-F238E27FC236}">
                <a16:creationId xmlns:a16="http://schemas.microsoft.com/office/drawing/2014/main" id="{EA31C3E6-665E-4F19-A1D9-7339A39B8226}"/>
              </a:ext>
            </a:extLst>
          </p:cNvPr>
          <p:cNvSpPr/>
          <p:nvPr/>
        </p:nvSpPr>
        <p:spPr>
          <a:xfrm>
            <a:off x="5004047" y="4661230"/>
            <a:ext cx="56394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Textfeld 285">
            <a:extLst>
              <a:ext uri="{FF2B5EF4-FFF2-40B4-BE49-F238E27FC236}">
                <a16:creationId xmlns:a16="http://schemas.microsoft.com/office/drawing/2014/main" id="{97C0A349-47CD-4D23-8376-6E8FF71EE52A}"/>
              </a:ext>
            </a:extLst>
          </p:cNvPr>
          <p:cNvSpPr txBox="1"/>
          <p:nvPr/>
        </p:nvSpPr>
        <p:spPr>
          <a:xfrm>
            <a:off x="4154872" y="4629588"/>
            <a:ext cx="1826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erhalten.   </a:t>
            </a:r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287" name="Rechteck 286">
            <a:extLst>
              <a:ext uri="{FF2B5EF4-FFF2-40B4-BE49-F238E27FC236}">
                <a16:creationId xmlns:a16="http://schemas.microsoft.com/office/drawing/2014/main" id="{3C2BFCA7-797F-413E-9907-A54D69F85FAD}"/>
              </a:ext>
            </a:extLst>
          </p:cNvPr>
          <p:cNvSpPr/>
          <p:nvPr/>
        </p:nvSpPr>
        <p:spPr>
          <a:xfrm>
            <a:off x="2426641" y="5099320"/>
            <a:ext cx="345159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Textfeld 287">
            <a:extLst>
              <a:ext uri="{FF2B5EF4-FFF2-40B4-BE49-F238E27FC236}">
                <a16:creationId xmlns:a16="http://schemas.microsoft.com/office/drawing/2014/main" id="{0E77FE59-E4AA-4962-BF31-DD106E28862F}"/>
              </a:ext>
            </a:extLst>
          </p:cNvPr>
          <p:cNvSpPr txBox="1"/>
          <p:nvPr/>
        </p:nvSpPr>
        <p:spPr>
          <a:xfrm>
            <a:off x="1706886" y="5064239"/>
            <a:ext cx="1130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kommt </a:t>
            </a:r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11</a:t>
            </a:r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89" name="Rechteck 288">
            <a:extLst>
              <a:ext uri="{FF2B5EF4-FFF2-40B4-BE49-F238E27FC236}">
                <a16:creationId xmlns:a16="http://schemas.microsoft.com/office/drawing/2014/main" id="{42A312E4-70A3-4F36-8CF9-B7BBBD51BBD7}"/>
              </a:ext>
            </a:extLst>
          </p:cNvPr>
          <p:cNvSpPr/>
          <p:nvPr/>
        </p:nvSpPr>
        <p:spPr>
          <a:xfrm>
            <a:off x="3553790" y="5569281"/>
            <a:ext cx="40884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Textfeld 289">
            <a:extLst>
              <a:ext uri="{FF2B5EF4-FFF2-40B4-BE49-F238E27FC236}">
                <a16:creationId xmlns:a16="http://schemas.microsoft.com/office/drawing/2014/main" id="{E8F4732B-333B-4599-9CA5-75BBFE5F0C46}"/>
              </a:ext>
            </a:extLst>
          </p:cNvPr>
          <p:cNvSpPr txBox="1"/>
          <p:nvPr/>
        </p:nvSpPr>
        <p:spPr>
          <a:xfrm>
            <a:off x="3161248" y="5521576"/>
            <a:ext cx="914033" cy="5616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schon:</a:t>
            </a:r>
          </a:p>
          <a:p>
            <a:r>
              <a:rPr lang="de-DE" sz="105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</a:t>
            </a:r>
          </a:p>
        </p:txBody>
      </p:sp>
      <p:sp>
        <p:nvSpPr>
          <p:cNvPr id="291" name="Rechteck 290">
            <a:extLst>
              <a:ext uri="{FF2B5EF4-FFF2-40B4-BE49-F238E27FC236}">
                <a16:creationId xmlns:a16="http://schemas.microsoft.com/office/drawing/2014/main" id="{ABAD28FB-3751-474B-A984-D436D6040CEA}"/>
              </a:ext>
            </a:extLst>
          </p:cNvPr>
          <p:cNvSpPr/>
          <p:nvPr/>
        </p:nvSpPr>
        <p:spPr>
          <a:xfrm>
            <a:off x="1845054" y="6031622"/>
            <a:ext cx="469899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E6771F6A-195C-42C3-B5F9-9E4C387192B8}"/>
              </a:ext>
            </a:extLst>
          </p:cNvPr>
          <p:cNvSpPr txBox="1"/>
          <p:nvPr/>
        </p:nvSpPr>
        <p:spPr>
          <a:xfrm>
            <a:off x="1662863" y="5984881"/>
            <a:ext cx="86273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Junge,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13</a:t>
            </a:r>
          </a:p>
        </p:txBody>
      </p:sp>
      <p:sp>
        <p:nvSpPr>
          <p:cNvPr id="293" name="Rechteck 292">
            <a:extLst>
              <a:ext uri="{FF2B5EF4-FFF2-40B4-BE49-F238E27FC236}">
                <a16:creationId xmlns:a16="http://schemas.microsoft.com/office/drawing/2014/main" id="{50FAE98A-3AC9-4565-A30D-93628B0017CB}"/>
              </a:ext>
            </a:extLst>
          </p:cNvPr>
          <p:cNvSpPr/>
          <p:nvPr/>
        </p:nvSpPr>
        <p:spPr>
          <a:xfrm>
            <a:off x="3683528" y="5991413"/>
            <a:ext cx="39457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Textfeld 293">
            <a:extLst>
              <a:ext uri="{FF2B5EF4-FFF2-40B4-BE49-F238E27FC236}">
                <a16:creationId xmlns:a16="http://schemas.microsoft.com/office/drawing/2014/main" id="{12A60A69-78BB-4272-BAB4-CABCF52F2CC2}"/>
              </a:ext>
            </a:extLst>
          </p:cNvPr>
          <p:cNvSpPr txBox="1"/>
          <p:nvPr/>
        </p:nvSpPr>
        <p:spPr>
          <a:xfrm>
            <a:off x="3235752" y="5976458"/>
            <a:ext cx="119616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gefunden</a:t>
            </a:r>
          </a:p>
          <a:p>
            <a:pPr algn="r"/>
            <a:r>
              <a:rPr lang="de-DE" sz="10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644B1D-4A12-AFA2-D5EE-68C139478D59}"/>
              </a:ext>
            </a:extLst>
          </p:cNvPr>
          <p:cNvSpPr txBox="1"/>
          <p:nvPr/>
        </p:nvSpPr>
        <p:spPr>
          <a:xfrm>
            <a:off x="190500" y="6724134"/>
            <a:ext cx="508985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Das Mammut und ich S.pptx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31560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61" grpId="0" animBg="1"/>
      <p:bldP spid="262" grpId="0" animBg="1"/>
      <p:bldP spid="264" grpId="0" animBg="1"/>
      <p:bldP spid="265" grpId="0" animBg="1"/>
      <p:bldP spid="267" grpId="0" animBg="1"/>
      <p:bldP spid="268" grpId="0" animBg="1"/>
      <p:bldP spid="270" grpId="0" animBg="1"/>
      <p:bldP spid="271" grpId="0" animBg="1"/>
      <p:bldP spid="273" grpId="0" animBg="1"/>
      <p:bldP spid="274" grpId="0" animBg="1"/>
      <p:bldP spid="276" grpId="0" animBg="1"/>
      <p:bldP spid="277" grpId="0" animBg="1"/>
      <p:bldP spid="279" grpId="0" animBg="1"/>
      <p:bldP spid="280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916113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feld 4"/>
          <p:cNvSpPr txBox="1">
            <a:spLocks noChangeArrowheads="1"/>
          </p:cNvSpPr>
          <p:nvPr/>
        </p:nvSpPr>
        <p:spPr bwMode="auto">
          <a:xfrm>
            <a:off x="260350" y="465138"/>
            <a:ext cx="68480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Titel:</a:t>
            </a:r>
          </a:p>
          <a:p>
            <a:r>
              <a:rPr lang="de-DE" sz="1200" dirty="0">
                <a:solidFill>
                  <a:schemeClr val="bg1"/>
                </a:solidFill>
                <a:latin typeface="Trebuchet MS" panose="020B0603020202020204" pitchFamily="34" charset="0"/>
              </a:rPr>
              <a:t>Quelle: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20952" y="4076700"/>
            <a:ext cx="7473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000" dirty="0">
                <a:latin typeface="Trebuchet MS" panose="020B0603020202020204" pitchFamily="34" charset="0"/>
              </a:rPr>
              <a:t>Hurra, wieder ein Stück weiter!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B40CC-08A1-4661-840C-14994E06FEC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A332769D-62AA-4C9A-8AD6-764283915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10" y="176143"/>
            <a:ext cx="279114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Üben macht gescheit!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F6B090-AD59-302A-F5C9-2CB7C5C98F8E}"/>
              </a:ext>
            </a:extLst>
          </p:cNvPr>
          <p:cNvSpPr txBox="1"/>
          <p:nvPr/>
        </p:nvSpPr>
        <p:spPr>
          <a:xfrm>
            <a:off x="190500" y="6724134"/>
            <a:ext cx="508985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Das Mammut und ich S.pptx - Seite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516</Words>
  <Application>Microsoft Office PowerPoint</Application>
  <PresentationFormat>Bildschirmpräsentation (4:3)</PresentationFormat>
  <Paragraphs>216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734</cp:revision>
  <cp:lastPrinted>2020-08-07T14:04:42Z</cp:lastPrinted>
  <dcterms:created xsi:type="dcterms:W3CDTF">2012-08-26T07:44:46Z</dcterms:created>
  <dcterms:modified xsi:type="dcterms:W3CDTF">2024-03-26T16:38:05Z</dcterms:modified>
</cp:coreProperties>
</file>