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08" r:id="rId3"/>
    <p:sldMasterId id="2147483696" r:id="rId4"/>
    <p:sldMasterId id="2147483684" r:id="rId5"/>
    <p:sldMasterId id="2147483672" r:id="rId6"/>
    <p:sldMasterId id="2147483660" r:id="rId7"/>
  </p:sldMasterIdLst>
  <p:notesMasterIdLst>
    <p:notesMasterId r:id="rId18"/>
  </p:notesMasterIdLst>
  <p:sldIdLst>
    <p:sldId id="401" r:id="rId8"/>
    <p:sldId id="456" r:id="rId9"/>
    <p:sldId id="594" r:id="rId10"/>
    <p:sldId id="595" r:id="rId11"/>
    <p:sldId id="596" r:id="rId12"/>
    <p:sldId id="593" r:id="rId13"/>
    <p:sldId id="597" r:id="rId14"/>
    <p:sldId id="598" r:id="rId15"/>
    <p:sldId id="599" r:id="rId16"/>
    <p:sldId id="406" r:id="rId17"/>
  </p:sldIdLst>
  <p:sldSz cx="9144000" cy="6858000" type="screen4x3"/>
  <p:notesSz cx="6669088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62F"/>
    <a:srgbClr val="0070C0"/>
    <a:srgbClr val="F60000"/>
    <a:srgbClr val="98B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01" autoAdjust="0"/>
    <p:restoredTop sz="94660"/>
  </p:normalViewPr>
  <p:slideViewPr>
    <p:cSldViewPr>
      <p:cViewPr varScale="1">
        <p:scale>
          <a:sx n="89" d="100"/>
          <a:sy n="89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378" y="-108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bert Rudolph" userId="2af4d44886c067cc" providerId="LiveId" clId="{774A632B-C282-406D-919B-CF3E7580D24B}"/>
    <pc:docChg chg="custSel modSld">
      <pc:chgData name="Siegbert Rudolph" userId="2af4d44886c067cc" providerId="LiveId" clId="{774A632B-C282-406D-919B-CF3E7580D24B}" dt="2024-03-26T16:38:19.138" v="59" actId="1076"/>
      <pc:docMkLst>
        <pc:docMk/>
      </pc:docMkLst>
      <pc:sldChg chg="delSp modSp mod">
        <pc:chgData name="Siegbert Rudolph" userId="2af4d44886c067cc" providerId="LiveId" clId="{774A632B-C282-406D-919B-CF3E7580D24B}" dt="2024-03-26T16:38:19.091" v="5" actId="1076"/>
        <pc:sldMkLst>
          <pc:docMk/>
          <pc:sldMk cId="0" sldId="401"/>
        </pc:sldMkLst>
        <pc:spChg chg="mod">
          <ac:chgData name="Siegbert Rudolph" userId="2af4d44886c067cc" providerId="LiveId" clId="{774A632B-C282-406D-919B-CF3E7580D24B}" dt="2024-03-26T16:38:19.091" v="5" actId="1076"/>
          <ac:spMkLst>
            <pc:docMk/>
            <pc:sldMk cId="0" sldId="401"/>
            <ac:spMk id="2" creationId="{6A84F925-ECA4-3F45-FFFA-BAC7C53F48E0}"/>
          </ac:spMkLst>
        </pc:spChg>
        <pc:spChg chg="del">
          <ac:chgData name="Siegbert Rudolph" userId="2af4d44886c067cc" providerId="LiveId" clId="{774A632B-C282-406D-919B-CF3E7580D24B}" dt="2024-03-26T16:38:19.091" v="0" actId="478"/>
          <ac:spMkLst>
            <pc:docMk/>
            <pc:sldMk cId="0" sldId="401"/>
            <ac:spMk id="3" creationId="{67A82763-EBDA-25EA-6D74-F049C98C55D5}"/>
          </ac:spMkLst>
        </pc:spChg>
      </pc:sldChg>
      <pc:sldChg chg="delSp modSp mod">
        <pc:chgData name="Siegbert Rudolph" userId="2af4d44886c067cc" providerId="LiveId" clId="{774A632B-C282-406D-919B-CF3E7580D24B}" dt="2024-03-26T16:38:19.138" v="59" actId="1076"/>
        <pc:sldMkLst>
          <pc:docMk/>
          <pc:sldMk cId="0" sldId="406"/>
        </pc:sldMkLst>
        <pc:spChg chg="mod">
          <ac:chgData name="Siegbert Rudolph" userId="2af4d44886c067cc" providerId="LiveId" clId="{774A632B-C282-406D-919B-CF3E7580D24B}" dt="2024-03-26T16:38:19.138" v="59" actId="1076"/>
          <ac:spMkLst>
            <pc:docMk/>
            <pc:sldMk cId="0" sldId="406"/>
            <ac:spMk id="2" creationId="{E6E772E7-EACD-F2FA-678B-DB3B4B98FA80}"/>
          </ac:spMkLst>
        </pc:spChg>
        <pc:spChg chg="del">
          <ac:chgData name="Siegbert Rudolph" userId="2af4d44886c067cc" providerId="LiveId" clId="{774A632B-C282-406D-919B-CF3E7580D24B}" dt="2024-03-26T16:38:19.138" v="54" actId="478"/>
          <ac:spMkLst>
            <pc:docMk/>
            <pc:sldMk cId="0" sldId="406"/>
            <ac:spMk id="5" creationId="{DB88EB7B-51C9-3073-0483-97E86C8FEBE5}"/>
          </ac:spMkLst>
        </pc:spChg>
      </pc:sldChg>
      <pc:sldChg chg="delSp modSp mod">
        <pc:chgData name="Siegbert Rudolph" userId="2af4d44886c067cc" providerId="LiveId" clId="{774A632B-C282-406D-919B-CF3E7580D24B}" dt="2024-03-26T16:38:19.107" v="11" actId="1076"/>
        <pc:sldMkLst>
          <pc:docMk/>
          <pc:sldMk cId="2002025253" sldId="456"/>
        </pc:sldMkLst>
        <pc:spChg chg="del">
          <ac:chgData name="Siegbert Rudolph" userId="2af4d44886c067cc" providerId="LiveId" clId="{774A632B-C282-406D-919B-CF3E7580D24B}" dt="2024-03-26T16:38:19.107" v="6" actId="478"/>
          <ac:spMkLst>
            <pc:docMk/>
            <pc:sldMk cId="2002025253" sldId="456"/>
            <ac:spMk id="4" creationId="{E5DC545D-23E5-5159-57B7-1E61FBBF7FB9}"/>
          </ac:spMkLst>
        </pc:spChg>
        <pc:spChg chg="mod">
          <ac:chgData name="Siegbert Rudolph" userId="2af4d44886c067cc" providerId="LiveId" clId="{774A632B-C282-406D-919B-CF3E7580D24B}" dt="2024-03-26T16:38:19.107" v="11" actId="1076"/>
          <ac:spMkLst>
            <pc:docMk/>
            <pc:sldMk cId="2002025253" sldId="456"/>
            <ac:spMk id="6" creationId="{A07E83AE-31C4-04B4-73D7-97437B773655}"/>
          </ac:spMkLst>
        </pc:spChg>
      </pc:sldChg>
      <pc:sldChg chg="delSp modSp mod">
        <pc:chgData name="Siegbert Rudolph" userId="2af4d44886c067cc" providerId="LiveId" clId="{774A632B-C282-406D-919B-CF3E7580D24B}" dt="2024-03-26T16:38:19.122" v="35" actId="1076"/>
        <pc:sldMkLst>
          <pc:docMk/>
          <pc:sldMk cId="0" sldId="593"/>
        </pc:sldMkLst>
        <pc:spChg chg="mod">
          <ac:chgData name="Siegbert Rudolph" userId="2af4d44886c067cc" providerId="LiveId" clId="{774A632B-C282-406D-919B-CF3E7580D24B}" dt="2024-03-26T16:38:19.122" v="35" actId="1076"/>
          <ac:spMkLst>
            <pc:docMk/>
            <pc:sldMk cId="0" sldId="593"/>
            <ac:spMk id="2" creationId="{8650424D-A9C2-FB78-2DDC-65C79D44FFFE}"/>
          </ac:spMkLst>
        </pc:spChg>
        <pc:spChg chg="del">
          <ac:chgData name="Siegbert Rudolph" userId="2af4d44886c067cc" providerId="LiveId" clId="{774A632B-C282-406D-919B-CF3E7580D24B}" dt="2024-03-26T16:38:19.122" v="30" actId="478"/>
          <ac:spMkLst>
            <pc:docMk/>
            <pc:sldMk cId="0" sldId="593"/>
            <ac:spMk id="3" creationId="{CB6095FF-E192-981C-D53B-2D9BC678FDBD}"/>
          </ac:spMkLst>
        </pc:spChg>
      </pc:sldChg>
      <pc:sldChg chg="delSp modSp mod">
        <pc:chgData name="Siegbert Rudolph" userId="2af4d44886c067cc" providerId="LiveId" clId="{774A632B-C282-406D-919B-CF3E7580D24B}" dt="2024-03-26T16:38:19.107" v="17" actId="1076"/>
        <pc:sldMkLst>
          <pc:docMk/>
          <pc:sldMk cId="3766039384" sldId="594"/>
        </pc:sldMkLst>
        <pc:spChg chg="del">
          <ac:chgData name="Siegbert Rudolph" userId="2af4d44886c067cc" providerId="LiveId" clId="{774A632B-C282-406D-919B-CF3E7580D24B}" dt="2024-03-26T16:38:19.107" v="12" actId="478"/>
          <ac:spMkLst>
            <pc:docMk/>
            <pc:sldMk cId="3766039384" sldId="594"/>
            <ac:spMk id="4" creationId="{0DAC31B9-3079-02D7-4F10-729F808FAB7C}"/>
          </ac:spMkLst>
        </pc:spChg>
        <pc:spChg chg="mod">
          <ac:chgData name="Siegbert Rudolph" userId="2af4d44886c067cc" providerId="LiveId" clId="{774A632B-C282-406D-919B-CF3E7580D24B}" dt="2024-03-26T16:38:19.107" v="17" actId="1076"/>
          <ac:spMkLst>
            <pc:docMk/>
            <pc:sldMk cId="3766039384" sldId="594"/>
            <ac:spMk id="6" creationId="{B89BBD7F-8148-EA0D-C889-63434031D8D5}"/>
          </ac:spMkLst>
        </pc:spChg>
      </pc:sldChg>
      <pc:sldChg chg="delSp modSp mod">
        <pc:chgData name="Siegbert Rudolph" userId="2af4d44886c067cc" providerId="LiveId" clId="{774A632B-C282-406D-919B-CF3E7580D24B}" dt="2024-03-26T16:38:19.122" v="23" actId="1076"/>
        <pc:sldMkLst>
          <pc:docMk/>
          <pc:sldMk cId="974771995" sldId="595"/>
        </pc:sldMkLst>
        <pc:spChg chg="del">
          <ac:chgData name="Siegbert Rudolph" userId="2af4d44886c067cc" providerId="LiveId" clId="{774A632B-C282-406D-919B-CF3E7580D24B}" dt="2024-03-26T16:38:19.107" v="18" actId="478"/>
          <ac:spMkLst>
            <pc:docMk/>
            <pc:sldMk cId="974771995" sldId="595"/>
            <ac:spMk id="4" creationId="{EADEA837-EDD4-FE66-BDE6-CD0805F55D26}"/>
          </ac:spMkLst>
        </pc:spChg>
        <pc:spChg chg="mod">
          <ac:chgData name="Siegbert Rudolph" userId="2af4d44886c067cc" providerId="LiveId" clId="{774A632B-C282-406D-919B-CF3E7580D24B}" dt="2024-03-26T16:38:19.122" v="23" actId="1076"/>
          <ac:spMkLst>
            <pc:docMk/>
            <pc:sldMk cId="974771995" sldId="595"/>
            <ac:spMk id="6" creationId="{AB5C9D62-1CCC-C7B2-FFBB-A38F702386E8}"/>
          </ac:spMkLst>
        </pc:spChg>
      </pc:sldChg>
      <pc:sldChg chg="delSp modSp mod">
        <pc:chgData name="Siegbert Rudolph" userId="2af4d44886c067cc" providerId="LiveId" clId="{774A632B-C282-406D-919B-CF3E7580D24B}" dt="2024-03-26T16:38:19.122" v="29" actId="1076"/>
        <pc:sldMkLst>
          <pc:docMk/>
          <pc:sldMk cId="470155987" sldId="596"/>
        </pc:sldMkLst>
        <pc:spChg chg="del">
          <ac:chgData name="Siegbert Rudolph" userId="2af4d44886c067cc" providerId="LiveId" clId="{774A632B-C282-406D-919B-CF3E7580D24B}" dt="2024-03-26T16:38:19.122" v="24" actId="478"/>
          <ac:spMkLst>
            <pc:docMk/>
            <pc:sldMk cId="470155987" sldId="596"/>
            <ac:spMk id="3" creationId="{AEF67CF0-44AB-8304-B23E-C193221C9F58}"/>
          </ac:spMkLst>
        </pc:spChg>
        <pc:spChg chg="mod">
          <ac:chgData name="Siegbert Rudolph" userId="2af4d44886c067cc" providerId="LiveId" clId="{774A632B-C282-406D-919B-CF3E7580D24B}" dt="2024-03-26T16:38:19.122" v="29" actId="1076"/>
          <ac:spMkLst>
            <pc:docMk/>
            <pc:sldMk cId="470155987" sldId="596"/>
            <ac:spMk id="6" creationId="{592C3514-AD35-D32F-EF0C-0685C05DCEE1}"/>
          </ac:spMkLst>
        </pc:spChg>
      </pc:sldChg>
      <pc:sldChg chg="delSp modSp mod">
        <pc:chgData name="Siegbert Rudolph" userId="2af4d44886c067cc" providerId="LiveId" clId="{774A632B-C282-406D-919B-CF3E7580D24B}" dt="2024-03-26T16:38:19.122" v="41" actId="1076"/>
        <pc:sldMkLst>
          <pc:docMk/>
          <pc:sldMk cId="2016586274" sldId="597"/>
        </pc:sldMkLst>
        <pc:spChg chg="mod">
          <ac:chgData name="Siegbert Rudolph" userId="2af4d44886c067cc" providerId="LiveId" clId="{774A632B-C282-406D-919B-CF3E7580D24B}" dt="2024-03-26T16:38:19.122" v="41" actId="1076"/>
          <ac:spMkLst>
            <pc:docMk/>
            <pc:sldMk cId="2016586274" sldId="597"/>
            <ac:spMk id="2" creationId="{10771D72-364E-9381-DDF2-9E0423F044E6}"/>
          </ac:spMkLst>
        </pc:spChg>
        <pc:spChg chg="del">
          <ac:chgData name="Siegbert Rudolph" userId="2af4d44886c067cc" providerId="LiveId" clId="{774A632B-C282-406D-919B-CF3E7580D24B}" dt="2024-03-26T16:38:19.122" v="36" actId="478"/>
          <ac:spMkLst>
            <pc:docMk/>
            <pc:sldMk cId="2016586274" sldId="597"/>
            <ac:spMk id="3" creationId="{9AA5E886-983C-09E0-C7B8-EF6FFB886924}"/>
          </ac:spMkLst>
        </pc:spChg>
      </pc:sldChg>
      <pc:sldChg chg="delSp modSp mod">
        <pc:chgData name="Siegbert Rudolph" userId="2af4d44886c067cc" providerId="LiveId" clId="{774A632B-C282-406D-919B-CF3E7580D24B}" dt="2024-03-26T16:38:19.138" v="47" actId="1076"/>
        <pc:sldMkLst>
          <pc:docMk/>
          <pc:sldMk cId="2348422739" sldId="598"/>
        </pc:sldMkLst>
        <pc:spChg chg="mod">
          <ac:chgData name="Siegbert Rudolph" userId="2af4d44886c067cc" providerId="LiveId" clId="{774A632B-C282-406D-919B-CF3E7580D24B}" dt="2024-03-26T16:38:19.138" v="47" actId="1076"/>
          <ac:spMkLst>
            <pc:docMk/>
            <pc:sldMk cId="2348422739" sldId="598"/>
            <ac:spMk id="2" creationId="{4ED845AE-E817-9D3D-B621-CDD191B5C8B8}"/>
          </ac:spMkLst>
        </pc:spChg>
        <pc:spChg chg="del">
          <ac:chgData name="Siegbert Rudolph" userId="2af4d44886c067cc" providerId="LiveId" clId="{774A632B-C282-406D-919B-CF3E7580D24B}" dt="2024-03-26T16:38:19.122" v="42" actId="478"/>
          <ac:spMkLst>
            <pc:docMk/>
            <pc:sldMk cId="2348422739" sldId="598"/>
            <ac:spMk id="3" creationId="{E41E55F9-8283-2A7D-62F5-2293634ECAB4}"/>
          </ac:spMkLst>
        </pc:spChg>
      </pc:sldChg>
      <pc:sldChg chg="delSp modSp mod">
        <pc:chgData name="Siegbert Rudolph" userId="2af4d44886c067cc" providerId="LiveId" clId="{774A632B-C282-406D-919B-CF3E7580D24B}" dt="2024-03-26T16:38:19.138" v="53" actId="1076"/>
        <pc:sldMkLst>
          <pc:docMk/>
          <pc:sldMk cId="2527295835" sldId="599"/>
        </pc:sldMkLst>
        <pc:spChg chg="mod">
          <ac:chgData name="Siegbert Rudolph" userId="2af4d44886c067cc" providerId="LiveId" clId="{774A632B-C282-406D-919B-CF3E7580D24B}" dt="2024-03-26T16:38:19.138" v="53" actId="1076"/>
          <ac:spMkLst>
            <pc:docMk/>
            <pc:sldMk cId="2527295835" sldId="599"/>
            <ac:spMk id="2" creationId="{12A6BB3A-A517-9699-9480-CAA8E87CDE7E}"/>
          </ac:spMkLst>
        </pc:spChg>
        <pc:spChg chg="del">
          <ac:chgData name="Siegbert Rudolph" userId="2af4d44886c067cc" providerId="LiveId" clId="{774A632B-C282-406D-919B-CF3E7580D24B}" dt="2024-03-26T16:38:19.138" v="48" actId="478"/>
          <ac:spMkLst>
            <pc:docMk/>
            <pc:sldMk cId="2527295835" sldId="599"/>
            <ac:spMk id="3" creationId="{742CB04C-FDD1-93B3-7A8D-B514EF34E535}"/>
          </ac:spMkLst>
        </pc:spChg>
      </pc:sldChg>
    </pc:docChg>
  </pc:docChgLst>
  <pc:docChgLst>
    <pc:chgData name="Siegbert Rudolph" userId="2af4d44886c067cc" providerId="LiveId" clId="{04C47768-1AB9-4624-8305-C18D2F5133A3}"/>
    <pc:docChg chg="custSel addSld delSld modSld">
      <pc:chgData name="Siegbert Rudolph" userId="2af4d44886c067cc" providerId="LiveId" clId="{04C47768-1AB9-4624-8305-C18D2F5133A3}" dt="2021-06-22T13:41:58.555" v="92" actId="20577"/>
      <pc:docMkLst>
        <pc:docMk/>
      </pc:docMkLst>
      <pc:sldChg chg="delSp modSp mod">
        <pc:chgData name="Siegbert Rudolph" userId="2af4d44886c067cc" providerId="LiveId" clId="{04C47768-1AB9-4624-8305-C18D2F5133A3}" dt="2021-06-19T15:24:16.637" v="16" actId="1076"/>
        <pc:sldMkLst>
          <pc:docMk/>
          <pc:sldMk cId="0" sldId="401"/>
        </pc:sldMkLst>
        <pc:spChg chg="mod">
          <ac:chgData name="Siegbert Rudolph" userId="2af4d44886c067cc" providerId="LiveId" clId="{04C47768-1AB9-4624-8305-C18D2F5133A3}" dt="2021-06-19T15:24:16.637" v="16" actId="1076"/>
          <ac:spMkLst>
            <pc:docMk/>
            <pc:sldMk cId="0" sldId="401"/>
            <ac:spMk id="2" creationId="{20A1E626-43B4-411D-BBE7-C9710882E7AE}"/>
          </ac:spMkLst>
        </pc:spChg>
        <pc:spChg chg="del">
          <ac:chgData name="Siegbert Rudolph" userId="2af4d44886c067cc" providerId="LiveId" clId="{04C47768-1AB9-4624-8305-C18D2F5133A3}" dt="2021-06-19T15:24:16.637" v="11" actId="478"/>
          <ac:spMkLst>
            <pc:docMk/>
            <pc:sldMk cId="0" sldId="401"/>
            <ac:spMk id="3" creationId="{B84796F3-5F12-4526-9233-11D6390CE67E}"/>
          </ac:spMkLst>
        </pc:spChg>
        <pc:spChg chg="mod">
          <ac:chgData name="Siegbert Rudolph" userId="2af4d44886c067cc" providerId="LiveId" clId="{04C47768-1AB9-4624-8305-C18D2F5133A3}" dt="2021-06-19T14:17:13.313" v="4" actId="20577"/>
          <ac:spMkLst>
            <pc:docMk/>
            <pc:sldMk cId="0" sldId="401"/>
            <ac:spMk id="19458" creationId="{00000000-0000-0000-0000-000000000000}"/>
          </ac:spMkLst>
        </pc:spChg>
        <pc:spChg chg="mod">
          <ac:chgData name="Siegbert Rudolph" userId="2af4d44886c067cc" providerId="LiveId" clId="{04C47768-1AB9-4624-8305-C18D2F5133A3}" dt="2021-06-19T14:17:08.063" v="3" actId="403"/>
          <ac:spMkLst>
            <pc:docMk/>
            <pc:sldMk cId="0" sldId="401"/>
            <ac:spMk id="19463" creationId="{00000000-0000-0000-0000-000000000000}"/>
          </ac:spMkLst>
        </pc:spChg>
        <pc:spChg chg="mod">
          <ac:chgData name="Siegbert Rudolph" userId="2af4d44886c067cc" providerId="LiveId" clId="{04C47768-1AB9-4624-8305-C18D2F5133A3}" dt="2021-06-19T14:17:17.857" v="10" actId="1036"/>
          <ac:spMkLst>
            <pc:docMk/>
            <pc:sldMk cId="0" sldId="401"/>
            <ac:spMk id="19464" creationId="{00000000-0000-0000-0000-000000000000}"/>
          </ac:spMkLst>
        </pc:spChg>
      </pc:sldChg>
      <pc:sldChg chg="delSp modSp mod">
        <pc:chgData name="Siegbert Rudolph" userId="2af4d44886c067cc" providerId="LiveId" clId="{04C47768-1AB9-4624-8305-C18D2F5133A3}" dt="2021-06-19T15:24:16.684" v="70" actId="1076"/>
        <pc:sldMkLst>
          <pc:docMk/>
          <pc:sldMk cId="0" sldId="406"/>
        </pc:sldMkLst>
        <pc:spChg chg="mod">
          <ac:chgData name="Siegbert Rudolph" userId="2af4d44886c067cc" providerId="LiveId" clId="{04C47768-1AB9-4624-8305-C18D2F5133A3}" dt="2021-06-19T15:24:16.684" v="70" actId="1076"/>
          <ac:spMkLst>
            <pc:docMk/>
            <pc:sldMk cId="0" sldId="406"/>
            <ac:spMk id="2" creationId="{D21D4D84-F406-429E-B542-3E79AFC0AA16}"/>
          </ac:spMkLst>
        </pc:spChg>
        <pc:spChg chg="del">
          <ac:chgData name="Siegbert Rudolph" userId="2af4d44886c067cc" providerId="LiveId" clId="{04C47768-1AB9-4624-8305-C18D2F5133A3}" dt="2021-06-19T15:24:16.668" v="65" actId="478"/>
          <ac:spMkLst>
            <pc:docMk/>
            <pc:sldMk cId="0" sldId="406"/>
            <ac:spMk id="5" creationId="{E743BA7A-DF9F-4417-8183-4DF57890ED68}"/>
          </ac:spMkLst>
        </pc:spChg>
      </pc:sldChg>
      <pc:sldChg chg="delSp modSp mod">
        <pc:chgData name="Siegbert Rudolph" userId="2af4d44886c067cc" providerId="LiveId" clId="{04C47768-1AB9-4624-8305-C18D2F5133A3}" dt="2021-06-19T15:24:16.653" v="22" actId="1076"/>
        <pc:sldMkLst>
          <pc:docMk/>
          <pc:sldMk cId="2002025253" sldId="456"/>
        </pc:sldMkLst>
        <pc:spChg chg="mod">
          <ac:chgData name="Siegbert Rudolph" userId="2af4d44886c067cc" providerId="LiveId" clId="{04C47768-1AB9-4624-8305-C18D2F5133A3}" dt="2021-06-19T15:24:16.653" v="22" actId="1076"/>
          <ac:spMkLst>
            <pc:docMk/>
            <pc:sldMk cId="2002025253" sldId="456"/>
            <ac:spMk id="2" creationId="{7EB7AC73-0704-4891-AC61-51C73F6CC783}"/>
          </ac:spMkLst>
        </pc:spChg>
        <pc:spChg chg="del">
          <ac:chgData name="Siegbert Rudolph" userId="2af4d44886c067cc" providerId="LiveId" clId="{04C47768-1AB9-4624-8305-C18D2F5133A3}" dt="2021-06-19T15:24:16.637" v="17" actId="478"/>
          <ac:spMkLst>
            <pc:docMk/>
            <pc:sldMk cId="2002025253" sldId="456"/>
            <ac:spMk id="4" creationId="{DC6330D8-20D9-4BDF-9B74-B63112308D99}"/>
          </ac:spMkLst>
        </pc:spChg>
      </pc:sldChg>
      <pc:sldChg chg="delSp modSp mod">
        <pc:chgData name="Siegbert Rudolph" userId="2af4d44886c067cc" providerId="LiveId" clId="{04C47768-1AB9-4624-8305-C18D2F5133A3}" dt="2021-06-19T15:24:16.668" v="46" actId="1076"/>
        <pc:sldMkLst>
          <pc:docMk/>
          <pc:sldMk cId="0" sldId="593"/>
        </pc:sldMkLst>
        <pc:spChg chg="mod">
          <ac:chgData name="Siegbert Rudolph" userId="2af4d44886c067cc" providerId="LiveId" clId="{04C47768-1AB9-4624-8305-C18D2F5133A3}" dt="2021-06-19T15:24:16.668" v="46" actId="1076"/>
          <ac:spMkLst>
            <pc:docMk/>
            <pc:sldMk cId="0" sldId="593"/>
            <ac:spMk id="2" creationId="{2B7E98C6-BFBD-4469-8CA6-9EA86A54A748}"/>
          </ac:spMkLst>
        </pc:spChg>
        <pc:spChg chg="del">
          <ac:chgData name="Siegbert Rudolph" userId="2af4d44886c067cc" providerId="LiveId" clId="{04C47768-1AB9-4624-8305-C18D2F5133A3}" dt="2021-06-19T15:24:16.653" v="41" actId="478"/>
          <ac:spMkLst>
            <pc:docMk/>
            <pc:sldMk cId="0" sldId="593"/>
            <ac:spMk id="3" creationId="{148C516A-FD6E-4954-92D8-7C1712E34DF6}"/>
          </ac:spMkLst>
        </pc:spChg>
      </pc:sldChg>
      <pc:sldChg chg="delSp modSp mod">
        <pc:chgData name="Siegbert Rudolph" userId="2af4d44886c067cc" providerId="LiveId" clId="{04C47768-1AB9-4624-8305-C18D2F5133A3}" dt="2021-06-19T15:24:16.653" v="28" actId="1076"/>
        <pc:sldMkLst>
          <pc:docMk/>
          <pc:sldMk cId="3766039384" sldId="594"/>
        </pc:sldMkLst>
        <pc:spChg chg="mod">
          <ac:chgData name="Siegbert Rudolph" userId="2af4d44886c067cc" providerId="LiveId" clId="{04C47768-1AB9-4624-8305-C18D2F5133A3}" dt="2021-06-19T15:24:16.653" v="28" actId="1076"/>
          <ac:spMkLst>
            <pc:docMk/>
            <pc:sldMk cId="3766039384" sldId="594"/>
            <ac:spMk id="2" creationId="{E9E9A0C7-4070-49F5-BC69-DBEE8CD2E9E3}"/>
          </ac:spMkLst>
        </pc:spChg>
        <pc:spChg chg="del">
          <ac:chgData name="Siegbert Rudolph" userId="2af4d44886c067cc" providerId="LiveId" clId="{04C47768-1AB9-4624-8305-C18D2F5133A3}" dt="2021-06-19T15:24:16.653" v="23" actId="478"/>
          <ac:spMkLst>
            <pc:docMk/>
            <pc:sldMk cId="3766039384" sldId="594"/>
            <ac:spMk id="4" creationId="{B3BD9404-4FD7-4C2D-9D99-7D289D3F3815}"/>
          </ac:spMkLst>
        </pc:spChg>
      </pc:sldChg>
      <pc:sldChg chg="delSp modSp mod">
        <pc:chgData name="Siegbert Rudolph" userId="2af4d44886c067cc" providerId="LiveId" clId="{04C47768-1AB9-4624-8305-C18D2F5133A3}" dt="2021-06-19T15:24:16.653" v="34" actId="1076"/>
        <pc:sldMkLst>
          <pc:docMk/>
          <pc:sldMk cId="974771995" sldId="595"/>
        </pc:sldMkLst>
        <pc:spChg chg="mod">
          <ac:chgData name="Siegbert Rudolph" userId="2af4d44886c067cc" providerId="LiveId" clId="{04C47768-1AB9-4624-8305-C18D2F5133A3}" dt="2021-06-19T15:24:16.653" v="34" actId="1076"/>
          <ac:spMkLst>
            <pc:docMk/>
            <pc:sldMk cId="974771995" sldId="595"/>
            <ac:spMk id="2" creationId="{DC101C9C-0265-4361-ABCE-87135FD40FA1}"/>
          </ac:spMkLst>
        </pc:spChg>
        <pc:spChg chg="del">
          <ac:chgData name="Siegbert Rudolph" userId="2af4d44886c067cc" providerId="LiveId" clId="{04C47768-1AB9-4624-8305-C18D2F5133A3}" dt="2021-06-19T15:24:16.653" v="29" actId="478"/>
          <ac:spMkLst>
            <pc:docMk/>
            <pc:sldMk cId="974771995" sldId="595"/>
            <ac:spMk id="4" creationId="{5804BDB3-B3DE-41E8-AD11-55F788DCB95C}"/>
          </ac:spMkLst>
        </pc:spChg>
      </pc:sldChg>
      <pc:sldChg chg="addSp delSp modSp mod delAnim modAnim">
        <pc:chgData name="Siegbert Rudolph" userId="2af4d44886c067cc" providerId="LiveId" clId="{04C47768-1AB9-4624-8305-C18D2F5133A3}" dt="2021-06-22T13:41:10.547" v="90"/>
        <pc:sldMkLst>
          <pc:docMk/>
          <pc:sldMk cId="470155987" sldId="596"/>
        </pc:sldMkLst>
        <pc:spChg chg="mod">
          <ac:chgData name="Siegbert Rudolph" userId="2af4d44886c067cc" providerId="LiveId" clId="{04C47768-1AB9-4624-8305-C18D2F5133A3}" dt="2021-06-19T15:24:16.653" v="40" actId="1076"/>
          <ac:spMkLst>
            <pc:docMk/>
            <pc:sldMk cId="470155987" sldId="596"/>
            <ac:spMk id="2" creationId="{96A88E20-0A4E-4079-AB4D-8813A1C5A1C9}"/>
          </ac:spMkLst>
        </pc:spChg>
        <pc:spChg chg="del">
          <ac:chgData name="Siegbert Rudolph" userId="2af4d44886c067cc" providerId="LiveId" clId="{04C47768-1AB9-4624-8305-C18D2F5133A3}" dt="2021-06-19T15:24:16.653" v="35" actId="478"/>
          <ac:spMkLst>
            <pc:docMk/>
            <pc:sldMk cId="470155987" sldId="596"/>
            <ac:spMk id="4" creationId="{36FAB5AE-43B0-4900-8ADF-5A344EA65095}"/>
          </ac:spMkLst>
        </pc:spChg>
        <pc:spChg chg="mod">
          <ac:chgData name="Siegbert Rudolph" userId="2af4d44886c067cc" providerId="LiveId" clId="{04C47768-1AB9-4624-8305-C18D2F5133A3}" dt="2021-06-22T13:39:33.255" v="78" actId="1038"/>
          <ac:spMkLst>
            <pc:docMk/>
            <pc:sldMk cId="470155987" sldId="596"/>
            <ac:spMk id="30" creationId="{642C05FA-94C0-4CC0-B94F-5D491DBFE835}"/>
          </ac:spMkLst>
        </pc:spChg>
        <pc:spChg chg="mod">
          <ac:chgData name="Siegbert Rudolph" userId="2af4d44886c067cc" providerId="LiveId" clId="{04C47768-1AB9-4624-8305-C18D2F5133A3}" dt="2021-06-22T13:39:33.255" v="78" actId="1038"/>
          <ac:spMkLst>
            <pc:docMk/>
            <pc:sldMk cId="470155987" sldId="596"/>
            <ac:spMk id="31" creationId="{0E504805-ABDD-4972-B5FC-C7D5FA3CF7D8}"/>
          </ac:spMkLst>
        </pc:spChg>
        <pc:spChg chg="mod">
          <ac:chgData name="Siegbert Rudolph" userId="2af4d44886c067cc" providerId="LiveId" clId="{04C47768-1AB9-4624-8305-C18D2F5133A3}" dt="2021-06-22T13:39:33.255" v="78" actId="1038"/>
          <ac:spMkLst>
            <pc:docMk/>
            <pc:sldMk cId="470155987" sldId="596"/>
            <ac:spMk id="34" creationId="{272F982B-AEF0-4138-9957-658E07DDC937}"/>
          </ac:spMkLst>
        </pc:spChg>
        <pc:spChg chg="mod">
          <ac:chgData name="Siegbert Rudolph" userId="2af4d44886c067cc" providerId="LiveId" clId="{04C47768-1AB9-4624-8305-C18D2F5133A3}" dt="2021-06-22T13:39:33.255" v="78" actId="1038"/>
          <ac:spMkLst>
            <pc:docMk/>
            <pc:sldMk cId="470155987" sldId="596"/>
            <ac:spMk id="35" creationId="{BBD72B83-A2AB-4468-B512-187E8405D1B1}"/>
          </ac:spMkLst>
        </pc:spChg>
        <pc:spChg chg="mod">
          <ac:chgData name="Siegbert Rudolph" userId="2af4d44886c067cc" providerId="LiveId" clId="{04C47768-1AB9-4624-8305-C18D2F5133A3}" dt="2021-06-22T13:39:27.557" v="72" actId="20577"/>
          <ac:spMkLst>
            <pc:docMk/>
            <pc:sldMk cId="470155987" sldId="596"/>
            <ac:spMk id="131" creationId="{00000000-0000-0000-0000-000000000000}"/>
          </ac:spMkLst>
        </pc:spChg>
        <pc:picChg chg="del mod">
          <ac:chgData name="Siegbert Rudolph" userId="2af4d44886c067cc" providerId="LiveId" clId="{04C47768-1AB9-4624-8305-C18D2F5133A3}" dt="2021-06-22T13:39:44.130" v="80" actId="478"/>
          <ac:picMkLst>
            <pc:docMk/>
            <pc:sldMk cId="470155987" sldId="596"/>
            <ac:picMk id="3" creationId="{54AE9C2C-5D36-4CBE-9E0B-C5D2C0429283}"/>
          </ac:picMkLst>
        </pc:picChg>
        <pc:picChg chg="add mod">
          <ac:chgData name="Siegbert Rudolph" userId="2af4d44886c067cc" providerId="LiveId" clId="{04C47768-1AB9-4624-8305-C18D2F5133A3}" dt="2021-06-22T13:40:38.529" v="88" actId="207"/>
          <ac:picMkLst>
            <pc:docMk/>
            <pc:sldMk cId="470155987" sldId="596"/>
            <ac:picMk id="4" creationId="{E5824DBE-14DC-43E5-BFF5-5A57E9AAB5FE}"/>
          </ac:picMkLst>
        </pc:picChg>
      </pc:sldChg>
      <pc:sldChg chg="delSp modSp mod">
        <pc:chgData name="Siegbert Rudolph" userId="2af4d44886c067cc" providerId="LiveId" clId="{04C47768-1AB9-4624-8305-C18D2F5133A3}" dt="2021-06-19T15:24:16.668" v="52" actId="1076"/>
        <pc:sldMkLst>
          <pc:docMk/>
          <pc:sldMk cId="2016586274" sldId="597"/>
        </pc:sldMkLst>
        <pc:spChg chg="mod">
          <ac:chgData name="Siegbert Rudolph" userId="2af4d44886c067cc" providerId="LiveId" clId="{04C47768-1AB9-4624-8305-C18D2F5133A3}" dt="2021-06-19T15:24:16.668" v="52" actId="1076"/>
          <ac:spMkLst>
            <pc:docMk/>
            <pc:sldMk cId="2016586274" sldId="597"/>
            <ac:spMk id="2" creationId="{4E26F901-85D3-44F2-B276-DE69AF63C70D}"/>
          </ac:spMkLst>
        </pc:spChg>
        <pc:spChg chg="del">
          <ac:chgData name="Siegbert Rudolph" userId="2af4d44886c067cc" providerId="LiveId" clId="{04C47768-1AB9-4624-8305-C18D2F5133A3}" dt="2021-06-19T15:24:16.668" v="47" actId="478"/>
          <ac:spMkLst>
            <pc:docMk/>
            <pc:sldMk cId="2016586274" sldId="597"/>
            <ac:spMk id="3" creationId="{527B408A-D0AF-41CC-91BC-F2C2D3C40297}"/>
          </ac:spMkLst>
        </pc:spChg>
      </pc:sldChg>
      <pc:sldChg chg="delSp modSp mod">
        <pc:chgData name="Siegbert Rudolph" userId="2af4d44886c067cc" providerId="LiveId" clId="{04C47768-1AB9-4624-8305-C18D2F5133A3}" dt="2021-06-19T15:24:16.668" v="58" actId="1076"/>
        <pc:sldMkLst>
          <pc:docMk/>
          <pc:sldMk cId="2348422739" sldId="598"/>
        </pc:sldMkLst>
        <pc:spChg chg="mod">
          <ac:chgData name="Siegbert Rudolph" userId="2af4d44886c067cc" providerId="LiveId" clId="{04C47768-1AB9-4624-8305-C18D2F5133A3}" dt="2021-06-19T15:24:16.668" v="58" actId="1076"/>
          <ac:spMkLst>
            <pc:docMk/>
            <pc:sldMk cId="2348422739" sldId="598"/>
            <ac:spMk id="2" creationId="{21F2FA3C-3819-4CD5-B78D-FDC2BB63E0C6}"/>
          </ac:spMkLst>
        </pc:spChg>
        <pc:spChg chg="del">
          <ac:chgData name="Siegbert Rudolph" userId="2af4d44886c067cc" providerId="LiveId" clId="{04C47768-1AB9-4624-8305-C18D2F5133A3}" dt="2021-06-19T15:24:16.668" v="53" actId="478"/>
          <ac:spMkLst>
            <pc:docMk/>
            <pc:sldMk cId="2348422739" sldId="598"/>
            <ac:spMk id="3" creationId="{2FD9447F-F646-4EE9-9680-0089B2F6E428}"/>
          </ac:spMkLst>
        </pc:spChg>
      </pc:sldChg>
      <pc:sldChg chg="delSp modSp mod">
        <pc:chgData name="Siegbert Rudolph" userId="2af4d44886c067cc" providerId="LiveId" clId="{04C47768-1AB9-4624-8305-C18D2F5133A3}" dt="2021-06-22T13:41:58.555" v="92" actId="20577"/>
        <pc:sldMkLst>
          <pc:docMk/>
          <pc:sldMk cId="2527295835" sldId="599"/>
        </pc:sldMkLst>
        <pc:spChg chg="mod">
          <ac:chgData name="Siegbert Rudolph" userId="2af4d44886c067cc" providerId="LiveId" clId="{04C47768-1AB9-4624-8305-C18D2F5133A3}" dt="2021-06-19T15:24:16.668" v="64" actId="1076"/>
          <ac:spMkLst>
            <pc:docMk/>
            <pc:sldMk cId="2527295835" sldId="599"/>
            <ac:spMk id="2" creationId="{74B302F5-2592-43E1-BF7A-633984093B13}"/>
          </ac:spMkLst>
        </pc:spChg>
        <pc:spChg chg="del">
          <ac:chgData name="Siegbert Rudolph" userId="2af4d44886c067cc" providerId="LiveId" clId="{04C47768-1AB9-4624-8305-C18D2F5133A3}" dt="2021-06-19T15:24:16.668" v="59" actId="478"/>
          <ac:spMkLst>
            <pc:docMk/>
            <pc:sldMk cId="2527295835" sldId="599"/>
            <ac:spMk id="3" creationId="{187EDE20-BAAB-4EC5-A231-F20593796032}"/>
          </ac:spMkLst>
        </pc:spChg>
        <pc:spChg chg="mod">
          <ac:chgData name="Siegbert Rudolph" userId="2af4d44886c067cc" providerId="LiveId" clId="{04C47768-1AB9-4624-8305-C18D2F5133A3}" dt="2021-06-22T13:41:58.555" v="92" actId="20577"/>
          <ac:spMkLst>
            <pc:docMk/>
            <pc:sldMk cId="2527295835" sldId="599"/>
            <ac:spMk id="10" creationId="{41CE9DD1-7EAB-4098-8CEB-5E6319F44257}"/>
          </ac:spMkLst>
        </pc:spChg>
      </pc:sldChg>
      <pc:sldChg chg="delSp modSp add del mod delAnim">
        <pc:chgData name="Siegbert Rudolph" userId="2af4d44886c067cc" providerId="LiveId" clId="{04C47768-1AB9-4624-8305-C18D2F5133A3}" dt="2021-06-22T13:41:13.375" v="91" actId="47"/>
        <pc:sldMkLst>
          <pc:docMk/>
          <pc:sldMk cId="1419702656" sldId="600"/>
        </pc:sldMkLst>
        <pc:spChg chg="del">
          <ac:chgData name="Siegbert Rudolph" userId="2af4d44886c067cc" providerId="LiveId" clId="{04C47768-1AB9-4624-8305-C18D2F5133A3}" dt="2021-06-22T13:40:16.895" v="84" actId="478"/>
          <ac:spMkLst>
            <pc:docMk/>
            <pc:sldMk cId="1419702656" sldId="600"/>
            <ac:spMk id="8" creationId="{DD93202D-019C-4A68-AFC0-2CD5D832BB5D}"/>
          </ac:spMkLst>
        </pc:spChg>
        <pc:spChg chg="del">
          <ac:chgData name="Siegbert Rudolph" userId="2af4d44886c067cc" providerId="LiveId" clId="{04C47768-1AB9-4624-8305-C18D2F5133A3}" dt="2021-06-22T13:40:04.913" v="83" actId="478"/>
          <ac:spMkLst>
            <pc:docMk/>
            <pc:sldMk cId="1419702656" sldId="600"/>
            <ac:spMk id="26" creationId="{F63F64B7-CC99-436E-B727-EFE546DAB057}"/>
          </ac:spMkLst>
        </pc:spChg>
        <pc:spChg chg="del">
          <ac:chgData name="Siegbert Rudolph" userId="2af4d44886c067cc" providerId="LiveId" clId="{04C47768-1AB9-4624-8305-C18D2F5133A3}" dt="2021-06-22T13:40:02.036" v="82" actId="478"/>
          <ac:spMkLst>
            <pc:docMk/>
            <pc:sldMk cId="1419702656" sldId="600"/>
            <ac:spMk id="30" creationId="{642C05FA-94C0-4CC0-B94F-5D491DBFE835}"/>
          </ac:spMkLst>
        </pc:spChg>
        <pc:spChg chg="del">
          <ac:chgData name="Siegbert Rudolph" userId="2af4d44886c067cc" providerId="LiveId" clId="{04C47768-1AB9-4624-8305-C18D2F5133A3}" dt="2021-06-22T13:40:02.036" v="82" actId="478"/>
          <ac:spMkLst>
            <pc:docMk/>
            <pc:sldMk cId="1419702656" sldId="600"/>
            <ac:spMk id="31" creationId="{0E504805-ABDD-4972-B5FC-C7D5FA3CF7D8}"/>
          </ac:spMkLst>
        </pc:spChg>
        <pc:spChg chg="del">
          <ac:chgData name="Siegbert Rudolph" userId="2af4d44886c067cc" providerId="LiveId" clId="{04C47768-1AB9-4624-8305-C18D2F5133A3}" dt="2021-06-22T13:40:16.895" v="84" actId="478"/>
          <ac:spMkLst>
            <pc:docMk/>
            <pc:sldMk cId="1419702656" sldId="600"/>
            <ac:spMk id="32" creationId="{A1597814-2A6D-42C1-BBFF-744B98E4C08E}"/>
          </ac:spMkLst>
        </pc:spChg>
        <pc:spChg chg="del">
          <ac:chgData name="Siegbert Rudolph" userId="2af4d44886c067cc" providerId="LiveId" clId="{04C47768-1AB9-4624-8305-C18D2F5133A3}" dt="2021-06-22T13:40:02.036" v="82" actId="478"/>
          <ac:spMkLst>
            <pc:docMk/>
            <pc:sldMk cId="1419702656" sldId="600"/>
            <ac:spMk id="34" creationId="{272F982B-AEF0-4138-9957-658E07DDC937}"/>
          </ac:spMkLst>
        </pc:spChg>
        <pc:spChg chg="del">
          <ac:chgData name="Siegbert Rudolph" userId="2af4d44886c067cc" providerId="LiveId" clId="{04C47768-1AB9-4624-8305-C18D2F5133A3}" dt="2021-06-22T13:40:02.036" v="82" actId="478"/>
          <ac:spMkLst>
            <pc:docMk/>
            <pc:sldMk cId="1419702656" sldId="600"/>
            <ac:spMk id="35" creationId="{BBD72B83-A2AB-4468-B512-187E8405D1B1}"/>
          </ac:spMkLst>
        </pc:spChg>
        <pc:spChg chg="del">
          <ac:chgData name="Siegbert Rudolph" userId="2af4d44886c067cc" providerId="LiveId" clId="{04C47768-1AB9-4624-8305-C18D2F5133A3}" dt="2021-06-22T13:40:02.036" v="82" actId="478"/>
          <ac:spMkLst>
            <pc:docMk/>
            <pc:sldMk cId="1419702656" sldId="600"/>
            <ac:spMk id="36" creationId="{CAA73446-80BC-4D93-99FE-D856DC668265}"/>
          </ac:spMkLst>
        </pc:spChg>
        <pc:spChg chg="del">
          <ac:chgData name="Siegbert Rudolph" userId="2af4d44886c067cc" providerId="LiveId" clId="{04C47768-1AB9-4624-8305-C18D2F5133A3}" dt="2021-06-22T13:40:02.036" v="82" actId="478"/>
          <ac:spMkLst>
            <pc:docMk/>
            <pc:sldMk cId="1419702656" sldId="600"/>
            <ac:spMk id="37" creationId="{4481BF73-CFAA-48DA-B223-2920CCC46823}"/>
          </ac:spMkLst>
        </pc:spChg>
        <pc:spChg chg="del">
          <ac:chgData name="Siegbert Rudolph" userId="2af4d44886c067cc" providerId="LiveId" clId="{04C47768-1AB9-4624-8305-C18D2F5133A3}" dt="2021-06-22T13:40:16.895" v="84" actId="478"/>
          <ac:spMkLst>
            <pc:docMk/>
            <pc:sldMk cId="1419702656" sldId="600"/>
            <ac:spMk id="38" creationId="{DC77E01A-2141-4ED6-A730-3148BA3355D4}"/>
          </ac:spMkLst>
        </pc:spChg>
        <pc:spChg chg="del">
          <ac:chgData name="Siegbert Rudolph" userId="2af4d44886c067cc" providerId="LiveId" clId="{04C47768-1AB9-4624-8305-C18D2F5133A3}" dt="2021-06-22T13:40:16.895" v="84" actId="478"/>
          <ac:spMkLst>
            <pc:docMk/>
            <pc:sldMk cId="1419702656" sldId="600"/>
            <ac:spMk id="42" creationId="{0E2B4083-9D10-449F-B2A8-31D5D070235F}"/>
          </ac:spMkLst>
        </pc:spChg>
        <pc:spChg chg="del">
          <ac:chgData name="Siegbert Rudolph" userId="2af4d44886c067cc" providerId="LiveId" clId="{04C47768-1AB9-4624-8305-C18D2F5133A3}" dt="2021-06-22T13:40:02.036" v="82" actId="478"/>
          <ac:spMkLst>
            <pc:docMk/>
            <pc:sldMk cId="1419702656" sldId="600"/>
            <ac:spMk id="43" creationId="{23659C55-E29F-4A43-A95E-FA68FA6B1E40}"/>
          </ac:spMkLst>
        </pc:spChg>
        <pc:spChg chg="del">
          <ac:chgData name="Siegbert Rudolph" userId="2af4d44886c067cc" providerId="LiveId" clId="{04C47768-1AB9-4624-8305-C18D2F5133A3}" dt="2021-06-22T13:40:02.036" v="82" actId="478"/>
          <ac:spMkLst>
            <pc:docMk/>
            <pc:sldMk cId="1419702656" sldId="600"/>
            <ac:spMk id="44" creationId="{9C7D2DF6-6A6E-4B30-B6B8-C795BA879E03}"/>
          </ac:spMkLst>
        </pc:spChg>
        <pc:spChg chg="del">
          <ac:chgData name="Siegbert Rudolph" userId="2af4d44886c067cc" providerId="LiveId" clId="{04C47768-1AB9-4624-8305-C18D2F5133A3}" dt="2021-06-22T13:40:16.895" v="84" actId="478"/>
          <ac:spMkLst>
            <pc:docMk/>
            <pc:sldMk cId="1419702656" sldId="600"/>
            <ac:spMk id="45" creationId="{030B0FA8-D17E-480A-994A-28C6E2F5BE91}"/>
          </ac:spMkLst>
        </pc:spChg>
        <pc:spChg chg="del">
          <ac:chgData name="Siegbert Rudolph" userId="2af4d44886c067cc" providerId="LiveId" clId="{04C47768-1AB9-4624-8305-C18D2F5133A3}" dt="2021-06-22T13:40:02.036" v="82" actId="478"/>
          <ac:spMkLst>
            <pc:docMk/>
            <pc:sldMk cId="1419702656" sldId="600"/>
            <ac:spMk id="46" creationId="{6C6E556B-71D3-4B98-BA72-02A76F84F511}"/>
          </ac:spMkLst>
        </pc:spChg>
        <pc:spChg chg="del">
          <ac:chgData name="Siegbert Rudolph" userId="2af4d44886c067cc" providerId="LiveId" clId="{04C47768-1AB9-4624-8305-C18D2F5133A3}" dt="2021-06-22T13:40:02.036" v="82" actId="478"/>
          <ac:spMkLst>
            <pc:docMk/>
            <pc:sldMk cId="1419702656" sldId="600"/>
            <ac:spMk id="47" creationId="{3454C0D2-83A9-4ACC-9B5D-B5462D31859C}"/>
          </ac:spMkLst>
        </pc:spChg>
        <pc:spChg chg="del">
          <ac:chgData name="Siegbert Rudolph" userId="2af4d44886c067cc" providerId="LiveId" clId="{04C47768-1AB9-4624-8305-C18D2F5133A3}" dt="2021-06-22T13:40:16.895" v="84" actId="478"/>
          <ac:spMkLst>
            <pc:docMk/>
            <pc:sldMk cId="1419702656" sldId="600"/>
            <ac:spMk id="48" creationId="{D7395340-0AF4-4195-987D-DE900CC9D672}"/>
          </ac:spMkLst>
        </pc:spChg>
        <pc:spChg chg="del">
          <ac:chgData name="Siegbert Rudolph" userId="2af4d44886c067cc" providerId="LiveId" clId="{04C47768-1AB9-4624-8305-C18D2F5133A3}" dt="2021-06-22T13:40:02.036" v="82" actId="478"/>
          <ac:spMkLst>
            <pc:docMk/>
            <pc:sldMk cId="1419702656" sldId="600"/>
            <ac:spMk id="49" creationId="{ED837349-6C4D-4F14-9E9D-7AB260DECD29}"/>
          </ac:spMkLst>
        </pc:spChg>
        <pc:spChg chg="del">
          <ac:chgData name="Siegbert Rudolph" userId="2af4d44886c067cc" providerId="LiveId" clId="{04C47768-1AB9-4624-8305-C18D2F5133A3}" dt="2021-06-22T13:40:02.036" v="82" actId="478"/>
          <ac:spMkLst>
            <pc:docMk/>
            <pc:sldMk cId="1419702656" sldId="600"/>
            <ac:spMk id="50" creationId="{A338B442-F816-4541-AD19-766F59DC94B1}"/>
          </ac:spMkLst>
        </pc:spChg>
        <pc:spChg chg="del">
          <ac:chgData name="Siegbert Rudolph" userId="2af4d44886c067cc" providerId="LiveId" clId="{04C47768-1AB9-4624-8305-C18D2F5133A3}" dt="2021-06-22T13:40:16.895" v="84" actId="478"/>
          <ac:spMkLst>
            <pc:docMk/>
            <pc:sldMk cId="1419702656" sldId="600"/>
            <ac:spMk id="51" creationId="{1807E75D-6C00-4500-9B55-BBB5586EA40A}"/>
          </ac:spMkLst>
        </pc:spChg>
        <pc:spChg chg="del mod">
          <ac:chgData name="Siegbert Rudolph" userId="2af4d44886c067cc" providerId="LiveId" clId="{04C47768-1AB9-4624-8305-C18D2F5133A3}" dt="2021-06-22T13:40:28.347" v="86" actId="21"/>
          <ac:spMkLst>
            <pc:docMk/>
            <pc:sldMk cId="1419702656" sldId="600"/>
            <ac:spMk id="131" creationId="{00000000-0000-0000-0000-000000000000}"/>
          </ac:spMkLst>
        </pc:spChg>
        <pc:spChg chg="del">
          <ac:chgData name="Siegbert Rudolph" userId="2af4d44886c067cc" providerId="LiveId" clId="{04C47768-1AB9-4624-8305-C18D2F5133A3}" dt="2021-06-22T13:40:04.913" v="83" actId="478"/>
          <ac:spMkLst>
            <pc:docMk/>
            <pc:sldMk cId="1419702656" sldId="600"/>
            <ac:spMk id="145" creationId="{00000000-0000-0000-0000-000000000000}"/>
          </ac:spMkLst>
        </pc:spChg>
      </pc:sldChg>
    </pc:docChg>
  </pc:docChgLst>
  <pc:docChgLst>
    <pc:chgData name="Siegbert Rudolph" userId="2af4d44886c067cc" providerId="LiveId" clId="{16976ACE-D285-4B43-8E73-7CBBFAFDA03F}"/>
    <pc:docChg chg="custSel modSld">
      <pc:chgData name="Siegbert Rudolph" userId="2af4d44886c067cc" providerId="LiveId" clId="{16976ACE-D285-4B43-8E73-7CBBFAFDA03F}" dt="2021-04-30T15:13:23.264" v="59" actId="1076"/>
      <pc:docMkLst>
        <pc:docMk/>
      </pc:docMkLst>
      <pc:sldChg chg="delSp modSp mod">
        <pc:chgData name="Siegbert Rudolph" userId="2af4d44886c067cc" providerId="LiveId" clId="{16976ACE-D285-4B43-8E73-7CBBFAFDA03F}" dt="2021-04-30T15:13:23.232" v="5" actId="1076"/>
        <pc:sldMkLst>
          <pc:docMk/>
          <pc:sldMk cId="0" sldId="401"/>
        </pc:sldMkLst>
        <pc:spChg chg="del">
          <ac:chgData name="Siegbert Rudolph" userId="2af4d44886c067cc" providerId="LiveId" clId="{16976ACE-D285-4B43-8E73-7CBBFAFDA03F}" dt="2021-04-30T15:13:23.228" v="0" actId="478"/>
          <ac:spMkLst>
            <pc:docMk/>
            <pc:sldMk cId="0" sldId="401"/>
            <ac:spMk id="2" creationId="{63B0A712-C86A-4043-A907-935D3714262B}"/>
          </ac:spMkLst>
        </pc:spChg>
        <pc:spChg chg="mod">
          <ac:chgData name="Siegbert Rudolph" userId="2af4d44886c067cc" providerId="LiveId" clId="{16976ACE-D285-4B43-8E73-7CBBFAFDA03F}" dt="2021-04-30T15:13:23.232" v="5" actId="1076"/>
          <ac:spMkLst>
            <pc:docMk/>
            <pc:sldMk cId="0" sldId="401"/>
            <ac:spMk id="3" creationId="{B84796F3-5F12-4526-9233-11D6390CE67E}"/>
          </ac:spMkLst>
        </pc:spChg>
      </pc:sldChg>
      <pc:sldChg chg="delSp modSp mod">
        <pc:chgData name="Siegbert Rudolph" userId="2af4d44886c067cc" providerId="LiveId" clId="{16976ACE-D285-4B43-8E73-7CBBFAFDA03F}" dt="2021-04-30T15:13:23.264" v="59" actId="1076"/>
        <pc:sldMkLst>
          <pc:docMk/>
          <pc:sldMk cId="0" sldId="406"/>
        </pc:sldMkLst>
        <pc:spChg chg="del">
          <ac:chgData name="Siegbert Rudolph" userId="2af4d44886c067cc" providerId="LiveId" clId="{16976ACE-D285-4B43-8E73-7CBBFAFDA03F}" dt="2021-04-30T15:13:23.260" v="54" actId="478"/>
          <ac:spMkLst>
            <pc:docMk/>
            <pc:sldMk cId="0" sldId="406"/>
            <ac:spMk id="2" creationId="{13DDF3DB-850C-4E69-AC51-DB30EA2AEF37}"/>
          </ac:spMkLst>
        </pc:spChg>
        <pc:spChg chg="mod">
          <ac:chgData name="Siegbert Rudolph" userId="2af4d44886c067cc" providerId="LiveId" clId="{16976ACE-D285-4B43-8E73-7CBBFAFDA03F}" dt="2021-04-30T15:13:23.264" v="59" actId="1076"/>
          <ac:spMkLst>
            <pc:docMk/>
            <pc:sldMk cId="0" sldId="406"/>
            <ac:spMk id="5" creationId="{E743BA7A-DF9F-4417-8183-4DF57890ED68}"/>
          </ac:spMkLst>
        </pc:spChg>
      </pc:sldChg>
      <pc:sldChg chg="delSp modSp mod">
        <pc:chgData name="Siegbert Rudolph" userId="2af4d44886c067cc" providerId="LiveId" clId="{16976ACE-D285-4B43-8E73-7CBBFAFDA03F}" dt="2021-04-30T15:13:23.236" v="11" actId="1076"/>
        <pc:sldMkLst>
          <pc:docMk/>
          <pc:sldMk cId="2002025253" sldId="456"/>
        </pc:sldMkLst>
        <pc:spChg chg="del">
          <ac:chgData name="Siegbert Rudolph" userId="2af4d44886c067cc" providerId="LiveId" clId="{16976ACE-D285-4B43-8E73-7CBBFAFDA03F}" dt="2021-04-30T15:13:23.232" v="6" actId="478"/>
          <ac:spMkLst>
            <pc:docMk/>
            <pc:sldMk cId="2002025253" sldId="456"/>
            <ac:spMk id="2" creationId="{079FBC48-30A0-4D86-BB18-99696C45153E}"/>
          </ac:spMkLst>
        </pc:spChg>
        <pc:spChg chg="mod">
          <ac:chgData name="Siegbert Rudolph" userId="2af4d44886c067cc" providerId="LiveId" clId="{16976ACE-D285-4B43-8E73-7CBBFAFDA03F}" dt="2021-04-30T15:13:23.236" v="11" actId="1076"/>
          <ac:spMkLst>
            <pc:docMk/>
            <pc:sldMk cId="2002025253" sldId="456"/>
            <ac:spMk id="4" creationId="{DC6330D8-20D9-4BDF-9B74-B63112308D99}"/>
          </ac:spMkLst>
        </pc:spChg>
      </pc:sldChg>
      <pc:sldChg chg="delSp modSp mod">
        <pc:chgData name="Siegbert Rudolph" userId="2af4d44886c067cc" providerId="LiveId" clId="{16976ACE-D285-4B43-8E73-7CBBFAFDA03F}" dt="2021-04-30T15:13:23.250" v="35" actId="1076"/>
        <pc:sldMkLst>
          <pc:docMk/>
          <pc:sldMk cId="0" sldId="593"/>
        </pc:sldMkLst>
        <pc:spChg chg="del">
          <ac:chgData name="Siegbert Rudolph" userId="2af4d44886c067cc" providerId="LiveId" clId="{16976ACE-D285-4B43-8E73-7CBBFAFDA03F}" dt="2021-04-30T15:13:23.247" v="30" actId="478"/>
          <ac:spMkLst>
            <pc:docMk/>
            <pc:sldMk cId="0" sldId="593"/>
            <ac:spMk id="2" creationId="{BB78227C-EA62-4321-AD69-08BD347C9CEB}"/>
          </ac:spMkLst>
        </pc:spChg>
        <pc:spChg chg="mod">
          <ac:chgData name="Siegbert Rudolph" userId="2af4d44886c067cc" providerId="LiveId" clId="{16976ACE-D285-4B43-8E73-7CBBFAFDA03F}" dt="2021-04-30T15:13:23.250" v="35" actId="1076"/>
          <ac:spMkLst>
            <pc:docMk/>
            <pc:sldMk cId="0" sldId="593"/>
            <ac:spMk id="3" creationId="{148C516A-FD6E-4954-92D8-7C1712E34DF6}"/>
          </ac:spMkLst>
        </pc:spChg>
      </pc:sldChg>
      <pc:sldChg chg="delSp modSp mod">
        <pc:chgData name="Siegbert Rudolph" userId="2af4d44886c067cc" providerId="LiveId" clId="{16976ACE-D285-4B43-8E73-7CBBFAFDA03F}" dt="2021-04-30T15:13:23.239" v="17" actId="1076"/>
        <pc:sldMkLst>
          <pc:docMk/>
          <pc:sldMk cId="3766039384" sldId="594"/>
        </pc:sldMkLst>
        <pc:spChg chg="del">
          <ac:chgData name="Siegbert Rudolph" userId="2af4d44886c067cc" providerId="LiveId" clId="{16976ACE-D285-4B43-8E73-7CBBFAFDA03F}" dt="2021-04-30T15:13:23.236" v="12" actId="478"/>
          <ac:spMkLst>
            <pc:docMk/>
            <pc:sldMk cId="3766039384" sldId="594"/>
            <ac:spMk id="2" creationId="{D392E257-F039-4F73-9062-17651060CBD4}"/>
          </ac:spMkLst>
        </pc:spChg>
        <pc:spChg chg="mod">
          <ac:chgData name="Siegbert Rudolph" userId="2af4d44886c067cc" providerId="LiveId" clId="{16976ACE-D285-4B43-8E73-7CBBFAFDA03F}" dt="2021-04-30T15:13:23.239" v="17" actId="1076"/>
          <ac:spMkLst>
            <pc:docMk/>
            <pc:sldMk cId="3766039384" sldId="594"/>
            <ac:spMk id="4" creationId="{B3BD9404-4FD7-4C2D-9D99-7D289D3F3815}"/>
          </ac:spMkLst>
        </pc:spChg>
      </pc:sldChg>
      <pc:sldChg chg="delSp modSp mod">
        <pc:chgData name="Siegbert Rudolph" userId="2af4d44886c067cc" providerId="LiveId" clId="{16976ACE-D285-4B43-8E73-7CBBFAFDA03F}" dt="2021-04-30T15:13:23.243" v="23" actId="1076"/>
        <pc:sldMkLst>
          <pc:docMk/>
          <pc:sldMk cId="974771995" sldId="595"/>
        </pc:sldMkLst>
        <pc:spChg chg="del">
          <ac:chgData name="Siegbert Rudolph" userId="2af4d44886c067cc" providerId="LiveId" clId="{16976ACE-D285-4B43-8E73-7CBBFAFDA03F}" dt="2021-04-30T15:13:23.240" v="18" actId="478"/>
          <ac:spMkLst>
            <pc:docMk/>
            <pc:sldMk cId="974771995" sldId="595"/>
            <ac:spMk id="2" creationId="{38973286-4382-4B50-B0C9-C1B720CFAD18}"/>
          </ac:spMkLst>
        </pc:spChg>
        <pc:spChg chg="mod">
          <ac:chgData name="Siegbert Rudolph" userId="2af4d44886c067cc" providerId="LiveId" clId="{16976ACE-D285-4B43-8E73-7CBBFAFDA03F}" dt="2021-04-30T15:13:23.243" v="23" actId="1076"/>
          <ac:spMkLst>
            <pc:docMk/>
            <pc:sldMk cId="974771995" sldId="595"/>
            <ac:spMk id="4" creationId="{5804BDB3-B3DE-41E8-AD11-55F788DCB95C}"/>
          </ac:spMkLst>
        </pc:spChg>
      </pc:sldChg>
      <pc:sldChg chg="delSp modSp mod">
        <pc:chgData name="Siegbert Rudolph" userId="2af4d44886c067cc" providerId="LiveId" clId="{16976ACE-D285-4B43-8E73-7CBBFAFDA03F}" dt="2021-04-30T15:13:23.247" v="29" actId="1076"/>
        <pc:sldMkLst>
          <pc:docMk/>
          <pc:sldMk cId="470155987" sldId="596"/>
        </pc:sldMkLst>
        <pc:spChg chg="del">
          <ac:chgData name="Siegbert Rudolph" userId="2af4d44886c067cc" providerId="LiveId" clId="{16976ACE-D285-4B43-8E73-7CBBFAFDA03F}" dt="2021-04-30T15:13:23.243" v="24" actId="478"/>
          <ac:spMkLst>
            <pc:docMk/>
            <pc:sldMk cId="470155987" sldId="596"/>
            <ac:spMk id="2" creationId="{A0EFE97E-0705-44F9-BE45-11B91B0B80BA}"/>
          </ac:spMkLst>
        </pc:spChg>
        <pc:spChg chg="mod">
          <ac:chgData name="Siegbert Rudolph" userId="2af4d44886c067cc" providerId="LiveId" clId="{16976ACE-D285-4B43-8E73-7CBBFAFDA03F}" dt="2021-04-30T15:13:23.247" v="29" actId="1076"/>
          <ac:spMkLst>
            <pc:docMk/>
            <pc:sldMk cId="470155987" sldId="596"/>
            <ac:spMk id="4" creationId="{36FAB5AE-43B0-4900-8ADF-5A344EA65095}"/>
          </ac:spMkLst>
        </pc:spChg>
      </pc:sldChg>
      <pc:sldChg chg="delSp modSp mod">
        <pc:chgData name="Siegbert Rudolph" userId="2af4d44886c067cc" providerId="LiveId" clId="{16976ACE-D285-4B43-8E73-7CBBFAFDA03F}" dt="2021-04-30T15:13:23.253" v="41" actId="1076"/>
        <pc:sldMkLst>
          <pc:docMk/>
          <pc:sldMk cId="2016586274" sldId="597"/>
        </pc:sldMkLst>
        <pc:spChg chg="del">
          <ac:chgData name="Siegbert Rudolph" userId="2af4d44886c067cc" providerId="LiveId" clId="{16976ACE-D285-4B43-8E73-7CBBFAFDA03F}" dt="2021-04-30T15:13:23.251" v="36" actId="478"/>
          <ac:spMkLst>
            <pc:docMk/>
            <pc:sldMk cId="2016586274" sldId="597"/>
            <ac:spMk id="2" creationId="{351AD436-1D9C-4FD6-BD45-9C5927489C91}"/>
          </ac:spMkLst>
        </pc:spChg>
        <pc:spChg chg="mod">
          <ac:chgData name="Siegbert Rudolph" userId="2af4d44886c067cc" providerId="LiveId" clId="{16976ACE-D285-4B43-8E73-7CBBFAFDA03F}" dt="2021-04-30T15:13:23.253" v="41" actId="1076"/>
          <ac:spMkLst>
            <pc:docMk/>
            <pc:sldMk cId="2016586274" sldId="597"/>
            <ac:spMk id="3" creationId="{527B408A-D0AF-41CC-91BC-F2C2D3C40297}"/>
          </ac:spMkLst>
        </pc:spChg>
      </pc:sldChg>
      <pc:sldChg chg="delSp modSp mod">
        <pc:chgData name="Siegbert Rudolph" userId="2af4d44886c067cc" providerId="LiveId" clId="{16976ACE-D285-4B43-8E73-7CBBFAFDA03F}" dt="2021-04-30T15:13:23.256" v="47" actId="1076"/>
        <pc:sldMkLst>
          <pc:docMk/>
          <pc:sldMk cId="2348422739" sldId="598"/>
        </pc:sldMkLst>
        <pc:spChg chg="del">
          <ac:chgData name="Siegbert Rudolph" userId="2af4d44886c067cc" providerId="LiveId" clId="{16976ACE-D285-4B43-8E73-7CBBFAFDA03F}" dt="2021-04-30T15:13:23.253" v="42" actId="478"/>
          <ac:spMkLst>
            <pc:docMk/>
            <pc:sldMk cId="2348422739" sldId="598"/>
            <ac:spMk id="2" creationId="{1B310F46-54EC-42EE-BF2B-9076099D9210}"/>
          </ac:spMkLst>
        </pc:spChg>
        <pc:spChg chg="mod">
          <ac:chgData name="Siegbert Rudolph" userId="2af4d44886c067cc" providerId="LiveId" clId="{16976ACE-D285-4B43-8E73-7CBBFAFDA03F}" dt="2021-04-30T15:13:23.256" v="47" actId="1076"/>
          <ac:spMkLst>
            <pc:docMk/>
            <pc:sldMk cId="2348422739" sldId="598"/>
            <ac:spMk id="3" creationId="{2FD9447F-F646-4EE9-9680-0089B2F6E428}"/>
          </ac:spMkLst>
        </pc:spChg>
      </pc:sldChg>
      <pc:sldChg chg="delSp modSp mod">
        <pc:chgData name="Siegbert Rudolph" userId="2af4d44886c067cc" providerId="LiveId" clId="{16976ACE-D285-4B43-8E73-7CBBFAFDA03F}" dt="2021-04-30T15:13:23.260" v="53" actId="1076"/>
        <pc:sldMkLst>
          <pc:docMk/>
          <pc:sldMk cId="2527295835" sldId="599"/>
        </pc:sldMkLst>
        <pc:spChg chg="del">
          <ac:chgData name="Siegbert Rudolph" userId="2af4d44886c067cc" providerId="LiveId" clId="{16976ACE-D285-4B43-8E73-7CBBFAFDA03F}" dt="2021-04-30T15:13:23.257" v="48" actId="478"/>
          <ac:spMkLst>
            <pc:docMk/>
            <pc:sldMk cId="2527295835" sldId="599"/>
            <ac:spMk id="2" creationId="{273C1394-D908-4D21-A8BC-080EBB1E43B3}"/>
          </ac:spMkLst>
        </pc:spChg>
        <pc:spChg chg="mod">
          <ac:chgData name="Siegbert Rudolph" userId="2af4d44886c067cc" providerId="LiveId" clId="{16976ACE-D285-4B43-8E73-7CBBFAFDA03F}" dt="2021-04-30T15:13:23.260" v="53" actId="1076"/>
          <ac:spMkLst>
            <pc:docMk/>
            <pc:sldMk cId="2527295835" sldId="599"/>
            <ac:spMk id="3" creationId="{187EDE20-BAAB-4EC5-A231-F20593796032}"/>
          </ac:spMkLst>
        </pc:spChg>
      </pc:sldChg>
    </pc:docChg>
  </pc:docChgLst>
  <pc:docChgLst>
    <pc:chgData name="Siegbert Rudolph" userId="2af4d44886c067cc" providerId="LiveId" clId="{F3036B3A-3F1E-4285-98FE-56C6D7B8315B}"/>
    <pc:docChg chg="modSld">
      <pc:chgData name="Siegbert Rudolph" userId="2af4d44886c067cc" providerId="LiveId" clId="{F3036B3A-3F1E-4285-98FE-56C6D7B8315B}" dt="2023-05-20T08:57:40.463" v="158"/>
      <pc:docMkLst>
        <pc:docMk/>
      </pc:docMkLst>
      <pc:sldChg chg="addSp modSp mod modAnim">
        <pc:chgData name="Siegbert Rudolph" userId="2af4d44886c067cc" providerId="LiveId" clId="{F3036B3A-3F1E-4285-98FE-56C6D7B8315B}" dt="2023-05-20T08:57:24.760" v="155"/>
        <pc:sldMkLst>
          <pc:docMk/>
          <pc:sldMk cId="2002025253" sldId="456"/>
        </pc:sldMkLst>
        <pc:spChg chg="add mod">
          <ac:chgData name="Siegbert Rudolph" userId="2af4d44886c067cc" providerId="LiveId" clId="{F3036B3A-3F1E-4285-98FE-56C6D7B8315B}" dt="2023-05-20T06:59:23.919" v="3" actId="1076"/>
          <ac:spMkLst>
            <pc:docMk/>
            <pc:sldMk cId="2002025253" sldId="456"/>
            <ac:spMk id="2" creationId="{C054EE5B-A04D-8F0B-6752-99275618DF47}"/>
          </ac:spMkLst>
        </pc:spChg>
        <pc:spChg chg="add mod">
          <ac:chgData name="Siegbert Rudolph" userId="2af4d44886c067cc" providerId="LiveId" clId="{F3036B3A-3F1E-4285-98FE-56C6D7B8315B}" dt="2023-05-20T06:59:26.496" v="4" actId="14100"/>
          <ac:spMkLst>
            <pc:docMk/>
            <pc:sldMk cId="2002025253" sldId="456"/>
            <ac:spMk id="5" creationId="{E3F2FCF7-61EC-E010-BA81-793CA4547BDC}"/>
          </ac:spMkLst>
        </pc:spChg>
        <pc:spChg chg="mod ord">
          <ac:chgData name="Siegbert Rudolph" userId="2af4d44886c067cc" providerId="LiveId" clId="{F3036B3A-3F1E-4285-98FE-56C6D7B8315B}" dt="2023-05-20T08:43:43.612" v="35" actId="20577"/>
          <ac:spMkLst>
            <pc:docMk/>
            <pc:sldMk cId="2002025253" sldId="456"/>
            <ac:spMk id="8" creationId="{DD93202D-019C-4A68-AFC0-2CD5D832BB5D}"/>
          </ac:spMkLst>
        </pc:spChg>
        <pc:spChg chg="ord">
          <ac:chgData name="Siegbert Rudolph" userId="2af4d44886c067cc" providerId="LiveId" clId="{F3036B3A-3F1E-4285-98FE-56C6D7B8315B}" dt="2023-05-20T06:59:36.109" v="5" actId="166"/>
          <ac:spMkLst>
            <pc:docMk/>
            <pc:sldMk cId="2002025253" sldId="456"/>
            <ac:spMk id="26" creationId="{F63F64B7-CC99-436E-B727-EFE546DAB057}"/>
          </ac:spMkLst>
        </pc:spChg>
        <pc:spChg chg="ord">
          <ac:chgData name="Siegbert Rudolph" userId="2af4d44886c067cc" providerId="LiveId" clId="{F3036B3A-3F1E-4285-98FE-56C6D7B8315B}" dt="2023-05-20T06:59:42.517" v="6" actId="166"/>
          <ac:spMkLst>
            <pc:docMk/>
            <pc:sldMk cId="2002025253" sldId="456"/>
            <ac:spMk id="30" creationId="{642C05FA-94C0-4CC0-B94F-5D491DBFE835}"/>
          </ac:spMkLst>
        </pc:spChg>
        <pc:spChg chg="ord">
          <ac:chgData name="Siegbert Rudolph" userId="2af4d44886c067cc" providerId="LiveId" clId="{F3036B3A-3F1E-4285-98FE-56C6D7B8315B}" dt="2023-05-20T06:59:42.517" v="6" actId="166"/>
          <ac:spMkLst>
            <pc:docMk/>
            <pc:sldMk cId="2002025253" sldId="456"/>
            <ac:spMk id="31" creationId="{0E504805-ABDD-4972-B5FC-C7D5FA3CF7D8}"/>
          </ac:spMkLst>
        </pc:spChg>
        <pc:spChg chg="mod ord">
          <ac:chgData name="Siegbert Rudolph" userId="2af4d44886c067cc" providerId="LiveId" clId="{F3036B3A-3F1E-4285-98FE-56C6D7B8315B}" dt="2023-05-20T08:43:47.971" v="37" actId="20577"/>
          <ac:spMkLst>
            <pc:docMk/>
            <pc:sldMk cId="2002025253" sldId="456"/>
            <ac:spMk id="32" creationId="{A1597814-2A6D-42C1-BBFF-744B98E4C08E}"/>
          </ac:spMkLst>
        </pc:spChg>
        <pc:spChg chg="mod">
          <ac:chgData name="Siegbert Rudolph" userId="2af4d44886c067cc" providerId="LiveId" clId="{F3036B3A-3F1E-4285-98FE-56C6D7B8315B}" dt="2023-05-20T08:57:24.760" v="155"/>
          <ac:spMkLst>
            <pc:docMk/>
            <pc:sldMk cId="2002025253" sldId="456"/>
            <ac:spMk id="33" creationId="{00000000-0000-0000-0000-000000000000}"/>
          </ac:spMkLst>
        </pc:spChg>
        <pc:spChg chg="ord">
          <ac:chgData name="Siegbert Rudolph" userId="2af4d44886c067cc" providerId="LiveId" clId="{F3036B3A-3F1E-4285-98FE-56C6D7B8315B}" dt="2023-05-20T06:59:42.517" v="6" actId="166"/>
          <ac:spMkLst>
            <pc:docMk/>
            <pc:sldMk cId="2002025253" sldId="456"/>
            <ac:spMk id="34" creationId="{272F982B-AEF0-4138-9957-658E07DDC937}"/>
          </ac:spMkLst>
        </pc:spChg>
        <pc:spChg chg="ord">
          <ac:chgData name="Siegbert Rudolph" userId="2af4d44886c067cc" providerId="LiveId" clId="{F3036B3A-3F1E-4285-98FE-56C6D7B8315B}" dt="2023-05-20T06:59:42.517" v="6" actId="166"/>
          <ac:spMkLst>
            <pc:docMk/>
            <pc:sldMk cId="2002025253" sldId="456"/>
            <ac:spMk id="35" creationId="{BBD72B83-A2AB-4468-B512-187E8405D1B1}"/>
          </ac:spMkLst>
        </pc:spChg>
        <pc:spChg chg="mod ord">
          <ac:chgData name="Siegbert Rudolph" userId="2af4d44886c067cc" providerId="LiveId" clId="{F3036B3A-3F1E-4285-98FE-56C6D7B8315B}" dt="2023-05-20T08:43:51.465" v="39" actId="20577"/>
          <ac:spMkLst>
            <pc:docMk/>
            <pc:sldMk cId="2002025253" sldId="456"/>
            <ac:spMk id="42" creationId="{0E2B4083-9D10-449F-B2A8-31D5D070235F}"/>
          </ac:spMkLst>
        </pc:spChg>
        <pc:spChg chg="ord">
          <ac:chgData name="Siegbert Rudolph" userId="2af4d44886c067cc" providerId="LiveId" clId="{F3036B3A-3F1E-4285-98FE-56C6D7B8315B}" dt="2023-05-20T06:59:36.109" v="5" actId="166"/>
          <ac:spMkLst>
            <pc:docMk/>
            <pc:sldMk cId="2002025253" sldId="456"/>
            <ac:spMk id="43" creationId="{23659C55-E29F-4A43-A95E-FA68FA6B1E40}"/>
          </ac:spMkLst>
        </pc:spChg>
        <pc:spChg chg="ord">
          <ac:chgData name="Siegbert Rudolph" userId="2af4d44886c067cc" providerId="LiveId" clId="{F3036B3A-3F1E-4285-98FE-56C6D7B8315B}" dt="2023-05-20T06:59:36.109" v="5" actId="166"/>
          <ac:spMkLst>
            <pc:docMk/>
            <pc:sldMk cId="2002025253" sldId="456"/>
            <ac:spMk id="44" creationId="{9C7D2DF6-6A6E-4B30-B6B8-C795BA879E03}"/>
          </ac:spMkLst>
        </pc:spChg>
        <pc:spChg chg="mod ord">
          <ac:chgData name="Siegbert Rudolph" userId="2af4d44886c067cc" providerId="LiveId" clId="{F3036B3A-3F1E-4285-98FE-56C6D7B8315B}" dt="2023-05-20T08:43:54.232" v="41" actId="20577"/>
          <ac:spMkLst>
            <pc:docMk/>
            <pc:sldMk cId="2002025253" sldId="456"/>
            <ac:spMk id="45" creationId="{030B0FA8-D17E-480A-994A-28C6E2F5BE91}"/>
          </ac:spMkLst>
        </pc:spChg>
        <pc:spChg chg="ord">
          <ac:chgData name="Siegbert Rudolph" userId="2af4d44886c067cc" providerId="LiveId" clId="{F3036B3A-3F1E-4285-98FE-56C6D7B8315B}" dt="2023-05-20T06:59:36.109" v="5" actId="166"/>
          <ac:spMkLst>
            <pc:docMk/>
            <pc:sldMk cId="2002025253" sldId="456"/>
            <ac:spMk id="46" creationId="{6C6E556B-71D3-4B98-BA72-02A76F84F511}"/>
          </ac:spMkLst>
        </pc:spChg>
        <pc:spChg chg="ord">
          <ac:chgData name="Siegbert Rudolph" userId="2af4d44886c067cc" providerId="LiveId" clId="{F3036B3A-3F1E-4285-98FE-56C6D7B8315B}" dt="2023-05-20T06:59:36.109" v="5" actId="166"/>
          <ac:spMkLst>
            <pc:docMk/>
            <pc:sldMk cId="2002025253" sldId="456"/>
            <ac:spMk id="47" creationId="{3454C0D2-83A9-4ACC-9B5D-B5462D31859C}"/>
          </ac:spMkLst>
        </pc:spChg>
        <pc:spChg chg="mod ord">
          <ac:chgData name="Siegbert Rudolph" userId="2af4d44886c067cc" providerId="LiveId" clId="{F3036B3A-3F1E-4285-98FE-56C6D7B8315B}" dt="2023-05-20T08:43:57.648" v="43" actId="20577"/>
          <ac:spMkLst>
            <pc:docMk/>
            <pc:sldMk cId="2002025253" sldId="456"/>
            <ac:spMk id="48" creationId="{D7395340-0AF4-4195-987D-DE900CC9D672}"/>
          </ac:spMkLst>
        </pc:spChg>
        <pc:spChg chg="ord">
          <ac:chgData name="Siegbert Rudolph" userId="2af4d44886c067cc" providerId="LiveId" clId="{F3036B3A-3F1E-4285-98FE-56C6D7B8315B}" dt="2023-05-20T06:59:36.109" v="5" actId="166"/>
          <ac:spMkLst>
            <pc:docMk/>
            <pc:sldMk cId="2002025253" sldId="456"/>
            <ac:spMk id="49" creationId="{ED837349-6C4D-4F14-9E9D-7AB260DECD29}"/>
          </ac:spMkLst>
        </pc:spChg>
        <pc:spChg chg="ord">
          <ac:chgData name="Siegbert Rudolph" userId="2af4d44886c067cc" providerId="LiveId" clId="{F3036B3A-3F1E-4285-98FE-56C6D7B8315B}" dt="2023-05-20T06:59:36.109" v="5" actId="166"/>
          <ac:spMkLst>
            <pc:docMk/>
            <pc:sldMk cId="2002025253" sldId="456"/>
            <ac:spMk id="50" creationId="{A338B442-F816-4541-AD19-766F59DC94B1}"/>
          </ac:spMkLst>
        </pc:spChg>
        <pc:spChg chg="mod ord">
          <ac:chgData name="Siegbert Rudolph" userId="2af4d44886c067cc" providerId="LiveId" clId="{F3036B3A-3F1E-4285-98FE-56C6D7B8315B}" dt="2023-05-20T08:44:11.031" v="47" actId="207"/>
          <ac:spMkLst>
            <pc:docMk/>
            <pc:sldMk cId="2002025253" sldId="456"/>
            <ac:spMk id="51" creationId="{1807E75D-6C00-4500-9B55-BBB5586EA40A}"/>
          </ac:spMkLst>
        </pc:spChg>
        <pc:spChg chg="ord">
          <ac:chgData name="Siegbert Rudolph" userId="2af4d44886c067cc" providerId="LiveId" clId="{F3036B3A-3F1E-4285-98FE-56C6D7B8315B}" dt="2023-05-20T06:59:36.109" v="5" actId="166"/>
          <ac:spMkLst>
            <pc:docMk/>
            <pc:sldMk cId="2002025253" sldId="456"/>
            <ac:spMk id="145" creationId="{00000000-0000-0000-0000-000000000000}"/>
          </ac:spMkLst>
        </pc:spChg>
        <pc:picChg chg="mod ord">
          <ac:chgData name="Siegbert Rudolph" userId="2af4d44886c067cc" providerId="LiveId" clId="{F3036B3A-3F1E-4285-98FE-56C6D7B8315B}" dt="2023-05-20T08:45:19.209" v="56" actId="1076"/>
          <ac:picMkLst>
            <pc:docMk/>
            <pc:sldMk cId="2002025253" sldId="456"/>
            <ac:picMk id="3" creationId="{C01367FD-113B-4ABD-93C7-BB2111095750}"/>
          </ac:picMkLst>
        </pc:picChg>
      </pc:sldChg>
      <pc:sldChg chg="addSp modSp mod modAnim">
        <pc:chgData name="Siegbert Rudolph" userId="2af4d44886c067cc" providerId="LiveId" clId="{F3036B3A-3F1E-4285-98FE-56C6D7B8315B}" dt="2023-05-20T08:57:29.443" v="156"/>
        <pc:sldMkLst>
          <pc:docMk/>
          <pc:sldMk cId="3766039384" sldId="594"/>
        </pc:sldMkLst>
        <pc:spChg chg="add mod">
          <ac:chgData name="Siegbert Rudolph" userId="2af4d44886c067cc" providerId="LiveId" clId="{F3036B3A-3F1E-4285-98FE-56C6D7B8315B}" dt="2023-05-20T07:00:13.808" v="13" actId="1035"/>
          <ac:spMkLst>
            <pc:docMk/>
            <pc:sldMk cId="3766039384" sldId="594"/>
            <ac:spMk id="2" creationId="{B0978902-5870-1091-72CB-392EFCA5419E}"/>
          </ac:spMkLst>
        </pc:spChg>
        <pc:spChg chg="add mod">
          <ac:chgData name="Siegbert Rudolph" userId="2af4d44886c067cc" providerId="LiveId" clId="{F3036B3A-3F1E-4285-98FE-56C6D7B8315B}" dt="2023-05-20T07:00:13.808" v="13" actId="1035"/>
          <ac:spMkLst>
            <pc:docMk/>
            <pc:sldMk cId="3766039384" sldId="594"/>
            <ac:spMk id="5" creationId="{847E6DF0-9E6D-75F0-8840-0CBAD39DCAD1}"/>
          </ac:spMkLst>
        </pc:spChg>
        <pc:spChg chg="mod ord">
          <ac:chgData name="Siegbert Rudolph" userId="2af4d44886c067cc" providerId="LiveId" clId="{F3036B3A-3F1E-4285-98FE-56C6D7B8315B}" dt="2023-05-20T08:45:27.567" v="59" actId="20577"/>
          <ac:spMkLst>
            <pc:docMk/>
            <pc:sldMk cId="3766039384" sldId="594"/>
            <ac:spMk id="8" creationId="{DD93202D-019C-4A68-AFC0-2CD5D832BB5D}"/>
          </ac:spMkLst>
        </pc:spChg>
        <pc:spChg chg="ord">
          <ac:chgData name="Siegbert Rudolph" userId="2af4d44886c067cc" providerId="LiveId" clId="{F3036B3A-3F1E-4285-98FE-56C6D7B8315B}" dt="2023-05-20T07:00:29.188" v="15" actId="166"/>
          <ac:spMkLst>
            <pc:docMk/>
            <pc:sldMk cId="3766039384" sldId="594"/>
            <ac:spMk id="26" creationId="{F63F64B7-CC99-436E-B727-EFE546DAB057}"/>
          </ac:spMkLst>
        </pc:spChg>
        <pc:spChg chg="ord">
          <ac:chgData name="Siegbert Rudolph" userId="2af4d44886c067cc" providerId="LiveId" clId="{F3036B3A-3F1E-4285-98FE-56C6D7B8315B}" dt="2023-05-20T07:00:29.188" v="15" actId="166"/>
          <ac:spMkLst>
            <pc:docMk/>
            <pc:sldMk cId="3766039384" sldId="594"/>
            <ac:spMk id="30" creationId="{642C05FA-94C0-4CC0-B94F-5D491DBFE835}"/>
          </ac:spMkLst>
        </pc:spChg>
        <pc:spChg chg="ord">
          <ac:chgData name="Siegbert Rudolph" userId="2af4d44886c067cc" providerId="LiveId" clId="{F3036B3A-3F1E-4285-98FE-56C6D7B8315B}" dt="2023-05-20T07:00:29.188" v="15" actId="166"/>
          <ac:spMkLst>
            <pc:docMk/>
            <pc:sldMk cId="3766039384" sldId="594"/>
            <ac:spMk id="31" creationId="{0E504805-ABDD-4972-B5FC-C7D5FA3CF7D8}"/>
          </ac:spMkLst>
        </pc:spChg>
        <pc:spChg chg="mod ord">
          <ac:chgData name="Siegbert Rudolph" userId="2af4d44886c067cc" providerId="LiveId" clId="{F3036B3A-3F1E-4285-98FE-56C6D7B8315B}" dt="2023-05-20T08:45:32.569" v="61" actId="20577"/>
          <ac:spMkLst>
            <pc:docMk/>
            <pc:sldMk cId="3766039384" sldId="594"/>
            <ac:spMk id="32" creationId="{A1597814-2A6D-42C1-BBFF-744B98E4C08E}"/>
          </ac:spMkLst>
        </pc:spChg>
        <pc:spChg chg="mod">
          <ac:chgData name="Siegbert Rudolph" userId="2af4d44886c067cc" providerId="LiveId" clId="{F3036B3A-3F1E-4285-98FE-56C6D7B8315B}" dt="2023-05-20T08:57:29.443" v="156"/>
          <ac:spMkLst>
            <pc:docMk/>
            <pc:sldMk cId="3766039384" sldId="594"/>
            <ac:spMk id="33" creationId="{00000000-0000-0000-0000-000000000000}"/>
          </ac:spMkLst>
        </pc:spChg>
        <pc:spChg chg="ord">
          <ac:chgData name="Siegbert Rudolph" userId="2af4d44886c067cc" providerId="LiveId" clId="{F3036B3A-3F1E-4285-98FE-56C6D7B8315B}" dt="2023-05-20T07:00:29.188" v="15" actId="166"/>
          <ac:spMkLst>
            <pc:docMk/>
            <pc:sldMk cId="3766039384" sldId="594"/>
            <ac:spMk id="34" creationId="{272F982B-AEF0-4138-9957-658E07DDC937}"/>
          </ac:spMkLst>
        </pc:spChg>
        <pc:spChg chg="ord">
          <ac:chgData name="Siegbert Rudolph" userId="2af4d44886c067cc" providerId="LiveId" clId="{F3036B3A-3F1E-4285-98FE-56C6D7B8315B}" dt="2023-05-20T07:00:29.188" v="15" actId="166"/>
          <ac:spMkLst>
            <pc:docMk/>
            <pc:sldMk cId="3766039384" sldId="594"/>
            <ac:spMk id="35" creationId="{BBD72B83-A2AB-4468-B512-187E8405D1B1}"/>
          </ac:spMkLst>
        </pc:spChg>
        <pc:spChg chg="ord">
          <ac:chgData name="Siegbert Rudolph" userId="2af4d44886c067cc" providerId="LiveId" clId="{F3036B3A-3F1E-4285-98FE-56C6D7B8315B}" dt="2023-05-20T07:00:29.188" v="15" actId="166"/>
          <ac:spMkLst>
            <pc:docMk/>
            <pc:sldMk cId="3766039384" sldId="594"/>
            <ac:spMk id="36" creationId="{CAA73446-80BC-4D93-99FE-D856DC668265}"/>
          </ac:spMkLst>
        </pc:spChg>
        <pc:spChg chg="ord">
          <ac:chgData name="Siegbert Rudolph" userId="2af4d44886c067cc" providerId="LiveId" clId="{F3036B3A-3F1E-4285-98FE-56C6D7B8315B}" dt="2023-05-20T07:00:29.188" v="15" actId="166"/>
          <ac:spMkLst>
            <pc:docMk/>
            <pc:sldMk cId="3766039384" sldId="594"/>
            <ac:spMk id="37" creationId="{4481BF73-CFAA-48DA-B223-2920CCC46823}"/>
          </ac:spMkLst>
        </pc:spChg>
        <pc:spChg chg="mod ord">
          <ac:chgData name="Siegbert Rudolph" userId="2af4d44886c067cc" providerId="LiveId" clId="{F3036B3A-3F1E-4285-98FE-56C6D7B8315B}" dt="2023-05-20T08:45:53.996" v="73" actId="20577"/>
          <ac:spMkLst>
            <pc:docMk/>
            <pc:sldMk cId="3766039384" sldId="594"/>
            <ac:spMk id="38" creationId="{DC77E01A-2141-4ED6-A730-3148BA3355D4}"/>
          </ac:spMkLst>
        </pc:spChg>
        <pc:spChg chg="ord">
          <ac:chgData name="Siegbert Rudolph" userId="2af4d44886c067cc" providerId="LiveId" clId="{F3036B3A-3F1E-4285-98FE-56C6D7B8315B}" dt="2023-05-20T07:00:29.188" v="15" actId="166"/>
          <ac:spMkLst>
            <pc:docMk/>
            <pc:sldMk cId="3766039384" sldId="594"/>
            <ac:spMk id="39" creationId="{61D557D6-99B5-4933-B984-7E617B07361F}"/>
          </ac:spMkLst>
        </pc:spChg>
        <pc:spChg chg="ord">
          <ac:chgData name="Siegbert Rudolph" userId="2af4d44886c067cc" providerId="LiveId" clId="{F3036B3A-3F1E-4285-98FE-56C6D7B8315B}" dt="2023-05-20T07:00:29.188" v="15" actId="166"/>
          <ac:spMkLst>
            <pc:docMk/>
            <pc:sldMk cId="3766039384" sldId="594"/>
            <ac:spMk id="40" creationId="{C65921B8-0B19-4C19-BB8E-6B743695CCF6}"/>
          </ac:spMkLst>
        </pc:spChg>
        <pc:spChg chg="mod ord">
          <ac:chgData name="Siegbert Rudolph" userId="2af4d44886c067cc" providerId="LiveId" clId="{F3036B3A-3F1E-4285-98FE-56C6D7B8315B}" dt="2023-05-20T08:45:59.409" v="75" actId="20577"/>
          <ac:spMkLst>
            <pc:docMk/>
            <pc:sldMk cId="3766039384" sldId="594"/>
            <ac:spMk id="41" creationId="{EFDF2DD7-3CA4-4E2D-96CA-37637854CA7B}"/>
          </ac:spMkLst>
        </pc:spChg>
        <pc:spChg chg="mod ord">
          <ac:chgData name="Siegbert Rudolph" userId="2af4d44886c067cc" providerId="LiveId" clId="{F3036B3A-3F1E-4285-98FE-56C6D7B8315B}" dt="2023-05-20T08:45:35.583" v="63" actId="20577"/>
          <ac:spMkLst>
            <pc:docMk/>
            <pc:sldMk cId="3766039384" sldId="594"/>
            <ac:spMk id="42" creationId="{0E2B4083-9D10-449F-B2A8-31D5D070235F}"/>
          </ac:spMkLst>
        </pc:spChg>
        <pc:spChg chg="ord">
          <ac:chgData name="Siegbert Rudolph" userId="2af4d44886c067cc" providerId="LiveId" clId="{F3036B3A-3F1E-4285-98FE-56C6D7B8315B}" dt="2023-05-20T07:00:34.715" v="16" actId="166"/>
          <ac:spMkLst>
            <pc:docMk/>
            <pc:sldMk cId="3766039384" sldId="594"/>
            <ac:spMk id="43" creationId="{23659C55-E29F-4A43-A95E-FA68FA6B1E40}"/>
          </ac:spMkLst>
        </pc:spChg>
        <pc:spChg chg="ord">
          <ac:chgData name="Siegbert Rudolph" userId="2af4d44886c067cc" providerId="LiveId" clId="{F3036B3A-3F1E-4285-98FE-56C6D7B8315B}" dt="2023-05-20T07:00:34.715" v="16" actId="166"/>
          <ac:spMkLst>
            <pc:docMk/>
            <pc:sldMk cId="3766039384" sldId="594"/>
            <ac:spMk id="44" creationId="{9C7D2DF6-6A6E-4B30-B6B8-C795BA879E03}"/>
          </ac:spMkLst>
        </pc:spChg>
        <pc:spChg chg="mod ord">
          <ac:chgData name="Siegbert Rudolph" userId="2af4d44886c067cc" providerId="LiveId" clId="{F3036B3A-3F1E-4285-98FE-56C6D7B8315B}" dt="2023-05-20T08:45:40.993" v="67" actId="20577"/>
          <ac:spMkLst>
            <pc:docMk/>
            <pc:sldMk cId="3766039384" sldId="594"/>
            <ac:spMk id="45" creationId="{030B0FA8-D17E-480A-994A-28C6E2F5BE91}"/>
          </ac:spMkLst>
        </pc:spChg>
        <pc:spChg chg="ord">
          <ac:chgData name="Siegbert Rudolph" userId="2af4d44886c067cc" providerId="LiveId" clId="{F3036B3A-3F1E-4285-98FE-56C6D7B8315B}" dt="2023-05-20T07:00:29.188" v="15" actId="166"/>
          <ac:spMkLst>
            <pc:docMk/>
            <pc:sldMk cId="3766039384" sldId="594"/>
            <ac:spMk id="46" creationId="{6C6E556B-71D3-4B98-BA72-02A76F84F511}"/>
          </ac:spMkLst>
        </pc:spChg>
        <pc:spChg chg="ord">
          <ac:chgData name="Siegbert Rudolph" userId="2af4d44886c067cc" providerId="LiveId" clId="{F3036B3A-3F1E-4285-98FE-56C6D7B8315B}" dt="2023-05-20T07:00:29.188" v="15" actId="166"/>
          <ac:spMkLst>
            <pc:docMk/>
            <pc:sldMk cId="3766039384" sldId="594"/>
            <ac:spMk id="47" creationId="{3454C0D2-83A9-4ACC-9B5D-B5462D31859C}"/>
          </ac:spMkLst>
        </pc:spChg>
        <pc:spChg chg="mod ord">
          <ac:chgData name="Siegbert Rudolph" userId="2af4d44886c067cc" providerId="LiveId" clId="{F3036B3A-3F1E-4285-98FE-56C6D7B8315B}" dt="2023-05-20T08:45:44.718" v="69" actId="20577"/>
          <ac:spMkLst>
            <pc:docMk/>
            <pc:sldMk cId="3766039384" sldId="594"/>
            <ac:spMk id="48" creationId="{D7395340-0AF4-4195-987D-DE900CC9D672}"/>
          </ac:spMkLst>
        </pc:spChg>
        <pc:spChg chg="ord">
          <ac:chgData name="Siegbert Rudolph" userId="2af4d44886c067cc" providerId="LiveId" clId="{F3036B3A-3F1E-4285-98FE-56C6D7B8315B}" dt="2023-05-20T07:00:29.188" v="15" actId="166"/>
          <ac:spMkLst>
            <pc:docMk/>
            <pc:sldMk cId="3766039384" sldId="594"/>
            <ac:spMk id="49" creationId="{ED837349-6C4D-4F14-9E9D-7AB260DECD29}"/>
          </ac:spMkLst>
        </pc:spChg>
        <pc:spChg chg="ord">
          <ac:chgData name="Siegbert Rudolph" userId="2af4d44886c067cc" providerId="LiveId" clId="{F3036B3A-3F1E-4285-98FE-56C6D7B8315B}" dt="2023-05-20T07:00:29.188" v="15" actId="166"/>
          <ac:spMkLst>
            <pc:docMk/>
            <pc:sldMk cId="3766039384" sldId="594"/>
            <ac:spMk id="50" creationId="{A338B442-F816-4541-AD19-766F59DC94B1}"/>
          </ac:spMkLst>
        </pc:spChg>
        <pc:spChg chg="mod ord">
          <ac:chgData name="Siegbert Rudolph" userId="2af4d44886c067cc" providerId="LiveId" clId="{F3036B3A-3F1E-4285-98FE-56C6D7B8315B}" dt="2023-05-20T08:45:48.102" v="71" actId="20577"/>
          <ac:spMkLst>
            <pc:docMk/>
            <pc:sldMk cId="3766039384" sldId="594"/>
            <ac:spMk id="51" creationId="{1807E75D-6C00-4500-9B55-BBB5586EA40A}"/>
          </ac:spMkLst>
        </pc:spChg>
        <pc:spChg chg="ord">
          <ac:chgData name="Siegbert Rudolph" userId="2af4d44886c067cc" providerId="LiveId" clId="{F3036B3A-3F1E-4285-98FE-56C6D7B8315B}" dt="2023-05-20T07:00:29.188" v="15" actId="166"/>
          <ac:spMkLst>
            <pc:docMk/>
            <pc:sldMk cId="3766039384" sldId="594"/>
            <ac:spMk id="52" creationId="{F1DA3202-4C26-4461-B40C-D9CBC22124A3}"/>
          </ac:spMkLst>
        </pc:spChg>
        <pc:spChg chg="ord">
          <ac:chgData name="Siegbert Rudolph" userId="2af4d44886c067cc" providerId="LiveId" clId="{F3036B3A-3F1E-4285-98FE-56C6D7B8315B}" dt="2023-05-20T07:00:29.188" v="15" actId="166"/>
          <ac:spMkLst>
            <pc:docMk/>
            <pc:sldMk cId="3766039384" sldId="594"/>
            <ac:spMk id="53" creationId="{BD5E1CAB-FBAF-4B08-BDD5-D6D487A722E9}"/>
          </ac:spMkLst>
        </pc:spChg>
        <pc:spChg chg="mod ord">
          <ac:chgData name="Siegbert Rudolph" userId="2af4d44886c067cc" providerId="LiveId" clId="{F3036B3A-3F1E-4285-98FE-56C6D7B8315B}" dt="2023-05-20T08:46:08.844" v="78" actId="207"/>
          <ac:spMkLst>
            <pc:docMk/>
            <pc:sldMk cId="3766039384" sldId="594"/>
            <ac:spMk id="54" creationId="{78A82E00-EA49-4CEC-AAC6-AF41EB690770}"/>
          </ac:spMkLst>
        </pc:spChg>
        <pc:spChg chg="ord">
          <ac:chgData name="Siegbert Rudolph" userId="2af4d44886c067cc" providerId="LiveId" clId="{F3036B3A-3F1E-4285-98FE-56C6D7B8315B}" dt="2023-05-20T07:00:29.188" v="15" actId="166"/>
          <ac:spMkLst>
            <pc:docMk/>
            <pc:sldMk cId="3766039384" sldId="594"/>
            <ac:spMk id="145" creationId="{00000000-0000-0000-0000-000000000000}"/>
          </ac:spMkLst>
        </pc:spChg>
        <pc:picChg chg="mod ord">
          <ac:chgData name="Siegbert Rudolph" userId="2af4d44886c067cc" providerId="LiveId" clId="{F3036B3A-3F1E-4285-98FE-56C6D7B8315B}" dt="2023-05-20T08:46:13.307" v="79" actId="1076"/>
          <ac:picMkLst>
            <pc:docMk/>
            <pc:sldMk cId="3766039384" sldId="594"/>
            <ac:picMk id="3" creationId="{9D457B50-EC11-4C8F-8B1B-46163B326EE0}"/>
          </ac:picMkLst>
        </pc:picChg>
      </pc:sldChg>
      <pc:sldChg chg="addSp modSp mod modAnim">
        <pc:chgData name="Siegbert Rudolph" userId="2af4d44886c067cc" providerId="LiveId" clId="{F3036B3A-3F1E-4285-98FE-56C6D7B8315B}" dt="2023-05-20T08:57:35.988" v="157"/>
        <pc:sldMkLst>
          <pc:docMk/>
          <pc:sldMk cId="974771995" sldId="595"/>
        </pc:sldMkLst>
        <pc:spChg chg="add mod ord">
          <ac:chgData name="Siegbert Rudolph" userId="2af4d44886c067cc" providerId="LiveId" clId="{F3036B3A-3F1E-4285-98FE-56C6D7B8315B}" dt="2023-05-20T07:01:13.569" v="22" actId="166"/>
          <ac:spMkLst>
            <pc:docMk/>
            <pc:sldMk cId="974771995" sldId="595"/>
            <ac:spMk id="2" creationId="{336648F8-B71E-D3F3-61EB-DAFBB142C2C8}"/>
          </ac:spMkLst>
        </pc:spChg>
        <pc:spChg chg="add mod">
          <ac:chgData name="Siegbert Rudolph" userId="2af4d44886c067cc" providerId="LiveId" clId="{F3036B3A-3F1E-4285-98FE-56C6D7B8315B}" dt="2023-05-20T07:01:01.960" v="21"/>
          <ac:spMkLst>
            <pc:docMk/>
            <pc:sldMk cId="974771995" sldId="595"/>
            <ac:spMk id="5" creationId="{DB100293-1DF1-BEA3-C469-8858D5BD360C}"/>
          </ac:spMkLst>
        </pc:spChg>
        <pc:spChg chg="mod ord">
          <ac:chgData name="Siegbert Rudolph" userId="2af4d44886c067cc" providerId="LiveId" clId="{F3036B3A-3F1E-4285-98FE-56C6D7B8315B}" dt="2023-05-20T08:47:22.789" v="91" actId="20577"/>
          <ac:spMkLst>
            <pc:docMk/>
            <pc:sldMk cId="974771995" sldId="595"/>
            <ac:spMk id="8" creationId="{DD93202D-019C-4A68-AFC0-2CD5D832BB5D}"/>
          </ac:spMkLst>
        </pc:spChg>
        <pc:spChg chg="ord">
          <ac:chgData name="Siegbert Rudolph" userId="2af4d44886c067cc" providerId="LiveId" clId="{F3036B3A-3F1E-4285-98FE-56C6D7B8315B}" dt="2023-05-20T07:01:13.569" v="22" actId="166"/>
          <ac:spMkLst>
            <pc:docMk/>
            <pc:sldMk cId="974771995" sldId="595"/>
            <ac:spMk id="26" creationId="{F63F64B7-CC99-436E-B727-EFE546DAB057}"/>
          </ac:spMkLst>
        </pc:spChg>
        <pc:spChg chg="ord">
          <ac:chgData name="Siegbert Rudolph" userId="2af4d44886c067cc" providerId="LiveId" clId="{F3036B3A-3F1E-4285-98FE-56C6D7B8315B}" dt="2023-05-20T07:01:13.569" v="22" actId="166"/>
          <ac:spMkLst>
            <pc:docMk/>
            <pc:sldMk cId="974771995" sldId="595"/>
            <ac:spMk id="30" creationId="{642C05FA-94C0-4CC0-B94F-5D491DBFE835}"/>
          </ac:spMkLst>
        </pc:spChg>
        <pc:spChg chg="ord">
          <ac:chgData name="Siegbert Rudolph" userId="2af4d44886c067cc" providerId="LiveId" clId="{F3036B3A-3F1E-4285-98FE-56C6D7B8315B}" dt="2023-05-20T07:01:13.569" v="22" actId="166"/>
          <ac:spMkLst>
            <pc:docMk/>
            <pc:sldMk cId="974771995" sldId="595"/>
            <ac:spMk id="31" creationId="{0E504805-ABDD-4972-B5FC-C7D5FA3CF7D8}"/>
          </ac:spMkLst>
        </pc:spChg>
        <pc:spChg chg="mod ord">
          <ac:chgData name="Siegbert Rudolph" userId="2af4d44886c067cc" providerId="LiveId" clId="{F3036B3A-3F1E-4285-98FE-56C6D7B8315B}" dt="2023-05-20T08:47:26.637" v="93" actId="20577"/>
          <ac:spMkLst>
            <pc:docMk/>
            <pc:sldMk cId="974771995" sldId="595"/>
            <ac:spMk id="32" creationId="{A1597814-2A6D-42C1-BBFF-744B98E4C08E}"/>
          </ac:spMkLst>
        </pc:spChg>
        <pc:spChg chg="mod">
          <ac:chgData name="Siegbert Rudolph" userId="2af4d44886c067cc" providerId="LiveId" clId="{F3036B3A-3F1E-4285-98FE-56C6D7B8315B}" dt="2023-05-20T08:57:35.988" v="157"/>
          <ac:spMkLst>
            <pc:docMk/>
            <pc:sldMk cId="974771995" sldId="595"/>
            <ac:spMk id="33" creationId="{00000000-0000-0000-0000-000000000000}"/>
          </ac:spMkLst>
        </pc:spChg>
        <pc:spChg chg="ord">
          <ac:chgData name="Siegbert Rudolph" userId="2af4d44886c067cc" providerId="LiveId" clId="{F3036B3A-3F1E-4285-98FE-56C6D7B8315B}" dt="2023-05-20T07:01:13.569" v="22" actId="166"/>
          <ac:spMkLst>
            <pc:docMk/>
            <pc:sldMk cId="974771995" sldId="595"/>
            <ac:spMk id="34" creationId="{272F982B-AEF0-4138-9957-658E07DDC937}"/>
          </ac:spMkLst>
        </pc:spChg>
        <pc:spChg chg="ord">
          <ac:chgData name="Siegbert Rudolph" userId="2af4d44886c067cc" providerId="LiveId" clId="{F3036B3A-3F1E-4285-98FE-56C6D7B8315B}" dt="2023-05-20T07:01:13.569" v="22" actId="166"/>
          <ac:spMkLst>
            <pc:docMk/>
            <pc:sldMk cId="974771995" sldId="595"/>
            <ac:spMk id="35" creationId="{BBD72B83-A2AB-4468-B512-187E8405D1B1}"/>
          </ac:spMkLst>
        </pc:spChg>
        <pc:spChg chg="ord">
          <ac:chgData name="Siegbert Rudolph" userId="2af4d44886c067cc" providerId="LiveId" clId="{F3036B3A-3F1E-4285-98FE-56C6D7B8315B}" dt="2023-05-20T07:01:13.569" v="22" actId="166"/>
          <ac:spMkLst>
            <pc:docMk/>
            <pc:sldMk cId="974771995" sldId="595"/>
            <ac:spMk id="36" creationId="{CAA73446-80BC-4D93-99FE-D856DC668265}"/>
          </ac:spMkLst>
        </pc:spChg>
        <pc:spChg chg="ord">
          <ac:chgData name="Siegbert Rudolph" userId="2af4d44886c067cc" providerId="LiveId" clId="{F3036B3A-3F1E-4285-98FE-56C6D7B8315B}" dt="2023-05-20T07:01:13.569" v="22" actId="166"/>
          <ac:spMkLst>
            <pc:docMk/>
            <pc:sldMk cId="974771995" sldId="595"/>
            <ac:spMk id="37" creationId="{4481BF73-CFAA-48DA-B223-2920CCC46823}"/>
          </ac:spMkLst>
        </pc:spChg>
        <pc:spChg chg="mod ord">
          <ac:chgData name="Siegbert Rudolph" userId="2af4d44886c067cc" providerId="LiveId" clId="{F3036B3A-3F1E-4285-98FE-56C6D7B8315B}" dt="2023-05-20T08:47:51.962" v="104" actId="20577"/>
          <ac:spMkLst>
            <pc:docMk/>
            <pc:sldMk cId="974771995" sldId="595"/>
            <ac:spMk id="38" creationId="{DC77E01A-2141-4ED6-A730-3148BA3355D4}"/>
          </ac:spMkLst>
        </pc:spChg>
        <pc:spChg chg="ord">
          <ac:chgData name="Siegbert Rudolph" userId="2af4d44886c067cc" providerId="LiveId" clId="{F3036B3A-3F1E-4285-98FE-56C6D7B8315B}" dt="2023-05-20T07:01:13.569" v="22" actId="166"/>
          <ac:spMkLst>
            <pc:docMk/>
            <pc:sldMk cId="974771995" sldId="595"/>
            <ac:spMk id="39" creationId="{61D557D6-99B5-4933-B984-7E617B07361F}"/>
          </ac:spMkLst>
        </pc:spChg>
        <pc:spChg chg="ord">
          <ac:chgData name="Siegbert Rudolph" userId="2af4d44886c067cc" providerId="LiveId" clId="{F3036B3A-3F1E-4285-98FE-56C6D7B8315B}" dt="2023-05-20T07:01:13.569" v="22" actId="166"/>
          <ac:spMkLst>
            <pc:docMk/>
            <pc:sldMk cId="974771995" sldId="595"/>
            <ac:spMk id="40" creationId="{C65921B8-0B19-4C19-BB8E-6B743695CCF6}"/>
          </ac:spMkLst>
        </pc:spChg>
        <pc:spChg chg="mod ord">
          <ac:chgData name="Siegbert Rudolph" userId="2af4d44886c067cc" providerId="LiveId" clId="{F3036B3A-3F1E-4285-98FE-56C6D7B8315B}" dt="2023-05-20T08:48:02.077" v="107" actId="207"/>
          <ac:spMkLst>
            <pc:docMk/>
            <pc:sldMk cId="974771995" sldId="595"/>
            <ac:spMk id="41" creationId="{EFDF2DD7-3CA4-4E2D-96CA-37637854CA7B}"/>
          </ac:spMkLst>
        </pc:spChg>
        <pc:spChg chg="mod ord">
          <ac:chgData name="Siegbert Rudolph" userId="2af4d44886c067cc" providerId="LiveId" clId="{F3036B3A-3F1E-4285-98FE-56C6D7B8315B}" dt="2023-05-20T08:47:31.525" v="95" actId="20577"/>
          <ac:spMkLst>
            <pc:docMk/>
            <pc:sldMk cId="974771995" sldId="595"/>
            <ac:spMk id="42" creationId="{0E2B4083-9D10-449F-B2A8-31D5D070235F}"/>
          </ac:spMkLst>
        </pc:spChg>
        <pc:spChg chg="ord">
          <ac:chgData name="Siegbert Rudolph" userId="2af4d44886c067cc" providerId="LiveId" clId="{F3036B3A-3F1E-4285-98FE-56C6D7B8315B}" dt="2023-05-20T07:01:13.569" v="22" actId="166"/>
          <ac:spMkLst>
            <pc:docMk/>
            <pc:sldMk cId="974771995" sldId="595"/>
            <ac:spMk id="43" creationId="{23659C55-E29F-4A43-A95E-FA68FA6B1E40}"/>
          </ac:spMkLst>
        </pc:spChg>
        <pc:spChg chg="ord">
          <ac:chgData name="Siegbert Rudolph" userId="2af4d44886c067cc" providerId="LiveId" clId="{F3036B3A-3F1E-4285-98FE-56C6D7B8315B}" dt="2023-05-20T07:01:13.569" v="22" actId="166"/>
          <ac:spMkLst>
            <pc:docMk/>
            <pc:sldMk cId="974771995" sldId="595"/>
            <ac:spMk id="44" creationId="{9C7D2DF6-6A6E-4B30-B6B8-C795BA879E03}"/>
          </ac:spMkLst>
        </pc:spChg>
        <pc:spChg chg="mod ord">
          <ac:chgData name="Siegbert Rudolph" userId="2af4d44886c067cc" providerId="LiveId" clId="{F3036B3A-3F1E-4285-98FE-56C6D7B8315B}" dt="2023-05-20T08:47:34.932" v="97" actId="20577"/>
          <ac:spMkLst>
            <pc:docMk/>
            <pc:sldMk cId="974771995" sldId="595"/>
            <ac:spMk id="45" creationId="{030B0FA8-D17E-480A-994A-28C6E2F5BE91}"/>
          </ac:spMkLst>
        </pc:spChg>
        <pc:spChg chg="ord">
          <ac:chgData name="Siegbert Rudolph" userId="2af4d44886c067cc" providerId="LiveId" clId="{F3036B3A-3F1E-4285-98FE-56C6D7B8315B}" dt="2023-05-20T07:01:13.569" v="22" actId="166"/>
          <ac:spMkLst>
            <pc:docMk/>
            <pc:sldMk cId="974771995" sldId="595"/>
            <ac:spMk id="46" creationId="{6C6E556B-71D3-4B98-BA72-02A76F84F511}"/>
          </ac:spMkLst>
        </pc:spChg>
        <pc:spChg chg="ord">
          <ac:chgData name="Siegbert Rudolph" userId="2af4d44886c067cc" providerId="LiveId" clId="{F3036B3A-3F1E-4285-98FE-56C6D7B8315B}" dt="2023-05-20T07:01:13.569" v="22" actId="166"/>
          <ac:spMkLst>
            <pc:docMk/>
            <pc:sldMk cId="974771995" sldId="595"/>
            <ac:spMk id="47" creationId="{3454C0D2-83A9-4ACC-9B5D-B5462D31859C}"/>
          </ac:spMkLst>
        </pc:spChg>
        <pc:spChg chg="mod ord">
          <ac:chgData name="Siegbert Rudolph" userId="2af4d44886c067cc" providerId="LiveId" clId="{F3036B3A-3F1E-4285-98FE-56C6D7B8315B}" dt="2023-05-20T08:47:37.961" v="99" actId="20577"/>
          <ac:spMkLst>
            <pc:docMk/>
            <pc:sldMk cId="974771995" sldId="595"/>
            <ac:spMk id="48" creationId="{D7395340-0AF4-4195-987D-DE900CC9D672}"/>
          </ac:spMkLst>
        </pc:spChg>
        <pc:spChg chg="ord">
          <ac:chgData name="Siegbert Rudolph" userId="2af4d44886c067cc" providerId="LiveId" clId="{F3036B3A-3F1E-4285-98FE-56C6D7B8315B}" dt="2023-05-20T07:01:13.569" v="22" actId="166"/>
          <ac:spMkLst>
            <pc:docMk/>
            <pc:sldMk cId="974771995" sldId="595"/>
            <ac:spMk id="49" creationId="{ED837349-6C4D-4F14-9E9D-7AB260DECD29}"/>
          </ac:spMkLst>
        </pc:spChg>
        <pc:spChg chg="ord">
          <ac:chgData name="Siegbert Rudolph" userId="2af4d44886c067cc" providerId="LiveId" clId="{F3036B3A-3F1E-4285-98FE-56C6D7B8315B}" dt="2023-05-20T07:01:13.569" v="22" actId="166"/>
          <ac:spMkLst>
            <pc:docMk/>
            <pc:sldMk cId="974771995" sldId="595"/>
            <ac:spMk id="50" creationId="{A338B442-F816-4541-AD19-766F59DC94B1}"/>
          </ac:spMkLst>
        </pc:spChg>
        <pc:spChg chg="mod ord">
          <ac:chgData name="Siegbert Rudolph" userId="2af4d44886c067cc" providerId="LiveId" clId="{F3036B3A-3F1E-4285-98FE-56C6D7B8315B}" dt="2023-05-20T08:47:48.255" v="102" actId="14100"/>
          <ac:spMkLst>
            <pc:docMk/>
            <pc:sldMk cId="974771995" sldId="595"/>
            <ac:spMk id="51" creationId="{1807E75D-6C00-4500-9B55-BBB5586EA40A}"/>
          </ac:spMkLst>
        </pc:spChg>
        <pc:spChg chg="ord">
          <ac:chgData name="Siegbert Rudolph" userId="2af4d44886c067cc" providerId="LiveId" clId="{F3036B3A-3F1E-4285-98FE-56C6D7B8315B}" dt="2023-05-20T07:01:13.569" v="22" actId="166"/>
          <ac:spMkLst>
            <pc:docMk/>
            <pc:sldMk cId="974771995" sldId="595"/>
            <ac:spMk id="145" creationId="{00000000-0000-0000-0000-000000000000}"/>
          </ac:spMkLst>
        </pc:spChg>
        <pc:picChg chg="mod ord">
          <ac:chgData name="Siegbert Rudolph" userId="2af4d44886c067cc" providerId="LiveId" clId="{F3036B3A-3F1E-4285-98FE-56C6D7B8315B}" dt="2023-05-20T08:49:01.576" v="118" actId="1076"/>
          <ac:picMkLst>
            <pc:docMk/>
            <pc:sldMk cId="974771995" sldId="595"/>
            <ac:picMk id="3" creationId="{7D835843-421C-405F-9013-08C4B412A981}"/>
          </ac:picMkLst>
        </pc:picChg>
      </pc:sldChg>
      <pc:sldChg chg="addSp modSp mod modAnim">
        <pc:chgData name="Siegbert Rudolph" userId="2af4d44886c067cc" providerId="LiveId" clId="{F3036B3A-3F1E-4285-98FE-56C6D7B8315B}" dt="2023-05-20T08:57:40.463" v="158"/>
        <pc:sldMkLst>
          <pc:docMk/>
          <pc:sldMk cId="470155987" sldId="596"/>
        </pc:sldMkLst>
        <pc:spChg chg="add mod">
          <ac:chgData name="Siegbert Rudolph" userId="2af4d44886c067cc" providerId="LiveId" clId="{F3036B3A-3F1E-4285-98FE-56C6D7B8315B}" dt="2023-05-20T07:01:31.670" v="26"/>
          <ac:spMkLst>
            <pc:docMk/>
            <pc:sldMk cId="470155987" sldId="596"/>
            <ac:spMk id="2" creationId="{56A57300-03BC-D45E-6070-4A6329C33CDB}"/>
          </ac:spMkLst>
        </pc:spChg>
        <pc:spChg chg="add mod">
          <ac:chgData name="Siegbert Rudolph" userId="2af4d44886c067cc" providerId="LiveId" clId="{F3036B3A-3F1E-4285-98FE-56C6D7B8315B}" dt="2023-05-20T07:01:31.670" v="26"/>
          <ac:spMkLst>
            <pc:docMk/>
            <pc:sldMk cId="470155987" sldId="596"/>
            <ac:spMk id="5" creationId="{E4A478B2-453A-E6DB-EED2-F0EC4E4CB2EA}"/>
          </ac:spMkLst>
        </pc:spChg>
        <pc:spChg chg="mod ord">
          <ac:chgData name="Siegbert Rudolph" userId="2af4d44886c067cc" providerId="LiveId" clId="{F3036B3A-3F1E-4285-98FE-56C6D7B8315B}" dt="2023-05-20T08:49:28.926" v="121" actId="20577"/>
          <ac:spMkLst>
            <pc:docMk/>
            <pc:sldMk cId="470155987" sldId="596"/>
            <ac:spMk id="8" creationId="{DD93202D-019C-4A68-AFC0-2CD5D832BB5D}"/>
          </ac:spMkLst>
        </pc:spChg>
        <pc:spChg chg="ord">
          <ac:chgData name="Siegbert Rudolph" userId="2af4d44886c067cc" providerId="LiveId" clId="{F3036B3A-3F1E-4285-98FE-56C6D7B8315B}" dt="2023-05-20T07:01:46.956" v="27" actId="166"/>
          <ac:spMkLst>
            <pc:docMk/>
            <pc:sldMk cId="470155987" sldId="596"/>
            <ac:spMk id="26" creationId="{F63F64B7-CC99-436E-B727-EFE546DAB057}"/>
          </ac:spMkLst>
        </pc:spChg>
        <pc:spChg chg="ord">
          <ac:chgData name="Siegbert Rudolph" userId="2af4d44886c067cc" providerId="LiveId" clId="{F3036B3A-3F1E-4285-98FE-56C6D7B8315B}" dt="2023-05-20T07:01:46.956" v="27" actId="166"/>
          <ac:spMkLst>
            <pc:docMk/>
            <pc:sldMk cId="470155987" sldId="596"/>
            <ac:spMk id="30" creationId="{642C05FA-94C0-4CC0-B94F-5D491DBFE835}"/>
          </ac:spMkLst>
        </pc:spChg>
        <pc:spChg chg="ord">
          <ac:chgData name="Siegbert Rudolph" userId="2af4d44886c067cc" providerId="LiveId" clId="{F3036B3A-3F1E-4285-98FE-56C6D7B8315B}" dt="2023-05-20T07:01:46.956" v="27" actId="166"/>
          <ac:spMkLst>
            <pc:docMk/>
            <pc:sldMk cId="470155987" sldId="596"/>
            <ac:spMk id="31" creationId="{0E504805-ABDD-4972-B5FC-C7D5FA3CF7D8}"/>
          </ac:spMkLst>
        </pc:spChg>
        <pc:spChg chg="mod ord">
          <ac:chgData name="Siegbert Rudolph" userId="2af4d44886c067cc" providerId="LiveId" clId="{F3036B3A-3F1E-4285-98FE-56C6D7B8315B}" dt="2023-05-20T08:49:32.162" v="123" actId="20577"/>
          <ac:spMkLst>
            <pc:docMk/>
            <pc:sldMk cId="470155987" sldId="596"/>
            <ac:spMk id="32" creationId="{A1597814-2A6D-42C1-BBFF-744B98E4C08E}"/>
          </ac:spMkLst>
        </pc:spChg>
        <pc:spChg chg="mod">
          <ac:chgData name="Siegbert Rudolph" userId="2af4d44886c067cc" providerId="LiveId" clId="{F3036B3A-3F1E-4285-98FE-56C6D7B8315B}" dt="2023-05-20T08:57:40.463" v="158"/>
          <ac:spMkLst>
            <pc:docMk/>
            <pc:sldMk cId="470155987" sldId="596"/>
            <ac:spMk id="33" creationId="{00000000-0000-0000-0000-000000000000}"/>
          </ac:spMkLst>
        </pc:spChg>
        <pc:spChg chg="ord">
          <ac:chgData name="Siegbert Rudolph" userId="2af4d44886c067cc" providerId="LiveId" clId="{F3036B3A-3F1E-4285-98FE-56C6D7B8315B}" dt="2023-05-20T07:01:46.956" v="27" actId="166"/>
          <ac:spMkLst>
            <pc:docMk/>
            <pc:sldMk cId="470155987" sldId="596"/>
            <ac:spMk id="34" creationId="{272F982B-AEF0-4138-9957-658E07DDC937}"/>
          </ac:spMkLst>
        </pc:spChg>
        <pc:spChg chg="ord">
          <ac:chgData name="Siegbert Rudolph" userId="2af4d44886c067cc" providerId="LiveId" clId="{F3036B3A-3F1E-4285-98FE-56C6D7B8315B}" dt="2023-05-20T07:01:46.956" v="27" actId="166"/>
          <ac:spMkLst>
            <pc:docMk/>
            <pc:sldMk cId="470155987" sldId="596"/>
            <ac:spMk id="35" creationId="{BBD72B83-A2AB-4468-B512-187E8405D1B1}"/>
          </ac:spMkLst>
        </pc:spChg>
        <pc:spChg chg="ord">
          <ac:chgData name="Siegbert Rudolph" userId="2af4d44886c067cc" providerId="LiveId" clId="{F3036B3A-3F1E-4285-98FE-56C6D7B8315B}" dt="2023-05-20T07:01:52.452" v="28" actId="166"/>
          <ac:spMkLst>
            <pc:docMk/>
            <pc:sldMk cId="470155987" sldId="596"/>
            <ac:spMk id="36" creationId="{CAA73446-80BC-4D93-99FE-D856DC668265}"/>
          </ac:spMkLst>
        </pc:spChg>
        <pc:spChg chg="ord">
          <ac:chgData name="Siegbert Rudolph" userId="2af4d44886c067cc" providerId="LiveId" clId="{F3036B3A-3F1E-4285-98FE-56C6D7B8315B}" dt="2023-05-20T07:01:52.452" v="28" actId="166"/>
          <ac:spMkLst>
            <pc:docMk/>
            <pc:sldMk cId="470155987" sldId="596"/>
            <ac:spMk id="37" creationId="{4481BF73-CFAA-48DA-B223-2920CCC46823}"/>
          </ac:spMkLst>
        </pc:spChg>
        <pc:spChg chg="mod ord">
          <ac:chgData name="Siegbert Rudolph" userId="2af4d44886c067cc" providerId="LiveId" clId="{F3036B3A-3F1E-4285-98FE-56C6D7B8315B}" dt="2023-05-20T08:50:07.268" v="137" actId="207"/>
          <ac:spMkLst>
            <pc:docMk/>
            <pc:sldMk cId="470155987" sldId="596"/>
            <ac:spMk id="38" creationId="{DC77E01A-2141-4ED6-A730-3148BA3355D4}"/>
          </ac:spMkLst>
        </pc:spChg>
        <pc:spChg chg="mod ord">
          <ac:chgData name="Siegbert Rudolph" userId="2af4d44886c067cc" providerId="LiveId" clId="{F3036B3A-3F1E-4285-98FE-56C6D7B8315B}" dt="2023-05-20T08:49:35.586" v="125" actId="20577"/>
          <ac:spMkLst>
            <pc:docMk/>
            <pc:sldMk cId="470155987" sldId="596"/>
            <ac:spMk id="42" creationId="{0E2B4083-9D10-449F-B2A8-31D5D070235F}"/>
          </ac:spMkLst>
        </pc:spChg>
        <pc:spChg chg="ord">
          <ac:chgData name="Siegbert Rudolph" userId="2af4d44886c067cc" providerId="LiveId" clId="{F3036B3A-3F1E-4285-98FE-56C6D7B8315B}" dt="2023-05-20T07:01:46.956" v="27" actId="166"/>
          <ac:spMkLst>
            <pc:docMk/>
            <pc:sldMk cId="470155987" sldId="596"/>
            <ac:spMk id="43" creationId="{23659C55-E29F-4A43-A95E-FA68FA6B1E40}"/>
          </ac:spMkLst>
        </pc:spChg>
        <pc:spChg chg="ord">
          <ac:chgData name="Siegbert Rudolph" userId="2af4d44886c067cc" providerId="LiveId" clId="{F3036B3A-3F1E-4285-98FE-56C6D7B8315B}" dt="2023-05-20T07:01:46.956" v="27" actId="166"/>
          <ac:spMkLst>
            <pc:docMk/>
            <pc:sldMk cId="470155987" sldId="596"/>
            <ac:spMk id="44" creationId="{9C7D2DF6-6A6E-4B30-B6B8-C795BA879E03}"/>
          </ac:spMkLst>
        </pc:spChg>
        <pc:spChg chg="mod ord">
          <ac:chgData name="Siegbert Rudolph" userId="2af4d44886c067cc" providerId="LiveId" clId="{F3036B3A-3F1E-4285-98FE-56C6D7B8315B}" dt="2023-05-20T08:51:06.964" v="147" actId="20577"/>
          <ac:spMkLst>
            <pc:docMk/>
            <pc:sldMk cId="470155987" sldId="596"/>
            <ac:spMk id="45" creationId="{030B0FA8-D17E-480A-994A-28C6E2F5BE91}"/>
          </ac:spMkLst>
        </pc:spChg>
        <pc:spChg chg="ord">
          <ac:chgData name="Siegbert Rudolph" userId="2af4d44886c067cc" providerId="LiveId" clId="{F3036B3A-3F1E-4285-98FE-56C6D7B8315B}" dt="2023-05-20T07:01:46.956" v="27" actId="166"/>
          <ac:spMkLst>
            <pc:docMk/>
            <pc:sldMk cId="470155987" sldId="596"/>
            <ac:spMk id="46" creationId="{6C6E556B-71D3-4B98-BA72-02A76F84F511}"/>
          </ac:spMkLst>
        </pc:spChg>
        <pc:spChg chg="ord">
          <ac:chgData name="Siegbert Rudolph" userId="2af4d44886c067cc" providerId="LiveId" clId="{F3036B3A-3F1E-4285-98FE-56C6D7B8315B}" dt="2023-05-20T07:01:46.956" v="27" actId="166"/>
          <ac:spMkLst>
            <pc:docMk/>
            <pc:sldMk cId="470155987" sldId="596"/>
            <ac:spMk id="47" creationId="{3454C0D2-83A9-4ACC-9B5D-B5462D31859C}"/>
          </ac:spMkLst>
        </pc:spChg>
        <pc:spChg chg="mod ord">
          <ac:chgData name="Siegbert Rudolph" userId="2af4d44886c067cc" providerId="LiveId" clId="{F3036B3A-3F1E-4285-98FE-56C6D7B8315B}" dt="2023-05-20T08:51:19.249" v="152" actId="20577"/>
          <ac:spMkLst>
            <pc:docMk/>
            <pc:sldMk cId="470155987" sldId="596"/>
            <ac:spMk id="48" creationId="{D7395340-0AF4-4195-987D-DE900CC9D672}"/>
          </ac:spMkLst>
        </pc:spChg>
        <pc:spChg chg="ord">
          <ac:chgData name="Siegbert Rudolph" userId="2af4d44886c067cc" providerId="LiveId" clId="{F3036B3A-3F1E-4285-98FE-56C6D7B8315B}" dt="2023-05-20T07:01:46.956" v="27" actId="166"/>
          <ac:spMkLst>
            <pc:docMk/>
            <pc:sldMk cId="470155987" sldId="596"/>
            <ac:spMk id="49" creationId="{ED837349-6C4D-4F14-9E9D-7AB260DECD29}"/>
          </ac:spMkLst>
        </pc:spChg>
        <pc:spChg chg="ord">
          <ac:chgData name="Siegbert Rudolph" userId="2af4d44886c067cc" providerId="LiveId" clId="{F3036B3A-3F1E-4285-98FE-56C6D7B8315B}" dt="2023-05-20T07:01:46.956" v="27" actId="166"/>
          <ac:spMkLst>
            <pc:docMk/>
            <pc:sldMk cId="470155987" sldId="596"/>
            <ac:spMk id="50" creationId="{A338B442-F816-4541-AD19-766F59DC94B1}"/>
          </ac:spMkLst>
        </pc:spChg>
        <pc:spChg chg="mod ord">
          <ac:chgData name="Siegbert Rudolph" userId="2af4d44886c067cc" providerId="LiveId" clId="{F3036B3A-3F1E-4285-98FE-56C6D7B8315B}" dt="2023-05-20T08:51:23.921" v="153" actId="20577"/>
          <ac:spMkLst>
            <pc:docMk/>
            <pc:sldMk cId="470155987" sldId="596"/>
            <ac:spMk id="51" creationId="{1807E75D-6C00-4500-9B55-BBB5586EA40A}"/>
          </ac:spMkLst>
        </pc:spChg>
        <pc:spChg chg="ord">
          <ac:chgData name="Siegbert Rudolph" userId="2af4d44886c067cc" providerId="LiveId" clId="{F3036B3A-3F1E-4285-98FE-56C6D7B8315B}" dt="2023-05-20T07:01:46.956" v="27" actId="166"/>
          <ac:spMkLst>
            <pc:docMk/>
            <pc:sldMk cId="470155987" sldId="596"/>
            <ac:spMk id="145" creationId="{00000000-0000-0000-0000-000000000000}"/>
          </ac:spMkLst>
        </pc:spChg>
        <pc:picChg chg="mod ord">
          <ac:chgData name="Siegbert Rudolph" userId="2af4d44886c067cc" providerId="LiveId" clId="{F3036B3A-3F1E-4285-98FE-56C6D7B8315B}" dt="2023-05-20T08:51:31.735" v="154" actId="1076"/>
          <ac:picMkLst>
            <pc:docMk/>
            <pc:sldMk cId="470155987" sldId="596"/>
            <ac:picMk id="4" creationId="{E5824DBE-14DC-43E5-BFF5-5A57E9AAB5FE}"/>
          </ac:picMkLst>
        </pc:picChg>
      </pc:sldChg>
    </pc:docChg>
  </pc:docChgLst>
  <pc:docChgLst>
    <pc:chgData name="Siegbert Rudolph" userId="2af4d44886c067cc" providerId="LiveId" clId="{9BFFD29F-8F14-4932-8B92-CF673C188CBB}"/>
    <pc:docChg chg="custSel modSld">
      <pc:chgData name="Siegbert Rudolph" userId="2af4d44886c067cc" providerId="LiveId" clId="{9BFFD29F-8F14-4932-8B92-CF673C188CBB}" dt="2020-10-17T13:01:40.562" v="59" actId="1076"/>
      <pc:docMkLst>
        <pc:docMk/>
      </pc:docMkLst>
      <pc:sldChg chg="delSp modSp mod">
        <pc:chgData name="Siegbert Rudolph" userId="2af4d44886c067cc" providerId="LiveId" clId="{9BFFD29F-8F14-4932-8B92-CF673C188CBB}" dt="2020-10-17T13:01:40.523" v="5" actId="1076"/>
        <pc:sldMkLst>
          <pc:docMk/>
          <pc:sldMk cId="0" sldId="401"/>
        </pc:sldMkLst>
        <pc:spChg chg="mod">
          <ac:chgData name="Siegbert Rudolph" userId="2af4d44886c067cc" providerId="LiveId" clId="{9BFFD29F-8F14-4932-8B92-CF673C188CBB}" dt="2020-10-17T13:01:40.523" v="5" actId="1076"/>
          <ac:spMkLst>
            <pc:docMk/>
            <pc:sldMk cId="0" sldId="401"/>
            <ac:spMk id="2" creationId="{63B0A712-C86A-4043-A907-935D3714262B}"/>
          </ac:spMkLst>
        </pc:spChg>
        <pc:spChg chg="del">
          <ac:chgData name="Siegbert Rudolph" userId="2af4d44886c067cc" providerId="LiveId" clId="{9BFFD29F-8F14-4932-8B92-CF673C188CBB}" dt="2020-10-17T13:01:40.519" v="0" actId="478"/>
          <ac:spMkLst>
            <pc:docMk/>
            <pc:sldMk cId="0" sldId="401"/>
            <ac:spMk id="3" creationId="{35D19ED7-91F2-4461-90C6-7F1743FB8401}"/>
          </ac:spMkLst>
        </pc:spChg>
      </pc:sldChg>
      <pc:sldChg chg="delSp modSp mod">
        <pc:chgData name="Siegbert Rudolph" userId="2af4d44886c067cc" providerId="LiveId" clId="{9BFFD29F-8F14-4932-8B92-CF673C188CBB}" dt="2020-10-17T13:01:40.562" v="59" actId="1076"/>
        <pc:sldMkLst>
          <pc:docMk/>
          <pc:sldMk cId="0" sldId="406"/>
        </pc:sldMkLst>
        <pc:spChg chg="mod">
          <ac:chgData name="Siegbert Rudolph" userId="2af4d44886c067cc" providerId="LiveId" clId="{9BFFD29F-8F14-4932-8B92-CF673C188CBB}" dt="2020-10-17T13:01:40.562" v="59" actId="1076"/>
          <ac:spMkLst>
            <pc:docMk/>
            <pc:sldMk cId="0" sldId="406"/>
            <ac:spMk id="2" creationId="{13DDF3DB-850C-4E69-AC51-DB30EA2AEF37}"/>
          </ac:spMkLst>
        </pc:spChg>
        <pc:spChg chg="del">
          <ac:chgData name="Siegbert Rudolph" userId="2af4d44886c067cc" providerId="LiveId" clId="{9BFFD29F-8F14-4932-8B92-CF673C188CBB}" dt="2020-10-17T13:01:40.558" v="54" actId="478"/>
          <ac:spMkLst>
            <pc:docMk/>
            <pc:sldMk cId="0" sldId="406"/>
            <ac:spMk id="5" creationId="{8AFA219B-FF45-4D1F-8FE0-F42879E084E6}"/>
          </ac:spMkLst>
        </pc:spChg>
      </pc:sldChg>
      <pc:sldChg chg="delSp modSp mod">
        <pc:chgData name="Siegbert Rudolph" userId="2af4d44886c067cc" providerId="LiveId" clId="{9BFFD29F-8F14-4932-8B92-CF673C188CBB}" dt="2020-10-17T13:01:40.528" v="11" actId="1076"/>
        <pc:sldMkLst>
          <pc:docMk/>
          <pc:sldMk cId="2002025253" sldId="456"/>
        </pc:sldMkLst>
        <pc:spChg chg="mod">
          <ac:chgData name="Siegbert Rudolph" userId="2af4d44886c067cc" providerId="LiveId" clId="{9BFFD29F-8F14-4932-8B92-CF673C188CBB}" dt="2020-10-17T13:01:40.528" v="11" actId="1076"/>
          <ac:spMkLst>
            <pc:docMk/>
            <pc:sldMk cId="2002025253" sldId="456"/>
            <ac:spMk id="2" creationId="{079FBC48-30A0-4D86-BB18-99696C45153E}"/>
          </ac:spMkLst>
        </pc:spChg>
        <pc:spChg chg="del">
          <ac:chgData name="Siegbert Rudolph" userId="2af4d44886c067cc" providerId="LiveId" clId="{9BFFD29F-8F14-4932-8B92-CF673C188CBB}" dt="2020-10-17T13:01:40.523" v="6" actId="478"/>
          <ac:spMkLst>
            <pc:docMk/>
            <pc:sldMk cId="2002025253" sldId="456"/>
            <ac:spMk id="4" creationId="{AA1A6B6E-AC13-476C-8ECC-F3AB5DD051D4}"/>
          </ac:spMkLst>
        </pc:spChg>
      </pc:sldChg>
      <pc:sldChg chg="delSp modSp mod">
        <pc:chgData name="Siegbert Rudolph" userId="2af4d44886c067cc" providerId="LiveId" clId="{9BFFD29F-8F14-4932-8B92-CF673C188CBB}" dt="2020-10-17T13:01:40.545" v="35" actId="1076"/>
        <pc:sldMkLst>
          <pc:docMk/>
          <pc:sldMk cId="0" sldId="593"/>
        </pc:sldMkLst>
        <pc:spChg chg="mod">
          <ac:chgData name="Siegbert Rudolph" userId="2af4d44886c067cc" providerId="LiveId" clId="{9BFFD29F-8F14-4932-8B92-CF673C188CBB}" dt="2020-10-17T13:01:40.545" v="35" actId="1076"/>
          <ac:spMkLst>
            <pc:docMk/>
            <pc:sldMk cId="0" sldId="593"/>
            <ac:spMk id="2" creationId="{BB78227C-EA62-4321-AD69-08BD347C9CEB}"/>
          </ac:spMkLst>
        </pc:spChg>
        <pc:spChg chg="del">
          <ac:chgData name="Siegbert Rudolph" userId="2af4d44886c067cc" providerId="LiveId" clId="{9BFFD29F-8F14-4932-8B92-CF673C188CBB}" dt="2020-10-17T13:01:40.541" v="30" actId="478"/>
          <ac:spMkLst>
            <pc:docMk/>
            <pc:sldMk cId="0" sldId="593"/>
            <ac:spMk id="3" creationId="{5D0B86EF-C6A6-45F4-86AB-A911B4E58266}"/>
          </ac:spMkLst>
        </pc:spChg>
      </pc:sldChg>
      <pc:sldChg chg="delSp modSp mod">
        <pc:chgData name="Siegbert Rudolph" userId="2af4d44886c067cc" providerId="LiveId" clId="{9BFFD29F-8F14-4932-8B92-CF673C188CBB}" dt="2020-10-17T13:01:40.532" v="17" actId="1076"/>
        <pc:sldMkLst>
          <pc:docMk/>
          <pc:sldMk cId="3766039384" sldId="594"/>
        </pc:sldMkLst>
        <pc:spChg chg="mod">
          <ac:chgData name="Siegbert Rudolph" userId="2af4d44886c067cc" providerId="LiveId" clId="{9BFFD29F-8F14-4932-8B92-CF673C188CBB}" dt="2020-10-17T13:01:40.532" v="17" actId="1076"/>
          <ac:spMkLst>
            <pc:docMk/>
            <pc:sldMk cId="3766039384" sldId="594"/>
            <ac:spMk id="2" creationId="{D392E257-F039-4F73-9062-17651060CBD4}"/>
          </ac:spMkLst>
        </pc:spChg>
        <pc:spChg chg="del">
          <ac:chgData name="Siegbert Rudolph" userId="2af4d44886c067cc" providerId="LiveId" clId="{9BFFD29F-8F14-4932-8B92-CF673C188CBB}" dt="2020-10-17T13:01:40.528" v="12" actId="478"/>
          <ac:spMkLst>
            <pc:docMk/>
            <pc:sldMk cId="3766039384" sldId="594"/>
            <ac:spMk id="4" creationId="{AA1A6B6E-AC13-476C-8ECC-F3AB5DD051D4}"/>
          </ac:spMkLst>
        </pc:spChg>
      </pc:sldChg>
      <pc:sldChg chg="delSp modSp mod">
        <pc:chgData name="Siegbert Rudolph" userId="2af4d44886c067cc" providerId="LiveId" clId="{9BFFD29F-8F14-4932-8B92-CF673C188CBB}" dt="2020-10-17T13:01:40.537" v="23" actId="1076"/>
        <pc:sldMkLst>
          <pc:docMk/>
          <pc:sldMk cId="974771995" sldId="595"/>
        </pc:sldMkLst>
        <pc:spChg chg="mod">
          <ac:chgData name="Siegbert Rudolph" userId="2af4d44886c067cc" providerId="LiveId" clId="{9BFFD29F-8F14-4932-8B92-CF673C188CBB}" dt="2020-10-17T13:01:40.537" v="23" actId="1076"/>
          <ac:spMkLst>
            <pc:docMk/>
            <pc:sldMk cId="974771995" sldId="595"/>
            <ac:spMk id="2" creationId="{38973286-4382-4B50-B0C9-C1B720CFAD18}"/>
          </ac:spMkLst>
        </pc:spChg>
        <pc:spChg chg="del">
          <ac:chgData name="Siegbert Rudolph" userId="2af4d44886c067cc" providerId="LiveId" clId="{9BFFD29F-8F14-4932-8B92-CF673C188CBB}" dt="2020-10-17T13:01:40.533" v="18" actId="478"/>
          <ac:spMkLst>
            <pc:docMk/>
            <pc:sldMk cId="974771995" sldId="595"/>
            <ac:spMk id="4" creationId="{AA1A6B6E-AC13-476C-8ECC-F3AB5DD051D4}"/>
          </ac:spMkLst>
        </pc:spChg>
      </pc:sldChg>
      <pc:sldChg chg="delSp modSp mod">
        <pc:chgData name="Siegbert Rudolph" userId="2af4d44886c067cc" providerId="LiveId" clId="{9BFFD29F-8F14-4932-8B92-CF673C188CBB}" dt="2020-10-17T13:01:40.541" v="29" actId="1076"/>
        <pc:sldMkLst>
          <pc:docMk/>
          <pc:sldMk cId="470155987" sldId="596"/>
        </pc:sldMkLst>
        <pc:spChg chg="mod">
          <ac:chgData name="Siegbert Rudolph" userId="2af4d44886c067cc" providerId="LiveId" clId="{9BFFD29F-8F14-4932-8B92-CF673C188CBB}" dt="2020-10-17T13:01:40.541" v="29" actId="1076"/>
          <ac:spMkLst>
            <pc:docMk/>
            <pc:sldMk cId="470155987" sldId="596"/>
            <ac:spMk id="2" creationId="{A0EFE97E-0705-44F9-BE45-11B91B0B80BA}"/>
          </ac:spMkLst>
        </pc:spChg>
        <pc:spChg chg="del">
          <ac:chgData name="Siegbert Rudolph" userId="2af4d44886c067cc" providerId="LiveId" clId="{9BFFD29F-8F14-4932-8B92-CF673C188CBB}" dt="2020-10-17T13:01:40.537" v="24" actId="478"/>
          <ac:spMkLst>
            <pc:docMk/>
            <pc:sldMk cId="470155987" sldId="596"/>
            <ac:spMk id="4" creationId="{AA1A6B6E-AC13-476C-8ECC-F3AB5DD051D4}"/>
          </ac:spMkLst>
        </pc:spChg>
      </pc:sldChg>
      <pc:sldChg chg="delSp modSp mod">
        <pc:chgData name="Siegbert Rudolph" userId="2af4d44886c067cc" providerId="LiveId" clId="{9BFFD29F-8F14-4932-8B92-CF673C188CBB}" dt="2020-10-17T13:01:40.549" v="41" actId="1076"/>
        <pc:sldMkLst>
          <pc:docMk/>
          <pc:sldMk cId="2016586274" sldId="597"/>
        </pc:sldMkLst>
        <pc:spChg chg="mod">
          <ac:chgData name="Siegbert Rudolph" userId="2af4d44886c067cc" providerId="LiveId" clId="{9BFFD29F-8F14-4932-8B92-CF673C188CBB}" dt="2020-10-17T13:01:40.549" v="41" actId="1076"/>
          <ac:spMkLst>
            <pc:docMk/>
            <pc:sldMk cId="2016586274" sldId="597"/>
            <ac:spMk id="2" creationId="{351AD436-1D9C-4FD6-BD45-9C5927489C91}"/>
          </ac:spMkLst>
        </pc:spChg>
        <pc:spChg chg="del">
          <ac:chgData name="Siegbert Rudolph" userId="2af4d44886c067cc" providerId="LiveId" clId="{9BFFD29F-8F14-4932-8B92-CF673C188CBB}" dt="2020-10-17T13:01:40.546" v="36" actId="478"/>
          <ac:spMkLst>
            <pc:docMk/>
            <pc:sldMk cId="2016586274" sldId="597"/>
            <ac:spMk id="3" creationId="{5D0B86EF-C6A6-45F4-86AB-A911B4E58266}"/>
          </ac:spMkLst>
        </pc:spChg>
      </pc:sldChg>
      <pc:sldChg chg="delSp modSp mod">
        <pc:chgData name="Siegbert Rudolph" userId="2af4d44886c067cc" providerId="LiveId" clId="{9BFFD29F-8F14-4932-8B92-CF673C188CBB}" dt="2020-10-17T13:01:40.554" v="47" actId="1076"/>
        <pc:sldMkLst>
          <pc:docMk/>
          <pc:sldMk cId="2348422739" sldId="598"/>
        </pc:sldMkLst>
        <pc:spChg chg="mod">
          <ac:chgData name="Siegbert Rudolph" userId="2af4d44886c067cc" providerId="LiveId" clId="{9BFFD29F-8F14-4932-8B92-CF673C188CBB}" dt="2020-10-17T13:01:40.554" v="47" actId="1076"/>
          <ac:spMkLst>
            <pc:docMk/>
            <pc:sldMk cId="2348422739" sldId="598"/>
            <ac:spMk id="2" creationId="{1B310F46-54EC-42EE-BF2B-9076099D9210}"/>
          </ac:spMkLst>
        </pc:spChg>
        <pc:spChg chg="del">
          <ac:chgData name="Siegbert Rudolph" userId="2af4d44886c067cc" providerId="LiveId" clId="{9BFFD29F-8F14-4932-8B92-CF673C188CBB}" dt="2020-10-17T13:01:40.550" v="42" actId="478"/>
          <ac:spMkLst>
            <pc:docMk/>
            <pc:sldMk cId="2348422739" sldId="598"/>
            <ac:spMk id="3" creationId="{5D0B86EF-C6A6-45F4-86AB-A911B4E58266}"/>
          </ac:spMkLst>
        </pc:spChg>
      </pc:sldChg>
      <pc:sldChg chg="delSp modSp mod">
        <pc:chgData name="Siegbert Rudolph" userId="2af4d44886c067cc" providerId="LiveId" clId="{9BFFD29F-8F14-4932-8B92-CF673C188CBB}" dt="2020-10-17T13:01:40.558" v="53" actId="1076"/>
        <pc:sldMkLst>
          <pc:docMk/>
          <pc:sldMk cId="2527295835" sldId="599"/>
        </pc:sldMkLst>
        <pc:spChg chg="mod">
          <ac:chgData name="Siegbert Rudolph" userId="2af4d44886c067cc" providerId="LiveId" clId="{9BFFD29F-8F14-4932-8B92-CF673C188CBB}" dt="2020-10-17T13:01:40.558" v="53" actId="1076"/>
          <ac:spMkLst>
            <pc:docMk/>
            <pc:sldMk cId="2527295835" sldId="599"/>
            <ac:spMk id="2" creationId="{273C1394-D908-4D21-A8BC-080EBB1E43B3}"/>
          </ac:spMkLst>
        </pc:spChg>
        <pc:spChg chg="del">
          <ac:chgData name="Siegbert Rudolph" userId="2af4d44886c067cc" providerId="LiveId" clId="{9BFFD29F-8F14-4932-8B92-CF673C188CBB}" dt="2020-10-17T13:01:40.554" v="48" actId="478"/>
          <ac:spMkLst>
            <pc:docMk/>
            <pc:sldMk cId="2527295835" sldId="599"/>
            <ac:spMk id="3" creationId="{5D0B86EF-C6A6-45F4-86AB-A911B4E58266}"/>
          </ac:spMkLst>
        </pc:spChg>
      </pc:sldChg>
    </pc:docChg>
  </pc:docChgLst>
  <pc:docChgLst>
    <pc:chgData name="Siegbert Rudolph" userId="2af4d44886c067cc" providerId="LiveId" clId="{C80684CF-1D03-4247-B42B-F28E2B2A1BC8}"/>
    <pc:docChg chg="custSel modSld">
      <pc:chgData name="Siegbert Rudolph" userId="2af4d44886c067cc" providerId="LiveId" clId="{C80684CF-1D03-4247-B42B-F28E2B2A1BC8}" dt="2022-07-03T13:18:11.273" v="59" actId="1076"/>
      <pc:docMkLst>
        <pc:docMk/>
      </pc:docMkLst>
      <pc:sldChg chg="delSp modSp mod">
        <pc:chgData name="Siegbert Rudolph" userId="2af4d44886c067cc" providerId="LiveId" clId="{C80684CF-1D03-4247-B42B-F28E2B2A1BC8}" dt="2022-07-03T13:18:11.226" v="5" actId="1076"/>
        <pc:sldMkLst>
          <pc:docMk/>
          <pc:sldMk cId="0" sldId="401"/>
        </pc:sldMkLst>
        <pc:spChg chg="del">
          <ac:chgData name="Siegbert Rudolph" userId="2af4d44886c067cc" providerId="LiveId" clId="{C80684CF-1D03-4247-B42B-F28E2B2A1BC8}" dt="2022-07-03T13:18:11.226" v="0" actId="478"/>
          <ac:spMkLst>
            <pc:docMk/>
            <pc:sldMk cId="0" sldId="401"/>
            <ac:spMk id="2" creationId="{20A1E626-43B4-411D-BBE7-C9710882E7AE}"/>
          </ac:spMkLst>
        </pc:spChg>
        <pc:spChg chg="mod">
          <ac:chgData name="Siegbert Rudolph" userId="2af4d44886c067cc" providerId="LiveId" clId="{C80684CF-1D03-4247-B42B-F28E2B2A1BC8}" dt="2022-07-03T13:18:11.226" v="5" actId="1076"/>
          <ac:spMkLst>
            <pc:docMk/>
            <pc:sldMk cId="0" sldId="401"/>
            <ac:spMk id="3" creationId="{67A82763-EBDA-25EA-6D74-F049C98C55D5}"/>
          </ac:spMkLst>
        </pc:spChg>
      </pc:sldChg>
      <pc:sldChg chg="delSp modSp mod">
        <pc:chgData name="Siegbert Rudolph" userId="2af4d44886c067cc" providerId="LiveId" clId="{C80684CF-1D03-4247-B42B-F28E2B2A1BC8}" dt="2022-07-03T13:18:11.273" v="59" actId="1076"/>
        <pc:sldMkLst>
          <pc:docMk/>
          <pc:sldMk cId="0" sldId="406"/>
        </pc:sldMkLst>
        <pc:spChg chg="del">
          <ac:chgData name="Siegbert Rudolph" userId="2af4d44886c067cc" providerId="LiveId" clId="{C80684CF-1D03-4247-B42B-F28E2B2A1BC8}" dt="2022-07-03T13:18:11.273" v="54" actId="478"/>
          <ac:spMkLst>
            <pc:docMk/>
            <pc:sldMk cId="0" sldId="406"/>
            <ac:spMk id="2" creationId="{D21D4D84-F406-429E-B542-3E79AFC0AA16}"/>
          </ac:spMkLst>
        </pc:spChg>
        <pc:spChg chg="mod">
          <ac:chgData name="Siegbert Rudolph" userId="2af4d44886c067cc" providerId="LiveId" clId="{C80684CF-1D03-4247-B42B-F28E2B2A1BC8}" dt="2022-07-03T13:18:11.273" v="59" actId="1076"/>
          <ac:spMkLst>
            <pc:docMk/>
            <pc:sldMk cId="0" sldId="406"/>
            <ac:spMk id="5" creationId="{DB88EB7B-51C9-3073-0483-97E86C8FEBE5}"/>
          </ac:spMkLst>
        </pc:spChg>
      </pc:sldChg>
      <pc:sldChg chg="delSp modSp mod">
        <pc:chgData name="Siegbert Rudolph" userId="2af4d44886c067cc" providerId="LiveId" clId="{C80684CF-1D03-4247-B42B-F28E2B2A1BC8}" dt="2022-07-03T13:18:11.242" v="11" actId="1076"/>
        <pc:sldMkLst>
          <pc:docMk/>
          <pc:sldMk cId="2002025253" sldId="456"/>
        </pc:sldMkLst>
        <pc:spChg chg="del">
          <ac:chgData name="Siegbert Rudolph" userId="2af4d44886c067cc" providerId="LiveId" clId="{C80684CF-1D03-4247-B42B-F28E2B2A1BC8}" dt="2022-07-03T13:18:11.226" v="6" actId="478"/>
          <ac:spMkLst>
            <pc:docMk/>
            <pc:sldMk cId="2002025253" sldId="456"/>
            <ac:spMk id="2" creationId="{7EB7AC73-0704-4891-AC61-51C73F6CC783}"/>
          </ac:spMkLst>
        </pc:spChg>
        <pc:spChg chg="mod">
          <ac:chgData name="Siegbert Rudolph" userId="2af4d44886c067cc" providerId="LiveId" clId="{C80684CF-1D03-4247-B42B-F28E2B2A1BC8}" dt="2022-07-03T13:18:11.242" v="11" actId="1076"/>
          <ac:spMkLst>
            <pc:docMk/>
            <pc:sldMk cId="2002025253" sldId="456"/>
            <ac:spMk id="4" creationId="{E5DC545D-23E5-5159-57B7-1E61FBBF7FB9}"/>
          </ac:spMkLst>
        </pc:spChg>
      </pc:sldChg>
      <pc:sldChg chg="delSp modSp mod">
        <pc:chgData name="Siegbert Rudolph" userId="2af4d44886c067cc" providerId="LiveId" clId="{C80684CF-1D03-4247-B42B-F28E2B2A1BC8}" dt="2022-07-03T13:18:11.257" v="35" actId="1076"/>
        <pc:sldMkLst>
          <pc:docMk/>
          <pc:sldMk cId="0" sldId="593"/>
        </pc:sldMkLst>
        <pc:spChg chg="del">
          <ac:chgData name="Siegbert Rudolph" userId="2af4d44886c067cc" providerId="LiveId" clId="{C80684CF-1D03-4247-B42B-F28E2B2A1BC8}" dt="2022-07-03T13:18:11.257" v="30" actId="478"/>
          <ac:spMkLst>
            <pc:docMk/>
            <pc:sldMk cId="0" sldId="593"/>
            <ac:spMk id="2" creationId="{2B7E98C6-BFBD-4469-8CA6-9EA86A54A748}"/>
          </ac:spMkLst>
        </pc:spChg>
        <pc:spChg chg="mod">
          <ac:chgData name="Siegbert Rudolph" userId="2af4d44886c067cc" providerId="LiveId" clId="{C80684CF-1D03-4247-B42B-F28E2B2A1BC8}" dt="2022-07-03T13:18:11.257" v="35" actId="1076"/>
          <ac:spMkLst>
            <pc:docMk/>
            <pc:sldMk cId="0" sldId="593"/>
            <ac:spMk id="3" creationId="{CB6095FF-E192-981C-D53B-2D9BC678FDBD}"/>
          </ac:spMkLst>
        </pc:spChg>
      </pc:sldChg>
      <pc:sldChg chg="delSp modSp mod">
        <pc:chgData name="Siegbert Rudolph" userId="2af4d44886c067cc" providerId="LiveId" clId="{C80684CF-1D03-4247-B42B-F28E2B2A1BC8}" dt="2022-07-03T13:18:11.242" v="17" actId="1076"/>
        <pc:sldMkLst>
          <pc:docMk/>
          <pc:sldMk cId="3766039384" sldId="594"/>
        </pc:sldMkLst>
        <pc:spChg chg="del">
          <ac:chgData name="Siegbert Rudolph" userId="2af4d44886c067cc" providerId="LiveId" clId="{C80684CF-1D03-4247-B42B-F28E2B2A1BC8}" dt="2022-07-03T13:18:11.242" v="12" actId="478"/>
          <ac:spMkLst>
            <pc:docMk/>
            <pc:sldMk cId="3766039384" sldId="594"/>
            <ac:spMk id="2" creationId="{E9E9A0C7-4070-49F5-BC69-DBEE8CD2E9E3}"/>
          </ac:spMkLst>
        </pc:spChg>
        <pc:spChg chg="mod">
          <ac:chgData name="Siegbert Rudolph" userId="2af4d44886c067cc" providerId="LiveId" clId="{C80684CF-1D03-4247-B42B-F28E2B2A1BC8}" dt="2022-07-03T13:18:11.242" v="17" actId="1076"/>
          <ac:spMkLst>
            <pc:docMk/>
            <pc:sldMk cId="3766039384" sldId="594"/>
            <ac:spMk id="4" creationId="{0DAC31B9-3079-02D7-4F10-729F808FAB7C}"/>
          </ac:spMkLst>
        </pc:spChg>
      </pc:sldChg>
      <pc:sldChg chg="delSp modSp mod">
        <pc:chgData name="Siegbert Rudolph" userId="2af4d44886c067cc" providerId="LiveId" clId="{C80684CF-1D03-4247-B42B-F28E2B2A1BC8}" dt="2022-07-03T13:18:11.242" v="23" actId="1076"/>
        <pc:sldMkLst>
          <pc:docMk/>
          <pc:sldMk cId="974771995" sldId="595"/>
        </pc:sldMkLst>
        <pc:spChg chg="del">
          <ac:chgData name="Siegbert Rudolph" userId="2af4d44886c067cc" providerId="LiveId" clId="{C80684CF-1D03-4247-B42B-F28E2B2A1BC8}" dt="2022-07-03T13:18:11.242" v="18" actId="478"/>
          <ac:spMkLst>
            <pc:docMk/>
            <pc:sldMk cId="974771995" sldId="595"/>
            <ac:spMk id="2" creationId="{DC101C9C-0265-4361-ABCE-87135FD40FA1}"/>
          </ac:spMkLst>
        </pc:spChg>
        <pc:spChg chg="mod">
          <ac:chgData name="Siegbert Rudolph" userId="2af4d44886c067cc" providerId="LiveId" clId="{C80684CF-1D03-4247-B42B-F28E2B2A1BC8}" dt="2022-07-03T13:18:11.242" v="23" actId="1076"/>
          <ac:spMkLst>
            <pc:docMk/>
            <pc:sldMk cId="974771995" sldId="595"/>
            <ac:spMk id="4" creationId="{EADEA837-EDD4-FE66-BDE6-CD0805F55D26}"/>
          </ac:spMkLst>
        </pc:spChg>
      </pc:sldChg>
      <pc:sldChg chg="delSp modSp mod">
        <pc:chgData name="Siegbert Rudolph" userId="2af4d44886c067cc" providerId="LiveId" clId="{C80684CF-1D03-4247-B42B-F28E2B2A1BC8}" dt="2022-07-03T13:18:11.257" v="29" actId="1076"/>
        <pc:sldMkLst>
          <pc:docMk/>
          <pc:sldMk cId="470155987" sldId="596"/>
        </pc:sldMkLst>
        <pc:spChg chg="del">
          <ac:chgData name="Siegbert Rudolph" userId="2af4d44886c067cc" providerId="LiveId" clId="{C80684CF-1D03-4247-B42B-F28E2B2A1BC8}" dt="2022-07-03T13:18:11.242" v="24" actId="478"/>
          <ac:spMkLst>
            <pc:docMk/>
            <pc:sldMk cId="470155987" sldId="596"/>
            <ac:spMk id="2" creationId="{96A88E20-0A4E-4079-AB4D-8813A1C5A1C9}"/>
          </ac:spMkLst>
        </pc:spChg>
        <pc:spChg chg="mod">
          <ac:chgData name="Siegbert Rudolph" userId="2af4d44886c067cc" providerId="LiveId" clId="{C80684CF-1D03-4247-B42B-F28E2B2A1BC8}" dt="2022-07-03T13:18:11.257" v="29" actId="1076"/>
          <ac:spMkLst>
            <pc:docMk/>
            <pc:sldMk cId="470155987" sldId="596"/>
            <ac:spMk id="3" creationId="{AEF67CF0-44AB-8304-B23E-C193221C9F58}"/>
          </ac:spMkLst>
        </pc:spChg>
      </pc:sldChg>
      <pc:sldChg chg="delSp modSp mod">
        <pc:chgData name="Siegbert Rudolph" userId="2af4d44886c067cc" providerId="LiveId" clId="{C80684CF-1D03-4247-B42B-F28E2B2A1BC8}" dt="2022-07-03T13:18:11.257" v="41" actId="1076"/>
        <pc:sldMkLst>
          <pc:docMk/>
          <pc:sldMk cId="2016586274" sldId="597"/>
        </pc:sldMkLst>
        <pc:spChg chg="del">
          <ac:chgData name="Siegbert Rudolph" userId="2af4d44886c067cc" providerId="LiveId" clId="{C80684CF-1D03-4247-B42B-F28E2B2A1BC8}" dt="2022-07-03T13:18:11.257" v="36" actId="478"/>
          <ac:spMkLst>
            <pc:docMk/>
            <pc:sldMk cId="2016586274" sldId="597"/>
            <ac:spMk id="2" creationId="{4E26F901-85D3-44F2-B276-DE69AF63C70D}"/>
          </ac:spMkLst>
        </pc:spChg>
        <pc:spChg chg="mod">
          <ac:chgData name="Siegbert Rudolph" userId="2af4d44886c067cc" providerId="LiveId" clId="{C80684CF-1D03-4247-B42B-F28E2B2A1BC8}" dt="2022-07-03T13:18:11.257" v="41" actId="1076"/>
          <ac:spMkLst>
            <pc:docMk/>
            <pc:sldMk cId="2016586274" sldId="597"/>
            <ac:spMk id="3" creationId="{9AA5E886-983C-09E0-C7B8-EF6FFB886924}"/>
          </ac:spMkLst>
        </pc:spChg>
      </pc:sldChg>
      <pc:sldChg chg="delSp modSp mod">
        <pc:chgData name="Siegbert Rudolph" userId="2af4d44886c067cc" providerId="LiveId" clId="{C80684CF-1D03-4247-B42B-F28E2B2A1BC8}" dt="2022-07-03T13:18:11.273" v="47" actId="1076"/>
        <pc:sldMkLst>
          <pc:docMk/>
          <pc:sldMk cId="2348422739" sldId="598"/>
        </pc:sldMkLst>
        <pc:spChg chg="del">
          <ac:chgData name="Siegbert Rudolph" userId="2af4d44886c067cc" providerId="LiveId" clId="{C80684CF-1D03-4247-B42B-F28E2B2A1BC8}" dt="2022-07-03T13:18:11.257" v="42" actId="478"/>
          <ac:spMkLst>
            <pc:docMk/>
            <pc:sldMk cId="2348422739" sldId="598"/>
            <ac:spMk id="2" creationId="{21F2FA3C-3819-4CD5-B78D-FDC2BB63E0C6}"/>
          </ac:spMkLst>
        </pc:spChg>
        <pc:spChg chg="mod">
          <ac:chgData name="Siegbert Rudolph" userId="2af4d44886c067cc" providerId="LiveId" clId="{C80684CF-1D03-4247-B42B-F28E2B2A1BC8}" dt="2022-07-03T13:18:11.273" v="47" actId="1076"/>
          <ac:spMkLst>
            <pc:docMk/>
            <pc:sldMk cId="2348422739" sldId="598"/>
            <ac:spMk id="3" creationId="{E41E55F9-8283-2A7D-62F5-2293634ECAB4}"/>
          </ac:spMkLst>
        </pc:spChg>
      </pc:sldChg>
      <pc:sldChg chg="delSp modSp mod">
        <pc:chgData name="Siegbert Rudolph" userId="2af4d44886c067cc" providerId="LiveId" clId="{C80684CF-1D03-4247-B42B-F28E2B2A1BC8}" dt="2022-07-03T13:18:11.273" v="53" actId="1076"/>
        <pc:sldMkLst>
          <pc:docMk/>
          <pc:sldMk cId="2527295835" sldId="599"/>
        </pc:sldMkLst>
        <pc:spChg chg="del">
          <ac:chgData name="Siegbert Rudolph" userId="2af4d44886c067cc" providerId="LiveId" clId="{C80684CF-1D03-4247-B42B-F28E2B2A1BC8}" dt="2022-07-03T13:18:11.273" v="48" actId="478"/>
          <ac:spMkLst>
            <pc:docMk/>
            <pc:sldMk cId="2527295835" sldId="599"/>
            <ac:spMk id="2" creationId="{74B302F5-2592-43E1-BF7A-633984093B13}"/>
          </ac:spMkLst>
        </pc:spChg>
        <pc:spChg chg="mod">
          <ac:chgData name="Siegbert Rudolph" userId="2af4d44886c067cc" providerId="LiveId" clId="{C80684CF-1D03-4247-B42B-F28E2B2A1BC8}" dt="2022-07-03T13:18:11.273" v="53" actId="1076"/>
          <ac:spMkLst>
            <pc:docMk/>
            <pc:sldMk cId="2527295835" sldId="599"/>
            <ac:spMk id="3" creationId="{742CB04C-FDD1-93B3-7A8D-B514EF34E53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EFEC0B-DE44-4C64-9187-7F9E6CF94DE6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535B453-8EDD-4A08-A442-8EDBA61352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9700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416" y="4748578"/>
            <a:ext cx="5388931" cy="388405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61D31-D41E-4D5E-85A8-04A1FDF90B0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4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416" y="4748578"/>
            <a:ext cx="5388931" cy="388405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61D31-D41E-4D5E-85A8-04A1FDF90B0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297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416" y="4748578"/>
            <a:ext cx="5388931" cy="388405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61D31-D41E-4D5E-85A8-04A1FDF90B0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303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416" y="4748578"/>
            <a:ext cx="5388931" cy="388405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61D31-D41E-4D5E-85A8-04A1FDF90B0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3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E56FBA6-C6E3-4E7E-9825-C09376E96141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04CFF-8EEE-4F66-A066-BB3857889C2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4F9FF0-7188-4E65-9FDF-BDA51AB95A35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E4BC0-C1BE-4BB1-A4C5-ED2D6DEB623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7DF720-FA0B-493D-AFD1-61C99B1B32F2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5767D-2752-42A4-A088-6760A03130B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44E46-20D8-4B35-A9A7-C45DA3680D05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2BBB6-9F23-4588-82AE-9FC3D4C756B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17EE3-1525-4FAC-9C15-0A3FC695158B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9A807-32B0-47BE-9A18-A4816203444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52D61-6E79-47EC-AEC9-685A3D59FAF2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FB339-B75B-487F-84B6-1C79CE842C1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EB0C3-C472-4930-9393-31BD8A97CFF9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4DBCD-BBA5-4087-99DF-37C67E29CA8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09CB-E69A-42B2-A8C7-6DC124A457AC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EFC7-B6D4-44FC-BCAA-E75C8FDB54B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0E7F2-7820-456A-A985-3498E0B9B48C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C643E-852C-4BD5-AFC9-B480EEC70B2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8D993-4050-46BA-BA3A-DB3BF2A4B644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CBBB6-68EA-4F4D-982D-C6F7105A9382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A13EE-AEAD-442C-9C32-11DB66447992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E417F-230D-4902-9050-E2ECE095649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2B50816-E79F-4B0C-A6CF-8FBE55D1A866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D6676-0A1E-4E3C-B635-31D4C069C02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0E881-3212-42D9-AAB0-7F11EEF9C613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61AAA-88C2-4A24-A8D7-F341DA6B3658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109AD-18EE-4D99-AB97-8F6E127FE52D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1A0FB-91D7-4598-A8AB-2E9A5B2F458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1EA77-33B7-4338-93C8-B2FCF639D5C5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55CEF-3EBB-44EB-AB26-6CB960CF172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30F01-0B54-4D68-A38B-2B1E2ED74887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46723-F9EB-430B-82F9-4AECD6842E9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6F642-D030-4279-BD92-470C77B937AE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31387-3F06-49D9-A8F5-9535D77C8308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91DFA-A951-487D-99F7-7381160F632E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03916-0B09-406D-886D-76594A96639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21914-CD95-4164-ACB1-1E97B467BC56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839AF-06F2-41B9-AB1E-EED9ABA4C51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0A544-0656-45C8-B27B-DB92A119325B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8D829-CCAE-4E58-8071-C80C130ABD6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EDC0-372C-4C73-8A36-BC8AB3C90AB5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CC20B-4692-42FD-8E4C-95F22FFEA4F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A0598-F3E9-4604-A9F6-7CA8986C2A83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89582-3941-4E4F-B3C7-C9439D2515E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EF67C1B-6C13-476C-92B2-478C15688098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3D4B6-B437-493D-969B-0EAE079F97A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DA4C4-4A84-4893-A7BD-E1EF5D35654D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C0C07-A9AE-4DFF-AD34-029F9FB1EDC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22B90-CF0C-487F-A7EE-411D2810BDF0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D319A-BEDC-40F7-A6FF-25CF12978CF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6215-44FF-4C10-8691-E046F04E8ED1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AA999-4BBF-474F-A142-D00374883F6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093D7-14B0-4BAA-AADB-8B477A047096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F073E-C5AF-498C-B523-4ACB1EE6D00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151EC-4C14-4766-A258-6DEA71493659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E2DDA-5F2D-49A3-8CFB-14EFAC17D80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51D79-0C0B-43AD-86AB-3EB4AA01E056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ADA9E-31DB-4AEF-8180-FDC8CB858BE2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E9683-313B-41D3-946A-29302BF96CDC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ABE94-23A6-4BD4-8FF6-399EB6F96F0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49E6F-44BD-4775-8440-154ED0FFC2B9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F8103-CFDD-46F2-A779-B62020D2629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9726-0788-46AA-AAE4-A26001A72617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14D87-2B32-4090-9F82-9852BC698CE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7BC2-F34F-48AD-BBAA-F92470DD4FA3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D70F6-281D-45B0-AB05-D6C113F193F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08E86A-1A73-4F12-947D-C7B7187F595F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BA81A-6C3B-4BB0-B025-824202AFD77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3FADC-8DC6-4447-9508-0E5CAC15406D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B1D9F-FCFA-4DFC-B2CA-7429F1DFB73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63ADC-6E28-4E76-A276-3951EF4DC726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5FA6F-2F52-4806-839D-731F96E3B9E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5FDC-7035-4FFA-9FB5-F5644789A2D5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7A945-B404-4CDD-8219-BE77828CC69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43EB7-EE00-4D05-97CD-D22C2975A9F2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9EEF4-EDD0-4D26-B712-6109664CC488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A475F-43E5-4774-AF25-C5D359B8B1AE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F2E5F-DABA-46E0-B75E-2D109F03ADB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E20D5-EBE3-4D3F-8E9D-6446919687DB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E9B90-49E8-4958-BF13-96E0E775DD28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FD40-065B-4FCD-A6A9-AF0F1C4C2D96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41158-690B-4886-BA8A-4B7269249B68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D34CA-9571-4522-9927-E68D9F31A948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FE88E-AACF-4229-A5E9-09A477BB287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0899C-67D2-405B-A15A-D8643D5F2C60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47335-3A4F-44CB-96FB-CD57B47DF88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07B84-855D-459B-BE8C-51EFF243DAB1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FA3F7-4651-45B5-977F-B2AA1B2E9AC8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942A153-2F9F-4F39-8DCB-1BF1035DB7B9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52C57-7BD9-4E2A-8E38-AE60DAD2572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1CCC-E1AE-46DE-B285-45CC7ADBFE64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BEB19-A092-48BD-B267-D8A9F64FBB6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C7AF3-2300-4241-A764-07E83CA0D0AE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3EF38-D89C-4369-A6E6-24F4B03FCA9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8804-C703-41C0-BCFB-7D6378CB95CB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35E92-3992-4845-BEE6-155F92DF3EB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1E5AE-039C-4FC4-9122-1246FF365135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D97E3-8BD5-408D-90CE-8CABE0F6BF3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2D98B-0CBA-4CEA-90E5-BD5DDAA6D6B9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A8724-B62C-465E-9911-EDDAEDB2FF6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66086-C294-4218-89BF-5C8D9265EE5F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2609C-D621-477C-BFAE-D131F33AFF6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9C057-AA3B-457E-9355-7ADF2BBBD5FB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81828-C506-48F6-B9BD-2DB4B9CECB5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25A5E-2416-431E-B496-FF012ABEE187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80D56-8775-40C0-916D-61AE0F8D5A0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6B6E2-A956-4AC8-9EBB-4E631291EED3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F93CD-0941-4EB2-95C7-8F50E7421ED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2261-77C1-4810-A292-F2D61D08EB8A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65325-02C4-439A-9C9D-50C2EFAF0A08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C354298-DC4F-4A38-BBA9-C4D193CCEA6E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B7FB4-7658-47F7-B385-547FE195272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44BB9-6F57-4F36-8226-6511F4B4E239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2DD99-8E59-4933-80D1-13B0D774293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75563-1C23-46E8-B733-35832386F84B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1BE93-FE6F-48E0-9335-9CB6D3E1E01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4D309-CE53-4BCD-BC5A-70A0BC433C98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72BB3-8E42-4346-BD88-B277CD088FB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A4A67-C093-488E-9803-088B736F6088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8C9EB-523E-4F89-B76E-08A6BD1905C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B603-1958-4C37-8A16-D2D40095EF01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39FBB-2283-49A3-998E-8E080F1506C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FC49A-2C06-49E1-A84C-CF0D6592D5B4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ABF97-8E73-43DF-B76A-03316B8C1C3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DC583-74F5-4EBF-A69D-205EA8FB2FB6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CA0EC-20FC-4D26-94E1-5F324190B9C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33757-4C8E-4710-AADF-461654EF8A0B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BF7B5-EB19-42C6-96A2-7D9E9A4677E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8525F-9E67-4372-9DF0-2E14D1B0157E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6833E-E576-447A-AE88-8810554324F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2212B-DB32-4F5C-8A87-99832F0C58F6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0920B-9524-4B31-BBBF-3E7B9792000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D59D6-7D1A-4DB7-9875-2459DAA853E8}" type="datetime1">
              <a:rPr lang="de-DE" smtClean="0"/>
              <a:pPr/>
              <a:t>26.03.2024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55F3B-9F7C-4CB0-83DA-0CFF7D04DF6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4B807-46CD-49FA-9E84-20E084EBAF43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32574-D8AB-4DEB-9012-5E71591CB41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190AB-7BB6-4F11-812A-C9BD18E84775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7C776-7691-4555-8742-A7F706C16C1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4F797-F3E1-434A-A305-69542F75F5DF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7D83B-9693-49ED-A8AF-2BC0926F6ED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84210-C5D1-43B9-BD16-41BB8A6A3562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C8B65-5D14-4B6E-A9FB-D9AFDE923F0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4FD08-DC52-46A5-8DDC-B97504312B9B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03394-1387-4D18-85B2-BD1437594478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499C-848E-48AE-9630-9B59F39FB46C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E03BE-DE72-4284-B6C2-944471CF6A5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B0B9E-D557-4918-90B1-B2982913A597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35985-E811-4A34-B5A7-2F82B3A78A9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DB39A-A6CA-4C6C-AE62-513A491209F2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57EBA-C149-43F3-8675-C4599F88591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D06E17-9E8E-4057-989C-BAE57A516FD7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1FE87-CC01-4FF5-82F5-BB9D2E101A6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 durch  Klicken  auf  Symbol 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020053-2A29-479E-8E9B-E7C13FECE1DF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1B269-B9C1-4F13-848F-ECB4797A622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22950" y="133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  <a:latin typeface="Trebuchet MS" panose="020B0603020202020204" pitchFamily="34" charset="0"/>
              </a:defRPr>
            </a:lvl1pPr>
          </a:lstStyle>
          <a:p>
            <a:fld id="{0A155F3B-9F7C-4CB0-83DA-0CFF7D04DF6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27" name="Textfeld 6"/>
          <p:cNvSpPr txBox="1">
            <a:spLocks noChangeArrowheads="1"/>
          </p:cNvSpPr>
          <p:nvPr/>
        </p:nvSpPr>
        <p:spPr bwMode="auto">
          <a:xfrm>
            <a:off x="179388" y="179388"/>
            <a:ext cx="1188146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sz="1600" dirty="0">
                <a:latin typeface="Trebuchet MS" panose="020B0603020202020204" pitchFamily="34" charset="0"/>
                <a:cs typeface="Arial" charset="0"/>
              </a:rPr>
              <a:t>Übungsart:</a:t>
            </a:r>
          </a:p>
        </p:txBody>
      </p:sp>
      <p:sp>
        <p:nvSpPr>
          <p:cNvPr id="1028" name="Textfeld 7"/>
          <p:cNvSpPr txBox="1">
            <a:spLocks noChangeArrowheads="1"/>
          </p:cNvSpPr>
          <p:nvPr/>
        </p:nvSpPr>
        <p:spPr bwMode="auto">
          <a:xfrm>
            <a:off x="7180263" y="196850"/>
            <a:ext cx="1513556" cy="80021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sz="1000" b="1" dirty="0">
                <a:latin typeface="Trebuchet MS" panose="020B0603020202020204" pitchFamily="34" charset="0"/>
                <a:cs typeface="Arial" charset="0"/>
              </a:rPr>
              <a:t>Seite:</a:t>
            </a:r>
          </a:p>
          <a:p>
            <a:pPr eaLnBrk="1" hangingPunct="1">
              <a:defRPr/>
            </a:pPr>
            <a:endParaRPr lang="de-DE" sz="1200" dirty="0">
              <a:latin typeface="Trebuchet MS" panose="020B0603020202020204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de-DE" sz="1200" b="1" dirty="0">
                <a:latin typeface="Trebuchet MS" panose="020B0603020202020204" pitchFamily="34" charset="0"/>
                <a:cs typeface="Arial" charset="0"/>
              </a:rPr>
              <a:t>Bearbeitet  von:  </a:t>
            </a:r>
          </a:p>
          <a:p>
            <a:pPr eaLnBrk="1" hangingPunct="1">
              <a:defRPr/>
            </a:pPr>
            <a:r>
              <a:rPr lang="de-DE" sz="1200" b="1" dirty="0">
                <a:latin typeface="Trebuchet MS" panose="020B0603020202020204" pitchFamily="34" charset="0"/>
                <a:cs typeface="Arial" charset="0"/>
              </a:rPr>
              <a:t>Siegbert  Rudolph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50825" y="981075"/>
            <a:ext cx="828198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Grafik 9" descr="lesekoch_logo_mit_Hintergrund-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0350" y="6353175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1250950" y="6584950"/>
            <a:ext cx="1423788" cy="2308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sz="900" dirty="0">
                <a:latin typeface="Trebuchet MS" panose="020B0603020202020204" pitchFamily="34" charset="0"/>
                <a:cs typeface="Arial" charset="0"/>
              </a:rPr>
              <a:t>Lesemotivationstraining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6C969-12BE-4261-BF81-8355BF1DC6A1}" type="datetime1">
              <a:rPr lang="de-DE" smtClean="0"/>
              <a:pPr/>
              <a:t>26.03.2024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3" r:id="rId1"/>
    <p:sldLayoutId id="2147486274" r:id="rId2"/>
    <p:sldLayoutId id="2147486275" r:id="rId3"/>
    <p:sldLayoutId id="2147486276" r:id="rId4"/>
    <p:sldLayoutId id="2147486277" r:id="rId5"/>
    <p:sldLayoutId id="2147486278" r:id="rId6"/>
    <p:sldLayoutId id="2147486279" r:id="rId7"/>
    <p:sldLayoutId id="2147486280" r:id="rId8"/>
    <p:sldLayoutId id="2147486281" r:id="rId9"/>
    <p:sldLayoutId id="2147486282" r:id="rId10"/>
    <p:sldLayoutId id="21474862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8B6377-061B-40FD-934E-55E8EC171C40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E1B1830-ED7B-46A9-85BD-C482D25483D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7" r:id="rId1"/>
    <p:sldLayoutId id="2147486208" r:id="rId2"/>
    <p:sldLayoutId id="2147486209" r:id="rId3"/>
    <p:sldLayoutId id="2147486210" r:id="rId4"/>
    <p:sldLayoutId id="2147486211" r:id="rId5"/>
    <p:sldLayoutId id="2147486212" r:id="rId6"/>
    <p:sldLayoutId id="2147486213" r:id="rId7"/>
    <p:sldLayoutId id="2147486214" r:id="rId8"/>
    <p:sldLayoutId id="2147486215" r:id="rId9"/>
    <p:sldLayoutId id="2147486216" r:id="rId10"/>
    <p:sldLayoutId id="214748621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3F8CFB-1DA7-4EA2-8E05-61D48208A577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D1F1FCD-BC90-4BD0-BF49-6AFFA17BE71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8" r:id="rId1"/>
    <p:sldLayoutId id="2147486219" r:id="rId2"/>
    <p:sldLayoutId id="2147486220" r:id="rId3"/>
    <p:sldLayoutId id="2147486221" r:id="rId4"/>
    <p:sldLayoutId id="2147486222" r:id="rId5"/>
    <p:sldLayoutId id="2147486223" r:id="rId6"/>
    <p:sldLayoutId id="2147486224" r:id="rId7"/>
    <p:sldLayoutId id="2147486225" r:id="rId8"/>
    <p:sldLayoutId id="2147486226" r:id="rId9"/>
    <p:sldLayoutId id="2147486227" r:id="rId10"/>
    <p:sldLayoutId id="214748622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A4F460-F33D-4AC3-986D-F9CD5BF23A6F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087C007-C760-474E-88ED-3BE01E2BC8D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9" r:id="rId1"/>
    <p:sldLayoutId id="2147486230" r:id="rId2"/>
    <p:sldLayoutId id="2147486231" r:id="rId3"/>
    <p:sldLayoutId id="2147486232" r:id="rId4"/>
    <p:sldLayoutId id="2147486233" r:id="rId5"/>
    <p:sldLayoutId id="2147486234" r:id="rId6"/>
    <p:sldLayoutId id="2147486235" r:id="rId7"/>
    <p:sldLayoutId id="2147486236" r:id="rId8"/>
    <p:sldLayoutId id="2147486237" r:id="rId9"/>
    <p:sldLayoutId id="2147486238" r:id="rId10"/>
    <p:sldLayoutId id="214748623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512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EE787E-34E8-49EF-B652-2C91C0CD29A7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344CC7A-B2CF-404C-8AF4-D0C5BFD2511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40" r:id="rId1"/>
    <p:sldLayoutId id="2147486241" r:id="rId2"/>
    <p:sldLayoutId id="2147486242" r:id="rId3"/>
    <p:sldLayoutId id="2147486243" r:id="rId4"/>
    <p:sldLayoutId id="2147486244" r:id="rId5"/>
    <p:sldLayoutId id="2147486245" r:id="rId6"/>
    <p:sldLayoutId id="2147486246" r:id="rId7"/>
    <p:sldLayoutId id="2147486247" r:id="rId8"/>
    <p:sldLayoutId id="2147486248" r:id="rId9"/>
    <p:sldLayoutId id="2147486249" r:id="rId10"/>
    <p:sldLayoutId id="21474862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614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B5A4DA-8A19-48F3-8CC4-2E67EF9E7EA8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386C10F-67D0-44F9-9427-E513E322130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1" r:id="rId1"/>
    <p:sldLayoutId id="2147486252" r:id="rId2"/>
    <p:sldLayoutId id="2147486253" r:id="rId3"/>
    <p:sldLayoutId id="2147486254" r:id="rId4"/>
    <p:sldLayoutId id="2147486255" r:id="rId5"/>
    <p:sldLayoutId id="2147486256" r:id="rId6"/>
    <p:sldLayoutId id="2147486257" r:id="rId7"/>
    <p:sldLayoutId id="2147486258" r:id="rId8"/>
    <p:sldLayoutId id="2147486259" r:id="rId9"/>
    <p:sldLayoutId id="2147486260" r:id="rId10"/>
    <p:sldLayoutId id="21474862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717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98E44E-4788-40F5-8C82-0E0E6740740D}" type="datetime1">
              <a:rPr lang="de-DE" smtClean="0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03572C6-DB96-4577-A080-BB33DC647C4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2" r:id="rId1"/>
    <p:sldLayoutId id="2147486263" r:id="rId2"/>
    <p:sldLayoutId id="2147486264" r:id="rId3"/>
    <p:sldLayoutId id="2147486265" r:id="rId4"/>
    <p:sldLayoutId id="2147486266" r:id="rId5"/>
    <p:sldLayoutId id="2147486267" r:id="rId6"/>
    <p:sldLayoutId id="2147486268" r:id="rId7"/>
    <p:sldLayoutId id="2147486269" r:id="rId8"/>
    <p:sldLayoutId id="2147486270" r:id="rId9"/>
    <p:sldLayoutId id="2147486271" r:id="rId10"/>
    <p:sldLayoutId id="21474862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feld 4"/>
          <p:cNvSpPr txBox="1">
            <a:spLocks noChangeArrowheads="1"/>
          </p:cNvSpPr>
          <p:nvPr/>
        </p:nvSpPr>
        <p:spPr bwMode="auto">
          <a:xfrm>
            <a:off x="363973" y="1844675"/>
            <a:ext cx="18566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2000" b="1" dirty="0">
                <a:latin typeface="Trebuchet MS" panose="020B0603020202020204" pitchFamily="34" charset="0"/>
              </a:rPr>
              <a:t>Übungsart:</a:t>
            </a:r>
          </a:p>
          <a:p>
            <a:pPr algn="r"/>
            <a:r>
              <a:rPr lang="de-DE" sz="2000" b="1" dirty="0">
                <a:latin typeface="Trebuchet MS" panose="020B0603020202020204" pitchFamily="34" charset="0"/>
              </a:rPr>
              <a:t>Titel:</a:t>
            </a:r>
          </a:p>
          <a:p>
            <a:pPr algn="r"/>
            <a:endParaRPr lang="de-DE" sz="2000" b="1" dirty="0">
              <a:latin typeface="Trebuchet MS" panose="020B0603020202020204" pitchFamily="34" charset="0"/>
            </a:endParaRPr>
          </a:p>
          <a:p>
            <a:pPr algn="r"/>
            <a:r>
              <a:rPr lang="de-DE" sz="2000" b="1" dirty="0">
                <a:latin typeface="Trebuchet MS" panose="020B0603020202020204" pitchFamily="34" charset="0"/>
              </a:rPr>
              <a:t>Quelle:</a:t>
            </a:r>
          </a:p>
          <a:p>
            <a:pPr algn="r"/>
            <a:r>
              <a:rPr lang="de-DE" sz="2000" b="1" dirty="0">
                <a:latin typeface="Trebuchet MS" panose="020B0603020202020204" pitchFamily="34" charset="0"/>
              </a:rPr>
              <a:t>Leseübungen:</a:t>
            </a:r>
          </a:p>
        </p:txBody>
      </p:sp>
      <p:sp>
        <p:nvSpPr>
          <p:cNvPr id="19459" name="Textfeld 5"/>
          <p:cNvSpPr txBox="1">
            <a:spLocks noChangeArrowheads="1"/>
          </p:cNvSpPr>
          <p:nvPr/>
        </p:nvSpPr>
        <p:spPr bwMode="auto">
          <a:xfrm>
            <a:off x="260350" y="219075"/>
            <a:ext cx="1071563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Trebuchet MS" panose="020B0603020202020204" pitchFamily="34" charset="0"/>
              </a:rPr>
              <a:t>Titel:</a:t>
            </a:r>
          </a:p>
          <a:p>
            <a:r>
              <a:rPr lang="de-DE" sz="2000" dirty="0">
                <a:solidFill>
                  <a:schemeClr val="bg1"/>
                </a:solidFill>
                <a:latin typeface="Trebuchet MS" panose="020B0603020202020204" pitchFamily="34" charset="0"/>
              </a:rPr>
              <a:t>Quelle:</a:t>
            </a:r>
          </a:p>
        </p:txBody>
      </p:sp>
      <p:sp>
        <p:nvSpPr>
          <p:cNvPr id="8" name="Rechteck 7"/>
          <p:cNvSpPr/>
          <p:nvPr/>
        </p:nvSpPr>
        <p:spPr>
          <a:xfrm>
            <a:off x="7667625" y="6453188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Nächste Folie</a:t>
            </a:r>
          </a:p>
        </p:txBody>
      </p:sp>
      <p:sp>
        <p:nvSpPr>
          <p:cNvPr id="19463" name="Textfeld 10"/>
          <p:cNvSpPr txBox="1">
            <a:spLocks noChangeArrowheads="1"/>
          </p:cNvSpPr>
          <p:nvPr/>
        </p:nvSpPr>
        <p:spPr bwMode="auto">
          <a:xfrm>
            <a:off x="2282548" y="1844675"/>
            <a:ext cx="57951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latin typeface="Trebuchet MS" panose="020B0603020202020204" pitchFamily="34" charset="0"/>
              </a:rPr>
              <a:t>Da stimmt was nicht</a:t>
            </a:r>
          </a:p>
          <a:p>
            <a:r>
              <a:rPr lang="de-DE" sz="3600" b="1" dirty="0">
                <a:latin typeface="Trebuchet MS" panose="020B0603020202020204" pitchFamily="34" charset="0"/>
              </a:rPr>
              <a:t>Fiese Sprüche im Internet</a:t>
            </a:r>
          </a:p>
        </p:txBody>
      </p:sp>
      <p:sp>
        <p:nvSpPr>
          <p:cNvPr id="19464" name="Textfeld 12"/>
          <p:cNvSpPr txBox="1">
            <a:spLocks noChangeArrowheads="1"/>
          </p:cNvSpPr>
          <p:nvPr/>
        </p:nvSpPr>
        <p:spPr bwMode="auto">
          <a:xfrm>
            <a:off x="2287310" y="2806374"/>
            <a:ext cx="3386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latin typeface="Trebuchet MS" panose="020B0603020202020204" pitchFamily="34" charset="0"/>
              </a:rPr>
              <a:t>Hallo Welt – Domino Verlag</a:t>
            </a:r>
          </a:p>
          <a:p>
            <a:r>
              <a:rPr lang="de-DE" sz="2000" b="1" dirty="0">
                <a:latin typeface="Trebuchet MS" panose="020B0603020202020204" pitchFamily="34" charset="0"/>
              </a:rPr>
              <a:t>Siegbert Rudolph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4CFF-8EEE-4F66-A066-BB3857889C29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648412" y="4762924"/>
            <a:ext cx="4998804" cy="1323439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Bedienungshinweise:</a:t>
            </a:r>
          </a:p>
          <a:p>
            <a:pPr eaLnBrk="0" hangingPunct="0">
              <a:defRPr/>
            </a:pPr>
            <a:r>
              <a:rPr lang="de-DE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Mit einem Klick geht es immer einen Schritt weiter.</a:t>
            </a:r>
          </a:p>
          <a:p>
            <a:pPr eaLnBrk="0" hangingPunct="0">
              <a:defRPr/>
            </a:pPr>
            <a:r>
              <a:rPr lang="de-DE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Die Buttons sind für Sprünge auf bestimmte Seiten.</a:t>
            </a:r>
          </a:p>
          <a:p>
            <a:pPr eaLnBrk="0" hangingPunct="0">
              <a:defRPr/>
            </a:pPr>
            <a:r>
              <a:rPr lang="de-DE" sz="1600" dirty="0">
                <a:solidFill>
                  <a:srgbClr val="FF0000"/>
                </a:solidFill>
                <a:latin typeface="Trebuchet MS" pitchFamily="34" charset="0"/>
              </a:rPr>
              <a:t>Präsentation starten: F5</a:t>
            </a:r>
          </a:p>
          <a:p>
            <a:pPr eaLnBrk="0" hangingPunct="0">
              <a:defRPr/>
            </a:pPr>
            <a:r>
              <a:rPr lang="de-DE" sz="1600" dirty="0">
                <a:solidFill>
                  <a:srgbClr val="FF0000"/>
                </a:solidFill>
                <a:latin typeface="Trebuchet MS" pitchFamily="34" charset="0"/>
              </a:rPr>
              <a:t>Präsentation verlassen: ESC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84F925-ECA4-3F45-FFFA-BAC7C53F48E0}"/>
              </a:ext>
            </a:extLst>
          </p:cNvPr>
          <p:cNvSpPr txBox="1"/>
          <p:nvPr/>
        </p:nvSpPr>
        <p:spPr>
          <a:xfrm>
            <a:off x="190500" y="6724134"/>
            <a:ext cx="479490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Übungen\Da stimmt was nicht - Fiese Sprüche.pptx - Seite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Smiley bö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675" y="2022475"/>
            <a:ext cx="28257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 descr="Smiley gu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100" y="1916113"/>
            <a:ext cx="21415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feld 4"/>
          <p:cNvSpPr txBox="1">
            <a:spLocks noChangeArrowheads="1"/>
          </p:cNvSpPr>
          <p:nvPr/>
        </p:nvSpPr>
        <p:spPr bwMode="auto">
          <a:xfrm>
            <a:off x="260350" y="465138"/>
            <a:ext cx="68480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Trebuchet MS" panose="020B0603020202020204" pitchFamily="34" charset="0"/>
              </a:rPr>
              <a:t>Titel:</a:t>
            </a:r>
          </a:p>
          <a:p>
            <a:r>
              <a:rPr lang="de-DE" sz="1200" dirty="0">
                <a:solidFill>
                  <a:schemeClr val="bg1"/>
                </a:solidFill>
                <a:latin typeface="Trebuchet MS" panose="020B0603020202020204" pitchFamily="34" charset="0"/>
              </a:rPr>
              <a:t>Quelle: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820952" y="4076700"/>
            <a:ext cx="74735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4000" dirty="0">
                <a:latin typeface="Trebuchet MS" panose="020B0603020202020204" pitchFamily="34" charset="0"/>
              </a:rPr>
              <a:t>Hurra, wieder ein Stück weiter!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9" name="Rechteck 8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Vorherige Folie</a:t>
            </a: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CD976ACE-52F3-448E-9524-71DB44F1C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79388"/>
            <a:ext cx="2791149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Trebuchet MS" pitchFamily="34" charset="0"/>
              </a:rPr>
              <a:t>Üben macht gescheit!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2400" b="1" dirty="0">
              <a:latin typeface="Trebuchet MS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6E772E7-EACD-F2FA-678B-DB3B4B98FA80}"/>
              </a:ext>
            </a:extLst>
          </p:cNvPr>
          <p:cNvSpPr txBox="1"/>
          <p:nvPr/>
        </p:nvSpPr>
        <p:spPr>
          <a:xfrm>
            <a:off x="190500" y="6724134"/>
            <a:ext cx="483497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Übungen\Da stimmt was nicht - Fiese Sprüche.pptx - Seite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90500" y="234839"/>
            <a:ext cx="5141472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Da stimmt was nicht! </a:t>
            </a:r>
            <a:r>
              <a:rPr kumimoji="0" lang="de-DE" altLang="de-DE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Klick auf die Wörter,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die nicht stimmen!</a:t>
            </a:r>
            <a:endParaRPr kumimoji="0" lang="de-DE" altLang="de-DE" sz="2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85" name="Rechteck 84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Nächste Seite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hteck 85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Vorherige Seite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Textfeld 130"/>
          <p:cNvSpPr txBox="1">
            <a:spLocks noChangeArrowheads="1"/>
          </p:cNvSpPr>
          <p:nvPr/>
        </p:nvSpPr>
        <p:spPr bwMode="auto">
          <a:xfrm>
            <a:off x="190500" y="1062317"/>
            <a:ext cx="8791761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Fiese Sprüche im Internet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„Luisa stinkt!“ – „Tim, die fette Sau!“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Solche Komplimente kann man im Internet lesen. Wenn 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sonstigen Netzwerken oder in Chats Beleidigungen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eingeschränkt oder nicht für die Öffentlichkeit bestimmte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Fotos eingestellt werden, spricht man von </a:t>
            </a:r>
            <a:r>
              <a:rPr lang="de-DE" altLang="de-DE" sz="2000" dirty="0" err="1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Cypermobbing</a:t>
            </a: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(sprich: </a:t>
            </a:r>
            <a:r>
              <a:rPr lang="de-DE" altLang="de-DE" sz="2000" dirty="0" err="1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saibamobbing</a:t>
            </a: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). Bei einer großen Umfrage kann jetzt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heraus: Erst jeder fünfte Schüler hat es schon mal mit so einer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Internet-Attacke zu tun geglaubt. </a:t>
            </a:r>
          </a:p>
        </p:txBody>
      </p:sp>
      <p:sp>
        <p:nvSpPr>
          <p:cNvPr id="52" name="Foliennummernplatzhalter 8">
            <a:extLst>
              <a:ext uri="{FF2B5EF4-FFF2-40B4-BE49-F238E27FC236}">
                <a16:creationId xmlns:a16="http://schemas.microsoft.com/office/drawing/2014/main" id="{786991EF-A10A-4904-8E5B-03FC94DFD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2950" y="133350"/>
            <a:ext cx="2133600" cy="365125"/>
          </a:xfrm>
        </p:spPr>
        <p:txBody>
          <a:bodyPr/>
          <a:lstStyle/>
          <a:p>
            <a:fld id="{97B04CFF-8EEE-4F66-A066-BB3857889C29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54EE5B-A04D-8F0B-6752-99275618D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2438" y="1037965"/>
            <a:ext cx="129614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3F2FCF7-61EC-E010-BA81-793CA4547BDC}"/>
              </a:ext>
            </a:extLst>
          </p:cNvPr>
          <p:cNvSpPr/>
          <p:nvPr/>
        </p:nvSpPr>
        <p:spPr>
          <a:xfrm>
            <a:off x="190501" y="1506566"/>
            <a:ext cx="7489676" cy="473074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5" name="Rechteck 144"/>
          <p:cNvSpPr/>
          <p:nvPr/>
        </p:nvSpPr>
        <p:spPr>
          <a:xfrm>
            <a:off x="1067054" y="2155917"/>
            <a:ext cx="1541953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F63F64B7-CC99-436E-B727-EFE546DAB057}"/>
              </a:ext>
            </a:extLst>
          </p:cNvPr>
          <p:cNvSpPr/>
          <p:nvPr/>
        </p:nvSpPr>
        <p:spPr>
          <a:xfrm>
            <a:off x="1067054" y="2180863"/>
            <a:ext cx="1541952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D93202D-019C-4A68-AFC0-2CD5D832BB5D}"/>
              </a:ext>
            </a:extLst>
          </p:cNvPr>
          <p:cNvSpPr txBox="1"/>
          <p:nvPr/>
        </p:nvSpPr>
        <p:spPr>
          <a:xfrm>
            <a:off x="6972003" y="2107740"/>
            <a:ext cx="20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 Beleidigungen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1597814-2A6D-42C1-BBFF-744B98E4C08E}"/>
              </a:ext>
            </a:extLst>
          </p:cNvPr>
          <p:cNvSpPr txBox="1"/>
          <p:nvPr/>
        </p:nvSpPr>
        <p:spPr>
          <a:xfrm>
            <a:off x="7650073" y="2636180"/>
            <a:ext cx="1322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 sozialen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E2B4083-9D10-449F-B2A8-31D5D070235F}"/>
              </a:ext>
            </a:extLst>
          </p:cNvPr>
          <p:cNvSpPr txBox="1"/>
          <p:nvPr/>
        </p:nvSpPr>
        <p:spPr>
          <a:xfrm>
            <a:off x="7416035" y="3165747"/>
            <a:ext cx="1556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3 verbreitet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23659C55-E29F-4A43-A95E-FA68FA6B1E40}"/>
              </a:ext>
            </a:extLst>
          </p:cNvPr>
          <p:cNvSpPr/>
          <p:nvPr/>
        </p:nvSpPr>
        <p:spPr>
          <a:xfrm>
            <a:off x="6007704" y="4283509"/>
            <a:ext cx="635052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9C7D2DF6-6A6E-4B30-B6B8-C795BA879E03}"/>
              </a:ext>
            </a:extLst>
          </p:cNvPr>
          <p:cNvSpPr/>
          <p:nvPr/>
        </p:nvSpPr>
        <p:spPr>
          <a:xfrm>
            <a:off x="6002988" y="4308455"/>
            <a:ext cx="585236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030B0FA8-D17E-480A-994A-28C6E2F5BE91}"/>
              </a:ext>
            </a:extLst>
          </p:cNvPr>
          <p:cNvSpPr txBox="1"/>
          <p:nvPr/>
        </p:nvSpPr>
        <p:spPr>
          <a:xfrm>
            <a:off x="8098915" y="4228079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4 kam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6C6E556B-71D3-4B98-BA72-02A76F84F511}"/>
              </a:ext>
            </a:extLst>
          </p:cNvPr>
          <p:cNvSpPr/>
          <p:nvPr/>
        </p:nvSpPr>
        <p:spPr>
          <a:xfrm>
            <a:off x="1115616" y="4840928"/>
            <a:ext cx="572405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3454C0D2-83A9-4ACC-9B5D-B5462D31859C}"/>
              </a:ext>
            </a:extLst>
          </p:cNvPr>
          <p:cNvSpPr/>
          <p:nvPr/>
        </p:nvSpPr>
        <p:spPr>
          <a:xfrm>
            <a:off x="1164178" y="4865874"/>
            <a:ext cx="527502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7395340-0AF4-4195-987D-DE900CC9D672}"/>
              </a:ext>
            </a:extLst>
          </p:cNvPr>
          <p:cNvSpPr txBox="1"/>
          <p:nvPr/>
        </p:nvSpPr>
        <p:spPr>
          <a:xfrm>
            <a:off x="7901376" y="4797152"/>
            <a:ext cx="1063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5 Schon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ED837349-6C4D-4F14-9E9D-7AB260DECD29}"/>
              </a:ext>
            </a:extLst>
          </p:cNvPr>
          <p:cNvSpPr/>
          <p:nvPr/>
        </p:nvSpPr>
        <p:spPr>
          <a:xfrm>
            <a:off x="2895611" y="5357877"/>
            <a:ext cx="1241316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A338B442-F816-4541-AD19-766F59DC94B1}"/>
              </a:ext>
            </a:extLst>
          </p:cNvPr>
          <p:cNvSpPr/>
          <p:nvPr/>
        </p:nvSpPr>
        <p:spPr>
          <a:xfrm>
            <a:off x="2995546" y="5382823"/>
            <a:ext cx="1143940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1807E75D-6C00-4500-9B55-BBB5586EA40A}"/>
              </a:ext>
            </a:extLst>
          </p:cNvPr>
          <p:cNvSpPr txBox="1"/>
          <p:nvPr/>
        </p:nvSpPr>
        <p:spPr>
          <a:xfrm>
            <a:off x="7662438" y="5333146"/>
            <a:ext cx="1310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6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gehabt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642C05FA-94C0-4CC0-B94F-5D491DBFE835}"/>
              </a:ext>
            </a:extLst>
          </p:cNvPr>
          <p:cNvSpPr/>
          <p:nvPr/>
        </p:nvSpPr>
        <p:spPr>
          <a:xfrm>
            <a:off x="264350" y="2684357"/>
            <a:ext cx="1211306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0E504805-ABDD-4972-B5FC-C7D5FA3CF7D8}"/>
              </a:ext>
            </a:extLst>
          </p:cNvPr>
          <p:cNvSpPr/>
          <p:nvPr/>
        </p:nvSpPr>
        <p:spPr>
          <a:xfrm>
            <a:off x="251520" y="2709303"/>
            <a:ext cx="1116286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272F982B-AEF0-4138-9957-658E07DDC937}"/>
              </a:ext>
            </a:extLst>
          </p:cNvPr>
          <p:cNvSpPr/>
          <p:nvPr/>
        </p:nvSpPr>
        <p:spPr>
          <a:xfrm>
            <a:off x="260878" y="3212976"/>
            <a:ext cx="1673204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BBD72B83-A2AB-4468-B512-187E8405D1B1}"/>
              </a:ext>
            </a:extLst>
          </p:cNvPr>
          <p:cNvSpPr/>
          <p:nvPr/>
        </p:nvSpPr>
        <p:spPr>
          <a:xfrm>
            <a:off x="309440" y="3237922"/>
            <a:ext cx="1541952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1367FD-113B-4ABD-93C7-BB2111095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53" y="1014775"/>
            <a:ext cx="8852159" cy="48040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07E83AE-31C4-04B4-73D7-97437B773655}"/>
              </a:ext>
            </a:extLst>
          </p:cNvPr>
          <p:cNvSpPr txBox="1"/>
          <p:nvPr/>
        </p:nvSpPr>
        <p:spPr>
          <a:xfrm>
            <a:off x="190500" y="6724134"/>
            <a:ext cx="479490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Übungen\Da stimmt was nicht - Fiese Sprüche.pptx - Seite 2</a:t>
            </a:r>
          </a:p>
        </p:txBody>
      </p:sp>
    </p:spTree>
    <p:extLst>
      <p:ext uri="{BB962C8B-B14F-4D97-AF65-F5344CB8AC3E}">
        <p14:creationId xmlns:p14="http://schemas.microsoft.com/office/powerpoint/2010/main" val="200202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26" grpId="0" animBg="1"/>
      <p:bldP spid="8" grpId="0"/>
      <p:bldP spid="32" grpId="0"/>
      <p:bldP spid="42" grpId="0"/>
      <p:bldP spid="43" grpId="0" animBg="1"/>
      <p:bldP spid="44" grpId="0" animBg="1"/>
      <p:bldP spid="45" grpId="0"/>
      <p:bldP spid="46" grpId="0" animBg="1"/>
      <p:bldP spid="47" grpId="0" animBg="1"/>
      <p:bldP spid="48" grpId="0"/>
      <p:bldP spid="49" grpId="0" animBg="1"/>
      <p:bldP spid="50" grpId="0" animBg="1"/>
      <p:bldP spid="51" grpId="0"/>
      <p:bldP spid="30" grpId="0" animBg="1"/>
      <p:bldP spid="31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90500" y="234839"/>
            <a:ext cx="5141472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Da stimmt was nicht! </a:t>
            </a:r>
            <a:r>
              <a:rPr kumimoji="0" lang="de-DE" altLang="de-DE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Klick auf die Wörter,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die nicht stimmen!</a:t>
            </a:r>
            <a:endParaRPr kumimoji="0" lang="de-DE" altLang="de-DE" sz="2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85" name="Rechteck 84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Nächste Seite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hteck 85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Vorherige Seite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Textfeld 130"/>
          <p:cNvSpPr txBox="1">
            <a:spLocks noChangeArrowheads="1"/>
          </p:cNvSpPr>
          <p:nvPr/>
        </p:nvSpPr>
        <p:spPr bwMode="auto">
          <a:xfrm>
            <a:off x="190500" y="1062317"/>
            <a:ext cx="8791761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Schon ab der dritten Klasse werden Erwachsene Opfer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von Cybermobbing“, erklärt ein Laie. Manchmal kommen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die Annehmlichkeiten von Leuten, die der betroffene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Lehrer oder die Schülerin kennt. Manchmal aber nie von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wildfremden Menschen. Bei dieser Form von Mobbing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werden Lügen vorbereitet oder Fotofälschungen aufs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Internet gestellt. Darauf sieht man dann zum Vorbild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jemanden total hübsch entstellt. </a:t>
            </a:r>
          </a:p>
        </p:txBody>
      </p:sp>
      <p:sp>
        <p:nvSpPr>
          <p:cNvPr id="55" name="Foliennummernplatzhalter 8">
            <a:extLst>
              <a:ext uri="{FF2B5EF4-FFF2-40B4-BE49-F238E27FC236}">
                <a16:creationId xmlns:a16="http://schemas.microsoft.com/office/drawing/2014/main" id="{1AFB1A3E-D7ED-4FE0-B278-3C96B9CF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2950" y="133350"/>
            <a:ext cx="2133600" cy="365125"/>
          </a:xfrm>
        </p:spPr>
        <p:txBody>
          <a:bodyPr/>
          <a:lstStyle/>
          <a:p>
            <a:fld id="{97B04CFF-8EEE-4F66-A066-BB3857889C29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0978902-5870-1091-72CB-392EFCA54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152" y="5598043"/>
            <a:ext cx="129614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47E6DF0-9E6D-75F0-8840-0CBAD39DCAD1}"/>
              </a:ext>
            </a:extLst>
          </p:cNvPr>
          <p:cNvSpPr/>
          <p:nvPr/>
        </p:nvSpPr>
        <p:spPr>
          <a:xfrm>
            <a:off x="190501" y="980728"/>
            <a:ext cx="7489676" cy="511256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5" name="Rechteck 144"/>
          <p:cNvSpPr/>
          <p:nvPr/>
        </p:nvSpPr>
        <p:spPr>
          <a:xfrm>
            <a:off x="4355977" y="1100913"/>
            <a:ext cx="1440160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F63F64B7-CC99-436E-B727-EFE546DAB057}"/>
              </a:ext>
            </a:extLst>
          </p:cNvPr>
          <p:cNvSpPr/>
          <p:nvPr/>
        </p:nvSpPr>
        <p:spPr>
          <a:xfrm>
            <a:off x="4355976" y="1125859"/>
            <a:ext cx="1440159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D93202D-019C-4A68-AFC0-2CD5D832BB5D}"/>
              </a:ext>
            </a:extLst>
          </p:cNvPr>
          <p:cNvSpPr txBox="1"/>
          <p:nvPr/>
        </p:nvSpPr>
        <p:spPr>
          <a:xfrm>
            <a:off x="7842434" y="1052736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 Kinder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642C05FA-94C0-4CC0-B94F-5D491DBFE835}"/>
              </a:ext>
            </a:extLst>
          </p:cNvPr>
          <p:cNvSpPr/>
          <p:nvPr/>
        </p:nvSpPr>
        <p:spPr>
          <a:xfrm>
            <a:off x="3961619" y="1629353"/>
            <a:ext cx="578663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0E504805-ABDD-4972-B5FC-C7D5FA3CF7D8}"/>
              </a:ext>
            </a:extLst>
          </p:cNvPr>
          <p:cNvSpPr/>
          <p:nvPr/>
        </p:nvSpPr>
        <p:spPr>
          <a:xfrm>
            <a:off x="3948790" y="1654299"/>
            <a:ext cx="533270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1597814-2A6D-42C1-BBFF-744B98E4C08E}"/>
              </a:ext>
            </a:extLst>
          </p:cNvPr>
          <p:cNvSpPr txBox="1"/>
          <p:nvPr/>
        </p:nvSpPr>
        <p:spPr>
          <a:xfrm>
            <a:off x="7688545" y="1581176"/>
            <a:ext cx="1284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 Experte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272F982B-AEF0-4138-9957-658E07DDC937}"/>
              </a:ext>
            </a:extLst>
          </p:cNvPr>
          <p:cNvSpPr/>
          <p:nvPr/>
        </p:nvSpPr>
        <p:spPr>
          <a:xfrm>
            <a:off x="657757" y="2158920"/>
            <a:ext cx="2261146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BBD72B83-A2AB-4468-B512-187E8405D1B1}"/>
              </a:ext>
            </a:extLst>
          </p:cNvPr>
          <p:cNvSpPr/>
          <p:nvPr/>
        </p:nvSpPr>
        <p:spPr>
          <a:xfrm>
            <a:off x="706318" y="2183866"/>
            <a:ext cx="2083773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E2B4083-9D10-449F-B2A8-31D5D070235F}"/>
              </a:ext>
            </a:extLst>
          </p:cNvPr>
          <p:cNvSpPr txBox="1"/>
          <p:nvPr/>
        </p:nvSpPr>
        <p:spPr>
          <a:xfrm>
            <a:off x="6972003" y="2110743"/>
            <a:ext cx="20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3 Beleidigungen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030B0FA8-D17E-480A-994A-28C6E2F5BE91}"/>
              </a:ext>
            </a:extLst>
          </p:cNvPr>
          <p:cNvSpPr txBox="1"/>
          <p:nvPr/>
        </p:nvSpPr>
        <p:spPr>
          <a:xfrm>
            <a:off x="7733429" y="2637225"/>
            <a:ext cx="1239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4 Schüler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6C6E556B-71D3-4B98-BA72-02A76F84F511}"/>
              </a:ext>
            </a:extLst>
          </p:cNvPr>
          <p:cNvSpPr/>
          <p:nvPr/>
        </p:nvSpPr>
        <p:spPr>
          <a:xfrm>
            <a:off x="5796135" y="2717601"/>
            <a:ext cx="416131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3454C0D2-83A9-4ACC-9B5D-B5462D31859C}"/>
              </a:ext>
            </a:extLst>
          </p:cNvPr>
          <p:cNvSpPr/>
          <p:nvPr/>
        </p:nvSpPr>
        <p:spPr>
          <a:xfrm>
            <a:off x="5844697" y="2742547"/>
            <a:ext cx="383487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7395340-0AF4-4195-987D-DE900CC9D672}"/>
              </a:ext>
            </a:extLst>
          </p:cNvPr>
          <p:cNvSpPr txBox="1"/>
          <p:nvPr/>
        </p:nvSpPr>
        <p:spPr>
          <a:xfrm>
            <a:off x="8036397" y="2924944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5 auch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ED837349-6C4D-4F14-9E9D-7AB260DECD29}"/>
              </a:ext>
            </a:extLst>
          </p:cNvPr>
          <p:cNvSpPr/>
          <p:nvPr/>
        </p:nvSpPr>
        <p:spPr>
          <a:xfrm>
            <a:off x="1894777" y="3741763"/>
            <a:ext cx="1407781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A338B442-F816-4541-AD19-766F59DC94B1}"/>
              </a:ext>
            </a:extLst>
          </p:cNvPr>
          <p:cNvSpPr/>
          <p:nvPr/>
        </p:nvSpPr>
        <p:spPr>
          <a:xfrm>
            <a:off x="1943339" y="3766709"/>
            <a:ext cx="1297347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1807E75D-6C00-4500-9B55-BBB5586EA40A}"/>
              </a:ext>
            </a:extLst>
          </p:cNvPr>
          <p:cNvSpPr txBox="1"/>
          <p:nvPr/>
        </p:nvSpPr>
        <p:spPr>
          <a:xfrm>
            <a:off x="7249223" y="3717032"/>
            <a:ext cx="1723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6 verbreitet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CAA73446-80BC-4D93-99FE-D856DC668265}"/>
              </a:ext>
            </a:extLst>
          </p:cNvPr>
          <p:cNvSpPr/>
          <p:nvPr/>
        </p:nvSpPr>
        <p:spPr>
          <a:xfrm>
            <a:off x="5724128" y="3779453"/>
            <a:ext cx="650542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4481BF73-CFAA-48DA-B223-2920CCC46823}"/>
              </a:ext>
            </a:extLst>
          </p:cNvPr>
          <p:cNvSpPr/>
          <p:nvPr/>
        </p:nvSpPr>
        <p:spPr>
          <a:xfrm>
            <a:off x="5772691" y="3804399"/>
            <a:ext cx="599510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DC77E01A-2141-4ED6-A730-3148BA3355D4}"/>
              </a:ext>
            </a:extLst>
          </p:cNvPr>
          <p:cNvSpPr txBox="1"/>
          <p:nvPr/>
        </p:nvSpPr>
        <p:spPr>
          <a:xfrm>
            <a:off x="8259214" y="3964994"/>
            <a:ext cx="713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7 ins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61D557D6-99B5-4933-B984-7E617B07361F}"/>
              </a:ext>
            </a:extLst>
          </p:cNvPr>
          <p:cNvSpPr/>
          <p:nvPr/>
        </p:nvSpPr>
        <p:spPr>
          <a:xfrm>
            <a:off x="5468884" y="4317827"/>
            <a:ext cx="927514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C65921B8-0B19-4C19-BB8E-6B743695CCF6}"/>
              </a:ext>
            </a:extLst>
          </p:cNvPr>
          <p:cNvSpPr/>
          <p:nvPr/>
        </p:nvSpPr>
        <p:spPr>
          <a:xfrm>
            <a:off x="5517446" y="4342773"/>
            <a:ext cx="854755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EFDF2DD7-3CA4-4E2D-96CA-37637854CA7B}"/>
              </a:ext>
            </a:extLst>
          </p:cNvPr>
          <p:cNvSpPr txBox="1"/>
          <p:nvPr/>
        </p:nvSpPr>
        <p:spPr>
          <a:xfrm>
            <a:off x="7667625" y="4293096"/>
            <a:ext cx="1305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8 Beispiel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F1DA3202-4C26-4461-B40C-D9CBC22124A3}"/>
              </a:ext>
            </a:extLst>
          </p:cNvPr>
          <p:cNvSpPr/>
          <p:nvPr/>
        </p:nvSpPr>
        <p:spPr>
          <a:xfrm>
            <a:off x="2051720" y="4798053"/>
            <a:ext cx="927514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hteck: abgerundete Ecken 52">
            <a:extLst>
              <a:ext uri="{FF2B5EF4-FFF2-40B4-BE49-F238E27FC236}">
                <a16:creationId xmlns:a16="http://schemas.microsoft.com/office/drawing/2014/main" id="{BD5E1CAB-FBAF-4B08-BDD5-D6D487A722E9}"/>
              </a:ext>
            </a:extLst>
          </p:cNvPr>
          <p:cNvSpPr/>
          <p:nvPr/>
        </p:nvSpPr>
        <p:spPr>
          <a:xfrm>
            <a:off x="2100282" y="4822999"/>
            <a:ext cx="854755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78A82E00-EA49-4CEC-AAC6-AF41EB690770}"/>
              </a:ext>
            </a:extLst>
          </p:cNvPr>
          <p:cNvSpPr txBox="1"/>
          <p:nvPr/>
        </p:nvSpPr>
        <p:spPr>
          <a:xfrm>
            <a:off x="7667625" y="4773322"/>
            <a:ext cx="1305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9 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hässlich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23659C55-E29F-4A43-A95E-FA68FA6B1E40}"/>
              </a:ext>
            </a:extLst>
          </p:cNvPr>
          <p:cNvSpPr/>
          <p:nvPr/>
        </p:nvSpPr>
        <p:spPr>
          <a:xfrm>
            <a:off x="216350" y="2692655"/>
            <a:ext cx="844977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9C7D2DF6-6A6E-4B30-B6B8-C795BA879E03}"/>
              </a:ext>
            </a:extLst>
          </p:cNvPr>
          <p:cNvSpPr/>
          <p:nvPr/>
        </p:nvSpPr>
        <p:spPr>
          <a:xfrm>
            <a:off x="264914" y="2717601"/>
            <a:ext cx="778694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D457B50-EC11-4C8F-8B1B-46163B326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39" y="997337"/>
            <a:ext cx="8852159" cy="42736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89BBD7F-8148-EA0D-C889-63434031D8D5}"/>
              </a:ext>
            </a:extLst>
          </p:cNvPr>
          <p:cNvSpPr txBox="1"/>
          <p:nvPr/>
        </p:nvSpPr>
        <p:spPr>
          <a:xfrm>
            <a:off x="190500" y="6724134"/>
            <a:ext cx="479490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Übungen\Da stimmt was nicht - Fiese Sprüche.pptx - Seite 3</a:t>
            </a:r>
          </a:p>
        </p:txBody>
      </p:sp>
    </p:spTree>
    <p:extLst>
      <p:ext uri="{BB962C8B-B14F-4D97-AF65-F5344CB8AC3E}">
        <p14:creationId xmlns:p14="http://schemas.microsoft.com/office/powerpoint/2010/main" val="376603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26" grpId="0" animBg="1"/>
      <p:bldP spid="8" grpId="0"/>
      <p:bldP spid="30" grpId="0" animBg="1"/>
      <p:bldP spid="31" grpId="0" animBg="1"/>
      <p:bldP spid="32" grpId="0"/>
      <p:bldP spid="34" grpId="0" animBg="1"/>
      <p:bldP spid="35" grpId="0" animBg="1"/>
      <p:bldP spid="42" grpId="0"/>
      <p:bldP spid="45" grpId="0"/>
      <p:bldP spid="46" grpId="0" animBg="1"/>
      <p:bldP spid="47" grpId="0" animBg="1"/>
      <p:bldP spid="48" grpId="0"/>
      <p:bldP spid="49" grpId="0" animBg="1"/>
      <p:bldP spid="50" grpId="0" animBg="1"/>
      <p:bldP spid="51" grpId="0"/>
      <p:bldP spid="36" grpId="0" animBg="1"/>
      <p:bldP spid="37" grpId="0" animBg="1"/>
      <p:bldP spid="38" grpId="0"/>
      <p:bldP spid="39" grpId="0" animBg="1"/>
      <p:bldP spid="40" grpId="0" animBg="1"/>
      <p:bldP spid="41" grpId="0"/>
      <p:bldP spid="52" grpId="0" animBg="1"/>
      <p:bldP spid="53" grpId="0" animBg="1"/>
      <p:bldP spid="54" grpId="0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90500" y="234839"/>
            <a:ext cx="5141472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Da stimmt was nicht! </a:t>
            </a:r>
            <a:r>
              <a:rPr kumimoji="0" lang="de-DE" altLang="de-DE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Klick auf die Wörter,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die nicht stimmen!</a:t>
            </a:r>
            <a:endParaRPr kumimoji="0" lang="de-DE" altLang="de-DE" sz="2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85" name="Rechteck 84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Nächste Seite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hteck 85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Vorherige Seite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Textfeld 130"/>
          <p:cNvSpPr txBox="1">
            <a:spLocks noChangeArrowheads="1"/>
          </p:cNvSpPr>
          <p:nvPr/>
        </p:nvSpPr>
        <p:spPr bwMode="auto">
          <a:xfrm>
            <a:off x="190500" y="1062317"/>
            <a:ext cx="8791761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i="1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Internetgaffer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Plötzlich können wenige Menschen die Beleidigung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lesen oder hören. Die Sprüche oder Fotos können kaum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gelöscht werden, vergehen also „auf ewig“ im Netz.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Deshalb wird das Opfer immer wieder aufs Alte verspottet.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Wer Täter von Cybermobbing wird, muss sich nicht zieren!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Immer gleich mit den Eltern und den Lehrern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darüber sprechen. Wen man weiß, wer einen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mobbt, sollte man das sagen. Das ist ein Petzen.</a:t>
            </a:r>
          </a:p>
        </p:txBody>
      </p:sp>
      <p:sp>
        <p:nvSpPr>
          <p:cNvPr id="52" name="Foliennummernplatzhalter 8">
            <a:extLst>
              <a:ext uri="{FF2B5EF4-FFF2-40B4-BE49-F238E27FC236}">
                <a16:creationId xmlns:a16="http://schemas.microsoft.com/office/drawing/2014/main" id="{19BCFEFC-6548-48BB-AC35-3D3C441C5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2950" y="133350"/>
            <a:ext cx="2133600" cy="365125"/>
          </a:xfrm>
        </p:spPr>
        <p:txBody>
          <a:bodyPr/>
          <a:lstStyle/>
          <a:p>
            <a:fld id="{97B04CFF-8EEE-4F66-A066-BB3857889C29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B100293-1DF1-BEA3-C469-8858D5BD360C}"/>
              </a:ext>
            </a:extLst>
          </p:cNvPr>
          <p:cNvSpPr/>
          <p:nvPr/>
        </p:nvSpPr>
        <p:spPr>
          <a:xfrm>
            <a:off x="190501" y="1124744"/>
            <a:ext cx="7489676" cy="511256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5" name="Rechteck 144"/>
          <p:cNvSpPr/>
          <p:nvPr/>
        </p:nvSpPr>
        <p:spPr>
          <a:xfrm>
            <a:off x="2195737" y="1604969"/>
            <a:ext cx="918842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F63F64B7-CC99-436E-B727-EFE546DAB057}"/>
              </a:ext>
            </a:extLst>
          </p:cNvPr>
          <p:cNvSpPr/>
          <p:nvPr/>
        </p:nvSpPr>
        <p:spPr>
          <a:xfrm>
            <a:off x="2195736" y="1629915"/>
            <a:ext cx="918841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D93202D-019C-4A68-AFC0-2CD5D832BB5D}"/>
              </a:ext>
            </a:extLst>
          </p:cNvPr>
          <p:cNvSpPr txBox="1"/>
          <p:nvPr/>
        </p:nvSpPr>
        <p:spPr>
          <a:xfrm>
            <a:off x="8023573" y="1556792"/>
            <a:ext cx="949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 viele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642C05FA-94C0-4CC0-B94F-5D491DBFE835}"/>
              </a:ext>
            </a:extLst>
          </p:cNvPr>
          <p:cNvSpPr/>
          <p:nvPr/>
        </p:nvSpPr>
        <p:spPr>
          <a:xfrm>
            <a:off x="1513347" y="2133409"/>
            <a:ext cx="754397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0E504805-ABDD-4972-B5FC-C7D5FA3CF7D8}"/>
              </a:ext>
            </a:extLst>
          </p:cNvPr>
          <p:cNvSpPr/>
          <p:nvPr/>
        </p:nvSpPr>
        <p:spPr>
          <a:xfrm>
            <a:off x="1500517" y="2158355"/>
            <a:ext cx="695219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1597814-2A6D-42C1-BBFF-744B98E4C08E}"/>
              </a:ext>
            </a:extLst>
          </p:cNvPr>
          <p:cNvSpPr txBox="1"/>
          <p:nvPr/>
        </p:nvSpPr>
        <p:spPr>
          <a:xfrm>
            <a:off x="7914569" y="2085232"/>
            <a:ext cx="1058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 sehen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272F982B-AEF0-4138-9957-658E07DDC937}"/>
              </a:ext>
            </a:extLst>
          </p:cNvPr>
          <p:cNvSpPr/>
          <p:nvPr/>
        </p:nvSpPr>
        <p:spPr>
          <a:xfrm>
            <a:off x="2277102" y="2662976"/>
            <a:ext cx="1187348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BBD72B83-A2AB-4468-B512-187E8405D1B1}"/>
              </a:ext>
            </a:extLst>
          </p:cNvPr>
          <p:cNvSpPr/>
          <p:nvPr/>
        </p:nvSpPr>
        <p:spPr>
          <a:xfrm>
            <a:off x="2325664" y="2687922"/>
            <a:ext cx="1094208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E2B4083-9D10-449F-B2A8-31D5D070235F}"/>
              </a:ext>
            </a:extLst>
          </p:cNvPr>
          <p:cNvSpPr txBox="1"/>
          <p:nvPr/>
        </p:nvSpPr>
        <p:spPr>
          <a:xfrm>
            <a:off x="7723811" y="2614799"/>
            <a:ext cx="1249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3 bleiben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23659C55-E29F-4A43-A95E-FA68FA6B1E40}"/>
              </a:ext>
            </a:extLst>
          </p:cNvPr>
          <p:cNvSpPr/>
          <p:nvPr/>
        </p:nvSpPr>
        <p:spPr>
          <a:xfrm>
            <a:off x="5114760" y="3196711"/>
            <a:ext cx="608541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9C7D2DF6-6A6E-4B30-B6B8-C795BA879E03}"/>
              </a:ext>
            </a:extLst>
          </p:cNvPr>
          <p:cNvSpPr/>
          <p:nvPr/>
        </p:nvSpPr>
        <p:spPr>
          <a:xfrm>
            <a:off x="5163323" y="3221657"/>
            <a:ext cx="560805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030B0FA8-D17E-480A-994A-28C6E2F5BE91}"/>
              </a:ext>
            </a:extLst>
          </p:cNvPr>
          <p:cNvSpPr txBox="1"/>
          <p:nvPr/>
        </p:nvSpPr>
        <p:spPr>
          <a:xfrm>
            <a:off x="7994719" y="3141281"/>
            <a:ext cx="97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4 Neue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6C6E556B-71D3-4B98-BA72-02A76F84F511}"/>
              </a:ext>
            </a:extLst>
          </p:cNvPr>
          <p:cNvSpPr/>
          <p:nvPr/>
        </p:nvSpPr>
        <p:spPr>
          <a:xfrm>
            <a:off x="722878" y="3720738"/>
            <a:ext cx="754398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3454C0D2-83A9-4ACC-9B5D-B5462D31859C}"/>
              </a:ext>
            </a:extLst>
          </p:cNvPr>
          <p:cNvSpPr/>
          <p:nvPr/>
        </p:nvSpPr>
        <p:spPr>
          <a:xfrm>
            <a:off x="771440" y="3745684"/>
            <a:ext cx="695219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7395340-0AF4-4195-987D-DE900CC9D672}"/>
              </a:ext>
            </a:extLst>
          </p:cNvPr>
          <p:cNvSpPr txBox="1"/>
          <p:nvPr/>
        </p:nvSpPr>
        <p:spPr>
          <a:xfrm>
            <a:off x="7927393" y="3676962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5 Opfer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ED837349-6C4D-4F14-9E9D-7AB260DECD29}"/>
              </a:ext>
            </a:extLst>
          </p:cNvPr>
          <p:cNvSpPr/>
          <p:nvPr/>
        </p:nvSpPr>
        <p:spPr>
          <a:xfrm>
            <a:off x="6043399" y="3745685"/>
            <a:ext cx="904865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A338B442-F816-4541-AD19-766F59DC94B1}"/>
              </a:ext>
            </a:extLst>
          </p:cNvPr>
          <p:cNvSpPr/>
          <p:nvPr/>
        </p:nvSpPr>
        <p:spPr>
          <a:xfrm>
            <a:off x="6091962" y="3770631"/>
            <a:ext cx="833882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1807E75D-6C00-4500-9B55-BBB5586EA40A}"/>
              </a:ext>
            </a:extLst>
          </p:cNvPr>
          <p:cNvSpPr txBox="1"/>
          <p:nvPr/>
        </p:nvSpPr>
        <p:spPr>
          <a:xfrm>
            <a:off x="7486127" y="3935250"/>
            <a:ext cx="151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6 schämen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CAA73446-80BC-4D93-99FE-D856DC668265}"/>
              </a:ext>
            </a:extLst>
          </p:cNvPr>
          <p:cNvSpPr/>
          <p:nvPr/>
        </p:nvSpPr>
        <p:spPr>
          <a:xfrm>
            <a:off x="2339752" y="4835492"/>
            <a:ext cx="650542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4481BF73-CFAA-48DA-B223-2920CCC46823}"/>
              </a:ext>
            </a:extLst>
          </p:cNvPr>
          <p:cNvSpPr/>
          <p:nvPr/>
        </p:nvSpPr>
        <p:spPr>
          <a:xfrm>
            <a:off x="2388315" y="4860438"/>
            <a:ext cx="599510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DC77E01A-2141-4ED6-A730-3148BA3355D4}"/>
              </a:ext>
            </a:extLst>
          </p:cNvPr>
          <p:cNvSpPr txBox="1"/>
          <p:nvPr/>
        </p:nvSpPr>
        <p:spPr>
          <a:xfrm>
            <a:off x="7952015" y="4797152"/>
            <a:ext cx="1020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7 Wenn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61D557D6-99B5-4933-B984-7E617B07361F}"/>
              </a:ext>
            </a:extLst>
          </p:cNvPr>
          <p:cNvSpPr/>
          <p:nvPr/>
        </p:nvSpPr>
        <p:spPr>
          <a:xfrm>
            <a:off x="4460772" y="5373216"/>
            <a:ext cx="458688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C65921B8-0B19-4C19-BB8E-6B743695CCF6}"/>
              </a:ext>
            </a:extLst>
          </p:cNvPr>
          <p:cNvSpPr/>
          <p:nvPr/>
        </p:nvSpPr>
        <p:spPr>
          <a:xfrm>
            <a:off x="4509335" y="5398162"/>
            <a:ext cx="422706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EFDF2DD7-3CA4-4E2D-96CA-37637854CA7B}"/>
              </a:ext>
            </a:extLst>
          </p:cNvPr>
          <p:cNvSpPr txBox="1"/>
          <p:nvPr/>
        </p:nvSpPr>
        <p:spPr>
          <a:xfrm>
            <a:off x="7667625" y="5333146"/>
            <a:ext cx="1305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8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kein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36648F8-B71E-D3F3-61EB-DAFBB142C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152" y="5742059"/>
            <a:ext cx="129614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D835843-421C-405F-9013-08C4B412A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39" y="1053870"/>
            <a:ext cx="8852159" cy="48040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B5C9D62-1CCC-C7B2-FFBB-A38F702386E8}"/>
              </a:ext>
            </a:extLst>
          </p:cNvPr>
          <p:cNvSpPr txBox="1"/>
          <p:nvPr/>
        </p:nvSpPr>
        <p:spPr>
          <a:xfrm>
            <a:off x="190500" y="6724134"/>
            <a:ext cx="479490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Übungen\Da stimmt was nicht - Fiese Sprüche.pptx - Seite 4</a:t>
            </a:r>
          </a:p>
        </p:txBody>
      </p:sp>
    </p:spTree>
    <p:extLst>
      <p:ext uri="{BB962C8B-B14F-4D97-AF65-F5344CB8AC3E}">
        <p14:creationId xmlns:p14="http://schemas.microsoft.com/office/powerpoint/2010/main" val="97477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8" grpId="0"/>
      <p:bldP spid="30" grpId="0" animBg="1"/>
      <p:bldP spid="31" grpId="0" animBg="1"/>
      <p:bldP spid="32" grpId="0"/>
      <p:bldP spid="34" grpId="0" animBg="1"/>
      <p:bldP spid="35" grpId="0" animBg="1"/>
      <p:bldP spid="42" grpId="0"/>
      <p:bldP spid="43" grpId="0" animBg="1"/>
      <p:bldP spid="44" grpId="0" animBg="1"/>
      <p:bldP spid="45" grpId="0"/>
      <p:bldP spid="46" grpId="0" animBg="1"/>
      <p:bldP spid="47" grpId="0" animBg="1"/>
      <p:bldP spid="48" grpId="0"/>
      <p:bldP spid="49" grpId="0" animBg="1"/>
      <p:bldP spid="50" grpId="0" animBg="1"/>
      <p:bldP spid="51" grpId="0"/>
      <p:bldP spid="36" grpId="0" animBg="1"/>
      <p:bldP spid="37" grpId="0" animBg="1"/>
      <p:bldP spid="38" grpId="0"/>
      <p:bldP spid="39" grpId="0" animBg="1"/>
      <p:bldP spid="40" grpId="0" animBg="1"/>
      <p:bldP spid="41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90500" y="234839"/>
            <a:ext cx="5141472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Da stimmt was nicht! 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Klick auf die Wörter,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de-DE" altLang="de-DE" sz="200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die nicht stimmen!</a:t>
            </a:r>
            <a:endParaRPr lang="de-DE" altLang="de-DE" sz="2000" dirty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85" name="Rechteck 84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Nächste Seite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hteck 85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Vorherige Seite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Textfeld 130"/>
          <p:cNvSpPr txBox="1">
            <a:spLocks noChangeArrowheads="1"/>
          </p:cNvSpPr>
          <p:nvPr/>
        </p:nvSpPr>
        <p:spPr bwMode="auto">
          <a:xfrm>
            <a:off x="190500" y="1062317"/>
            <a:ext cx="8791761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Außerdem sollten Schüler im Internet viel unvorsichtiger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mit privaten Angaben sein. Also zum Beispiel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E-Mail-Anschriften nur an Fremde weitergeben, denen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man wirklich verbraucht. Auch bei eigenen Fotos oder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Videos aufpassen. Morgen findet man sie vielleicht komisch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und stellt sie ins Internet. Doch plötzlich benutzt sie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jemand, um einen damit zu verspotten. Auch Fotos von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Freunden nicht ausgefragt veröffentlichen. Es muss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mir recht sein.</a:t>
            </a:r>
          </a:p>
        </p:txBody>
      </p:sp>
      <p:sp>
        <p:nvSpPr>
          <p:cNvPr id="52" name="Foliennummernplatzhalter 8">
            <a:extLst>
              <a:ext uri="{FF2B5EF4-FFF2-40B4-BE49-F238E27FC236}">
                <a16:creationId xmlns:a16="http://schemas.microsoft.com/office/drawing/2014/main" id="{FD7BD788-F06C-4F4B-AAAC-06E245ECC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2950" y="133350"/>
            <a:ext cx="2133600" cy="365125"/>
          </a:xfrm>
        </p:spPr>
        <p:txBody>
          <a:bodyPr/>
          <a:lstStyle/>
          <a:p>
            <a:fld id="{97B04CFF-8EEE-4F66-A066-BB3857889C29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6A57300-03BC-D45E-6070-4A6329C33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152" y="5742059"/>
            <a:ext cx="129614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4A478B2-453A-E6DB-EED2-F0EC4E4CB2EA}"/>
              </a:ext>
            </a:extLst>
          </p:cNvPr>
          <p:cNvSpPr/>
          <p:nvPr/>
        </p:nvSpPr>
        <p:spPr>
          <a:xfrm>
            <a:off x="190501" y="1124744"/>
            <a:ext cx="7489676" cy="511256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5" name="Rechteck 144"/>
          <p:cNvSpPr/>
          <p:nvPr/>
        </p:nvSpPr>
        <p:spPr>
          <a:xfrm>
            <a:off x="5081207" y="1100913"/>
            <a:ext cx="1761496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F63F64B7-CC99-436E-B727-EFE546DAB057}"/>
              </a:ext>
            </a:extLst>
          </p:cNvPr>
          <p:cNvSpPr/>
          <p:nvPr/>
        </p:nvSpPr>
        <p:spPr>
          <a:xfrm>
            <a:off x="5081206" y="1125859"/>
            <a:ext cx="1761495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D93202D-019C-4A68-AFC0-2CD5D832BB5D}"/>
              </a:ext>
            </a:extLst>
          </p:cNvPr>
          <p:cNvSpPr txBox="1"/>
          <p:nvPr/>
        </p:nvSpPr>
        <p:spPr>
          <a:xfrm>
            <a:off x="7228484" y="1052736"/>
            <a:ext cx="1744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 vorsichtiger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642C05FA-94C0-4CC0-B94F-5D491DBFE835}"/>
              </a:ext>
            </a:extLst>
          </p:cNvPr>
          <p:cNvSpPr/>
          <p:nvPr/>
        </p:nvSpPr>
        <p:spPr>
          <a:xfrm>
            <a:off x="1041362" y="2123269"/>
            <a:ext cx="1484611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0E504805-ABDD-4972-B5FC-C7D5FA3CF7D8}"/>
              </a:ext>
            </a:extLst>
          </p:cNvPr>
          <p:cNvSpPr/>
          <p:nvPr/>
        </p:nvSpPr>
        <p:spPr>
          <a:xfrm>
            <a:off x="1028532" y="2148215"/>
            <a:ext cx="1368152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1597814-2A6D-42C1-BBFF-744B98E4C08E}"/>
              </a:ext>
            </a:extLst>
          </p:cNvPr>
          <p:cNvSpPr txBox="1"/>
          <p:nvPr/>
        </p:nvSpPr>
        <p:spPr>
          <a:xfrm>
            <a:off x="7571270" y="2075092"/>
            <a:ext cx="140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 Adressen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272F982B-AEF0-4138-9957-658E07DDC937}"/>
              </a:ext>
            </a:extLst>
          </p:cNvPr>
          <p:cNvSpPr/>
          <p:nvPr/>
        </p:nvSpPr>
        <p:spPr>
          <a:xfrm>
            <a:off x="3157835" y="2142688"/>
            <a:ext cx="998754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BBD72B83-A2AB-4468-B512-187E8405D1B1}"/>
              </a:ext>
            </a:extLst>
          </p:cNvPr>
          <p:cNvSpPr/>
          <p:nvPr/>
        </p:nvSpPr>
        <p:spPr>
          <a:xfrm>
            <a:off x="3206397" y="2167634"/>
            <a:ext cx="920408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E2B4083-9D10-449F-B2A8-31D5D070235F}"/>
              </a:ext>
            </a:extLst>
          </p:cNvPr>
          <p:cNvSpPr txBox="1"/>
          <p:nvPr/>
        </p:nvSpPr>
        <p:spPr>
          <a:xfrm>
            <a:off x="7642058" y="2348880"/>
            <a:ext cx="1330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3 Freunde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23659C55-E29F-4A43-A95E-FA68FA6B1E40}"/>
              </a:ext>
            </a:extLst>
          </p:cNvPr>
          <p:cNvSpPr/>
          <p:nvPr/>
        </p:nvSpPr>
        <p:spPr>
          <a:xfrm>
            <a:off x="1728751" y="2692342"/>
            <a:ext cx="1398134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9C7D2DF6-6A6E-4B30-B6B8-C795BA879E03}"/>
              </a:ext>
            </a:extLst>
          </p:cNvPr>
          <p:cNvSpPr/>
          <p:nvPr/>
        </p:nvSpPr>
        <p:spPr>
          <a:xfrm>
            <a:off x="1777314" y="2717288"/>
            <a:ext cx="1288459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030B0FA8-D17E-480A-994A-28C6E2F5BE91}"/>
              </a:ext>
            </a:extLst>
          </p:cNvPr>
          <p:cNvSpPr txBox="1"/>
          <p:nvPr/>
        </p:nvSpPr>
        <p:spPr>
          <a:xfrm>
            <a:off x="7637250" y="2636912"/>
            <a:ext cx="1335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4 vertraut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6C6E556B-71D3-4B98-BA72-02A76F84F511}"/>
              </a:ext>
            </a:extLst>
          </p:cNvPr>
          <p:cNvSpPr/>
          <p:nvPr/>
        </p:nvSpPr>
        <p:spPr>
          <a:xfrm>
            <a:off x="2293496" y="3203389"/>
            <a:ext cx="955407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3454C0D2-83A9-4ACC-9B5D-B5462D31859C}"/>
              </a:ext>
            </a:extLst>
          </p:cNvPr>
          <p:cNvSpPr/>
          <p:nvPr/>
        </p:nvSpPr>
        <p:spPr>
          <a:xfrm>
            <a:off x="2354243" y="3228335"/>
            <a:ext cx="880460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7395340-0AF4-4195-987D-DE900CC9D672}"/>
              </a:ext>
            </a:extLst>
          </p:cNvPr>
          <p:cNvSpPr txBox="1"/>
          <p:nvPr/>
        </p:nvSpPr>
        <p:spPr>
          <a:xfrm>
            <a:off x="7811978" y="3207843"/>
            <a:ext cx="1160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5 Heute 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ED837349-6C4D-4F14-9E9D-7AB260DECD29}"/>
              </a:ext>
            </a:extLst>
          </p:cNvPr>
          <p:cNvSpPr/>
          <p:nvPr/>
        </p:nvSpPr>
        <p:spPr>
          <a:xfrm>
            <a:off x="1979712" y="4829107"/>
            <a:ext cx="1364331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A338B442-F816-4541-AD19-766F59DC94B1}"/>
              </a:ext>
            </a:extLst>
          </p:cNvPr>
          <p:cNvSpPr/>
          <p:nvPr/>
        </p:nvSpPr>
        <p:spPr>
          <a:xfrm>
            <a:off x="2028274" y="4854053"/>
            <a:ext cx="1257305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1807E75D-6C00-4500-9B55-BBB5586EA40A}"/>
              </a:ext>
            </a:extLst>
          </p:cNvPr>
          <p:cNvSpPr txBox="1"/>
          <p:nvPr/>
        </p:nvSpPr>
        <p:spPr>
          <a:xfrm>
            <a:off x="7228484" y="4804376"/>
            <a:ext cx="1744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6 ungefragt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DC77E01A-2141-4ED6-A730-3148BA3355D4}"/>
              </a:ext>
            </a:extLst>
          </p:cNvPr>
          <p:cNvSpPr txBox="1"/>
          <p:nvPr/>
        </p:nvSpPr>
        <p:spPr>
          <a:xfrm>
            <a:off x="7945026" y="5301208"/>
            <a:ext cx="1027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7 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ihnen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CAA73446-80BC-4D93-99FE-D856DC668265}"/>
              </a:ext>
            </a:extLst>
          </p:cNvPr>
          <p:cNvSpPr/>
          <p:nvPr/>
        </p:nvSpPr>
        <p:spPr>
          <a:xfrm>
            <a:off x="179512" y="5366680"/>
            <a:ext cx="494267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4481BF73-CFAA-48DA-B223-2920CCC46823}"/>
              </a:ext>
            </a:extLst>
          </p:cNvPr>
          <p:cNvSpPr/>
          <p:nvPr/>
        </p:nvSpPr>
        <p:spPr>
          <a:xfrm>
            <a:off x="228075" y="5391626"/>
            <a:ext cx="455494" cy="319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5824DBE-14DC-43E5-BFF5-5A57E9AAB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02" y="1063994"/>
            <a:ext cx="8852159" cy="48040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92C3514-AD35-D32F-EF0C-0685C05DCEE1}"/>
              </a:ext>
            </a:extLst>
          </p:cNvPr>
          <p:cNvSpPr txBox="1"/>
          <p:nvPr/>
        </p:nvSpPr>
        <p:spPr>
          <a:xfrm>
            <a:off x="190500" y="6724134"/>
            <a:ext cx="479490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Übungen\Da stimmt was nicht - Fiese Sprüche.pptx - Seite 5</a:t>
            </a:r>
          </a:p>
        </p:txBody>
      </p:sp>
    </p:spTree>
    <p:extLst>
      <p:ext uri="{BB962C8B-B14F-4D97-AF65-F5344CB8AC3E}">
        <p14:creationId xmlns:p14="http://schemas.microsoft.com/office/powerpoint/2010/main" val="47015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26" grpId="0" animBg="1"/>
      <p:bldP spid="8" grpId="0"/>
      <p:bldP spid="30" grpId="0" animBg="1"/>
      <p:bldP spid="31" grpId="0" animBg="1"/>
      <p:bldP spid="32" grpId="0"/>
      <p:bldP spid="34" grpId="0" animBg="1"/>
      <p:bldP spid="35" grpId="0" animBg="1"/>
      <p:bldP spid="42" grpId="0"/>
      <p:bldP spid="43" grpId="0" animBg="1"/>
      <p:bldP spid="44" grpId="0" animBg="1"/>
      <p:bldP spid="45" grpId="0"/>
      <p:bldP spid="46" grpId="0" animBg="1"/>
      <p:bldP spid="47" grpId="0" animBg="1"/>
      <p:bldP spid="48" grpId="0"/>
      <p:bldP spid="49" grpId="0" animBg="1"/>
      <p:bldP spid="50" grpId="0" animBg="1"/>
      <p:bldP spid="51" grpId="0"/>
      <p:bldP spid="38" grpId="0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feld 4"/>
          <p:cNvSpPr txBox="1">
            <a:spLocks noChangeArrowheads="1"/>
          </p:cNvSpPr>
          <p:nvPr/>
        </p:nvSpPr>
        <p:spPr bwMode="auto">
          <a:xfrm>
            <a:off x="179512" y="179388"/>
            <a:ext cx="2560316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Trebuchet MS" pitchFamily="34" charset="0"/>
              </a:rPr>
              <a:t>Sätze schnell lesen!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2400" b="1" dirty="0">
              <a:latin typeface="Trebuchet MS" pitchFamily="34" charset="0"/>
            </a:endParaRPr>
          </a:p>
        </p:txBody>
      </p:sp>
      <p:sp>
        <p:nvSpPr>
          <p:cNvPr id="75" name="Rechteck 74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Nächste  Seite</a:t>
            </a:r>
          </a:p>
        </p:txBody>
      </p:sp>
      <p:sp>
        <p:nvSpPr>
          <p:cNvPr id="76" name="Rechteck 75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Vorherige  Seite</a:t>
            </a:r>
          </a:p>
        </p:txBody>
      </p:sp>
      <p:sp>
        <p:nvSpPr>
          <p:cNvPr id="20549" name="Foliennummernplatzhalter 2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647201-A362-40F2-8550-D41AFC9D1B81}" type="slidenum">
              <a:rPr lang="de-DE" altLang="de-DE" sz="800" smtClean="0">
                <a:solidFill>
                  <a:srgbClr val="898989"/>
                </a:solidFill>
                <a:latin typeface="Trebuchet MS" pitchFamily="34" charset="0"/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800">
              <a:solidFill>
                <a:srgbClr val="89898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3B9ED20-4E34-4FC4-8007-43ED89095CE0}"/>
              </a:ext>
            </a:extLst>
          </p:cNvPr>
          <p:cNvSpPr txBox="1"/>
          <p:nvPr/>
        </p:nvSpPr>
        <p:spPr>
          <a:xfrm>
            <a:off x="381000" y="1143000"/>
            <a:ext cx="3392275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Fiese</a:t>
            </a:r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Sprüche</a:t>
            </a:r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im</a:t>
            </a:r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Internet</a:t>
            </a:r>
          </a:p>
        </p:txBody>
      </p:sp>
      <p:sp>
        <p:nvSpPr>
          <p:cNvPr id="18" name="dot_1">
            <a:extLst>
              <a:ext uri="{FF2B5EF4-FFF2-40B4-BE49-F238E27FC236}">
                <a16:creationId xmlns:a16="http://schemas.microsoft.com/office/drawing/2014/main" id="{AB151064-2C78-46B0-9490-764B792258E6}"/>
              </a:ext>
            </a:extLst>
          </p:cNvPr>
          <p:cNvSpPr/>
          <p:nvPr/>
        </p:nvSpPr>
        <p:spPr>
          <a:xfrm>
            <a:off x="190500" y="12065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0FA1251-E5A5-4E5E-8AEB-D54F2843DE9C}"/>
              </a:ext>
            </a:extLst>
          </p:cNvPr>
          <p:cNvSpPr txBox="1"/>
          <p:nvPr/>
        </p:nvSpPr>
        <p:spPr>
          <a:xfrm>
            <a:off x="381000" y="1635813"/>
            <a:ext cx="4497321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„Luisa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stinkt!„ –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„Tim,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die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fette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Sau!"</a:t>
            </a:r>
          </a:p>
        </p:txBody>
      </p:sp>
      <p:sp>
        <p:nvSpPr>
          <p:cNvPr id="20" name="dot_2">
            <a:extLst>
              <a:ext uri="{FF2B5EF4-FFF2-40B4-BE49-F238E27FC236}">
                <a16:creationId xmlns:a16="http://schemas.microsoft.com/office/drawing/2014/main" id="{0FF11BEC-700F-4100-B2E6-69DE59BBBC7F}"/>
              </a:ext>
            </a:extLst>
          </p:cNvPr>
          <p:cNvSpPr/>
          <p:nvPr/>
        </p:nvSpPr>
        <p:spPr>
          <a:xfrm>
            <a:off x="190500" y="179711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25B93B5-7893-46A8-9FD8-ACAD87257795}"/>
              </a:ext>
            </a:extLst>
          </p:cNvPr>
          <p:cNvSpPr txBox="1"/>
          <p:nvPr/>
        </p:nvSpPr>
        <p:spPr>
          <a:xfrm>
            <a:off x="381000" y="2436403"/>
            <a:ext cx="5934638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Solche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Beleidigungen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kann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man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im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Internet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lesen.</a:t>
            </a:r>
          </a:p>
        </p:txBody>
      </p:sp>
      <p:sp>
        <p:nvSpPr>
          <p:cNvPr id="27" name="dot_4">
            <a:extLst>
              <a:ext uri="{FF2B5EF4-FFF2-40B4-BE49-F238E27FC236}">
                <a16:creationId xmlns:a16="http://schemas.microsoft.com/office/drawing/2014/main" id="{A7BFB6C9-25F1-4BB1-8B87-FE61C35CD6D3}"/>
              </a:ext>
            </a:extLst>
          </p:cNvPr>
          <p:cNvSpPr/>
          <p:nvPr/>
        </p:nvSpPr>
        <p:spPr>
          <a:xfrm>
            <a:off x="190500" y="255652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F50D99E-B70B-40C2-947A-28B26DF459CF}"/>
              </a:ext>
            </a:extLst>
          </p:cNvPr>
          <p:cNvSpPr txBox="1"/>
          <p:nvPr/>
        </p:nvSpPr>
        <p:spPr>
          <a:xfrm>
            <a:off x="381000" y="2929217"/>
            <a:ext cx="6518131" cy="163121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Wenn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in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sozialen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Netzwerken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oder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in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Chats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Beleidigungen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verbreitet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oder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nicht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für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die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Öffentlichkeit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bestimmte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Fotos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eingestellt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werden,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spricht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man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von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Cypermobbing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(sprich: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saibamobbing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).</a:t>
            </a:r>
          </a:p>
        </p:txBody>
      </p:sp>
      <p:sp>
        <p:nvSpPr>
          <p:cNvPr id="29" name="dot_5">
            <a:extLst>
              <a:ext uri="{FF2B5EF4-FFF2-40B4-BE49-F238E27FC236}">
                <a16:creationId xmlns:a16="http://schemas.microsoft.com/office/drawing/2014/main" id="{6F5AAE07-C924-4421-8F8C-06528D42DF20}"/>
              </a:ext>
            </a:extLst>
          </p:cNvPr>
          <p:cNvSpPr/>
          <p:nvPr/>
        </p:nvSpPr>
        <p:spPr>
          <a:xfrm>
            <a:off x="190500" y="306896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5FDD64F-4C43-45D9-B402-3E3DDAC3F6B3}"/>
              </a:ext>
            </a:extLst>
          </p:cNvPr>
          <p:cNvSpPr txBox="1"/>
          <p:nvPr/>
        </p:nvSpPr>
        <p:spPr>
          <a:xfrm>
            <a:off x="381000" y="4653136"/>
            <a:ext cx="5320687" cy="132343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Bei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einer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großen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Umfrage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kam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jetzt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heraus: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Schon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jeder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fünfte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Schüler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hat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es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schon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mal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mit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so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einer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Internet-Attacke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zu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tun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gehabt.</a:t>
            </a:r>
          </a:p>
        </p:txBody>
      </p:sp>
      <p:sp>
        <p:nvSpPr>
          <p:cNvPr id="31" name="dot_6">
            <a:extLst>
              <a:ext uri="{FF2B5EF4-FFF2-40B4-BE49-F238E27FC236}">
                <a16:creationId xmlns:a16="http://schemas.microsoft.com/office/drawing/2014/main" id="{2115F217-F527-4EA6-91B7-59023D4A0172}"/>
              </a:ext>
            </a:extLst>
          </p:cNvPr>
          <p:cNvSpPr/>
          <p:nvPr/>
        </p:nvSpPr>
        <p:spPr>
          <a:xfrm>
            <a:off x="190500" y="479715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Foliennummernplatzhalter 8">
            <a:extLst>
              <a:ext uri="{FF2B5EF4-FFF2-40B4-BE49-F238E27FC236}">
                <a16:creationId xmlns:a16="http://schemas.microsoft.com/office/drawing/2014/main" id="{0DCE43D0-0ABA-4F98-B722-CCA108132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2950" y="133350"/>
            <a:ext cx="2133600" cy="365125"/>
          </a:xfrm>
        </p:spPr>
        <p:txBody>
          <a:bodyPr/>
          <a:lstStyle/>
          <a:p>
            <a:fld id="{97B04CFF-8EEE-4F66-A066-BB3857889C29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650424D-A9C2-FB78-2DDC-65C79D44FFFE}"/>
              </a:ext>
            </a:extLst>
          </p:cNvPr>
          <p:cNvSpPr txBox="1"/>
          <p:nvPr/>
        </p:nvSpPr>
        <p:spPr>
          <a:xfrm>
            <a:off x="190500" y="6724134"/>
            <a:ext cx="479490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Übungen\Da stimmt was nicht - Fiese Sprüche.pptx - Seite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19" grpId="0" autoUpdateAnimBg="0"/>
      <p:bldP spid="26" grpId="0" autoUpdateAnimBg="0"/>
      <p:bldP spid="28" grpId="0" autoUpdateAnimBg="0"/>
      <p:bldP spid="3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feld 4"/>
          <p:cNvSpPr txBox="1">
            <a:spLocks noChangeArrowheads="1"/>
          </p:cNvSpPr>
          <p:nvPr/>
        </p:nvSpPr>
        <p:spPr bwMode="auto">
          <a:xfrm>
            <a:off x="179512" y="179388"/>
            <a:ext cx="2560316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Trebuchet MS" pitchFamily="34" charset="0"/>
              </a:rPr>
              <a:t>Sätze schnell lesen!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2400" b="1" dirty="0">
              <a:latin typeface="Trebuchet MS" pitchFamily="34" charset="0"/>
            </a:endParaRPr>
          </a:p>
        </p:txBody>
      </p:sp>
      <p:sp>
        <p:nvSpPr>
          <p:cNvPr id="75" name="Rechteck 74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Nächste  Seite</a:t>
            </a:r>
          </a:p>
        </p:txBody>
      </p:sp>
      <p:sp>
        <p:nvSpPr>
          <p:cNvPr id="76" name="Rechteck 75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Vorherige  Seite</a:t>
            </a:r>
          </a:p>
        </p:txBody>
      </p:sp>
      <p:sp>
        <p:nvSpPr>
          <p:cNvPr id="20549" name="Foliennummernplatzhalter 2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647201-A362-40F2-8550-D41AFC9D1B81}" type="slidenum">
              <a:rPr lang="de-DE" altLang="de-DE" sz="800" smtClean="0">
                <a:solidFill>
                  <a:srgbClr val="898989"/>
                </a:solidFill>
                <a:latin typeface="Trebuchet MS" pitchFamily="34" charset="0"/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800">
              <a:solidFill>
                <a:srgbClr val="89898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E08C9D-18D0-417D-8F31-ADD562FF505E}"/>
              </a:ext>
            </a:extLst>
          </p:cNvPr>
          <p:cNvSpPr txBox="1"/>
          <p:nvPr/>
        </p:nvSpPr>
        <p:spPr>
          <a:xfrm>
            <a:off x="381000" y="1143000"/>
            <a:ext cx="5075428" cy="1015663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Schon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ab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dritten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Klasse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werden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Kinder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Opfer von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Cybermobbing“,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erklärt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ein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Experte.</a:t>
            </a:r>
          </a:p>
        </p:txBody>
      </p:sp>
      <p:sp>
        <p:nvSpPr>
          <p:cNvPr id="8" name="dot_1">
            <a:extLst>
              <a:ext uri="{FF2B5EF4-FFF2-40B4-BE49-F238E27FC236}">
                <a16:creationId xmlns:a16="http://schemas.microsoft.com/office/drawing/2014/main" id="{EB07B3E5-E424-4DFA-850B-D29857C488DD}"/>
              </a:ext>
            </a:extLst>
          </p:cNvPr>
          <p:cNvSpPr/>
          <p:nvPr/>
        </p:nvSpPr>
        <p:spPr>
          <a:xfrm>
            <a:off x="190500" y="126037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12C25C0-1E19-4072-8106-9CC5A66B2B9A}"/>
              </a:ext>
            </a:extLst>
          </p:cNvPr>
          <p:cNvSpPr txBox="1"/>
          <p:nvPr/>
        </p:nvSpPr>
        <p:spPr>
          <a:xfrm>
            <a:off x="381000" y="2339489"/>
            <a:ext cx="6207148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Manchmal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kommen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die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Beleidigungen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von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Leuten,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die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betroffene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Schüler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oder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die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Schülerin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kennt.</a:t>
            </a:r>
          </a:p>
        </p:txBody>
      </p:sp>
      <p:sp>
        <p:nvSpPr>
          <p:cNvPr id="10" name="dot_2">
            <a:extLst>
              <a:ext uri="{FF2B5EF4-FFF2-40B4-BE49-F238E27FC236}">
                <a16:creationId xmlns:a16="http://schemas.microsoft.com/office/drawing/2014/main" id="{A940A13E-2687-4065-A375-7382B04AEF16}"/>
              </a:ext>
            </a:extLst>
          </p:cNvPr>
          <p:cNvSpPr/>
          <p:nvPr/>
        </p:nvSpPr>
        <p:spPr>
          <a:xfrm>
            <a:off x="190500" y="249289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ED90BD7-DDFC-4859-A1BF-75B7028C36BF}"/>
              </a:ext>
            </a:extLst>
          </p:cNvPr>
          <p:cNvSpPr txBox="1"/>
          <p:nvPr/>
        </p:nvSpPr>
        <p:spPr>
          <a:xfrm>
            <a:off x="381000" y="3228201"/>
            <a:ext cx="5830442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Manchmal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aber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auch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von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wildfremden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Menschen.</a:t>
            </a:r>
          </a:p>
        </p:txBody>
      </p:sp>
      <p:sp>
        <p:nvSpPr>
          <p:cNvPr id="12" name="dot_3">
            <a:extLst>
              <a:ext uri="{FF2B5EF4-FFF2-40B4-BE49-F238E27FC236}">
                <a16:creationId xmlns:a16="http://schemas.microsoft.com/office/drawing/2014/main" id="{9CDA99C6-2FB2-4417-BBC3-448B61AC9942}"/>
              </a:ext>
            </a:extLst>
          </p:cNvPr>
          <p:cNvSpPr/>
          <p:nvPr/>
        </p:nvSpPr>
        <p:spPr>
          <a:xfrm>
            <a:off x="190500" y="335699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6A5F58F-544E-4248-A180-5E2E3E429207}"/>
              </a:ext>
            </a:extLst>
          </p:cNvPr>
          <p:cNvSpPr txBox="1"/>
          <p:nvPr/>
        </p:nvSpPr>
        <p:spPr>
          <a:xfrm>
            <a:off x="381000" y="3809137"/>
            <a:ext cx="5091458" cy="1015663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Bei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dieser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Form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von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Mobbing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werden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Lügen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verbreitet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oder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Fotofälschungen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ins Internet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gestellt.</a:t>
            </a:r>
          </a:p>
        </p:txBody>
      </p:sp>
      <p:sp>
        <p:nvSpPr>
          <p:cNvPr id="14" name="dot_4">
            <a:extLst>
              <a:ext uri="{FF2B5EF4-FFF2-40B4-BE49-F238E27FC236}">
                <a16:creationId xmlns:a16="http://schemas.microsoft.com/office/drawing/2014/main" id="{740A3067-B4B3-4778-80AA-7123D40112B5}"/>
              </a:ext>
            </a:extLst>
          </p:cNvPr>
          <p:cNvSpPr/>
          <p:nvPr/>
        </p:nvSpPr>
        <p:spPr>
          <a:xfrm>
            <a:off x="190500" y="393305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1217395-1D6C-4902-A834-434F1E3324AA}"/>
              </a:ext>
            </a:extLst>
          </p:cNvPr>
          <p:cNvSpPr txBox="1"/>
          <p:nvPr/>
        </p:nvSpPr>
        <p:spPr>
          <a:xfrm>
            <a:off x="381000" y="5005625"/>
            <a:ext cx="2927404" cy="1015663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Darauf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sieht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man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dann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zum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Beispiel jemanden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total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hässlich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entstellt.</a:t>
            </a:r>
          </a:p>
        </p:txBody>
      </p:sp>
      <p:sp>
        <p:nvSpPr>
          <p:cNvPr id="16" name="dot_5">
            <a:extLst>
              <a:ext uri="{FF2B5EF4-FFF2-40B4-BE49-F238E27FC236}">
                <a16:creationId xmlns:a16="http://schemas.microsoft.com/office/drawing/2014/main" id="{B087949B-C50D-4777-A6FA-2CB260347A8E}"/>
              </a:ext>
            </a:extLst>
          </p:cNvPr>
          <p:cNvSpPr/>
          <p:nvPr/>
        </p:nvSpPr>
        <p:spPr>
          <a:xfrm>
            <a:off x="190500" y="515719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8">
            <a:extLst>
              <a:ext uri="{FF2B5EF4-FFF2-40B4-BE49-F238E27FC236}">
                <a16:creationId xmlns:a16="http://schemas.microsoft.com/office/drawing/2014/main" id="{A229B329-723D-463E-B522-384DA1AB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2950" y="133350"/>
            <a:ext cx="2133600" cy="365125"/>
          </a:xfrm>
        </p:spPr>
        <p:txBody>
          <a:bodyPr/>
          <a:lstStyle/>
          <a:p>
            <a:fld id="{97B04CFF-8EEE-4F66-A066-BB3857889C29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0771D72-364E-9381-DDF2-9E0423F044E6}"/>
              </a:ext>
            </a:extLst>
          </p:cNvPr>
          <p:cNvSpPr txBox="1"/>
          <p:nvPr/>
        </p:nvSpPr>
        <p:spPr>
          <a:xfrm>
            <a:off x="190500" y="6724134"/>
            <a:ext cx="479490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Übungen\Da stimmt was nicht - Fiese Sprüche.pptx - Seite 7</a:t>
            </a:r>
          </a:p>
        </p:txBody>
      </p:sp>
    </p:spTree>
    <p:extLst>
      <p:ext uri="{BB962C8B-B14F-4D97-AF65-F5344CB8AC3E}">
        <p14:creationId xmlns:p14="http://schemas.microsoft.com/office/powerpoint/2010/main" val="201658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autoUpdateAnimBg="0"/>
      <p:bldP spid="11" grpId="0" autoUpdateAnimBg="0"/>
      <p:bldP spid="13" grpId="0" autoUpdateAnimBg="0"/>
      <p:bldP spid="1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feld 4"/>
          <p:cNvSpPr txBox="1">
            <a:spLocks noChangeArrowheads="1"/>
          </p:cNvSpPr>
          <p:nvPr/>
        </p:nvSpPr>
        <p:spPr bwMode="auto">
          <a:xfrm>
            <a:off x="179512" y="179388"/>
            <a:ext cx="2560316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Trebuchet MS" pitchFamily="34" charset="0"/>
              </a:rPr>
              <a:t>Sätze schnell lesen!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2400" b="1" dirty="0">
              <a:latin typeface="Trebuchet MS" pitchFamily="34" charset="0"/>
            </a:endParaRPr>
          </a:p>
        </p:txBody>
      </p:sp>
      <p:sp>
        <p:nvSpPr>
          <p:cNvPr id="75" name="Rechteck 74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Nächste  Seite</a:t>
            </a:r>
          </a:p>
        </p:txBody>
      </p:sp>
      <p:sp>
        <p:nvSpPr>
          <p:cNvPr id="76" name="Rechteck 75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Vorherige  Seite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A5BA338-D089-4A0F-AF27-64D65A91E52C}"/>
              </a:ext>
            </a:extLst>
          </p:cNvPr>
          <p:cNvSpPr txBox="1"/>
          <p:nvPr/>
        </p:nvSpPr>
        <p:spPr>
          <a:xfrm>
            <a:off x="381000" y="1143000"/>
            <a:ext cx="1907895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i="1" dirty="0">
                <a:solidFill>
                  <a:srgbClr val="000000"/>
                </a:solidFill>
                <a:latin typeface="Trebuchet MS" panose="020B0603020202020204" pitchFamily="34" charset="0"/>
              </a:rPr>
              <a:t>Internetgaffer</a:t>
            </a:r>
          </a:p>
        </p:txBody>
      </p:sp>
      <p:sp>
        <p:nvSpPr>
          <p:cNvPr id="8" name="dot_1">
            <a:extLst>
              <a:ext uri="{FF2B5EF4-FFF2-40B4-BE49-F238E27FC236}">
                <a16:creationId xmlns:a16="http://schemas.microsoft.com/office/drawing/2014/main" id="{8D7724DE-22AA-4593-93C0-96898075D3F7}"/>
              </a:ext>
            </a:extLst>
          </p:cNvPr>
          <p:cNvSpPr/>
          <p:nvPr/>
        </p:nvSpPr>
        <p:spPr>
          <a:xfrm>
            <a:off x="190500" y="123128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A2DE9BF-CD61-4E29-AB41-9254792DFE9F}"/>
              </a:ext>
            </a:extLst>
          </p:cNvPr>
          <p:cNvSpPr txBox="1"/>
          <p:nvPr/>
        </p:nvSpPr>
        <p:spPr>
          <a:xfrm>
            <a:off x="381000" y="1539505"/>
            <a:ext cx="404790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Plötzlich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können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viele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Menschen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die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Beleidigung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lesen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oder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sehen.</a:t>
            </a:r>
          </a:p>
        </p:txBody>
      </p:sp>
      <p:sp>
        <p:nvSpPr>
          <p:cNvPr id="10" name="dot_2">
            <a:extLst>
              <a:ext uri="{FF2B5EF4-FFF2-40B4-BE49-F238E27FC236}">
                <a16:creationId xmlns:a16="http://schemas.microsoft.com/office/drawing/2014/main" id="{AEAD7923-F3EE-43D2-BDCC-C8D2B8E2ABE6}"/>
              </a:ext>
            </a:extLst>
          </p:cNvPr>
          <p:cNvSpPr/>
          <p:nvPr/>
        </p:nvSpPr>
        <p:spPr>
          <a:xfrm>
            <a:off x="190500" y="166373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C798B1-E2C4-4DDD-8950-EFD1BEA26C32}"/>
              </a:ext>
            </a:extLst>
          </p:cNvPr>
          <p:cNvSpPr txBox="1"/>
          <p:nvPr/>
        </p:nvSpPr>
        <p:spPr>
          <a:xfrm>
            <a:off x="381000" y="2243786"/>
            <a:ext cx="655660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Die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Sprüche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oder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Fotos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können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kaum gelöscht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werden,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bleiben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also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„auf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ewig“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im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Netz.</a:t>
            </a:r>
          </a:p>
        </p:txBody>
      </p:sp>
      <p:sp>
        <p:nvSpPr>
          <p:cNvPr id="12" name="dot_3">
            <a:extLst>
              <a:ext uri="{FF2B5EF4-FFF2-40B4-BE49-F238E27FC236}">
                <a16:creationId xmlns:a16="http://schemas.microsoft.com/office/drawing/2014/main" id="{567A4DF4-A70E-4F45-92D8-7DFE96B9247B}"/>
              </a:ext>
            </a:extLst>
          </p:cNvPr>
          <p:cNvSpPr/>
          <p:nvPr/>
        </p:nvSpPr>
        <p:spPr>
          <a:xfrm>
            <a:off x="190500" y="235071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4C840D2-B5F6-414C-9A58-829D224FF804}"/>
              </a:ext>
            </a:extLst>
          </p:cNvPr>
          <p:cNvSpPr txBox="1"/>
          <p:nvPr/>
        </p:nvSpPr>
        <p:spPr>
          <a:xfrm>
            <a:off x="381000" y="2948067"/>
            <a:ext cx="4600940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Deshalb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wird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das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Opfer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immer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wieder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aufs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Neue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verspottet.</a:t>
            </a:r>
          </a:p>
        </p:txBody>
      </p:sp>
      <p:sp>
        <p:nvSpPr>
          <p:cNvPr id="14" name="dot_4">
            <a:extLst>
              <a:ext uri="{FF2B5EF4-FFF2-40B4-BE49-F238E27FC236}">
                <a16:creationId xmlns:a16="http://schemas.microsoft.com/office/drawing/2014/main" id="{F96B0B34-3350-4FB4-A1F8-477FE540F5DD}"/>
              </a:ext>
            </a:extLst>
          </p:cNvPr>
          <p:cNvSpPr/>
          <p:nvPr/>
        </p:nvSpPr>
        <p:spPr>
          <a:xfrm>
            <a:off x="190500" y="306896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F5A4E9B-9618-4463-BC9E-8B21DDE61700}"/>
              </a:ext>
            </a:extLst>
          </p:cNvPr>
          <p:cNvSpPr txBox="1"/>
          <p:nvPr/>
        </p:nvSpPr>
        <p:spPr>
          <a:xfrm>
            <a:off x="381000" y="3652348"/>
            <a:ext cx="430701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Opfer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von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Cybermobbing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wird,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muss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sich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nicht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schämen!</a:t>
            </a:r>
          </a:p>
        </p:txBody>
      </p:sp>
      <p:sp>
        <p:nvSpPr>
          <p:cNvPr id="16" name="dot_5">
            <a:extLst>
              <a:ext uri="{FF2B5EF4-FFF2-40B4-BE49-F238E27FC236}">
                <a16:creationId xmlns:a16="http://schemas.microsoft.com/office/drawing/2014/main" id="{3CBC2510-3C4F-439E-9078-C2314EF268ED}"/>
              </a:ext>
            </a:extLst>
          </p:cNvPr>
          <p:cNvSpPr/>
          <p:nvPr/>
        </p:nvSpPr>
        <p:spPr>
          <a:xfrm>
            <a:off x="190500" y="378904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E8394E1-3867-4F6E-AE71-2D0217A62CE4}"/>
              </a:ext>
            </a:extLst>
          </p:cNvPr>
          <p:cNvSpPr txBox="1"/>
          <p:nvPr/>
        </p:nvSpPr>
        <p:spPr>
          <a:xfrm>
            <a:off x="381000" y="4356629"/>
            <a:ext cx="424507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Immer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gleich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mit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Eltern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und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Lehrern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darüber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sprechen.</a:t>
            </a:r>
          </a:p>
        </p:txBody>
      </p:sp>
      <p:sp>
        <p:nvSpPr>
          <p:cNvPr id="18" name="dot_6">
            <a:extLst>
              <a:ext uri="{FF2B5EF4-FFF2-40B4-BE49-F238E27FC236}">
                <a16:creationId xmlns:a16="http://schemas.microsoft.com/office/drawing/2014/main" id="{59B92319-4FD1-487F-83D6-EE36842EB02D}"/>
              </a:ext>
            </a:extLst>
          </p:cNvPr>
          <p:cNvSpPr/>
          <p:nvPr/>
        </p:nvSpPr>
        <p:spPr>
          <a:xfrm>
            <a:off x="190500" y="450912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710085D-2209-4D5D-A672-36DF7E81C3C7}"/>
              </a:ext>
            </a:extLst>
          </p:cNvPr>
          <p:cNvSpPr txBox="1"/>
          <p:nvPr/>
        </p:nvSpPr>
        <p:spPr>
          <a:xfrm>
            <a:off x="381000" y="5060910"/>
            <a:ext cx="4289379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Wenn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man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weiß,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einen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mobbt,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sollte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man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das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sagen.</a:t>
            </a:r>
          </a:p>
        </p:txBody>
      </p:sp>
      <p:sp>
        <p:nvSpPr>
          <p:cNvPr id="20" name="dot_7">
            <a:extLst>
              <a:ext uri="{FF2B5EF4-FFF2-40B4-BE49-F238E27FC236}">
                <a16:creationId xmlns:a16="http://schemas.microsoft.com/office/drawing/2014/main" id="{CAA02D50-FBDB-4EEA-A71C-5438712C81A4}"/>
              </a:ext>
            </a:extLst>
          </p:cNvPr>
          <p:cNvSpPr/>
          <p:nvPr/>
        </p:nvSpPr>
        <p:spPr>
          <a:xfrm>
            <a:off x="190500" y="520662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6C9E446-C20A-482D-AD79-DDC264FBC5F0}"/>
              </a:ext>
            </a:extLst>
          </p:cNvPr>
          <p:cNvSpPr txBox="1"/>
          <p:nvPr/>
        </p:nvSpPr>
        <p:spPr>
          <a:xfrm>
            <a:off x="381000" y="5765194"/>
            <a:ext cx="2465740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Das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ist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kein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Petzen.</a:t>
            </a:r>
          </a:p>
        </p:txBody>
      </p:sp>
      <p:sp>
        <p:nvSpPr>
          <p:cNvPr id="22" name="dot_8">
            <a:extLst>
              <a:ext uri="{FF2B5EF4-FFF2-40B4-BE49-F238E27FC236}">
                <a16:creationId xmlns:a16="http://schemas.microsoft.com/office/drawing/2014/main" id="{FD01C72B-7CB5-4E51-BA6A-06132E725759}"/>
              </a:ext>
            </a:extLst>
          </p:cNvPr>
          <p:cNvSpPr/>
          <p:nvPr/>
        </p:nvSpPr>
        <p:spPr>
          <a:xfrm>
            <a:off x="190500" y="589047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oliennummernplatzhalter 8">
            <a:extLst>
              <a:ext uri="{FF2B5EF4-FFF2-40B4-BE49-F238E27FC236}">
                <a16:creationId xmlns:a16="http://schemas.microsoft.com/office/drawing/2014/main" id="{700BABAF-18BC-4485-9EF4-586BF57F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2950" y="133350"/>
            <a:ext cx="2133600" cy="365125"/>
          </a:xfrm>
        </p:spPr>
        <p:txBody>
          <a:bodyPr/>
          <a:lstStyle/>
          <a:p>
            <a:fld id="{97B04CFF-8EEE-4F66-A066-BB3857889C29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ED845AE-E817-9D3D-B621-CDD191B5C8B8}"/>
              </a:ext>
            </a:extLst>
          </p:cNvPr>
          <p:cNvSpPr txBox="1"/>
          <p:nvPr/>
        </p:nvSpPr>
        <p:spPr>
          <a:xfrm>
            <a:off x="190500" y="6724134"/>
            <a:ext cx="479490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Übungen\Da stimmt was nicht - Fiese Sprüche.pptx - Seite 8</a:t>
            </a:r>
          </a:p>
        </p:txBody>
      </p:sp>
    </p:spTree>
    <p:extLst>
      <p:ext uri="{BB962C8B-B14F-4D97-AF65-F5344CB8AC3E}">
        <p14:creationId xmlns:p14="http://schemas.microsoft.com/office/powerpoint/2010/main" val="23484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autoUpdateAnimBg="0"/>
      <p:bldP spid="11" grpId="0" autoUpdateAnimBg="0"/>
      <p:bldP spid="13" grpId="0" autoUpdateAnimBg="0"/>
      <p:bldP spid="15" grpId="0" autoUpdateAnimBg="0"/>
      <p:bldP spid="17" grpId="0" autoUpdateAnimBg="0"/>
      <p:bldP spid="19" grpId="0" autoUpdateAnimBg="0"/>
      <p:bldP spid="2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feld 4"/>
          <p:cNvSpPr txBox="1">
            <a:spLocks noChangeArrowheads="1"/>
          </p:cNvSpPr>
          <p:nvPr/>
        </p:nvSpPr>
        <p:spPr bwMode="auto">
          <a:xfrm>
            <a:off x="179512" y="179388"/>
            <a:ext cx="2560316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Trebuchet MS" pitchFamily="34" charset="0"/>
              </a:rPr>
              <a:t>Sätze schnell lesen!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2400" b="1" dirty="0">
              <a:latin typeface="Trebuchet MS" pitchFamily="34" charset="0"/>
            </a:endParaRPr>
          </a:p>
        </p:txBody>
      </p:sp>
      <p:sp>
        <p:nvSpPr>
          <p:cNvPr id="75" name="Rechteck 74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Nächste  Seite</a:t>
            </a:r>
          </a:p>
        </p:txBody>
      </p:sp>
      <p:sp>
        <p:nvSpPr>
          <p:cNvPr id="76" name="Rechteck 75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Vorherige  Seite</a:t>
            </a:r>
          </a:p>
        </p:txBody>
      </p:sp>
      <p:sp>
        <p:nvSpPr>
          <p:cNvPr id="20549" name="Foliennummernplatzhalter 2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647201-A362-40F2-8550-D41AFC9D1B81}" type="slidenum">
              <a:rPr lang="de-DE" altLang="de-DE" sz="800" smtClean="0">
                <a:solidFill>
                  <a:srgbClr val="898989"/>
                </a:solidFill>
                <a:latin typeface="Trebuchet MS" pitchFamily="34" charset="0"/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800">
              <a:solidFill>
                <a:srgbClr val="89898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" name="Foliennummernplatzhalter 8">
            <a:extLst>
              <a:ext uri="{FF2B5EF4-FFF2-40B4-BE49-F238E27FC236}">
                <a16:creationId xmlns:a16="http://schemas.microsoft.com/office/drawing/2014/main" id="{34416AE4-0811-4100-BD18-CFDB82013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2950" y="133350"/>
            <a:ext cx="2133600" cy="365125"/>
          </a:xfrm>
        </p:spPr>
        <p:txBody>
          <a:bodyPr/>
          <a:lstStyle/>
          <a:p>
            <a:fld id="{97B04CFF-8EEE-4F66-A066-BB3857889C29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B463C43-D3FA-4778-8D31-C1CFF360252F}"/>
              </a:ext>
            </a:extLst>
          </p:cNvPr>
          <p:cNvSpPr txBox="1"/>
          <p:nvPr/>
        </p:nvSpPr>
        <p:spPr>
          <a:xfrm>
            <a:off x="381000" y="1052736"/>
            <a:ext cx="5186292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Außerdem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sollten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Schüler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im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Internet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viel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vorsichtiger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mit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privaten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Angaben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sein.</a:t>
            </a:r>
          </a:p>
        </p:txBody>
      </p:sp>
      <p:sp>
        <p:nvSpPr>
          <p:cNvPr id="9" name="dot_1">
            <a:extLst>
              <a:ext uri="{FF2B5EF4-FFF2-40B4-BE49-F238E27FC236}">
                <a16:creationId xmlns:a16="http://schemas.microsoft.com/office/drawing/2014/main" id="{96F011DB-D308-4B0C-A927-BC4A684B6E41}"/>
              </a:ext>
            </a:extLst>
          </p:cNvPr>
          <p:cNvSpPr/>
          <p:nvPr/>
        </p:nvSpPr>
        <p:spPr>
          <a:xfrm>
            <a:off x="190500" y="116942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1CE9DD1-7EAB-4098-8CEB-5E6319F44257}"/>
              </a:ext>
            </a:extLst>
          </p:cNvPr>
          <p:cNvSpPr txBox="1"/>
          <p:nvPr/>
        </p:nvSpPr>
        <p:spPr>
          <a:xfrm>
            <a:off x="381000" y="1856825"/>
            <a:ext cx="4142481" cy="1015663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Also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zum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Beispiel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E-Mail-Adressen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nur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an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Freunde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weitergeben,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denen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man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wirklich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vertraut.</a:t>
            </a:r>
          </a:p>
        </p:txBody>
      </p:sp>
      <p:sp>
        <p:nvSpPr>
          <p:cNvPr id="11" name="dot_2">
            <a:extLst>
              <a:ext uri="{FF2B5EF4-FFF2-40B4-BE49-F238E27FC236}">
                <a16:creationId xmlns:a16="http://schemas.microsoft.com/office/drawing/2014/main" id="{12B5D7F2-D127-451D-A122-60C0DBA1FB7A}"/>
              </a:ext>
            </a:extLst>
          </p:cNvPr>
          <p:cNvSpPr/>
          <p:nvPr/>
        </p:nvSpPr>
        <p:spPr>
          <a:xfrm>
            <a:off x="190500" y="19990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E555EB6-CB4B-421D-99DA-5861844F81B0}"/>
              </a:ext>
            </a:extLst>
          </p:cNvPr>
          <p:cNvSpPr txBox="1"/>
          <p:nvPr/>
        </p:nvSpPr>
        <p:spPr>
          <a:xfrm>
            <a:off x="381000" y="2968691"/>
            <a:ext cx="5564537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Auch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bei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eigenen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Fotos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oder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Videos</a:t>
            </a:r>
            <a:r>
              <a:rPr lang="de-DE" sz="200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>
                <a:solidFill>
                  <a:srgbClr val="000000"/>
                </a:solidFill>
                <a:latin typeface="Trebuchet MS" panose="020B0603020202020204" pitchFamily="34" charset="0"/>
              </a:rPr>
              <a:t>aufpassen.</a:t>
            </a:r>
          </a:p>
        </p:txBody>
      </p:sp>
      <p:sp>
        <p:nvSpPr>
          <p:cNvPr id="13" name="dot_3">
            <a:extLst>
              <a:ext uri="{FF2B5EF4-FFF2-40B4-BE49-F238E27FC236}">
                <a16:creationId xmlns:a16="http://schemas.microsoft.com/office/drawing/2014/main" id="{F57E47E6-92C7-4929-9970-3523FF1B3331}"/>
              </a:ext>
            </a:extLst>
          </p:cNvPr>
          <p:cNvSpPr/>
          <p:nvPr/>
        </p:nvSpPr>
        <p:spPr>
          <a:xfrm>
            <a:off x="190500" y="311000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0F77225-C5B2-4F78-8273-F788C635E3C9}"/>
              </a:ext>
            </a:extLst>
          </p:cNvPr>
          <p:cNvSpPr txBox="1"/>
          <p:nvPr/>
        </p:nvSpPr>
        <p:spPr>
          <a:xfrm>
            <a:off x="381000" y="3465004"/>
            <a:ext cx="4823756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Heute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findet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man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sie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vielleicht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komisch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und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stellt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sie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ins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Internet.</a:t>
            </a:r>
          </a:p>
        </p:txBody>
      </p:sp>
      <p:sp>
        <p:nvSpPr>
          <p:cNvPr id="15" name="dot_4">
            <a:extLst>
              <a:ext uri="{FF2B5EF4-FFF2-40B4-BE49-F238E27FC236}">
                <a16:creationId xmlns:a16="http://schemas.microsoft.com/office/drawing/2014/main" id="{1BF0A641-6022-45A8-879B-2F9D7F77DD94}"/>
              </a:ext>
            </a:extLst>
          </p:cNvPr>
          <p:cNvSpPr/>
          <p:nvPr/>
        </p:nvSpPr>
        <p:spPr>
          <a:xfrm>
            <a:off x="190500" y="359956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DD318B7-D62F-46FE-96FE-11BCABF74B9E}"/>
              </a:ext>
            </a:extLst>
          </p:cNvPr>
          <p:cNvSpPr txBox="1"/>
          <p:nvPr/>
        </p:nvSpPr>
        <p:spPr>
          <a:xfrm>
            <a:off x="381000" y="4269093"/>
            <a:ext cx="4285147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Doch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plötzlich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benutzt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sie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jemand,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um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einen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damit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zu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verspotten.</a:t>
            </a:r>
          </a:p>
        </p:txBody>
      </p:sp>
      <p:sp>
        <p:nvSpPr>
          <p:cNvPr id="17" name="dot_5">
            <a:extLst>
              <a:ext uri="{FF2B5EF4-FFF2-40B4-BE49-F238E27FC236}">
                <a16:creationId xmlns:a16="http://schemas.microsoft.com/office/drawing/2014/main" id="{86BD8B95-9AD8-4823-9581-AEAE3D5CD1A9}"/>
              </a:ext>
            </a:extLst>
          </p:cNvPr>
          <p:cNvSpPr/>
          <p:nvPr/>
        </p:nvSpPr>
        <p:spPr>
          <a:xfrm>
            <a:off x="190500" y="439165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57C9835-2DA9-4BC5-A898-B46A8D7355CE}"/>
              </a:ext>
            </a:extLst>
          </p:cNvPr>
          <p:cNvSpPr txBox="1"/>
          <p:nvPr/>
        </p:nvSpPr>
        <p:spPr>
          <a:xfrm>
            <a:off x="381000" y="5073182"/>
            <a:ext cx="3882794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Auch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Fotos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von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Freunden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nicht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ungefragt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veröffentlichen.</a:t>
            </a:r>
          </a:p>
        </p:txBody>
      </p:sp>
      <p:sp>
        <p:nvSpPr>
          <p:cNvPr id="19" name="dot_6">
            <a:extLst>
              <a:ext uri="{FF2B5EF4-FFF2-40B4-BE49-F238E27FC236}">
                <a16:creationId xmlns:a16="http://schemas.microsoft.com/office/drawing/2014/main" id="{209536A2-90BA-47F4-88F6-4F8DCB45F106}"/>
              </a:ext>
            </a:extLst>
          </p:cNvPr>
          <p:cNvSpPr/>
          <p:nvPr/>
        </p:nvSpPr>
        <p:spPr>
          <a:xfrm>
            <a:off x="190500" y="519212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49E17F6-64D3-4CD0-ACAD-F01740C1AC10}"/>
              </a:ext>
            </a:extLst>
          </p:cNvPr>
          <p:cNvSpPr txBox="1"/>
          <p:nvPr/>
        </p:nvSpPr>
        <p:spPr>
          <a:xfrm>
            <a:off x="381000" y="5877272"/>
            <a:ext cx="3084499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Es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muss ihnen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recht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sein.</a:t>
            </a:r>
          </a:p>
        </p:txBody>
      </p:sp>
      <p:sp>
        <p:nvSpPr>
          <p:cNvPr id="21" name="dot_7">
            <a:extLst>
              <a:ext uri="{FF2B5EF4-FFF2-40B4-BE49-F238E27FC236}">
                <a16:creationId xmlns:a16="http://schemas.microsoft.com/office/drawing/2014/main" id="{61B4962A-1076-4484-9571-21A63EE8CB25}"/>
              </a:ext>
            </a:extLst>
          </p:cNvPr>
          <p:cNvSpPr/>
          <p:nvPr/>
        </p:nvSpPr>
        <p:spPr>
          <a:xfrm>
            <a:off x="190500" y="602128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2A6BB3A-A517-9699-9480-CAA8E87CDE7E}"/>
              </a:ext>
            </a:extLst>
          </p:cNvPr>
          <p:cNvSpPr txBox="1"/>
          <p:nvPr/>
        </p:nvSpPr>
        <p:spPr>
          <a:xfrm>
            <a:off x="190500" y="6724134"/>
            <a:ext cx="479490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Übungen\Da stimmt was nicht - Fiese Sprüche.pptx - Seite 9</a:t>
            </a:r>
          </a:p>
        </p:txBody>
      </p:sp>
    </p:spTree>
    <p:extLst>
      <p:ext uri="{BB962C8B-B14F-4D97-AF65-F5344CB8AC3E}">
        <p14:creationId xmlns:p14="http://schemas.microsoft.com/office/powerpoint/2010/main" val="252729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0" grpId="0" autoUpdateAnimBg="0"/>
      <p:bldP spid="12" grpId="0" autoUpdateAnimBg="0"/>
      <p:bldP spid="14" grpId="0" autoUpdateAnimBg="0"/>
      <p:bldP spid="16" grpId="0" autoUpdateAnimBg="0"/>
      <p:bldP spid="18" grpId="0" autoUpdateAnimBg="0"/>
      <p:bldP spid="20" grpId="0" autoUpdateAnimBg="0"/>
    </p:bldLst>
  </p:timing>
</p:sld>
</file>

<file path=ppt/theme/theme1.xml><?xml version="1.0" encoding="utf-8"?>
<a:theme xmlns:a="http://schemas.openxmlformats.org/drawingml/2006/main" name="Z2 Lesekoch Master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Z2 Lesekoch Mastervorlage</Template>
  <TotalTime>0</TotalTime>
  <Words>1140</Words>
  <Application>Microsoft Office PowerPoint</Application>
  <PresentationFormat>Bildschirmpräsentation (4:3)</PresentationFormat>
  <Paragraphs>197</Paragraphs>
  <Slides>10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10</vt:i4>
      </vt:variant>
    </vt:vector>
  </HeadingPairs>
  <TitlesOfParts>
    <vt:vector size="20" baseType="lpstr">
      <vt:lpstr>Arial</vt:lpstr>
      <vt:lpstr>Calibri</vt:lpstr>
      <vt:lpstr>Trebuchet MS</vt:lpstr>
      <vt:lpstr>Z2 Lesekoch Mastervorlage</vt:lpstr>
      <vt:lpstr>5_Benutzerdefiniertes Design</vt:lpstr>
      <vt:lpstr>4_Benutzerdefiniertes Design</vt:lpstr>
      <vt:lpstr>3_Benutzerdefiniertes Design</vt:lpstr>
      <vt:lpstr>2_Benutzerdefiniertes Design</vt:lpstr>
      <vt:lpstr>1_Benutzerdefiniertes 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Rudolph</dc:creator>
  <cp:lastModifiedBy>Siegbert Rudolph</cp:lastModifiedBy>
  <cp:revision>335</cp:revision>
  <dcterms:created xsi:type="dcterms:W3CDTF">2012-08-26T07:44:46Z</dcterms:created>
  <dcterms:modified xsi:type="dcterms:W3CDTF">2024-03-26T16:38:19Z</dcterms:modified>
</cp:coreProperties>
</file>