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E2074-4888-447A-AD59-11E60D46617E}" v="18" dt="2025-01-23T14:36:38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0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9B3F1412-757A-4FA6-AD38-250EA66138DC}"/>
    <pc:docChg chg="custSel modSld">
      <pc:chgData name="Siegbert Rudolph" userId="2af4d44886c067cc" providerId="LiveId" clId="{9B3F1412-757A-4FA6-AD38-250EA66138DC}" dt="2024-05-23T12:34:56.903" v="6" actId="14100"/>
      <pc:docMkLst>
        <pc:docMk/>
      </pc:docMkLst>
      <pc:sldChg chg="addSp delSp modSp mod">
        <pc:chgData name="Siegbert Rudolph" userId="2af4d44886c067cc" providerId="LiveId" clId="{9B3F1412-757A-4FA6-AD38-250EA66138DC}" dt="2024-05-23T12:34:56.903" v="6" actId="14100"/>
        <pc:sldMkLst>
          <pc:docMk/>
          <pc:sldMk cId="3780582147" sldId="257"/>
        </pc:sldMkLst>
      </pc:sldChg>
    </pc:docChg>
  </pc:docChgLst>
  <pc:docChgLst>
    <pc:chgData name="Siegbert Rudolph" userId="2af4d44886c067cc" providerId="LiveId" clId="{383DD453-17F2-48F1-9087-1A6F1D1B53B5}"/>
    <pc:docChg chg="modSld">
      <pc:chgData name="Siegbert Rudolph" userId="2af4d44886c067cc" providerId="LiveId" clId="{383DD453-17F2-48F1-9087-1A6F1D1B53B5}" dt="2024-08-11T06:06:13.018" v="10"/>
      <pc:docMkLst>
        <pc:docMk/>
      </pc:docMkLst>
      <pc:sldChg chg="addSp modSp mod">
        <pc:chgData name="Siegbert Rudolph" userId="2af4d44886c067cc" providerId="LiveId" clId="{383DD453-17F2-48F1-9087-1A6F1D1B53B5}" dt="2024-08-11T06:06:07.699" v="9" actId="14100"/>
        <pc:sldMkLst>
          <pc:docMk/>
          <pc:sldMk cId="3780582147" sldId="257"/>
        </pc:sldMkLst>
      </pc:sldChg>
      <pc:sldChg chg="addSp modSp">
        <pc:chgData name="Siegbert Rudolph" userId="2af4d44886c067cc" providerId="LiveId" clId="{383DD453-17F2-48F1-9087-1A6F1D1B53B5}" dt="2024-08-11T06:06:13.018" v="10"/>
        <pc:sldMkLst>
          <pc:docMk/>
          <pc:sldMk cId="481113421" sldId="259"/>
        </pc:sldMkLst>
      </pc:sldChg>
    </pc:docChg>
  </pc:docChgLst>
  <pc:docChgLst>
    <pc:chgData name="Siegbert Rudolph" userId="2af4d44886c067cc" providerId="LiveId" clId="{FAD303CB-BE58-4DA1-AEC7-639DF192E17F}"/>
    <pc:docChg chg="custSel modSld">
      <pc:chgData name="Siegbert Rudolph" userId="2af4d44886c067cc" providerId="LiveId" clId="{FAD303CB-BE58-4DA1-AEC7-639DF192E17F}" dt="2023-04-15T11:59:26.009" v="53" actId="1076"/>
      <pc:docMkLst>
        <pc:docMk/>
      </pc:docMkLst>
      <pc:sldChg chg="delSp modSp mod">
        <pc:chgData name="Siegbert Rudolph" userId="2af4d44886c067cc" providerId="LiveId" clId="{FAD303CB-BE58-4DA1-AEC7-639DF192E17F}" dt="2023-04-15T11:59:25.978" v="11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FAD303CB-BE58-4DA1-AEC7-639DF192E17F}" dt="2023-04-15T11:59:25.978" v="17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FAD303CB-BE58-4DA1-AEC7-639DF192E17F}" dt="2023-04-15T11:59:25.978" v="23" actId="1076"/>
        <pc:sldMkLst>
          <pc:docMk/>
          <pc:sldMk cId="1269895419" sldId="258"/>
        </pc:sldMkLst>
      </pc:sldChg>
      <pc:sldChg chg="delSp modSp mod">
        <pc:chgData name="Siegbert Rudolph" userId="2af4d44886c067cc" providerId="LiveId" clId="{FAD303CB-BE58-4DA1-AEC7-639DF192E17F}" dt="2023-04-15T11:59:25.993" v="29" actId="1076"/>
        <pc:sldMkLst>
          <pc:docMk/>
          <pc:sldMk cId="481113421" sldId="259"/>
        </pc:sldMkLst>
      </pc:sldChg>
      <pc:sldChg chg="delSp modSp mod">
        <pc:chgData name="Siegbert Rudolph" userId="2af4d44886c067cc" providerId="LiveId" clId="{FAD303CB-BE58-4DA1-AEC7-639DF192E17F}" dt="2023-04-15T11:59:25.993" v="35" actId="1076"/>
        <pc:sldMkLst>
          <pc:docMk/>
          <pc:sldMk cId="2720419470" sldId="260"/>
        </pc:sldMkLst>
      </pc:sldChg>
      <pc:sldChg chg="delSp modSp mod">
        <pc:chgData name="Siegbert Rudolph" userId="2af4d44886c067cc" providerId="LiveId" clId="{FAD303CB-BE58-4DA1-AEC7-639DF192E17F}" dt="2023-04-15T11:59:25.993" v="41" actId="1076"/>
        <pc:sldMkLst>
          <pc:docMk/>
          <pc:sldMk cId="1499936335" sldId="261"/>
        </pc:sldMkLst>
      </pc:sldChg>
      <pc:sldChg chg="delSp modSp mod">
        <pc:chgData name="Siegbert Rudolph" userId="2af4d44886c067cc" providerId="LiveId" clId="{FAD303CB-BE58-4DA1-AEC7-639DF192E17F}" dt="2023-04-15T11:59:26.009" v="53" actId="1076"/>
        <pc:sldMkLst>
          <pc:docMk/>
          <pc:sldMk cId="3280588398" sldId="262"/>
        </pc:sldMkLst>
      </pc:sldChg>
      <pc:sldChg chg="delSp modSp mod">
        <pc:chgData name="Siegbert Rudolph" userId="2af4d44886c067cc" providerId="LiveId" clId="{FAD303CB-BE58-4DA1-AEC7-639DF192E17F}" dt="2023-04-15T11:59:26.009" v="47" actId="1076"/>
        <pc:sldMkLst>
          <pc:docMk/>
          <pc:sldMk cId="202281583" sldId="268"/>
        </pc:sldMkLst>
      </pc:sldChg>
    </pc:docChg>
  </pc:docChgLst>
  <pc:docChgLst>
    <pc:chgData name="Siegbert Rudolph" userId="2af4d44886c067cc" providerId="LiveId" clId="{C368B274-5CB8-47FB-B64D-B69B30D950D5}"/>
    <pc:docChg chg="custSel modSld">
      <pc:chgData name="Siegbert Rudolph" userId="2af4d44886c067cc" providerId="LiveId" clId="{C368B274-5CB8-47FB-B64D-B69B30D950D5}" dt="2024-03-26T15:48:22.916" v="203" actId="1076"/>
      <pc:docMkLst>
        <pc:docMk/>
      </pc:docMkLst>
      <pc:sldChg chg="delSp modSp mod">
        <pc:chgData name="Siegbert Rudolph" userId="2af4d44886c067cc" providerId="LiveId" clId="{C368B274-5CB8-47FB-B64D-B69B30D950D5}" dt="2024-03-26T15:48:22.869" v="155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C368B274-5CB8-47FB-B64D-B69B30D950D5}" dt="2024-03-26T15:48:22.869" v="161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C368B274-5CB8-47FB-B64D-B69B30D950D5}" dt="2024-03-26T15:48:22.885" v="167" actId="1076"/>
        <pc:sldMkLst>
          <pc:docMk/>
          <pc:sldMk cId="1269895419" sldId="258"/>
        </pc:sldMkLst>
      </pc:sldChg>
      <pc:sldChg chg="delSp modSp mod">
        <pc:chgData name="Siegbert Rudolph" userId="2af4d44886c067cc" providerId="LiveId" clId="{C368B274-5CB8-47FB-B64D-B69B30D950D5}" dt="2024-03-26T15:48:22.885" v="173" actId="1076"/>
        <pc:sldMkLst>
          <pc:docMk/>
          <pc:sldMk cId="481113421" sldId="259"/>
        </pc:sldMkLst>
      </pc:sldChg>
      <pc:sldChg chg="delSp modSp mod">
        <pc:chgData name="Siegbert Rudolph" userId="2af4d44886c067cc" providerId="LiveId" clId="{C368B274-5CB8-47FB-B64D-B69B30D950D5}" dt="2024-03-26T15:48:22.901" v="179" actId="1076"/>
        <pc:sldMkLst>
          <pc:docMk/>
          <pc:sldMk cId="2720419470" sldId="260"/>
        </pc:sldMkLst>
      </pc:sldChg>
      <pc:sldChg chg="delSp modSp mod">
        <pc:chgData name="Siegbert Rudolph" userId="2af4d44886c067cc" providerId="LiveId" clId="{C368B274-5CB8-47FB-B64D-B69B30D950D5}" dt="2024-03-26T15:48:22.901" v="185" actId="1076"/>
        <pc:sldMkLst>
          <pc:docMk/>
          <pc:sldMk cId="1499936335" sldId="261"/>
        </pc:sldMkLst>
      </pc:sldChg>
      <pc:sldChg chg="delSp modSp mod">
        <pc:chgData name="Siegbert Rudolph" userId="2af4d44886c067cc" providerId="LiveId" clId="{C368B274-5CB8-47FB-B64D-B69B30D950D5}" dt="2024-03-26T15:48:22.916" v="197" actId="1076"/>
        <pc:sldMkLst>
          <pc:docMk/>
          <pc:sldMk cId="3280588398" sldId="262"/>
        </pc:sldMkLst>
      </pc:sldChg>
      <pc:sldChg chg="delSp modSp mod">
        <pc:chgData name="Siegbert Rudolph" userId="2af4d44886c067cc" providerId="LiveId" clId="{C368B274-5CB8-47FB-B64D-B69B30D950D5}" dt="2024-03-26T15:48:22.901" v="191" actId="1076"/>
        <pc:sldMkLst>
          <pc:docMk/>
          <pc:sldMk cId="202281583" sldId="268"/>
        </pc:sldMkLst>
      </pc:sldChg>
      <pc:sldChg chg="delSp modSp mod">
        <pc:chgData name="Siegbert Rudolph" userId="2af4d44886c067cc" providerId="LiveId" clId="{C368B274-5CB8-47FB-B64D-B69B30D950D5}" dt="2024-03-26T15:48:22.916" v="203" actId="1076"/>
        <pc:sldMkLst>
          <pc:docMk/>
          <pc:sldMk cId="825174055" sldId="269"/>
        </pc:sldMkLst>
      </pc:sldChg>
    </pc:docChg>
  </pc:docChgLst>
  <pc:docChgLst>
    <pc:chgData name="Siegbert" userId="2af4d44886c067cc" providerId="LiveId" clId="{47D9F599-4836-4C65-87E3-012D17C523A6}"/>
    <pc:docChg chg="addSld modSld sldOrd">
      <pc:chgData name="Siegbert" userId="2af4d44886c067cc" providerId="LiveId" clId="{47D9F599-4836-4C65-87E3-012D17C523A6}" dt="2023-08-02T12:37:57.734" v="16" actId="20577"/>
      <pc:docMkLst>
        <pc:docMk/>
      </pc:docMkLst>
      <pc:sldChg chg="modSp add ord">
        <pc:chgData name="Siegbert" userId="2af4d44886c067cc" providerId="LiveId" clId="{47D9F599-4836-4C65-87E3-012D17C523A6}" dt="2023-08-02T12:37:57.734" v="16" actId="20577"/>
        <pc:sldMkLst>
          <pc:docMk/>
          <pc:sldMk cId="825174055" sldId="269"/>
        </pc:sldMkLst>
      </pc:sldChg>
    </pc:docChg>
  </pc:docChgLst>
  <pc:docChgLst>
    <pc:chgData name="Siegbert Rudolph" userId="2af4d44886c067cc" providerId="LiveId" clId="{D8936111-9C36-4D32-9B69-A39CE66DD25B}"/>
    <pc:docChg chg="modSld">
      <pc:chgData name="Siegbert Rudolph" userId="2af4d44886c067cc" providerId="LiveId" clId="{D8936111-9C36-4D32-9B69-A39CE66DD25B}" dt="2022-08-13T14:39:17.567" v="2" actId="14100"/>
      <pc:docMkLst>
        <pc:docMk/>
      </pc:docMkLst>
      <pc:sldChg chg="addSp modSp mod">
        <pc:chgData name="Siegbert Rudolph" userId="2af4d44886c067cc" providerId="LiveId" clId="{D8936111-9C36-4D32-9B69-A39CE66DD25B}" dt="2022-08-13T14:39:17.567" v="2" actId="14100"/>
        <pc:sldMkLst>
          <pc:docMk/>
          <pc:sldMk cId="3780582147" sldId="257"/>
        </pc:sldMkLst>
      </pc:sldChg>
    </pc:docChg>
  </pc:docChgLst>
  <pc:docChgLst>
    <pc:chgData name="Siegbert Rudolph" userId="2af4d44886c067cc" providerId="LiveId" clId="{836762E6-0680-4D0C-8173-83F5942E738B}"/>
    <pc:docChg chg="modSld">
      <pc:chgData name="Siegbert Rudolph" userId="2af4d44886c067cc" providerId="LiveId" clId="{836762E6-0680-4D0C-8173-83F5942E738B}" dt="2024-12-06T08:25:25.252" v="0" actId="20577"/>
      <pc:docMkLst>
        <pc:docMk/>
      </pc:docMkLst>
      <pc:sldChg chg="modSp">
        <pc:chgData name="Siegbert Rudolph" userId="2af4d44886c067cc" providerId="LiveId" clId="{836762E6-0680-4D0C-8173-83F5942E738B}" dt="2024-12-06T08:25:25.252" v="0" actId="20577"/>
        <pc:sldMkLst>
          <pc:docMk/>
          <pc:sldMk cId="3780582147" sldId="257"/>
        </pc:sldMkLst>
        <pc:spChg chg="mod">
          <ac:chgData name="Siegbert Rudolph" userId="2af4d44886c067cc" providerId="LiveId" clId="{836762E6-0680-4D0C-8173-83F5942E738B}" dt="2024-12-06T08:25:25.252" v="0" actId="20577"/>
          <ac:spMkLst>
            <pc:docMk/>
            <pc:sldMk cId="3780582147" sldId="257"/>
            <ac:spMk id="45" creationId="{E9B80730-4A71-4B7E-9921-C0D21AC9F9A7}"/>
          </ac:spMkLst>
        </pc:spChg>
      </pc:sldChg>
    </pc:docChg>
  </pc:docChgLst>
  <pc:docChgLst>
    <pc:chgData name="Siegbert Rudolph" userId="2af4d44886c067cc" providerId="LiveId" clId="{056E3A6E-BBC9-4727-994E-6A235512FED0}"/>
    <pc:docChg chg="custSel addSld delSld modSld">
      <pc:chgData name="Siegbert Rudolph" userId="2af4d44886c067cc" providerId="LiveId" clId="{056E3A6E-BBC9-4727-994E-6A235512FED0}" dt="2022-07-08T16:22:23.212" v="268" actId="1076"/>
      <pc:docMkLst>
        <pc:docMk/>
      </pc:docMkLst>
      <pc:sldChg chg="modSp mod">
        <pc:chgData name="Siegbert Rudolph" userId="2af4d44886c067cc" providerId="LiveId" clId="{056E3A6E-BBC9-4727-994E-6A235512FED0}" dt="2022-07-08T16:22:23.181" v="233" actId="1076"/>
        <pc:sldMkLst>
          <pc:docMk/>
          <pc:sldMk cId="3618871785" sldId="256"/>
        </pc:sldMkLst>
      </pc:sldChg>
      <pc:sldChg chg="addSp delSp modSp mod modAnim">
        <pc:chgData name="Siegbert Rudolph" userId="2af4d44886c067cc" providerId="LiveId" clId="{056E3A6E-BBC9-4727-994E-6A235512FED0}" dt="2022-07-08T16:22:23.181" v="238" actId="1076"/>
        <pc:sldMkLst>
          <pc:docMk/>
          <pc:sldMk cId="3780582147" sldId="257"/>
        </pc:sldMkLst>
      </pc:sldChg>
      <pc:sldChg chg="addSp delSp modSp add mod modAnim">
        <pc:chgData name="Siegbert Rudolph" userId="2af4d44886c067cc" providerId="LiveId" clId="{056E3A6E-BBC9-4727-994E-6A235512FED0}" dt="2022-07-08T16:22:23.181" v="243" actId="1076"/>
        <pc:sldMkLst>
          <pc:docMk/>
          <pc:sldMk cId="1269895419" sldId="258"/>
        </pc:sldMkLst>
      </pc:sldChg>
      <pc:sldChg chg="addSp delSp modSp add mod modAnim">
        <pc:chgData name="Siegbert Rudolph" userId="2af4d44886c067cc" providerId="LiveId" clId="{056E3A6E-BBC9-4727-994E-6A235512FED0}" dt="2022-07-08T16:22:23.196" v="248" actId="1076"/>
        <pc:sldMkLst>
          <pc:docMk/>
          <pc:sldMk cId="481113421" sldId="259"/>
        </pc:sldMkLst>
      </pc:sldChg>
      <pc:sldChg chg="addSp delSp modSp add mod modAnim">
        <pc:chgData name="Siegbert Rudolph" userId="2af4d44886c067cc" providerId="LiveId" clId="{056E3A6E-BBC9-4727-994E-6A235512FED0}" dt="2022-07-08T16:22:23.196" v="253" actId="1076"/>
        <pc:sldMkLst>
          <pc:docMk/>
          <pc:sldMk cId="2720419470" sldId="260"/>
        </pc:sldMkLst>
      </pc:sldChg>
      <pc:sldChg chg="addSp delSp modSp add mod modAnim">
        <pc:chgData name="Siegbert Rudolph" userId="2af4d44886c067cc" providerId="LiveId" clId="{056E3A6E-BBC9-4727-994E-6A235512FED0}" dt="2022-07-08T16:22:23.196" v="258" actId="1076"/>
        <pc:sldMkLst>
          <pc:docMk/>
          <pc:sldMk cId="1499936335" sldId="261"/>
        </pc:sldMkLst>
      </pc:sldChg>
      <pc:sldChg chg="addSp delSp modSp add mod delAnim modAnim">
        <pc:chgData name="Siegbert Rudolph" userId="2af4d44886c067cc" providerId="LiveId" clId="{056E3A6E-BBC9-4727-994E-6A235512FED0}" dt="2022-07-08T16:22:23.212" v="268" actId="1076"/>
        <pc:sldMkLst>
          <pc:docMk/>
          <pc:sldMk cId="3280588398" sldId="262"/>
        </pc:sldMkLst>
      </pc:sldChg>
      <pc:sldChg chg="add del">
        <pc:chgData name="Siegbert Rudolph" userId="2af4d44886c067cc" providerId="LiveId" clId="{056E3A6E-BBC9-4727-994E-6A235512FED0}" dt="2022-02-15T10:30:41.268" v="175" actId="47"/>
        <pc:sldMkLst>
          <pc:docMk/>
          <pc:sldMk cId="704817067" sldId="263"/>
        </pc:sldMkLst>
      </pc:sldChg>
      <pc:sldChg chg="add del">
        <pc:chgData name="Siegbert Rudolph" userId="2af4d44886c067cc" providerId="LiveId" clId="{056E3A6E-BBC9-4727-994E-6A235512FED0}" dt="2022-02-15T10:30:41.815" v="176" actId="47"/>
        <pc:sldMkLst>
          <pc:docMk/>
          <pc:sldMk cId="2970451713" sldId="264"/>
        </pc:sldMkLst>
      </pc:sldChg>
      <pc:sldChg chg="add del">
        <pc:chgData name="Siegbert Rudolph" userId="2af4d44886c067cc" providerId="LiveId" clId="{056E3A6E-BBC9-4727-994E-6A235512FED0}" dt="2022-02-15T10:30:42.381" v="177" actId="47"/>
        <pc:sldMkLst>
          <pc:docMk/>
          <pc:sldMk cId="2923581282" sldId="265"/>
        </pc:sldMkLst>
      </pc:sldChg>
      <pc:sldChg chg="add del">
        <pc:chgData name="Siegbert Rudolph" userId="2af4d44886c067cc" providerId="LiveId" clId="{056E3A6E-BBC9-4727-994E-6A235512FED0}" dt="2022-02-15T10:30:42.825" v="178" actId="47"/>
        <pc:sldMkLst>
          <pc:docMk/>
          <pc:sldMk cId="17651194" sldId="266"/>
        </pc:sldMkLst>
      </pc:sldChg>
      <pc:sldChg chg="add del">
        <pc:chgData name="Siegbert Rudolph" userId="2af4d44886c067cc" providerId="LiveId" clId="{056E3A6E-BBC9-4727-994E-6A235512FED0}" dt="2022-02-15T10:30:43.195" v="179" actId="47"/>
        <pc:sldMkLst>
          <pc:docMk/>
          <pc:sldMk cId="2556795238" sldId="267"/>
        </pc:sldMkLst>
      </pc:sldChg>
      <pc:sldChg chg="addSp delSp modSp add mod delAnim modAnim">
        <pc:chgData name="Siegbert Rudolph" userId="2af4d44886c067cc" providerId="LiveId" clId="{056E3A6E-BBC9-4727-994E-6A235512FED0}" dt="2022-07-08T16:22:23.196" v="263" actId="1076"/>
        <pc:sldMkLst>
          <pc:docMk/>
          <pc:sldMk cId="202281583" sldId="268"/>
        </pc:sldMkLst>
      </pc:sldChg>
    </pc:docChg>
  </pc:docChgLst>
  <pc:docChgLst>
    <pc:chgData name="Siegbert Rudolph" userId="2af4d44886c067cc" providerId="LiveId" clId="{BA6E2074-4888-447A-AD59-11E60D46617E}"/>
    <pc:docChg chg="custSel delSld modSld">
      <pc:chgData name="Siegbert Rudolph" userId="2af4d44886c067cc" providerId="LiveId" clId="{BA6E2074-4888-447A-AD59-11E60D46617E}" dt="2025-01-23T14:36:38.583" v="98" actId="20577"/>
      <pc:docMkLst>
        <pc:docMk/>
      </pc:docMkLst>
      <pc:sldChg chg="modSp mod">
        <pc:chgData name="Siegbert Rudolph" userId="2af4d44886c067cc" providerId="LiveId" clId="{BA6E2074-4888-447A-AD59-11E60D46617E}" dt="2025-01-15T17:47:31.348" v="80" actId="20577"/>
        <pc:sldMkLst>
          <pc:docMk/>
          <pc:sldMk cId="3618871785" sldId="256"/>
        </pc:sldMkLst>
        <pc:spChg chg="mod">
          <ac:chgData name="Siegbert Rudolph" userId="2af4d44886c067cc" providerId="LiveId" clId="{BA6E2074-4888-447A-AD59-11E60D46617E}" dt="2025-01-15T17:47:31.348" v="80" actId="20577"/>
          <ac:spMkLst>
            <pc:docMk/>
            <pc:sldMk cId="3618871785" sldId="256"/>
            <ac:spMk id="3" creationId="{3F18D5BC-09E4-4689-A9DB-EFCC7C9FA602}"/>
          </ac:spMkLst>
        </pc:spChg>
      </pc:sldChg>
      <pc:sldChg chg="modSp mod">
        <pc:chgData name="Siegbert Rudolph" userId="2af4d44886c067cc" providerId="LiveId" clId="{BA6E2074-4888-447A-AD59-11E60D46617E}" dt="2025-01-15T17:40:38.450" v="15" actId="20577"/>
        <pc:sldMkLst>
          <pc:docMk/>
          <pc:sldMk cId="3780582147" sldId="257"/>
        </pc:sldMkLst>
        <pc:spChg chg="mod">
          <ac:chgData name="Siegbert Rudolph" userId="2af4d44886c067cc" providerId="LiveId" clId="{BA6E2074-4888-447A-AD59-11E60D46617E}" dt="2025-01-15T17:40:38.450" v="15" actId="20577"/>
          <ac:spMkLst>
            <pc:docMk/>
            <pc:sldMk cId="3780582147" sldId="257"/>
            <ac:spMk id="3" creationId="{1F2F5EB3-0184-46BD-9885-6620AF167198}"/>
          </ac:spMkLst>
        </pc:spChg>
      </pc:sldChg>
      <pc:sldChg chg="modSp mod">
        <pc:chgData name="Siegbert Rudolph" userId="2af4d44886c067cc" providerId="LiveId" clId="{BA6E2074-4888-447A-AD59-11E60D46617E}" dt="2025-01-15T17:40:44.980" v="30" actId="20577"/>
        <pc:sldMkLst>
          <pc:docMk/>
          <pc:sldMk cId="1269895419" sldId="258"/>
        </pc:sldMkLst>
        <pc:spChg chg="mod">
          <ac:chgData name="Siegbert Rudolph" userId="2af4d44886c067cc" providerId="LiveId" clId="{BA6E2074-4888-447A-AD59-11E60D46617E}" dt="2025-01-15T17:40:44.980" v="30" actId="20577"/>
          <ac:spMkLst>
            <pc:docMk/>
            <pc:sldMk cId="1269895419" sldId="258"/>
            <ac:spMk id="3" creationId="{E9CF247B-3249-4B22-9088-8A0D64DEEA9B}"/>
          </ac:spMkLst>
        </pc:spChg>
      </pc:sldChg>
      <pc:sldChg chg="modSp mod">
        <pc:chgData name="Siegbert Rudolph" userId="2af4d44886c067cc" providerId="LiveId" clId="{BA6E2074-4888-447A-AD59-11E60D46617E}" dt="2025-01-15T17:40:55.156" v="51" actId="20577"/>
        <pc:sldMkLst>
          <pc:docMk/>
          <pc:sldMk cId="481113421" sldId="259"/>
        </pc:sldMkLst>
        <pc:spChg chg="mod">
          <ac:chgData name="Siegbert Rudolph" userId="2af4d44886c067cc" providerId="LiveId" clId="{BA6E2074-4888-447A-AD59-11E60D46617E}" dt="2025-01-15T17:40:55.156" v="51" actId="20577"/>
          <ac:spMkLst>
            <pc:docMk/>
            <pc:sldMk cId="481113421" sldId="259"/>
            <ac:spMk id="3" creationId="{1DD47DCC-B0B9-4A24-88AC-8604AE6AA949}"/>
          </ac:spMkLst>
        </pc:spChg>
      </pc:sldChg>
      <pc:sldChg chg="modSp mod">
        <pc:chgData name="Siegbert Rudolph" userId="2af4d44886c067cc" providerId="LiveId" clId="{BA6E2074-4888-447A-AD59-11E60D46617E}" dt="2025-01-15T17:41:05.120" v="72" actId="20577"/>
        <pc:sldMkLst>
          <pc:docMk/>
          <pc:sldMk cId="2720419470" sldId="260"/>
        </pc:sldMkLst>
        <pc:spChg chg="mod">
          <ac:chgData name="Siegbert Rudolph" userId="2af4d44886c067cc" providerId="LiveId" clId="{BA6E2074-4888-447A-AD59-11E60D46617E}" dt="2025-01-15T17:41:05.120" v="72" actId="20577"/>
          <ac:spMkLst>
            <pc:docMk/>
            <pc:sldMk cId="2720419470" sldId="260"/>
            <ac:spMk id="3" creationId="{F43B7936-9177-4B74-B90A-683D1AC128F6}"/>
          </ac:spMkLst>
        </pc:spChg>
      </pc:sldChg>
      <pc:sldChg chg="modSp">
        <pc:chgData name="Siegbert Rudolph" userId="2af4d44886c067cc" providerId="LiveId" clId="{BA6E2074-4888-447A-AD59-11E60D46617E}" dt="2025-01-23T14:13:22.425" v="90" actId="20577"/>
        <pc:sldMkLst>
          <pc:docMk/>
          <pc:sldMk cId="1499936335" sldId="261"/>
        </pc:sldMkLst>
        <pc:spChg chg="mod">
          <ac:chgData name="Siegbert Rudolph" userId="2af4d44886c067cc" providerId="LiveId" clId="{BA6E2074-4888-447A-AD59-11E60D46617E}" dt="2025-01-23T14:09:12.895" v="81" actId="20577"/>
          <ac:spMkLst>
            <pc:docMk/>
            <pc:sldMk cId="1499936335" sldId="261"/>
            <ac:spMk id="54" creationId="{988F31F3-8D1B-448C-AC0F-069E0643A4C0}"/>
          </ac:spMkLst>
        </pc:spChg>
        <pc:spChg chg="mod">
          <ac:chgData name="Siegbert Rudolph" userId="2af4d44886c067cc" providerId="LiveId" clId="{BA6E2074-4888-447A-AD59-11E60D46617E}" dt="2025-01-23T14:09:17.471" v="82" actId="20577"/>
          <ac:spMkLst>
            <pc:docMk/>
            <pc:sldMk cId="1499936335" sldId="261"/>
            <ac:spMk id="55" creationId="{B6C8350D-ED9C-47F2-BD5A-A35F0478D05D}"/>
          </ac:spMkLst>
        </pc:spChg>
        <pc:spChg chg="mod">
          <ac:chgData name="Siegbert Rudolph" userId="2af4d44886c067cc" providerId="LiveId" clId="{BA6E2074-4888-447A-AD59-11E60D46617E}" dt="2025-01-23T14:11:04.133" v="87" actId="6549"/>
          <ac:spMkLst>
            <pc:docMk/>
            <pc:sldMk cId="1499936335" sldId="261"/>
            <ac:spMk id="66" creationId="{400286B7-BC34-401B-ADCD-D391CF481D81}"/>
          </ac:spMkLst>
        </pc:spChg>
        <pc:spChg chg="mod">
          <ac:chgData name="Siegbert Rudolph" userId="2af4d44886c067cc" providerId="LiveId" clId="{BA6E2074-4888-447A-AD59-11E60D46617E}" dt="2025-01-23T14:13:17.239" v="89" actId="20577"/>
          <ac:spMkLst>
            <pc:docMk/>
            <pc:sldMk cId="1499936335" sldId="261"/>
            <ac:spMk id="82" creationId="{31106DD0-2953-4100-ACDA-AE9C7F2FBDB0}"/>
          </ac:spMkLst>
        </pc:spChg>
        <pc:spChg chg="mod">
          <ac:chgData name="Siegbert Rudolph" userId="2af4d44886c067cc" providerId="LiveId" clId="{BA6E2074-4888-447A-AD59-11E60D46617E}" dt="2025-01-23T14:13:22.425" v="90" actId="20577"/>
          <ac:spMkLst>
            <pc:docMk/>
            <pc:sldMk cId="1499936335" sldId="261"/>
            <ac:spMk id="83" creationId="{58CD3BF0-C8F4-4298-913E-6E7AA4457F77}"/>
          </ac:spMkLst>
        </pc:spChg>
        <pc:spChg chg="mod">
          <ac:chgData name="Siegbert Rudolph" userId="2af4d44886c067cc" providerId="LiveId" clId="{BA6E2074-4888-447A-AD59-11E60D46617E}" dt="2025-01-23T14:11:12.052" v="88" actId="20577"/>
          <ac:spMkLst>
            <pc:docMk/>
            <pc:sldMk cId="1499936335" sldId="261"/>
            <ac:spMk id="84" creationId="{A40B55B5-B978-4AEA-A4F0-E9780B481796}"/>
          </ac:spMkLst>
        </pc:spChg>
        <pc:spChg chg="mod">
          <ac:chgData name="Siegbert Rudolph" userId="2af4d44886c067cc" providerId="LiveId" clId="{BA6E2074-4888-447A-AD59-11E60D46617E}" dt="2025-01-23T14:09:28.770" v="83" actId="20577"/>
          <ac:spMkLst>
            <pc:docMk/>
            <pc:sldMk cId="1499936335" sldId="261"/>
            <ac:spMk id="95" creationId="{3C6C0C0E-C7BF-4055-9B91-F1C2AED01653}"/>
          </ac:spMkLst>
        </pc:spChg>
      </pc:sldChg>
      <pc:sldChg chg="modSp">
        <pc:chgData name="Siegbert Rudolph" userId="2af4d44886c067cc" providerId="LiveId" clId="{BA6E2074-4888-447A-AD59-11E60D46617E}" dt="2025-01-23T14:36:38.583" v="98" actId="20577"/>
        <pc:sldMkLst>
          <pc:docMk/>
          <pc:sldMk cId="202281583" sldId="268"/>
        </pc:sldMkLst>
        <pc:spChg chg="mod">
          <ac:chgData name="Siegbert Rudolph" userId="2af4d44886c067cc" providerId="LiveId" clId="{BA6E2074-4888-447A-AD59-11E60D46617E}" dt="2025-01-23T14:35:56.011" v="92" actId="20577"/>
          <ac:spMkLst>
            <pc:docMk/>
            <pc:sldMk cId="202281583" sldId="268"/>
            <ac:spMk id="157" creationId="{E6B3AAD4-5082-47C9-9BBA-45E9FF221F85}"/>
          </ac:spMkLst>
        </pc:spChg>
        <pc:spChg chg="mod">
          <ac:chgData name="Siegbert Rudolph" userId="2af4d44886c067cc" providerId="LiveId" clId="{BA6E2074-4888-447A-AD59-11E60D46617E}" dt="2025-01-23T14:36:02.607" v="94" actId="20577"/>
          <ac:spMkLst>
            <pc:docMk/>
            <pc:sldMk cId="202281583" sldId="268"/>
            <ac:spMk id="158" creationId="{E4D52DC8-858A-4C30-8290-066E1BDD6962}"/>
          </ac:spMkLst>
        </pc:spChg>
        <pc:spChg chg="mod">
          <ac:chgData name="Siegbert Rudolph" userId="2af4d44886c067cc" providerId="LiveId" clId="{BA6E2074-4888-447A-AD59-11E60D46617E}" dt="2025-01-23T14:36:11.203" v="96" actId="20577"/>
          <ac:spMkLst>
            <pc:docMk/>
            <pc:sldMk cId="202281583" sldId="268"/>
            <ac:spMk id="169" creationId="{76BA56A5-3E99-43A2-AE98-7B3F5C067D39}"/>
          </ac:spMkLst>
        </pc:spChg>
        <pc:spChg chg="mod">
          <ac:chgData name="Siegbert Rudolph" userId="2af4d44886c067cc" providerId="LiveId" clId="{BA6E2074-4888-447A-AD59-11E60D46617E}" dt="2025-01-23T14:36:27.890" v="97" actId="20577"/>
          <ac:spMkLst>
            <pc:docMk/>
            <pc:sldMk cId="202281583" sldId="268"/>
            <ac:spMk id="187" creationId="{74BD57A4-9192-40AF-A79C-CD0F5CD9D24D}"/>
          </ac:spMkLst>
        </pc:spChg>
        <pc:spChg chg="mod">
          <ac:chgData name="Siegbert Rudolph" userId="2af4d44886c067cc" providerId="LiveId" clId="{BA6E2074-4888-447A-AD59-11E60D46617E}" dt="2025-01-23T14:36:38.583" v="98" actId="20577"/>
          <ac:spMkLst>
            <pc:docMk/>
            <pc:sldMk cId="202281583" sldId="268"/>
            <ac:spMk id="198" creationId="{BA151853-670A-41FC-88AB-875A5966E890}"/>
          </ac:spMkLst>
        </pc:spChg>
      </pc:sldChg>
      <pc:sldChg chg="del">
        <pc:chgData name="Siegbert Rudolph" userId="2af4d44886c067cc" providerId="LiveId" clId="{BA6E2074-4888-447A-AD59-11E60D46617E}" dt="2025-01-15T17:03:37.081" v="0" actId="47"/>
        <pc:sldMkLst>
          <pc:docMk/>
          <pc:sldMk cId="825174055" sldId="269"/>
        </pc:sldMkLst>
      </pc:sldChg>
    </pc:docChg>
  </pc:docChgLst>
  <pc:docChgLst>
    <pc:chgData name="Siegbert Rudolph" userId="2af4d44886c067cc" providerId="LiveId" clId="{B9583751-DE82-4DB0-BC71-5B5D503366AB}"/>
    <pc:docChg chg="modSld">
      <pc:chgData name="Siegbert Rudolph" userId="2af4d44886c067cc" providerId="LiveId" clId="{B9583751-DE82-4DB0-BC71-5B5D503366AB}" dt="2024-09-12T12:57:45.632" v="0" actId="20577"/>
      <pc:docMkLst>
        <pc:docMk/>
      </pc:docMkLst>
      <pc:sldChg chg="modSp">
        <pc:chgData name="Siegbert Rudolph" userId="2af4d44886c067cc" providerId="LiveId" clId="{B9583751-DE82-4DB0-BC71-5B5D503366AB}" dt="2024-09-12T12:57:45.632" v="0" actId="20577"/>
        <pc:sldMkLst>
          <pc:docMk/>
          <pc:sldMk cId="3780582147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6914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2 Buchstaben 2 Laute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870CC3-6D18-EF4F-4CAC-464EA030742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F2F5EB3-0184-46BD-9885-6620AF167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64027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ohne Umlaute – Vokal lang – Silbe offen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D05D9B0-3D0E-4E5E-95D5-BE3A5CE9BF4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C5F7B4-AD9D-4C80-B4B4-EA27823CE1B0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30B721F-EA96-4AF8-9448-57F321EEF046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04E5DB2-DFDD-4671-BF57-AC2E581212D7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A046FA-EAA7-4656-A938-CB8E3EB51F90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9B13049-1299-4CB4-BA07-F22681D47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492A24D-EA2B-4E67-A044-31A950BFC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771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582D848-0882-4306-96B8-E9CB1D530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297" y="101077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mi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2879EDE-0D2B-45F4-A14D-8D644043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290" y="1010779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mo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4A86531-7B2B-47B7-9EFC-CC63D13D0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213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5EB4495-548B-46B2-B2C6-86D544CB2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na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DEDF5F9-79BB-49B8-B815-AD0147F2C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497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1A38CC5-1B29-4F05-AFD5-B2D36D88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254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BC55334-E54C-4A60-82C9-D413ACB29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439567-C1F8-46A5-820B-3B84A9E66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203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6180EF4-3291-4F7D-9597-CDC55E142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460" y="1606200"/>
            <a:ext cx="397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si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1C3B2B7-6E32-428F-AEF8-A9D45942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567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so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C7F9F82-0A39-46FD-8899-2EA41AD5E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618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su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C42FA3-A70A-4C73-AB29-1B3ACFB8F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875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F2DF361-797B-42F1-A956-77F94870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92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7C5A47F-0ACC-4E22-9785-0AF0128C1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771" y="1606200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BBEA926-A1CB-474D-B828-7CA7EA2DD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44FBF43-5C24-4B0B-992E-E6ED11133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326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bi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E2EEC36-BB39-4F76-B416-5D9199234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555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C1B869E-9764-45C6-A183-F9F94E89D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935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85D5069-AEB7-480D-B3D3-59BAD4324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315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D02F042E-5A45-49AD-8EB2-AD92D592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489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do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989ACDF-34AA-41B9-999A-591250FE1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663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du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9C08A83-40DD-430F-B1C5-2FD2058AE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043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di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D307207-924E-4161-B691-9B1EFB8E4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581FDD2-7135-4677-AD45-903D8B2F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351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1F80839-1EB7-4FC9-B2D8-DDAC35AC0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13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37527D7-560D-4FEE-89AE-9AB8D92A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719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E6CEA32-4346-43B3-A637-23A7E514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712" y="2793970"/>
            <a:ext cx="386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8C1B4E4-466E-424B-8D05-F9A577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555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5D19539-AC97-4C50-A5E0-FF5A0CB88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624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11AD6E0-3C2D-4AB5-BD00-D929BB02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487" y="2793970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CBE467B-B9F7-4099-9890-FB90701F2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ho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4F34C25-BDD8-4F85-A9EC-D0A5EE022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437" y="3388367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ha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D7641BA-B700-4423-8C17-9AB61F7FB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10" y="3388367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hi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E9B80730-4A71-4B7E-9921-C0D21AC9F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444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hu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7C3B6C6-34A0-4EB9-B49F-6332CAF6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172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08002FC-8E52-450F-A127-6D60861E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014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9658B34-AA30-4F00-BD54-471A2FF37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269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25E86FD-F031-4294-A2DD-87E82B1B2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18" y="3388367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5617E-5569-4D68-860C-430944CD2405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C4A2F8DB-4635-402F-8CAE-463F85974C84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AD135A9F-D157-43D5-8427-5D8384CBAF89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7FCA0AF-FB4F-40D4-BEFC-FCB943AFE5BD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54D513-A6CD-4492-8071-0699B492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li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44486C8-587E-411E-9C1F-AFF0CE3B7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596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672E0DC-D393-41BF-9F2C-F47ABED40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149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la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9FFD3E7-9F38-4D36-9C71-A766A5FD9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290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6EE03F4D-910A-4392-8C57-EB982FDC6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4637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55D554C-F93B-477E-A631-C947C9E17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90" y="3982764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15F884B1-E866-4767-82A1-F9EC0783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482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F3FECE6-FE76-467E-ADDF-415D5C3D6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035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522ACD0-C3BD-4087-A24D-243AA86A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026A57F-612B-4B18-991D-7E78F4462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584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2293293-A07A-40C5-8F05-13752621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877" y="4577161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ri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F22DFCEB-BB08-4158-B83F-B5022B99F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226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37D0899-CCCF-4082-BF53-DF1E79341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725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310C976-F56B-4560-B955-AED90AB86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812" y="4577161"/>
            <a:ext cx="497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D0B987A-1C96-4F7A-8319-F2CAAA767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357" y="4577161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vi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E7F1B01-A868-457E-9091-C9B993585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164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F1877064-7655-4A63-BD74-FA891553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A67B54A-1D1A-448E-9532-1EA35B016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235" y="5171558"/>
            <a:ext cx="418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CCB9934-E968-4FD7-9CD5-FDA62C17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646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96920C3-3F00-4A8B-B231-E52232729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02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E68FB1DD-CAA0-4346-871B-54E7EB6C7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564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zu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747911D9-8792-4D46-A9A3-AFB442105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126" y="5171558"/>
            <a:ext cx="582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46B2616-DAF5-493C-B99C-84AF00630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44" y="5171558"/>
            <a:ext cx="57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374108-C56C-4F64-B9AB-32BEDA66A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550" y="5171558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wo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116A6121-FC2D-4A26-BE5B-0D4A2C2F6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765952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235B911-F3F6-471C-B3F7-89F267F4E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271" y="5765952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54136FF-A41D-41D8-9588-8F5DBF34F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663" y="5765952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xi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4BBFD4C7-8636-4204-B4B9-C86FAA07E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905" y="5765952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B99496B0-58CF-463E-AA02-23D653A03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297" y="5765952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xa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369B635-36D4-47C3-B8A8-47786F9B2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277" y="5765952"/>
            <a:ext cx="465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je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F44824D6-D6A4-4F8F-AA0C-413977CAE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066" y="5765952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ja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43CE769D-5EFA-4D26-8800-629B3EC57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8443" y="5765952"/>
            <a:ext cx="4619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78487F11-5BEB-49D6-BA98-CCC70CF0A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40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nu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EB29DB3C-C910-466B-A646-3124E83F4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169" y="1010779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ni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9545D2E3-2658-4140-804B-F50348FD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72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FDCC05B-7B6E-450F-A6A2-488851F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4727" y="1606200"/>
            <a:ext cx="8210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ta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999F8AE4-C46D-4E19-8F09-B8E670757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272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da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00A04A5-050D-45FA-B8C9-62FBFE0F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240" y="2199573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2748FED-D6B8-47F8-9BA5-17294FB42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5406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ge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A85263E-83FA-4113-A4B2-4331BFFB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7476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ga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49FB421-C959-421A-BD7E-5E2011CB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779" y="3388367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7C0FD058-B388-4224-A051-D55260D38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093" y="3388367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ku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02545118-DE33-47DD-93DA-B8A4C8EF6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739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po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777E0F5-4022-448C-AC67-3A7241B0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240" y="3982764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3872CA41-4FAF-408D-8210-AD94F8A03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8915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27C079A-5D58-4ADA-8312-13FCB3A57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873" y="4577161"/>
            <a:ext cx="856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719F87AB-AD58-46F8-8241-8F3313CE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262" y="5171558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wi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FAA7971C-CA41-4AC1-B658-E5323FFFD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179" y="5171558"/>
            <a:ext cx="934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wu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56F07252-127D-43C4-9328-B9BB66F09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7081" y="5765952"/>
            <a:ext cx="465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ju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7433A40-4C62-4F98-A2AF-2B6CACDC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5947" y="576595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jo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05" name="Grafik 104">
            <a:extLst>
              <a:ext uri="{FF2B5EF4-FFF2-40B4-BE49-F238E27FC236}">
                <a16:creationId xmlns:a16="http://schemas.microsoft.com/office/drawing/2014/main" id="{ECCDD84A-B636-7051-095A-F0310259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60346"/>
            <a:ext cx="1006149" cy="395862"/>
          </a:xfrm>
          <a:prstGeom prst="rect">
            <a:avLst/>
          </a:prstGeom>
        </p:spPr>
      </p:pic>
      <p:sp>
        <p:nvSpPr>
          <p:cNvPr id="104" name="Textfeld 103">
            <a:extLst>
              <a:ext uri="{FF2B5EF4-FFF2-40B4-BE49-F238E27FC236}">
                <a16:creationId xmlns:a16="http://schemas.microsoft.com/office/drawing/2014/main" id="{C6F5E128-3AAC-26ED-1E2B-AAE98F4BA87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2</a:t>
            </a:r>
          </a:p>
        </p:txBody>
      </p:sp>
      <p:pic>
        <p:nvPicPr>
          <p:cNvPr id="108" name="Grafik 107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CAF0E455-7BA7-6128-D6D2-7F078EDB5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28" y="6360346"/>
            <a:ext cx="1006149" cy="395862"/>
          </a:xfrm>
          <a:prstGeom prst="rect">
            <a:avLst/>
          </a:prstGeom>
        </p:spPr>
      </p:pic>
      <p:pic>
        <p:nvPicPr>
          <p:cNvPr id="106" name="Grafik 10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26E709F0-733E-ABF8-EAAF-D4BCD8188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27" y="6357342"/>
            <a:ext cx="1044983" cy="411141"/>
          </a:xfrm>
          <a:prstGeom prst="rect">
            <a:avLst/>
          </a:prstGeom>
        </p:spPr>
      </p:pic>
      <p:pic>
        <p:nvPicPr>
          <p:cNvPr id="107" name="Grafik 106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5139F827-DAC2-2414-9877-8519C6183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3" y="6351125"/>
            <a:ext cx="1099027" cy="43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890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Umlaute – Vokal lang – Silbe offen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E3DC08-D384-4D2E-9EF0-97E70A48053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C23BFAD-093C-4408-810E-B774861BCBCF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0FB486E-15A3-4B14-8DE4-08FE852C7EDE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E2099B3-775D-4545-A406-E0B0EFC6C5E9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AE71817-AA4C-44C3-A89E-3F22F404F254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6B7179-BE80-4050-AFDB-A7944D7BB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4908DAF-E56F-4B8F-AF12-6A91B92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419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DC2D05-A4E3-4E9D-B5E5-7A14F164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784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mü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C253BCD-E4B9-463D-9056-3CE9E29B6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14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9A788AC-F154-4884-8F6E-0ECBABF6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952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nö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5C33463-F036-4C4B-9F72-6E46867F3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nä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139203E-72DF-44AE-852F-43269BE7E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316CD23-5151-46D0-BCA0-E82E1E94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3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sü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A46A85-5BF6-4A4B-8A3E-324997A1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71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sä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3A95BB9-B101-4667-AC35-55849BED3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086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B121A3E-619C-4580-ABD4-E7078521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62" y="160620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670B649-3BDD-4891-9350-C83F860AB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828" y="1606200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tö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C5F284F-3C74-4FC9-92D9-B167CA3B3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422C4A-884A-4AAD-9696-D9651728D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508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E38AE2B-2EB3-4F03-AF4B-81AAEEA4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070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bö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03D726D-5A00-4E80-A863-918419170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426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15B7FCA-25B0-4521-8F17-B80C91F42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782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BD85EB2-D553-4983-8810-42EDDB401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2199573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dä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4B8824F-5358-4BCA-8FA0-E7533C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4C72EC5-29C4-45F2-B7C3-96672A6D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416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AB0017C-2E5A-4323-8860-C9A024EB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6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fä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4D6060F-0F38-4F58-ACE2-2B25CC401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914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2827BE37-444A-4459-9CDF-27EE00CA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048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D9DC9E8-694B-4CC9-BD8E-1D1A931E9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974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gä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34B5E36-5D5D-4C91-9D84-22C290B8C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hö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ABC04D8-5459-4B07-9595-FD512240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04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hü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42EB956-B8A1-48E1-81E0-A0B65A8C2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946" y="3388367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hä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9EA5CF8-2142-4E74-92AE-89215B9C6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431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ADBE4F4-5C48-46C0-9BB6-FA74A0114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298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282801F-8418-4122-B1AA-8876215C2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960" y="3388367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kü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317EAAC1-9CF3-4FC0-802B-14D337A947F6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EE4068B-5C58-4E86-B182-EAA8DC817409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3834C71-7EA7-4E9F-BB55-DE012FA9062D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F9C07D6-E6A1-4960-9315-C51101154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94B33B4-2319-47E8-BE86-21AE842C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327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907B3F7-57AA-4D11-8D59-CA9069BA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049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lö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849B722-39B2-4925-8EC3-9D61B9023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77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A5B6FAF-D9AC-45B5-AAC7-4232D7FE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056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A34EB584-4042-40DD-A0BC-95B656B3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3982764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pä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1DC31ED-24AB-4476-A551-C17856C01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D567817-F86A-4D00-A062-D77E88780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880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49462BB-1861-4ECA-AC79-E0CABEED5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69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rü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6D219CF-EE6E-4A08-B76C-01BD55558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470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74F591-FACB-449C-89B9-01B06611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723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B501681-F3B1-4F4F-8C86-F3E5EEDA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180" y="4577161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vä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2941994-8E48-44F4-A95A-256ABB921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zä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5E158DB-8527-41D4-9669-BFC19858E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446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97E1AF2-C897-45A4-A738-078FE3F9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013" y="5171558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zü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9CD37CAB-86BB-4636-97C4-52EC31703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580" y="5171558"/>
            <a:ext cx="582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wü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642C5FD-C151-41CD-B85A-9726F8AB5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2709" y="5171558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wö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372B2AF-948A-4E7A-B50C-7B6AD95CF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34" y="5171558"/>
            <a:ext cx="928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wä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D89012C-0177-77B7-6FA3-F838E87D09B5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DD47DCC-B0B9-4A24-88AC-8604AE6A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746582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ohne Umlaute – Vokal kurz – Silbe geschlossen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DE4A8B2-406E-41F2-9DB5-9C95EB9A44E0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4C2394C-0A06-40D2-AB7E-E75AFD506E28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6C21CB1-8F27-467E-8635-66EC7F4B9428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5C0BC9-1F27-48D0-BD7A-8F862D26197F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048BD70-2E82-466C-9C44-E5A1BEFED8A3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17EB66-B99D-4FC9-83BD-FFBFA2BC5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ab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0EF7387-CCC9-4453-A7BA-ED29CFD6E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917" y="1010779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568C1-689B-438B-8258-736FC717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865" y="1010779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DC1E1AA-C355-411A-8114-99B233028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035" y="1010779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5650733-0653-445B-B56C-EF97DCF92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265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04AE066-5C4A-410E-A9CF-D524C9C69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484" y="1010779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F00E960-ABE4-49A5-A66C-400E98E9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050" y="1010779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C6CAD6B-0F4A-4818-917B-B6C07562B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6265" y="1010779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CF4D99B-6D0F-4236-A3DE-CD0B72A93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0B8D5EC-F57F-43D0-86F2-3E4056355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952" y="1606200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039F119-BF8F-4B56-A395-0DCE7C47F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843" y="160620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A6C2E92-35AC-4014-AA7D-259D20FCC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307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5A54B8-3C5D-4A1F-9369-E2FE32AC6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11" y="1606200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5BC8050-E181-4698-B299-F11464FF6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984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4B8F4C0-AE0C-4C7A-B861-AA11D2116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59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EAEA9AC-3436-46B5-A2B5-7BA830FC6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410" y="1606200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DBFBE9F-E7E7-4891-A3D6-3D3859DA9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DDAEC9D-A85B-4D5B-AF45-1BC72B5C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755" y="2199573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908AC29-FBE7-403D-9060-917AC7216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5886" y="2199573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E6BA6A2-F1D3-410C-B8B0-8F4A053A5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8795" y="2199573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0446838-0924-44CC-834C-41A177F3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589" y="2199573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F34EF73-8951-466F-B07A-72F7B1F78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780" y="2199573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31128F6-9739-4B47-9B31-B9EB28214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59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ud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899DE06-4900-41AE-8ADF-070AA954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6689" y="2199573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DE26D58-A490-4798-A427-0CA85EF2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es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9D38C14-31B1-45EE-BFD6-8FACEB56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3131" y="2793970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5CA819-23E3-4158-9F93-955C6285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361" y="279397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836B76C-E573-488E-827E-E4B688FD4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516" y="2793970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399508F-4C47-453F-8717-7AC8A1DA2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731" y="279397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7902F3A-CF69-42E8-B8A4-1868B84F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2634" y="2793970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7F36FCF-1551-437E-9C7A-D00F4CB57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40" y="2793970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um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E929CFD-43C2-4647-B751-F367FEBE7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1656" y="2793970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gi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F49C68C-5245-4411-B863-253A55092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53934BE-53D2-4D20-9B64-87661C377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126" y="3388367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A5657B5-77B5-495E-8CE0-7C59BBF4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52" y="3388367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2EAFC13-C904-4C5F-A0FB-1928A3A54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120" y="3388367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59DA09BF-8504-465B-B5E0-65980983A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994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AD7622A-FAF6-4024-AF81-93F65BEA1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471" y="3388367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49C410BE-18C7-4B72-B089-EFB2444E7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5540" y="3388367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0858E71-14CF-49E8-B02A-607F7322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0459" y="3388367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6D8987A8-D10E-4437-B649-0429C8C68BF4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A95DDA-D869-4C49-AE12-38EDD8AA7210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1E3FCE02-73AA-47BD-934C-1B870A16EA77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B84FA38-7C7C-4BCB-81BE-C97B645FCFB8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D4DD459-114A-4941-A8C1-485079D0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2DBD3DA-D61C-437A-8E06-33C405C2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386" y="3982764"/>
            <a:ext cx="386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AB9DBD0-9F62-4B16-9816-8D5089610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514" y="3982764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D68B909-5D6C-4E51-B7C0-51952CD9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662" y="3982764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DA96A4A3-C167-49C3-95A1-3E4353B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005" y="3982764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25CE0C0-E382-48AF-AAEE-F3116B6B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2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al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2AF338-8B79-47F0-9140-20E7EE35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356" y="3982764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E347A28-06F2-48A6-98EF-1F3D4CE8C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931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4EA0AFA-EA30-47AC-B069-50AC20FFC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397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D1F14CA-ADE8-4B3A-9AC8-E51612E6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611" y="457716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1790FCF-F007-4703-BC83-1C8DC67A1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17" y="4577161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92AFDD5-8ED2-4513-B06C-E741D3EB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797" y="4577161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ex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02F5171-67C5-481E-A682-A42B2F18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327" y="4577161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3C250280-2C44-4224-B072-640DF251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284" y="4577161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062129E6-048C-4E45-96CA-6F9B972E1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447" y="4577161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am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880EDD08-FF78-4367-A760-911FF3941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4554" y="4577161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983B276-A177-4529-8DAF-BE0FC44AE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418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FF2F7028-5AA7-4219-9AFC-8910071C2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466" y="5171558"/>
            <a:ext cx="394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BB74CB8-B601-479C-AB62-710F02B84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1803" y="5171558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F7E7031-3113-4ADD-A02E-FF04BAACD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832" y="5171558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A7D560-7449-46E5-B773-C6240BFCF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831" y="5171558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6A0387C-4254-4FE5-A591-C854CD09B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363" y="5171558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5AAA886-DA90-42F7-AE20-07E65C396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543" y="5171558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1D1B3F4-BD52-4B42-898F-618C0608D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723" y="5171558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an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50882A2-42EA-4DC2-B8AC-D87D3E6C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765952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4964B624-F129-4B36-98F0-417DE296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677" y="5765952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1DF799CC-4ADC-4FE2-8787-95FE746F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269" y="5765952"/>
            <a:ext cx="426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ix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A6E38C98-683C-4DEE-886A-1DA617E11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284" y="5765952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4A035E0-51A7-4B3F-950B-54EAA2818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635" y="576595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B4FAF12D-317E-42B0-9EA0-9C59A04B8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132" y="5765952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29CF4927-86AF-4516-A643-92CABD8E2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779" y="5765952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er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05839902-E3F1-4F68-9FE7-C6861F232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280" y="5765952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A8DCED6E-85FA-495B-9A25-1FC3BE18F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1616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8E4AB5F-FE81-4AAD-A589-E8C73AC0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87" y="1010779"/>
            <a:ext cx="954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am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FC1A5275-4818-43E5-8E53-1BDA148C3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8870" y="1606200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1841CE8-7604-4C92-9DB8-FBD2B8A97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169" y="160620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ad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EF4C6C71-4F42-45C4-9245-BA9AB5E3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026" y="219957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9612603F-1CBF-4F5C-B625-FEEC79221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2199573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eb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ECE4A946-9DF6-44C5-8BC3-58EAABEB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3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ux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6E91470-65E7-4EFF-9CB6-681DBA894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2793970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ed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DD7AC856-9D1C-40CB-A2A9-E6425860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2172" y="3388367"/>
            <a:ext cx="428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ki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8111BE6E-5504-49E7-8E51-2E30D58CC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695" y="3388367"/>
            <a:ext cx="716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il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61704C00-C5F4-46A9-A4F7-EE83FC3CA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918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EADBD4D1-C5DA-4F95-BB77-4D2002D69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907" y="3982764"/>
            <a:ext cx="797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ib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9C9B9189-7C21-4D30-BCCF-B8BEF668C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511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9EB68BB-1318-4FA2-9BFF-30FB7C1DC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63" y="4577161"/>
            <a:ext cx="873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ob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00D9C636-78B2-40B0-B7BA-5C3484259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285" y="5171558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320C404-DD9D-4CAC-B323-E66FC8795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63" y="5171558"/>
            <a:ext cx="873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od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A7DA75E-5A06-4AB6-81E5-D4A7882D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369" y="5765952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ap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C0E6C5ED-9A7F-42ED-B0AE-EBD7A88E9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757" y="5765952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ud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8FEB75B7-5F58-F791-25FE-1142B4B36573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4</a:t>
            </a:r>
          </a:p>
        </p:txBody>
      </p:sp>
      <p:pic>
        <p:nvPicPr>
          <p:cNvPr id="4" name="Grafik 3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23B85625-C290-6EBD-58DE-EA9A86A0F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3" y="6351125"/>
            <a:ext cx="1099027" cy="43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5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43B7936-9177-4B74-B90A-683D1AC12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71562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Umlaute – Vokal kurz – Silbe geschlossen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B90EE6F-D17F-4638-81DF-3BDA086AE81A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6DF484B-A28C-4704-86F3-54C7BED5D6C9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8F0147D-D05B-406E-A5B6-4FFE3B887C0C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B10982D-08D6-4719-BD00-9AED1B1AF924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79DE6FE-3266-4CA3-BE5F-70E5AD99DEC9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EC80A90-4543-4292-A81D-5AB4E7A30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A6ED019-6050-44EB-A429-32F455D0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419" y="1010779"/>
            <a:ext cx="604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7A77FE0-2D7A-4DDF-B0E2-F0C2F54F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784" y="1010779"/>
            <a:ext cx="607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üm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B3DC294-15BE-4C98-BECA-374AF364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149" y="1010779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156680B-9CBF-47C1-9478-A8A1CB74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952" y="1010779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ön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630D438-F171-4E25-9550-8D16A9D4C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48" y="1010779"/>
            <a:ext cx="86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än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33CAD44-2781-4F31-85A8-5FA1447B1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BE89A30-6EAB-4580-B402-E2A422569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34" y="1606200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üs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AEA92D-2CEF-42C7-B3E8-78889780A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716" y="1606200"/>
            <a:ext cx="471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äs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436EF75-A34E-4B83-B76F-6E8524C9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086" y="1606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32035C3-EB2C-4897-A0F1-A5654EDE2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62" y="1606200"/>
            <a:ext cx="4683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ät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5D7A850-9FBE-4D96-BE11-E805E1140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828" y="1606200"/>
            <a:ext cx="824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öt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E4964B6-E61C-4DF3-A6E7-1E886AAD7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518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D1D91D-1834-4FA9-8279-7B5FFE6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508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üb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4DE792-98D7-4D9A-8547-D27C8C3FC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070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öb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162F9D-09C1-4C75-9935-B01FA2F5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426" y="219957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43788E7-C921-404C-8187-A195FC69E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782" y="2199573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üd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1098984-E5D6-4192-B0C3-9344376D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2199573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äd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9982292-62E9-4718-ACCF-C78BBC2E7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F7D71E8-E533-48DC-A01D-0AE0DEFD2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416" y="2793970"/>
            <a:ext cx="463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70BC3F4-C832-4BBE-8A92-2D5F2EA3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68" y="2793970"/>
            <a:ext cx="460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äf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8DCE019-EA16-4BF3-B671-DA48E2F7E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914" y="2793970"/>
            <a:ext cx="5068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A3130D19-E841-4C58-9284-30A7C6E08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048" y="2793970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ög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BE258AA-E2D8-4BB0-A10B-FEED3CB7A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974" y="2793970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äg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9900AF2-E3DC-4799-B238-9D9485CFB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505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E94D451-7941-479E-9760-A5BA235DA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049" y="3388367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6B66CD7-176F-475C-9C26-C4E8A8505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946" y="3388367"/>
            <a:ext cx="502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äk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DB1EEE1-8994-4171-954B-A89FCE6C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431" y="338836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68663CC-F8F8-4755-A6D6-005095283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298" y="3388367"/>
            <a:ext cx="4988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üz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E70224B-838A-4FF6-8CD4-FA15D7B6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960" y="3388367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öz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C545D682-C8E1-4CCA-9C9A-1FA1513588AE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F640A4F-6839-4A50-87D6-073C17F42AEC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CB5AD31-D370-4CEE-8FFA-5524F2815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444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9A5D707-0672-42CE-8AE8-1665B48A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327" y="3982764"/>
            <a:ext cx="437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äl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6082EF7-E483-4741-8525-542627B5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049" y="398276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öl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BD10769-BC4D-4973-82D9-7432DF9F4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77" y="3982764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41192AE-0A11-465F-B002-E007532B8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056" y="398276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üp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A4E0531-9814-4E26-AA80-2B228996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342" y="3982764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äp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34E9C44-8ECC-4FD5-A3F5-0994F722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697670B-1141-42A9-87EA-3E7D9839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880" y="4577161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EF871D8-403C-4BD2-A4B4-01F82BFE9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69" y="4577161"/>
            <a:ext cx="473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ür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2AA8D8E-6235-44B4-8BA9-07A1B5001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470" y="4577161"/>
            <a:ext cx="500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öv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CE8EC9D3-FA1D-45FF-9C5C-32096FF6C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723" y="4577161"/>
            <a:ext cx="503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üv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6370889-19A6-4912-A4D0-B0EAEE07F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180" y="4577161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err="1">
                <a:solidFill>
                  <a:prstClr val="black"/>
                </a:solidFill>
                <a:latin typeface="Trebuchet MS" pitchFamily="34" charset="0"/>
              </a:rPr>
              <a:t>äv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1F686CB-5923-D536-C743-A8A8FF1FBD0E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7204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6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345327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Silbenübung – ohne Umlaute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Klick!</a:t>
            </a:r>
          </a:p>
        </p:txBody>
      </p:sp>
      <p:sp>
        <p:nvSpPr>
          <p:cNvPr id="5" name="Textfeld 4" descr="SILBELAST/FIRST">
            <a:extLst>
              <a:ext uri="{FF2B5EF4-FFF2-40B4-BE49-F238E27FC236}">
                <a16:creationId xmlns:a16="http://schemas.microsoft.com/office/drawing/2014/main" id="{EF55FB48-A8A1-4B21-B3C9-883AE111D96E}"/>
              </a:ext>
            </a:extLst>
          </p:cNvPr>
          <p:cNvSpPr txBox="1"/>
          <p:nvPr/>
        </p:nvSpPr>
        <p:spPr>
          <a:xfrm>
            <a:off x="529346" y="112474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A30ED37E-20CB-45AE-B97F-141ED829156E}"/>
              </a:ext>
            </a:extLst>
          </p:cNvPr>
          <p:cNvSpPr txBox="1"/>
          <p:nvPr/>
        </p:nvSpPr>
        <p:spPr>
          <a:xfrm>
            <a:off x="1156848" y="112474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7CEE547-5C71-4817-8EF5-A4F5D6737DB4}"/>
              </a:ext>
            </a:extLst>
          </p:cNvPr>
          <p:cNvSpPr txBox="1"/>
          <p:nvPr/>
        </p:nvSpPr>
        <p:spPr>
          <a:xfrm>
            <a:off x="1700994" y="112474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os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6255D639-27E3-491E-9AF3-5AD28D501DB1}"/>
              </a:ext>
            </a:extLst>
          </p:cNvPr>
          <p:cNvSpPr txBox="1"/>
          <p:nvPr/>
        </p:nvSpPr>
        <p:spPr>
          <a:xfrm>
            <a:off x="2201859" y="1124744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7FC48134-F2F1-4850-86C9-35DFE835ECB3}"/>
              </a:ext>
            </a:extLst>
          </p:cNvPr>
          <p:cNvSpPr txBox="1"/>
          <p:nvPr/>
        </p:nvSpPr>
        <p:spPr>
          <a:xfrm>
            <a:off x="2731578" y="1124744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D5EAD50F-8FD5-4602-AE11-C88D2694CCA6}"/>
              </a:ext>
            </a:extLst>
          </p:cNvPr>
          <p:cNvSpPr txBox="1"/>
          <p:nvPr/>
        </p:nvSpPr>
        <p:spPr>
          <a:xfrm>
            <a:off x="3259694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E98F5ADA-D0B1-4866-9271-01B18733EA21}"/>
              </a:ext>
            </a:extLst>
          </p:cNvPr>
          <p:cNvSpPr txBox="1"/>
          <p:nvPr/>
        </p:nvSpPr>
        <p:spPr>
          <a:xfrm>
            <a:off x="3730101" y="1124744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4FECEB9D-348C-4700-874C-FC93D91AEEEF}"/>
              </a:ext>
            </a:extLst>
          </p:cNvPr>
          <p:cNvSpPr txBox="1"/>
          <p:nvPr/>
        </p:nvSpPr>
        <p:spPr>
          <a:xfrm>
            <a:off x="4283865" y="1124744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65259AE3-1128-4AB7-BC40-9D768B77E4D0}"/>
              </a:ext>
            </a:extLst>
          </p:cNvPr>
          <p:cNvSpPr txBox="1"/>
          <p:nvPr/>
        </p:nvSpPr>
        <p:spPr>
          <a:xfrm>
            <a:off x="4707786" y="1124744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5C55059A-E008-4DBF-9522-0A25686557BC}"/>
              </a:ext>
            </a:extLst>
          </p:cNvPr>
          <p:cNvSpPr txBox="1"/>
          <p:nvPr/>
        </p:nvSpPr>
        <p:spPr>
          <a:xfrm>
            <a:off x="5239108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19B6CBCE-5E4E-4C45-92B5-154F998EE188}"/>
              </a:ext>
            </a:extLst>
          </p:cNvPr>
          <p:cNvSpPr txBox="1"/>
          <p:nvPr/>
        </p:nvSpPr>
        <p:spPr>
          <a:xfrm>
            <a:off x="5709515" y="1124744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</a:t>
            </a: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77E694C6-068D-41A3-B297-1EE1786B8033}"/>
              </a:ext>
            </a:extLst>
          </p:cNvPr>
          <p:cNvSpPr txBox="1"/>
          <p:nvPr/>
        </p:nvSpPr>
        <p:spPr>
          <a:xfrm>
            <a:off x="6195952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</a:t>
            </a: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B33E0F69-C904-4FB6-8F3A-A29EEF13C727}"/>
              </a:ext>
            </a:extLst>
          </p:cNvPr>
          <p:cNvSpPr txBox="1"/>
          <p:nvPr/>
        </p:nvSpPr>
        <p:spPr>
          <a:xfrm>
            <a:off x="6659947" y="112474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8" name="Textfeld 17" descr="SILBELAST">
            <a:extLst>
              <a:ext uri="{FF2B5EF4-FFF2-40B4-BE49-F238E27FC236}">
                <a16:creationId xmlns:a16="http://schemas.microsoft.com/office/drawing/2014/main" id="{84D3286A-14DD-4727-90E2-7C021131D7BD}"/>
              </a:ext>
            </a:extLst>
          </p:cNvPr>
          <p:cNvSpPr txBox="1"/>
          <p:nvPr/>
        </p:nvSpPr>
        <p:spPr>
          <a:xfrm>
            <a:off x="7164018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06B8A4A2-AF52-4750-B725-F1E0ED6E4AFF}"/>
              </a:ext>
            </a:extLst>
          </p:cNvPr>
          <p:cNvSpPr txBox="1"/>
          <p:nvPr/>
        </p:nvSpPr>
        <p:spPr>
          <a:xfrm>
            <a:off x="7628013" y="1124744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580585A6-96DE-49E3-8BEF-97CD2083C132}"/>
              </a:ext>
            </a:extLst>
          </p:cNvPr>
          <p:cNvSpPr txBox="1"/>
          <p:nvPr/>
        </p:nvSpPr>
        <p:spPr>
          <a:xfrm>
            <a:off x="8125670" y="112474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/FIRST">
            <a:extLst>
              <a:ext uri="{FF2B5EF4-FFF2-40B4-BE49-F238E27FC236}">
                <a16:creationId xmlns:a16="http://schemas.microsoft.com/office/drawing/2014/main" id="{34408343-93EC-4453-9439-01F12EF4D14A}"/>
              </a:ext>
            </a:extLst>
          </p:cNvPr>
          <p:cNvSpPr txBox="1"/>
          <p:nvPr/>
        </p:nvSpPr>
        <p:spPr>
          <a:xfrm>
            <a:off x="529346" y="1829507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E0E6AB2F-1E03-4D8C-96D1-DE26AA22A70F}"/>
              </a:ext>
            </a:extLst>
          </p:cNvPr>
          <p:cNvSpPr txBox="1"/>
          <p:nvPr/>
        </p:nvSpPr>
        <p:spPr>
          <a:xfrm>
            <a:off x="101866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uk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C31C19D1-4C2E-4504-BA32-5108EDBBC936}"/>
              </a:ext>
            </a:extLst>
          </p:cNvPr>
          <p:cNvSpPr txBox="1"/>
          <p:nvPr/>
        </p:nvSpPr>
        <p:spPr>
          <a:xfrm>
            <a:off x="1538449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CE2C69A0-6162-4E4D-9A91-183C1DC58E07}"/>
              </a:ext>
            </a:extLst>
          </p:cNvPr>
          <p:cNvSpPr txBox="1"/>
          <p:nvPr/>
        </p:nvSpPr>
        <p:spPr>
          <a:xfrm>
            <a:off x="2157615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2324BEF2-5698-43FF-8138-D67DFCA47D82}"/>
              </a:ext>
            </a:extLst>
          </p:cNvPr>
          <p:cNvSpPr txBox="1"/>
          <p:nvPr/>
        </p:nvSpPr>
        <p:spPr>
          <a:xfrm>
            <a:off x="2610068" y="1829507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3699D5BA-8D99-417E-96BB-C0787085FC49}"/>
              </a:ext>
            </a:extLst>
          </p:cNvPr>
          <p:cNvSpPr txBox="1"/>
          <p:nvPr/>
        </p:nvSpPr>
        <p:spPr>
          <a:xfrm>
            <a:off x="309297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2CC47F51-1F35-4B0D-9E19-FD2008A8B2D7}"/>
              </a:ext>
            </a:extLst>
          </p:cNvPr>
          <p:cNvSpPr txBox="1"/>
          <p:nvPr/>
        </p:nvSpPr>
        <p:spPr>
          <a:xfrm>
            <a:off x="3612759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1D7283CD-D5F3-465B-B620-CB9C5E577550}"/>
              </a:ext>
            </a:extLst>
          </p:cNvPr>
          <p:cNvSpPr txBox="1"/>
          <p:nvPr/>
        </p:nvSpPr>
        <p:spPr>
          <a:xfrm>
            <a:off x="4098876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5C1D9F07-BF4A-4907-88DF-B460B6E4F48E}"/>
              </a:ext>
            </a:extLst>
          </p:cNvPr>
          <p:cNvSpPr txBox="1"/>
          <p:nvPr/>
        </p:nvSpPr>
        <p:spPr>
          <a:xfrm>
            <a:off x="4554535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ut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40369D38-BF93-4D37-92BA-BA4D49BFFA5A}"/>
              </a:ext>
            </a:extLst>
          </p:cNvPr>
          <p:cNvSpPr txBox="1"/>
          <p:nvPr/>
        </p:nvSpPr>
        <p:spPr>
          <a:xfrm>
            <a:off x="5040652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21EC05F4-4D60-46B7-9224-49945DB24DD6}"/>
              </a:ext>
            </a:extLst>
          </p:cNvPr>
          <p:cNvSpPr txBox="1"/>
          <p:nvPr/>
        </p:nvSpPr>
        <p:spPr>
          <a:xfrm>
            <a:off x="5659818" y="1829507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32" name="Textfeld 31" descr="SILBELAST">
            <a:extLst>
              <a:ext uri="{FF2B5EF4-FFF2-40B4-BE49-F238E27FC236}">
                <a16:creationId xmlns:a16="http://schemas.microsoft.com/office/drawing/2014/main" id="{C475C3D0-2D2D-4B3D-B134-5EF2E097FC0D}"/>
              </a:ext>
            </a:extLst>
          </p:cNvPr>
          <p:cNvSpPr txBox="1"/>
          <p:nvPr/>
        </p:nvSpPr>
        <p:spPr>
          <a:xfrm>
            <a:off x="6137919" y="182950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F3B22D45-46E2-4B61-BA25-BEB27623A1FE}"/>
              </a:ext>
            </a:extLst>
          </p:cNvPr>
          <p:cNvSpPr txBox="1"/>
          <p:nvPr/>
        </p:nvSpPr>
        <p:spPr>
          <a:xfrm>
            <a:off x="6667317" y="1829507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196ED8AC-F73A-464C-A8DA-BC6083AA3828}"/>
              </a:ext>
            </a:extLst>
          </p:cNvPr>
          <p:cNvSpPr txBox="1"/>
          <p:nvPr/>
        </p:nvSpPr>
        <p:spPr>
          <a:xfrm>
            <a:off x="7183891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5EBF184C-9E08-4293-A86F-36AFA40E0484}"/>
              </a:ext>
            </a:extLst>
          </p:cNvPr>
          <p:cNvSpPr txBox="1"/>
          <p:nvPr/>
        </p:nvSpPr>
        <p:spPr>
          <a:xfrm>
            <a:off x="7636344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</a:t>
            </a: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53C3410C-BE07-4991-BF30-52AC3B05B542}"/>
              </a:ext>
            </a:extLst>
          </p:cNvPr>
          <p:cNvSpPr txBox="1"/>
          <p:nvPr/>
        </p:nvSpPr>
        <p:spPr>
          <a:xfrm>
            <a:off x="8092006" y="1829507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/FIRST">
            <a:extLst>
              <a:ext uri="{FF2B5EF4-FFF2-40B4-BE49-F238E27FC236}">
                <a16:creationId xmlns:a16="http://schemas.microsoft.com/office/drawing/2014/main" id="{3E4A3FC6-0656-43CA-88BC-2849F8812180}"/>
              </a:ext>
            </a:extLst>
          </p:cNvPr>
          <p:cNvSpPr txBox="1"/>
          <p:nvPr/>
        </p:nvSpPr>
        <p:spPr>
          <a:xfrm>
            <a:off x="529346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38240D87-3FE3-480A-9405-EB09C18E32BB}"/>
              </a:ext>
            </a:extLst>
          </p:cNvPr>
          <p:cNvSpPr txBox="1"/>
          <p:nvPr/>
        </p:nvSpPr>
        <p:spPr>
          <a:xfrm>
            <a:off x="957434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D3B240B2-7858-4313-9258-2D5E3A51C2DB}"/>
              </a:ext>
            </a:extLst>
          </p:cNvPr>
          <p:cNvSpPr txBox="1"/>
          <p:nvPr/>
        </p:nvSpPr>
        <p:spPr>
          <a:xfrm>
            <a:off x="1446437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9C0EC5E3-D4E6-497F-993B-5303CDF083BE}"/>
              </a:ext>
            </a:extLst>
          </p:cNvPr>
          <p:cNvSpPr txBox="1"/>
          <p:nvPr/>
        </p:nvSpPr>
        <p:spPr>
          <a:xfrm>
            <a:off x="2034826" y="2519023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A2CD1A6D-ED07-4EF1-BE86-EF39983CB74D}"/>
              </a:ext>
            </a:extLst>
          </p:cNvPr>
          <p:cNvSpPr txBox="1"/>
          <p:nvPr/>
        </p:nvSpPr>
        <p:spPr>
          <a:xfrm>
            <a:off x="2482150" y="2519023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5E24431C-BD0A-4774-9226-F8D963279B95}"/>
              </a:ext>
            </a:extLst>
          </p:cNvPr>
          <p:cNvSpPr txBox="1"/>
          <p:nvPr/>
        </p:nvSpPr>
        <p:spPr>
          <a:xfrm>
            <a:off x="2943902" y="2519023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86CCDC3A-1660-4741-86CB-A03DB51B6F78}"/>
              </a:ext>
            </a:extLst>
          </p:cNvPr>
          <p:cNvSpPr txBox="1"/>
          <p:nvPr/>
        </p:nvSpPr>
        <p:spPr>
          <a:xfrm>
            <a:off x="3535497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25ADE689-A1BA-4BB7-8595-2FFCFF86A614}"/>
              </a:ext>
            </a:extLst>
          </p:cNvPr>
          <p:cNvSpPr txBox="1"/>
          <p:nvPr/>
        </p:nvSpPr>
        <p:spPr>
          <a:xfrm>
            <a:off x="3963585" y="2519023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4ABC5644-0A0E-4BBB-B743-150AA72726D8}"/>
              </a:ext>
            </a:extLst>
          </p:cNvPr>
          <p:cNvSpPr txBox="1"/>
          <p:nvPr/>
        </p:nvSpPr>
        <p:spPr>
          <a:xfrm>
            <a:off x="4449382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46" name="Textfeld 45" descr="SILBELAST">
            <a:extLst>
              <a:ext uri="{FF2B5EF4-FFF2-40B4-BE49-F238E27FC236}">
                <a16:creationId xmlns:a16="http://schemas.microsoft.com/office/drawing/2014/main" id="{DCD098CA-87B9-4805-BCE3-887AD53A521F}"/>
              </a:ext>
            </a:extLst>
          </p:cNvPr>
          <p:cNvSpPr txBox="1"/>
          <p:nvPr/>
        </p:nvSpPr>
        <p:spPr>
          <a:xfrm>
            <a:off x="5037771" y="251902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ca</a:t>
            </a:r>
          </a:p>
        </p:txBody>
      </p:sp>
      <p:sp>
        <p:nvSpPr>
          <p:cNvPr id="47" name="Textfeld 46" descr="SILBELAST">
            <a:extLst>
              <a:ext uri="{FF2B5EF4-FFF2-40B4-BE49-F238E27FC236}">
                <a16:creationId xmlns:a16="http://schemas.microsoft.com/office/drawing/2014/main" id="{F40D2559-DF8E-40B9-AE89-230D803DB33F}"/>
              </a:ext>
            </a:extLst>
          </p:cNvPr>
          <p:cNvSpPr txBox="1"/>
          <p:nvPr/>
        </p:nvSpPr>
        <p:spPr>
          <a:xfrm>
            <a:off x="5520362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8EECA10E-9E6F-4C32-B13E-E7118D4FB41D}"/>
              </a:ext>
            </a:extLst>
          </p:cNvPr>
          <p:cNvSpPr txBox="1"/>
          <p:nvPr/>
        </p:nvSpPr>
        <p:spPr>
          <a:xfrm>
            <a:off x="6009365" y="2519023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</a:t>
            </a: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86FAB40B-3443-4F93-A6F7-81BB1B297A32}"/>
              </a:ext>
            </a:extLst>
          </p:cNvPr>
          <p:cNvSpPr txBox="1"/>
          <p:nvPr/>
        </p:nvSpPr>
        <p:spPr>
          <a:xfrm>
            <a:off x="6575312" y="251902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ed</a:t>
            </a: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65E424FD-E014-48EB-AF69-1BA87EC60E15}"/>
              </a:ext>
            </a:extLst>
          </p:cNvPr>
          <p:cNvSpPr txBox="1"/>
          <p:nvPr/>
        </p:nvSpPr>
        <p:spPr>
          <a:xfrm>
            <a:off x="7083551" y="2519023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5B98D9E0-A785-4820-AB4B-00E6961B96A9}"/>
              </a:ext>
            </a:extLst>
          </p:cNvPr>
          <p:cNvSpPr txBox="1"/>
          <p:nvPr/>
        </p:nvSpPr>
        <p:spPr>
          <a:xfrm>
            <a:off x="7570951" y="2519023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ki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923AC0E4-EB7D-471C-B7D5-388E977DB5D8}"/>
              </a:ext>
            </a:extLst>
          </p:cNvPr>
          <p:cNvSpPr txBox="1"/>
          <p:nvPr/>
        </p:nvSpPr>
        <p:spPr>
          <a:xfrm>
            <a:off x="7983002" y="2519023"/>
            <a:ext cx="10534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em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/FIRST">
            <a:extLst>
              <a:ext uri="{FF2B5EF4-FFF2-40B4-BE49-F238E27FC236}">
                <a16:creationId xmlns:a16="http://schemas.microsoft.com/office/drawing/2014/main" id="{CB3F3139-5BEB-423B-95A7-8960FA5A298C}"/>
              </a:ext>
            </a:extLst>
          </p:cNvPr>
          <p:cNvSpPr txBox="1"/>
          <p:nvPr/>
        </p:nvSpPr>
        <p:spPr>
          <a:xfrm>
            <a:off x="529346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988F31F3-8D1B-448C-AC0F-069E0643A4C0}"/>
              </a:ext>
            </a:extLst>
          </p:cNvPr>
          <p:cNvSpPr txBox="1"/>
          <p:nvPr/>
        </p:nvSpPr>
        <p:spPr>
          <a:xfrm>
            <a:off x="1067935" y="3186849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B6C8350D-ED9C-47F2-BD5A-A35F0478D05D}"/>
              </a:ext>
            </a:extLst>
          </p:cNvPr>
          <p:cNvSpPr txBox="1"/>
          <p:nvPr/>
        </p:nvSpPr>
        <p:spPr>
          <a:xfrm>
            <a:off x="1550418" y="3186849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4CE40F1D-F4B9-4D83-85D4-82879E82713C}"/>
              </a:ext>
            </a:extLst>
          </p:cNvPr>
          <p:cNvSpPr txBox="1"/>
          <p:nvPr/>
        </p:nvSpPr>
        <p:spPr>
          <a:xfrm>
            <a:off x="2010459" y="3186849"/>
            <a:ext cx="4187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</a:t>
            </a: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E4F3CA43-FF9A-49B0-AFE7-1DB387A21C4D}"/>
              </a:ext>
            </a:extLst>
          </p:cNvPr>
          <p:cNvSpPr txBox="1"/>
          <p:nvPr/>
        </p:nvSpPr>
        <p:spPr>
          <a:xfrm>
            <a:off x="2460882" y="31868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7A6EED84-E042-43D0-9A2A-A3F33CA8E6BC}"/>
              </a:ext>
            </a:extLst>
          </p:cNvPr>
          <p:cNvSpPr txBox="1"/>
          <p:nvPr/>
        </p:nvSpPr>
        <p:spPr>
          <a:xfrm>
            <a:off x="2991456" y="3186849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76998704-4D9C-488F-BA1B-12F9374F7AC0}"/>
              </a:ext>
            </a:extLst>
          </p:cNvPr>
          <p:cNvSpPr txBox="1"/>
          <p:nvPr/>
        </p:nvSpPr>
        <p:spPr>
          <a:xfrm>
            <a:off x="3631034" y="31868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84B9CE3-7322-440D-BDD5-ADBFA2939A5C}"/>
              </a:ext>
            </a:extLst>
          </p:cNvPr>
          <p:cNvSpPr txBox="1"/>
          <p:nvPr/>
        </p:nvSpPr>
        <p:spPr>
          <a:xfrm>
            <a:off x="4135959" y="3186849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or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">
            <a:extLst>
              <a:ext uri="{FF2B5EF4-FFF2-40B4-BE49-F238E27FC236}">
                <a16:creationId xmlns:a16="http://schemas.microsoft.com/office/drawing/2014/main" id="{E47B6372-BCEE-426A-BF9D-96F06B10EE63}"/>
              </a:ext>
            </a:extLst>
          </p:cNvPr>
          <p:cNvSpPr txBox="1"/>
          <p:nvPr/>
        </p:nvSpPr>
        <p:spPr>
          <a:xfrm>
            <a:off x="4637678" y="3186849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to</a:t>
            </a: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06EF9D4E-C7E0-4359-A1B5-A95944C77FC9}"/>
              </a:ext>
            </a:extLst>
          </p:cNvPr>
          <p:cNvSpPr txBox="1"/>
          <p:nvPr/>
        </p:nvSpPr>
        <p:spPr>
          <a:xfrm>
            <a:off x="5141001" y="3186849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D76D3425-BC20-4377-8C20-0E3826AF3DA8}"/>
              </a:ext>
            </a:extLst>
          </p:cNvPr>
          <p:cNvSpPr txBox="1"/>
          <p:nvPr/>
        </p:nvSpPr>
        <p:spPr>
          <a:xfrm>
            <a:off x="5567380" y="3186849"/>
            <a:ext cx="3866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</a:t>
            </a: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58187210-4EF0-4EE6-9802-DC6A9A5D6EA7}"/>
              </a:ext>
            </a:extLst>
          </p:cNvPr>
          <p:cNvSpPr txBox="1"/>
          <p:nvPr/>
        </p:nvSpPr>
        <p:spPr>
          <a:xfrm>
            <a:off x="5985743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2F33340D-E9D2-4C6C-91FD-FE37DAE26DE9}"/>
              </a:ext>
            </a:extLst>
          </p:cNvPr>
          <p:cNvSpPr txBox="1"/>
          <p:nvPr/>
        </p:nvSpPr>
        <p:spPr>
          <a:xfrm>
            <a:off x="6524332" y="3186849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400286B7-BC34-401B-ADCD-D391CF481D81}"/>
              </a:ext>
            </a:extLst>
          </p:cNvPr>
          <p:cNvSpPr txBox="1"/>
          <p:nvPr/>
        </p:nvSpPr>
        <p:spPr>
          <a:xfrm>
            <a:off x="7074142" y="3186849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E3FAE215-E5C2-4BD9-8835-621407AE6CE6}"/>
              </a:ext>
            </a:extLst>
          </p:cNvPr>
          <p:cNvSpPr txBox="1"/>
          <p:nvPr/>
        </p:nvSpPr>
        <p:spPr>
          <a:xfrm>
            <a:off x="7567847" y="3186849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</a:t>
            </a: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C447920F-A36D-4911-91CE-1B6B5DAA9D8B}"/>
              </a:ext>
            </a:extLst>
          </p:cNvPr>
          <p:cNvSpPr txBox="1"/>
          <p:nvPr/>
        </p:nvSpPr>
        <p:spPr>
          <a:xfrm>
            <a:off x="8066358" y="3186849"/>
            <a:ext cx="9541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9" name="Textfeld 68" descr="SILBELAST/FIRST">
            <a:extLst>
              <a:ext uri="{FF2B5EF4-FFF2-40B4-BE49-F238E27FC236}">
                <a16:creationId xmlns:a16="http://schemas.microsoft.com/office/drawing/2014/main" id="{33AFD3E1-CA10-43A5-BA10-8BDFF4DC3EDE}"/>
              </a:ext>
            </a:extLst>
          </p:cNvPr>
          <p:cNvSpPr txBox="1"/>
          <p:nvPr/>
        </p:nvSpPr>
        <p:spPr>
          <a:xfrm>
            <a:off x="529346" y="39006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70" name="Textfeld 69" descr="SILBELAST">
            <a:extLst>
              <a:ext uri="{FF2B5EF4-FFF2-40B4-BE49-F238E27FC236}">
                <a16:creationId xmlns:a16="http://schemas.microsoft.com/office/drawing/2014/main" id="{A4098762-42E0-480E-B8E2-7628095BB584}"/>
              </a:ext>
            </a:extLst>
          </p:cNvPr>
          <p:cNvSpPr txBox="1"/>
          <p:nvPr/>
        </p:nvSpPr>
        <p:spPr>
          <a:xfrm>
            <a:off x="992379" y="39006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71" name="Textfeld 70" descr="SILBELAST">
            <a:extLst>
              <a:ext uri="{FF2B5EF4-FFF2-40B4-BE49-F238E27FC236}">
                <a16:creationId xmlns:a16="http://schemas.microsoft.com/office/drawing/2014/main" id="{9AADEC6F-A33C-4664-9B2C-EF7792B45F8E}"/>
              </a:ext>
            </a:extLst>
          </p:cNvPr>
          <p:cNvSpPr txBox="1"/>
          <p:nvPr/>
        </p:nvSpPr>
        <p:spPr>
          <a:xfrm>
            <a:off x="1457016" y="39006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72" name="Textfeld 71" descr="SILBELAST">
            <a:extLst>
              <a:ext uri="{FF2B5EF4-FFF2-40B4-BE49-F238E27FC236}">
                <a16:creationId xmlns:a16="http://schemas.microsoft.com/office/drawing/2014/main" id="{E13D1B06-137E-46B4-8444-CEFC8EE9F1F8}"/>
              </a:ext>
            </a:extLst>
          </p:cNvPr>
          <p:cNvSpPr txBox="1"/>
          <p:nvPr/>
        </p:nvSpPr>
        <p:spPr>
          <a:xfrm>
            <a:off x="1945698" y="3900649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73" name="Textfeld 72" descr="SILBELAST">
            <a:extLst>
              <a:ext uri="{FF2B5EF4-FFF2-40B4-BE49-F238E27FC236}">
                <a16:creationId xmlns:a16="http://schemas.microsoft.com/office/drawing/2014/main" id="{33C48088-E0C8-4547-AE89-799D269BB22C}"/>
              </a:ext>
            </a:extLst>
          </p:cNvPr>
          <p:cNvSpPr txBox="1"/>
          <p:nvPr/>
        </p:nvSpPr>
        <p:spPr>
          <a:xfrm>
            <a:off x="2514530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vu</a:t>
            </a:r>
          </a:p>
        </p:txBody>
      </p:sp>
      <p:sp>
        <p:nvSpPr>
          <p:cNvPr id="74" name="Textfeld 73" descr="SILBELAST">
            <a:extLst>
              <a:ext uri="{FF2B5EF4-FFF2-40B4-BE49-F238E27FC236}">
                <a16:creationId xmlns:a16="http://schemas.microsoft.com/office/drawing/2014/main" id="{C892C4C3-EC2A-4C40-8525-94151B656DF5}"/>
              </a:ext>
            </a:extLst>
          </p:cNvPr>
          <p:cNvSpPr txBox="1"/>
          <p:nvPr/>
        </p:nvSpPr>
        <p:spPr>
          <a:xfrm>
            <a:off x="3008021" y="3900649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75" name="Textfeld 74" descr="SILBELAST">
            <a:extLst>
              <a:ext uri="{FF2B5EF4-FFF2-40B4-BE49-F238E27FC236}">
                <a16:creationId xmlns:a16="http://schemas.microsoft.com/office/drawing/2014/main" id="{FBC4EF8C-89A6-4F9B-AD3E-90E600EF0C76}"/>
              </a:ext>
            </a:extLst>
          </p:cNvPr>
          <p:cNvSpPr txBox="1"/>
          <p:nvPr/>
        </p:nvSpPr>
        <p:spPr>
          <a:xfrm>
            <a:off x="3602501" y="3900649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ju</a:t>
            </a:r>
          </a:p>
        </p:txBody>
      </p:sp>
      <p:sp>
        <p:nvSpPr>
          <p:cNvPr id="76" name="Textfeld 75" descr="SILBELAST">
            <a:extLst>
              <a:ext uri="{FF2B5EF4-FFF2-40B4-BE49-F238E27FC236}">
                <a16:creationId xmlns:a16="http://schemas.microsoft.com/office/drawing/2014/main" id="{E35E5D1F-6764-48F7-81FD-FFC81ADAA1BA}"/>
              </a:ext>
            </a:extLst>
          </p:cNvPr>
          <p:cNvSpPr txBox="1"/>
          <p:nvPr/>
        </p:nvSpPr>
        <p:spPr>
          <a:xfrm>
            <a:off x="4057520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77" name="Textfeld 76" descr="SILBELAST">
            <a:extLst>
              <a:ext uri="{FF2B5EF4-FFF2-40B4-BE49-F238E27FC236}">
                <a16:creationId xmlns:a16="http://schemas.microsoft.com/office/drawing/2014/main" id="{35D27204-2834-4C48-9443-F0869DF3B28D}"/>
              </a:ext>
            </a:extLst>
          </p:cNvPr>
          <p:cNvSpPr txBox="1"/>
          <p:nvPr/>
        </p:nvSpPr>
        <p:spPr>
          <a:xfrm>
            <a:off x="4568644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78" name="Textfeld 77" descr="SILBELAST">
            <a:extLst>
              <a:ext uri="{FF2B5EF4-FFF2-40B4-BE49-F238E27FC236}">
                <a16:creationId xmlns:a16="http://schemas.microsoft.com/office/drawing/2014/main" id="{295738BF-30CC-4C81-8F52-AE3F6303BC3F}"/>
              </a:ext>
            </a:extLst>
          </p:cNvPr>
          <p:cNvSpPr txBox="1"/>
          <p:nvPr/>
        </p:nvSpPr>
        <p:spPr>
          <a:xfrm>
            <a:off x="506213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D7C27CE7-0CEF-4815-9B31-C5E8D676BF49}"/>
              </a:ext>
            </a:extLst>
          </p:cNvPr>
          <p:cNvSpPr txBox="1"/>
          <p:nvPr/>
        </p:nvSpPr>
        <p:spPr>
          <a:xfrm>
            <a:off x="5573259" y="3900649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99635DAE-4D9F-46A1-9AC5-C3C5294C6EB4}"/>
              </a:ext>
            </a:extLst>
          </p:cNvPr>
          <p:cNvSpPr txBox="1"/>
          <p:nvPr/>
        </p:nvSpPr>
        <p:spPr>
          <a:xfrm>
            <a:off x="609079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5292E93B-C1B9-42C0-A2AB-D9E0E5AAABDC}"/>
              </a:ext>
            </a:extLst>
          </p:cNvPr>
          <p:cNvSpPr txBox="1"/>
          <p:nvPr/>
        </p:nvSpPr>
        <p:spPr>
          <a:xfrm>
            <a:off x="6601919" y="3900649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31106DD0-2953-4100-ACDA-AE9C7F2FBDB0}"/>
              </a:ext>
            </a:extLst>
          </p:cNvPr>
          <p:cNvSpPr txBox="1"/>
          <p:nvPr/>
        </p:nvSpPr>
        <p:spPr>
          <a:xfrm>
            <a:off x="6989612" y="3900649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8CD3BF0-C8F4-4298-913E-6E7AA4457F77}"/>
              </a:ext>
            </a:extLst>
          </p:cNvPr>
          <p:cNvSpPr txBox="1"/>
          <p:nvPr/>
        </p:nvSpPr>
        <p:spPr>
          <a:xfrm>
            <a:off x="7503942" y="3900649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A40B55B5-B978-4AEA-A4F0-E9780B481796}"/>
              </a:ext>
            </a:extLst>
          </p:cNvPr>
          <p:cNvSpPr txBox="1"/>
          <p:nvPr/>
        </p:nvSpPr>
        <p:spPr>
          <a:xfrm>
            <a:off x="8069564" y="3900649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ef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5" name="Textfeld 84" descr="SILBELAST/FIRST">
            <a:extLst>
              <a:ext uri="{FF2B5EF4-FFF2-40B4-BE49-F238E27FC236}">
                <a16:creationId xmlns:a16="http://schemas.microsoft.com/office/drawing/2014/main" id="{36D1E8E4-077B-4ADC-8540-2D82490764C8}"/>
              </a:ext>
            </a:extLst>
          </p:cNvPr>
          <p:cNvSpPr txBox="1"/>
          <p:nvPr/>
        </p:nvSpPr>
        <p:spPr>
          <a:xfrm>
            <a:off x="529346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6" name="Textfeld 85" descr="SILBELAST">
            <a:extLst>
              <a:ext uri="{FF2B5EF4-FFF2-40B4-BE49-F238E27FC236}">
                <a16:creationId xmlns:a16="http://schemas.microsoft.com/office/drawing/2014/main" id="{3FF36222-AD40-460F-AF27-33C896FB4129}"/>
              </a:ext>
            </a:extLst>
          </p:cNvPr>
          <p:cNvSpPr txBox="1"/>
          <p:nvPr/>
        </p:nvSpPr>
        <p:spPr>
          <a:xfrm>
            <a:off x="990242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7" name="Textfeld 86" descr="SILBELAST">
            <a:extLst>
              <a:ext uri="{FF2B5EF4-FFF2-40B4-BE49-F238E27FC236}">
                <a16:creationId xmlns:a16="http://schemas.microsoft.com/office/drawing/2014/main" id="{8D66FDBC-FE57-45E2-BCEC-1B7457F8F3BC}"/>
              </a:ext>
            </a:extLst>
          </p:cNvPr>
          <p:cNvSpPr txBox="1"/>
          <p:nvPr/>
        </p:nvSpPr>
        <p:spPr>
          <a:xfrm>
            <a:off x="1504037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Textfeld 87" descr="SILBELAST">
            <a:extLst>
              <a:ext uri="{FF2B5EF4-FFF2-40B4-BE49-F238E27FC236}">
                <a16:creationId xmlns:a16="http://schemas.microsoft.com/office/drawing/2014/main" id="{17B8812A-2260-43F1-86AC-845713641F90}"/>
              </a:ext>
            </a:extLst>
          </p:cNvPr>
          <p:cNvSpPr txBox="1"/>
          <p:nvPr/>
        </p:nvSpPr>
        <p:spPr>
          <a:xfrm>
            <a:off x="2014626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89" name="Textfeld 88" descr="SILBELAST">
            <a:extLst>
              <a:ext uri="{FF2B5EF4-FFF2-40B4-BE49-F238E27FC236}">
                <a16:creationId xmlns:a16="http://schemas.microsoft.com/office/drawing/2014/main" id="{BA887975-4B3F-4999-A956-20119D8B6945}"/>
              </a:ext>
            </a:extLst>
          </p:cNvPr>
          <p:cNvSpPr txBox="1"/>
          <p:nvPr/>
        </p:nvSpPr>
        <p:spPr>
          <a:xfrm>
            <a:off x="2528421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0" name="Textfeld 89" descr="SILBELAST">
            <a:extLst>
              <a:ext uri="{FF2B5EF4-FFF2-40B4-BE49-F238E27FC236}">
                <a16:creationId xmlns:a16="http://schemas.microsoft.com/office/drawing/2014/main" id="{C350E316-6E99-4294-8D37-BD99BBBB0373}"/>
              </a:ext>
            </a:extLst>
          </p:cNvPr>
          <p:cNvSpPr txBox="1"/>
          <p:nvPr/>
        </p:nvSpPr>
        <p:spPr>
          <a:xfrm>
            <a:off x="3042216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1" name="Textfeld 90" descr="SILBELAST">
            <a:extLst>
              <a:ext uri="{FF2B5EF4-FFF2-40B4-BE49-F238E27FC236}">
                <a16:creationId xmlns:a16="http://schemas.microsoft.com/office/drawing/2014/main" id="{C58A3529-9BFD-4215-BAC2-B322CC57C630}"/>
              </a:ext>
            </a:extLst>
          </p:cNvPr>
          <p:cNvSpPr txBox="1"/>
          <p:nvPr/>
        </p:nvSpPr>
        <p:spPr>
          <a:xfrm>
            <a:off x="3552805" y="461306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ib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Textfeld 91" descr="SILBELAST">
            <a:extLst>
              <a:ext uri="{FF2B5EF4-FFF2-40B4-BE49-F238E27FC236}">
                <a16:creationId xmlns:a16="http://schemas.microsoft.com/office/drawing/2014/main" id="{42EDA99F-A6F2-43C8-A1A3-F5DBC27FA15D}"/>
              </a:ext>
            </a:extLst>
          </p:cNvPr>
          <p:cNvSpPr txBox="1"/>
          <p:nvPr/>
        </p:nvSpPr>
        <p:spPr>
          <a:xfrm>
            <a:off x="3986449" y="461306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93" name="Textfeld 92" descr="SILBELAST">
            <a:extLst>
              <a:ext uri="{FF2B5EF4-FFF2-40B4-BE49-F238E27FC236}">
                <a16:creationId xmlns:a16="http://schemas.microsoft.com/office/drawing/2014/main" id="{C6AB21DE-31BE-4F5B-A790-21E5B8AD1A2D}"/>
              </a:ext>
            </a:extLst>
          </p:cNvPr>
          <p:cNvSpPr txBox="1"/>
          <p:nvPr/>
        </p:nvSpPr>
        <p:spPr>
          <a:xfrm>
            <a:off x="4493832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bo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 descr="SILBELAST">
            <a:extLst>
              <a:ext uri="{FF2B5EF4-FFF2-40B4-BE49-F238E27FC236}">
                <a16:creationId xmlns:a16="http://schemas.microsoft.com/office/drawing/2014/main" id="{4AEBC5EA-A4CC-4292-A876-B5CEE3E12173}"/>
              </a:ext>
            </a:extLst>
          </p:cNvPr>
          <p:cNvSpPr txBox="1"/>
          <p:nvPr/>
        </p:nvSpPr>
        <p:spPr>
          <a:xfrm>
            <a:off x="5004421" y="461306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3C6C0C0E-C7BF-4055-9B91-F1C2AED01653}"/>
              </a:ext>
            </a:extLst>
          </p:cNvPr>
          <p:cNvSpPr txBox="1"/>
          <p:nvPr/>
        </p:nvSpPr>
        <p:spPr>
          <a:xfrm>
            <a:off x="550859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EA53B9F8-CF22-440F-8D3F-88DC6CAC37E7}"/>
              </a:ext>
            </a:extLst>
          </p:cNvPr>
          <p:cNvSpPr txBox="1"/>
          <p:nvPr/>
        </p:nvSpPr>
        <p:spPr>
          <a:xfrm>
            <a:off x="600636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334A0DA3-D2E8-4716-9548-1416E476493E}"/>
              </a:ext>
            </a:extLst>
          </p:cNvPr>
          <p:cNvSpPr txBox="1"/>
          <p:nvPr/>
        </p:nvSpPr>
        <p:spPr>
          <a:xfrm>
            <a:off x="652015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0C83F55A-BF02-43E9-8040-F98D96B28218}"/>
              </a:ext>
            </a:extLst>
          </p:cNvPr>
          <p:cNvSpPr txBox="1"/>
          <p:nvPr/>
        </p:nvSpPr>
        <p:spPr>
          <a:xfrm>
            <a:off x="703395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8367EB01-BF72-4403-9639-9F5729BE091F}"/>
              </a:ext>
            </a:extLst>
          </p:cNvPr>
          <p:cNvSpPr txBox="1"/>
          <p:nvPr/>
        </p:nvSpPr>
        <p:spPr>
          <a:xfrm>
            <a:off x="754774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7ABB7472-26B8-403D-A645-002FF94AFFB4}"/>
              </a:ext>
            </a:extLst>
          </p:cNvPr>
          <p:cNvSpPr txBox="1"/>
          <p:nvPr/>
        </p:nvSpPr>
        <p:spPr>
          <a:xfrm>
            <a:off x="8058344" y="461306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ba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FD4CB6F2-25DB-4CAE-906F-E34E3447BF50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6DA380B3-2A81-4466-84D4-6ABA83F71496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CC9150-F901-47AD-B147-1F4DDF0A8D64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9665B9FB-161B-427B-B47D-030728E0F646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F0270CA5-B8D6-47D2-9FD9-05998A489221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EEE45E1-129B-4B10-B2D7-61A8E4C6933F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9965E8BE-24E7-3BA7-DDE3-5826467B1524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49993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7</a:t>
            </a:fld>
            <a:endParaRPr lang="de-DE" sz="160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973384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Silbenübung – auch mit Umlauten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Klick!</a:t>
            </a: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578F44F5-82B2-4AC4-8748-A732D4DA2704}"/>
              </a:ext>
            </a:extLst>
          </p:cNvPr>
          <p:cNvSpPr txBox="1"/>
          <p:nvPr/>
        </p:nvSpPr>
        <p:spPr>
          <a:xfrm>
            <a:off x="529346" y="1124744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57B865E-4551-4789-B4E9-953505D994DA}"/>
              </a:ext>
            </a:extLst>
          </p:cNvPr>
          <p:cNvSpPr txBox="1"/>
          <p:nvPr/>
        </p:nvSpPr>
        <p:spPr>
          <a:xfrm>
            <a:off x="1156848" y="1124744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nö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03F092BF-2708-4254-80C7-8342A3826718}"/>
              </a:ext>
            </a:extLst>
          </p:cNvPr>
          <p:cNvSpPr txBox="1"/>
          <p:nvPr/>
        </p:nvSpPr>
        <p:spPr>
          <a:xfrm>
            <a:off x="1700994" y="1124744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B387519E-6062-4A94-A176-32F3D595E80E}"/>
              </a:ext>
            </a:extLst>
          </p:cNvPr>
          <p:cNvSpPr txBox="1"/>
          <p:nvPr/>
        </p:nvSpPr>
        <p:spPr>
          <a:xfrm>
            <a:off x="2201859" y="1124744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gö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6E77C365-44DC-4A64-B391-31C5F650F8D4}"/>
              </a:ext>
            </a:extLst>
          </p:cNvPr>
          <p:cNvSpPr txBox="1"/>
          <p:nvPr/>
        </p:nvSpPr>
        <p:spPr>
          <a:xfrm>
            <a:off x="2731578" y="1124744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20A25405-8BF0-45BC-A9A2-CA7265CAC604}"/>
              </a:ext>
            </a:extLst>
          </p:cNvPr>
          <p:cNvSpPr txBox="1"/>
          <p:nvPr/>
        </p:nvSpPr>
        <p:spPr>
          <a:xfrm>
            <a:off x="3259694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FE5E8CD5-4A97-4D42-B92A-D3808A9F9818}"/>
              </a:ext>
            </a:extLst>
          </p:cNvPr>
          <p:cNvSpPr txBox="1"/>
          <p:nvPr/>
        </p:nvSpPr>
        <p:spPr>
          <a:xfrm>
            <a:off x="3730101" y="1124744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31B89-3C18-467E-BBE6-8ABB8C1A5710}"/>
              </a:ext>
            </a:extLst>
          </p:cNvPr>
          <p:cNvSpPr txBox="1"/>
          <p:nvPr/>
        </p:nvSpPr>
        <p:spPr>
          <a:xfrm>
            <a:off x="4283865" y="1124744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1CB4AE12-BE6B-4134-A43E-9727B68E903A}"/>
              </a:ext>
            </a:extLst>
          </p:cNvPr>
          <p:cNvSpPr txBox="1"/>
          <p:nvPr/>
        </p:nvSpPr>
        <p:spPr>
          <a:xfrm>
            <a:off x="4707786" y="1124744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BD178056-0A1C-40F3-A231-FF497B6EF957}"/>
              </a:ext>
            </a:extLst>
          </p:cNvPr>
          <p:cNvSpPr txBox="1"/>
          <p:nvPr/>
        </p:nvSpPr>
        <p:spPr>
          <a:xfrm>
            <a:off x="5239108" y="1124744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CF261168-FB39-43DA-B05A-2F3ACBE11970}"/>
              </a:ext>
            </a:extLst>
          </p:cNvPr>
          <p:cNvSpPr txBox="1"/>
          <p:nvPr/>
        </p:nvSpPr>
        <p:spPr>
          <a:xfrm>
            <a:off x="5709515" y="1124744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</a:t>
            </a:r>
          </a:p>
        </p:txBody>
      </p:sp>
      <p:sp>
        <p:nvSpPr>
          <p:cNvPr id="119" name="Textfeld 118" descr="SILBELAST">
            <a:extLst>
              <a:ext uri="{FF2B5EF4-FFF2-40B4-BE49-F238E27FC236}">
                <a16:creationId xmlns:a16="http://schemas.microsoft.com/office/drawing/2014/main" id="{95E1C7F7-4D21-4760-A313-B67E2C568990}"/>
              </a:ext>
            </a:extLst>
          </p:cNvPr>
          <p:cNvSpPr txBox="1"/>
          <p:nvPr/>
        </p:nvSpPr>
        <p:spPr>
          <a:xfrm>
            <a:off x="6195952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0DF8C71D-5708-41A1-981D-CE328C3A401A}"/>
              </a:ext>
            </a:extLst>
          </p:cNvPr>
          <p:cNvSpPr txBox="1"/>
          <p:nvPr/>
        </p:nvSpPr>
        <p:spPr>
          <a:xfrm>
            <a:off x="6659947" y="1124744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AEE2F56D-2AED-4582-A970-76737AA5721D}"/>
              </a:ext>
            </a:extLst>
          </p:cNvPr>
          <p:cNvSpPr txBox="1"/>
          <p:nvPr/>
        </p:nvSpPr>
        <p:spPr>
          <a:xfrm>
            <a:off x="7164018" y="1124744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äl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704A3454-E178-4B99-9F33-572D474C8D57}"/>
              </a:ext>
            </a:extLst>
          </p:cNvPr>
          <p:cNvSpPr txBox="1"/>
          <p:nvPr/>
        </p:nvSpPr>
        <p:spPr>
          <a:xfrm>
            <a:off x="7628013" y="1124744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1FE909A5-ED7D-447A-B87A-AE3F178111F4}"/>
              </a:ext>
            </a:extLst>
          </p:cNvPr>
          <p:cNvSpPr txBox="1"/>
          <p:nvPr/>
        </p:nvSpPr>
        <p:spPr>
          <a:xfrm>
            <a:off x="8125670" y="1124744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Textfeld 123" descr="SILBELAST/FIRST">
            <a:extLst>
              <a:ext uri="{FF2B5EF4-FFF2-40B4-BE49-F238E27FC236}">
                <a16:creationId xmlns:a16="http://schemas.microsoft.com/office/drawing/2014/main" id="{85FA8B41-AEF8-44F3-A51E-CAC2E7E6855A}"/>
              </a:ext>
            </a:extLst>
          </p:cNvPr>
          <p:cNvSpPr txBox="1"/>
          <p:nvPr/>
        </p:nvSpPr>
        <p:spPr>
          <a:xfrm>
            <a:off x="529346" y="1829507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28280A8D-DF9F-4C43-BECA-6EF6A88E6535}"/>
              </a:ext>
            </a:extLst>
          </p:cNvPr>
          <p:cNvSpPr txBox="1"/>
          <p:nvPr/>
        </p:nvSpPr>
        <p:spPr>
          <a:xfrm>
            <a:off x="101866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04A13BF5-870F-4FE8-80B9-1E6D53D751E0}"/>
              </a:ext>
            </a:extLst>
          </p:cNvPr>
          <p:cNvSpPr txBox="1"/>
          <p:nvPr/>
        </p:nvSpPr>
        <p:spPr>
          <a:xfrm>
            <a:off x="1538449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878E73BB-3159-4869-9DFA-9DFB3EC769A1}"/>
              </a:ext>
            </a:extLst>
          </p:cNvPr>
          <p:cNvSpPr txBox="1"/>
          <p:nvPr/>
        </p:nvSpPr>
        <p:spPr>
          <a:xfrm>
            <a:off x="2157615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3C6ED9A7-C9AD-4DE9-A7B9-FF31B4DF3045}"/>
              </a:ext>
            </a:extLst>
          </p:cNvPr>
          <p:cNvSpPr txBox="1"/>
          <p:nvPr/>
        </p:nvSpPr>
        <p:spPr>
          <a:xfrm>
            <a:off x="2610068" y="1829507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6F8ADEF-A7FF-4BD0-9AC1-A87F07FAA7C3}"/>
              </a:ext>
            </a:extLst>
          </p:cNvPr>
          <p:cNvSpPr txBox="1"/>
          <p:nvPr/>
        </p:nvSpPr>
        <p:spPr>
          <a:xfrm>
            <a:off x="3092979" y="1829507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9070057F-239F-4C42-A3B8-82B297EBFF82}"/>
              </a:ext>
            </a:extLst>
          </p:cNvPr>
          <p:cNvSpPr txBox="1"/>
          <p:nvPr/>
        </p:nvSpPr>
        <p:spPr>
          <a:xfrm>
            <a:off x="3612759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8B88039D-F320-4AB1-86A9-95EC0E0E6F24}"/>
              </a:ext>
            </a:extLst>
          </p:cNvPr>
          <p:cNvSpPr txBox="1"/>
          <p:nvPr/>
        </p:nvSpPr>
        <p:spPr>
          <a:xfrm>
            <a:off x="4098876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315F09B6-D090-4008-96E7-E6FACF79D517}"/>
              </a:ext>
            </a:extLst>
          </p:cNvPr>
          <p:cNvSpPr txBox="1"/>
          <p:nvPr/>
        </p:nvSpPr>
        <p:spPr>
          <a:xfrm>
            <a:off x="4554535" y="1829507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">
            <a:extLst>
              <a:ext uri="{FF2B5EF4-FFF2-40B4-BE49-F238E27FC236}">
                <a16:creationId xmlns:a16="http://schemas.microsoft.com/office/drawing/2014/main" id="{D725FAEC-D7C6-46F7-BB63-2B0363464072}"/>
              </a:ext>
            </a:extLst>
          </p:cNvPr>
          <p:cNvSpPr txBox="1"/>
          <p:nvPr/>
        </p:nvSpPr>
        <p:spPr>
          <a:xfrm>
            <a:off x="5040652" y="1829507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CBF2EC87-FCB5-4334-8C16-BC7B4D46DE1C}"/>
              </a:ext>
            </a:extLst>
          </p:cNvPr>
          <p:cNvSpPr txBox="1"/>
          <p:nvPr/>
        </p:nvSpPr>
        <p:spPr>
          <a:xfrm>
            <a:off x="5659818" y="1829507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</a:t>
            </a: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EA08FE70-1816-45EE-AFA4-CBF82F96564B}"/>
              </a:ext>
            </a:extLst>
          </p:cNvPr>
          <p:cNvSpPr txBox="1"/>
          <p:nvPr/>
        </p:nvSpPr>
        <p:spPr>
          <a:xfrm>
            <a:off x="6137919" y="182950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9D47A959-0CCF-45E5-B127-56AA2DEB6EDD}"/>
              </a:ext>
            </a:extLst>
          </p:cNvPr>
          <p:cNvSpPr txBox="1"/>
          <p:nvPr/>
        </p:nvSpPr>
        <p:spPr>
          <a:xfrm>
            <a:off x="6667317" y="1829507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0F77EAC-B6ED-4DC4-AD40-C8C4E69C6A62}"/>
              </a:ext>
            </a:extLst>
          </p:cNvPr>
          <p:cNvSpPr txBox="1"/>
          <p:nvPr/>
        </p:nvSpPr>
        <p:spPr>
          <a:xfrm>
            <a:off x="7183891" y="182950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</a:t>
            </a: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29A01BEF-E24F-4850-BD2B-4877475C1917}"/>
              </a:ext>
            </a:extLst>
          </p:cNvPr>
          <p:cNvSpPr txBox="1"/>
          <p:nvPr/>
        </p:nvSpPr>
        <p:spPr>
          <a:xfrm>
            <a:off x="7636344" y="1829507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lu</a:t>
            </a: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EF82C4E5-FDDB-4765-A840-4CC3AE72A53E}"/>
              </a:ext>
            </a:extLst>
          </p:cNvPr>
          <p:cNvSpPr txBox="1"/>
          <p:nvPr/>
        </p:nvSpPr>
        <p:spPr>
          <a:xfrm>
            <a:off x="8092006" y="1829507"/>
            <a:ext cx="9236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sü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/FIRST">
            <a:extLst>
              <a:ext uri="{FF2B5EF4-FFF2-40B4-BE49-F238E27FC236}">
                <a16:creationId xmlns:a16="http://schemas.microsoft.com/office/drawing/2014/main" id="{7ADA9E5D-14C9-465A-8C86-A22537BDAE00}"/>
              </a:ext>
            </a:extLst>
          </p:cNvPr>
          <p:cNvSpPr txBox="1"/>
          <p:nvPr/>
        </p:nvSpPr>
        <p:spPr>
          <a:xfrm>
            <a:off x="529346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F855B8B6-BA44-41DF-9EDD-741EED244D30}"/>
              </a:ext>
            </a:extLst>
          </p:cNvPr>
          <p:cNvSpPr txBox="1"/>
          <p:nvPr/>
        </p:nvSpPr>
        <p:spPr>
          <a:xfrm>
            <a:off x="957434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ök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4B6FFC54-2024-4281-BC55-04107DDB09B1}"/>
              </a:ext>
            </a:extLst>
          </p:cNvPr>
          <p:cNvSpPr txBox="1"/>
          <p:nvPr/>
        </p:nvSpPr>
        <p:spPr>
          <a:xfrm>
            <a:off x="1446437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</a:t>
            </a: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674C0138-AF57-4A21-B021-1C264B94D4D0}"/>
              </a:ext>
            </a:extLst>
          </p:cNvPr>
          <p:cNvSpPr txBox="1"/>
          <p:nvPr/>
        </p:nvSpPr>
        <p:spPr>
          <a:xfrm>
            <a:off x="2034826" y="2519023"/>
            <a:ext cx="4635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fo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0FB40D5C-3472-448B-A5B0-313104F5CA82}"/>
              </a:ext>
            </a:extLst>
          </p:cNvPr>
          <p:cNvSpPr txBox="1"/>
          <p:nvPr/>
        </p:nvSpPr>
        <p:spPr>
          <a:xfrm>
            <a:off x="2482150" y="2519023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301EF9FD-4B43-42C3-8725-600140CDCC2B}"/>
              </a:ext>
            </a:extLst>
          </p:cNvPr>
          <p:cNvSpPr txBox="1"/>
          <p:nvPr/>
        </p:nvSpPr>
        <p:spPr>
          <a:xfrm>
            <a:off x="2943902" y="2519023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B7094940-61F9-470C-AD1C-76CCF1EAC885}"/>
              </a:ext>
            </a:extLst>
          </p:cNvPr>
          <p:cNvSpPr txBox="1"/>
          <p:nvPr/>
        </p:nvSpPr>
        <p:spPr>
          <a:xfrm>
            <a:off x="3535497" y="2519023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</a:p>
        </p:txBody>
      </p:sp>
      <p:sp>
        <p:nvSpPr>
          <p:cNvPr id="147" name="Textfeld 146" descr="SILBELAST">
            <a:extLst>
              <a:ext uri="{FF2B5EF4-FFF2-40B4-BE49-F238E27FC236}">
                <a16:creationId xmlns:a16="http://schemas.microsoft.com/office/drawing/2014/main" id="{F8305BCD-21DF-4433-86ED-41D021F5B777}"/>
              </a:ext>
            </a:extLst>
          </p:cNvPr>
          <p:cNvSpPr txBox="1"/>
          <p:nvPr/>
        </p:nvSpPr>
        <p:spPr>
          <a:xfrm>
            <a:off x="3963585" y="2519023"/>
            <a:ext cx="5020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E0DC44F7-E874-4F6B-890D-67A603806E94}"/>
              </a:ext>
            </a:extLst>
          </p:cNvPr>
          <p:cNvSpPr txBox="1"/>
          <p:nvPr/>
        </p:nvSpPr>
        <p:spPr>
          <a:xfrm>
            <a:off x="4449382" y="2519023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FB26BA05-CA91-48B1-81C8-717941F5FC6A}"/>
              </a:ext>
            </a:extLst>
          </p:cNvPr>
          <p:cNvSpPr txBox="1"/>
          <p:nvPr/>
        </p:nvSpPr>
        <p:spPr>
          <a:xfrm>
            <a:off x="5037771" y="251902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ca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70BFCC8C-A067-4803-8F01-3BE0E714EF22}"/>
              </a:ext>
            </a:extLst>
          </p:cNvPr>
          <p:cNvSpPr txBox="1"/>
          <p:nvPr/>
        </p:nvSpPr>
        <p:spPr>
          <a:xfrm>
            <a:off x="5520362" y="251902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37DBDE4-90E7-420E-B9DC-94DFEA6CF142}"/>
              </a:ext>
            </a:extLst>
          </p:cNvPr>
          <p:cNvSpPr txBox="1"/>
          <p:nvPr/>
        </p:nvSpPr>
        <p:spPr>
          <a:xfrm>
            <a:off x="6009365" y="2519023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</a:t>
            </a: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79439D8C-F3E2-40A6-99F1-76FCD2F3816F}"/>
              </a:ext>
            </a:extLst>
          </p:cNvPr>
          <p:cNvSpPr txBox="1"/>
          <p:nvPr/>
        </p:nvSpPr>
        <p:spPr>
          <a:xfrm>
            <a:off x="6575312" y="251902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ed</a:t>
            </a: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81A27692-4E3E-4B08-A5C4-6994710EF61C}"/>
              </a:ext>
            </a:extLst>
          </p:cNvPr>
          <p:cNvSpPr txBox="1"/>
          <p:nvPr/>
        </p:nvSpPr>
        <p:spPr>
          <a:xfrm>
            <a:off x="7083551" y="2519023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gö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2E005F70-7368-4A30-8DA6-116C570C8ABA}"/>
              </a:ext>
            </a:extLst>
          </p:cNvPr>
          <p:cNvSpPr txBox="1"/>
          <p:nvPr/>
        </p:nvSpPr>
        <p:spPr>
          <a:xfrm>
            <a:off x="7570951" y="2519023"/>
            <a:ext cx="4283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ki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D2C9DC26-4AA3-4E2C-9D36-3A372C0C6DB1}"/>
              </a:ext>
            </a:extLst>
          </p:cNvPr>
          <p:cNvSpPr txBox="1"/>
          <p:nvPr/>
        </p:nvSpPr>
        <p:spPr>
          <a:xfrm>
            <a:off x="7983002" y="2519023"/>
            <a:ext cx="10534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em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/FIRST">
            <a:extLst>
              <a:ext uri="{FF2B5EF4-FFF2-40B4-BE49-F238E27FC236}">
                <a16:creationId xmlns:a16="http://schemas.microsoft.com/office/drawing/2014/main" id="{9576B237-9E3F-4727-B9E1-06F73CE2EEF4}"/>
              </a:ext>
            </a:extLst>
          </p:cNvPr>
          <p:cNvSpPr txBox="1"/>
          <p:nvPr/>
        </p:nvSpPr>
        <p:spPr>
          <a:xfrm>
            <a:off x="529346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E6B3AAD4-5082-47C9-9BBA-45E9FF221F85}"/>
              </a:ext>
            </a:extLst>
          </p:cNvPr>
          <p:cNvSpPr txBox="1"/>
          <p:nvPr/>
        </p:nvSpPr>
        <p:spPr>
          <a:xfrm>
            <a:off x="1067935" y="3186849"/>
            <a:ext cx="4603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E4D52DC8-858A-4C30-8290-066E1BDD6962}"/>
              </a:ext>
            </a:extLst>
          </p:cNvPr>
          <p:cNvSpPr txBox="1"/>
          <p:nvPr/>
        </p:nvSpPr>
        <p:spPr>
          <a:xfrm>
            <a:off x="1550418" y="3186849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75606BDD-333E-453B-8CE2-7A6E25A2ACC0}"/>
              </a:ext>
            </a:extLst>
          </p:cNvPr>
          <p:cNvSpPr txBox="1"/>
          <p:nvPr/>
        </p:nvSpPr>
        <p:spPr>
          <a:xfrm>
            <a:off x="2010459" y="3186849"/>
            <a:ext cx="4187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EF1D5B6B-EE6F-4062-AD00-7695FA8D135F}"/>
              </a:ext>
            </a:extLst>
          </p:cNvPr>
          <p:cNvSpPr txBox="1"/>
          <p:nvPr/>
        </p:nvSpPr>
        <p:spPr>
          <a:xfrm>
            <a:off x="2460882" y="31868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61" name="Textfeld 160" descr="SILBELAST">
            <a:extLst>
              <a:ext uri="{FF2B5EF4-FFF2-40B4-BE49-F238E27FC236}">
                <a16:creationId xmlns:a16="http://schemas.microsoft.com/office/drawing/2014/main" id="{318BA4BF-6BE6-479A-9265-45E11E33FEA6}"/>
              </a:ext>
            </a:extLst>
          </p:cNvPr>
          <p:cNvSpPr txBox="1"/>
          <p:nvPr/>
        </p:nvSpPr>
        <p:spPr>
          <a:xfrm>
            <a:off x="2991456" y="3186849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162" name="Textfeld 161" descr="SILBELAST">
            <a:extLst>
              <a:ext uri="{FF2B5EF4-FFF2-40B4-BE49-F238E27FC236}">
                <a16:creationId xmlns:a16="http://schemas.microsoft.com/office/drawing/2014/main" id="{432CDAD7-331F-4039-B142-D96BCDA598DF}"/>
              </a:ext>
            </a:extLst>
          </p:cNvPr>
          <p:cNvSpPr txBox="1"/>
          <p:nvPr/>
        </p:nvSpPr>
        <p:spPr>
          <a:xfrm>
            <a:off x="3631034" y="31868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63" name="Textfeld 162" descr="SILBELAST">
            <a:extLst>
              <a:ext uri="{FF2B5EF4-FFF2-40B4-BE49-F238E27FC236}">
                <a16:creationId xmlns:a16="http://schemas.microsoft.com/office/drawing/2014/main" id="{A7D22833-4519-4F2F-964E-4BAA7EC26F7F}"/>
              </a:ext>
            </a:extLst>
          </p:cNvPr>
          <p:cNvSpPr txBox="1"/>
          <p:nvPr/>
        </p:nvSpPr>
        <p:spPr>
          <a:xfrm>
            <a:off x="4135959" y="3186849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rö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4" name="Textfeld 163" descr="SILBELAST">
            <a:extLst>
              <a:ext uri="{FF2B5EF4-FFF2-40B4-BE49-F238E27FC236}">
                <a16:creationId xmlns:a16="http://schemas.microsoft.com/office/drawing/2014/main" id="{FDA06053-ED81-49A2-9ABB-7926F9DB1EF8}"/>
              </a:ext>
            </a:extLst>
          </p:cNvPr>
          <p:cNvSpPr txBox="1"/>
          <p:nvPr/>
        </p:nvSpPr>
        <p:spPr>
          <a:xfrm>
            <a:off x="4637678" y="3186849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tü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5" name="Textfeld 164" descr="SILBELAST">
            <a:extLst>
              <a:ext uri="{FF2B5EF4-FFF2-40B4-BE49-F238E27FC236}">
                <a16:creationId xmlns:a16="http://schemas.microsoft.com/office/drawing/2014/main" id="{3F51914C-AB8C-4179-83DE-65BF92048826}"/>
              </a:ext>
            </a:extLst>
          </p:cNvPr>
          <p:cNvSpPr txBox="1"/>
          <p:nvPr/>
        </p:nvSpPr>
        <p:spPr>
          <a:xfrm>
            <a:off x="5141001" y="3186849"/>
            <a:ext cx="3946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</a:p>
        </p:txBody>
      </p:sp>
      <p:sp>
        <p:nvSpPr>
          <p:cNvPr id="166" name="Textfeld 165" descr="SILBELAST">
            <a:extLst>
              <a:ext uri="{FF2B5EF4-FFF2-40B4-BE49-F238E27FC236}">
                <a16:creationId xmlns:a16="http://schemas.microsoft.com/office/drawing/2014/main" id="{7EFB31BB-C0C3-487E-BB03-07B49A1CCDF7}"/>
              </a:ext>
            </a:extLst>
          </p:cNvPr>
          <p:cNvSpPr txBox="1"/>
          <p:nvPr/>
        </p:nvSpPr>
        <p:spPr>
          <a:xfrm>
            <a:off x="5567380" y="3186849"/>
            <a:ext cx="3866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fi</a:t>
            </a:r>
          </a:p>
        </p:txBody>
      </p:sp>
      <p:sp>
        <p:nvSpPr>
          <p:cNvPr id="167" name="Textfeld 166" descr="SILBELAST">
            <a:extLst>
              <a:ext uri="{FF2B5EF4-FFF2-40B4-BE49-F238E27FC236}">
                <a16:creationId xmlns:a16="http://schemas.microsoft.com/office/drawing/2014/main" id="{C92A136A-5093-4723-824B-334FE33AE425}"/>
              </a:ext>
            </a:extLst>
          </p:cNvPr>
          <p:cNvSpPr txBox="1"/>
          <p:nvPr/>
        </p:nvSpPr>
        <p:spPr>
          <a:xfrm>
            <a:off x="5985743" y="3186849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</a:p>
        </p:txBody>
      </p:sp>
      <p:sp>
        <p:nvSpPr>
          <p:cNvPr id="168" name="Textfeld 167" descr="SILBELAST">
            <a:extLst>
              <a:ext uri="{FF2B5EF4-FFF2-40B4-BE49-F238E27FC236}">
                <a16:creationId xmlns:a16="http://schemas.microsoft.com/office/drawing/2014/main" id="{0F409270-8BED-4524-8DBB-5C3E4EEEF5D4}"/>
              </a:ext>
            </a:extLst>
          </p:cNvPr>
          <p:cNvSpPr txBox="1"/>
          <p:nvPr/>
        </p:nvSpPr>
        <p:spPr>
          <a:xfrm>
            <a:off x="6524332" y="3186849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</a:p>
        </p:txBody>
      </p:sp>
      <p:sp>
        <p:nvSpPr>
          <p:cNvPr id="169" name="Textfeld 168" descr="SILBELAST">
            <a:extLst>
              <a:ext uri="{FF2B5EF4-FFF2-40B4-BE49-F238E27FC236}">
                <a16:creationId xmlns:a16="http://schemas.microsoft.com/office/drawing/2014/main" id="{76BA56A5-3E99-43A2-AE98-7B3F5C067D39}"/>
              </a:ext>
            </a:extLst>
          </p:cNvPr>
          <p:cNvSpPr txBox="1"/>
          <p:nvPr/>
        </p:nvSpPr>
        <p:spPr>
          <a:xfrm>
            <a:off x="7074142" y="31868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0" name="Textfeld 169" descr="SILBELAST">
            <a:extLst>
              <a:ext uri="{FF2B5EF4-FFF2-40B4-BE49-F238E27FC236}">
                <a16:creationId xmlns:a16="http://schemas.microsoft.com/office/drawing/2014/main" id="{5DA6C1D3-3AB2-4BA9-A8BA-C136DF8A29D5}"/>
              </a:ext>
            </a:extLst>
          </p:cNvPr>
          <p:cNvSpPr txBox="1"/>
          <p:nvPr/>
        </p:nvSpPr>
        <p:spPr>
          <a:xfrm>
            <a:off x="7567847" y="3186849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fü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1" name="Textfeld 170" descr="SILBELAST">
            <a:extLst>
              <a:ext uri="{FF2B5EF4-FFF2-40B4-BE49-F238E27FC236}">
                <a16:creationId xmlns:a16="http://schemas.microsoft.com/office/drawing/2014/main" id="{41D5E2C1-06D9-40B7-B8F0-C13AA2552AE1}"/>
              </a:ext>
            </a:extLst>
          </p:cNvPr>
          <p:cNvSpPr txBox="1"/>
          <p:nvPr/>
        </p:nvSpPr>
        <p:spPr>
          <a:xfrm>
            <a:off x="8066358" y="3186849"/>
            <a:ext cx="9541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ke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2" name="Textfeld 171" descr="SILBELAST/FIRST">
            <a:extLst>
              <a:ext uri="{FF2B5EF4-FFF2-40B4-BE49-F238E27FC236}">
                <a16:creationId xmlns:a16="http://schemas.microsoft.com/office/drawing/2014/main" id="{7F4475B2-49D7-4065-8F39-062252C275E0}"/>
              </a:ext>
            </a:extLst>
          </p:cNvPr>
          <p:cNvSpPr txBox="1"/>
          <p:nvPr/>
        </p:nvSpPr>
        <p:spPr>
          <a:xfrm>
            <a:off x="529346" y="3900649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73" name="Textfeld 172" descr="SILBELAST">
            <a:extLst>
              <a:ext uri="{FF2B5EF4-FFF2-40B4-BE49-F238E27FC236}">
                <a16:creationId xmlns:a16="http://schemas.microsoft.com/office/drawing/2014/main" id="{EDA423D3-CFF4-4DD3-8FAC-C42A3470EEE5}"/>
              </a:ext>
            </a:extLst>
          </p:cNvPr>
          <p:cNvSpPr txBox="1"/>
          <p:nvPr/>
        </p:nvSpPr>
        <p:spPr>
          <a:xfrm>
            <a:off x="992379" y="3900649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</p:txBody>
      </p:sp>
      <p:sp>
        <p:nvSpPr>
          <p:cNvPr id="174" name="Textfeld 173" descr="SILBELAST">
            <a:extLst>
              <a:ext uri="{FF2B5EF4-FFF2-40B4-BE49-F238E27FC236}">
                <a16:creationId xmlns:a16="http://schemas.microsoft.com/office/drawing/2014/main" id="{58B9CC21-8248-47F7-A26E-A46A3B924F71}"/>
              </a:ext>
            </a:extLst>
          </p:cNvPr>
          <p:cNvSpPr txBox="1"/>
          <p:nvPr/>
        </p:nvSpPr>
        <p:spPr>
          <a:xfrm>
            <a:off x="1457016" y="3900649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75" name="Textfeld 174" descr="SILBELAST">
            <a:extLst>
              <a:ext uri="{FF2B5EF4-FFF2-40B4-BE49-F238E27FC236}">
                <a16:creationId xmlns:a16="http://schemas.microsoft.com/office/drawing/2014/main" id="{995FF9C3-AE79-4432-833B-1A7140E982BD}"/>
              </a:ext>
            </a:extLst>
          </p:cNvPr>
          <p:cNvSpPr txBox="1"/>
          <p:nvPr/>
        </p:nvSpPr>
        <p:spPr>
          <a:xfrm>
            <a:off x="1945698" y="3900649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wö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6" name="Textfeld 175" descr="SILBELAST">
            <a:extLst>
              <a:ext uri="{FF2B5EF4-FFF2-40B4-BE49-F238E27FC236}">
                <a16:creationId xmlns:a16="http://schemas.microsoft.com/office/drawing/2014/main" id="{99B7867A-7557-4F7C-BA82-5ACB28344BA3}"/>
              </a:ext>
            </a:extLst>
          </p:cNvPr>
          <p:cNvSpPr txBox="1"/>
          <p:nvPr/>
        </p:nvSpPr>
        <p:spPr>
          <a:xfrm>
            <a:off x="2514530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vu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7" name="Textfeld 176" descr="SILBELAST">
            <a:extLst>
              <a:ext uri="{FF2B5EF4-FFF2-40B4-BE49-F238E27FC236}">
                <a16:creationId xmlns:a16="http://schemas.microsoft.com/office/drawing/2014/main" id="{23444C34-81C3-4587-9AF5-8409A556ACC8}"/>
              </a:ext>
            </a:extLst>
          </p:cNvPr>
          <p:cNvSpPr txBox="1"/>
          <p:nvPr/>
        </p:nvSpPr>
        <p:spPr>
          <a:xfrm>
            <a:off x="3008021" y="3900649"/>
            <a:ext cx="6046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mö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8" name="Textfeld 177" descr="SILBELAST">
            <a:extLst>
              <a:ext uri="{FF2B5EF4-FFF2-40B4-BE49-F238E27FC236}">
                <a16:creationId xmlns:a16="http://schemas.microsoft.com/office/drawing/2014/main" id="{6824AC1B-79A5-4858-BE77-7101096210FE}"/>
              </a:ext>
            </a:extLst>
          </p:cNvPr>
          <p:cNvSpPr txBox="1"/>
          <p:nvPr/>
        </p:nvSpPr>
        <p:spPr>
          <a:xfrm>
            <a:off x="3602501" y="3900649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ju</a:t>
            </a:r>
          </a:p>
        </p:txBody>
      </p:sp>
      <p:sp>
        <p:nvSpPr>
          <p:cNvPr id="179" name="Textfeld 178" descr="SILBELAST">
            <a:extLst>
              <a:ext uri="{FF2B5EF4-FFF2-40B4-BE49-F238E27FC236}">
                <a16:creationId xmlns:a16="http://schemas.microsoft.com/office/drawing/2014/main" id="{7BCA6E88-C077-4C94-82A3-35A221C6E102}"/>
              </a:ext>
            </a:extLst>
          </p:cNvPr>
          <p:cNvSpPr txBox="1"/>
          <p:nvPr/>
        </p:nvSpPr>
        <p:spPr>
          <a:xfrm>
            <a:off x="4057520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180" name="Textfeld 179" descr="SILBELAST">
            <a:extLst>
              <a:ext uri="{FF2B5EF4-FFF2-40B4-BE49-F238E27FC236}">
                <a16:creationId xmlns:a16="http://schemas.microsoft.com/office/drawing/2014/main" id="{C19113B2-BEB8-4E84-BC99-C7A6772750F7}"/>
              </a:ext>
            </a:extLst>
          </p:cNvPr>
          <p:cNvSpPr txBox="1"/>
          <p:nvPr/>
        </p:nvSpPr>
        <p:spPr>
          <a:xfrm>
            <a:off x="4568644" y="3900649"/>
            <a:ext cx="5036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</a:t>
            </a:r>
          </a:p>
        </p:txBody>
      </p:sp>
      <p:sp>
        <p:nvSpPr>
          <p:cNvPr id="181" name="Textfeld 180" descr="SILBELAST">
            <a:extLst>
              <a:ext uri="{FF2B5EF4-FFF2-40B4-BE49-F238E27FC236}">
                <a16:creationId xmlns:a16="http://schemas.microsoft.com/office/drawing/2014/main" id="{75CBE967-F3E4-40F3-9672-AE4289263464}"/>
              </a:ext>
            </a:extLst>
          </p:cNvPr>
          <p:cNvSpPr txBox="1"/>
          <p:nvPr/>
        </p:nvSpPr>
        <p:spPr>
          <a:xfrm>
            <a:off x="506213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182" name="Textfeld 181" descr="SILBELAST">
            <a:extLst>
              <a:ext uri="{FF2B5EF4-FFF2-40B4-BE49-F238E27FC236}">
                <a16:creationId xmlns:a16="http://schemas.microsoft.com/office/drawing/2014/main" id="{40EA32C6-8AEE-4922-8DA7-12425EF82C30}"/>
              </a:ext>
            </a:extLst>
          </p:cNvPr>
          <p:cNvSpPr txBox="1"/>
          <p:nvPr/>
        </p:nvSpPr>
        <p:spPr>
          <a:xfrm>
            <a:off x="5573259" y="3900649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</a:t>
            </a:r>
          </a:p>
        </p:txBody>
      </p:sp>
      <p:sp>
        <p:nvSpPr>
          <p:cNvPr id="183" name="Textfeld 182" descr="SILBELAST">
            <a:extLst>
              <a:ext uri="{FF2B5EF4-FFF2-40B4-BE49-F238E27FC236}">
                <a16:creationId xmlns:a16="http://schemas.microsoft.com/office/drawing/2014/main" id="{B49DBB81-3B09-4D62-BE87-011D5A949D06}"/>
              </a:ext>
            </a:extLst>
          </p:cNvPr>
          <p:cNvSpPr txBox="1"/>
          <p:nvPr/>
        </p:nvSpPr>
        <p:spPr>
          <a:xfrm>
            <a:off x="6090795" y="3900649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4" name="Textfeld 183" descr="SILBELAST">
            <a:extLst>
              <a:ext uri="{FF2B5EF4-FFF2-40B4-BE49-F238E27FC236}">
                <a16:creationId xmlns:a16="http://schemas.microsoft.com/office/drawing/2014/main" id="{2C678DC6-6EB2-434F-B897-D07859AFE320}"/>
              </a:ext>
            </a:extLst>
          </p:cNvPr>
          <p:cNvSpPr txBox="1"/>
          <p:nvPr/>
        </p:nvSpPr>
        <p:spPr>
          <a:xfrm>
            <a:off x="6601919" y="3900649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185" name="Textfeld 184" descr="SILBELAST">
            <a:extLst>
              <a:ext uri="{FF2B5EF4-FFF2-40B4-BE49-F238E27FC236}">
                <a16:creationId xmlns:a16="http://schemas.microsoft.com/office/drawing/2014/main" id="{05F33477-2F95-4943-9B97-4C1AEA2DCE66}"/>
              </a:ext>
            </a:extLst>
          </p:cNvPr>
          <p:cNvSpPr txBox="1"/>
          <p:nvPr/>
        </p:nvSpPr>
        <p:spPr>
          <a:xfrm>
            <a:off x="6989612" y="3900649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pü</a:t>
            </a:r>
          </a:p>
        </p:txBody>
      </p:sp>
      <p:sp>
        <p:nvSpPr>
          <p:cNvPr id="186" name="Textfeld 185" descr="SILBELAST">
            <a:extLst>
              <a:ext uri="{FF2B5EF4-FFF2-40B4-BE49-F238E27FC236}">
                <a16:creationId xmlns:a16="http://schemas.microsoft.com/office/drawing/2014/main" id="{AC86FE31-BFC9-4ACC-9E36-26F38FC29270}"/>
              </a:ext>
            </a:extLst>
          </p:cNvPr>
          <p:cNvSpPr txBox="1"/>
          <p:nvPr/>
        </p:nvSpPr>
        <p:spPr>
          <a:xfrm>
            <a:off x="7503942" y="3900649"/>
            <a:ext cx="5757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wä</a:t>
            </a:r>
          </a:p>
        </p:txBody>
      </p:sp>
      <p:sp>
        <p:nvSpPr>
          <p:cNvPr id="187" name="Textfeld 186" descr="SILBELAST">
            <a:extLst>
              <a:ext uri="{FF2B5EF4-FFF2-40B4-BE49-F238E27FC236}">
                <a16:creationId xmlns:a16="http://schemas.microsoft.com/office/drawing/2014/main" id="{74BD57A4-9192-40AF-A79C-CD0F5CD9D24D}"/>
              </a:ext>
            </a:extLst>
          </p:cNvPr>
          <p:cNvSpPr txBox="1"/>
          <p:nvPr/>
        </p:nvSpPr>
        <p:spPr>
          <a:xfrm>
            <a:off x="8069564" y="3900649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en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8" name="Textfeld 187" descr="SILBELAST/FIRST">
            <a:extLst>
              <a:ext uri="{FF2B5EF4-FFF2-40B4-BE49-F238E27FC236}">
                <a16:creationId xmlns:a16="http://schemas.microsoft.com/office/drawing/2014/main" id="{0E2BE468-DAD7-4F86-933C-11A645BC4843}"/>
              </a:ext>
            </a:extLst>
          </p:cNvPr>
          <p:cNvSpPr txBox="1"/>
          <p:nvPr/>
        </p:nvSpPr>
        <p:spPr>
          <a:xfrm>
            <a:off x="529346" y="4613066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sa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">
            <a:extLst>
              <a:ext uri="{FF2B5EF4-FFF2-40B4-BE49-F238E27FC236}">
                <a16:creationId xmlns:a16="http://schemas.microsoft.com/office/drawing/2014/main" id="{63A1ED1B-9194-4550-A0DD-4F27D23D881D}"/>
              </a:ext>
            </a:extLst>
          </p:cNvPr>
          <p:cNvSpPr txBox="1"/>
          <p:nvPr/>
        </p:nvSpPr>
        <p:spPr>
          <a:xfrm>
            <a:off x="990242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D368E59A-F662-444B-960D-7F7AF0694611}"/>
              </a:ext>
            </a:extLst>
          </p:cNvPr>
          <p:cNvSpPr txBox="1"/>
          <p:nvPr/>
        </p:nvSpPr>
        <p:spPr>
          <a:xfrm>
            <a:off x="1504037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</a:t>
            </a: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FE9191A9-157D-46AB-853E-6A914D5C2E3E}"/>
              </a:ext>
            </a:extLst>
          </p:cNvPr>
          <p:cNvSpPr txBox="1"/>
          <p:nvPr/>
        </p:nvSpPr>
        <p:spPr>
          <a:xfrm>
            <a:off x="2014626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dü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3E6CAC49-9ECB-477B-8880-007320423D5C}"/>
              </a:ext>
            </a:extLst>
          </p:cNvPr>
          <p:cNvSpPr txBox="1"/>
          <p:nvPr/>
        </p:nvSpPr>
        <p:spPr>
          <a:xfrm>
            <a:off x="2528421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41F8797-E925-4DD2-8EC6-274494CCC414}"/>
              </a:ext>
            </a:extLst>
          </p:cNvPr>
          <p:cNvSpPr txBox="1"/>
          <p:nvPr/>
        </p:nvSpPr>
        <p:spPr>
          <a:xfrm>
            <a:off x="3042216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E5D35902-FDCB-443D-88E4-7B2195EA3ACE}"/>
              </a:ext>
            </a:extLst>
          </p:cNvPr>
          <p:cNvSpPr txBox="1"/>
          <p:nvPr/>
        </p:nvSpPr>
        <p:spPr>
          <a:xfrm>
            <a:off x="3552805" y="4613066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5CD79713-4A28-4BE1-A723-3F1408FFDBB7}"/>
              </a:ext>
            </a:extLst>
          </p:cNvPr>
          <p:cNvSpPr txBox="1"/>
          <p:nvPr/>
        </p:nvSpPr>
        <p:spPr>
          <a:xfrm>
            <a:off x="3986449" y="461306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4EF30ABD-5F95-417F-BAC4-2784FDE7E4EA}"/>
              </a:ext>
            </a:extLst>
          </p:cNvPr>
          <p:cNvSpPr txBox="1"/>
          <p:nvPr/>
        </p:nvSpPr>
        <p:spPr>
          <a:xfrm>
            <a:off x="4493832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606D4AFE-0752-436D-BD18-0595B25891A1}"/>
              </a:ext>
            </a:extLst>
          </p:cNvPr>
          <p:cNvSpPr txBox="1"/>
          <p:nvPr/>
        </p:nvSpPr>
        <p:spPr>
          <a:xfrm>
            <a:off x="5004421" y="461306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A151853-670A-41FC-88AB-875A5966E890}"/>
              </a:ext>
            </a:extLst>
          </p:cNvPr>
          <p:cNvSpPr txBox="1"/>
          <p:nvPr/>
        </p:nvSpPr>
        <p:spPr>
          <a:xfrm>
            <a:off x="550859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6222F383-4EB5-4ADE-8903-990CE21B4175}"/>
              </a:ext>
            </a:extLst>
          </p:cNvPr>
          <p:cNvSpPr txBox="1"/>
          <p:nvPr/>
        </p:nvSpPr>
        <p:spPr>
          <a:xfrm>
            <a:off x="600636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33CABCA6-B9A2-40E9-B314-CEED0BA46252}"/>
              </a:ext>
            </a:extLst>
          </p:cNvPr>
          <p:cNvSpPr txBox="1"/>
          <p:nvPr/>
        </p:nvSpPr>
        <p:spPr>
          <a:xfrm>
            <a:off x="6520158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EF810A2F-B7F4-4637-AA76-62F611382552}"/>
              </a:ext>
            </a:extLst>
          </p:cNvPr>
          <p:cNvSpPr txBox="1"/>
          <p:nvPr/>
        </p:nvSpPr>
        <p:spPr>
          <a:xfrm>
            <a:off x="7033953" y="461306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76A492B1-3266-413D-B3FD-64F5871CC30D}"/>
              </a:ext>
            </a:extLst>
          </p:cNvPr>
          <p:cNvSpPr txBox="1"/>
          <p:nvPr/>
        </p:nvSpPr>
        <p:spPr>
          <a:xfrm>
            <a:off x="7547748" y="461306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dö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3" name="Textfeld 202" descr="SILBELAST">
            <a:extLst>
              <a:ext uri="{FF2B5EF4-FFF2-40B4-BE49-F238E27FC236}">
                <a16:creationId xmlns:a16="http://schemas.microsoft.com/office/drawing/2014/main" id="{71F91E46-8EF9-4E52-B549-C9A8F7D704B2}"/>
              </a:ext>
            </a:extLst>
          </p:cNvPr>
          <p:cNvSpPr txBox="1"/>
          <p:nvPr/>
        </p:nvSpPr>
        <p:spPr>
          <a:xfrm>
            <a:off x="8058344" y="4613066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err="1">
                <a:solidFill>
                  <a:srgbClr val="000000"/>
                </a:solidFill>
                <a:latin typeface="Trebuchet MS" panose="020B0603020202020204" pitchFamily="34" charset="0"/>
              </a:rPr>
              <a:t>bä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E74C5E0F-CBE0-4373-98BB-8BE7453232FE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1D747102-9083-44B9-844E-70D7A0A39E4A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5F72E314-D1C6-48A9-B5A5-C8F317688DFE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6F23065-80F6-4078-B474-7993FE6D677D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D339A9F5-EF80-4B7A-BE6A-6F7CF93ACDCB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3AFE7852-DC25-4B95-AF1B-EC83E6CA4E75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7DA719-CC43-8FB8-9B5D-D4CAE612F17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0228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8</a:t>
            </a:fld>
            <a:endParaRPr lang="de-DE" sz="160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1851729-5235-D008-D5F8-215036A440C4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806</Words>
  <Application>Microsoft Office PowerPoint</Application>
  <PresentationFormat>Breitbild</PresentationFormat>
  <Paragraphs>500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</cp:revision>
  <dcterms:created xsi:type="dcterms:W3CDTF">2021-11-11T15:24:47Z</dcterms:created>
  <dcterms:modified xsi:type="dcterms:W3CDTF">2025-01-23T14:36:45Z</dcterms:modified>
</cp:coreProperties>
</file>