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07A7C-3A22-4FD1-B85A-BB3822F51C95}" v="401" dt="2025-01-15T17:23:29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6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EC07A7C-3A22-4FD1-B85A-BB3822F51C95}"/>
    <pc:docChg chg="undo custSel modSld">
      <pc:chgData name="Siegbert Rudolph" userId="2af4d44886c067cc" providerId="LiveId" clId="{0EC07A7C-3A22-4FD1-B85A-BB3822F51C95}" dt="2025-01-15T17:47:56.988" v="458" actId="20577"/>
      <pc:docMkLst>
        <pc:docMk/>
      </pc:docMkLst>
      <pc:sldChg chg="modSp mod">
        <pc:chgData name="Siegbert Rudolph" userId="2af4d44886c067cc" providerId="LiveId" clId="{0EC07A7C-3A22-4FD1-B85A-BB3822F51C95}" dt="2025-01-15T17:47:56.988" v="458" actId="20577"/>
        <pc:sldMkLst>
          <pc:docMk/>
          <pc:sldMk cId="3618871785" sldId="256"/>
        </pc:sldMkLst>
        <pc:spChg chg="mod">
          <ac:chgData name="Siegbert Rudolph" userId="2af4d44886c067cc" providerId="LiveId" clId="{0EC07A7C-3A22-4FD1-B85A-BB3822F51C95}" dt="2025-01-15T17:47:56.988" v="458" actId="20577"/>
          <ac:spMkLst>
            <pc:docMk/>
            <pc:sldMk cId="3618871785" sldId="256"/>
            <ac:spMk id="3" creationId="{3F18D5BC-09E4-4689-A9DB-EFCC7C9FA602}"/>
          </ac:spMkLst>
        </pc:spChg>
      </pc:sldChg>
      <pc:sldChg chg="addSp delSp modSp mod delAnim modAnim">
        <pc:chgData name="Siegbert Rudolph" userId="2af4d44886c067cc" providerId="LiveId" clId="{0EC07A7C-3A22-4FD1-B85A-BB3822F51C95}" dt="2025-01-15T17:42:29.287" v="450" actId="408"/>
        <pc:sldMkLst>
          <pc:docMk/>
          <pc:sldMk cId="3780582147" sldId="257"/>
        </pc:sldMkLst>
        <pc:spChg chg="add mod">
          <ac:chgData name="Siegbert Rudolph" userId="2af4d44886c067cc" providerId="LiveId" clId="{0EC07A7C-3A22-4FD1-B85A-BB3822F51C95}" dt="2025-01-15T17:22:44.161" v="396" actId="20577"/>
          <ac:spMkLst>
            <pc:docMk/>
            <pc:sldMk cId="3780582147" sldId="257"/>
            <ac:spMk id="3" creationId="{11A4D20A-B8EF-2B55-E63B-6BE67E7DEC57}"/>
          </ac:spMkLst>
        </pc:spChg>
        <pc:spChg chg="add mod">
          <ac:chgData name="Siegbert Rudolph" userId="2af4d44886c067cc" providerId="LiveId" clId="{0EC07A7C-3A22-4FD1-B85A-BB3822F51C95}" dt="2025-01-15T17:22:48.869" v="399" actId="20577"/>
          <ac:spMkLst>
            <pc:docMk/>
            <pc:sldMk cId="3780582147" sldId="257"/>
            <ac:spMk id="5" creationId="{54C806DD-6558-8F75-A3CC-99160D3A73D4}"/>
          </ac:spMkLst>
        </pc:spChg>
        <pc:spChg chg="add mod">
          <ac:chgData name="Siegbert Rudolph" userId="2af4d44886c067cc" providerId="LiveId" clId="{0EC07A7C-3A22-4FD1-B85A-BB3822F51C95}" dt="2025-01-15T17:23:07.399" v="402" actId="20577"/>
          <ac:spMkLst>
            <pc:docMk/>
            <pc:sldMk cId="3780582147" sldId="257"/>
            <ac:spMk id="6" creationId="{7BA46F21-D778-2A1A-8DCF-19A0ABAB5E47}"/>
          </ac:spMkLst>
        </pc:spChg>
        <pc:spChg chg="add mod">
          <ac:chgData name="Siegbert Rudolph" userId="2af4d44886c067cc" providerId="LiveId" clId="{0EC07A7C-3A22-4FD1-B85A-BB3822F51C95}" dt="2025-01-15T17:23:14.790" v="405" actId="20577"/>
          <ac:spMkLst>
            <pc:docMk/>
            <pc:sldMk cId="3780582147" sldId="257"/>
            <ac:spMk id="7" creationId="{128177CE-429F-1CC7-C372-CE3B3FC6E7DB}"/>
          </ac:spMkLst>
        </pc:spChg>
        <pc:spChg chg="add mod">
          <ac:chgData name="Siegbert Rudolph" userId="2af4d44886c067cc" providerId="LiveId" clId="{0EC07A7C-3A22-4FD1-B85A-BB3822F51C95}" dt="2025-01-15T17:23:29.783" v="412" actId="5793"/>
          <ac:spMkLst>
            <pc:docMk/>
            <pc:sldMk cId="3780582147" sldId="257"/>
            <ac:spMk id="8" creationId="{E64F023A-8A83-C958-CF53-98C449CFF9E6}"/>
          </ac:spMkLst>
        </pc:spChg>
        <pc:spChg chg="add del mod">
          <ac:chgData name="Siegbert Rudolph" userId="2af4d44886c067cc" providerId="LiveId" clId="{0EC07A7C-3A22-4FD1-B85A-BB3822F51C95}" dt="2025-01-15T17:23:33.803" v="413" actId="478"/>
          <ac:spMkLst>
            <pc:docMk/>
            <pc:sldMk cId="3780582147" sldId="257"/>
            <ac:spMk id="9" creationId="{DCFEDD04-FFF3-F8CC-646B-5878FDA5AC78}"/>
          </ac:spMkLst>
        </pc:spChg>
        <pc:spChg chg="add del mod">
          <ac:chgData name="Siegbert Rudolph" userId="2af4d44886c067cc" providerId="LiveId" clId="{0EC07A7C-3A22-4FD1-B85A-BB3822F51C95}" dt="2025-01-15T17:23:33.803" v="413" actId="478"/>
          <ac:spMkLst>
            <pc:docMk/>
            <pc:sldMk cId="3780582147" sldId="257"/>
            <ac:spMk id="10" creationId="{7FC612D5-368B-92DA-B7ED-9565A3C658B1}"/>
          </ac:spMkLst>
        </pc:spChg>
        <pc:spChg chg="add del mod">
          <ac:chgData name="Siegbert Rudolph" userId="2af4d44886c067cc" providerId="LiveId" clId="{0EC07A7C-3A22-4FD1-B85A-BB3822F51C95}" dt="2025-01-15T17:23:33.803" v="413" actId="478"/>
          <ac:spMkLst>
            <pc:docMk/>
            <pc:sldMk cId="3780582147" sldId="257"/>
            <ac:spMk id="11" creationId="{6BDFDBAC-6E50-960B-54B9-91B582865890}"/>
          </ac:spMkLst>
        </pc:spChg>
        <pc:spChg chg="add mod">
          <ac:chgData name="Siegbert Rudolph" userId="2af4d44886c067cc" providerId="LiveId" clId="{0EC07A7C-3A22-4FD1-B85A-BB3822F51C95}" dt="2025-01-15T17:22:39.051" v="395" actId="1076"/>
          <ac:spMkLst>
            <pc:docMk/>
            <pc:sldMk cId="3780582147" sldId="257"/>
            <ac:spMk id="12" creationId="{44F83346-CE35-06E1-9745-340A93A9DA54}"/>
          </ac:spMkLst>
        </pc:spChg>
        <pc:spChg chg="mod">
          <ac:chgData name="Siegbert Rudolph" userId="2af4d44886c067cc" providerId="LiveId" clId="{0EC07A7C-3A22-4FD1-B85A-BB3822F51C95}" dt="2025-01-15T17:14:09.526" v="211" actId="20577"/>
          <ac:spMkLst>
            <pc:docMk/>
            <pc:sldMk cId="3780582147" sldId="257"/>
            <ac:spMk id="105" creationId="{685BF822-17C5-4B18-A6DF-76D7D7F60318}"/>
          </ac:spMkLst>
        </pc:spChg>
        <pc:spChg chg="mod">
          <ac:chgData name="Siegbert Rudolph" userId="2af4d44886c067cc" providerId="LiveId" clId="{0EC07A7C-3A22-4FD1-B85A-BB3822F51C95}" dt="2025-01-15T17:42:29.287" v="450" actId="408"/>
          <ac:spMkLst>
            <pc:docMk/>
            <pc:sldMk cId="3780582147" sldId="257"/>
            <ac:spMk id="106" creationId="{35B5A614-EAE9-4931-A617-39E0C7DDC5BE}"/>
          </ac:spMkLst>
        </pc:spChg>
        <pc:spChg chg="mod">
          <ac:chgData name="Siegbert Rudolph" userId="2af4d44886c067cc" providerId="LiveId" clId="{0EC07A7C-3A22-4FD1-B85A-BB3822F51C95}" dt="2025-01-15T17:42:29.287" v="450" actId="408"/>
          <ac:spMkLst>
            <pc:docMk/>
            <pc:sldMk cId="3780582147" sldId="257"/>
            <ac:spMk id="107" creationId="{89A3868E-1B11-4460-8ED0-86B42D2D7D45}"/>
          </ac:spMkLst>
        </pc:spChg>
        <pc:spChg chg="mod">
          <ac:chgData name="Siegbert Rudolph" userId="2af4d44886c067cc" providerId="LiveId" clId="{0EC07A7C-3A22-4FD1-B85A-BB3822F51C95}" dt="2025-01-15T17:42:29.287" v="450" actId="408"/>
          <ac:spMkLst>
            <pc:docMk/>
            <pc:sldMk cId="3780582147" sldId="257"/>
            <ac:spMk id="108" creationId="{23F471C5-1FAD-492B-8E2D-B3059C619C8A}"/>
          </ac:spMkLst>
        </pc:spChg>
        <pc:spChg chg="mod">
          <ac:chgData name="Siegbert Rudolph" userId="2af4d44886c067cc" providerId="LiveId" clId="{0EC07A7C-3A22-4FD1-B85A-BB3822F51C95}" dt="2025-01-15T17:42:29.287" v="450" actId="408"/>
          <ac:spMkLst>
            <pc:docMk/>
            <pc:sldMk cId="3780582147" sldId="257"/>
            <ac:spMk id="109" creationId="{9E01057C-03CE-4E10-B02F-AFF0BB87F099}"/>
          </ac:spMkLst>
        </pc:spChg>
        <pc:spChg chg="mod">
          <ac:chgData name="Siegbert Rudolph" userId="2af4d44886c067cc" providerId="LiveId" clId="{0EC07A7C-3A22-4FD1-B85A-BB3822F51C95}" dt="2025-01-15T17:42:29.287" v="450" actId="408"/>
          <ac:spMkLst>
            <pc:docMk/>
            <pc:sldMk cId="3780582147" sldId="257"/>
            <ac:spMk id="110" creationId="{F8EB7B30-FC38-4CC6-9B4B-6BD6D59A5A3A}"/>
          </ac:spMkLst>
        </pc:spChg>
        <pc:spChg chg="mod">
          <ac:chgData name="Siegbert Rudolph" userId="2af4d44886c067cc" providerId="LiveId" clId="{0EC07A7C-3A22-4FD1-B85A-BB3822F51C95}" dt="2025-01-15T17:42:29.287" v="450" actId="408"/>
          <ac:spMkLst>
            <pc:docMk/>
            <pc:sldMk cId="3780582147" sldId="257"/>
            <ac:spMk id="111" creationId="{D2932D5E-32E9-4680-82D7-285778B64462}"/>
          </ac:spMkLst>
        </pc:spChg>
        <pc:spChg chg="mod">
          <ac:chgData name="Siegbert Rudolph" userId="2af4d44886c067cc" providerId="LiveId" clId="{0EC07A7C-3A22-4FD1-B85A-BB3822F51C95}" dt="2025-01-15T17:42:29.287" v="450" actId="408"/>
          <ac:spMkLst>
            <pc:docMk/>
            <pc:sldMk cId="3780582147" sldId="257"/>
            <ac:spMk id="112" creationId="{C9F9A379-E24E-4398-8C7E-457D39B9883D}"/>
          </ac:spMkLst>
        </pc:spChg>
        <pc:spChg chg="mod">
          <ac:chgData name="Siegbert Rudolph" userId="2af4d44886c067cc" providerId="LiveId" clId="{0EC07A7C-3A22-4FD1-B85A-BB3822F51C95}" dt="2025-01-15T17:42:29.287" v="450" actId="408"/>
          <ac:spMkLst>
            <pc:docMk/>
            <pc:sldMk cId="3780582147" sldId="257"/>
            <ac:spMk id="113" creationId="{EA7BA9D7-E4D9-4F9C-BC6D-E71CAE53D4D1}"/>
          </ac:spMkLst>
        </pc:spChg>
        <pc:spChg chg="mod">
          <ac:chgData name="Siegbert Rudolph" userId="2af4d44886c067cc" providerId="LiveId" clId="{0EC07A7C-3A22-4FD1-B85A-BB3822F51C95}" dt="2025-01-15T17:14:51.516" v="244" actId="5793"/>
          <ac:spMkLst>
            <pc:docMk/>
            <pc:sldMk cId="3780582147" sldId="257"/>
            <ac:spMk id="114" creationId="{4E434914-75EB-41C0-AE8E-AB13116D8210}"/>
          </ac:spMkLst>
        </pc:spChg>
        <pc:spChg chg="del">
          <ac:chgData name="Siegbert Rudolph" userId="2af4d44886c067cc" providerId="LiveId" clId="{0EC07A7C-3A22-4FD1-B85A-BB3822F51C95}" dt="2025-01-15T17:14:55.949" v="245" actId="478"/>
          <ac:spMkLst>
            <pc:docMk/>
            <pc:sldMk cId="3780582147" sldId="257"/>
            <ac:spMk id="115" creationId="{03789E64-A625-42C6-B03E-CAB4CAA4AA25}"/>
          </ac:spMkLst>
        </pc:spChg>
        <pc:spChg chg="del">
          <ac:chgData name="Siegbert Rudolph" userId="2af4d44886c067cc" providerId="LiveId" clId="{0EC07A7C-3A22-4FD1-B85A-BB3822F51C95}" dt="2025-01-15T17:14:55.949" v="245" actId="478"/>
          <ac:spMkLst>
            <pc:docMk/>
            <pc:sldMk cId="3780582147" sldId="257"/>
            <ac:spMk id="116" creationId="{9846AE97-E4DA-460F-801B-9D23F6351144}"/>
          </ac:spMkLst>
        </pc:spChg>
        <pc:spChg chg="del">
          <ac:chgData name="Siegbert Rudolph" userId="2af4d44886c067cc" providerId="LiveId" clId="{0EC07A7C-3A22-4FD1-B85A-BB3822F51C95}" dt="2025-01-15T17:14:55.949" v="245" actId="478"/>
          <ac:spMkLst>
            <pc:docMk/>
            <pc:sldMk cId="3780582147" sldId="257"/>
            <ac:spMk id="117" creationId="{1B114069-F08E-4D41-B344-2EF97EC17829}"/>
          </ac:spMkLst>
        </pc:spChg>
        <pc:spChg chg="del">
          <ac:chgData name="Siegbert Rudolph" userId="2af4d44886c067cc" providerId="LiveId" clId="{0EC07A7C-3A22-4FD1-B85A-BB3822F51C95}" dt="2025-01-15T17:14:55.949" v="245" actId="478"/>
          <ac:spMkLst>
            <pc:docMk/>
            <pc:sldMk cId="3780582147" sldId="257"/>
            <ac:spMk id="118" creationId="{3671382B-AFB7-4339-B843-F7FE79E1C9B6}"/>
          </ac:spMkLst>
        </pc:spChg>
        <pc:spChg chg="mod">
          <ac:chgData name="Siegbert Rudolph" userId="2af4d44886c067cc" providerId="LiveId" clId="{0EC07A7C-3A22-4FD1-B85A-BB3822F51C95}" dt="2025-01-15T17:15:07.735" v="248" actId="20577"/>
          <ac:spMkLst>
            <pc:docMk/>
            <pc:sldMk cId="3780582147" sldId="257"/>
            <ac:spMk id="119" creationId="{E3866EEB-835F-432A-84E0-64DE6A7FA6FD}"/>
          </ac:spMkLst>
        </pc:spChg>
        <pc:spChg chg="mod">
          <ac:chgData name="Siegbert Rudolph" userId="2af4d44886c067cc" providerId="LiveId" clId="{0EC07A7C-3A22-4FD1-B85A-BB3822F51C95}" dt="2025-01-15T17:15:14.912" v="253" actId="20577"/>
          <ac:spMkLst>
            <pc:docMk/>
            <pc:sldMk cId="3780582147" sldId="257"/>
            <ac:spMk id="120" creationId="{942BA0BE-6BEC-4E49-80A9-36771BBB2A77}"/>
          </ac:spMkLst>
        </pc:spChg>
        <pc:spChg chg="mod">
          <ac:chgData name="Siegbert Rudolph" userId="2af4d44886c067cc" providerId="LiveId" clId="{0EC07A7C-3A22-4FD1-B85A-BB3822F51C95}" dt="2025-01-15T17:15:18.485" v="256" actId="20577"/>
          <ac:spMkLst>
            <pc:docMk/>
            <pc:sldMk cId="3780582147" sldId="257"/>
            <ac:spMk id="121" creationId="{84F9470D-1FFA-4DE7-AFCF-DA872DF2D587}"/>
          </ac:spMkLst>
        </pc:spChg>
        <pc:spChg chg="mod">
          <ac:chgData name="Siegbert Rudolph" userId="2af4d44886c067cc" providerId="LiveId" clId="{0EC07A7C-3A22-4FD1-B85A-BB3822F51C95}" dt="2025-01-15T17:15:21.353" v="259" actId="20577"/>
          <ac:spMkLst>
            <pc:docMk/>
            <pc:sldMk cId="3780582147" sldId="257"/>
            <ac:spMk id="122" creationId="{A4F07B14-60F5-4F78-8CC8-3C6F2E7382B3}"/>
          </ac:spMkLst>
        </pc:spChg>
        <pc:spChg chg="mod">
          <ac:chgData name="Siegbert Rudolph" userId="2af4d44886c067cc" providerId="LiveId" clId="{0EC07A7C-3A22-4FD1-B85A-BB3822F51C95}" dt="2025-01-15T17:15:25.325" v="262" actId="20577"/>
          <ac:spMkLst>
            <pc:docMk/>
            <pc:sldMk cId="3780582147" sldId="257"/>
            <ac:spMk id="123" creationId="{B152A700-082F-41A9-902A-057E0596D066}"/>
          </ac:spMkLst>
        </pc:spChg>
        <pc:spChg chg="mod">
          <ac:chgData name="Siegbert Rudolph" userId="2af4d44886c067cc" providerId="LiveId" clId="{0EC07A7C-3A22-4FD1-B85A-BB3822F51C95}" dt="2025-01-15T17:15:28.364" v="265" actId="20577"/>
          <ac:spMkLst>
            <pc:docMk/>
            <pc:sldMk cId="3780582147" sldId="257"/>
            <ac:spMk id="124" creationId="{5E6C5065-8338-4C4B-B812-A270108C97A8}"/>
          </ac:spMkLst>
        </pc:spChg>
        <pc:spChg chg="mod">
          <ac:chgData name="Siegbert Rudolph" userId="2af4d44886c067cc" providerId="LiveId" clId="{0EC07A7C-3A22-4FD1-B85A-BB3822F51C95}" dt="2025-01-15T17:15:31.196" v="268" actId="20577"/>
          <ac:spMkLst>
            <pc:docMk/>
            <pc:sldMk cId="3780582147" sldId="257"/>
            <ac:spMk id="125" creationId="{D0B61465-3402-4CC3-8C8B-A3C40916AA8B}"/>
          </ac:spMkLst>
        </pc:spChg>
        <pc:spChg chg="mod">
          <ac:chgData name="Siegbert Rudolph" userId="2af4d44886c067cc" providerId="LiveId" clId="{0EC07A7C-3A22-4FD1-B85A-BB3822F51C95}" dt="2025-01-15T17:15:35.032" v="271" actId="20577"/>
          <ac:spMkLst>
            <pc:docMk/>
            <pc:sldMk cId="3780582147" sldId="257"/>
            <ac:spMk id="126" creationId="{A8BBFB4F-4ADC-4481-937F-C352F139A1E4}"/>
          </ac:spMkLst>
        </pc:spChg>
        <pc:spChg chg="mod">
          <ac:chgData name="Siegbert Rudolph" userId="2af4d44886c067cc" providerId="LiveId" clId="{0EC07A7C-3A22-4FD1-B85A-BB3822F51C95}" dt="2025-01-15T17:15:39.275" v="274" actId="20577"/>
          <ac:spMkLst>
            <pc:docMk/>
            <pc:sldMk cId="3780582147" sldId="257"/>
            <ac:spMk id="127" creationId="{9117E045-458C-482E-A73B-926451824737}"/>
          </ac:spMkLst>
        </pc:spChg>
        <pc:spChg chg="mod">
          <ac:chgData name="Siegbert Rudolph" userId="2af4d44886c067cc" providerId="LiveId" clId="{0EC07A7C-3A22-4FD1-B85A-BB3822F51C95}" dt="2025-01-15T17:15:42.556" v="277" actId="20577"/>
          <ac:spMkLst>
            <pc:docMk/>
            <pc:sldMk cId="3780582147" sldId="257"/>
            <ac:spMk id="128" creationId="{D4A3E169-1DF3-4FB0-BF81-723A1F987F04}"/>
          </ac:spMkLst>
        </pc:spChg>
        <pc:spChg chg="mod">
          <ac:chgData name="Siegbert Rudolph" userId="2af4d44886c067cc" providerId="LiveId" clId="{0EC07A7C-3A22-4FD1-B85A-BB3822F51C95}" dt="2025-01-15T17:15:45.848" v="280" actId="20577"/>
          <ac:spMkLst>
            <pc:docMk/>
            <pc:sldMk cId="3780582147" sldId="257"/>
            <ac:spMk id="129" creationId="{CCE7A8B5-1417-4D7C-9DC1-0D4A04D577DB}"/>
          </ac:spMkLst>
        </pc:spChg>
        <pc:spChg chg="mod">
          <ac:chgData name="Siegbert Rudolph" userId="2af4d44886c067cc" providerId="LiveId" clId="{0EC07A7C-3A22-4FD1-B85A-BB3822F51C95}" dt="2025-01-15T17:15:55.466" v="287" actId="5793"/>
          <ac:spMkLst>
            <pc:docMk/>
            <pc:sldMk cId="3780582147" sldId="257"/>
            <ac:spMk id="130" creationId="{0BA60CEA-392F-4B0F-B092-DC616177C446}"/>
          </ac:spMkLst>
        </pc:spChg>
        <pc:spChg chg="del">
          <ac:chgData name="Siegbert Rudolph" userId="2af4d44886c067cc" providerId="LiveId" clId="{0EC07A7C-3A22-4FD1-B85A-BB3822F51C95}" dt="2025-01-15T17:15:59.578" v="288" actId="478"/>
          <ac:spMkLst>
            <pc:docMk/>
            <pc:sldMk cId="3780582147" sldId="257"/>
            <ac:spMk id="131" creationId="{634DDE32-BCBA-40CD-9067-3574D1CB9913}"/>
          </ac:spMkLst>
        </pc:spChg>
        <pc:spChg chg="del">
          <ac:chgData name="Siegbert Rudolph" userId="2af4d44886c067cc" providerId="LiveId" clId="{0EC07A7C-3A22-4FD1-B85A-BB3822F51C95}" dt="2025-01-15T17:15:59.578" v="288" actId="478"/>
          <ac:spMkLst>
            <pc:docMk/>
            <pc:sldMk cId="3780582147" sldId="257"/>
            <ac:spMk id="132" creationId="{BF3E6BD4-FD95-4043-9140-4A0BCF69C2C3}"/>
          </ac:spMkLst>
        </pc:spChg>
        <pc:spChg chg="mod">
          <ac:chgData name="Siegbert Rudolph" userId="2af4d44886c067cc" providerId="LiveId" clId="{0EC07A7C-3A22-4FD1-B85A-BB3822F51C95}" dt="2025-01-15T17:16:04.751" v="291" actId="20577"/>
          <ac:spMkLst>
            <pc:docMk/>
            <pc:sldMk cId="3780582147" sldId="257"/>
            <ac:spMk id="133" creationId="{507E37BA-51B0-45D3-839F-5D5F24F412AD}"/>
          </ac:spMkLst>
        </pc:spChg>
        <pc:spChg chg="mod">
          <ac:chgData name="Siegbert Rudolph" userId="2af4d44886c067cc" providerId="LiveId" clId="{0EC07A7C-3A22-4FD1-B85A-BB3822F51C95}" dt="2025-01-15T17:16:08.450" v="294" actId="20577"/>
          <ac:spMkLst>
            <pc:docMk/>
            <pc:sldMk cId="3780582147" sldId="257"/>
            <ac:spMk id="134" creationId="{90E0142E-CAE5-4A2D-8F6A-20A2B25880A5}"/>
          </ac:spMkLst>
        </pc:spChg>
        <pc:spChg chg="mod">
          <ac:chgData name="Siegbert Rudolph" userId="2af4d44886c067cc" providerId="LiveId" clId="{0EC07A7C-3A22-4FD1-B85A-BB3822F51C95}" dt="2025-01-15T17:16:13.619" v="297" actId="20577"/>
          <ac:spMkLst>
            <pc:docMk/>
            <pc:sldMk cId="3780582147" sldId="257"/>
            <ac:spMk id="135" creationId="{3A5E7830-EFC5-4FB6-908F-FD12B8640F05}"/>
          </ac:spMkLst>
        </pc:spChg>
        <pc:spChg chg="mod">
          <ac:chgData name="Siegbert Rudolph" userId="2af4d44886c067cc" providerId="LiveId" clId="{0EC07A7C-3A22-4FD1-B85A-BB3822F51C95}" dt="2025-01-15T17:16:16.636" v="300" actId="20577"/>
          <ac:spMkLst>
            <pc:docMk/>
            <pc:sldMk cId="3780582147" sldId="257"/>
            <ac:spMk id="136" creationId="{4D1E2250-CBCF-4F0A-B7DB-11EB3FCDCBED}"/>
          </ac:spMkLst>
        </pc:spChg>
        <pc:spChg chg="mod">
          <ac:chgData name="Siegbert Rudolph" userId="2af4d44886c067cc" providerId="LiveId" clId="{0EC07A7C-3A22-4FD1-B85A-BB3822F51C95}" dt="2025-01-15T17:16:20.168" v="303" actId="20577"/>
          <ac:spMkLst>
            <pc:docMk/>
            <pc:sldMk cId="3780582147" sldId="257"/>
            <ac:spMk id="137" creationId="{DDD84C89-7B8C-4258-8FD3-3F0FB8AF1EDC}"/>
          </ac:spMkLst>
        </pc:spChg>
        <pc:spChg chg="mod">
          <ac:chgData name="Siegbert Rudolph" userId="2af4d44886c067cc" providerId="LiveId" clId="{0EC07A7C-3A22-4FD1-B85A-BB3822F51C95}" dt="2025-01-15T17:16:23.548" v="306" actId="20577"/>
          <ac:spMkLst>
            <pc:docMk/>
            <pc:sldMk cId="3780582147" sldId="257"/>
            <ac:spMk id="138" creationId="{377D9159-CE7B-4076-B1A7-5BBDBA2F8BCD}"/>
          </ac:spMkLst>
        </pc:spChg>
        <pc:spChg chg="mod">
          <ac:chgData name="Siegbert Rudolph" userId="2af4d44886c067cc" providerId="LiveId" clId="{0EC07A7C-3A22-4FD1-B85A-BB3822F51C95}" dt="2025-01-15T17:16:27.775" v="309" actId="20577"/>
          <ac:spMkLst>
            <pc:docMk/>
            <pc:sldMk cId="3780582147" sldId="257"/>
            <ac:spMk id="139" creationId="{A896461F-0748-42F4-886A-4E6DAA7ADFDD}"/>
          </ac:spMkLst>
        </pc:spChg>
        <pc:spChg chg="mod">
          <ac:chgData name="Siegbert Rudolph" userId="2af4d44886c067cc" providerId="LiveId" clId="{0EC07A7C-3A22-4FD1-B85A-BB3822F51C95}" dt="2025-01-15T17:16:31.534" v="312" actId="20577"/>
          <ac:spMkLst>
            <pc:docMk/>
            <pc:sldMk cId="3780582147" sldId="257"/>
            <ac:spMk id="140" creationId="{8FACC7E7-803D-4980-9437-418A565F3EA1}"/>
          </ac:spMkLst>
        </pc:spChg>
        <pc:spChg chg="mod">
          <ac:chgData name="Siegbert Rudolph" userId="2af4d44886c067cc" providerId="LiveId" clId="{0EC07A7C-3A22-4FD1-B85A-BB3822F51C95}" dt="2025-01-15T17:16:35.243" v="315" actId="20577"/>
          <ac:spMkLst>
            <pc:docMk/>
            <pc:sldMk cId="3780582147" sldId="257"/>
            <ac:spMk id="141" creationId="{0FAFA2F2-CFA9-49E0-84B7-FF2EBB6F589D}"/>
          </ac:spMkLst>
        </pc:spChg>
        <pc:spChg chg="mod">
          <ac:chgData name="Siegbert Rudolph" userId="2af4d44886c067cc" providerId="LiveId" clId="{0EC07A7C-3A22-4FD1-B85A-BB3822F51C95}" dt="2025-01-15T17:16:44.995" v="320" actId="6549"/>
          <ac:spMkLst>
            <pc:docMk/>
            <pc:sldMk cId="3780582147" sldId="257"/>
            <ac:spMk id="142" creationId="{7F82C258-B9D4-4A6C-ABB0-8BB9FF65D5E9}"/>
          </ac:spMkLst>
        </pc:spChg>
        <pc:spChg chg="mod">
          <ac:chgData name="Siegbert Rudolph" userId="2af4d44886c067cc" providerId="LiveId" clId="{0EC07A7C-3A22-4FD1-B85A-BB3822F51C95}" dt="2025-01-15T17:16:48.401" v="323" actId="20577"/>
          <ac:spMkLst>
            <pc:docMk/>
            <pc:sldMk cId="3780582147" sldId="257"/>
            <ac:spMk id="143" creationId="{1098B231-24BF-4350-A8F0-2A89DC6C87A1}"/>
          </ac:spMkLst>
        </pc:spChg>
        <pc:spChg chg="mod">
          <ac:chgData name="Siegbert Rudolph" userId="2af4d44886c067cc" providerId="LiveId" clId="{0EC07A7C-3A22-4FD1-B85A-BB3822F51C95}" dt="2025-01-15T17:16:58.759" v="330" actId="5793"/>
          <ac:spMkLst>
            <pc:docMk/>
            <pc:sldMk cId="3780582147" sldId="257"/>
            <ac:spMk id="144" creationId="{CD7D4F3F-1E28-4172-828E-273FC866B34E}"/>
          </ac:spMkLst>
        </pc:spChg>
        <pc:spChg chg="del">
          <ac:chgData name="Siegbert Rudolph" userId="2af4d44886c067cc" providerId="LiveId" clId="{0EC07A7C-3A22-4FD1-B85A-BB3822F51C95}" dt="2025-01-15T17:17:03.727" v="331" actId="478"/>
          <ac:spMkLst>
            <pc:docMk/>
            <pc:sldMk cId="3780582147" sldId="257"/>
            <ac:spMk id="145" creationId="{5717A451-1FF5-4BA6-8C3B-656AEA510318}"/>
          </ac:spMkLst>
        </pc:spChg>
        <pc:spChg chg="del">
          <ac:chgData name="Siegbert Rudolph" userId="2af4d44886c067cc" providerId="LiveId" clId="{0EC07A7C-3A22-4FD1-B85A-BB3822F51C95}" dt="2025-01-15T17:17:03.727" v="331" actId="478"/>
          <ac:spMkLst>
            <pc:docMk/>
            <pc:sldMk cId="3780582147" sldId="257"/>
            <ac:spMk id="146" creationId="{45A69620-B7FF-452C-9EEE-11AA099F16A0}"/>
          </ac:spMkLst>
        </pc:spChg>
        <pc:spChg chg="mod">
          <ac:chgData name="Siegbert Rudolph" userId="2af4d44886c067cc" providerId="LiveId" clId="{0EC07A7C-3A22-4FD1-B85A-BB3822F51C95}" dt="2025-01-15T17:17:12.680" v="334" actId="20577"/>
          <ac:spMkLst>
            <pc:docMk/>
            <pc:sldMk cId="3780582147" sldId="257"/>
            <ac:spMk id="147" creationId="{7B09B9F5-C3CF-42FE-A584-BE1D09BC1778}"/>
          </ac:spMkLst>
        </pc:spChg>
        <pc:spChg chg="mod">
          <ac:chgData name="Siegbert Rudolph" userId="2af4d44886c067cc" providerId="LiveId" clId="{0EC07A7C-3A22-4FD1-B85A-BB3822F51C95}" dt="2025-01-15T17:17:16.443" v="337" actId="20577"/>
          <ac:spMkLst>
            <pc:docMk/>
            <pc:sldMk cId="3780582147" sldId="257"/>
            <ac:spMk id="148" creationId="{DEDFAA24-C5F2-47E1-850B-B3EF6354C83C}"/>
          </ac:spMkLst>
        </pc:spChg>
        <pc:spChg chg="mod">
          <ac:chgData name="Siegbert Rudolph" userId="2af4d44886c067cc" providerId="LiveId" clId="{0EC07A7C-3A22-4FD1-B85A-BB3822F51C95}" dt="2025-01-15T17:17:19.344" v="340" actId="20577"/>
          <ac:spMkLst>
            <pc:docMk/>
            <pc:sldMk cId="3780582147" sldId="257"/>
            <ac:spMk id="149" creationId="{0374807E-3097-4180-8F1A-0109A8AD1B08}"/>
          </ac:spMkLst>
        </pc:spChg>
        <pc:spChg chg="mod">
          <ac:chgData name="Siegbert Rudolph" userId="2af4d44886c067cc" providerId="LiveId" clId="{0EC07A7C-3A22-4FD1-B85A-BB3822F51C95}" dt="2025-01-15T17:17:22.678" v="343" actId="20577"/>
          <ac:spMkLst>
            <pc:docMk/>
            <pc:sldMk cId="3780582147" sldId="257"/>
            <ac:spMk id="150" creationId="{1765CEAF-2ECA-41D7-ABAB-07CC8267AD54}"/>
          </ac:spMkLst>
        </pc:spChg>
        <pc:spChg chg="mod">
          <ac:chgData name="Siegbert Rudolph" userId="2af4d44886c067cc" providerId="LiveId" clId="{0EC07A7C-3A22-4FD1-B85A-BB3822F51C95}" dt="2025-01-15T17:17:37.060" v="350" actId="20577"/>
          <ac:spMkLst>
            <pc:docMk/>
            <pc:sldMk cId="3780582147" sldId="257"/>
            <ac:spMk id="151" creationId="{56F15CEC-2D63-41DB-A97D-7CFEF4039888}"/>
          </ac:spMkLst>
        </pc:spChg>
        <pc:spChg chg="mod">
          <ac:chgData name="Siegbert Rudolph" userId="2af4d44886c067cc" providerId="LiveId" clId="{0EC07A7C-3A22-4FD1-B85A-BB3822F51C95}" dt="2025-01-15T17:17:40.647" v="353" actId="20577"/>
          <ac:spMkLst>
            <pc:docMk/>
            <pc:sldMk cId="3780582147" sldId="257"/>
            <ac:spMk id="152" creationId="{A2E72695-7AFB-4ED8-ABA9-F29FCD7C6BA5}"/>
          </ac:spMkLst>
        </pc:spChg>
        <pc:spChg chg="mod">
          <ac:chgData name="Siegbert Rudolph" userId="2af4d44886c067cc" providerId="LiveId" clId="{0EC07A7C-3A22-4FD1-B85A-BB3822F51C95}" dt="2025-01-15T17:17:45.660" v="356" actId="20577"/>
          <ac:spMkLst>
            <pc:docMk/>
            <pc:sldMk cId="3780582147" sldId="257"/>
            <ac:spMk id="153" creationId="{49727644-6525-4923-8618-6713CD57F5B4}"/>
          </ac:spMkLst>
        </pc:spChg>
        <pc:spChg chg="mod">
          <ac:chgData name="Siegbert Rudolph" userId="2af4d44886c067cc" providerId="LiveId" clId="{0EC07A7C-3A22-4FD1-B85A-BB3822F51C95}" dt="2025-01-15T17:17:52.644" v="363" actId="5793"/>
          <ac:spMkLst>
            <pc:docMk/>
            <pc:sldMk cId="3780582147" sldId="257"/>
            <ac:spMk id="154" creationId="{F06D8E2D-2A0B-4835-9A94-69ED7DD9A77C}"/>
          </ac:spMkLst>
        </pc:spChg>
        <pc:spChg chg="del">
          <ac:chgData name="Siegbert Rudolph" userId="2af4d44886c067cc" providerId="LiveId" clId="{0EC07A7C-3A22-4FD1-B85A-BB3822F51C95}" dt="2025-01-15T17:17:57.240" v="364" actId="478"/>
          <ac:spMkLst>
            <pc:docMk/>
            <pc:sldMk cId="3780582147" sldId="257"/>
            <ac:spMk id="155" creationId="{384D2BB5-2D81-4C54-A2AC-1ACE9F780A67}"/>
          </ac:spMkLst>
        </pc:spChg>
        <pc:spChg chg="del">
          <ac:chgData name="Siegbert Rudolph" userId="2af4d44886c067cc" providerId="LiveId" clId="{0EC07A7C-3A22-4FD1-B85A-BB3822F51C95}" dt="2025-01-15T17:17:57.240" v="364" actId="478"/>
          <ac:spMkLst>
            <pc:docMk/>
            <pc:sldMk cId="3780582147" sldId="257"/>
            <ac:spMk id="156" creationId="{76E5556F-16FE-4B1A-A211-AD5D66E8785A}"/>
          </ac:spMkLst>
        </pc:spChg>
        <pc:spChg chg="del">
          <ac:chgData name="Siegbert Rudolph" userId="2af4d44886c067cc" providerId="LiveId" clId="{0EC07A7C-3A22-4FD1-B85A-BB3822F51C95}" dt="2025-01-15T17:17:57.240" v="364" actId="478"/>
          <ac:spMkLst>
            <pc:docMk/>
            <pc:sldMk cId="3780582147" sldId="257"/>
            <ac:spMk id="157" creationId="{3BEE96DB-4E90-4860-8B73-9BF01D350D48}"/>
          </ac:spMkLst>
        </pc:spChg>
        <pc:spChg chg="del">
          <ac:chgData name="Siegbert Rudolph" userId="2af4d44886c067cc" providerId="LiveId" clId="{0EC07A7C-3A22-4FD1-B85A-BB3822F51C95}" dt="2025-01-15T17:17:57.240" v="364" actId="478"/>
          <ac:spMkLst>
            <pc:docMk/>
            <pc:sldMk cId="3780582147" sldId="257"/>
            <ac:spMk id="158" creationId="{69C9B117-07D8-4B5C-AEB7-464F0C9D65C0}"/>
          </ac:spMkLst>
        </pc:spChg>
        <pc:spChg chg="del">
          <ac:chgData name="Siegbert Rudolph" userId="2af4d44886c067cc" providerId="LiveId" clId="{0EC07A7C-3A22-4FD1-B85A-BB3822F51C95}" dt="2025-01-15T17:17:57.240" v="364" actId="478"/>
          <ac:spMkLst>
            <pc:docMk/>
            <pc:sldMk cId="3780582147" sldId="257"/>
            <ac:spMk id="159" creationId="{239348D7-CB4B-49F1-BD2E-C25F4966903E}"/>
          </ac:spMkLst>
        </pc:spChg>
        <pc:spChg chg="del">
          <ac:chgData name="Siegbert Rudolph" userId="2af4d44886c067cc" providerId="LiveId" clId="{0EC07A7C-3A22-4FD1-B85A-BB3822F51C95}" dt="2025-01-15T17:17:57.240" v="364" actId="478"/>
          <ac:spMkLst>
            <pc:docMk/>
            <pc:sldMk cId="3780582147" sldId="257"/>
            <ac:spMk id="160" creationId="{371E01ED-4241-4E42-92F0-B62E3A8302F6}"/>
          </ac:spMkLst>
        </pc:spChg>
        <pc:spChg chg="mod">
          <ac:chgData name="Siegbert Rudolph" userId="2af4d44886c067cc" providerId="LiveId" clId="{0EC07A7C-3A22-4FD1-B85A-BB3822F51C95}" dt="2025-01-15T17:18:01.433" v="367" actId="20577"/>
          <ac:spMkLst>
            <pc:docMk/>
            <pc:sldMk cId="3780582147" sldId="257"/>
            <ac:spMk id="189" creationId="{29CF2551-8F91-45CC-9754-1871F64B02EE}"/>
          </ac:spMkLst>
        </pc:spChg>
        <pc:spChg chg="mod">
          <ac:chgData name="Siegbert Rudolph" userId="2af4d44886c067cc" providerId="LiveId" clId="{0EC07A7C-3A22-4FD1-B85A-BB3822F51C95}" dt="2025-01-15T17:18:05.231" v="370" actId="20577"/>
          <ac:spMkLst>
            <pc:docMk/>
            <pc:sldMk cId="3780582147" sldId="257"/>
            <ac:spMk id="190" creationId="{AD514737-4981-4D0B-8E18-06EE1A19636A}"/>
          </ac:spMkLst>
        </pc:spChg>
        <pc:spChg chg="mod">
          <ac:chgData name="Siegbert Rudolph" userId="2af4d44886c067cc" providerId="LiveId" clId="{0EC07A7C-3A22-4FD1-B85A-BB3822F51C95}" dt="2025-01-15T17:18:08.617" v="373" actId="20577"/>
          <ac:spMkLst>
            <pc:docMk/>
            <pc:sldMk cId="3780582147" sldId="257"/>
            <ac:spMk id="191" creationId="{4F10A94B-6725-4100-98FC-4D12993D280C}"/>
          </ac:spMkLst>
        </pc:spChg>
        <pc:spChg chg="mod">
          <ac:chgData name="Siegbert Rudolph" userId="2af4d44886c067cc" providerId="LiveId" clId="{0EC07A7C-3A22-4FD1-B85A-BB3822F51C95}" dt="2025-01-15T17:18:12.281" v="376" actId="20577"/>
          <ac:spMkLst>
            <pc:docMk/>
            <pc:sldMk cId="3780582147" sldId="257"/>
            <ac:spMk id="192" creationId="{A2135C2C-95C3-4D57-8A13-FD8F04258ADF}"/>
          </ac:spMkLst>
        </pc:spChg>
        <pc:spChg chg="mod">
          <ac:chgData name="Siegbert Rudolph" userId="2af4d44886c067cc" providerId="LiveId" clId="{0EC07A7C-3A22-4FD1-B85A-BB3822F51C95}" dt="2025-01-15T17:18:16.853" v="379" actId="20577"/>
          <ac:spMkLst>
            <pc:docMk/>
            <pc:sldMk cId="3780582147" sldId="257"/>
            <ac:spMk id="193" creationId="{1919D401-47DD-435E-9CA6-9F7A4013FC3F}"/>
          </ac:spMkLst>
        </pc:spChg>
        <pc:spChg chg="mod">
          <ac:chgData name="Siegbert Rudolph" userId="2af4d44886c067cc" providerId="LiveId" clId="{0EC07A7C-3A22-4FD1-B85A-BB3822F51C95}" dt="2025-01-15T17:18:21.162" v="382" actId="20577"/>
          <ac:spMkLst>
            <pc:docMk/>
            <pc:sldMk cId="3780582147" sldId="257"/>
            <ac:spMk id="194" creationId="{A5B923E3-708B-47D7-8140-7CFF22F7DDB2}"/>
          </ac:spMkLst>
        </pc:spChg>
        <pc:spChg chg="mod">
          <ac:chgData name="Siegbert Rudolph" userId="2af4d44886c067cc" providerId="LiveId" clId="{0EC07A7C-3A22-4FD1-B85A-BB3822F51C95}" dt="2025-01-15T17:18:24.857" v="385" actId="20577"/>
          <ac:spMkLst>
            <pc:docMk/>
            <pc:sldMk cId="3780582147" sldId="257"/>
            <ac:spMk id="195" creationId="{662194DA-256E-4385-99B3-C8A3872E09BA}"/>
          </ac:spMkLst>
        </pc:spChg>
        <pc:spChg chg="mod">
          <ac:chgData name="Siegbert Rudolph" userId="2af4d44886c067cc" providerId="LiveId" clId="{0EC07A7C-3A22-4FD1-B85A-BB3822F51C95}" dt="2025-01-15T17:18:32.995" v="392" actId="5793"/>
          <ac:spMkLst>
            <pc:docMk/>
            <pc:sldMk cId="3780582147" sldId="257"/>
            <ac:spMk id="196" creationId="{AEEC39E2-85FE-4C8B-B11B-470CEDF4ABCC}"/>
          </ac:spMkLst>
        </pc:spChg>
        <pc:spChg chg="del">
          <ac:chgData name="Siegbert Rudolph" userId="2af4d44886c067cc" providerId="LiveId" clId="{0EC07A7C-3A22-4FD1-B85A-BB3822F51C95}" dt="2025-01-15T17:18:37.020" v="393" actId="478"/>
          <ac:spMkLst>
            <pc:docMk/>
            <pc:sldMk cId="3780582147" sldId="257"/>
            <ac:spMk id="197" creationId="{0EE527A7-586F-4A63-A6B1-EC0A461371E7}"/>
          </ac:spMkLst>
        </pc:spChg>
        <pc:spChg chg="del">
          <ac:chgData name="Siegbert Rudolph" userId="2af4d44886c067cc" providerId="LiveId" clId="{0EC07A7C-3A22-4FD1-B85A-BB3822F51C95}" dt="2025-01-15T17:18:37.020" v="393" actId="478"/>
          <ac:spMkLst>
            <pc:docMk/>
            <pc:sldMk cId="3780582147" sldId="257"/>
            <ac:spMk id="198" creationId="{BC7E2D07-3723-4065-9543-440A0A522028}"/>
          </ac:spMkLst>
        </pc:spChg>
        <pc:spChg chg="del">
          <ac:chgData name="Siegbert Rudolph" userId="2af4d44886c067cc" providerId="LiveId" clId="{0EC07A7C-3A22-4FD1-B85A-BB3822F51C95}" dt="2025-01-15T17:18:37.020" v="393" actId="478"/>
          <ac:spMkLst>
            <pc:docMk/>
            <pc:sldMk cId="3780582147" sldId="257"/>
            <ac:spMk id="199" creationId="{0A2806E9-64AB-4C00-86C6-398B6ECC950F}"/>
          </ac:spMkLst>
        </pc:spChg>
        <pc:spChg chg="del">
          <ac:chgData name="Siegbert Rudolph" userId="2af4d44886c067cc" providerId="LiveId" clId="{0EC07A7C-3A22-4FD1-B85A-BB3822F51C95}" dt="2025-01-15T17:18:37.020" v="393" actId="478"/>
          <ac:spMkLst>
            <pc:docMk/>
            <pc:sldMk cId="3780582147" sldId="257"/>
            <ac:spMk id="200" creationId="{28A2851C-A64F-4845-8E3A-E544FD127927}"/>
          </ac:spMkLst>
        </pc:spChg>
        <pc:spChg chg="del">
          <ac:chgData name="Siegbert Rudolph" userId="2af4d44886c067cc" providerId="LiveId" clId="{0EC07A7C-3A22-4FD1-B85A-BB3822F51C95}" dt="2025-01-15T17:18:37.020" v="393" actId="478"/>
          <ac:spMkLst>
            <pc:docMk/>
            <pc:sldMk cId="3780582147" sldId="257"/>
            <ac:spMk id="201" creationId="{3474D86D-C359-4489-94DB-0BA8642A41C5}"/>
          </ac:spMkLst>
        </pc:spChg>
        <pc:spChg chg="del">
          <ac:chgData name="Siegbert Rudolph" userId="2af4d44886c067cc" providerId="LiveId" clId="{0EC07A7C-3A22-4FD1-B85A-BB3822F51C95}" dt="2025-01-15T17:18:37.020" v="393" actId="478"/>
          <ac:spMkLst>
            <pc:docMk/>
            <pc:sldMk cId="3780582147" sldId="257"/>
            <ac:spMk id="202" creationId="{CED7486E-841B-4247-BAA2-4DC5F7467A27}"/>
          </ac:spMkLst>
        </pc:spChg>
        <pc:spChg chg="mod">
          <ac:chgData name="Siegbert Rudolph" userId="2af4d44886c067cc" providerId="LiveId" clId="{0EC07A7C-3A22-4FD1-B85A-BB3822F51C95}" dt="2025-01-15T17:42:08.978" v="449" actId="20577"/>
          <ac:spMkLst>
            <pc:docMk/>
            <pc:sldMk cId="3780582147" sldId="257"/>
            <ac:spMk id="240" creationId="{AF159694-B4A4-4E7D-95D7-973B9021A012}"/>
          </ac:spMkLst>
        </pc:spChg>
      </pc:sldChg>
      <pc:sldChg chg="delSp modSp mod delAnim modAnim">
        <pc:chgData name="Siegbert Rudolph" userId="2af4d44886c067cc" providerId="LiveId" clId="{0EC07A7C-3A22-4FD1-B85A-BB3822F51C95}" dt="2025-01-15T17:42:00.402" v="428" actId="20577"/>
        <pc:sldMkLst>
          <pc:docMk/>
          <pc:sldMk cId="1269895419" sldId="258"/>
        </pc:sldMkLst>
        <pc:spChg chg="mod">
          <ac:chgData name="Siegbert Rudolph" userId="2af4d44886c067cc" providerId="LiveId" clId="{0EC07A7C-3A22-4FD1-B85A-BB3822F51C95}" dt="2025-01-15T17:42:00.402" v="428" actId="20577"/>
          <ac:spMkLst>
            <pc:docMk/>
            <pc:sldMk cId="1269895419" sldId="258"/>
            <ac:spMk id="3" creationId="{E9CF247B-3249-4B22-9088-8A0D64DEEA9B}"/>
          </ac:spMkLst>
        </pc:spChg>
        <pc:spChg chg="mod">
          <ac:chgData name="Siegbert Rudolph" userId="2af4d44886c067cc" providerId="LiveId" clId="{0EC07A7C-3A22-4FD1-B85A-BB3822F51C95}" dt="2025-01-15T17:07:30.551" v="2" actId="20577"/>
          <ac:spMkLst>
            <pc:docMk/>
            <pc:sldMk cId="1269895419" sldId="258"/>
            <ac:spMk id="4" creationId="{E4248C62-B06D-4875-8218-CA94DBBEF853}"/>
          </ac:spMkLst>
        </pc:spChg>
        <pc:spChg chg="mod">
          <ac:chgData name="Siegbert Rudolph" userId="2af4d44886c067cc" providerId="LiveId" clId="{0EC07A7C-3A22-4FD1-B85A-BB3822F51C95}" dt="2025-01-15T17:07:34.597" v="5" actId="20577"/>
          <ac:spMkLst>
            <pc:docMk/>
            <pc:sldMk cId="1269895419" sldId="258"/>
            <ac:spMk id="5" creationId="{BA8F6012-0E4D-40A7-8A13-E0631616CA47}"/>
          </ac:spMkLst>
        </pc:spChg>
        <pc:spChg chg="mod">
          <ac:chgData name="Siegbert Rudolph" userId="2af4d44886c067cc" providerId="LiveId" clId="{0EC07A7C-3A22-4FD1-B85A-BB3822F51C95}" dt="2025-01-15T17:07:38.415" v="8" actId="20577"/>
          <ac:spMkLst>
            <pc:docMk/>
            <pc:sldMk cId="1269895419" sldId="258"/>
            <ac:spMk id="6" creationId="{777DB96E-1185-4AF0-87A1-7D54CA735F4A}"/>
          </ac:spMkLst>
        </pc:spChg>
        <pc:spChg chg="mod">
          <ac:chgData name="Siegbert Rudolph" userId="2af4d44886c067cc" providerId="LiveId" clId="{0EC07A7C-3A22-4FD1-B85A-BB3822F51C95}" dt="2025-01-15T17:07:41.413" v="11" actId="20577"/>
          <ac:spMkLst>
            <pc:docMk/>
            <pc:sldMk cId="1269895419" sldId="258"/>
            <ac:spMk id="7" creationId="{8001FBE5-06E7-424C-BB27-211487331E81}"/>
          </ac:spMkLst>
        </pc:spChg>
        <pc:spChg chg="mod">
          <ac:chgData name="Siegbert Rudolph" userId="2af4d44886c067cc" providerId="LiveId" clId="{0EC07A7C-3A22-4FD1-B85A-BB3822F51C95}" dt="2025-01-15T17:07:44.855" v="14" actId="20577"/>
          <ac:spMkLst>
            <pc:docMk/>
            <pc:sldMk cId="1269895419" sldId="258"/>
            <ac:spMk id="8" creationId="{CE9D5CF5-FD73-45FD-9F02-581E8B256BF3}"/>
          </ac:spMkLst>
        </pc:spChg>
        <pc:spChg chg="mod">
          <ac:chgData name="Siegbert Rudolph" userId="2af4d44886c067cc" providerId="LiveId" clId="{0EC07A7C-3A22-4FD1-B85A-BB3822F51C95}" dt="2025-01-15T17:07:49.288" v="17" actId="20577"/>
          <ac:spMkLst>
            <pc:docMk/>
            <pc:sldMk cId="1269895419" sldId="258"/>
            <ac:spMk id="9" creationId="{6977971F-F8D6-4F88-9C9C-B93B9F7F35A5}"/>
          </ac:spMkLst>
        </pc:spChg>
        <pc:spChg chg="mod">
          <ac:chgData name="Siegbert Rudolph" userId="2af4d44886c067cc" providerId="LiveId" clId="{0EC07A7C-3A22-4FD1-B85A-BB3822F51C95}" dt="2025-01-15T17:07:52.386" v="20" actId="20577"/>
          <ac:spMkLst>
            <pc:docMk/>
            <pc:sldMk cId="1269895419" sldId="258"/>
            <ac:spMk id="10" creationId="{8F410AF4-C784-4CFE-94A2-687BB8331369}"/>
          </ac:spMkLst>
        </pc:spChg>
        <pc:spChg chg="mod">
          <ac:chgData name="Siegbert Rudolph" userId="2af4d44886c067cc" providerId="LiveId" clId="{0EC07A7C-3A22-4FD1-B85A-BB3822F51C95}" dt="2025-01-15T17:07:55.587" v="23" actId="20577"/>
          <ac:spMkLst>
            <pc:docMk/>
            <pc:sldMk cId="1269895419" sldId="258"/>
            <ac:spMk id="11" creationId="{705D9F4C-3816-4CCC-8F80-E2482D28AB31}"/>
          </ac:spMkLst>
        </pc:spChg>
        <pc:spChg chg="mod">
          <ac:chgData name="Siegbert Rudolph" userId="2af4d44886c067cc" providerId="LiveId" clId="{0EC07A7C-3A22-4FD1-B85A-BB3822F51C95}" dt="2025-01-15T17:07:58.551" v="26" actId="20577"/>
          <ac:spMkLst>
            <pc:docMk/>
            <pc:sldMk cId="1269895419" sldId="258"/>
            <ac:spMk id="12" creationId="{13FE9EA4-0CFE-44D1-8EF2-9A84856E5146}"/>
          </ac:spMkLst>
        </pc:spChg>
        <pc:spChg chg="mod">
          <ac:chgData name="Siegbert Rudolph" userId="2af4d44886c067cc" providerId="LiveId" clId="{0EC07A7C-3A22-4FD1-B85A-BB3822F51C95}" dt="2025-01-15T17:08:02.568" v="29" actId="20577"/>
          <ac:spMkLst>
            <pc:docMk/>
            <pc:sldMk cId="1269895419" sldId="258"/>
            <ac:spMk id="13" creationId="{5F0B2E16-3666-4991-980D-A388983A7264}"/>
          </ac:spMkLst>
        </pc:spChg>
        <pc:spChg chg="mod">
          <ac:chgData name="Siegbert Rudolph" userId="2af4d44886c067cc" providerId="LiveId" clId="{0EC07A7C-3A22-4FD1-B85A-BB3822F51C95}" dt="2025-01-15T17:08:05.916" v="32" actId="20577"/>
          <ac:spMkLst>
            <pc:docMk/>
            <pc:sldMk cId="1269895419" sldId="258"/>
            <ac:spMk id="14" creationId="{8D14E6EF-CEAD-4E61-8091-30C98C0DFFF3}"/>
          </ac:spMkLst>
        </pc:spChg>
        <pc:spChg chg="mod">
          <ac:chgData name="Siegbert Rudolph" userId="2af4d44886c067cc" providerId="LiveId" clId="{0EC07A7C-3A22-4FD1-B85A-BB3822F51C95}" dt="2025-01-15T17:08:11.469" v="35" actId="20577"/>
          <ac:spMkLst>
            <pc:docMk/>
            <pc:sldMk cId="1269895419" sldId="258"/>
            <ac:spMk id="15" creationId="{37CAA915-D094-42E6-B7FA-476377E28A0E}"/>
          </ac:spMkLst>
        </pc:spChg>
        <pc:spChg chg="mod">
          <ac:chgData name="Siegbert Rudolph" userId="2af4d44886c067cc" providerId="LiveId" clId="{0EC07A7C-3A22-4FD1-B85A-BB3822F51C95}" dt="2025-01-15T17:08:16.035" v="38" actId="20577"/>
          <ac:spMkLst>
            <pc:docMk/>
            <pc:sldMk cId="1269895419" sldId="258"/>
            <ac:spMk id="16" creationId="{1F37AC12-6830-4D97-92E8-1DEED6C0DF5A}"/>
          </ac:spMkLst>
        </pc:spChg>
        <pc:spChg chg="mod">
          <ac:chgData name="Siegbert Rudolph" userId="2af4d44886c067cc" providerId="LiveId" clId="{0EC07A7C-3A22-4FD1-B85A-BB3822F51C95}" dt="2025-01-15T17:08:20.510" v="41" actId="20577"/>
          <ac:spMkLst>
            <pc:docMk/>
            <pc:sldMk cId="1269895419" sldId="258"/>
            <ac:spMk id="17" creationId="{5585644A-F792-4E8C-BF61-CBF880AE1FC8}"/>
          </ac:spMkLst>
        </pc:spChg>
        <pc:spChg chg="mod">
          <ac:chgData name="Siegbert Rudolph" userId="2af4d44886c067cc" providerId="LiveId" clId="{0EC07A7C-3A22-4FD1-B85A-BB3822F51C95}" dt="2025-01-15T17:08:28.002" v="44" actId="20577"/>
          <ac:spMkLst>
            <pc:docMk/>
            <pc:sldMk cId="1269895419" sldId="258"/>
            <ac:spMk id="18" creationId="{45F35CDA-8E6B-4554-B9E3-FA2E3547F906}"/>
          </ac:spMkLst>
        </pc:spChg>
        <pc:spChg chg="mod">
          <ac:chgData name="Siegbert Rudolph" userId="2af4d44886c067cc" providerId="LiveId" clId="{0EC07A7C-3A22-4FD1-B85A-BB3822F51C95}" dt="2025-01-15T17:08:31.017" v="47" actId="20577"/>
          <ac:spMkLst>
            <pc:docMk/>
            <pc:sldMk cId="1269895419" sldId="258"/>
            <ac:spMk id="19" creationId="{6254C3A7-EB99-4CDC-A7A3-05108A85F357}"/>
          </ac:spMkLst>
        </pc:spChg>
        <pc:spChg chg="mod">
          <ac:chgData name="Siegbert Rudolph" userId="2af4d44886c067cc" providerId="LiveId" clId="{0EC07A7C-3A22-4FD1-B85A-BB3822F51C95}" dt="2025-01-15T17:08:35.047" v="50" actId="20577"/>
          <ac:spMkLst>
            <pc:docMk/>
            <pc:sldMk cId="1269895419" sldId="258"/>
            <ac:spMk id="20" creationId="{222D098E-2D9C-45DB-B9B5-E37E01EBF926}"/>
          </ac:spMkLst>
        </pc:spChg>
        <pc:spChg chg="mod">
          <ac:chgData name="Siegbert Rudolph" userId="2af4d44886c067cc" providerId="LiveId" clId="{0EC07A7C-3A22-4FD1-B85A-BB3822F51C95}" dt="2025-01-15T17:08:38.095" v="53" actId="20577"/>
          <ac:spMkLst>
            <pc:docMk/>
            <pc:sldMk cId="1269895419" sldId="258"/>
            <ac:spMk id="21" creationId="{7BDBB465-803C-4F85-A034-DD6EE276E1CC}"/>
          </ac:spMkLst>
        </pc:spChg>
        <pc:spChg chg="mod">
          <ac:chgData name="Siegbert Rudolph" userId="2af4d44886c067cc" providerId="LiveId" clId="{0EC07A7C-3A22-4FD1-B85A-BB3822F51C95}" dt="2025-01-15T17:08:41.251" v="56" actId="20577"/>
          <ac:spMkLst>
            <pc:docMk/>
            <pc:sldMk cId="1269895419" sldId="258"/>
            <ac:spMk id="22" creationId="{9AFBF2B5-C7DF-4B29-9BA0-950DFC37A950}"/>
          </ac:spMkLst>
        </pc:spChg>
        <pc:spChg chg="mod">
          <ac:chgData name="Siegbert Rudolph" userId="2af4d44886c067cc" providerId="LiveId" clId="{0EC07A7C-3A22-4FD1-B85A-BB3822F51C95}" dt="2025-01-15T17:08:43.909" v="59" actId="20577"/>
          <ac:spMkLst>
            <pc:docMk/>
            <pc:sldMk cId="1269895419" sldId="258"/>
            <ac:spMk id="23" creationId="{65F53E21-EBA6-41D1-A141-30F6E0E05A23}"/>
          </ac:spMkLst>
        </pc:spChg>
        <pc:spChg chg="mod">
          <ac:chgData name="Siegbert Rudolph" userId="2af4d44886c067cc" providerId="LiveId" clId="{0EC07A7C-3A22-4FD1-B85A-BB3822F51C95}" dt="2025-01-15T17:08:47.110" v="62" actId="20577"/>
          <ac:spMkLst>
            <pc:docMk/>
            <pc:sldMk cId="1269895419" sldId="258"/>
            <ac:spMk id="24" creationId="{94911D36-E08B-44BA-A227-12468B814F07}"/>
          </ac:spMkLst>
        </pc:spChg>
        <pc:spChg chg="mod">
          <ac:chgData name="Siegbert Rudolph" userId="2af4d44886c067cc" providerId="LiveId" clId="{0EC07A7C-3A22-4FD1-B85A-BB3822F51C95}" dt="2025-01-15T17:08:51.619" v="67" actId="20577"/>
          <ac:spMkLst>
            <pc:docMk/>
            <pc:sldMk cId="1269895419" sldId="258"/>
            <ac:spMk id="25" creationId="{FD4381DF-C66F-4E60-8FC5-7788C85D35FA}"/>
          </ac:spMkLst>
        </pc:spChg>
        <pc:spChg chg="mod">
          <ac:chgData name="Siegbert Rudolph" userId="2af4d44886c067cc" providerId="LiveId" clId="{0EC07A7C-3A22-4FD1-B85A-BB3822F51C95}" dt="2025-01-15T17:08:56.201" v="70" actId="20577"/>
          <ac:spMkLst>
            <pc:docMk/>
            <pc:sldMk cId="1269895419" sldId="258"/>
            <ac:spMk id="26" creationId="{8F529B61-011E-4FF0-B510-BF9F577F8DC9}"/>
          </ac:spMkLst>
        </pc:spChg>
        <pc:spChg chg="mod">
          <ac:chgData name="Siegbert Rudolph" userId="2af4d44886c067cc" providerId="LiveId" clId="{0EC07A7C-3A22-4FD1-B85A-BB3822F51C95}" dt="2025-01-15T17:08:58.714" v="73" actId="20577"/>
          <ac:spMkLst>
            <pc:docMk/>
            <pc:sldMk cId="1269895419" sldId="258"/>
            <ac:spMk id="27" creationId="{9B0FFC0A-6F60-465B-AEF9-9952279E8F27}"/>
          </ac:spMkLst>
        </pc:spChg>
        <pc:spChg chg="mod">
          <ac:chgData name="Siegbert Rudolph" userId="2af4d44886c067cc" providerId="LiveId" clId="{0EC07A7C-3A22-4FD1-B85A-BB3822F51C95}" dt="2025-01-15T17:09:02.027" v="76" actId="20577"/>
          <ac:spMkLst>
            <pc:docMk/>
            <pc:sldMk cId="1269895419" sldId="258"/>
            <ac:spMk id="28" creationId="{ABC60C52-B865-4269-8962-36611D98F9D0}"/>
          </ac:spMkLst>
        </pc:spChg>
        <pc:spChg chg="mod">
          <ac:chgData name="Siegbert Rudolph" userId="2af4d44886c067cc" providerId="LiveId" clId="{0EC07A7C-3A22-4FD1-B85A-BB3822F51C95}" dt="2025-01-15T17:09:05.066" v="79" actId="20577"/>
          <ac:spMkLst>
            <pc:docMk/>
            <pc:sldMk cId="1269895419" sldId="258"/>
            <ac:spMk id="29" creationId="{C5066F52-9800-479E-85E0-01C98582FAD3}"/>
          </ac:spMkLst>
        </pc:spChg>
        <pc:spChg chg="mod">
          <ac:chgData name="Siegbert Rudolph" userId="2af4d44886c067cc" providerId="LiveId" clId="{0EC07A7C-3A22-4FD1-B85A-BB3822F51C95}" dt="2025-01-15T17:09:08.237" v="82" actId="20577"/>
          <ac:spMkLst>
            <pc:docMk/>
            <pc:sldMk cId="1269895419" sldId="258"/>
            <ac:spMk id="30" creationId="{DB83458F-3DD7-475E-B741-719C90CE92AC}"/>
          </ac:spMkLst>
        </pc:spChg>
        <pc:spChg chg="mod">
          <ac:chgData name="Siegbert Rudolph" userId="2af4d44886c067cc" providerId="LiveId" clId="{0EC07A7C-3A22-4FD1-B85A-BB3822F51C95}" dt="2025-01-15T17:09:12.428" v="85" actId="20577"/>
          <ac:spMkLst>
            <pc:docMk/>
            <pc:sldMk cId="1269895419" sldId="258"/>
            <ac:spMk id="31" creationId="{FC48A7E9-BDA1-4256-851C-4EC59FE64A5A}"/>
          </ac:spMkLst>
        </pc:spChg>
        <pc:spChg chg="mod">
          <ac:chgData name="Siegbert Rudolph" userId="2af4d44886c067cc" providerId="LiveId" clId="{0EC07A7C-3A22-4FD1-B85A-BB3822F51C95}" dt="2025-01-15T17:09:18.751" v="88" actId="20577"/>
          <ac:spMkLst>
            <pc:docMk/>
            <pc:sldMk cId="1269895419" sldId="258"/>
            <ac:spMk id="32" creationId="{605A73A4-31A3-4D45-8211-B16ED42821BE}"/>
          </ac:spMkLst>
        </pc:spChg>
        <pc:spChg chg="mod">
          <ac:chgData name="Siegbert Rudolph" userId="2af4d44886c067cc" providerId="LiveId" clId="{0EC07A7C-3A22-4FD1-B85A-BB3822F51C95}" dt="2025-01-15T17:09:22.162" v="91" actId="20577"/>
          <ac:spMkLst>
            <pc:docMk/>
            <pc:sldMk cId="1269895419" sldId="258"/>
            <ac:spMk id="33" creationId="{9E0B946C-D817-4D97-B82B-1512DC42BF72}"/>
          </ac:spMkLst>
        </pc:spChg>
        <pc:spChg chg="mod">
          <ac:chgData name="Siegbert Rudolph" userId="2af4d44886c067cc" providerId="LiveId" clId="{0EC07A7C-3A22-4FD1-B85A-BB3822F51C95}" dt="2025-01-15T17:09:25.601" v="94" actId="20577"/>
          <ac:spMkLst>
            <pc:docMk/>
            <pc:sldMk cId="1269895419" sldId="258"/>
            <ac:spMk id="34" creationId="{0F9A4FC7-9232-45A6-9A56-7A304582623B}"/>
          </ac:spMkLst>
        </pc:spChg>
        <pc:spChg chg="mod">
          <ac:chgData name="Siegbert Rudolph" userId="2af4d44886c067cc" providerId="LiveId" clId="{0EC07A7C-3A22-4FD1-B85A-BB3822F51C95}" dt="2025-01-15T17:09:29.473" v="97" actId="20577"/>
          <ac:spMkLst>
            <pc:docMk/>
            <pc:sldMk cId="1269895419" sldId="258"/>
            <ac:spMk id="35" creationId="{A2189CF2-5D6E-4F6E-ACEA-806D76519E44}"/>
          </ac:spMkLst>
        </pc:spChg>
        <pc:spChg chg="mod">
          <ac:chgData name="Siegbert Rudolph" userId="2af4d44886c067cc" providerId="LiveId" clId="{0EC07A7C-3A22-4FD1-B85A-BB3822F51C95}" dt="2025-01-15T17:09:34.559" v="100" actId="20577"/>
          <ac:spMkLst>
            <pc:docMk/>
            <pc:sldMk cId="1269895419" sldId="258"/>
            <ac:spMk id="36" creationId="{98184E3C-A563-412B-8A75-58FD1D86A58C}"/>
          </ac:spMkLst>
        </pc:spChg>
        <pc:spChg chg="mod">
          <ac:chgData name="Siegbert Rudolph" userId="2af4d44886c067cc" providerId="LiveId" clId="{0EC07A7C-3A22-4FD1-B85A-BB3822F51C95}" dt="2025-01-15T17:09:42.567" v="111" actId="20577"/>
          <ac:spMkLst>
            <pc:docMk/>
            <pc:sldMk cId="1269895419" sldId="258"/>
            <ac:spMk id="37" creationId="{DB8F9DEC-EE2C-4996-A0AD-57C445C05C53}"/>
          </ac:spMkLst>
        </pc:spChg>
        <pc:spChg chg="mod">
          <ac:chgData name="Siegbert Rudolph" userId="2af4d44886c067cc" providerId="LiveId" clId="{0EC07A7C-3A22-4FD1-B85A-BB3822F51C95}" dt="2025-01-15T17:09:45.752" v="114" actId="20577"/>
          <ac:spMkLst>
            <pc:docMk/>
            <pc:sldMk cId="1269895419" sldId="258"/>
            <ac:spMk id="38" creationId="{FFE20EE5-2A53-4500-BFE2-A508D712F8ED}"/>
          </ac:spMkLst>
        </pc:spChg>
        <pc:spChg chg="mod">
          <ac:chgData name="Siegbert Rudolph" userId="2af4d44886c067cc" providerId="LiveId" clId="{0EC07A7C-3A22-4FD1-B85A-BB3822F51C95}" dt="2025-01-15T17:09:49.090" v="117" actId="20577"/>
          <ac:spMkLst>
            <pc:docMk/>
            <pc:sldMk cId="1269895419" sldId="258"/>
            <ac:spMk id="39" creationId="{617700F0-8D28-4703-BFE4-3BA4887CA5A2}"/>
          </ac:spMkLst>
        </pc:spChg>
        <pc:spChg chg="mod">
          <ac:chgData name="Siegbert Rudolph" userId="2af4d44886c067cc" providerId="LiveId" clId="{0EC07A7C-3A22-4FD1-B85A-BB3822F51C95}" dt="2025-01-15T17:09:54.983" v="120" actId="20577"/>
          <ac:spMkLst>
            <pc:docMk/>
            <pc:sldMk cId="1269895419" sldId="258"/>
            <ac:spMk id="40" creationId="{55D4553F-BBF7-4800-B035-742FF3C1ECDC}"/>
          </ac:spMkLst>
        </pc:spChg>
        <pc:spChg chg="mod">
          <ac:chgData name="Siegbert Rudolph" userId="2af4d44886c067cc" providerId="LiveId" clId="{0EC07A7C-3A22-4FD1-B85A-BB3822F51C95}" dt="2025-01-15T17:09:59.239" v="123" actId="20577"/>
          <ac:spMkLst>
            <pc:docMk/>
            <pc:sldMk cId="1269895419" sldId="258"/>
            <ac:spMk id="41" creationId="{30FC0981-EAFF-45EE-9716-DFCB7C2013D0}"/>
          </ac:spMkLst>
        </pc:spChg>
        <pc:spChg chg="mod">
          <ac:chgData name="Siegbert Rudolph" userId="2af4d44886c067cc" providerId="LiveId" clId="{0EC07A7C-3A22-4FD1-B85A-BB3822F51C95}" dt="2025-01-15T17:10:02.539" v="126" actId="20577"/>
          <ac:spMkLst>
            <pc:docMk/>
            <pc:sldMk cId="1269895419" sldId="258"/>
            <ac:spMk id="42" creationId="{074E4DAB-0068-4F38-8465-3EDCB3CA0439}"/>
          </ac:spMkLst>
        </pc:spChg>
        <pc:spChg chg="mod">
          <ac:chgData name="Siegbert Rudolph" userId="2af4d44886c067cc" providerId="LiveId" clId="{0EC07A7C-3A22-4FD1-B85A-BB3822F51C95}" dt="2025-01-15T17:10:12.955" v="129" actId="20577"/>
          <ac:spMkLst>
            <pc:docMk/>
            <pc:sldMk cId="1269895419" sldId="258"/>
            <ac:spMk id="43" creationId="{A553EA63-C8CB-4672-AC96-C0304D550F75}"/>
          </ac:spMkLst>
        </pc:spChg>
        <pc:spChg chg="mod">
          <ac:chgData name="Siegbert Rudolph" userId="2af4d44886c067cc" providerId="LiveId" clId="{0EC07A7C-3A22-4FD1-B85A-BB3822F51C95}" dt="2025-01-15T17:10:19.951" v="132" actId="20577"/>
          <ac:spMkLst>
            <pc:docMk/>
            <pc:sldMk cId="1269895419" sldId="258"/>
            <ac:spMk id="44" creationId="{6061CAF1-AC52-48EC-AD19-7CEA8246BA5C}"/>
          </ac:spMkLst>
        </pc:spChg>
        <pc:spChg chg="mod">
          <ac:chgData name="Siegbert Rudolph" userId="2af4d44886c067cc" providerId="LiveId" clId="{0EC07A7C-3A22-4FD1-B85A-BB3822F51C95}" dt="2025-01-15T17:10:25.845" v="135" actId="20577"/>
          <ac:spMkLst>
            <pc:docMk/>
            <pc:sldMk cId="1269895419" sldId="258"/>
            <ac:spMk id="45" creationId="{1B40CEAD-6129-4CED-99E3-B7FF9579921E}"/>
          </ac:spMkLst>
        </pc:spChg>
        <pc:spChg chg="mod">
          <ac:chgData name="Siegbert Rudolph" userId="2af4d44886c067cc" providerId="LiveId" clId="{0EC07A7C-3A22-4FD1-B85A-BB3822F51C95}" dt="2025-01-15T17:10:39.935" v="138" actId="20577"/>
          <ac:spMkLst>
            <pc:docMk/>
            <pc:sldMk cId="1269895419" sldId="258"/>
            <ac:spMk id="47" creationId="{75F53890-06AB-DEA5-5429-70DFC61EC4DE}"/>
          </ac:spMkLst>
        </pc:spChg>
        <pc:spChg chg="mod">
          <ac:chgData name="Siegbert Rudolph" userId="2af4d44886c067cc" providerId="LiveId" clId="{0EC07A7C-3A22-4FD1-B85A-BB3822F51C95}" dt="2025-01-15T17:10:45.500" v="141" actId="20577"/>
          <ac:spMkLst>
            <pc:docMk/>
            <pc:sldMk cId="1269895419" sldId="258"/>
            <ac:spMk id="48" creationId="{259DD320-32B0-AB24-70B2-FB73B86CF886}"/>
          </ac:spMkLst>
        </pc:spChg>
        <pc:spChg chg="mod">
          <ac:chgData name="Siegbert Rudolph" userId="2af4d44886c067cc" providerId="LiveId" clId="{0EC07A7C-3A22-4FD1-B85A-BB3822F51C95}" dt="2025-01-15T17:10:50.347" v="144" actId="20577"/>
          <ac:spMkLst>
            <pc:docMk/>
            <pc:sldMk cId="1269895419" sldId="258"/>
            <ac:spMk id="49" creationId="{E2A097CA-6997-2B4C-C474-44177B949E36}"/>
          </ac:spMkLst>
        </pc:spChg>
        <pc:spChg chg="mod">
          <ac:chgData name="Siegbert Rudolph" userId="2af4d44886c067cc" providerId="LiveId" clId="{0EC07A7C-3A22-4FD1-B85A-BB3822F51C95}" dt="2025-01-15T17:10:53.895" v="149" actId="20577"/>
          <ac:spMkLst>
            <pc:docMk/>
            <pc:sldMk cId="1269895419" sldId="258"/>
            <ac:spMk id="50" creationId="{94A0392C-F693-8E04-F540-0250F41530ED}"/>
          </ac:spMkLst>
        </pc:spChg>
        <pc:spChg chg="mod">
          <ac:chgData name="Siegbert Rudolph" userId="2af4d44886c067cc" providerId="LiveId" clId="{0EC07A7C-3A22-4FD1-B85A-BB3822F51C95}" dt="2025-01-15T17:10:57.184" v="152" actId="20577"/>
          <ac:spMkLst>
            <pc:docMk/>
            <pc:sldMk cId="1269895419" sldId="258"/>
            <ac:spMk id="51" creationId="{04EC7D0B-A56B-9DD4-9803-B10A74CD0C55}"/>
          </ac:spMkLst>
        </pc:spChg>
        <pc:spChg chg="mod">
          <ac:chgData name="Siegbert Rudolph" userId="2af4d44886c067cc" providerId="LiveId" clId="{0EC07A7C-3A22-4FD1-B85A-BB3822F51C95}" dt="2025-01-15T17:11:00.583" v="155" actId="20577"/>
          <ac:spMkLst>
            <pc:docMk/>
            <pc:sldMk cId="1269895419" sldId="258"/>
            <ac:spMk id="52" creationId="{CD3DB192-0CAC-A4A9-50A4-EDFE78B2F8A5}"/>
          </ac:spMkLst>
        </pc:spChg>
        <pc:spChg chg="mod">
          <ac:chgData name="Siegbert Rudolph" userId="2af4d44886c067cc" providerId="LiveId" clId="{0EC07A7C-3A22-4FD1-B85A-BB3822F51C95}" dt="2025-01-15T17:11:03.602" v="158" actId="20577"/>
          <ac:spMkLst>
            <pc:docMk/>
            <pc:sldMk cId="1269895419" sldId="258"/>
            <ac:spMk id="53" creationId="{90112A29-7FA2-D9D0-4010-D5377DB03036}"/>
          </ac:spMkLst>
        </pc:spChg>
        <pc:spChg chg="mod">
          <ac:chgData name="Siegbert Rudolph" userId="2af4d44886c067cc" providerId="LiveId" clId="{0EC07A7C-3A22-4FD1-B85A-BB3822F51C95}" dt="2025-01-15T17:11:06.645" v="161" actId="20577"/>
          <ac:spMkLst>
            <pc:docMk/>
            <pc:sldMk cId="1269895419" sldId="258"/>
            <ac:spMk id="54" creationId="{8206A85D-7066-9923-495D-8731AB02A10D}"/>
          </ac:spMkLst>
        </pc:spChg>
        <pc:spChg chg="mod">
          <ac:chgData name="Siegbert Rudolph" userId="2af4d44886c067cc" providerId="LiveId" clId="{0EC07A7C-3A22-4FD1-B85A-BB3822F51C95}" dt="2025-01-15T17:11:11.175" v="164" actId="20577"/>
          <ac:spMkLst>
            <pc:docMk/>
            <pc:sldMk cId="1269895419" sldId="258"/>
            <ac:spMk id="55" creationId="{E3174938-0A88-E1BF-6AC0-FABB767B8786}"/>
          </ac:spMkLst>
        </pc:spChg>
        <pc:spChg chg="mod">
          <ac:chgData name="Siegbert Rudolph" userId="2af4d44886c067cc" providerId="LiveId" clId="{0EC07A7C-3A22-4FD1-B85A-BB3822F51C95}" dt="2025-01-15T17:11:14.549" v="167" actId="20577"/>
          <ac:spMkLst>
            <pc:docMk/>
            <pc:sldMk cId="1269895419" sldId="258"/>
            <ac:spMk id="56" creationId="{EAB85845-FE2F-C33A-8B98-68599FDDD503}"/>
          </ac:spMkLst>
        </pc:spChg>
        <pc:spChg chg="mod">
          <ac:chgData name="Siegbert Rudolph" userId="2af4d44886c067cc" providerId="LiveId" clId="{0EC07A7C-3A22-4FD1-B85A-BB3822F51C95}" dt="2025-01-15T17:11:18.505" v="170" actId="20577"/>
          <ac:spMkLst>
            <pc:docMk/>
            <pc:sldMk cId="1269895419" sldId="258"/>
            <ac:spMk id="57" creationId="{ABCFE5AD-CEDC-D222-11C5-052D5A3B403F}"/>
          </ac:spMkLst>
        </pc:spChg>
        <pc:spChg chg="mod">
          <ac:chgData name="Siegbert Rudolph" userId="2af4d44886c067cc" providerId="LiveId" clId="{0EC07A7C-3A22-4FD1-B85A-BB3822F51C95}" dt="2025-01-15T17:11:22.652" v="173" actId="20577"/>
          <ac:spMkLst>
            <pc:docMk/>
            <pc:sldMk cId="1269895419" sldId="258"/>
            <ac:spMk id="59" creationId="{6CB08415-872B-FE6D-7A8D-8EE198C3D797}"/>
          </ac:spMkLst>
        </pc:spChg>
        <pc:spChg chg="mod">
          <ac:chgData name="Siegbert Rudolph" userId="2af4d44886c067cc" providerId="LiveId" clId="{0EC07A7C-3A22-4FD1-B85A-BB3822F51C95}" dt="2025-01-15T17:11:27.410" v="176" actId="20577"/>
          <ac:spMkLst>
            <pc:docMk/>
            <pc:sldMk cId="1269895419" sldId="258"/>
            <ac:spMk id="60" creationId="{6D5062AB-3FBF-AACE-1540-9F5CFF1D7EBE}"/>
          </ac:spMkLst>
        </pc:spChg>
        <pc:spChg chg="mod">
          <ac:chgData name="Siegbert Rudolph" userId="2af4d44886c067cc" providerId="LiveId" clId="{0EC07A7C-3A22-4FD1-B85A-BB3822F51C95}" dt="2025-01-15T17:12:03.553" v="182" actId="20577"/>
          <ac:spMkLst>
            <pc:docMk/>
            <pc:sldMk cId="1269895419" sldId="258"/>
            <ac:spMk id="61" creationId="{A548921F-7852-D394-F573-8D6EF36F4A5F}"/>
          </ac:spMkLst>
        </pc:spChg>
        <pc:spChg chg="mod">
          <ac:chgData name="Siegbert Rudolph" userId="2af4d44886c067cc" providerId="LiveId" clId="{0EC07A7C-3A22-4FD1-B85A-BB3822F51C95}" dt="2025-01-15T17:12:09.142" v="185" actId="20577"/>
          <ac:spMkLst>
            <pc:docMk/>
            <pc:sldMk cId="1269895419" sldId="258"/>
            <ac:spMk id="62" creationId="{AD858318-F9D6-7EA0-DA95-0063E54AC014}"/>
          </ac:spMkLst>
        </pc:spChg>
        <pc:spChg chg="mod">
          <ac:chgData name="Siegbert Rudolph" userId="2af4d44886c067cc" providerId="LiveId" clId="{0EC07A7C-3A22-4FD1-B85A-BB3822F51C95}" dt="2025-01-15T17:12:20.381" v="188" actId="20577"/>
          <ac:spMkLst>
            <pc:docMk/>
            <pc:sldMk cId="1269895419" sldId="258"/>
            <ac:spMk id="63" creationId="{9A75C399-39A5-D132-075C-E6DE03B74A91}"/>
          </ac:spMkLst>
        </pc:spChg>
        <pc:spChg chg="mod">
          <ac:chgData name="Siegbert Rudolph" userId="2af4d44886c067cc" providerId="LiveId" clId="{0EC07A7C-3A22-4FD1-B85A-BB3822F51C95}" dt="2025-01-15T17:12:23.374" v="191" actId="20577"/>
          <ac:spMkLst>
            <pc:docMk/>
            <pc:sldMk cId="1269895419" sldId="258"/>
            <ac:spMk id="64" creationId="{8575D937-0951-1DEB-12AD-A22C35E8EF43}"/>
          </ac:spMkLst>
        </pc:spChg>
        <pc:spChg chg="mod">
          <ac:chgData name="Siegbert Rudolph" userId="2af4d44886c067cc" providerId="LiveId" clId="{0EC07A7C-3A22-4FD1-B85A-BB3822F51C95}" dt="2025-01-15T17:12:26.077" v="194" actId="20577"/>
          <ac:spMkLst>
            <pc:docMk/>
            <pc:sldMk cId="1269895419" sldId="258"/>
            <ac:spMk id="65" creationId="{D0199C7E-2C50-1036-15F2-0A24D80D42F5}"/>
          </ac:spMkLst>
        </pc:spChg>
        <pc:spChg chg="mod">
          <ac:chgData name="Siegbert Rudolph" userId="2af4d44886c067cc" providerId="LiveId" clId="{0EC07A7C-3A22-4FD1-B85A-BB3822F51C95}" dt="2025-01-15T17:12:29.085" v="197" actId="20577"/>
          <ac:spMkLst>
            <pc:docMk/>
            <pc:sldMk cId="1269895419" sldId="258"/>
            <ac:spMk id="66" creationId="{D74A8DF8-B2CC-5FE2-FBF1-9BAD275030D2}"/>
          </ac:spMkLst>
        </pc:spChg>
        <pc:spChg chg="mod">
          <ac:chgData name="Siegbert Rudolph" userId="2af4d44886c067cc" providerId="LiveId" clId="{0EC07A7C-3A22-4FD1-B85A-BB3822F51C95}" dt="2025-01-15T17:12:34.541" v="200" actId="20577"/>
          <ac:spMkLst>
            <pc:docMk/>
            <pc:sldMk cId="1269895419" sldId="258"/>
            <ac:spMk id="67" creationId="{62607387-E039-2923-60BC-71E656B0C619}"/>
          </ac:spMkLst>
        </pc:spChg>
        <pc:spChg chg="mod">
          <ac:chgData name="Siegbert Rudolph" userId="2af4d44886c067cc" providerId="LiveId" clId="{0EC07A7C-3A22-4FD1-B85A-BB3822F51C95}" dt="2025-01-15T17:12:41.300" v="206" actId="5793"/>
          <ac:spMkLst>
            <pc:docMk/>
            <pc:sldMk cId="1269895419" sldId="258"/>
            <ac:spMk id="68" creationId="{454E128C-930F-F6F8-BD2C-08BE92BDFBB3}"/>
          </ac:spMkLst>
        </pc:spChg>
        <pc:spChg chg="del">
          <ac:chgData name="Siegbert Rudolph" userId="2af4d44886c067cc" providerId="LiveId" clId="{0EC07A7C-3A22-4FD1-B85A-BB3822F51C95}" dt="2025-01-15T17:12:45.619" v="207" actId="478"/>
          <ac:spMkLst>
            <pc:docMk/>
            <pc:sldMk cId="1269895419" sldId="258"/>
            <ac:spMk id="69" creationId="{A8D229E1-D074-5911-6EDC-AA67E8432209}"/>
          </ac:spMkLst>
        </pc:spChg>
        <pc:spChg chg="del">
          <ac:chgData name="Siegbert Rudolph" userId="2af4d44886c067cc" providerId="LiveId" clId="{0EC07A7C-3A22-4FD1-B85A-BB3822F51C95}" dt="2025-01-15T17:12:45.619" v="207" actId="478"/>
          <ac:spMkLst>
            <pc:docMk/>
            <pc:sldMk cId="1269895419" sldId="258"/>
            <ac:spMk id="70" creationId="{713318A6-E166-653B-B678-1BFCB21DAED0}"/>
          </ac:spMkLst>
        </pc:spChg>
        <pc:spChg chg="del">
          <ac:chgData name="Siegbert Rudolph" userId="2af4d44886c067cc" providerId="LiveId" clId="{0EC07A7C-3A22-4FD1-B85A-BB3822F51C95}" dt="2025-01-15T17:12:45.619" v="207" actId="478"/>
          <ac:spMkLst>
            <pc:docMk/>
            <pc:sldMk cId="1269895419" sldId="258"/>
            <ac:spMk id="71" creationId="{FDC872F2-E664-DAD8-7F96-753ADF7CA027}"/>
          </ac:spMkLst>
        </pc:spChg>
        <pc:spChg chg="del">
          <ac:chgData name="Siegbert Rudolph" userId="2af4d44886c067cc" providerId="LiveId" clId="{0EC07A7C-3A22-4FD1-B85A-BB3822F51C95}" dt="2025-01-15T17:12:45.619" v="207" actId="478"/>
          <ac:spMkLst>
            <pc:docMk/>
            <pc:sldMk cId="1269895419" sldId="258"/>
            <ac:spMk id="72" creationId="{1DE25BE2-1F7C-E9B6-BFAB-9479783D9D7D}"/>
          </ac:spMkLst>
        </pc:spChg>
        <pc:spChg chg="del">
          <ac:chgData name="Siegbert Rudolph" userId="2af4d44886c067cc" providerId="LiveId" clId="{0EC07A7C-3A22-4FD1-B85A-BB3822F51C95}" dt="2025-01-15T17:12:45.619" v="207" actId="478"/>
          <ac:spMkLst>
            <pc:docMk/>
            <pc:sldMk cId="1269895419" sldId="258"/>
            <ac:spMk id="73" creationId="{806A1118-3A18-13D4-5778-14537EF87A0A}"/>
          </ac:spMkLst>
        </pc:spChg>
        <pc:spChg chg="del">
          <ac:chgData name="Siegbert Rudolph" userId="2af4d44886c067cc" providerId="LiveId" clId="{0EC07A7C-3A22-4FD1-B85A-BB3822F51C95}" dt="2025-01-15T17:12:45.619" v="207" actId="478"/>
          <ac:spMkLst>
            <pc:docMk/>
            <pc:sldMk cId="1269895419" sldId="258"/>
            <ac:spMk id="77" creationId="{EC98E434-F3E6-6054-1BC0-20E601F4014C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81" creationId="{F495EDF0-5C27-9702-0B02-6C218AE948B4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94" creationId="{D9CDE486-6A10-DE9D-6BD1-A9573F00B989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104" creationId="{0E45CA73-B00C-6007-2070-51F6D54B28FF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108" creationId="{7766EC46-B970-E622-D112-D6679C2936E8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123" creationId="{972BD216-2C09-293C-7657-49DEAAB12EC6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129" creationId="{1BB3AF57-807E-4E24-C5EC-C1A0252D39DB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137" creationId="{2A9956C2-85B0-B072-B07D-9C48035940C7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139" creationId="{347751A0-92A6-DCAF-1EB3-35A3CB894B4E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142" creationId="{2018BFC9-7E69-AACA-9848-BB83DBFA8777}"/>
          </ac:spMkLst>
        </pc:spChg>
        <pc:spChg chg="del">
          <ac:chgData name="Siegbert Rudolph" userId="2af4d44886c067cc" providerId="LiveId" clId="{0EC07A7C-3A22-4FD1-B85A-BB3822F51C95}" dt="2025-01-15T17:13:53.914" v="208" actId="478"/>
          <ac:spMkLst>
            <pc:docMk/>
            <pc:sldMk cId="1269895419" sldId="258"/>
            <ac:spMk id="154" creationId="{B4447E0C-83A0-36A6-2D86-CE7AD2824A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B06FCFF-4058-4CD6-81B3-C49811C75FB8}"/>
              </a:ext>
            </a:extLst>
          </p:cNvPr>
          <p:cNvSpPr/>
          <p:nvPr/>
        </p:nvSpPr>
        <p:spPr>
          <a:xfrm>
            <a:off x="13447" y="816745"/>
            <a:ext cx="5486400" cy="3392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B6A1E3D0-27F8-4571-BC75-C999F319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24" y="1755262"/>
            <a:ext cx="14895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Titel: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Quelle: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10">
            <a:extLst>
              <a:ext uri="{FF2B5EF4-FFF2-40B4-BE49-F238E27FC236}">
                <a16:creationId xmlns:a16="http://schemas.microsoft.com/office/drawing/2014/main" id="{3F18D5BC-09E4-4689-A9DB-EFCC7C9F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111" y="1473668"/>
            <a:ext cx="6914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</a:t>
            </a:r>
            <a:endParaRPr kumimoji="0" lang="de-DE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3 Buchstaben 2 Laute          </a:t>
            </a: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F106363B-388A-42F9-8706-973CD7C0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873" y="2682278"/>
            <a:ext cx="33618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 ist nicht gleich Wort!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BBE72E2-16D3-D2D7-610A-82D2CEB43EE7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E9CF247B-3249-4B22-9088-8A0D64DE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63492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Vokal lang – Silbe offen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 descr="SILBELAST/FIRST">
            <a:extLst>
              <a:ext uri="{FF2B5EF4-FFF2-40B4-BE49-F238E27FC236}">
                <a16:creationId xmlns:a16="http://schemas.microsoft.com/office/drawing/2014/main" id="{E4248C62-B06D-4875-8218-CA94DBBEF853}"/>
              </a:ext>
            </a:extLst>
          </p:cNvPr>
          <p:cNvSpPr txBox="1"/>
          <p:nvPr/>
        </p:nvSpPr>
        <p:spPr>
          <a:xfrm>
            <a:off x="323528" y="929672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bau</a:t>
            </a:r>
          </a:p>
        </p:txBody>
      </p:sp>
      <p:sp>
        <p:nvSpPr>
          <p:cNvPr id="5" name="Textfeld 4" descr="SILBELAST">
            <a:extLst>
              <a:ext uri="{FF2B5EF4-FFF2-40B4-BE49-F238E27FC236}">
                <a16:creationId xmlns:a16="http://schemas.microsoft.com/office/drawing/2014/main" id="{BA8F6012-0E4D-40A7-8A13-E0631616CA47}"/>
              </a:ext>
            </a:extLst>
          </p:cNvPr>
          <p:cNvSpPr txBox="1"/>
          <p:nvPr/>
        </p:nvSpPr>
        <p:spPr>
          <a:xfrm>
            <a:off x="1099219" y="929672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777DB96E-1185-4AF0-87A1-7D54CA735F4A}"/>
              </a:ext>
            </a:extLst>
          </p:cNvPr>
          <p:cNvSpPr txBox="1"/>
          <p:nvPr/>
        </p:nvSpPr>
        <p:spPr>
          <a:xfrm>
            <a:off x="1878116" y="929672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8001FBE5-06E7-424C-BB27-211487331E81}"/>
              </a:ext>
            </a:extLst>
          </p:cNvPr>
          <p:cNvSpPr txBox="1"/>
          <p:nvPr/>
        </p:nvSpPr>
        <p:spPr>
          <a:xfrm>
            <a:off x="2660219" y="929672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CE9D5CF5-FD73-45FD-9F02-581E8B256BF3}"/>
              </a:ext>
            </a:extLst>
          </p:cNvPr>
          <p:cNvSpPr txBox="1"/>
          <p:nvPr/>
        </p:nvSpPr>
        <p:spPr>
          <a:xfrm>
            <a:off x="3421483" y="929672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hau</a:t>
            </a: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6977971F-F8D6-4F88-9C9C-B93B9F7F35A5}"/>
              </a:ext>
            </a:extLst>
          </p:cNvPr>
          <p:cNvSpPr txBox="1"/>
          <p:nvPr/>
        </p:nvSpPr>
        <p:spPr>
          <a:xfrm>
            <a:off x="4155496" y="929672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jau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8F410AF4-C784-4CFE-94A2-687BB8331369}"/>
              </a:ext>
            </a:extLst>
          </p:cNvPr>
          <p:cNvSpPr txBox="1"/>
          <p:nvPr/>
        </p:nvSpPr>
        <p:spPr>
          <a:xfrm>
            <a:off x="4892715" y="929672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kau</a:t>
            </a: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705D9F4C-3816-4CCC-8F80-E2482D28AB31}"/>
              </a:ext>
            </a:extLst>
          </p:cNvPr>
          <p:cNvSpPr txBox="1"/>
          <p:nvPr/>
        </p:nvSpPr>
        <p:spPr>
          <a:xfrm>
            <a:off x="5594668" y="929672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12" name="Textfeld 11" descr="SILBELAST">
            <a:extLst>
              <a:ext uri="{FF2B5EF4-FFF2-40B4-BE49-F238E27FC236}">
                <a16:creationId xmlns:a16="http://schemas.microsoft.com/office/drawing/2014/main" id="{13FE9EA4-0CFE-44D1-8EF2-9A84856E5146}"/>
              </a:ext>
            </a:extLst>
          </p:cNvPr>
          <p:cNvSpPr txBox="1"/>
          <p:nvPr/>
        </p:nvSpPr>
        <p:spPr>
          <a:xfrm>
            <a:off x="6359138" y="929672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mau</a:t>
            </a:r>
          </a:p>
        </p:txBody>
      </p:sp>
      <p:sp>
        <p:nvSpPr>
          <p:cNvPr id="13" name="Textfeld 12" descr="SILBELAST">
            <a:extLst>
              <a:ext uri="{FF2B5EF4-FFF2-40B4-BE49-F238E27FC236}">
                <a16:creationId xmlns:a16="http://schemas.microsoft.com/office/drawing/2014/main" id="{5F0B2E16-3666-4991-980D-A388983A7264}"/>
              </a:ext>
            </a:extLst>
          </p:cNvPr>
          <p:cNvSpPr txBox="1"/>
          <p:nvPr/>
        </p:nvSpPr>
        <p:spPr>
          <a:xfrm>
            <a:off x="7096357" y="929672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Textfeld 13" descr="SILBELAST">
            <a:extLst>
              <a:ext uri="{FF2B5EF4-FFF2-40B4-BE49-F238E27FC236}">
                <a16:creationId xmlns:a16="http://schemas.microsoft.com/office/drawing/2014/main" id="{8D14E6EF-CEAD-4E61-8091-30C98C0DFFF3}"/>
              </a:ext>
            </a:extLst>
          </p:cNvPr>
          <p:cNvSpPr txBox="1"/>
          <p:nvPr/>
        </p:nvSpPr>
        <p:spPr>
          <a:xfrm>
            <a:off x="7803119" y="929672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sau</a:t>
            </a:r>
          </a:p>
        </p:txBody>
      </p:sp>
      <p:sp>
        <p:nvSpPr>
          <p:cNvPr id="15" name="Textfeld 14" descr="SILBELAST">
            <a:extLst>
              <a:ext uri="{FF2B5EF4-FFF2-40B4-BE49-F238E27FC236}">
                <a16:creationId xmlns:a16="http://schemas.microsoft.com/office/drawing/2014/main" id="{37CAA915-D094-42E6-B7FA-476377E28A0E}"/>
              </a:ext>
            </a:extLst>
          </p:cNvPr>
          <p:cNvSpPr txBox="1"/>
          <p:nvPr/>
        </p:nvSpPr>
        <p:spPr>
          <a:xfrm>
            <a:off x="8503469" y="929672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tau</a:t>
            </a:r>
          </a:p>
        </p:txBody>
      </p:sp>
      <p:sp>
        <p:nvSpPr>
          <p:cNvPr id="16" name="Textfeld 15" descr="SILBELAST">
            <a:extLst>
              <a:ext uri="{FF2B5EF4-FFF2-40B4-BE49-F238E27FC236}">
                <a16:creationId xmlns:a16="http://schemas.microsoft.com/office/drawing/2014/main" id="{1F37AC12-6830-4D97-92E8-1DEED6C0DF5A}"/>
              </a:ext>
            </a:extLst>
          </p:cNvPr>
          <p:cNvSpPr txBox="1"/>
          <p:nvPr/>
        </p:nvSpPr>
        <p:spPr>
          <a:xfrm>
            <a:off x="9234276" y="929672"/>
            <a:ext cx="7441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feld 16" descr="SILBELAST">
            <a:extLst>
              <a:ext uri="{FF2B5EF4-FFF2-40B4-BE49-F238E27FC236}">
                <a16:creationId xmlns:a16="http://schemas.microsoft.com/office/drawing/2014/main" id="{5585644A-F792-4E8C-BF61-CBF880AE1FC8}"/>
              </a:ext>
            </a:extLst>
          </p:cNvPr>
          <p:cNvSpPr txBox="1"/>
          <p:nvPr/>
        </p:nvSpPr>
        <p:spPr>
          <a:xfrm>
            <a:off x="9963474" y="929672"/>
            <a:ext cx="11063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zau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Textfeld 17" descr="SILBELAST/FIRST">
            <a:extLst>
              <a:ext uri="{FF2B5EF4-FFF2-40B4-BE49-F238E27FC236}">
                <a16:creationId xmlns:a16="http://schemas.microsoft.com/office/drawing/2014/main" id="{45F35CDA-8E6B-4554-B9E3-FA2E3547F906}"/>
              </a:ext>
            </a:extLst>
          </p:cNvPr>
          <p:cNvSpPr txBox="1"/>
          <p:nvPr/>
        </p:nvSpPr>
        <p:spPr>
          <a:xfrm>
            <a:off x="323528" y="1482425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</a:p>
        </p:txBody>
      </p:sp>
      <p:sp>
        <p:nvSpPr>
          <p:cNvPr id="19" name="Textfeld 18" descr="SILBELAST">
            <a:extLst>
              <a:ext uri="{FF2B5EF4-FFF2-40B4-BE49-F238E27FC236}">
                <a16:creationId xmlns:a16="http://schemas.microsoft.com/office/drawing/2014/main" id="{6254C3A7-EB99-4CDC-A7A3-05108A85F357}"/>
              </a:ext>
            </a:extLst>
          </p:cNvPr>
          <p:cNvSpPr txBox="1"/>
          <p:nvPr/>
        </p:nvSpPr>
        <p:spPr>
          <a:xfrm>
            <a:off x="1191947" y="1482425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222D098E-2D9C-45DB-B9B5-E37E01EBF926}"/>
              </a:ext>
            </a:extLst>
          </p:cNvPr>
          <p:cNvSpPr txBox="1"/>
          <p:nvPr/>
        </p:nvSpPr>
        <p:spPr>
          <a:xfrm>
            <a:off x="1973803" y="1482425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gei</a:t>
            </a:r>
          </a:p>
        </p:txBody>
      </p:sp>
      <p:sp>
        <p:nvSpPr>
          <p:cNvPr id="21" name="Textfeld 20" descr="SILBELAST">
            <a:extLst>
              <a:ext uri="{FF2B5EF4-FFF2-40B4-BE49-F238E27FC236}">
                <a16:creationId xmlns:a16="http://schemas.microsoft.com/office/drawing/2014/main" id="{7BDBB465-803C-4F85-A034-DD6EE276E1CC}"/>
              </a:ext>
            </a:extLst>
          </p:cNvPr>
          <p:cNvSpPr txBox="1"/>
          <p:nvPr/>
        </p:nvSpPr>
        <p:spPr>
          <a:xfrm>
            <a:off x="2681921" y="1482425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hei</a:t>
            </a: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9AFBF2B5-C7DF-4B29-9BA0-950DFC37A950}"/>
              </a:ext>
            </a:extLst>
          </p:cNvPr>
          <p:cNvSpPr txBox="1"/>
          <p:nvPr/>
        </p:nvSpPr>
        <p:spPr>
          <a:xfrm>
            <a:off x="3346758" y="1482425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65F53E21-EBA6-41D1-A141-30F6E0E05A23}"/>
              </a:ext>
            </a:extLst>
          </p:cNvPr>
          <p:cNvSpPr txBox="1"/>
          <p:nvPr/>
        </p:nvSpPr>
        <p:spPr>
          <a:xfrm>
            <a:off x="3977932" y="1482425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94911D36-E08B-44BA-A227-12468B814F07}"/>
              </a:ext>
            </a:extLst>
          </p:cNvPr>
          <p:cNvSpPr txBox="1"/>
          <p:nvPr/>
        </p:nvSpPr>
        <p:spPr>
          <a:xfrm>
            <a:off x="4746964" y="1482425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FD4381DF-C66F-4E60-8FC5-7788C85D35FA}"/>
              </a:ext>
            </a:extLst>
          </p:cNvPr>
          <p:cNvSpPr txBox="1"/>
          <p:nvPr/>
        </p:nvSpPr>
        <p:spPr>
          <a:xfrm>
            <a:off x="5515996" y="1482425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feld 25" descr="SILBELAST">
            <a:extLst>
              <a:ext uri="{FF2B5EF4-FFF2-40B4-BE49-F238E27FC236}">
                <a16:creationId xmlns:a16="http://schemas.microsoft.com/office/drawing/2014/main" id="{8F529B61-011E-4FF0-B510-BF9F577F8DC9}"/>
              </a:ext>
            </a:extLst>
          </p:cNvPr>
          <p:cNvSpPr txBox="1"/>
          <p:nvPr/>
        </p:nvSpPr>
        <p:spPr>
          <a:xfrm>
            <a:off x="6220908" y="1482425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Textfeld 26" descr="SILBELAST">
            <a:extLst>
              <a:ext uri="{FF2B5EF4-FFF2-40B4-BE49-F238E27FC236}">
                <a16:creationId xmlns:a16="http://schemas.microsoft.com/office/drawing/2014/main" id="{9B0FFC0A-6F60-465B-AEF9-9952279E8F27}"/>
              </a:ext>
            </a:extLst>
          </p:cNvPr>
          <p:cNvSpPr txBox="1"/>
          <p:nvPr/>
        </p:nvSpPr>
        <p:spPr>
          <a:xfrm>
            <a:off x="6925820" y="1482425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8" name="Textfeld 27" descr="SILBELAST">
            <a:extLst>
              <a:ext uri="{FF2B5EF4-FFF2-40B4-BE49-F238E27FC236}">
                <a16:creationId xmlns:a16="http://schemas.microsoft.com/office/drawing/2014/main" id="{ABC60C52-B865-4269-8962-36611D98F9D0}"/>
              </a:ext>
            </a:extLst>
          </p:cNvPr>
          <p:cNvSpPr txBox="1"/>
          <p:nvPr/>
        </p:nvSpPr>
        <p:spPr>
          <a:xfrm>
            <a:off x="7794239" y="1482425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29" name="Textfeld 28" descr="SILBELAST">
            <a:extLst>
              <a:ext uri="{FF2B5EF4-FFF2-40B4-BE49-F238E27FC236}">
                <a16:creationId xmlns:a16="http://schemas.microsoft.com/office/drawing/2014/main" id="{C5066F52-9800-479E-85E0-01C98582FAD3}"/>
              </a:ext>
            </a:extLst>
          </p:cNvPr>
          <p:cNvSpPr txBox="1"/>
          <p:nvPr/>
        </p:nvSpPr>
        <p:spPr>
          <a:xfrm>
            <a:off x="8536020" y="1482425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Textfeld 29" descr="SILBELAST">
            <a:extLst>
              <a:ext uri="{FF2B5EF4-FFF2-40B4-BE49-F238E27FC236}">
                <a16:creationId xmlns:a16="http://schemas.microsoft.com/office/drawing/2014/main" id="{DB83458F-3DD7-475E-B741-719C90CE92AC}"/>
              </a:ext>
            </a:extLst>
          </p:cNvPr>
          <p:cNvSpPr txBox="1"/>
          <p:nvPr/>
        </p:nvSpPr>
        <p:spPr>
          <a:xfrm>
            <a:off x="9269786" y="1482425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Textfeld 30" descr="SILBELAST">
            <a:extLst>
              <a:ext uri="{FF2B5EF4-FFF2-40B4-BE49-F238E27FC236}">
                <a16:creationId xmlns:a16="http://schemas.microsoft.com/office/drawing/2014/main" id="{FC48A7E9-BDA1-4256-851C-4EC59FE64A5A}"/>
              </a:ext>
            </a:extLst>
          </p:cNvPr>
          <p:cNvSpPr txBox="1"/>
          <p:nvPr/>
        </p:nvSpPr>
        <p:spPr>
          <a:xfrm>
            <a:off x="9963474" y="1482425"/>
            <a:ext cx="10326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zei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Textfeld 31" descr="SILBELAST/FIRST">
            <a:extLst>
              <a:ext uri="{FF2B5EF4-FFF2-40B4-BE49-F238E27FC236}">
                <a16:creationId xmlns:a16="http://schemas.microsoft.com/office/drawing/2014/main" id="{605A73A4-31A3-4D45-8211-B16ED42821BE}"/>
              </a:ext>
            </a:extLst>
          </p:cNvPr>
          <p:cNvSpPr txBox="1"/>
          <p:nvPr/>
        </p:nvSpPr>
        <p:spPr>
          <a:xfrm>
            <a:off x="323528" y="203517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 descr="SILBELAST">
            <a:extLst>
              <a:ext uri="{FF2B5EF4-FFF2-40B4-BE49-F238E27FC236}">
                <a16:creationId xmlns:a16="http://schemas.microsoft.com/office/drawing/2014/main" id="{9E0B946C-D817-4D97-B82B-1512DC42BF72}"/>
              </a:ext>
            </a:extLst>
          </p:cNvPr>
          <p:cNvSpPr txBox="1"/>
          <p:nvPr/>
        </p:nvSpPr>
        <p:spPr>
          <a:xfrm>
            <a:off x="1105877" y="203517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4" name="Textfeld 33" descr="SILBELAST">
            <a:extLst>
              <a:ext uri="{FF2B5EF4-FFF2-40B4-BE49-F238E27FC236}">
                <a16:creationId xmlns:a16="http://schemas.microsoft.com/office/drawing/2014/main" id="{0F9A4FC7-9232-45A6-9A56-7A304582623B}"/>
              </a:ext>
            </a:extLst>
          </p:cNvPr>
          <p:cNvSpPr txBox="1"/>
          <p:nvPr/>
        </p:nvSpPr>
        <p:spPr>
          <a:xfrm>
            <a:off x="1885020" y="2035178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5" name="Textfeld 34" descr="SILBELAST">
            <a:extLst>
              <a:ext uri="{FF2B5EF4-FFF2-40B4-BE49-F238E27FC236}">
                <a16:creationId xmlns:a16="http://schemas.microsoft.com/office/drawing/2014/main" id="{A2189CF2-5D6E-4F6E-ACEA-806D76519E44}"/>
              </a:ext>
            </a:extLst>
          </p:cNvPr>
          <p:cNvSpPr txBox="1"/>
          <p:nvPr/>
        </p:nvSpPr>
        <p:spPr>
          <a:xfrm>
            <a:off x="2670575" y="2035178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heu</a:t>
            </a:r>
          </a:p>
        </p:txBody>
      </p:sp>
      <p:sp>
        <p:nvSpPr>
          <p:cNvPr id="36" name="Textfeld 35" descr="SILBELAST">
            <a:extLst>
              <a:ext uri="{FF2B5EF4-FFF2-40B4-BE49-F238E27FC236}">
                <a16:creationId xmlns:a16="http://schemas.microsoft.com/office/drawing/2014/main" id="{98184E3C-A563-412B-8A75-58FD1D86A58C}"/>
              </a:ext>
            </a:extLst>
          </p:cNvPr>
          <p:cNvSpPr txBox="1"/>
          <p:nvPr/>
        </p:nvSpPr>
        <p:spPr>
          <a:xfrm>
            <a:off x="3364759" y="203517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 descr="SILBELAST">
            <a:extLst>
              <a:ext uri="{FF2B5EF4-FFF2-40B4-BE49-F238E27FC236}">
                <a16:creationId xmlns:a16="http://schemas.microsoft.com/office/drawing/2014/main" id="{DB8F9DEC-EE2C-4996-A0AD-57C445C05C53}"/>
              </a:ext>
            </a:extLst>
          </p:cNvPr>
          <p:cNvSpPr txBox="1"/>
          <p:nvPr/>
        </p:nvSpPr>
        <p:spPr>
          <a:xfrm>
            <a:off x="4052531" y="2035178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Textfeld 37" descr="SILBELAST">
            <a:extLst>
              <a:ext uri="{FF2B5EF4-FFF2-40B4-BE49-F238E27FC236}">
                <a16:creationId xmlns:a16="http://schemas.microsoft.com/office/drawing/2014/main" id="{FFE20EE5-2A53-4500-BFE2-A508D712F8ED}"/>
              </a:ext>
            </a:extLst>
          </p:cNvPr>
          <p:cNvSpPr txBox="1"/>
          <p:nvPr/>
        </p:nvSpPr>
        <p:spPr>
          <a:xfrm>
            <a:off x="4746715" y="2035178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neu</a:t>
            </a:r>
          </a:p>
        </p:txBody>
      </p:sp>
      <p:sp>
        <p:nvSpPr>
          <p:cNvPr id="39" name="Textfeld 38" descr="SILBELAST">
            <a:extLst>
              <a:ext uri="{FF2B5EF4-FFF2-40B4-BE49-F238E27FC236}">
                <a16:creationId xmlns:a16="http://schemas.microsoft.com/office/drawing/2014/main" id="{617700F0-8D28-4703-BFE4-3BA4887CA5A2}"/>
              </a:ext>
            </a:extLst>
          </p:cNvPr>
          <p:cNvSpPr txBox="1"/>
          <p:nvPr/>
        </p:nvSpPr>
        <p:spPr>
          <a:xfrm>
            <a:off x="5527461" y="203517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Textfeld 39" descr="SILBELAST">
            <a:extLst>
              <a:ext uri="{FF2B5EF4-FFF2-40B4-BE49-F238E27FC236}">
                <a16:creationId xmlns:a16="http://schemas.microsoft.com/office/drawing/2014/main" id="{55D4553F-BBF7-4800-B035-742FF3C1ECDC}"/>
              </a:ext>
            </a:extLst>
          </p:cNvPr>
          <p:cNvSpPr txBox="1"/>
          <p:nvPr/>
        </p:nvSpPr>
        <p:spPr>
          <a:xfrm>
            <a:off x="6305001" y="203517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Textfeld 40" descr="SILBELAST">
            <a:extLst>
              <a:ext uri="{FF2B5EF4-FFF2-40B4-BE49-F238E27FC236}">
                <a16:creationId xmlns:a16="http://schemas.microsoft.com/office/drawing/2014/main" id="{30FC0981-EAFF-45EE-9716-DFCB7C2013D0}"/>
              </a:ext>
            </a:extLst>
          </p:cNvPr>
          <p:cNvSpPr txBox="1"/>
          <p:nvPr/>
        </p:nvSpPr>
        <p:spPr>
          <a:xfrm>
            <a:off x="7079335" y="203517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Textfeld 41" descr="SILBELAST">
            <a:extLst>
              <a:ext uri="{FF2B5EF4-FFF2-40B4-BE49-F238E27FC236}">
                <a16:creationId xmlns:a16="http://schemas.microsoft.com/office/drawing/2014/main" id="{074E4DAB-0068-4F38-8465-3EDCB3CA0439}"/>
              </a:ext>
            </a:extLst>
          </p:cNvPr>
          <p:cNvSpPr txBox="1"/>
          <p:nvPr/>
        </p:nvSpPr>
        <p:spPr>
          <a:xfrm>
            <a:off x="7781534" y="2035178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 descr="SILBELAST">
            <a:extLst>
              <a:ext uri="{FF2B5EF4-FFF2-40B4-BE49-F238E27FC236}">
                <a16:creationId xmlns:a16="http://schemas.microsoft.com/office/drawing/2014/main" id="{A553EA63-C8CB-4672-AC96-C0304D550F75}"/>
              </a:ext>
            </a:extLst>
          </p:cNvPr>
          <p:cNvSpPr txBox="1"/>
          <p:nvPr/>
        </p:nvSpPr>
        <p:spPr>
          <a:xfrm>
            <a:off x="8486939" y="2035178"/>
            <a:ext cx="7505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Textfeld 43" descr="SILBELAST">
            <a:extLst>
              <a:ext uri="{FF2B5EF4-FFF2-40B4-BE49-F238E27FC236}">
                <a16:creationId xmlns:a16="http://schemas.microsoft.com/office/drawing/2014/main" id="{6061CAF1-AC52-48EC-AD19-7CEA8246BA5C}"/>
              </a:ext>
            </a:extLst>
          </p:cNvPr>
          <p:cNvSpPr txBox="1"/>
          <p:nvPr/>
        </p:nvSpPr>
        <p:spPr>
          <a:xfrm>
            <a:off x="9222801" y="2035178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xeu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Textfeld 44" descr="SILBELAST">
            <a:extLst>
              <a:ext uri="{FF2B5EF4-FFF2-40B4-BE49-F238E27FC236}">
                <a16:creationId xmlns:a16="http://schemas.microsoft.com/office/drawing/2014/main" id="{1B40CEAD-6129-4CED-99E3-B7FF9579921E}"/>
              </a:ext>
            </a:extLst>
          </p:cNvPr>
          <p:cNvSpPr txBox="1"/>
          <p:nvPr/>
        </p:nvSpPr>
        <p:spPr>
          <a:xfrm>
            <a:off x="10008359" y="2035178"/>
            <a:ext cx="10198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zeu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B2DE1D7D-D0A1-466B-8E16-C11F34DB271E}"/>
              </a:ext>
            </a:extLst>
          </p:cNvPr>
          <p:cNvSpPr/>
          <p:nvPr/>
        </p:nvSpPr>
        <p:spPr>
          <a:xfrm>
            <a:off x="107504" y="10671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D709E772-29CF-41DE-90ED-01AED5ABE7C2}"/>
              </a:ext>
            </a:extLst>
          </p:cNvPr>
          <p:cNvSpPr/>
          <p:nvPr/>
        </p:nvSpPr>
        <p:spPr>
          <a:xfrm>
            <a:off x="107504" y="16203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30A3B104-5094-4F9C-A0A7-41535565F0E5}"/>
              </a:ext>
            </a:extLst>
          </p:cNvPr>
          <p:cNvSpPr/>
          <p:nvPr/>
        </p:nvSpPr>
        <p:spPr>
          <a:xfrm>
            <a:off x="107504" y="217366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7" name="Textfeld 46" descr="SILBELAST/FIRST">
            <a:extLst>
              <a:ext uri="{FF2B5EF4-FFF2-40B4-BE49-F238E27FC236}">
                <a16:creationId xmlns:a16="http://schemas.microsoft.com/office/drawing/2014/main" id="{75F53890-06AB-DEA5-5429-70DFC61EC4DE}"/>
              </a:ext>
            </a:extLst>
          </p:cNvPr>
          <p:cNvSpPr txBox="1"/>
          <p:nvPr/>
        </p:nvSpPr>
        <p:spPr>
          <a:xfrm>
            <a:off x="323528" y="258793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8" name="Textfeld 47" descr="SILBELAST">
            <a:extLst>
              <a:ext uri="{FF2B5EF4-FFF2-40B4-BE49-F238E27FC236}">
                <a16:creationId xmlns:a16="http://schemas.microsoft.com/office/drawing/2014/main" id="{259DD320-32B0-AB24-70B2-FB73B86CF886}"/>
              </a:ext>
            </a:extLst>
          </p:cNvPr>
          <p:cNvSpPr txBox="1"/>
          <p:nvPr/>
        </p:nvSpPr>
        <p:spPr>
          <a:xfrm>
            <a:off x="1064939" y="258793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49" name="Textfeld 48" descr="SILBELAST">
            <a:extLst>
              <a:ext uri="{FF2B5EF4-FFF2-40B4-BE49-F238E27FC236}">
                <a16:creationId xmlns:a16="http://schemas.microsoft.com/office/drawing/2014/main" id="{E2A097CA-6997-2B4C-C474-44177B949E36}"/>
              </a:ext>
            </a:extLst>
          </p:cNvPr>
          <p:cNvSpPr txBox="1"/>
          <p:nvPr/>
        </p:nvSpPr>
        <p:spPr>
          <a:xfrm>
            <a:off x="1809556" y="2587931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Textfeld 49" descr="SILBELAST">
            <a:extLst>
              <a:ext uri="{FF2B5EF4-FFF2-40B4-BE49-F238E27FC236}">
                <a16:creationId xmlns:a16="http://schemas.microsoft.com/office/drawing/2014/main" id="{94A0392C-F693-8E04-F540-0250F41530ED}"/>
              </a:ext>
            </a:extLst>
          </p:cNvPr>
          <p:cNvSpPr txBox="1"/>
          <p:nvPr/>
        </p:nvSpPr>
        <p:spPr>
          <a:xfrm>
            <a:off x="2477229" y="2587931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SILBELAST">
            <a:extLst>
              <a:ext uri="{FF2B5EF4-FFF2-40B4-BE49-F238E27FC236}">
                <a16:creationId xmlns:a16="http://schemas.microsoft.com/office/drawing/2014/main" id="{04EC7D0B-A56B-9DD4-9803-B10A74CD0C55}"/>
              </a:ext>
            </a:extLst>
          </p:cNvPr>
          <p:cNvSpPr txBox="1"/>
          <p:nvPr/>
        </p:nvSpPr>
        <p:spPr>
          <a:xfrm>
            <a:off x="3218640" y="2587931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hie</a:t>
            </a:r>
          </a:p>
        </p:txBody>
      </p:sp>
      <p:sp>
        <p:nvSpPr>
          <p:cNvPr id="52" name="Textfeld 51" descr="SILBELAST">
            <a:extLst>
              <a:ext uri="{FF2B5EF4-FFF2-40B4-BE49-F238E27FC236}">
                <a16:creationId xmlns:a16="http://schemas.microsoft.com/office/drawing/2014/main" id="{CD3DB192-0CAC-A4A9-50A4-EDFE78B2F8A5}"/>
              </a:ext>
            </a:extLst>
          </p:cNvPr>
          <p:cNvSpPr txBox="1"/>
          <p:nvPr/>
        </p:nvSpPr>
        <p:spPr>
          <a:xfrm>
            <a:off x="3963257" y="2587931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Textfeld 52" descr="SILBELAST">
            <a:extLst>
              <a:ext uri="{FF2B5EF4-FFF2-40B4-BE49-F238E27FC236}">
                <a16:creationId xmlns:a16="http://schemas.microsoft.com/office/drawing/2014/main" id="{90112A29-7FA2-D9D0-4010-D5377DB03036}"/>
              </a:ext>
            </a:extLst>
          </p:cNvPr>
          <p:cNvSpPr txBox="1"/>
          <p:nvPr/>
        </p:nvSpPr>
        <p:spPr>
          <a:xfrm>
            <a:off x="4711080" y="2587931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Textfeld 53" descr="SILBELAST">
            <a:extLst>
              <a:ext uri="{FF2B5EF4-FFF2-40B4-BE49-F238E27FC236}">
                <a16:creationId xmlns:a16="http://schemas.microsoft.com/office/drawing/2014/main" id="{8206A85D-7066-9923-495D-8731AB02A10D}"/>
              </a:ext>
            </a:extLst>
          </p:cNvPr>
          <p:cNvSpPr txBox="1"/>
          <p:nvPr/>
        </p:nvSpPr>
        <p:spPr>
          <a:xfrm>
            <a:off x="5458903" y="2587931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SILBELAST">
            <a:extLst>
              <a:ext uri="{FF2B5EF4-FFF2-40B4-BE49-F238E27FC236}">
                <a16:creationId xmlns:a16="http://schemas.microsoft.com/office/drawing/2014/main" id="{E3174938-0A88-E1BF-6AC0-FABB767B8786}"/>
              </a:ext>
            </a:extLst>
          </p:cNvPr>
          <p:cNvSpPr txBox="1"/>
          <p:nvPr/>
        </p:nvSpPr>
        <p:spPr>
          <a:xfrm>
            <a:off x="6272449" y="2587931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nie</a:t>
            </a:r>
          </a:p>
        </p:txBody>
      </p:sp>
      <p:sp>
        <p:nvSpPr>
          <p:cNvPr id="56" name="Textfeld 55" descr="SILBELAST">
            <a:extLst>
              <a:ext uri="{FF2B5EF4-FFF2-40B4-BE49-F238E27FC236}">
                <a16:creationId xmlns:a16="http://schemas.microsoft.com/office/drawing/2014/main" id="{EAB85845-FE2F-C33A-8B98-68599FDDD503}"/>
              </a:ext>
            </a:extLst>
          </p:cNvPr>
          <p:cNvSpPr txBox="1"/>
          <p:nvPr/>
        </p:nvSpPr>
        <p:spPr>
          <a:xfrm>
            <a:off x="7085995" y="258793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7" name="Textfeld 56" descr="SILBELAST">
            <a:extLst>
              <a:ext uri="{FF2B5EF4-FFF2-40B4-BE49-F238E27FC236}">
                <a16:creationId xmlns:a16="http://schemas.microsoft.com/office/drawing/2014/main" id="{ABCFE5AD-CEDC-D222-11C5-052D5A3B403F}"/>
              </a:ext>
            </a:extLst>
          </p:cNvPr>
          <p:cNvSpPr txBox="1"/>
          <p:nvPr/>
        </p:nvSpPr>
        <p:spPr>
          <a:xfrm>
            <a:off x="7825803" y="2587931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Textfeld 57" descr="SILBELAST">
            <a:extLst>
              <a:ext uri="{FF2B5EF4-FFF2-40B4-BE49-F238E27FC236}">
                <a16:creationId xmlns:a16="http://schemas.microsoft.com/office/drawing/2014/main" id="{2F973801-DB5B-F3A7-8188-CD22590A61AC}"/>
              </a:ext>
            </a:extLst>
          </p:cNvPr>
          <p:cNvSpPr txBox="1"/>
          <p:nvPr/>
        </p:nvSpPr>
        <p:spPr>
          <a:xfrm>
            <a:off x="8565611" y="2587931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59" name="Textfeld 58" descr="SILBELAST">
            <a:extLst>
              <a:ext uri="{FF2B5EF4-FFF2-40B4-BE49-F238E27FC236}">
                <a16:creationId xmlns:a16="http://schemas.microsoft.com/office/drawing/2014/main" id="{6CB08415-872B-FE6D-7A8D-8EE198C3D797}"/>
              </a:ext>
            </a:extLst>
          </p:cNvPr>
          <p:cNvSpPr txBox="1"/>
          <p:nvPr/>
        </p:nvSpPr>
        <p:spPr>
          <a:xfrm>
            <a:off x="9284580" y="2587931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</a:p>
        </p:txBody>
      </p:sp>
      <p:sp>
        <p:nvSpPr>
          <p:cNvPr id="60" name="Textfeld 59" descr="SILBELAST">
            <a:extLst>
              <a:ext uri="{FF2B5EF4-FFF2-40B4-BE49-F238E27FC236}">
                <a16:creationId xmlns:a16="http://schemas.microsoft.com/office/drawing/2014/main" id="{6D5062AB-3FBF-AACE-1540-9F5CFF1D7EBE}"/>
              </a:ext>
            </a:extLst>
          </p:cNvPr>
          <p:cNvSpPr txBox="1"/>
          <p:nvPr/>
        </p:nvSpPr>
        <p:spPr>
          <a:xfrm>
            <a:off x="10003549" y="2587931"/>
            <a:ext cx="10326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zie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1" name="Textfeld 60" descr="SILBELAST/FIRST">
            <a:extLst>
              <a:ext uri="{FF2B5EF4-FFF2-40B4-BE49-F238E27FC236}">
                <a16:creationId xmlns:a16="http://schemas.microsoft.com/office/drawing/2014/main" id="{A548921F-7852-D394-F573-8D6EF36F4A5F}"/>
              </a:ext>
            </a:extLst>
          </p:cNvPr>
          <p:cNvSpPr txBox="1"/>
          <p:nvPr/>
        </p:nvSpPr>
        <p:spPr>
          <a:xfrm>
            <a:off x="323528" y="3140684"/>
            <a:ext cx="6319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2" name="Textfeld 61" descr="SILBELAST">
            <a:extLst>
              <a:ext uri="{FF2B5EF4-FFF2-40B4-BE49-F238E27FC236}">
                <a16:creationId xmlns:a16="http://schemas.microsoft.com/office/drawing/2014/main" id="{AD858318-F9D6-7EA0-DA95-0063E54AC014}"/>
              </a:ext>
            </a:extLst>
          </p:cNvPr>
          <p:cNvSpPr txBox="1"/>
          <p:nvPr/>
        </p:nvSpPr>
        <p:spPr>
          <a:xfrm>
            <a:off x="1118085" y="3140684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Textfeld 62" descr="SILBELAST">
            <a:extLst>
              <a:ext uri="{FF2B5EF4-FFF2-40B4-BE49-F238E27FC236}">
                <a16:creationId xmlns:a16="http://schemas.microsoft.com/office/drawing/2014/main" id="{9A75C399-39A5-D132-075C-E6DE03B74A91}"/>
              </a:ext>
            </a:extLst>
          </p:cNvPr>
          <p:cNvSpPr txBox="1"/>
          <p:nvPr/>
        </p:nvSpPr>
        <p:spPr>
          <a:xfrm>
            <a:off x="1872567" y="3140684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SILBELAST">
            <a:extLst>
              <a:ext uri="{FF2B5EF4-FFF2-40B4-BE49-F238E27FC236}">
                <a16:creationId xmlns:a16="http://schemas.microsoft.com/office/drawing/2014/main" id="{8575D937-0951-1DEB-12AD-A22C35E8EF43}"/>
              </a:ext>
            </a:extLst>
          </p:cNvPr>
          <p:cNvSpPr txBox="1"/>
          <p:nvPr/>
        </p:nvSpPr>
        <p:spPr>
          <a:xfrm>
            <a:off x="2585371" y="3140684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5" name="Textfeld 64" descr="SILBELAST">
            <a:extLst>
              <a:ext uri="{FF2B5EF4-FFF2-40B4-BE49-F238E27FC236}">
                <a16:creationId xmlns:a16="http://schemas.microsoft.com/office/drawing/2014/main" id="{D0199C7E-2C50-1036-15F2-0A24D80D42F5}"/>
              </a:ext>
            </a:extLst>
          </p:cNvPr>
          <p:cNvSpPr txBox="1"/>
          <p:nvPr/>
        </p:nvSpPr>
        <p:spPr>
          <a:xfrm>
            <a:off x="3291763" y="3140684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6" name="Textfeld 65" descr="SILBELAST">
            <a:extLst>
              <a:ext uri="{FF2B5EF4-FFF2-40B4-BE49-F238E27FC236}">
                <a16:creationId xmlns:a16="http://schemas.microsoft.com/office/drawing/2014/main" id="{D74A8DF8-B2CC-5FE2-FBF1-9BAD275030D2}"/>
              </a:ext>
            </a:extLst>
          </p:cNvPr>
          <p:cNvSpPr txBox="1"/>
          <p:nvPr/>
        </p:nvSpPr>
        <p:spPr>
          <a:xfrm>
            <a:off x="3975713" y="3140684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Textfeld 66" descr="SILBELAST">
            <a:extLst>
              <a:ext uri="{FF2B5EF4-FFF2-40B4-BE49-F238E27FC236}">
                <a16:creationId xmlns:a16="http://schemas.microsoft.com/office/drawing/2014/main" id="{62607387-E039-2923-60BC-71E656B0C619}"/>
              </a:ext>
            </a:extLst>
          </p:cNvPr>
          <p:cNvSpPr txBox="1"/>
          <p:nvPr/>
        </p:nvSpPr>
        <p:spPr>
          <a:xfrm>
            <a:off x="4656457" y="3140684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SILBELAST">
            <a:extLst>
              <a:ext uri="{FF2B5EF4-FFF2-40B4-BE49-F238E27FC236}">
                <a16:creationId xmlns:a16="http://schemas.microsoft.com/office/drawing/2014/main" id="{454E128C-930F-F6F8-BD2C-08BE92BDFBB3}"/>
              </a:ext>
            </a:extLst>
          </p:cNvPr>
          <p:cNvSpPr txBox="1"/>
          <p:nvPr/>
        </p:nvSpPr>
        <p:spPr>
          <a:xfrm>
            <a:off x="5394909" y="3140684"/>
            <a:ext cx="8915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pfä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1BEC1D87-8831-721A-4DEB-4D1E665707B8}"/>
              </a:ext>
            </a:extLst>
          </p:cNvPr>
          <p:cNvSpPr/>
          <p:nvPr/>
        </p:nvSpPr>
        <p:spPr>
          <a:xfrm>
            <a:off x="107504" y="27285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1BCEA109-B492-182D-A66C-D9227469D58A}"/>
              </a:ext>
            </a:extLst>
          </p:cNvPr>
          <p:cNvSpPr/>
          <p:nvPr/>
        </p:nvSpPr>
        <p:spPr>
          <a:xfrm>
            <a:off x="107504" y="32817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156" name="Grafik 155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178994FE-32D1-DDB5-2E11-4E359C38E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3019"/>
            <a:ext cx="980590" cy="385806"/>
          </a:xfrm>
          <a:prstGeom prst="rect">
            <a:avLst/>
          </a:prstGeom>
        </p:spPr>
      </p:pic>
      <p:sp>
        <p:nvSpPr>
          <p:cNvPr id="155" name="Textfeld 154">
            <a:extLst>
              <a:ext uri="{FF2B5EF4-FFF2-40B4-BE49-F238E27FC236}">
                <a16:creationId xmlns:a16="http://schemas.microsoft.com/office/drawing/2014/main" id="{BAB09598-7860-F40E-8DC3-532D31AF65B9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269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 dirty="0"/>
          </a:p>
        </p:txBody>
      </p:sp>
      <p:sp>
        <p:nvSpPr>
          <p:cNvPr id="105" name="Textfeld 104" descr="SILBELAST/FIRST">
            <a:extLst>
              <a:ext uri="{FF2B5EF4-FFF2-40B4-BE49-F238E27FC236}">
                <a16:creationId xmlns:a16="http://schemas.microsoft.com/office/drawing/2014/main" id="{685BF822-17C5-4B18-A6DF-76D7D7F60318}"/>
              </a:ext>
            </a:extLst>
          </p:cNvPr>
          <p:cNvSpPr txBox="1"/>
          <p:nvPr/>
        </p:nvSpPr>
        <p:spPr>
          <a:xfrm>
            <a:off x="323528" y="1124744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aub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Textfeld 105" descr="SILBELAST">
            <a:extLst>
              <a:ext uri="{FF2B5EF4-FFF2-40B4-BE49-F238E27FC236}">
                <a16:creationId xmlns:a16="http://schemas.microsoft.com/office/drawing/2014/main" id="{35B5A614-EAE9-4931-A617-39E0C7DDC5BE}"/>
              </a:ext>
            </a:extLst>
          </p:cNvPr>
          <p:cNvSpPr txBox="1"/>
          <p:nvPr/>
        </p:nvSpPr>
        <p:spPr>
          <a:xfrm>
            <a:off x="1092107" y="1124744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07" name="Textfeld 106" descr="SILBELAST">
            <a:extLst>
              <a:ext uri="{FF2B5EF4-FFF2-40B4-BE49-F238E27FC236}">
                <a16:creationId xmlns:a16="http://schemas.microsoft.com/office/drawing/2014/main" id="{89A3868E-1B11-4460-8ED0-86B42D2D7D45}"/>
              </a:ext>
            </a:extLst>
          </p:cNvPr>
          <p:cNvSpPr txBox="1"/>
          <p:nvPr/>
        </p:nvSpPr>
        <p:spPr>
          <a:xfrm>
            <a:off x="1802978" y="1124744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aug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8" name="Textfeld 107" descr="SILBELAST">
            <a:extLst>
              <a:ext uri="{FF2B5EF4-FFF2-40B4-BE49-F238E27FC236}">
                <a16:creationId xmlns:a16="http://schemas.microsoft.com/office/drawing/2014/main" id="{23F471C5-1FAD-492B-8E2D-B3059C619C8A}"/>
              </a:ext>
            </a:extLst>
          </p:cNvPr>
          <p:cNvSpPr txBox="1"/>
          <p:nvPr/>
        </p:nvSpPr>
        <p:spPr>
          <a:xfrm>
            <a:off x="2553924" y="1124744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auk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9E01057C-03CE-4E10-B02F-AFF0BB87F099}"/>
              </a:ext>
            </a:extLst>
          </p:cNvPr>
          <p:cNvSpPr txBox="1"/>
          <p:nvPr/>
        </p:nvSpPr>
        <p:spPr>
          <a:xfrm>
            <a:off x="3306473" y="1124744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aul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F8EB7B30-FC38-4CC6-9B4B-6BD6D59A5A3A}"/>
              </a:ext>
            </a:extLst>
          </p:cNvPr>
          <p:cNvSpPr txBox="1"/>
          <p:nvPr/>
        </p:nvSpPr>
        <p:spPr>
          <a:xfrm>
            <a:off x="3994902" y="1124744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aum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D2932D5E-32E9-4680-82D7-285778B64462}"/>
              </a:ext>
            </a:extLst>
          </p:cNvPr>
          <p:cNvSpPr txBox="1"/>
          <p:nvPr/>
        </p:nvSpPr>
        <p:spPr>
          <a:xfrm>
            <a:off x="4846838" y="1124744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aun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C9F9A379-E24E-4398-8C7E-457D39B9883D}"/>
              </a:ext>
            </a:extLst>
          </p:cNvPr>
          <p:cNvSpPr txBox="1"/>
          <p:nvPr/>
        </p:nvSpPr>
        <p:spPr>
          <a:xfrm>
            <a:off x="5612211" y="1124744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EA7BA9D7-E4D9-4F9C-BC6D-E71CAE53D4D1}"/>
              </a:ext>
            </a:extLst>
          </p:cNvPr>
          <p:cNvSpPr txBox="1"/>
          <p:nvPr/>
        </p:nvSpPr>
        <p:spPr>
          <a:xfrm>
            <a:off x="6334303" y="1124744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aut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4E434914-75EB-41C0-AE8E-AB13116D8210}"/>
              </a:ext>
            </a:extLst>
          </p:cNvPr>
          <p:cNvSpPr txBox="1"/>
          <p:nvPr/>
        </p:nvSpPr>
        <p:spPr>
          <a:xfrm>
            <a:off x="7053191" y="1124744"/>
            <a:ext cx="10134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auz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9" name="Textfeld 118" descr="SILBELAST/FIRST">
            <a:extLst>
              <a:ext uri="{FF2B5EF4-FFF2-40B4-BE49-F238E27FC236}">
                <a16:creationId xmlns:a16="http://schemas.microsoft.com/office/drawing/2014/main" id="{E3866EEB-835F-432A-84E0-64DE6A7FA6FD}"/>
              </a:ext>
            </a:extLst>
          </p:cNvPr>
          <p:cNvSpPr txBox="1"/>
          <p:nvPr/>
        </p:nvSpPr>
        <p:spPr>
          <a:xfrm>
            <a:off x="323528" y="169131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eib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942BA0BE-6BEC-4E49-80A9-36771BBB2A77}"/>
              </a:ext>
            </a:extLst>
          </p:cNvPr>
          <p:cNvSpPr txBox="1"/>
          <p:nvPr/>
        </p:nvSpPr>
        <p:spPr>
          <a:xfrm>
            <a:off x="1129429" y="169131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eid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84F9470D-1FFA-4DE7-AFCF-DA872DF2D587}"/>
              </a:ext>
            </a:extLst>
          </p:cNvPr>
          <p:cNvSpPr txBox="1"/>
          <p:nvPr/>
        </p:nvSpPr>
        <p:spPr>
          <a:xfrm>
            <a:off x="1799075" y="1691311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A4F07B14-60F5-4F78-8CC8-3C6F2E7382B3}"/>
              </a:ext>
            </a:extLst>
          </p:cNvPr>
          <p:cNvSpPr txBox="1"/>
          <p:nvPr/>
        </p:nvSpPr>
        <p:spPr>
          <a:xfrm>
            <a:off x="2635434" y="1691311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B152A700-082F-41A9-902A-057E0596D066}"/>
              </a:ext>
            </a:extLst>
          </p:cNvPr>
          <p:cNvSpPr txBox="1"/>
          <p:nvPr/>
        </p:nvSpPr>
        <p:spPr>
          <a:xfrm>
            <a:off x="3321110" y="1691311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4" name="Textfeld 123" descr="SILBELAST">
            <a:extLst>
              <a:ext uri="{FF2B5EF4-FFF2-40B4-BE49-F238E27FC236}">
                <a16:creationId xmlns:a16="http://schemas.microsoft.com/office/drawing/2014/main" id="{5E6C5065-8338-4C4B-B812-A270108C97A8}"/>
              </a:ext>
            </a:extLst>
          </p:cNvPr>
          <p:cNvSpPr txBox="1"/>
          <p:nvPr/>
        </p:nvSpPr>
        <p:spPr>
          <a:xfrm>
            <a:off x="4032434" y="1691311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eil</a:t>
            </a: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D0B61465-3402-4CC3-8C8B-A3C40916AA8B}"/>
              </a:ext>
            </a:extLst>
          </p:cNvPr>
          <p:cNvSpPr txBox="1"/>
          <p:nvPr/>
        </p:nvSpPr>
        <p:spPr>
          <a:xfrm>
            <a:off x="4769406" y="1691311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A8BBFB4F-4ADC-4481-937F-C352F139A1E4}"/>
              </a:ext>
            </a:extLst>
          </p:cNvPr>
          <p:cNvSpPr txBox="1"/>
          <p:nvPr/>
        </p:nvSpPr>
        <p:spPr>
          <a:xfrm>
            <a:off x="5488745" y="1691311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9117E045-458C-482E-A73B-926451824737}"/>
              </a:ext>
            </a:extLst>
          </p:cNvPr>
          <p:cNvSpPr txBox="1"/>
          <p:nvPr/>
        </p:nvSpPr>
        <p:spPr>
          <a:xfrm>
            <a:off x="6241747" y="169131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D4A3E169-1DF3-4FB0-BF81-723A1F987F04}"/>
              </a:ext>
            </a:extLst>
          </p:cNvPr>
          <p:cNvSpPr txBox="1"/>
          <p:nvPr/>
        </p:nvSpPr>
        <p:spPr>
          <a:xfrm>
            <a:off x="6985131" y="1691311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CCE7A8B5-1417-4D7C-9DC1-0D4A04D577DB}"/>
              </a:ext>
            </a:extLst>
          </p:cNvPr>
          <p:cNvSpPr txBox="1"/>
          <p:nvPr/>
        </p:nvSpPr>
        <p:spPr>
          <a:xfrm>
            <a:off x="7791032" y="1691311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0BA60CEA-392F-4B0F-B092-DC616177C446}"/>
              </a:ext>
            </a:extLst>
          </p:cNvPr>
          <p:cNvSpPr txBox="1"/>
          <p:nvPr/>
        </p:nvSpPr>
        <p:spPr>
          <a:xfrm>
            <a:off x="8455869" y="1691311"/>
            <a:ext cx="9396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eiz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/FIRST">
            <a:extLst>
              <a:ext uri="{FF2B5EF4-FFF2-40B4-BE49-F238E27FC236}">
                <a16:creationId xmlns:a16="http://schemas.microsoft.com/office/drawing/2014/main" id="{507E37BA-51B0-45D3-839F-5D5F24F412AD}"/>
              </a:ext>
            </a:extLst>
          </p:cNvPr>
          <p:cNvSpPr txBox="1"/>
          <p:nvPr/>
        </p:nvSpPr>
        <p:spPr>
          <a:xfrm>
            <a:off x="323528" y="2270657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eub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90E0142E-CAE5-4A2D-8F6A-20A2B25880A5}"/>
              </a:ext>
            </a:extLst>
          </p:cNvPr>
          <p:cNvSpPr txBox="1"/>
          <p:nvPr/>
        </p:nvSpPr>
        <p:spPr>
          <a:xfrm>
            <a:off x="1061363" y="227102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eud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3A5E7830-EFC5-4FB6-908F-FD12B8640F05}"/>
              </a:ext>
            </a:extLst>
          </p:cNvPr>
          <p:cNvSpPr txBox="1"/>
          <p:nvPr/>
        </p:nvSpPr>
        <p:spPr>
          <a:xfrm>
            <a:off x="1872936" y="2271389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4D1E2250-CBCF-4F0A-B7DB-11EB3FCDCBED}"/>
              </a:ext>
            </a:extLst>
          </p:cNvPr>
          <p:cNvSpPr txBox="1"/>
          <p:nvPr/>
        </p:nvSpPr>
        <p:spPr>
          <a:xfrm>
            <a:off x="2496958" y="2271755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DDD84C89-7B8C-4258-8FD3-3F0FB8AF1EDC}"/>
              </a:ext>
            </a:extLst>
          </p:cNvPr>
          <p:cNvSpPr txBox="1"/>
          <p:nvPr/>
        </p:nvSpPr>
        <p:spPr>
          <a:xfrm>
            <a:off x="3314943" y="2272121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377D9159-CE7B-4076-B1A7-5BBDBA2F8BCD}"/>
              </a:ext>
            </a:extLst>
          </p:cNvPr>
          <p:cNvSpPr txBox="1"/>
          <p:nvPr/>
        </p:nvSpPr>
        <p:spPr>
          <a:xfrm>
            <a:off x="4126516" y="227248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9" name="Textfeld 138" descr="SILBELAST">
            <a:extLst>
              <a:ext uri="{FF2B5EF4-FFF2-40B4-BE49-F238E27FC236}">
                <a16:creationId xmlns:a16="http://schemas.microsoft.com/office/drawing/2014/main" id="{A896461F-0748-42F4-886A-4E6DAA7ADFDD}"/>
              </a:ext>
            </a:extLst>
          </p:cNvPr>
          <p:cNvSpPr txBox="1"/>
          <p:nvPr/>
        </p:nvSpPr>
        <p:spPr>
          <a:xfrm>
            <a:off x="4843512" y="2272853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0" name="Textfeld 139" descr="SILBELAST">
            <a:extLst>
              <a:ext uri="{FF2B5EF4-FFF2-40B4-BE49-F238E27FC236}">
                <a16:creationId xmlns:a16="http://schemas.microsoft.com/office/drawing/2014/main" id="{8FACC7E7-803D-4980-9437-418A565F3EA1}"/>
              </a:ext>
            </a:extLst>
          </p:cNvPr>
          <p:cNvSpPr txBox="1"/>
          <p:nvPr/>
        </p:nvSpPr>
        <p:spPr>
          <a:xfrm>
            <a:off x="5634246" y="2273219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0FAFA2F2-CFA9-49E0-84B7-FF2EBB6F589D}"/>
              </a:ext>
            </a:extLst>
          </p:cNvPr>
          <p:cNvSpPr txBox="1"/>
          <p:nvPr/>
        </p:nvSpPr>
        <p:spPr>
          <a:xfrm>
            <a:off x="6351242" y="2273585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7F82C258-B9D4-4A6C-ABB0-8BB9FF65D5E9}"/>
              </a:ext>
            </a:extLst>
          </p:cNvPr>
          <p:cNvSpPr txBox="1"/>
          <p:nvPr/>
        </p:nvSpPr>
        <p:spPr>
          <a:xfrm>
            <a:off x="7031369" y="2273951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1098B231-24BF-4350-A8F0-2A89DC6C87A1}"/>
              </a:ext>
            </a:extLst>
          </p:cNvPr>
          <p:cNvSpPr txBox="1"/>
          <p:nvPr/>
        </p:nvSpPr>
        <p:spPr>
          <a:xfrm>
            <a:off x="7716305" y="2274317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CD7D4F3F-1E28-4172-828E-273FC866B34E}"/>
              </a:ext>
            </a:extLst>
          </p:cNvPr>
          <p:cNvSpPr txBox="1"/>
          <p:nvPr/>
        </p:nvSpPr>
        <p:spPr>
          <a:xfrm>
            <a:off x="8465361" y="2274683"/>
            <a:ext cx="10198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euz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7" name="Textfeld 146" descr="SILBELAST/FIRST">
            <a:extLst>
              <a:ext uri="{FF2B5EF4-FFF2-40B4-BE49-F238E27FC236}">
                <a16:creationId xmlns:a16="http://schemas.microsoft.com/office/drawing/2014/main" id="{7B09B9F5-C3CF-42FE-A584-BE1D09BC1778}"/>
              </a:ext>
            </a:extLst>
          </p:cNvPr>
          <p:cNvSpPr txBox="1"/>
          <p:nvPr/>
        </p:nvSpPr>
        <p:spPr>
          <a:xfrm>
            <a:off x="323528" y="2875193"/>
            <a:ext cx="6319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apf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DEDFAA24-C5F2-47E1-850B-B3EF6354C83C}"/>
              </a:ext>
            </a:extLst>
          </p:cNvPr>
          <p:cNvSpPr txBox="1"/>
          <p:nvPr/>
        </p:nvSpPr>
        <p:spPr>
          <a:xfrm>
            <a:off x="1040277" y="2875193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epf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0374807E-3097-4180-8F1A-0109A8AD1B08}"/>
              </a:ext>
            </a:extLst>
          </p:cNvPr>
          <p:cNvSpPr txBox="1"/>
          <p:nvPr/>
        </p:nvSpPr>
        <p:spPr>
          <a:xfrm>
            <a:off x="1933357" y="2875193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upf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1765CEAF-2ECA-41D7-ABAB-07CC8267AD54}"/>
              </a:ext>
            </a:extLst>
          </p:cNvPr>
          <p:cNvSpPr txBox="1"/>
          <p:nvPr/>
        </p:nvSpPr>
        <p:spPr>
          <a:xfrm>
            <a:off x="2749492" y="2875193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opf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56F15CEC-2D63-41DB-A97D-7CFEF4039888}"/>
              </a:ext>
            </a:extLst>
          </p:cNvPr>
          <p:cNvSpPr txBox="1"/>
          <p:nvPr/>
        </p:nvSpPr>
        <p:spPr>
          <a:xfrm>
            <a:off x="3479065" y="2875193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ipf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A2E72695-7AFB-4ED8-ABA9-F29FCD7C6BA5}"/>
              </a:ext>
            </a:extLst>
          </p:cNvPr>
          <p:cNvSpPr txBox="1"/>
          <p:nvPr/>
        </p:nvSpPr>
        <p:spPr>
          <a:xfrm>
            <a:off x="4115664" y="2875193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üpf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" name="Textfeld 152" descr="SILBELAST">
            <a:extLst>
              <a:ext uri="{FF2B5EF4-FFF2-40B4-BE49-F238E27FC236}">
                <a16:creationId xmlns:a16="http://schemas.microsoft.com/office/drawing/2014/main" id="{49727644-6525-4923-8618-6713CD57F5B4}"/>
              </a:ext>
            </a:extLst>
          </p:cNvPr>
          <p:cNvSpPr txBox="1"/>
          <p:nvPr/>
        </p:nvSpPr>
        <p:spPr>
          <a:xfrm>
            <a:off x="4824398" y="2875193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öpf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4" name="Textfeld 153" descr="SILBELAST">
            <a:extLst>
              <a:ext uri="{FF2B5EF4-FFF2-40B4-BE49-F238E27FC236}">
                <a16:creationId xmlns:a16="http://schemas.microsoft.com/office/drawing/2014/main" id="{F06D8E2D-2A0B-4835-9A94-69ED7DD9A77C}"/>
              </a:ext>
            </a:extLst>
          </p:cNvPr>
          <p:cNvSpPr txBox="1"/>
          <p:nvPr/>
        </p:nvSpPr>
        <p:spPr>
          <a:xfrm>
            <a:off x="5456188" y="2875193"/>
            <a:ext cx="98456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äpf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9" name="Textfeld 188" descr="SILBELAST/FIRST">
            <a:extLst>
              <a:ext uri="{FF2B5EF4-FFF2-40B4-BE49-F238E27FC236}">
                <a16:creationId xmlns:a16="http://schemas.microsoft.com/office/drawing/2014/main" id="{29CF2551-8F91-45CC-9754-1871F64B02EE}"/>
              </a:ext>
            </a:extLst>
          </p:cNvPr>
          <p:cNvSpPr txBox="1"/>
          <p:nvPr/>
        </p:nvSpPr>
        <p:spPr>
          <a:xfrm>
            <a:off x="323528" y="3494749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Textfeld 189" descr="SILBELAST">
            <a:extLst>
              <a:ext uri="{FF2B5EF4-FFF2-40B4-BE49-F238E27FC236}">
                <a16:creationId xmlns:a16="http://schemas.microsoft.com/office/drawing/2014/main" id="{AD514737-4981-4D0B-8E18-06EE1A19636A}"/>
              </a:ext>
            </a:extLst>
          </p:cNvPr>
          <p:cNvSpPr txBox="1"/>
          <p:nvPr/>
        </p:nvSpPr>
        <p:spPr>
          <a:xfrm>
            <a:off x="1021781" y="3494749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ung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1" name="Textfeld 190" descr="SILBELAST">
            <a:extLst>
              <a:ext uri="{FF2B5EF4-FFF2-40B4-BE49-F238E27FC236}">
                <a16:creationId xmlns:a16="http://schemas.microsoft.com/office/drawing/2014/main" id="{4F10A94B-6725-4100-98FC-4D12993D280C}"/>
              </a:ext>
            </a:extLst>
          </p:cNvPr>
          <p:cNvSpPr txBox="1"/>
          <p:nvPr/>
        </p:nvSpPr>
        <p:spPr>
          <a:xfrm>
            <a:off x="1769727" y="3494749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eng</a:t>
            </a:r>
          </a:p>
        </p:txBody>
      </p:sp>
      <p:sp>
        <p:nvSpPr>
          <p:cNvPr id="192" name="Textfeld 191" descr="SILBELAST">
            <a:extLst>
              <a:ext uri="{FF2B5EF4-FFF2-40B4-BE49-F238E27FC236}">
                <a16:creationId xmlns:a16="http://schemas.microsoft.com/office/drawing/2014/main" id="{A2135C2C-95C3-4D57-8A13-FD8F04258ADF}"/>
              </a:ext>
            </a:extLst>
          </p:cNvPr>
          <p:cNvSpPr txBox="1"/>
          <p:nvPr/>
        </p:nvSpPr>
        <p:spPr>
          <a:xfrm>
            <a:off x="2466377" y="3494749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3" name="Textfeld 192" descr="SILBELAST">
            <a:extLst>
              <a:ext uri="{FF2B5EF4-FFF2-40B4-BE49-F238E27FC236}">
                <a16:creationId xmlns:a16="http://schemas.microsoft.com/office/drawing/2014/main" id="{1919D401-47DD-435E-9CA6-9F7A4013FC3F}"/>
              </a:ext>
            </a:extLst>
          </p:cNvPr>
          <p:cNvSpPr txBox="1"/>
          <p:nvPr/>
        </p:nvSpPr>
        <p:spPr>
          <a:xfrm>
            <a:off x="3166233" y="3494749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ong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4" name="Textfeld 193" descr="SILBELAST">
            <a:extLst>
              <a:ext uri="{FF2B5EF4-FFF2-40B4-BE49-F238E27FC236}">
                <a16:creationId xmlns:a16="http://schemas.microsoft.com/office/drawing/2014/main" id="{A5B923E3-708B-47D7-8140-7CFF22F7DDB2}"/>
              </a:ext>
            </a:extLst>
          </p:cNvPr>
          <p:cNvSpPr txBox="1"/>
          <p:nvPr/>
        </p:nvSpPr>
        <p:spPr>
          <a:xfrm>
            <a:off x="3906164" y="3494749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üng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5" name="Textfeld 194" descr="SILBELAST">
            <a:extLst>
              <a:ext uri="{FF2B5EF4-FFF2-40B4-BE49-F238E27FC236}">
                <a16:creationId xmlns:a16="http://schemas.microsoft.com/office/drawing/2014/main" id="{662194DA-256E-4385-99B3-C8A3872E09BA}"/>
              </a:ext>
            </a:extLst>
          </p:cNvPr>
          <p:cNvSpPr txBox="1"/>
          <p:nvPr/>
        </p:nvSpPr>
        <p:spPr>
          <a:xfrm>
            <a:off x="4649301" y="3494749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äng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6" name="Textfeld 195" descr="SILBELAST">
            <a:extLst>
              <a:ext uri="{FF2B5EF4-FFF2-40B4-BE49-F238E27FC236}">
                <a16:creationId xmlns:a16="http://schemas.microsoft.com/office/drawing/2014/main" id="{AEEC39E2-85FE-4C8B-B11B-470CEDF4ABCC}"/>
              </a:ext>
            </a:extLst>
          </p:cNvPr>
          <p:cNvSpPr txBox="1"/>
          <p:nvPr/>
        </p:nvSpPr>
        <p:spPr>
          <a:xfrm>
            <a:off x="5389232" y="3494749"/>
            <a:ext cx="10246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öng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7EEED207-7480-489C-9945-B8CE0105C3A4}"/>
              </a:ext>
            </a:extLst>
          </p:cNvPr>
          <p:cNvSpPr/>
          <p:nvPr/>
        </p:nvSpPr>
        <p:spPr>
          <a:xfrm>
            <a:off x="107504" y="12621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CF947F09-3BF0-49A0-848B-FA72D713B742}"/>
              </a:ext>
            </a:extLst>
          </p:cNvPr>
          <p:cNvSpPr/>
          <p:nvPr/>
        </p:nvSpPr>
        <p:spPr>
          <a:xfrm>
            <a:off x="107504" y="183662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3" name="Ellipse 232">
            <a:extLst>
              <a:ext uri="{FF2B5EF4-FFF2-40B4-BE49-F238E27FC236}">
                <a16:creationId xmlns:a16="http://schemas.microsoft.com/office/drawing/2014/main" id="{00535F0C-EC9A-4A2A-A2BB-3743660B82AA}"/>
              </a:ext>
            </a:extLst>
          </p:cNvPr>
          <p:cNvSpPr/>
          <p:nvPr/>
        </p:nvSpPr>
        <p:spPr>
          <a:xfrm>
            <a:off x="107504" y="242823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4" name="Ellipse 233">
            <a:extLst>
              <a:ext uri="{FF2B5EF4-FFF2-40B4-BE49-F238E27FC236}">
                <a16:creationId xmlns:a16="http://schemas.microsoft.com/office/drawing/2014/main" id="{2624890B-262A-4C5F-849C-AE462D918D14}"/>
              </a:ext>
            </a:extLst>
          </p:cNvPr>
          <p:cNvSpPr/>
          <p:nvPr/>
        </p:nvSpPr>
        <p:spPr>
          <a:xfrm>
            <a:off x="107504" y="302143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7" name="Ellipse 236">
            <a:extLst>
              <a:ext uri="{FF2B5EF4-FFF2-40B4-BE49-F238E27FC236}">
                <a16:creationId xmlns:a16="http://schemas.microsoft.com/office/drawing/2014/main" id="{14F312AB-FF63-4487-AB91-267A44CC126A}"/>
              </a:ext>
            </a:extLst>
          </p:cNvPr>
          <p:cNvSpPr/>
          <p:nvPr/>
        </p:nvSpPr>
        <p:spPr>
          <a:xfrm>
            <a:off x="110231" y="366572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0" name="Textfeld 4">
            <a:extLst>
              <a:ext uri="{FF2B5EF4-FFF2-40B4-BE49-F238E27FC236}">
                <a16:creationId xmlns:a16="http://schemas.microsoft.com/office/drawing/2014/main" id="{AF159694-B4A4-4E7D-95D7-973B9021A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6046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Vokal kurz – Silbe geschlossen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B6DB6E-64DB-3386-E326-39ED6995F792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3</a:t>
            </a:r>
          </a:p>
        </p:txBody>
      </p:sp>
      <p:sp>
        <p:nvSpPr>
          <p:cNvPr id="3" name="Textfeld 2" descr="SILBELAST/FIRST">
            <a:extLst>
              <a:ext uri="{FF2B5EF4-FFF2-40B4-BE49-F238E27FC236}">
                <a16:creationId xmlns:a16="http://schemas.microsoft.com/office/drawing/2014/main" id="{11A4D20A-B8EF-2B55-E63B-6BE67E7DEC57}"/>
              </a:ext>
            </a:extLst>
          </p:cNvPr>
          <p:cNvSpPr txBox="1"/>
          <p:nvPr/>
        </p:nvSpPr>
        <p:spPr>
          <a:xfrm>
            <a:off x="320801" y="4114305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ank</a:t>
            </a:r>
          </a:p>
        </p:txBody>
      </p:sp>
      <p:sp>
        <p:nvSpPr>
          <p:cNvPr id="5" name="Textfeld 4" descr="SILBELAST">
            <a:extLst>
              <a:ext uri="{FF2B5EF4-FFF2-40B4-BE49-F238E27FC236}">
                <a16:creationId xmlns:a16="http://schemas.microsoft.com/office/drawing/2014/main" id="{54C806DD-6558-8F75-A3CC-99160D3A73D4}"/>
              </a:ext>
            </a:extLst>
          </p:cNvPr>
          <p:cNvSpPr txBox="1"/>
          <p:nvPr/>
        </p:nvSpPr>
        <p:spPr>
          <a:xfrm>
            <a:off x="1019054" y="4114305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unk</a:t>
            </a: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7BA46F21-D778-2A1A-8DCF-19A0ABAB5E47}"/>
              </a:ext>
            </a:extLst>
          </p:cNvPr>
          <p:cNvSpPr txBox="1"/>
          <p:nvPr/>
        </p:nvSpPr>
        <p:spPr>
          <a:xfrm>
            <a:off x="1767000" y="4114305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128177CE-429F-1CC7-C372-CE3B3FC6E7DB}"/>
              </a:ext>
            </a:extLst>
          </p:cNvPr>
          <p:cNvSpPr txBox="1"/>
          <p:nvPr/>
        </p:nvSpPr>
        <p:spPr>
          <a:xfrm>
            <a:off x="2463650" y="4114305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onk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E64F023A-8A83-C958-CF53-98C449CFF9E6}"/>
              </a:ext>
            </a:extLst>
          </p:cNvPr>
          <p:cNvSpPr txBox="1"/>
          <p:nvPr/>
        </p:nvSpPr>
        <p:spPr>
          <a:xfrm>
            <a:off x="3163506" y="4114305"/>
            <a:ext cx="10294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ünk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4F83346-CE35-06E1-9745-340A93A9DA54}"/>
              </a:ext>
            </a:extLst>
          </p:cNvPr>
          <p:cNvSpPr/>
          <p:nvPr/>
        </p:nvSpPr>
        <p:spPr>
          <a:xfrm>
            <a:off x="107504" y="42852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3" grpId="0" autoUpdateAnimBg="0"/>
      <p:bldP spid="5" grpId="0" autoUpdateAnimBg="0"/>
      <p:bldP spid="6" grpId="0" autoUpdateAnimBg="0"/>
      <p:bldP spid="7" grpId="0" autoUpdateAnimBg="0"/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4</a:t>
            </a:fld>
            <a:endParaRPr lang="de-DE" sz="1600" dirty="0"/>
          </a:p>
        </p:txBody>
      </p:sp>
      <p:sp>
        <p:nvSpPr>
          <p:cNvPr id="107" name="Textfeld 2">
            <a:extLst>
              <a:ext uri="{FF2B5EF4-FFF2-40B4-BE49-F238E27FC236}">
                <a16:creationId xmlns:a16="http://schemas.microsoft.com/office/drawing/2014/main" id="{D3A80855-D148-4F9B-915E-B04E08B2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03" y="157069"/>
            <a:ext cx="42060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Üben verbessert die Fertigkeit!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Wer nicht übt, wird nicht gescheit!</a:t>
            </a:r>
          </a:p>
        </p:txBody>
      </p:sp>
      <p:pic>
        <p:nvPicPr>
          <p:cNvPr id="108" name="Grafik 107" descr="Smiley böse.png">
            <a:extLst>
              <a:ext uri="{FF2B5EF4-FFF2-40B4-BE49-F238E27FC236}">
                <a16:creationId xmlns:a16="http://schemas.microsoft.com/office/drawing/2014/main" id="{4ECF6CBB-05C7-43C2-B523-C7F618C0B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3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fik 108" descr="Smiley gut.png">
            <a:extLst>
              <a:ext uri="{FF2B5EF4-FFF2-40B4-BE49-F238E27FC236}">
                <a16:creationId xmlns:a16="http://schemas.microsoft.com/office/drawing/2014/main" id="{B3D00790-5E11-4F65-AEF4-5E67FAF9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43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feld 109">
            <a:extLst>
              <a:ext uri="{FF2B5EF4-FFF2-40B4-BE49-F238E27FC236}">
                <a16:creationId xmlns:a16="http://schemas.microsoft.com/office/drawing/2014/main" id="{65FD9EDF-71F6-484D-ADD5-26DA79C4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356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43BDC9-8027-764A-78FB-131F8B29CC9C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2805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Breitbild</PresentationFormat>
  <Paragraphs>141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11</cp:revision>
  <dcterms:created xsi:type="dcterms:W3CDTF">2021-11-11T15:24:47Z</dcterms:created>
  <dcterms:modified xsi:type="dcterms:W3CDTF">2025-01-15T17:47:58Z</dcterms:modified>
</cp:coreProperties>
</file>