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E19F2-D971-47F3-A8EF-D441BE9608D4}" v="200" dt="2025-01-15T18:24:35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F5E19F2-D971-47F3-A8EF-D441BE9608D4}"/>
    <pc:docChg chg="undo custSel delSld modSld sldOrd">
      <pc:chgData name="Siegbert Rudolph" userId="2af4d44886c067cc" providerId="LiveId" clId="{1F5E19F2-D971-47F3-A8EF-D441BE9608D4}" dt="2025-01-15T18:24:58.509" v="319" actId="47"/>
      <pc:docMkLst>
        <pc:docMk/>
      </pc:docMkLst>
      <pc:sldChg chg="modSp mod">
        <pc:chgData name="Siegbert Rudolph" userId="2af4d44886c067cc" providerId="LiveId" clId="{1F5E19F2-D971-47F3-A8EF-D441BE9608D4}" dt="2025-01-15T18:00:35.596" v="234" actId="20577"/>
        <pc:sldMkLst>
          <pc:docMk/>
          <pc:sldMk cId="3618871785" sldId="256"/>
        </pc:sldMkLst>
        <pc:spChg chg="mod">
          <ac:chgData name="Siegbert Rudolph" userId="2af4d44886c067cc" providerId="LiveId" clId="{1F5E19F2-D971-47F3-A8EF-D441BE9608D4}" dt="2025-01-15T18:00:35.596" v="234" actId="20577"/>
          <ac:spMkLst>
            <pc:docMk/>
            <pc:sldMk cId="3618871785" sldId="256"/>
            <ac:spMk id="3" creationId="{3F18D5BC-09E4-4689-A9DB-EFCC7C9FA602}"/>
          </ac:spMkLst>
        </pc:spChg>
      </pc:sldChg>
      <pc:sldChg chg="addSp delSp modSp mod ord addAnim delAnim">
        <pc:chgData name="Siegbert Rudolph" userId="2af4d44886c067cc" providerId="LiveId" clId="{1F5E19F2-D971-47F3-A8EF-D441BE9608D4}" dt="2025-01-15T17:59:31.940" v="215" actId="478"/>
        <pc:sldMkLst>
          <pc:docMk/>
          <pc:sldMk cId="3780582147" sldId="257"/>
        </pc:sldMkLst>
        <pc:spChg chg="mod">
          <ac:chgData name="Siegbert Rudolph" userId="2af4d44886c067cc" providerId="LiveId" clId="{1F5E19F2-D971-47F3-A8EF-D441BE9608D4}" dt="2025-01-15T17:51:43.344" v="28" actId="20577"/>
          <ac:spMkLst>
            <pc:docMk/>
            <pc:sldMk cId="3780582147" sldId="257"/>
            <ac:spMk id="105" creationId="{685BF822-17C5-4B18-A6DF-76D7D7F60318}"/>
          </ac:spMkLst>
        </pc:spChg>
        <pc:spChg chg="mod">
          <ac:chgData name="Siegbert Rudolph" userId="2af4d44886c067cc" providerId="LiveId" clId="{1F5E19F2-D971-47F3-A8EF-D441BE9608D4}" dt="2025-01-15T17:51:49.397" v="34" actId="20577"/>
          <ac:spMkLst>
            <pc:docMk/>
            <pc:sldMk cId="3780582147" sldId="257"/>
            <ac:spMk id="106" creationId="{35B5A614-EAE9-4931-A617-39E0C7DDC5BE}"/>
          </ac:spMkLst>
        </pc:spChg>
        <pc:spChg chg="mod">
          <ac:chgData name="Siegbert Rudolph" userId="2af4d44886c067cc" providerId="LiveId" clId="{1F5E19F2-D971-47F3-A8EF-D441BE9608D4}" dt="2025-01-15T17:52:44.524" v="64" actId="5793"/>
          <ac:spMkLst>
            <pc:docMk/>
            <pc:sldMk cId="3780582147" sldId="257"/>
            <ac:spMk id="107" creationId="{89A3868E-1B11-4460-8ED0-86B42D2D7D45}"/>
          </ac:spMkLst>
        </pc:spChg>
        <pc:spChg chg="del mod">
          <ac:chgData name="Siegbert Rudolph" userId="2af4d44886c067cc" providerId="LiveId" clId="{1F5E19F2-D971-47F3-A8EF-D441BE9608D4}" dt="2025-01-15T17:52:59.911" v="69" actId="478"/>
          <ac:spMkLst>
            <pc:docMk/>
            <pc:sldMk cId="3780582147" sldId="257"/>
            <ac:spMk id="108" creationId="{23F471C5-1FAD-492B-8E2D-B3059C619C8A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09" creationId="{9E01057C-03CE-4E10-B02F-AFF0BB87F099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0" creationId="{F8EB7B30-FC38-4CC6-9B4B-6BD6D59A5A3A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1" creationId="{D2932D5E-32E9-4680-82D7-285778B64462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2" creationId="{C9F9A379-E24E-4398-8C7E-457D39B9883D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3" creationId="{EA7BA9D7-E4D9-4F9C-BC6D-E71CAE53D4D1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4" creationId="{4E434914-75EB-41C0-AE8E-AB13116D8210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5" creationId="{03789E64-A625-42C6-B03E-CAB4CAA4AA25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6" creationId="{9846AE97-E4DA-460F-801B-9D23F6351144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7" creationId="{1B114069-F08E-4D41-B344-2EF97EC17829}"/>
          </ac:spMkLst>
        </pc:spChg>
        <pc:spChg chg="del">
          <ac:chgData name="Siegbert Rudolph" userId="2af4d44886c067cc" providerId="LiveId" clId="{1F5E19F2-D971-47F3-A8EF-D441BE9608D4}" dt="2025-01-15T17:52:56.855" v="68" actId="478"/>
          <ac:spMkLst>
            <pc:docMk/>
            <pc:sldMk cId="3780582147" sldId="257"/>
            <ac:spMk id="118" creationId="{3671382B-AFB7-4339-B843-F7FE79E1C9B6}"/>
          </ac:spMkLst>
        </pc:spChg>
        <pc:spChg chg="mod">
          <ac:chgData name="Siegbert Rudolph" userId="2af4d44886c067cc" providerId="LiveId" clId="{1F5E19F2-D971-47F3-A8EF-D441BE9608D4}" dt="2025-01-15T17:53:30.993" v="83" actId="20577"/>
          <ac:spMkLst>
            <pc:docMk/>
            <pc:sldMk cId="3780582147" sldId="257"/>
            <ac:spMk id="119" creationId="{E3866EEB-835F-432A-84E0-64DE6A7FA6FD}"/>
          </ac:spMkLst>
        </pc:spChg>
        <pc:spChg chg="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0" creationId="{942BA0BE-6BEC-4E49-80A9-36771BBB2A77}"/>
          </ac:spMkLst>
        </pc:spChg>
        <pc:spChg chg="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1" creationId="{84F9470D-1FFA-4DE7-AFCF-DA872DF2D587}"/>
          </ac:spMkLst>
        </pc:spChg>
        <pc:spChg chg="add del 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2" creationId="{A4F07B14-60F5-4F78-8CC8-3C6F2E7382B3}"/>
          </ac:spMkLst>
        </pc:spChg>
        <pc:spChg chg="add del 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3" creationId="{B152A700-082F-41A9-902A-057E0596D066}"/>
          </ac:spMkLst>
        </pc:spChg>
        <pc:spChg chg="add del 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4" creationId="{5E6C5065-8338-4C4B-B812-A270108C97A8}"/>
          </ac:spMkLst>
        </pc:spChg>
        <pc:spChg chg="add del mod">
          <ac:chgData name="Siegbert Rudolph" userId="2af4d44886c067cc" providerId="LiveId" clId="{1F5E19F2-D971-47F3-A8EF-D441BE9608D4}" dt="2025-01-15T17:59:02.297" v="213" actId="408"/>
          <ac:spMkLst>
            <pc:docMk/>
            <pc:sldMk cId="3780582147" sldId="257"/>
            <ac:spMk id="125" creationId="{D0B61465-3402-4CC3-8C8B-A3C40916AA8B}"/>
          </ac:spMkLst>
        </pc:spChg>
        <pc:spChg chg="add del mod">
          <ac:chgData name="Siegbert Rudolph" userId="2af4d44886c067cc" providerId="LiveId" clId="{1F5E19F2-D971-47F3-A8EF-D441BE9608D4}" dt="2025-01-15T17:58:47.483" v="212" actId="1038"/>
          <ac:spMkLst>
            <pc:docMk/>
            <pc:sldMk cId="3780582147" sldId="257"/>
            <ac:spMk id="126" creationId="{A8BBFB4F-4ADC-4481-937F-C352F139A1E4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27" creationId="{9117E045-458C-482E-A73B-926451824737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28" creationId="{D4A3E169-1DF3-4FB0-BF81-723A1F987F04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29" creationId="{CCE7A8B5-1417-4D7C-9DC1-0D4A04D577DB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30" creationId="{0BA60CEA-392F-4B0F-B092-DC616177C446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31" creationId="{634DDE32-BCBA-40CD-9067-3574D1CB9913}"/>
          </ac:spMkLst>
        </pc:spChg>
        <pc:spChg chg="add del">
          <ac:chgData name="Siegbert Rudolph" userId="2af4d44886c067cc" providerId="LiveId" clId="{1F5E19F2-D971-47F3-A8EF-D441BE9608D4}" dt="2025-01-15T17:54:30.615" v="123" actId="478"/>
          <ac:spMkLst>
            <pc:docMk/>
            <pc:sldMk cId="3780582147" sldId="257"/>
            <ac:spMk id="132" creationId="{BF3E6BD4-FD95-4043-9140-4A0BCF69C2C3}"/>
          </ac:spMkLst>
        </pc:spChg>
        <pc:spChg chg="mod">
          <ac:chgData name="Siegbert Rudolph" userId="2af4d44886c067cc" providerId="LiveId" clId="{1F5E19F2-D971-47F3-A8EF-D441BE9608D4}" dt="2025-01-15T17:55:43.005" v="128" actId="20577"/>
          <ac:spMkLst>
            <pc:docMk/>
            <pc:sldMk cId="3780582147" sldId="257"/>
            <ac:spMk id="133" creationId="{507E37BA-51B0-45D3-839F-5D5F24F412AD}"/>
          </ac:spMkLst>
        </pc:spChg>
        <pc:spChg chg="mod">
          <ac:chgData name="Siegbert Rudolph" userId="2af4d44886c067cc" providerId="LiveId" clId="{1F5E19F2-D971-47F3-A8EF-D441BE9608D4}" dt="2025-01-15T17:55:58.779" v="132" actId="20577"/>
          <ac:spMkLst>
            <pc:docMk/>
            <pc:sldMk cId="3780582147" sldId="257"/>
            <ac:spMk id="134" creationId="{90E0142E-CAE5-4A2D-8F6A-20A2B25880A5}"/>
          </ac:spMkLst>
        </pc:spChg>
        <pc:spChg chg="mod">
          <ac:chgData name="Siegbert Rudolph" userId="2af4d44886c067cc" providerId="LiveId" clId="{1F5E19F2-D971-47F3-A8EF-D441BE9608D4}" dt="2025-01-15T17:57:35.566" v="153" actId="5793"/>
          <ac:spMkLst>
            <pc:docMk/>
            <pc:sldMk cId="3780582147" sldId="257"/>
            <ac:spMk id="135" creationId="{3A5E7830-EFC5-4FB6-908F-FD12B8640F05}"/>
          </ac:spMkLst>
        </pc:spChg>
        <pc:spChg chg="del mod">
          <ac:chgData name="Siegbert Rudolph" userId="2af4d44886c067cc" providerId="LiveId" clId="{1F5E19F2-D971-47F3-A8EF-D441BE9608D4}" dt="2025-01-15T17:57:42.317" v="155" actId="478"/>
          <ac:spMkLst>
            <pc:docMk/>
            <pc:sldMk cId="3780582147" sldId="257"/>
            <ac:spMk id="136" creationId="{4D1E2250-CBCF-4F0A-B7DB-11EB3FCDCBED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37" creationId="{DDD84C89-7B8C-4258-8FD3-3F0FB8AF1EDC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38" creationId="{377D9159-CE7B-4076-B1A7-5BBDBA2F8BCD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39" creationId="{A896461F-0748-42F4-886A-4E6DAA7ADFDD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0" creationId="{8FACC7E7-803D-4980-9437-418A565F3EA1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1" creationId="{0FAFA2F2-CFA9-49E0-84B7-FF2EBB6F589D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2" creationId="{7F82C258-B9D4-4A6C-ABB0-8BB9FF65D5E9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3" creationId="{1098B231-24BF-4350-A8F0-2A89DC6C87A1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4" creationId="{CD7D4F3F-1E28-4172-828E-273FC866B34E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5" creationId="{5717A451-1FF5-4BA6-8C3B-656AEA510318}"/>
          </ac:spMkLst>
        </pc:spChg>
        <pc:spChg chg="del">
          <ac:chgData name="Siegbert Rudolph" userId="2af4d44886c067cc" providerId="LiveId" clId="{1F5E19F2-D971-47F3-A8EF-D441BE9608D4}" dt="2025-01-15T17:57:40.090" v="154" actId="478"/>
          <ac:spMkLst>
            <pc:docMk/>
            <pc:sldMk cId="3780582147" sldId="257"/>
            <ac:spMk id="146" creationId="{45A69620-B7FF-452C-9EEE-11AA099F16A0}"/>
          </ac:spMkLst>
        </pc:spChg>
        <pc:spChg chg="mod">
          <ac:chgData name="Siegbert Rudolph" userId="2af4d44886c067cc" providerId="LiveId" clId="{1F5E19F2-D971-47F3-A8EF-D441BE9608D4}" dt="2025-01-15T17:57:52.665" v="160" actId="20577"/>
          <ac:spMkLst>
            <pc:docMk/>
            <pc:sldMk cId="3780582147" sldId="257"/>
            <ac:spMk id="147" creationId="{7B09B9F5-C3CF-42FE-A584-BE1D09BC1778}"/>
          </ac:spMkLst>
        </pc:spChg>
        <pc:spChg chg="mod">
          <ac:chgData name="Siegbert Rudolph" userId="2af4d44886c067cc" providerId="LiveId" clId="{1F5E19F2-D971-47F3-A8EF-D441BE9608D4}" dt="2025-01-15T17:59:14.457" v="214" actId="408"/>
          <ac:spMkLst>
            <pc:docMk/>
            <pc:sldMk cId="3780582147" sldId="257"/>
            <ac:spMk id="148" creationId="{DEDFAA24-C5F2-47E1-850B-B3EF6354C83C}"/>
          </ac:spMkLst>
        </pc:spChg>
        <pc:spChg chg="mod">
          <ac:chgData name="Siegbert Rudolph" userId="2af4d44886c067cc" providerId="LiveId" clId="{1F5E19F2-D971-47F3-A8EF-D441BE9608D4}" dt="2025-01-15T17:59:14.457" v="214" actId="408"/>
          <ac:spMkLst>
            <pc:docMk/>
            <pc:sldMk cId="3780582147" sldId="257"/>
            <ac:spMk id="149" creationId="{0374807E-3097-4180-8F1A-0109A8AD1B08}"/>
          </ac:spMkLst>
        </pc:spChg>
        <pc:spChg chg="mod">
          <ac:chgData name="Siegbert Rudolph" userId="2af4d44886c067cc" providerId="LiveId" clId="{1F5E19F2-D971-47F3-A8EF-D441BE9608D4}" dt="2025-01-15T17:58:43.242" v="199" actId="1038"/>
          <ac:spMkLst>
            <pc:docMk/>
            <pc:sldMk cId="3780582147" sldId="257"/>
            <ac:spMk id="150" creationId="{1765CEAF-2ECA-41D7-ABAB-07CC8267AD54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1" creationId="{56F15CEC-2D63-41DB-A97D-7CFEF4039888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2" creationId="{A2E72695-7AFB-4ED8-ABA9-F29FCD7C6BA5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3" creationId="{49727644-6525-4923-8618-6713CD57F5B4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4" creationId="{F06D8E2D-2A0B-4835-9A94-69ED7DD9A77C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5" creationId="{384D2BB5-2D81-4C54-A2AC-1ACE9F780A67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6" creationId="{76E5556F-16FE-4B1A-A211-AD5D66E8785A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7" creationId="{3BEE96DB-4E90-4860-8B73-9BF01D350D48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8" creationId="{69C9B117-07D8-4B5C-AEB7-464F0C9D65C0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59" creationId="{239348D7-CB4B-49F1-BD2E-C25F4966903E}"/>
          </ac:spMkLst>
        </pc:spChg>
        <pc:spChg chg="del">
          <ac:chgData name="Siegbert Rudolph" userId="2af4d44886c067cc" providerId="LiveId" clId="{1F5E19F2-D971-47F3-A8EF-D441BE9608D4}" dt="2025-01-15T17:58:24.051" v="180" actId="478"/>
          <ac:spMkLst>
            <pc:docMk/>
            <pc:sldMk cId="3780582147" sldId="257"/>
            <ac:spMk id="160" creationId="{371E01ED-4241-4E42-92F0-B62E3A8302F6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89" creationId="{29CF2551-8F91-45CC-9754-1871F64B02EE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1" creationId="{4F10A94B-6725-4100-98FC-4D12993D280C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2" creationId="{A2135C2C-95C3-4D57-8A13-FD8F04258ADF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3" creationId="{1919D401-47DD-435E-9CA6-9F7A4013FC3F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4" creationId="{A5B923E3-708B-47D7-8140-7CFF22F7DDB2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6" creationId="{AEEC39E2-85FE-4C8B-B11B-470CEDF4ABCC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197" creationId="{0EE527A7-586F-4A63-A6B1-EC0A461371E7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201" creationId="{3474D86D-C359-4489-94DB-0BA8642A41C5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202" creationId="{CED7486E-841B-4247-BAA2-4DC5F7467A27}"/>
          </ac:spMkLst>
        </pc:spChg>
        <pc:spChg chg="del">
          <ac:chgData name="Siegbert Rudolph" userId="2af4d44886c067cc" providerId="LiveId" clId="{1F5E19F2-D971-47F3-A8EF-D441BE9608D4}" dt="2025-01-15T17:59:31.940" v="215" actId="478"/>
          <ac:spMkLst>
            <pc:docMk/>
            <pc:sldMk cId="3780582147" sldId="257"/>
            <ac:spMk id="237" creationId="{14F312AB-FF63-4487-AB91-267A44CC126A}"/>
          </ac:spMkLst>
        </pc:spChg>
        <pc:spChg chg="mod">
          <ac:chgData name="Siegbert Rudolph" userId="2af4d44886c067cc" providerId="LiveId" clId="{1F5E19F2-D971-47F3-A8EF-D441BE9608D4}" dt="2025-01-15T17:55:29.848" v="124" actId="20577"/>
          <ac:spMkLst>
            <pc:docMk/>
            <pc:sldMk cId="3780582147" sldId="257"/>
            <ac:spMk id="240" creationId="{AF159694-B4A4-4E7D-95D7-973B9021A012}"/>
          </ac:spMkLst>
        </pc:spChg>
      </pc:sldChg>
      <pc:sldChg chg="modSp del mod">
        <pc:chgData name="Siegbert Rudolph" userId="2af4d44886c067cc" providerId="LiveId" clId="{1F5E19F2-D971-47F3-A8EF-D441BE9608D4}" dt="2025-01-15T18:24:58.509" v="319" actId="47"/>
        <pc:sldMkLst>
          <pc:docMk/>
          <pc:sldMk cId="1269895419" sldId="258"/>
        </pc:sldMkLst>
        <pc:spChg chg="mod">
          <ac:chgData name="Siegbert Rudolph" userId="2af4d44886c067cc" providerId="LiveId" clId="{1F5E19F2-D971-47F3-A8EF-D441BE9608D4}" dt="2025-01-15T18:22:28.268" v="236" actId="20577"/>
          <ac:spMkLst>
            <pc:docMk/>
            <pc:sldMk cId="1269895419" sldId="258"/>
            <ac:spMk id="4" creationId="{E4248C62-B06D-4875-8218-CA94DBBEF853}"/>
          </ac:spMkLst>
        </pc:spChg>
        <pc:spChg chg="mod">
          <ac:chgData name="Siegbert Rudolph" userId="2af4d44886c067cc" providerId="LiveId" clId="{1F5E19F2-D971-47F3-A8EF-D441BE9608D4}" dt="2025-01-15T18:22:44.813" v="266" actId="20577"/>
          <ac:spMkLst>
            <pc:docMk/>
            <pc:sldMk cId="1269895419" sldId="258"/>
            <ac:spMk id="5" creationId="{BA8F6012-0E4D-40A7-8A13-E0631616CA47}"/>
          </ac:spMkLst>
        </pc:spChg>
        <pc:spChg chg="mod">
          <ac:chgData name="Siegbert Rudolph" userId="2af4d44886c067cc" providerId="LiveId" clId="{1F5E19F2-D971-47F3-A8EF-D441BE9608D4}" dt="2025-01-15T18:23:17.888" v="276" actId="20577"/>
          <ac:spMkLst>
            <pc:docMk/>
            <pc:sldMk cId="1269895419" sldId="258"/>
            <ac:spMk id="6" creationId="{777DB96E-1185-4AF0-87A1-7D54CA735F4A}"/>
          </ac:spMkLst>
        </pc:spChg>
        <pc:spChg chg="mod">
          <ac:chgData name="Siegbert Rudolph" userId="2af4d44886c067cc" providerId="LiveId" clId="{1F5E19F2-D971-47F3-A8EF-D441BE9608D4}" dt="2025-01-15T18:23:36.753" v="279" actId="20577"/>
          <ac:spMkLst>
            <pc:docMk/>
            <pc:sldMk cId="1269895419" sldId="258"/>
            <ac:spMk id="7" creationId="{8001FBE5-06E7-424C-BB27-211487331E81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11" creationId="{705D9F4C-3816-4CCC-8F80-E2482D28AB31}"/>
          </ac:spMkLst>
        </pc:spChg>
        <pc:spChg chg="mod">
          <ac:chgData name="Siegbert Rudolph" userId="2af4d44886c067cc" providerId="LiveId" clId="{1F5E19F2-D971-47F3-A8EF-D441BE9608D4}" dt="2025-01-15T18:22:54.112" v="267" actId="20577"/>
          <ac:spMkLst>
            <pc:docMk/>
            <pc:sldMk cId="1269895419" sldId="258"/>
            <ac:spMk id="18" creationId="{45F35CDA-8E6B-4554-B9E3-FA2E3547F906}"/>
          </ac:spMkLst>
        </pc:spChg>
        <pc:spChg chg="mod">
          <ac:chgData name="Siegbert Rudolph" userId="2af4d44886c067cc" providerId="LiveId" clId="{1F5E19F2-D971-47F3-A8EF-D441BE9608D4}" dt="2025-01-15T18:22:56.960" v="268" actId="20577"/>
          <ac:spMkLst>
            <pc:docMk/>
            <pc:sldMk cId="1269895419" sldId="258"/>
            <ac:spMk id="19" creationId="{6254C3A7-EB99-4CDC-A7A3-05108A85F357}"/>
          </ac:spMkLst>
        </pc:spChg>
        <pc:spChg chg="mod">
          <ac:chgData name="Siegbert Rudolph" userId="2af4d44886c067cc" providerId="LiveId" clId="{1F5E19F2-D971-47F3-A8EF-D441BE9608D4}" dt="2025-01-15T18:23:49.539" v="281" actId="20577"/>
          <ac:spMkLst>
            <pc:docMk/>
            <pc:sldMk cId="1269895419" sldId="258"/>
            <ac:spMk id="20" creationId="{222D098E-2D9C-45DB-B9B5-E37E01EBF926}"/>
          </ac:spMkLst>
        </pc:spChg>
        <pc:spChg chg="mod">
          <ac:chgData name="Siegbert Rudolph" userId="2af4d44886c067cc" providerId="LiveId" clId="{1F5E19F2-D971-47F3-A8EF-D441BE9608D4}" dt="2025-01-15T18:23:55.472" v="285" actId="20577"/>
          <ac:spMkLst>
            <pc:docMk/>
            <pc:sldMk cId="1269895419" sldId="258"/>
            <ac:spMk id="21" creationId="{7BDBB465-803C-4F85-A034-DD6EE276E1CC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25" creationId="{FD4381DF-C66F-4E60-8FC5-7788C85D35FA}"/>
          </ac:spMkLst>
        </pc:spChg>
        <pc:spChg chg="mod">
          <ac:chgData name="Siegbert Rudolph" userId="2af4d44886c067cc" providerId="LiveId" clId="{1F5E19F2-D971-47F3-A8EF-D441BE9608D4}" dt="2025-01-15T18:23:04.848" v="270" actId="20577"/>
          <ac:spMkLst>
            <pc:docMk/>
            <pc:sldMk cId="1269895419" sldId="258"/>
            <ac:spMk id="32" creationId="{605A73A4-31A3-4D45-8211-B16ED42821BE}"/>
          </ac:spMkLst>
        </pc:spChg>
        <pc:spChg chg="mod">
          <ac:chgData name="Siegbert Rudolph" userId="2af4d44886c067cc" providerId="LiveId" clId="{1F5E19F2-D971-47F3-A8EF-D441BE9608D4}" dt="2025-01-15T18:23:09.542" v="272" actId="20577"/>
          <ac:spMkLst>
            <pc:docMk/>
            <pc:sldMk cId="1269895419" sldId="258"/>
            <ac:spMk id="33" creationId="{9E0B946C-D817-4D97-B82B-1512DC42BF72}"/>
          </ac:spMkLst>
        </pc:spChg>
        <pc:spChg chg="mod">
          <ac:chgData name="Siegbert Rudolph" userId="2af4d44886c067cc" providerId="LiveId" clId="{1F5E19F2-D971-47F3-A8EF-D441BE9608D4}" dt="2025-01-15T18:23:13.665" v="274" actId="20577"/>
          <ac:spMkLst>
            <pc:docMk/>
            <pc:sldMk cId="1269895419" sldId="258"/>
            <ac:spMk id="34" creationId="{0F9A4FC7-9232-45A6-9A56-7A304582623B}"/>
          </ac:spMkLst>
        </pc:spChg>
        <pc:spChg chg="mod">
          <ac:chgData name="Siegbert Rudolph" userId="2af4d44886c067cc" providerId="LiveId" clId="{1F5E19F2-D971-47F3-A8EF-D441BE9608D4}" dt="2025-01-15T18:24:01.493" v="287" actId="20577"/>
          <ac:spMkLst>
            <pc:docMk/>
            <pc:sldMk cId="1269895419" sldId="258"/>
            <ac:spMk id="35" creationId="{A2189CF2-5D6E-4F6E-ACEA-806D76519E44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39" creationId="{617700F0-8D28-4703-BFE4-3BA4887CA5A2}"/>
          </ac:spMkLst>
        </pc:spChg>
        <pc:spChg chg="mod">
          <ac:chgData name="Siegbert Rudolph" userId="2af4d44886c067cc" providerId="LiveId" clId="{1F5E19F2-D971-47F3-A8EF-D441BE9608D4}" dt="2025-01-15T18:24:05.535" v="291" actId="20577"/>
          <ac:spMkLst>
            <pc:docMk/>
            <pc:sldMk cId="1269895419" sldId="258"/>
            <ac:spMk id="47" creationId="{75F53890-06AB-DEA5-5429-70DFC61EC4DE}"/>
          </ac:spMkLst>
        </pc:spChg>
        <pc:spChg chg="mod">
          <ac:chgData name="Siegbert Rudolph" userId="2af4d44886c067cc" providerId="LiveId" clId="{1F5E19F2-D971-47F3-A8EF-D441BE9608D4}" dt="2025-01-15T18:24:09.220" v="295" actId="20577"/>
          <ac:spMkLst>
            <pc:docMk/>
            <pc:sldMk cId="1269895419" sldId="258"/>
            <ac:spMk id="48" creationId="{259DD320-32B0-AB24-70B2-FB73B86CF886}"/>
          </ac:spMkLst>
        </pc:spChg>
        <pc:spChg chg="mod">
          <ac:chgData name="Siegbert Rudolph" userId="2af4d44886c067cc" providerId="LiveId" clId="{1F5E19F2-D971-47F3-A8EF-D441BE9608D4}" dt="2025-01-15T18:24:12.643" v="299" actId="20577"/>
          <ac:spMkLst>
            <pc:docMk/>
            <pc:sldMk cId="1269895419" sldId="258"/>
            <ac:spMk id="49" creationId="{E2A097CA-6997-2B4C-C474-44177B949E36}"/>
          </ac:spMkLst>
        </pc:spChg>
        <pc:spChg chg="mod">
          <ac:chgData name="Siegbert Rudolph" userId="2af4d44886c067cc" providerId="LiveId" clId="{1F5E19F2-D971-47F3-A8EF-D441BE9608D4}" dt="2025-01-15T18:24:21.315" v="307" actId="5793"/>
          <ac:spMkLst>
            <pc:docMk/>
            <pc:sldMk cId="1269895419" sldId="258"/>
            <ac:spMk id="50" creationId="{94A0392C-F693-8E04-F540-0250F41530ED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54" creationId="{8206A85D-7066-9923-495D-8731AB02A10D}"/>
          </ac:spMkLst>
        </pc:spChg>
        <pc:spChg chg="mod">
          <ac:chgData name="Siegbert Rudolph" userId="2af4d44886c067cc" providerId="LiveId" clId="{1F5E19F2-D971-47F3-A8EF-D441BE9608D4}" dt="2025-01-15T18:24:26.601" v="311" actId="20577"/>
          <ac:spMkLst>
            <pc:docMk/>
            <pc:sldMk cId="1269895419" sldId="258"/>
            <ac:spMk id="61" creationId="{A548921F-7852-D394-F573-8D6EF36F4A5F}"/>
          </ac:spMkLst>
        </pc:spChg>
        <pc:spChg chg="mod">
          <ac:chgData name="Siegbert Rudolph" userId="2af4d44886c067cc" providerId="LiveId" clId="{1F5E19F2-D971-47F3-A8EF-D441BE9608D4}" dt="2025-01-15T18:24:29.705" v="315" actId="20577"/>
          <ac:spMkLst>
            <pc:docMk/>
            <pc:sldMk cId="1269895419" sldId="258"/>
            <ac:spMk id="62" creationId="{AD858318-F9D6-7EA0-DA95-0063E54AC014}"/>
          </ac:spMkLst>
        </pc:spChg>
        <pc:spChg chg="mod">
          <ac:chgData name="Siegbert Rudolph" userId="2af4d44886c067cc" providerId="LiveId" clId="{1F5E19F2-D971-47F3-A8EF-D441BE9608D4}" dt="2025-01-15T18:24:33.532" v="316" actId="20577"/>
          <ac:spMkLst>
            <pc:docMk/>
            <pc:sldMk cId="1269895419" sldId="258"/>
            <ac:spMk id="63" creationId="{9A75C399-39A5-D132-075C-E6DE03B74A91}"/>
          </ac:spMkLst>
        </pc:spChg>
        <pc:spChg chg="mod">
          <ac:chgData name="Siegbert Rudolph" userId="2af4d44886c067cc" providerId="LiveId" clId="{1F5E19F2-D971-47F3-A8EF-D441BE9608D4}" dt="2025-01-15T18:24:35.449" v="318" actId="20577"/>
          <ac:spMkLst>
            <pc:docMk/>
            <pc:sldMk cId="1269895419" sldId="258"/>
            <ac:spMk id="64" creationId="{8575D937-0951-1DEB-12AD-A22C35E8EF43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68" creationId="{454E128C-930F-F6F8-BD2C-08BE92BDFBB3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85" creationId="{F29F9BB9-61DC-00E4-A416-7BDD52182DE8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101" creationId="{9B0702E6-2511-D921-D5EE-51E6DD388B86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115" creationId="{88C7856E-7EEB-5BEB-FC5A-111D26DE1A34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132" creationId="{DDD784E7-0506-F40A-1AFC-0C976B34CEA4}"/>
          </ac:spMkLst>
        </pc:spChg>
        <pc:spChg chg="mod">
          <ac:chgData name="Siegbert Rudolph" userId="2af4d44886c067cc" providerId="LiveId" clId="{1F5E19F2-D971-47F3-A8EF-D441BE9608D4}" dt="2025-01-15T18:22:38.123" v="264" actId="1038"/>
          <ac:spMkLst>
            <pc:docMk/>
            <pc:sldMk cId="1269895419" sldId="258"/>
            <ac:spMk id="146" creationId="{CC3CCD4A-7F07-9978-4320-95747DAA407D}"/>
          </ac:spMkLst>
        </pc:spChg>
      </pc:sldChg>
      <pc:sldChg chg="del">
        <pc:chgData name="Siegbert Rudolph" userId="2af4d44886c067cc" providerId="LiveId" clId="{1F5E19F2-D971-47F3-A8EF-D441BE9608D4}" dt="2025-01-15T18:14:06.114" v="235" actId="47"/>
        <pc:sldMkLst>
          <pc:docMk/>
          <pc:sldMk cId="149332227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69429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2 Laute </a:t>
            </a: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4-5 Buchstaben       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BE72E2-16D3-D2D7-610A-82D2CEB43EE7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105" name="Textfeld 104" descr="SILBELAST/FIRST">
            <a:extLst>
              <a:ext uri="{FF2B5EF4-FFF2-40B4-BE49-F238E27FC236}">
                <a16:creationId xmlns:a16="http://schemas.microsoft.com/office/drawing/2014/main" id="{685BF822-17C5-4B18-A6DF-76D7D7F60318}"/>
              </a:ext>
            </a:extLst>
          </p:cNvPr>
          <p:cNvSpPr txBox="1"/>
          <p:nvPr/>
        </p:nvSpPr>
        <p:spPr>
          <a:xfrm>
            <a:off x="323528" y="1124744"/>
            <a:ext cx="8002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35B5A614-EAE9-4931-A617-39E0C7DDC5BE}"/>
              </a:ext>
            </a:extLst>
          </p:cNvPr>
          <p:cNvSpPr txBox="1"/>
          <p:nvPr/>
        </p:nvSpPr>
        <p:spPr>
          <a:xfrm>
            <a:off x="1149281" y="1124744"/>
            <a:ext cx="7264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89A3868E-1B11-4460-8ED0-86B42D2D7D45}"/>
              </a:ext>
            </a:extLst>
          </p:cNvPr>
          <p:cNvSpPr txBox="1"/>
          <p:nvPr/>
        </p:nvSpPr>
        <p:spPr>
          <a:xfrm>
            <a:off x="1914120" y="1124744"/>
            <a:ext cx="11592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pfeu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/FIRST">
            <a:extLst>
              <a:ext uri="{FF2B5EF4-FFF2-40B4-BE49-F238E27FC236}">
                <a16:creationId xmlns:a16="http://schemas.microsoft.com/office/drawing/2014/main" id="{E3866EEB-835F-432A-84E0-64DE6A7FA6FD}"/>
              </a:ext>
            </a:extLst>
          </p:cNvPr>
          <p:cNvSpPr txBox="1"/>
          <p:nvPr/>
        </p:nvSpPr>
        <p:spPr>
          <a:xfrm>
            <a:off x="323528" y="1691311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942BA0BE-6BEC-4E49-80A9-36771BBB2A77}"/>
              </a:ext>
            </a:extLst>
          </p:cNvPr>
          <p:cNvSpPr txBox="1"/>
          <p:nvPr/>
        </p:nvSpPr>
        <p:spPr>
          <a:xfrm>
            <a:off x="1106853" y="1691311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84F9470D-1FFA-4DE7-AFCF-DA872DF2D587}"/>
              </a:ext>
            </a:extLst>
          </p:cNvPr>
          <p:cNvSpPr txBox="1"/>
          <p:nvPr/>
        </p:nvSpPr>
        <p:spPr>
          <a:xfrm>
            <a:off x="1896590" y="1691311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A4F07B14-60F5-4F78-8CC8-3C6F2E7382B3}"/>
              </a:ext>
            </a:extLst>
          </p:cNvPr>
          <p:cNvSpPr txBox="1"/>
          <p:nvPr/>
        </p:nvSpPr>
        <p:spPr>
          <a:xfrm>
            <a:off x="2606176" y="1691311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scho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B152A700-082F-41A9-902A-057E0596D066}"/>
              </a:ext>
            </a:extLst>
          </p:cNvPr>
          <p:cNvSpPr txBox="1"/>
          <p:nvPr/>
        </p:nvSpPr>
        <p:spPr>
          <a:xfrm>
            <a:off x="3392707" y="1691311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Textfeld 123" descr="SILBELAST">
            <a:extLst>
              <a:ext uri="{FF2B5EF4-FFF2-40B4-BE49-F238E27FC236}">
                <a16:creationId xmlns:a16="http://schemas.microsoft.com/office/drawing/2014/main" id="{5E6C5065-8338-4C4B-B812-A270108C97A8}"/>
              </a:ext>
            </a:extLst>
          </p:cNvPr>
          <p:cNvSpPr txBox="1"/>
          <p:nvPr/>
        </p:nvSpPr>
        <p:spPr>
          <a:xfrm>
            <a:off x="4182444" y="1691311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D0B61465-3402-4CC3-8C8B-A3C40916AA8B}"/>
              </a:ext>
            </a:extLst>
          </p:cNvPr>
          <p:cNvSpPr txBox="1"/>
          <p:nvPr/>
        </p:nvSpPr>
        <p:spPr>
          <a:xfrm>
            <a:off x="4968975" y="1691311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A8BBFB4F-4ADC-4481-937F-C352F139A1E4}"/>
              </a:ext>
            </a:extLst>
          </p:cNvPr>
          <p:cNvSpPr txBox="1"/>
          <p:nvPr/>
        </p:nvSpPr>
        <p:spPr>
          <a:xfrm>
            <a:off x="5758712" y="1691311"/>
            <a:ext cx="114486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/FIRST">
            <a:extLst>
              <a:ext uri="{FF2B5EF4-FFF2-40B4-BE49-F238E27FC236}">
                <a16:creationId xmlns:a16="http://schemas.microsoft.com/office/drawing/2014/main" id="{507E37BA-51B0-45D3-839F-5D5F24F412AD}"/>
              </a:ext>
            </a:extLst>
          </p:cNvPr>
          <p:cNvSpPr txBox="1"/>
          <p:nvPr/>
        </p:nvSpPr>
        <p:spPr>
          <a:xfrm>
            <a:off x="323528" y="2270657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90E0142E-CAE5-4A2D-8F6A-20A2B25880A5}"/>
              </a:ext>
            </a:extLst>
          </p:cNvPr>
          <p:cNvSpPr txBox="1"/>
          <p:nvPr/>
        </p:nvSpPr>
        <p:spPr>
          <a:xfrm>
            <a:off x="1061363" y="2271023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eich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3A5E7830-EFC5-4FB6-908F-FD12B8640F05}"/>
              </a:ext>
            </a:extLst>
          </p:cNvPr>
          <p:cNvSpPr txBox="1"/>
          <p:nvPr/>
        </p:nvSpPr>
        <p:spPr>
          <a:xfrm>
            <a:off x="1872936" y="2271389"/>
            <a:ext cx="11945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euch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/FIRST">
            <a:extLst>
              <a:ext uri="{FF2B5EF4-FFF2-40B4-BE49-F238E27FC236}">
                <a16:creationId xmlns:a16="http://schemas.microsoft.com/office/drawing/2014/main" id="{7B09B9F5-C3CF-42FE-A584-BE1D09BC1778}"/>
              </a:ext>
            </a:extLst>
          </p:cNvPr>
          <p:cNvSpPr txBox="1"/>
          <p:nvPr/>
        </p:nvSpPr>
        <p:spPr>
          <a:xfrm>
            <a:off x="323528" y="2875193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schau</a:t>
            </a: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EDFAA24-C5F2-47E1-850B-B3EF6354C83C}"/>
              </a:ext>
            </a:extLst>
          </p:cNvPr>
          <p:cNvSpPr txBox="1"/>
          <p:nvPr/>
        </p:nvSpPr>
        <p:spPr>
          <a:xfrm>
            <a:off x="1253323" y="2875193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scheu</a:t>
            </a: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0374807E-3097-4180-8F1A-0109A8AD1B08}"/>
              </a:ext>
            </a:extLst>
          </p:cNvPr>
          <p:cNvSpPr txBox="1"/>
          <p:nvPr/>
        </p:nvSpPr>
        <p:spPr>
          <a:xfrm>
            <a:off x="2189530" y="2875193"/>
            <a:ext cx="8867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1765CEAF-2ECA-41D7-ABAB-07CC8267AD54}"/>
              </a:ext>
            </a:extLst>
          </p:cNvPr>
          <p:cNvSpPr txBox="1"/>
          <p:nvPr/>
        </p:nvSpPr>
        <p:spPr>
          <a:xfrm>
            <a:off x="3045587" y="2875193"/>
            <a:ext cx="12394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schie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7EEED207-7480-489C-9945-B8CE0105C3A4}"/>
              </a:ext>
            </a:extLst>
          </p:cNvPr>
          <p:cNvSpPr/>
          <p:nvPr/>
        </p:nvSpPr>
        <p:spPr>
          <a:xfrm>
            <a:off x="107504" y="12621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F947F09-3BF0-49A0-848B-FA72D713B742}"/>
              </a:ext>
            </a:extLst>
          </p:cNvPr>
          <p:cNvSpPr/>
          <p:nvPr/>
        </p:nvSpPr>
        <p:spPr>
          <a:xfrm>
            <a:off x="107504" y="18366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00535F0C-EC9A-4A2A-A2BB-3743660B82AA}"/>
              </a:ext>
            </a:extLst>
          </p:cNvPr>
          <p:cNvSpPr/>
          <p:nvPr/>
        </p:nvSpPr>
        <p:spPr>
          <a:xfrm>
            <a:off x="107504" y="242823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2624890B-262A-4C5F-849C-AE462D918D14}"/>
              </a:ext>
            </a:extLst>
          </p:cNvPr>
          <p:cNvSpPr/>
          <p:nvPr/>
        </p:nvSpPr>
        <p:spPr>
          <a:xfrm>
            <a:off x="107504" y="30214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0" name="Textfeld 4">
            <a:extLst>
              <a:ext uri="{FF2B5EF4-FFF2-40B4-BE49-F238E27FC236}">
                <a16:creationId xmlns:a16="http://schemas.microsoft.com/office/drawing/2014/main" id="{AF159694-B4A4-4E7D-95D7-973B9021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37276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B6DB6E-64DB-3386-E326-39ED6995F792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33" grpId="0" autoUpdateAnimBg="0"/>
      <p:bldP spid="134" grpId="0" autoUpdateAnimBg="0"/>
      <p:bldP spid="135" grpId="0" autoUpdateAnimBg="0"/>
      <p:bldP spid="147" grpId="0" autoUpdateAnimBg="0"/>
      <p:bldP spid="148" grpId="0" autoUpdateAnimBg="0"/>
      <p:bldP spid="149" grpId="0" autoUpdateAnimBg="0"/>
      <p:bldP spid="1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43BDC9-8027-764A-78FB-131F8B29CC9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35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11</cp:revision>
  <dcterms:created xsi:type="dcterms:W3CDTF">2021-11-11T15:24:47Z</dcterms:created>
  <dcterms:modified xsi:type="dcterms:W3CDTF">2025-01-15T18:25:02Z</dcterms:modified>
</cp:coreProperties>
</file>