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5E19F2-D971-47F3-A8EF-D441BE9608D4}" v="200" dt="2025-01-15T18:24:35.4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96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1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1F5E19F2-D971-47F3-A8EF-D441BE9608D4}"/>
    <pc:docChg chg="undo custSel delSld modSld sldOrd">
      <pc:chgData name="Siegbert Rudolph" userId="2af4d44886c067cc" providerId="LiveId" clId="{1F5E19F2-D971-47F3-A8EF-D441BE9608D4}" dt="2025-01-15T18:24:58.509" v="319" actId="47"/>
      <pc:docMkLst>
        <pc:docMk/>
      </pc:docMkLst>
      <pc:sldChg chg="modSp mod">
        <pc:chgData name="Siegbert Rudolph" userId="2af4d44886c067cc" providerId="LiveId" clId="{1F5E19F2-D971-47F3-A8EF-D441BE9608D4}" dt="2025-01-15T18:00:35.596" v="234" actId="20577"/>
        <pc:sldMkLst>
          <pc:docMk/>
          <pc:sldMk cId="3618871785" sldId="256"/>
        </pc:sldMkLst>
        <pc:spChg chg="mod">
          <ac:chgData name="Siegbert Rudolph" userId="2af4d44886c067cc" providerId="LiveId" clId="{1F5E19F2-D971-47F3-A8EF-D441BE9608D4}" dt="2025-01-15T18:00:35.596" v="234" actId="20577"/>
          <ac:spMkLst>
            <pc:docMk/>
            <pc:sldMk cId="3618871785" sldId="256"/>
            <ac:spMk id="3" creationId="{3F18D5BC-09E4-4689-A9DB-EFCC7C9FA602}"/>
          </ac:spMkLst>
        </pc:spChg>
      </pc:sldChg>
      <pc:sldChg chg="addSp delSp modSp mod ord addAnim delAnim">
        <pc:chgData name="Siegbert Rudolph" userId="2af4d44886c067cc" providerId="LiveId" clId="{1F5E19F2-D971-47F3-A8EF-D441BE9608D4}" dt="2025-01-15T17:59:31.940" v="215" actId="478"/>
        <pc:sldMkLst>
          <pc:docMk/>
          <pc:sldMk cId="3780582147" sldId="257"/>
        </pc:sldMkLst>
        <pc:spChg chg="mod">
          <ac:chgData name="Siegbert Rudolph" userId="2af4d44886c067cc" providerId="LiveId" clId="{1F5E19F2-D971-47F3-A8EF-D441BE9608D4}" dt="2025-01-15T17:51:43.344" v="28" actId="20577"/>
          <ac:spMkLst>
            <pc:docMk/>
            <pc:sldMk cId="3780582147" sldId="257"/>
            <ac:spMk id="105" creationId="{685BF822-17C5-4B18-A6DF-76D7D7F60318}"/>
          </ac:spMkLst>
        </pc:spChg>
        <pc:spChg chg="mod">
          <ac:chgData name="Siegbert Rudolph" userId="2af4d44886c067cc" providerId="LiveId" clId="{1F5E19F2-D971-47F3-A8EF-D441BE9608D4}" dt="2025-01-15T17:51:49.397" v="34" actId="20577"/>
          <ac:spMkLst>
            <pc:docMk/>
            <pc:sldMk cId="3780582147" sldId="257"/>
            <ac:spMk id="106" creationId="{35B5A614-EAE9-4931-A617-39E0C7DDC5BE}"/>
          </ac:spMkLst>
        </pc:spChg>
        <pc:spChg chg="mod">
          <ac:chgData name="Siegbert Rudolph" userId="2af4d44886c067cc" providerId="LiveId" clId="{1F5E19F2-D971-47F3-A8EF-D441BE9608D4}" dt="2025-01-15T17:52:44.524" v="64" actId="5793"/>
          <ac:spMkLst>
            <pc:docMk/>
            <pc:sldMk cId="3780582147" sldId="257"/>
            <ac:spMk id="107" creationId="{89A3868E-1B11-4460-8ED0-86B42D2D7D45}"/>
          </ac:spMkLst>
        </pc:spChg>
        <pc:spChg chg="del mod">
          <ac:chgData name="Siegbert Rudolph" userId="2af4d44886c067cc" providerId="LiveId" clId="{1F5E19F2-D971-47F3-A8EF-D441BE9608D4}" dt="2025-01-15T17:52:59.911" v="69" actId="478"/>
          <ac:spMkLst>
            <pc:docMk/>
            <pc:sldMk cId="3780582147" sldId="257"/>
            <ac:spMk id="108" creationId="{23F471C5-1FAD-492B-8E2D-B3059C619C8A}"/>
          </ac:spMkLst>
        </pc:spChg>
        <pc:spChg chg="del">
          <ac:chgData name="Siegbert Rudolph" userId="2af4d44886c067cc" providerId="LiveId" clId="{1F5E19F2-D971-47F3-A8EF-D441BE9608D4}" dt="2025-01-15T17:52:56.855" v="68" actId="478"/>
          <ac:spMkLst>
            <pc:docMk/>
            <pc:sldMk cId="3780582147" sldId="257"/>
            <ac:spMk id="109" creationId="{9E01057C-03CE-4E10-B02F-AFF0BB87F099}"/>
          </ac:spMkLst>
        </pc:spChg>
        <pc:spChg chg="del">
          <ac:chgData name="Siegbert Rudolph" userId="2af4d44886c067cc" providerId="LiveId" clId="{1F5E19F2-D971-47F3-A8EF-D441BE9608D4}" dt="2025-01-15T17:52:56.855" v="68" actId="478"/>
          <ac:spMkLst>
            <pc:docMk/>
            <pc:sldMk cId="3780582147" sldId="257"/>
            <ac:spMk id="110" creationId="{F8EB7B30-FC38-4CC6-9B4B-6BD6D59A5A3A}"/>
          </ac:spMkLst>
        </pc:spChg>
        <pc:spChg chg="del">
          <ac:chgData name="Siegbert Rudolph" userId="2af4d44886c067cc" providerId="LiveId" clId="{1F5E19F2-D971-47F3-A8EF-D441BE9608D4}" dt="2025-01-15T17:52:56.855" v="68" actId="478"/>
          <ac:spMkLst>
            <pc:docMk/>
            <pc:sldMk cId="3780582147" sldId="257"/>
            <ac:spMk id="111" creationId="{D2932D5E-32E9-4680-82D7-285778B64462}"/>
          </ac:spMkLst>
        </pc:spChg>
        <pc:spChg chg="del">
          <ac:chgData name="Siegbert Rudolph" userId="2af4d44886c067cc" providerId="LiveId" clId="{1F5E19F2-D971-47F3-A8EF-D441BE9608D4}" dt="2025-01-15T17:52:56.855" v="68" actId="478"/>
          <ac:spMkLst>
            <pc:docMk/>
            <pc:sldMk cId="3780582147" sldId="257"/>
            <ac:spMk id="112" creationId="{C9F9A379-E24E-4398-8C7E-457D39B9883D}"/>
          </ac:spMkLst>
        </pc:spChg>
        <pc:spChg chg="del">
          <ac:chgData name="Siegbert Rudolph" userId="2af4d44886c067cc" providerId="LiveId" clId="{1F5E19F2-D971-47F3-A8EF-D441BE9608D4}" dt="2025-01-15T17:52:56.855" v="68" actId="478"/>
          <ac:spMkLst>
            <pc:docMk/>
            <pc:sldMk cId="3780582147" sldId="257"/>
            <ac:spMk id="113" creationId="{EA7BA9D7-E4D9-4F9C-BC6D-E71CAE53D4D1}"/>
          </ac:spMkLst>
        </pc:spChg>
        <pc:spChg chg="del">
          <ac:chgData name="Siegbert Rudolph" userId="2af4d44886c067cc" providerId="LiveId" clId="{1F5E19F2-D971-47F3-A8EF-D441BE9608D4}" dt="2025-01-15T17:52:56.855" v="68" actId="478"/>
          <ac:spMkLst>
            <pc:docMk/>
            <pc:sldMk cId="3780582147" sldId="257"/>
            <ac:spMk id="114" creationId="{4E434914-75EB-41C0-AE8E-AB13116D8210}"/>
          </ac:spMkLst>
        </pc:spChg>
        <pc:spChg chg="del">
          <ac:chgData name="Siegbert Rudolph" userId="2af4d44886c067cc" providerId="LiveId" clId="{1F5E19F2-D971-47F3-A8EF-D441BE9608D4}" dt="2025-01-15T17:52:56.855" v="68" actId="478"/>
          <ac:spMkLst>
            <pc:docMk/>
            <pc:sldMk cId="3780582147" sldId="257"/>
            <ac:spMk id="115" creationId="{03789E64-A625-42C6-B03E-CAB4CAA4AA25}"/>
          </ac:spMkLst>
        </pc:spChg>
        <pc:spChg chg="del">
          <ac:chgData name="Siegbert Rudolph" userId="2af4d44886c067cc" providerId="LiveId" clId="{1F5E19F2-D971-47F3-A8EF-D441BE9608D4}" dt="2025-01-15T17:52:56.855" v="68" actId="478"/>
          <ac:spMkLst>
            <pc:docMk/>
            <pc:sldMk cId="3780582147" sldId="257"/>
            <ac:spMk id="116" creationId="{9846AE97-E4DA-460F-801B-9D23F6351144}"/>
          </ac:spMkLst>
        </pc:spChg>
        <pc:spChg chg="del">
          <ac:chgData name="Siegbert Rudolph" userId="2af4d44886c067cc" providerId="LiveId" clId="{1F5E19F2-D971-47F3-A8EF-D441BE9608D4}" dt="2025-01-15T17:52:56.855" v="68" actId="478"/>
          <ac:spMkLst>
            <pc:docMk/>
            <pc:sldMk cId="3780582147" sldId="257"/>
            <ac:spMk id="117" creationId="{1B114069-F08E-4D41-B344-2EF97EC17829}"/>
          </ac:spMkLst>
        </pc:spChg>
        <pc:spChg chg="del">
          <ac:chgData name="Siegbert Rudolph" userId="2af4d44886c067cc" providerId="LiveId" clId="{1F5E19F2-D971-47F3-A8EF-D441BE9608D4}" dt="2025-01-15T17:52:56.855" v="68" actId="478"/>
          <ac:spMkLst>
            <pc:docMk/>
            <pc:sldMk cId="3780582147" sldId="257"/>
            <ac:spMk id="118" creationId="{3671382B-AFB7-4339-B843-F7FE79E1C9B6}"/>
          </ac:spMkLst>
        </pc:spChg>
        <pc:spChg chg="mod">
          <ac:chgData name="Siegbert Rudolph" userId="2af4d44886c067cc" providerId="LiveId" clId="{1F5E19F2-D971-47F3-A8EF-D441BE9608D4}" dt="2025-01-15T17:53:30.993" v="83" actId="20577"/>
          <ac:spMkLst>
            <pc:docMk/>
            <pc:sldMk cId="3780582147" sldId="257"/>
            <ac:spMk id="119" creationId="{E3866EEB-835F-432A-84E0-64DE6A7FA6FD}"/>
          </ac:spMkLst>
        </pc:spChg>
        <pc:spChg chg="mod">
          <ac:chgData name="Siegbert Rudolph" userId="2af4d44886c067cc" providerId="LiveId" clId="{1F5E19F2-D971-47F3-A8EF-D441BE9608D4}" dt="2025-01-15T17:59:02.297" v="213" actId="408"/>
          <ac:spMkLst>
            <pc:docMk/>
            <pc:sldMk cId="3780582147" sldId="257"/>
            <ac:spMk id="120" creationId="{942BA0BE-6BEC-4E49-80A9-36771BBB2A77}"/>
          </ac:spMkLst>
        </pc:spChg>
        <pc:spChg chg="mod">
          <ac:chgData name="Siegbert Rudolph" userId="2af4d44886c067cc" providerId="LiveId" clId="{1F5E19F2-D971-47F3-A8EF-D441BE9608D4}" dt="2025-01-15T17:59:02.297" v="213" actId="408"/>
          <ac:spMkLst>
            <pc:docMk/>
            <pc:sldMk cId="3780582147" sldId="257"/>
            <ac:spMk id="121" creationId="{84F9470D-1FFA-4DE7-AFCF-DA872DF2D587}"/>
          </ac:spMkLst>
        </pc:spChg>
        <pc:spChg chg="add del mod">
          <ac:chgData name="Siegbert Rudolph" userId="2af4d44886c067cc" providerId="LiveId" clId="{1F5E19F2-D971-47F3-A8EF-D441BE9608D4}" dt="2025-01-15T17:59:02.297" v="213" actId="408"/>
          <ac:spMkLst>
            <pc:docMk/>
            <pc:sldMk cId="3780582147" sldId="257"/>
            <ac:spMk id="122" creationId="{A4F07B14-60F5-4F78-8CC8-3C6F2E7382B3}"/>
          </ac:spMkLst>
        </pc:spChg>
        <pc:spChg chg="add del mod">
          <ac:chgData name="Siegbert Rudolph" userId="2af4d44886c067cc" providerId="LiveId" clId="{1F5E19F2-D971-47F3-A8EF-D441BE9608D4}" dt="2025-01-15T17:59:02.297" v="213" actId="408"/>
          <ac:spMkLst>
            <pc:docMk/>
            <pc:sldMk cId="3780582147" sldId="257"/>
            <ac:spMk id="123" creationId="{B152A700-082F-41A9-902A-057E0596D066}"/>
          </ac:spMkLst>
        </pc:spChg>
        <pc:spChg chg="add del mod">
          <ac:chgData name="Siegbert Rudolph" userId="2af4d44886c067cc" providerId="LiveId" clId="{1F5E19F2-D971-47F3-A8EF-D441BE9608D4}" dt="2025-01-15T17:59:02.297" v="213" actId="408"/>
          <ac:spMkLst>
            <pc:docMk/>
            <pc:sldMk cId="3780582147" sldId="257"/>
            <ac:spMk id="124" creationId="{5E6C5065-8338-4C4B-B812-A270108C97A8}"/>
          </ac:spMkLst>
        </pc:spChg>
        <pc:spChg chg="add del mod">
          <ac:chgData name="Siegbert Rudolph" userId="2af4d44886c067cc" providerId="LiveId" clId="{1F5E19F2-D971-47F3-A8EF-D441BE9608D4}" dt="2025-01-15T17:59:02.297" v="213" actId="408"/>
          <ac:spMkLst>
            <pc:docMk/>
            <pc:sldMk cId="3780582147" sldId="257"/>
            <ac:spMk id="125" creationId="{D0B61465-3402-4CC3-8C8B-A3C40916AA8B}"/>
          </ac:spMkLst>
        </pc:spChg>
        <pc:spChg chg="add del mod">
          <ac:chgData name="Siegbert Rudolph" userId="2af4d44886c067cc" providerId="LiveId" clId="{1F5E19F2-D971-47F3-A8EF-D441BE9608D4}" dt="2025-01-15T17:58:47.483" v="212" actId="1038"/>
          <ac:spMkLst>
            <pc:docMk/>
            <pc:sldMk cId="3780582147" sldId="257"/>
            <ac:spMk id="126" creationId="{A8BBFB4F-4ADC-4481-937F-C352F139A1E4}"/>
          </ac:spMkLst>
        </pc:spChg>
        <pc:spChg chg="add del">
          <ac:chgData name="Siegbert Rudolph" userId="2af4d44886c067cc" providerId="LiveId" clId="{1F5E19F2-D971-47F3-A8EF-D441BE9608D4}" dt="2025-01-15T17:54:30.615" v="123" actId="478"/>
          <ac:spMkLst>
            <pc:docMk/>
            <pc:sldMk cId="3780582147" sldId="257"/>
            <ac:spMk id="127" creationId="{9117E045-458C-482E-A73B-926451824737}"/>
          </ac:spMkLst>
        </pc:spChg>
        <pc:spChg chg="add del">
          <ac:chgData name="Siegbert Rudolph" userId="2af4d44886c067cc" providerId="LiveId" clId="{1F5E19F2-D971-47F3-A8EF-D441BE9608D4}" dt="2025-01-15T17:54:30.615" v="123" actId="478"/>
          <ac:spMkLst>
            <pc:docMk/>
            <pc:sldMk cId="3780582147" sldId="257"/>
            <ac:spMk id="128" creationId="{D4A3E169-1DF3-4FB0-BF81-723A1F987F04}"/>
          </ac:spMkLst>
        </pc:spChg>
        <pc:spChg chg="add del">
          <ac:chgData name="Siegbert Rudolph" userId="2af4d44886c067cc" providerId="LiveId" clId="{1F5E19F2-D971-47F3-A8EF-D441BE9608D4}" dt="2025-01-15T17:54:30.615" v="123" actId="478"/>
          <ac:spMkLst>
            <pc:docMk/>
            <pc:sldMk cId="3780582147" sldId="257"/>
            <ac:spMk id="129" creationId="{CCE7A8B5-1417-4D7C-9DC1-0D4A04D577DB}"/>
          </ac:spMkLst>
        </pc:spChg>
        <pc:spChg chg="add del">
          <ac:chgData name="Siegbert Rudolph" userId="2af4d44886c067cc" providerId="LiveId" clId="{1F5E19F2-D971-47F3-A8EF-D441BE9608D4}" dt="2025-01-15T17:54:30.615" v="123" actId="478"/>
          <ac:spMkLst>
            <pc:docMk/>
            <pc:sldMk cId="3780582147" sldId="257"/>
            <ac:spMk id="130" creationId="{0BA60CEA-392F-4B0F-B092-DC616177C446}"/>
          </ac:spMkLst>
        </pc:spChg>
        <pc:spChg chg="add del">
          <ac:chgData name="Siegbert Rudolph" userId="2af4d44886c067cc" providerId="LiveId" clId="{1F5E19F2-D971-47F3-A8EF-D441BE9608D4}" dt="2025-01-15T17:54:30.615" v="123" actId="478"/>
          <ac:spMkLst>
            <pc:docMk/>
            <pc:sldMk cId="3780582147" sldId="257"/>
            <ac:spMk id="131" creationId="{634DDE32-BCBA-40CD-9067-3574D1CB9913}"/>
          </ac:spMkLst>
        </pc:spChg>
        <pc:spChg chg="add del">
          <ac:chgData name="Siegbert Rudolph" userId="2af4d44886c067cc" providerId="LiveId" clId="{1F5E19F2-D971-47F3-A8EF-D441BE9608D4}" dt="2025-01-15T17:54:30.615" v="123" actId="478"/>
          <ac:spMkLst>
            <pc:docMk/>
            <pc:sldMk cId="3780582147" sldId="257"/>
            <ac:spMk id="132" creationId="{BF3E6BD4-FD95-4043-9140-4A0BCF69C2C3}"/>
          </ac:spMkLst>
        </pc:spChg>
        <pc:spChg chg="mod">
          <ac:chgData name="Siegbert Rudolph" userId="2af4d44886c067cc" providerId="LiveId" clId="{1F5E19F2-D971-47F3-A8EF-D441BE9608D4}" dt="2025-01-15T17:55:43.005" v="128" actId="20577"/>
          <ac:spMkLst>
            <pc:docMk/>
            <pc:sldMk cId="3780582147" sldId="257"/>
            <ac:spMk id="133" creationId="{507E37BA-51B0-45D3-839F-5D5F24F412AD}"/>
          </ac:spMkLst>
        </pc:spChg>
        <pc:spChg chg="mod">
          <ac:chgData name="Siegbert Rudolph" userId="2af4d44886c067cc" providerId="LiveId" clId="{1F5E19F2-D971-47F3-A8EF-D441BE9608D4}" dt="2025-01-15T17:55:58.779" v="132" actId="20577"/>
          <ac:spMkLst>
            <pc:docMk/>
            <pc:sldMk cId="3780582147" sldId="257"/>
            <ac:spMk id="134" creationId="{90E0142E-CAE5-4A2D-8F6A-20A2B25880A5}"/>
          </ac:spMkLst>
        </pc:spChg>
        <pc:spChg chg="mod">
          <ac:chgData name="Siegbert Rudolph" userId="2af4d44886c067cc" providerId="LiveId" clId="{1F5E19F2-D971-47F3-A8EF-D441BE9608D4}" dt="2025-01-15T17:57:35.566" v="153" actId="5793"/>
          <ac:spMkLst>
            <pc:docMk/>
            <pc:sldMk cId="3780582147" sldId="257"/>
            <ac:spMk id="135" creationId="{3A5E7830-EFC5-4FB6-908F-FD12B8640F05}"/>
          </ac:spMkLst>
        </pc:spChg>
        <pc:spChg chg="del mod">
          <ac:chgData name="Siegbert Rudolph" userId="2af4d44886c067cc" providerId="LiveId" clId="{1F5E19F2-D971-47F3-A8EF-D441BE9608D4}" dt="2025-01-15T17:57:42.317" v="155" actId="478"/>
          <ac:spMkLst>
            <pc:docMk/>
            <pc:sldMk cId="3780582147" sldId="257"/>
            <ac:spMk id="136" creationId="{4D1E2250-CBCF-4F0A-B7DB-11EB3FCDCBED}"/>
          </ac:spMkLst>
        </pc:spChg>
        <pc:spChg chg="del">
          <ac:chgData name="Siegbert Rudolph" userId="2af4d44886c067cc" providerId="LiveId" clId="{1F5E19F2-D971-47F3-A8EF-D441BE9608D4}" dt="2025-01-15T17:57:40.090" v="154" actId="478"/>
          <ac:spMkLst>
            <pc:docMk/>
            <pc:sldMk cId="3780582147" sldId="257"/>
            <ac:spMk id="137" creationId="{DDD84C89-7B8C-4258-8FD3-3F0FB8AF1EDC}"/>
          </ac:spMkLst>
        </pc:spChg>
        <pc:spChg chg="del">
          <ac:chgData name="Siegbert Rudolph" userId="2af4d44886c067cc" providerId="LiveId" clId="{1F5E19F2-D971-47F3-A8EF-D441BE9608D4}" dt="2025-01-15T17:57:40.090" v="154" actId="478"/>
          <ac:spMkLst>
            <pc:docMk/>
            <pc:sldMk cId="3780582147" sldId="257"/>
            <ac:spMk id="138" creationId="{377D9159-CE7B-4076-B1A7-5BBDBA2F8BCD}"/>
          </ac:spMkLst>
        </pc:spChg>
        <pc:spChg chg="del">
          <ac:chgData name="Siegbert Rudolph" userId="2af4d44886c067cc" providerId="LiveId" clId="{1F5E19F2-D971-47F3-A8EF-D441BE9608D4}" dt="2025-01-15T17:57:40.090" v="154" actId="478"/>
          <ac:spMkLst>
            <pc:docMk/>
            <pc:sldMk cId="3780582147" sldId="257"/>
            <ac:spMk id="139" creationId="{A896461F-0748-42F4-886A-4E6DAA7ADFDD}"/>
          </ac:spMkLst>
        </pc:spChg>
        <pc:spChg chg="del">
          <ac:chgData name="Siegbert Rudolph" userId="2af4d44886c067cc" providerId="LiveId" clId="{1F5E19F2-D971-47F3-A8EF-D441BE9608D4}" dt="2025-01-15T17:57:40.090" v="154" actId="478"/>
          <ac:spMkLst>
            <pc:docMk/>
            <pc:sldMk cId="3780582147" sldId="257"/>
            <ac:spMk id="140" creationId="{8FACC7E7-803D-4980-9437-418A565F3EA1}"/>
          </ac:spMkLst>
        </pc:spChg>
        <pc:spChg chg="del">
          <ac:chgData name="Siegbert Rudolph" userId="2af4d44886c067cc" providerId="LiveId" clId="{1F5E19F2-D971-47F3-A8EF-D441BE9608D4}" dt="2025-01-15T17:57:40.090" v="154" actId="478"/>
          <ac:spMkLst>
            <pc:docMk/>
            <pc:sldMk cId="3780582147" sldId="257"/>
            <ac:spMk id="141" creationId="{0FAFA2F2-CFA9-49E0-84B7-FF2EBB6F589D}"/>
          </ac:spMkLst>
        </pc:spChg>
        <pc:spChg chg="del">
          <ac:chgData name="Siegbert Rudolph" userId="2af4d44886c067cc" providerId="LiveId" clId="{1F5E19F2-D971-47F3-A8EF-D441BE9608D4}" dt="2025-01-15T17:57:40.090" v="154" actId="478"/>
          <ac:spMkLst>
            <pc:docMk/>
            <pc:sldMk cId="3780582147" sldId="257"/>
            <ac:spMk id="142" creationId="{7F82C258-B9D4-4A6C-ABB0-8BB9FF65D5E9}"/>
          </ac:spMkLst>
        </pc:spChg>
        <pc:spChg chg="del">
          <ac:chgData name="Siegbert Rudolph" userId="2af4d44886c067cc" providerId="LiveId" clId="{1F5E19F2-D971-47F3-A8EF-D441BE9608D4}" dt="2025-01-15T17:57:40.090" v="154" actId="478"/>
          <ac:spMkLst>
            <pc:docMk/>
            <pc:sldMk cId="3780582147" sldId="257"/>
            <ac:spMk id="143" creationId="{1098B231-24BF-4350-A8F0-2A89DC6C87A1}"/>
          </ac:spMkLst>
        </pc:spChg>
        <pc:spChg chg="del">
          <ac:chgData name="Siegbert Rudolph" userId="2af4d44886c067cc" providerId="LiveId" clId="{1F5E19F2-D971-47F3-A8EF-D441BE9608D4}" dt="2025-01-15T17:57:40.090" v="154" actId="478"/>
          <ac:spMkLst>
            <pc:docMk/>
            <pc:sldMk cId="3780582147" sldId="257"/>
            <ac:spMk id="144" creationId="{CD7D4F3F-1E28-4172-828E-273FC866B34E}"/>
          </ac:spMkLst>
        </pc:spChg>
        <pc:spChg chg="del">
          <ac:chgData name="Siegbert Rudolph" userId="2af4d44886c067cc" providerId="LiveId" clId="{1F5E19F2-D971-47F3-A8EF-D441BE9608D4}" dt="2025-01-15T17:57:40.090" v="154" actId="478"/>
          <ac:spMkLst>
            <pc:docMk/>
            <pc:sldMk cId="3780582147" sldId="257"/>
            <ac:spMk id="145" creationId="{5717A451-1FF5-4BA6-8C3B-656AEA510318}"/>
          </ac:spMkLst>
        </pc:spChg>
        <pc:spChg chg="del">
          <ac:chgData name="Siegbert Rudolph" userId="2af4d44886c067cc" providerId="LiveId" clId="{1F5E19F2-D971-47F3-A8EF-D441BE9608D4}" dt="2025-01-15T17:57:40.090" v="154" actId="478"/>
          <ac:spMkLst>
            <pc:docMk/>
            <pc:sldMk cId="3780582147" sldId="257"/>
            <ac:spMk id="146" creationId="{45A69620-B7FF-452C-9EEE-11AA099F16A0}"/>
          </ac:spMkLst>
        </pc:spChg>
        <pc:spChg chg="mod">
          <ac:chgData name="Siegbert Rudolph" userId="2af4d44886c067cc" providerId="LiveId" clId="{1F5E19F2-D971-47F3-A8EF-D441BE9608D4}" dt="2025-01-15T17:57:52.665" v="160" actId="20577"/>
          <ac:spMkLst>
            <pc:docMk/>
            <pc:sldMk cId="3780582147" sldId="257"/>
            <ac:spMk id="147" creationId="{7B09B9F5-C3CF-42FE-A584-BE1D09BC1778}"/>
          </ac:spMkLst>
        </pc:spChg>
        <pc:spChg chg="mod">
          <ac:chgData name="Siegbert Rudolph" userId="2af4d44886c067cc" providerId="LiveId" clId="{1F5E19F2-D971-47F3-A8EF-D441BE9608D4}" dt="2025-01-15T17:59:14.457" v="214" actId="408"/>
          <ac:spMkLst>
            <pc:docMk/>
            <pc:sldMk cId="3780582147" sldId="257"/>
            <ac:spMk id="148" creationId="{DEDFAA24-C5F2-47E1-850B-B3EF6354C83C}"/>
          </ac:spMkLst>
        </pc:spChg>
        <pc:spChg chg="mod">
          <ac:chgData name="Siegbert Rudolph" userId="2af4d44886c067cc" providerId="LiveId" clId="{1F5E19F2-D971-47F3-A8EF-D441BE9608D4}" dt="2025-01-15T17:59:14.457" v="214" actId="408"/>
          <ac:spMkLst>
            <pc:docMk/>
            <pc:sldMk cId="3780582147" sldId="257"/>
            <ac:spMk id="149" creationId="{0374807E-3097-4180-8F1A-0109A8AD1B08}"/>
          </ac:spMkLst>
        </pc:spChg>
        <pc:spChg chg="mod">
          <ac:chgData name="Siegbert Rudolph" userId="2af4d44886c067cc" providerId="LiveId" clId="{1F5E19F2-D971-47F3-A8EF-D441BE9608D4}" dt="2025-01-15T17:58:43.242" v="199" actId="1038"/>
          <ac:spMkLst>
            <pc:docMk/>
            <pc:sldMk cId="3780582147" sldId="257"/>
            <ac:spMk id="150" creationId="{1765CEAF-2ECA-41D7-ABAB-07CC8267AD54}"/>
          </ac:spMkLst>
        </pc:spChg>
        <pc:spChg chg="del">
          <ac:chgData name="Siegbert Rudolph" userId="2af4d44886c067cc" providerId="LiveId" clId="{1F5E19F2-D971-47F3-A8EF-D441BE9608D4}" dt="2025-01-15T17:58:24.051" v="180" actId="478"/>
          <ac:spMkLst>
            <pc:docMk/>
            <pc:sldMk cId="3780582147" sldId="257"/>
            <ac:spMk id="151" creationId="{56F15CEC-2D63-41DB-A97D-7CFEF4039888}"/>
          </ac:spMkLst>
        </pc:spChg>
        <pc:spChg chg="del">
          <ac:chgData name="Siegbert Rudolph" userId="2af4d44886c067cc" providerId="LiveId" clId="{1F5E19F2-D971-47F3-A8EF-D441BE9608D4}" dt="2025-01-15T17:58:24.051" v="180" actId="478"/>
          <ac:spMkLst>
            <pc:docMk/>
            <pc:sldMk cId="3780582147" sldId="257"/>
            <ac:spMk id="152" creationId="{A2E72695-7AFB-4ED8-ABA9-F29FCD7C6BA5}"/>
          </ac:spMkLst>
        </pc:spChg>
        <pc:spChg chg="del">
          <ac:chgData name="Siegbert Rudolph" userId="2af4d44886c067cc" providerId="LiveId" clId="{1F5E19F2-D971-47F3-A8EF-D441BE9608D4}" dt="2025-01-15T17:58:24.051" v="180" actId="478"/>
          <ac:spMkLst>
            <pc:docMk/>
            <pc:sldMk cId="3780582147" sldId="257"/>
            <ac:spMk id="153" creationId="{49727644-6525-4923-8618-6713CD57F5B4}"/>
          </ac:spMkLst>
        </pc:spChg>
        <pc:spChg chg="del">
          <ac:chgData name="Siegbert Rudolph" userId="2af4d44886c067cc" providerId="LiveId" clId="{1F5E19F2-D971-47F3-A8EF-D441BE9608D4}" dt="2025-01-15T17:58:24.051" v="180" actId="478"/>
          <ac:spMkLst>
            <pc:docMk/>
            <pc:sldMk cId="3780582147" sldId="257"/>
            <ac:spMk id="154" creationId="{F06D8E2D-2A0B-4835-9A94-69ED7DD9A77C}"/>
          </ac:spMkLst>
        </pc:spChg>
        <pc:spChg chg="del">
          <ac:chgData name="Siegbert Rudolph" userId="2af4d44886c067cc" providerId="LiveId" clId="{1F5E19F2-D971-47F3-A8EF-D441BE9608D4}" dt="2025-01-15T17:58:24.051" v="180" actId="478"/>
          <ac:spMkLst>
            <pc:docMk/>
            <pc:sldMk cId="3780582147" sldId="257"/>
            <ac:spMk id="155" creationId="{384D2BB5-2D81-4C54-A2AC-1ACE9F780A67}"/>
          </ac:spMkLst>
        </pc:spChg>
        <pc:spChg chg="del">
          <ac:chgData name="Siegbert Rudolph" userId="2af4d44886c067cc" providerId="LiveId" clId="{1F5E19F2-D971-47F3-A8EF-D441BE9608D4}" dt="2025-01-15T17:58:24.051" v="180" actId="478"/>
          <ac:spMkLst>
            <pc:docMk/>
            <pc:sldMk cId="3780582147" sldId="257"/>
            <ac:spMk id="156" creationId="{76E5556F-16FE-4B1A-A211-AD5D66E8785A}"/>
          </ac:spMkLst>
        </pc:spChg>
        <pc:spChg chg="del">
          <ac:chgData name="Siegbert Rudolph" userId="2af4d44886c067cc" providerId="LiveId" clId="{1F5E19F2-D971-47F3-A8EF-D441BE9608D4}" dt="2025-01-15T17:58:24.051" v="180" actId="478"/>
          <ac:spMkLst>
            <pc:docMk/>
            <pc:sldMk cId="3780582147" sldId="257"/>
            <ac:spMk id="157" creationId="{3BEE96DB-4E90-4860-8B73-9BF01D350D48}"/>
          </ac:spMkLst>
        </pc:spChg>
        <pc:spChg chg="del">
          <ac:chgData name="Siegbert Rudolph" userId="2af4d44886c067cc" providerId="LiveId" clId="{1F5E19F2-D971-47F3-A8EF-D441BE9608D4}" dt="2025-01-15T17:58:24.051" v="180" actId="478"/>
          <ac:spMkLst>
            <pc:docMk/>
            <pc:sldMk cId="3780582147" sldId="257"/>
            <ac:spMk id="158" creationId="{69C9B117-07D8-4B5C-AEB7-464F0C9D65C0}"/>
          </ac:spMkLst>
        </pc:spChg>
        <pc:spChg chg="del">
          <ac:chgData name="Siegbert Rudolph" userId="2af4d44886c067cc" providerId="LiveId" clId="{1F5E19F2-D971-47F3-A8EF-D441BE9608D4}" dt="2025-01-15T17:58:24.051" v="180" actId="478"/>
          <ac:spMkLst>
            <pc:docMk/>
            <pc:sldMk cId="3780582147" sldId="257"/>
            <ac:spMk id="159" creationId="{239348D7-CB4B-49F1-BD2E-C25F4966903E}"/>
          </ac:spMkLst>
        </pc:spChg>
        <pc:spChg chg="del">
          <ac:chgData name="Siegbert Rudolph" userId="2af4d44886c067cc" providerId="LiveId" clId="{1F5E19F2-D971-47F3-A8EF-D441BE9608D4}" dt="2025-01-15T17:58:24.051" v="180" actId="478"/>
          <ac:spMkLst>
            <pc:docMk/>
            <pc:sldMk cId="3780582147" sldId="257"/>
            <ac:spMk id="160" creationId="{371E01ED-4241-4E42-92F0-B62E3A8302F6}"/>
          </ac:spMkLst>
        </pc:spChg>
        <pc:spChg chg="del">
          <ac:chgData name="Siegbert Rudolph" userId="2af4d44886c067cc" providerId="LiveId" clId="{1F5E19F2-D971-47F3-A8EF-D441BE9608D4}" dt="2025-01-15T17:59:31.940" v="215" actId="478"/>
          <ac:spMkLst>
            <pc:docMk/>
            <pc:sldMk cId="3780582147" sldId="257"/>
            <ac:spMk id="189" creationId="{29CF2551-8F91-45CC-9754-1871F64B02EE}"/>
          </ac:spMkLst>
        </pc:spChg>
        <pc:spChg chg="del">
          <ac:chgData name="Siegbert Rudolph" userId="2af4d44886c067cc" providerId="LiveId" clId="{1F5E19F2-D971-47F3-A8EF-D441BE9608D4}" dt="2025-01-15T17:59:31.940" v="215" actId="478"/>
          <ac:spMkLst>
            <pc:docMk/>
            <pc:sldMk cId="3780582147" sldId="257"/>
            <ac:spMk id="191" creationId="{4F10A94B-6725-4100-98FC-4D12993D280C}"/>
          </ac:spMkLst>
        </pc:spChg>
        <pc:spChg chg="del">
          <ac:chgData name="Siegbert Rudolph" userId="2af4d44886c067cc" providerId="LiveId" clId="{1F5E19F2-D971-47F3-A8EF-D441BE9608D4}" dt="2025-01-15T17:59:31.940" v="215" actId="478"/>
          <ac:spMkLst>
            <pc:docMk/>
            <pc:sldMk cId="3780582147" sldId="257"/>
            <ac:spMk id="192" creationId="{A2135C2C-95C3-4D57-8A13-FD8F04258ADF}"/>
          </ac:spMkLst>
        </pc:spChg>
        <pc:spChg chg="del">
          <ac:chgData name="Siegbert Rudolph" userId="2af4d44886c067cc" providerId="LiveId" clId="{1F5E19F2-D971-47F3-A8EF-D441BE9608D4}" dt="2025-01-15T17:59:31.940" v="215" actId="478"/>
          <ac:spMkLst>
            <pc:docMk/>
            <pc:sldMk cId="3780582147" sldId="257"/>
            <ac:spMk id="193" creationId="{1919D401-47DD-435E-9CA6-9F7A4013FC3F}"/>
          </ac:spMkLst>
        </pc:spChg>
        <pc:spChg chg="del">
          <ac:chgData name="Siegbert Rudolph" userId="2af4d44886c067cc" providerId="LiveId" clId="{1F5E19F2-D971-47F3-A8EF-D441BE9608D4}" dt="2025-01-15T17:59:31.940" v="215" actId="478"/>
          <ac:spMkLst>
            <pc:docMk/>
            <pc:sldMk cId="3780582147" sldId="257"/>
            <ac:spMk id="194" creationId="{A5B923E3-708B-47D7-8140-7CFF22F7DDB2}"/>
          </ac:spMkLst>
        </pc:spChg>
        <pc:spChg chg="del">
          <ac:chgData name="Siegbert Rudolph" userId="2af4d44886c067cc" providerId="LiveId" clId="{1F5E19F2-D971-47F3-A8EF-D441BE9608D4}" dt="2025-01-15T17:59:31.940" v="215" actId="478"/>
          <ac:spMkLst>
            <pc:docMk/>
            <pc:sldMk cId="3780582147" sldId="257"/>
            <ac:spMk id="196" creationId="{AEEC39E2-85FE-4C8B-B11B-470CEDF4ABCC}"/>
          </ac:spMkLst>
        </pc:spChg>
        <pc:spChg chg="del">
          <ac:chgData name="Siegbert Rudolph" userId="2af4d44886c067cc" providerId="LiveId" clId="{1F5E19F2-D971-47F3-A8EF-D441BE9608D4}" dt="2025-01-15T17:59:31.940" v="215" actId="478"/>
          <ac:spMkLst>
            <pc:docMk/>
            <pc:sldMk cId="3780582147" sldId="257"/>
            <ac:spMk id="197" creationId="{0EE527A7-586F-4A63-A6B1-EC0A461371E7}"/>
          </ac:spMkLst>
        </pc:spChg>
        <pc:spChg chg="del">
          <ac:chgData name="Siegbert Rudolph" userId="2af4d44886c067cc" providerId="LiveId" clId="{1F5E19F2-D971-47F3-A8EF-D441BE9608D4}" dt="2025-01-15T17:59:31.940" v="215" actId="478"/>
          <ac:spMkLst>
            <pc:docMk/>
            <pc:sldMk cId="3780582147" sldId="257"/>
            <ac:spMk id="201" creationId="{3474D86D-C359-4489-94DB-0BA8642A41C5}"/>
          </ac:spMkLst>
        </pc:spChg>
        <pc:spChg chg="del">
          <ac:chgData name="Siegbert Rudolph" userId="2af4d44886c067cc" providerId="LiveId" clId="{1F5E19F2-D971-47F3-A8EF-D441BE9608D4}" dt="2025-01-15T17:59:31.940" v="215" actId="478"/>
          <ac:spMkLst>
            <pc:docMk/>
            <pc:sldMk cId="3780582147" sldId="257"/>
            <ac:spMk id="202" creationId="{CED7486E-841B-4247-BAA2-4DC5F7467A27}"/>
          </ac:spMkLst>
        </pc:spChg>
        <pc:spChg chg="del">
          <ac:chgData name="Siegbert Rudolph" userId="2af4d44886c067cc" providerId="LiveId" clId="{1F5E19F2-D971-47F3-A8EF-D441BE9608D4}" dt="2025-01-15T17:59:31.940" v="215" actId="478"/>
          <ac:spMkLst>
            <pc:docMk/>
            <pc:sldMk cId="3780582147" sldId="257"/>
            <ac:spMk id="237" creationId="{14F312AB-FF63-4487-AB91-267A44CC126A}"/>
          </ac:spMkLst>
        </pc:spChg>
        <pc:spChg chg="mod">
          <ac:chgData name="Siegbert Rudolph" userId="2af4d44886c067cc" providerId="LiveId" clId="{1F5E19F2-D971-47F3-A8EF-D441BE9608D4}" dt="2025-01-15T17:55:29.848" v="124" actId="20577"/>
          <ac:spMkLst>
            <pc:docMk/>
            <pc:sldMk cId="3780582147" sldId="257"/>
            <ac:spMk id="240" creationId="{AF159694-B4A4-4E7D-95D7-973B9021A012}"/>
          </ac:spMkLst>
        </pc:spChg>
      </pc:sldChg>
      <pc:sldChg chg="modSp del mod">
        <pc:chgData name="Siegbert Rudolph" userId="2af4d44886c067cc" providerId="LiveId" clId="{1F5E19F2-D971-47F3-A8EF-D441BE9608D4}" dt="2025-01-15T18:24:58.509" v="319" actId="47"/>
        <pc:sldMkLst>
          <pc:docMk/>
          <pc:sldMk cId="1269895419" sldId="258"/>
        </pc:sldMkLst>
        <pc:spChg chg="mod">
          <ac:chgData name="Siegbert Rudolph" userId="2af4d44886c067cc" providerId="LiveId" clId="{1F5E19F2-D971-47F3-A8EF-D441BE9608D4}" dt="2025-01-15T18:22:28.268" v="236" actId="20577"/>
          <ac:spMkLst>
            <pc:docMk/>
            <pc:sldMk cId="1269895419" sldId="258"/>
            <ac:spMk id="4" creationId="{E4248C62-B06D-4875-8218-CA94DBBEF853}"/>
          </ac:spMkLst>
        </pc:spChg>
        <pc:spChg chg="mod">
          <ac:chgData name="Siegbert Rudolph" userId="2af4d44886c067cc" providerId="LiveId" clId="{1F5E19F2-D971-47F3-A8EF-D441BE9608D4}" dt="2025-01-15T18:22:44.813" v="266" actId="20577"/>
          <ac:spMkLst>
            <pc:docMk/>
            <pc:sldMk cId="1269895419" sldId="258"/>
            <ac:spMk id="5" creationId="{BA8F6012-0E4D-40A7-8A13-E0631616CA47}"/>
          </ac:spMkLst>
        </pc:spChg>
        <pc:spChg chg="mod">
          <ac:chgData name="Siegbert Rudolph" userId="2af4d44886c067cc" providerId="LiveId" clId="{1F5E19F2-D971-47F3-A8EF-D441BE9608D4}" dt="2025-01-15T18:23:17.888" v="276" actId="20577"/>
          <ac:spMkLst>
            <pc:docMk/>
            <pc:sldMk cId="1269895419" sldId="258"/>
            <ac:spMk id="6" creationId="{777DB96E-1185-4AF0-87A1-7D54CA735F4A}"/>
          </ac:spMkLst>
        </pc:spChg>
        <pc:spChg chg="mod">
          <ac:chgData name="Siegbert Rudolph" userId="2af4d44886c067cc" providerId="LiveId" clId="{1F5E19F2-D971-47F3-A8EF-D441BE9608D4}" dt="2025-01-15T18:23:36.753" v="279" actId="20577"/>
          <ac:spMkLst>
            <pc:docMk/>
            <pc:sldMk cId="1269895419" sldId="258"/>
            <ac:spMk id="7" creationId="{8001FBE5-06E7-424C-BB27-211487331E81}"/>
          </ac:spMkLst>
        </pc:spChg>
        <pc:spChg chg="mod">
          <ac:chgData name="Siegbert Rudolph" userId="2af4d44886c067cc" providerId="LiveId" clId="{1F5E19F2-D971-47F3-A8EF-D441BE9608D4}" dt="2025-01-15T18:22:38.123" v="264" actId="1038"/>
          <ac:spMkLst>
            <pc:docMk/>
            <pc:sldMk cId="1269895419" sldId="258"/>
            <ac:spMk id="11" creationId="{705D9F4C-3816-4CCC-8F80-E2482D28AB31}"/>
          </ac:spMkLst>
        </pc:spChg>
        <pc:spChg chg="mod">
          <ac:chgData name="Siegbert Rudolph" userId="2af4d44886c067cc" providerId="LiveId" clId="{1F5E19F2-D971-47F3-A8EF-D441BE9608D4}" dt="2025-01-15T18:22:54.112" v="267" actId="20577"/>
          <ac:spMkLst>
            <pc:docMk/>
            <pc:sldMk cId="1269895419" sldId="258"/>
            <ac:spMk id="18" creationId="{45F35CDA-8E6B-4554-B9E3-FA2E3547F906}"/>
          </ac:spMkLst>
        </pc:spChg>
        <pc:spChg chg="mod">
          <ac:chgData name="Siegbert Rudolph" userId="2af4d44886c067cc" providerId="LiveId" clId="{1F5E19F2-D971-47F3-A8EF-D441BE9608D4}" dt="2025-01-15T18:22:56.960" v="268" actId="20577"/>
          <ac:spMkLst>
            <pc:docMk/>
            <pc:sldMk cId="1269895419" sldId="258"/>
            <ac:spMk id="19" creationId="{6254C3A7-EB99-4CDC-A7A3-05108A85F357}"/>
          </ac:spMkLst>
        </pc:spChg>
        <pc:spChg chg="mod">
          <ac:chgData name="Siegbert Rudolph" userId="2af4d44886c067cc" providerId="LiveId" clId="{1F5E19F2-D971-47F3-A8EF-D441BE9608D4}" dt="2025-01-15T18:23:49.539" v="281" actId="20577"/>
          <ac:spMkLst>
            <pc:docMk/>
            <pc:sldMk cId="1269895419" sldId="258"/>
            <ac:spMk id="20" creationId="{222D098E-2D9C-45DB-B9B5-E37E01EBF926}"/>
          </ac:spMkLst>
        </pc:spChg>
        <pc:spChg chg="mod">
          <ac:chgData name="Siegbert Rudolph" userId="2af4d44886c067cc" providerId="LiveId" clId="{1F5E19F2-D971-47F3-A8EF-D441BE9608D4}" dt="2025-01-15T18:23:55.472" v="285" actId="20577"/>
          <ac:spMkLst>
            <pc:docMk/>
            <pc:sldMk cId="1269895419" sldId="258"/>
            <ac:spMk id="21" creationId="{7BDBB465-803C-4F85-A034-DD6EE276E1CC}"/>
          </ac:spMkLst>
        </pc:spChg>
        <pc:spChg chg="mod">
          <ac:chgData name="Siegbert Rudolph" userId="2af4d44886c067cc" providerId="LiveId" clId="{1F5E19F2-D971-47F3-A8EF-D441BE9608D4}" dt="2025-01-15T18:22:38.123" v="264" actId="1038"/>
          <ac:spMkLst>
            <pc:docMk/>
            <pc:sldMk cId="1269895419" sldId="258"/>
            <ac:spMk id="25" creationId="{FD4381DF-C66F-4E60-8FC5-7788C85D35FA}"/>
          </ac:spMkLst>
        </pc:spChg>
        <pc:spChg chg="mod">
          <ac:chgData name="Siegbert Rudolph" userId="2af4d44886c067cc" providerId="LiveId" clId="{1F5E19F2-D971-47F3-A8EF-D441BE9608D4}" dt="2025-01-15T18:23:04.848" v="270" actId="20577"/>
          <ac:spMkLst>
            <pc:docMk/>
            <pc:sldMk cId="1269895419" sldId="258"/>
            <ac:spMk id="32" creationId="{605A73A4-31A3-4D45-8211-B16ED42821BE}"/>
          </ac:spMkLst>
        </pc:spChg>
        <pc:spChg chg="mod">
          <ac:chgData name="Siegbert Rudolph" userId="2af4d44886c067cc" providerId="LiveId" clId="{1F5E19F2-D971-47F3-A8EF-D441BE9608D4}" dt="2025-01-15T18:23:09.542" v="272" actId="20577"/>
          <ac:spMkLst>
            <pc:docMk/>
            <pc:sldMk cId="1269895419" sldId="258"/>
            <ac:spMk id="33" creationId="{9E0B946C-D817-4D97-B82B-1512DC42BF72}"/>
          </ac:spMkLst>
        </pc:spChg>
        <pc:spChg chg="mod">
          <ac:chgData name="Siegbert Rudolph" userId="2af4d44886c067cc" providerId="LiveId" clId="{1F5E19F2-D971-47F3-A8EF-D441BE9608D4}" dt="2025-01-15T18:23:13.665" v="274" actId="20577"/>
          <ac:spMkLst>
            <pc:docMk/>
            <pc:sldMk cId="1269895419" sldId="258"/>
            <ac:spMk id="34" creationId="{0F9A4FC7-9232-45A6-9A56-7A304582623B}"/>
          </ac:spMkLst>
        </pc:spChg>
        <pc:spChg chg="mod">
          <ac:chgData name="Siegbert Rudolph" userId="2af4d44886c067cc" providerId="LiveId" clId="{1F5E19F2-D971-47F3-A8EF-D441BE9608D4}" dt="2025-01-15T18:24:01.493" v="287" actId="20577"/>
          <ac:spMkLst>
            <pc:docMk/>
            <pc:sldMk cId="1269895419" sldId="258"/>
            <ac:spMk id="35" creationId="{A2189CF2-5D6E-4F6E-ACEA-806D76519E44}"/>
          </ac:spMkLst>
        </pc:spChg>
        <pc:spChg chg="mod">
          <ac:chgData name="Siegbert Rudolph" userId="2af4d44886c067cc" providerId="LiveId" clId="{1F5E19F2-D971-47F3-A8EF-D441BE9608D4}" dt="2025-01-15T18:22:38.123" v="264" actId="1038"/>
          <ac:spMkLst>
            <pc:docMk/>
            <pc:sldMk cId="1269895419" sldId="258"/>
            <ac:spMk id="39" creationId="{617700F0-8D28-4703-BFE4-3BA4887CA5A2}"/>
          </ac:spMkLst>
        </pc:spChg>
        <pc:spChg chg="mod">
          <ac:chgData name="Siegbert Rudolph" userId="2af4d44886c067cc" providerId="LiveId" clId="{1F5E19F2-D971-47F3-A8EF-D441BE9608D4}" dt="2025-01-15T18:24:05.535" v="291" actId="20577"/>
          <ac:spMkLst>
            <pc:docMk/>
            <pc:sldMk cId="1269895419" sldId="258"/>
            <ac:spMk id="47" creationId="{75F53890-06AB-DEA5-5429-70DFC61EC4DE}"/>
          </ac:spMkLst>
        </pc:spChg>
        <pc:spChg chg="mod">
          <ac:chgData name="Siegbert Rudolph" userId="2af4d44886c067cc" providerId="LiveId" clId="{1F5E19F2-D971-47F3-A8EF-D441BE9608D4}" dt="2025-01-15T18:24:09.220" v="295" actId="20577"/>
          <ac:spMkLst>
            <pc:docMk/>
            <pc:sldMk cId="1269895419" sldId="258"/>
            <ac:spMk id="48" creationId="{259DD320-32B0-AB24-70B2-FB73B86CF886}"/>
          </ac:spMkLst>
        </pc:spChg>
        <pc:spChg chg="mod">
          <ac:chgData name="Siegbert Rudolph" userId="2af4d44886c067cc" providerId="LiveId" clId="{1F5E19F2-D971-47F3-A8EF-D441BE9608D4}" dt="2025-01-15T18:24:12.643" v="299" actId="20577"/>
          <ac:spMkLst>
            <pc:docMk/>
            <pc:sldMk cId="1269895419" sldId="258"/>
            <ac:spMk id="49" creationId="{E2A097CA-6997-2B4C-C474-44177B949E36}"/>
          </ac:spMkLst>
        </pc:spChg>
        <pc:spChg chg="mod">
          <ac:chgData name="Siegbert Rudolph" userId="2af4d44886c067cc" providerId="LiveId" clId="{1F5E19F2-D971-47F3-A8EF-D441BE9608D4}" dt="2025-01-15T18:24:21.315" v="307" actId="5793"/>
          <ac:spMkLst>
            <pc:docMk/>
            <pc:sldMk cId="1269895419" sldId="258"/>
            <ac:spMk id="50" creationId="{94A0392C-F693-8E04-F540-0250F41530ED}"/>
          </ac:spMkLst>
        </pc:spChg>
        <pc:spChg chg="mod">
          <ac:chgData name="Siegbert Rudolph" userId="2af4d44886c067cc" providerId="LiveId" clId="{1F5E19F2-D971-47F3-A8EF-D441BE9608D4}" dt="2025-01-15T18:22:38.123" v="264" actId="1038"/>
          <ac:spMkLst>
            <pc:docMk/>
            <pc:sldMk cId="1269895419" sldId="258"/>
            <ac:spMk id="54" creationId="{8206A85D-7066-9923-495D-8731AB02A10D}"/>
          </ac:spMkLst>
        </pc:spChg>
        <pc:spChg chg="mod">
          <ac:chgData name="Siegbert Rudolph" userId="2af4d44886c067cc" providerId="LiveId" clId="{1F5E19F2-D971-47F3-A8EF-D441BE9608D4}" dt="2025-01-15T18:24:26.601" v="311" actId="20577"/>
          <ac:spMkLst>
            <pc:docMk/>
            <pc:sldMk cId="1269895419" sldId="258"/>
            <ac:spMk id="61" creationId="{A548921F-7852-D394-F573-8D6EF36F4A5F}"/>
          </ac:spMkLst>
        </pc:spChg>
        <pc:spChg chg="mod">
          <ac:chgData name="Siegbert Rudolph" userId="2af4d44886c067cc" providerId="LiveId" clId="{1F5E19F2-D971-47F3-A8EF-D441BE9608D4}" dt="2025-01-15T18:24:29.705" v="315" actId="20577"/>
          <ac:spMkLst>
            <pc:docMk/>
            <pc:sldMk cId="1269895419" sldId="258"/>
            <ac:spMk id="62" creationId="{AD858318-F9D6-7EA0-DA95-0063E54AC014}"/>
          </ac:spMkLst>
        </pc:spChg>
        <pc:spChg chg="mod">
          <ac:chgData name="Siegbert Rudolph" userId="2af4d44886c067cc" providerId="LiveId" clId="{1F5E19F2-D971-47F3-A8EF-D441BE9608D4}" dt="2025-01-15T18:24:33.532" v="316" actId="20577"/>
          <ac:spMkLst>
            <pc:docMk/>
            <pc:sldMk cId="1269895419" sldId="258"/>
            <ac:spMk id="63" creationId="{9A75C399-39A5-D132-075C-E6DE03B74A91}"/>
          </ac:spMkLst>
        </pc:spChg>
        <pc:spChg chg="mod">
          <ac:chgData name="Siegbert Rudolph" userId="2af4d44886c067cc" providerId="LiveId" clId="{1F5E19F2-D971-47F3-A8EF-D441BE9608D4}" dt="2025-01-15T18:24:35.449" v="318" actId="20577"/>
          <ac:spMkLst>
            <pc:docMk/>
            <pc:sldMk cId="1269895419" sldId="258"/>
            <ac:spMk id="64" creationId="{8575D937-0951-1DEB-12AD-A22C35E8EF43}"/>
          </ac:spMkLst>
        </pc:spChg>
        <pc:spChg chg="mod">
          <ac:chgData name="Siegbert Rudolph" userId="2af4d44886c067cc" providerId="LiveId" clId="{1F5E19F2-D971-47F3-A8EF-D441BE9608D4}" dt="2025-01-15T18:22:38.123" v="264" actId="1038"/>
          <ac:spMkLst>
            <pc:docMk/>
            <pc:sldMk cId="1269895419" sldId="258"/>
            <ac:spMk id="68" creationId="{454E128C-930F-F6F8-BD2C-08BE92BDFBB3}"/>
          </ac:spMkLst>
        </pc:spChg>
        <pc:spChg chg="mod">
          <ac:chgData name="Siegbert Rudolph" userId="2af4d44886c067cc" providerId="LiveId" clId="{1F5E19F2-D971-47F3-A8EF-D441BE9608D4}" dt="2025-01-15T18:22:38.123" v="264" actId="1038"/>
          <ac:spMkLst>
            <pc:docMk/>
            <pc:sldMk cId="1269895419" sldId="258"/>
            <ac:spMk id="85" creationId="{F29F9BB9-61DC-00E4-A416-7BDD52182DE8}"/>
          </ac:spMkLst>
        </pc:spChg>
        <pc:spChg chg="mod">
          <ac:chgData name="Siegbert Rudolph" userId="2af4d44886c067cc" providerId="LiveId" clId="{1F5E19F2-D971-47F3-A8EF-D441BE9608D4}" dt="2025-01-15T18:22:38.123" v="264" actId="1038"/>
          <ac:spMkLst>
            <pc:docMk/>
            <pc:sldMk cId="1269895419" sldId="258"/>
            <ac:spMk id="101" creationId="{9B0702E6-2511-D921-D5EE-51E6DD388B86}"/>
          </ac:spMkLst>
        </pc:spChg>
        <pc:spChg chg="mod">
          <ac:chgData name="Siegbert Rudolph" userId="2af4d44886c067cc" providerId="LiveId" clId="{1F5E19F2-D971-47F3-A8EF-D441BE9608D4}" dt="2025-01-15T18:22:38.123" v="264" actId="1038"/>
          <ac:spMkLst>
            <pc:docMk/>
            <pc:sldMk cId="1269895419" sldId="258"/>
            <ac:spMk id="115" creationId="{88C7856E-7EEB-5BEB-FC5A-111D26DE1A34}"/>
          </ac:spMkLst>
        </pc:spChg>
        <pc:spChg chg="mod">
          <ac:chgData name="Siegbert Rudolph" userId="2af4d44886c067cc" providerId="LiveId" clId="{1F5E19F2-D971-47F3-A8EF-D441BE9608D4}" dt="2025-01-15T18:22:38.123" v="264" actId="1038"/>
          <ac:spMkLst>
            <pc:docMk/>
            <pc:sldMk cId="1269895419" sldId="258"/>
            <ac:spMk id="132" creationId="{DDD784E7-0506-F40A-1AFC-0C976B34CEA4}"/>
          </ac:spMkLst>
        </pc:spChg>
        <pc:spChg chg="mod">
          <ac:chgData name="Siegbert Rudolph" userId="2af4d44886c067cc" providerId="LiveId" clId="{1F5E19F2-D971-47F3-A8EF-D441BE9608D4}" dt="2025-01-15T18:22:38.123" v="264" actId="1038"/>
          <ac:spMkLst>
            <pc:docMk/>
            <pc:sldMk cId="1269895419" sldId="258"/>
            <ac:spMk id="146" creationId="{CC3CCD4A-7F07-9978-4320-95747DAA407D}"/>
          </ac:spMkLst>
        </pc:spChg>
      </pc:sldChg>
      <pc:sldChg chg="del">
        <pc:chgData name="Siegbert Rudolph" userId="2af4d44886c067cc" providerId="LiveId" clId="{1F5E19F2-D971-47F3-A8EF-D441BE9608D4}" dt="2025-01-15T18:14:06.114" v="235" actId="47"/>
        <pc:sldMkLst>
          <pc:docMk/>
          <pc:sldMk cId="1493322272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4">
            <a:extLst>
              <a:ext uri="{FF2B5EF4-FFF2-40B4-BE49-F238E27FC236}">
                <a16:creationId xmlns:a16="http://schemas.microsoft.com/office/drawing/2014/main" id="{275185AC-3124-43E1-B8E7-0A526CD239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52149" y="1844675"/>
            <a:ext cx="208262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236222DE-5656-4A10-B447-DBF9674AD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96683" y="1844675"/>
            <a:ext cx="25827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Witze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</a:t>
            </a:r>
            <a:endParaRPr lang="de-DE" altLang="de-DE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70BBFC2E-A086-4928-BD4D-4ADC18CDA6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1445" y="2693988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aaaaaaaaaaaaaa</a:t>
            </a:r>
            <a:endParaRPr lang="de-DE" altLang="de-DE" sz="24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79B7E4B-6D23-4E71-B8AD-67E72650722D}"/>
              </a:ext>
            </a:extLst>
          </p:cNvPr>
          <p:cNvSpPr/>
          <p:nvPr userDrawn="1"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BA7726F-6821-465C-B9CA-CD610141D427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0B445CB-A9E2-452F-A170-E7FC076E21C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eck 1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1D5A0DB8-CF0B-445A-96E5-D03B7A7A08F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E4F6101C-EE8F-41EE-93F7-9991CBF4C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81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CEB8C5D-0838-4D6A-B888-B8E28D1423BC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09827E7-43C1-4CE1-9981-99C95D40B6C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4F88B04-5A7E-4A5C-8BD9-421DF475FF5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CFDA5C5-6049-4CC4-B09D-5A540571D9C4}"/>
              </a:ext>
            </a:extLst>
          </p:cNvPr>
          <p:cNvGrpSpPr/>
          <p:nvPr userDrawn="1"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7CA90AD-D4F2-4878-AEE2-8184E40A5166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hteck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D71EA84-80AA-4265-8BF0-74E08DCBD57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Foliennummernplatzhalter 27">
            <a:extLst>
              <a:ext uri="{FF2B5EF4-FFF2-40B4-BE49-F238E27FC236}">
                <a16:creationId xmlns:a16="http://schemas.microsoft.com/office/drawing/2014/main" id="{0EC0218F-F121-49A2-A10C-6D1F34E9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1740" y="114482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A0636EB-7037-4BC4-A32F-07695509F65F}"/>
              </a:ext>
            </a:extLst>
          </p:cNvPr>
          <p:cNvCxnSpPr>
            <a:cxnSpLocks/>
          </p:cNvCxnSpPr>
          <p:nvPr userDrawn="1"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4">
            <a:extLst>
              <a:ext uri="{FF2B5EF4-FFF2-40B4-BE49-F238E27FC236}">
                <a16:creationId xmlns:a16="http://schemas.microsoft.com/office/drawing/2014/main" id="{99B2D50D-398A-460C-9BDA-CFDB6968B6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45DC3FA-FFCF-4568-A783-96C4D15740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2" y="6365205"/>
            <a:ext cx="921658" cy="3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6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1EA396-C127-4D02-804B-2CACB6B8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0F842C-2E88-4C16-B0FB-FBDD74242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6C4944-F8B5-449E-A44F-D380BC595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1665-38A6-4D57-B903-9D739DBF78FA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769E2-9A59-4566-BF98-C67CB1392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9EB55B-3395-4EEE-9FA2-DF87575CB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F1B7-9D6E-49F2-AA8B-A696DF56C9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9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2B06FCFF-4058-4CD6-81B3-C49811C75FB8}"/>
              </a:ext>
            </a:extLst>
          </p:cNvPr>
          <p:cNvSpPr/>
          <p:nvPr/>
        </p:nvSpPr>
        <p:spPr>
          <a:xfrm>
            <a:off x="13447" y="816745"/>
            <a:ext cx="5486400" cy="3392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4">
            <a:extLst>
              <a:ext uri="{FF2B5EF4-FFF2-40B4-BE49-F238E27FC236}">
                <a16:creationId xmlns:a16="http://schemas.microsoft.com/office/drawing/2014/main" id="{B6A1E3D0-27F8-4571-BC75-C999F319E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624" y="1755262"/>
            <a:ext cx="148957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Übungsart: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Titel:</a:t>
            </a: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Quelle: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 dirty="0">
              <a:solidFill>
                <a:sysClr val="windowText" lastClr="00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10">
            <a:extLst>
              <a:ext uri="{FF2B5EF4-FFF2-40B4-BE49-F238E27FC236}">
                <a16:creationId xmlns:a16="http://schemas.microsoft.com/office/drawing/2014/main" id="{3F18D5BC-09E4-4689-A9DB-EFCC7C9FA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111" y="1473668"/>
            <a:ext cx="694292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Silben</a:t>
            </a:r>
            <a:endParaRPr kumimoji="0" lang="de-DE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2 Laute </a:t>
            </a:r>
            <a:r>
              <a:rPr kumimoji="0" lang="de-DE" sz="40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4-5 Buchstaben       </a:t>
            </a:r>
            <a:endParaRPr kumimoji="0" lang="de-DE" sz="4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4" name="Textfeld 12">
            <a:extLst>
              <a:ext uri="{FF2B5EF4-FFF2-40B4-BE49-F238E27FC236}">
                <a16:creationId xmlns:a16="http://schemas.microsoft.com/office/drawing/2014/main" id="{F106363B-388A-42F9-8706-973CD7C05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873" y="2682278"/>
            <a:ext cx="336181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Siegbert Rudolph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 dirty="0">
              <a:solidFill>
                <a:sysClr val="windowText" lastClr="00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Silbe ist nicht gleich Wort!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 dirty="0">
              <a:solidFill>
                <a:srgbClr val="FF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BBE72E2-16D3-D2D7-610A-82D2CEB43EE7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61887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2</a:t>
            </a:fld>
            <a:endParaRPr lang="de-DE" sz="1600" dirty="0"/>
          </a:p>
        </p:txBody>
      </p:sp>
      <p:sp>
        <p:nvSpPr>
          <p:cNvPr id="105" name="Textfeld 104" descr="SILBELAST/FIRST">
            <a:extLst>
              <a:ext uri="{FF2B5EF4-FFF2-40B4-BE49-F238E27FC236}">
                <a16:creationId xmlns:a16="http://schemas.microsoft.com/office/drawing/2014/main" id="{685BF822-17C5-4B18-A6DF-76D7D7F60318}"/>
              </a:ext>
            </a:extLst>
          </p:cNvPr>
          <p:cNvSpPr txBox="1"/>
          <p:nvPr/>
        </p:nvSpPr>
        <p:spPr>
          <a:xfrm>
            <a:off x="323528" y="1124744"/>
            <a:ext cx="8002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pfau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6" name="Textfeld 105" descr="SILBELAST">
            <a:extLst>
              <a:ext uri="{FF2B5EF4-FFF2-40B4-BE49-F238E27FC236}">
                <a16:creationId xmlns:a16="http://schemas.microsoft.com/office/drawing/2014/main" id="{35B5A614-EAE9-4931-A617-39E0C7DDC5BE}"/>
              </a:ext>
            </a:extLst>
          </p:cNvPr>
          <p:cNvSpPr txBox="1"/>
          <p:nvPr/>
        </p:nvSpPr>
        <p:spPr>
          <a:xfrm>
            <a:off x="1149281" y="1124744"/>
            <a:ext cx="7264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pfei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7" name="Textfeld 106" descr="SILBELAST">
            <a:extLst>
              <a:ext uri="{FF2B5EF4-FFF2-40B4-BE49-F238E27FC236}">
                <a16:creationId xmlns:a16="http://schemas.microsoft.com/office/drawing/2014/main" id="{89A3868E-1B11-4460-8ED0-86B42D2D7D45}"/>
              </a:ext>
            </a:extLst>
          </p:cNvPr>
          <p:cNvSpPr txBox="1"/>
          <p:nvPr/>
        </p:nvSpPr>
        <p:spPr>
          <a:xfrm>
            <a:off x="1914120" y="1124744"/>
            <a:ext cx="11592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pfeu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9" name="Textfeld 118" descr="SILBELAST/FIRST">
            <a:extLst>
              <a:ext uri="{FF2B5EF4-FFF2-40B4-BE49-F238E27FC236}">
                <a16:creationId xmlns:a16="http://schemas.microsoft.com/office/drawing/2014/main" id="{E3866EEB-835F-432A-84E0-64DE6A7FA6FD}"/>
              </a:ext>
            </a:extLst>
          </p:cNvPr>
          <p:cNvSpPr txBox="1"/>
          <p:nvPr/>
        </p:nvSpPr>
        <p:spPr>
          <a:xfrm>
            <a:off x="323528" y="1691311"/>
            <a:ext cx="7922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scha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0" name="Textfeld 119" descr="SILBELAST">
            <a:extLst>
              <a:ext uri="{FF2B5EF4-FFF2-40B4-BE49-F238E27FC236}">
                <a16:creationId xmlns:a16="http://schemas.microsoft.com/office/drawing/2014/main" id="{942BA0BE-6BEC-4E49-80A9-36771BBB2A77}"/>
              </a:ext>
            </a:extLst>
          </p:cNvPr>
          <p:cNvSpPr txBox="1"/>
          <p:nvPr/>
        </p:nvSpPr>
        <p:spPr>
          <a:xfrm>
            <a:off x="1106853" y="1691311"/>
            <a:ext cx="7986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sche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1" name="Textfeld 120" descr="SILBELAST">
            <a:extLst>
              <a:ext uri="{FF2B5EF4-FFF2-40B4-BE49-F238E27FC236}">
                <a16:creationId xmlns:a16="http://schemas.microsoft.com/office/drawing/2014/main" id="{84F9470D-1FFA-4DE7-AFCF-DA872DF2D587}"/>
              </a:ext>
            </a:extLst>
          </p:cNvPr>
          <p:cNvSpPr txBox="1"/>
          <p:nvPr/>
        </p:nvSpPr>
        <p:spPr>
          <a:xfrm>
            <a:off x="1896590" y="1691311"/>
            <a:ext cx="7184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schi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" name="Textfeld 121" descr="SILBELAST">
            <a:extLst>
              <a:ext uri="{FF2B5EF4-FFF2-40B4-BE49-F238E27FC236}">
                <a16:creationId xmlns:a16="http://schemas.microsoft.com/office/drawing/2014/main" id="{A4F07B14-60F5-4F78-8CC8-3C6F2E7382B3}"/>
              </a:ext>
            </a:extLst>
          </p:cNvPr>
          <p:cNvSpPr txBox="1"/>
          <p:nvPr/>
        </p:nvSpPr>
        <p:spPr>
          <a:xfrm>
            <a:off x="2606176" y="1691311"/>
            <a:ext cx="7954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scho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3" name="Textfeld 122" descr="SILBELAST">
            <a:extLst>
              <a:ext uri="{FF2B5EF4-FFF2-40B4-BE49-F238E27FC236}">
                <a16:creationId xmlns:a16="http://schemas.microsoft.com/office/drawing/2014/main" id="{B152A700-082F-41A9-902A-057E0596D066}"/>
              </a:ext>
            </a:extLst>
          </p:cNvPr>
          <p:cNvSpPr txBox="1"/>
          <p:nvPr/>
        </p:nvSpPr>
        <p:spPr>
          <a:xfrm>
            <a:off x="3392707" y="1691311"/>
            <a:ext cx="7986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schu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4" name="Textfeld 123" descr="SILBELAST">
            <a:extLst>
              <a:ext uri="{FF2B5EF4-FFF2-40B4-BE49-F238E27FC236}">
                <a16:creationId xmlns:a16="http://schemas.microsoft.com/office/drawing/2014/main" id="{5E6C5065-8338-4C4B-B812-A270108C97A8}"/>
              </a:ext>
            </a:extLst>
          </p:cNvPr>
          <p:cNvSpPr txBox="1"/>
          <p:nvPr/>
        </p:nvSpPr>
        <p:spPr>
          <a:xfrm>
            <a:off x="4182444" y="1691311"/>
            <a:ext cx="7954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schö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5" name="Textfeld 124" descr="SILBELAST">
            <a:extLst>
              <a:ext uri="{FF2B5EF4-FFF2-40B4-BE49-F238E27FC236}">
                <a16:creationId xmlns:a16="http://schemas.microsoft.com/office/drawing/2014/main" id="{D0B61465-3402-4CC3-8C8B-A3C40916AA8B}"/>
              </a:ext>
            </a:extLst>
          </p:cNvPr>
          <p:cNvSpPr txBox="1"/>
          <p:nvPr/>
        </p:nvSpPr>
        <p:spPr>
          <a:xfrm>
            <a:off x="4968975" y="1691311"/>
            <a:ext cx="7986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schü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6" name="Textfeld 125" descr="SILBELAST">
            <a:extLst>
              <a:ext uri="{FF2B5EF4-FFF2-40B4-BE49-F238E27FC236}">
                <a16:creationId xmlns:a16="http://schemas.microsoft.com/office/drawing/2014/main" id="{A8BBFB4F-4ADC-4481-937F-C352F139A1E4}"/>
              </a:ext>
            </a:extLst>
          </p:cNvPr>
          <p:cNvSpPr txBox="1"/>
          <p:nvPr/>
        </p:nvSpPr>
        <p:spPr>
          <a:xfrm>
            <a:off x="5758712" y="1691311"/>
            <a:ext cx="114486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schä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" name="Textfeld 132" descr="SILBELAST/FIRST">
            <a:extLst>
              <a:ext uri="{FF2B5EF4-FFF2-40B4-BE49-F238E27FC236}">
                <a16:creationId xmlns:a16="http://schemas.microsoft.com/office/drawing/2014/main" id="{507E37BA-51B0-45D3-839F-5D5F24F412AD}"/>
              </a:ext>
            </a:extLst>
          </p:cNvPr>
          <p:cNvSpPr txBox="1"/>
          <p:nvPr/>
        </p:nvSpPr>
        <p:spPr>
          <a:xfrm>
            <a:off x="323528" y="2270657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</a:p>
        </p:txBody>
      </p:sp>
      <p:sp>
        <p:nvSpPr>
          <p:cNvPr id="134" name="Textfeld 133" descr="SILBELAST">
            <a:extLst>
              <a:ext uri="{FF2B5EF4-FFF2-40B4-BE49-F238E27FC236}">
                <a16:creationId xmlns:a16="http://schemas.microsoft.com/office/drawing/2014/main" id="{90E0142E-CAE5-4A2D-8F6A-20A2B25880A5}"/>
              </a:ext>
            </a:extLst>
          </p:cNvPr>
          <p:cNvSpPr txBox="1"/>
          <p:nvPr/>
        </p:nvSpPr>
        <p:spPr>
          <a:xfrm>
            <a:off x="1061363" y="2271023"/>
            <a:ext cx="7617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eich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5" name="Textfeld 134" descr="SILBELAST">
            <a:extLst>
              <a:ext uri="{FF2B5EF4-FFF2-40B4-BE49-F238E27FC236}">
                <a16:creationId xmlns:a16="http://schemas.microsoft.com/office/drawing/2014/main" id="{3A5E7830-EFC5-4FB6-908F-FD12B8640F05}"/>
              </a:ext>
            </a:extLst>
          </p:cNvPr>
          <p:cNvSpPr txBox="1"/>
          <p:nvPr/>
        </p:nvSpPr>
        <p:spPr>
          <a:xfrm>
            <a:off x="1872936" y="2271389"/>
            <a:ext cx="11945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euch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7" name="Textfeld 146" descr="SILBELAST/FIRST">
            <a:extLst>
              <a:ext uri="{FF2B5EF4-FFF2-40B4-BE49-F238E27FC236}">
                <a16:creationId xmlns:a16="http://schemas.microsoft.com/office/drawing/2014/main" id="{7B09B9F5-C3CF-42FE-A584-BE1D09BC1778}"/>
              </a:ext>
            </a:extLst>
          </p:cNvPr>
          <p:cNvSpPr txBox="1"/>
          <p:nvPr/>
        </p:nvSpPr>
        <p:spPr>
          <a:xfrm>
            <a:off x="323528" y="2875193"/>
            <a:ext cx="9605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schau</a:t>
            </a:r>
          </a:p>
        </p:txBody>
      </p:sp>
      <p:sp>
        <p:nvSpPr>
          <p:cNvPr id="148" name="Textfeld 147" descr="SILBELAST">
            <a:extLst>
              <a:ext uri="{FF2B5EF4-FFF2-40B4-BE49-F238E27FC236}">
                <a16:creationId xmlns:a16="http://schemas.microsoft.com/office/drawing/2014/main" id="{DEDFAA24-C5F2-47E1-850B-B3EF6354C83C}"/>
              </a:ext>
            </a:extLst>
          </p:cNvPr>
          <p:cNvSpPr txBox="1"/>
          <p:nvPr/>
        </p:nvSpPr>
        <p:spPr>
          <a:xfrm>
            <a:off x="1253323" y="2875193"/>
            <a:ext cx="9669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scheu</a:t>
            </a:r>
          </a:p>
        </p:txBody>
      </p:sp>
      <p:sp>
        <p:nvSpPr>
          <p:cNvPr id="149" name="Textfeld 148" descr="SILBELAST">
            <a:extLst>
              <a:ext uri="{FF2B5EF4-FFF2-40B4-BE49-F238E27FC236}">
                <a16:creationId xmlns:a16="http://schemas.microsoft.com/office/drawing/2014/main" id="{0374807E-3097-4180-8F1A-0109A8AD1B08}"/>
              </a:ext>
            </a:extLst>
          </p:cNvPr>
          <p:cNvSpPr txBox="1"/>
          <p:nvPr/>
        </p:nvSpPr>
        <p:spPr>
          <a:xfrm>
            <a:off x="2189530" y="2875193"/>
            <a:ext cx="8867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schei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0" name="Textfeld 149" descr="SILBELAST">
            <a:extLst>
              <a:ext uri="{FF2B5EF4-FFF2-40B4-BE49-F238E27FC236}">
                <a16:creationId xmlns:a16="http://schemas.microsoft.com/office/drawing/2014/main" id="{1765CEAF-2ECA-41D7-ABAB-07CC8267AD54}"/>
              </a:ext>
            </a:extLst>
          </p:cNvPr>
          <p:cNvSpPr txBox="1"/>
          <p:nvPr/>
        </p:nvSpPr>
        <p:spPr>
          <a:xfrm>
            <a:off x="3045587" y="2875193"/>
            <a:ext cx="12394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schie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31" name="Ellipse 230">
            <a:extLst>
              <a:ext uri="{FF2B5EF4-FFF2-40B4-BE49-F238E27FC236}">
                <a16:creationId xmlns:a16="http://schemas.microsoft.com/office/drawing/2014/main" id="{7EEED207-7480-489C-9945-B8CE0105C3A4}"/>
              </a:ext>
            </a:extLst>
          </p:cNvPr>
          <p:cNvSpPr/>
          <p:nvPr/>
        </p:nvSpPr>
        <p:spPr>
          <a:xfrm>
            <a:off x="107504" y="12621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2" name="Ellipse 231">
            <a:extLst>
              <a:ext uri="{FF2B5EF4-FFF2-40B4-BE49-F238E27FC236}">
                <a16:creationId xmlns:a16="http://schemas.microsoft.com/office/drawing/2014/main" id="{CF947F09-3BF0-49A0-848B-FA72D713B742}"/>
              </a:ext>
            </a:extLst>
          </p:cNvPr>
          <p:cNvSpPr/>
          <p:nvPr/>
        </p:nvSpPr>
        <p:spPr>
          <a:xfrm>
            <a:off x="107504" y="183662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3" name="Ellipse 232">
            <a:extLst>
              <a:ext uri="{FF2B5EF4-FFF2-40B4-BE49-F238E27FC236}">
                <a16:creationId xmlns:a16="http://schemas.microsoft.com/office/drawing/2014/main" id="{00535F0C-EC9A-4A2A-A2BB-3743660B82AA}"/>
              </a:ext>
            </a:extLst>
          </p:cNvPr>
          <p:cNvSpPr/>
          <p:nvPr/>
        </p:nvSpPr>
        <p:spPr>
          <a:xfrm>
            <a:off x="107504" y="242823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4" name="Ellipse 233">
            <a:extLst>
              <a:ext uri="{FF2B5EF4-FFF2-40B4-BE49-F238E27FC236}">
                <a16:creationId xmlns:a16="http://schemas.microsoft.com/office/drawing/2014/main" id="{2624890B-262A-4C5F-849C-AE462D918D14}"/>
              </a:ext>
            </a:extLst>
          </p:cNvPr>
          <p:cNvSpPr/>
          <p:nvPr/>
        </p:nvSpPr>
        <p:spPr>
          <a:xfrm>
            <a:off x="107504" y="302143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40" name="Textfeld 4">
            <a:extLst>
              <a:ext uri="{FF2B5EF4-FFF2-40B4-BE49-F238E27FC236}">
                <a16:creationId xmlns:a16="http://schemas.microsoft.com/office/drawing/2014/main" id="{AF159694-B4A4-4E7D-95D7-973B9021A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372765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EB6DB6E-64DB-3386-E326-39ED6995F792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78058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utoUpdateAnimBg="0"/>
      <p:bldP spid="106" grpId="0" autoUpdateAnimBg="0"/>
      <p:bldP spid="107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33" grpId="0" autoUpdateAnimBg="0"/>
      <p:bldP spid="134" grpId="0" autoUpdateAnimBg="0"/>
      <p:bldP spid="135" grpId="0" autoUpdateAnimBg="0"/>
      <p:bldP spid="147" grpId="0" autoUpdateAnimBg="0"/>
      <p:bldP spid="148" grpId="0" autoUpdateAnimBg="0"/>
      <p:bldP spid="149" grpId="0" autoUpdateAnimBg="0"/>
      <p:bldP spid="15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3</a:t>
            </a:fld>
            <a:endParaRPr lang="de-DE" sz="1600" dirty="0"/>
          </a:p>
        </p:txBody>
      </p:sp>
      <p:sp>
        <p:nvSpPr>
          <p:cNvPr id="107" name="Textfeld 2">
            <a:extLst>
              <a:ext uri="{FF2B5EF4-FFF2-40B4-BE49-F238E27FC236}">
                <a16:creationId xmlns:a16="http://schemas.microsoft.com/office/drawing/2014/main" id="{D3A80855-D148-4F9B-915E-B04E08B24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03" y="157069"/>
            <a:ext cx="42060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Üben verbessert die Fertigkeit!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Wer nicht übt, wird nicht gescheit!</a:t>
            </a:r>
          </a:p>
        </p:txBody>
      </p:sp>
      <p:pic>
        <p:nvPicPr>
          <p:cNvPr id="108" name="Grafik 107" descr="Smiley böse.png">
            <a:extLst>
              <a:ext uri="{FF2B5EF4-FFF2-40B4-BE49-F238E27FC236}">
                <a16:creationId xmlns:a16="http://schemas.microsoft.com/office/drawing/2014/main" id="{4ECF6CBB-05C7-43C2-B523-C7F618C0B6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293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Grafik 108" descr="Smiley gut.png">
            <a:extLst>
              <a:ext uri="{FF2B5EF4-FFF2-40B4-BE49-F238E27FC236}">
                <a16:creationId xmlns:a16="http://schemas.microsoft.com/office/drawing/2014/main" id="{B3D00790-5E11-4F65-AEF4-5E67FAF9B2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943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" name="Textfeld 109">
            <a:extLst>
              <a:ext uri="{FF2B5EF4-FFF2-40B4-BE49-F238E27FC236}">
                <a16:creationId xmlns:a16="http://schemas.microsoft.com/office/drawing/2014/main" id="{65FD9EDF-71F6-484D-ADD5-26DA79C4F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3356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243BDC9-8027-764A-78FB-131F8B29CC9C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328058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utoUpdateAnimBg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Breitbild</PresentationFormat>
  <Paragraphs>35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11</cp:revision>
  <dcterms:created xsi:type="dcterms:W3CDTF">2021-11-11T15:24:47Z</dcterms:created>
  <dcterms:modified xsi:type="dcterms:W3CDTF">2025-01-15T18:25:02Z</dcterms:modified>
</cp:coreProperties>
</file>