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  <p:sldMasterId id="2147486569" r:id="rId9"/>
  </p:sldMasterIdLst>
  <p:notesMasterIdLst>
    <p:notesMasterId r:id="rId14"/>
  </p:notesMasterIdLst>
  <p:sldIdLst>
    <p:sldId id="444" r:id="rId10"/>
    <p:sldId id="652" r:id="rId11"/>
    <p:sldId id="640" r:id="rId12"/>
    <p:sldId id="607" r:id="rId13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93" autoAdjust="0"/>
    <p:restoredTop sz="94692" autoAdjust="0"/>
  </p:normalViewPr>
  <p:slideViewPr>
    <p:cSldViewPr>
      <p:cViewPr varScale="1">
        <p:scale>
          <a:sx n="89" d="100"/>
          <a:sy n="89" d="100"/>
        </p:scale>
        <p:origin x="10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85BE4EF-9851-43D3-9CA7-DD135617DF9A}"/>
    <pc:docChg chg="custSel modSld">
      <pc:chgData name="Siegbert Rudolph" userId="2af4d44886c067cc" providerId="LiveId" clId="{C85BE4EF-9851-43D3-9CA7-DD135617DF9A}" dt="2022-07-02T15:56:42.965" v="47" actId="1076"/>
      <pc:docMkLst>
        <pc:docMk/>
      </pc:docMkLst>
      <pc:sldChg chg="delSp modSp mod">
        <pc:chgData name="Siegbert Rudolph" userId="2af4d44886c067cc" providerId="LiveId" clId="{C85BE4EF-9851-43D3-9CA7-DD135617DF9A}" dt="2022-07-02T15:56:42.949" v="29" actId="1076"/>
        <pc:sldMkLst>
          <pc:docMk/>
          <pc:sldMk cId="0" sldId="444"/>
        </pc:sldMkLst>
        <pc:spChg chg="del">
          <ac:chgData name="Siegbert Rudolph" userId="2af4d44886c067cc" providerId="LiveId" clId="{C85BE4EF-9851-43D3-9CA7-DD135617DF9A}" dt="2021-12-28T16:20:59.501" v="0" actId="478"/>
          <ac:spMkLst>
            <pc:docMk/>
            <pc:sldMk cId="0" sldId="444"/>
            <ac:spMk id="2" creationId="{4BD96527-DB91-4235-AFA4-54122E702C02}"/>
          </ac:spMkLst>
        </pc:spChg>
        <pc:spChg chg="mod">
          <ac:chgData name="Siegbert Rudolph" userId="2af4d44886c067cc" providerId="LiveId" clId="{C85BE4EF-9851-43D3-9CA7-DD135617DF9A}" dt="2022-07-02T15:56:42.949" v="29" actId="1076"/>
          <ac:spMkLst>
            <pc:docMk/>
            <pc:sldMk cId="0" sldId="444"/>
            <ac:spMk id="2" creationId="{5238CE46-3667-5A92-8E43-5225B6808A13}"/>
          </ac:spMkLst>
        </pc:spChg>
        <pc:spChg chg="del mod">
          <ac:chgData name="Siegbert Rudolph" userId="2af4d44886c067cc" providerId="LiveId" clId="{C85BE4EF-9851-43D3-9CA7-DD135617DF9A}" dt="2022-07-02T15:56:42.949" v="24" actId="478"/>
          <ac:spMkLst>
            <pc:docMk/>
            <pc:sldMk cId="0" sldId="444"/>
            <ac:spMk id="3" creationId="{52BD7306-41EA-4401-BF6B-6BEB8B700BDD}"/>
          </ac:spMkLst>
        </pc:spChg>
      </pc:sldChg>
      <pc:sldChg chg="delSp modSp mod">
        <pc:chgData name="Siegbert Rudolph" userId="2af4d44886c067cc" providerId="LiveId" clId="{C85BE4EF-9851-43D3-9CA7-DD135617DF9A}" dt="2022-07-02T15:56:42.965" v="47" actId="1076"/>
        <pc:sldMkLst>
          <pc:docMk/>
          <pc:sldMk cId="1647492060" sldId="607"/>
        </pc:sldMkLst>
        <pc:spChg chg="del">
          <ac:chgData name="Siegbert Rudolph" userId="2af4d44886c067cc" providerId="LiveId" clId="{C85BE4EF-9851-43D3-9CA7-DD135617DF9A}" dt="2021-12-28T16:20:59.516" v="18" actId="478"/>
          <ac:spMkLst>
            <pc:docMk/>
            <pc:sldMk cId="1647492060" sldId="607"/>
            <ac:spMk id="2" creationId="{2F3E3461-ED8C-4804-AECD-77D4F1C18B24}"/>
          </ac:spMkLst>
        </pc:spChg>
        <pc:spChg chg="mod">
          <ac:chgData name="Siegbert Rudolph" userId="2af4d44886c067cc" providerId="LiveId" clId="{C85BE4EF-9851-43D3-9CA7-DD135617DF9A}" dt="2022-07-02T15:56:42.965" v="47" actId="1076"/>
          <ac:spMkLst>
            <pc:docMk/>
            <pc:sldMk cId="1647492060" sldId="607"/>
            <ac:spMk id="2" creationId="{7585D69D-ADB9-1137-BDAD-12C24DABB20B}"/>
          </ac:spMkLst>
        </pc:spChg>
        <pc:spChg chg="del mod">
          <ac:chgData name="Siegbert Rudolph" userId="2af4d44886c067cc" providerId="LiveId" clId="{C85BE4EF-9851-43D3-9CA7-DD135617DF9A}" dt="2022-07-02T15:56:42.965" v="42" actId="478"/>
          <ac:spMkLst>
            <pc:docMk/>
            <pc:sldMk cId="1647492060" sldId="607"/>
            <ac:spMk id="6" creationId="{5056A636-2BF4-4F4E-9C82-993859F454F8}"/>
          </ac:spMkLst>
        </pc:spChg>
      </pc:sldChg>
      <pc:sldChg chg="delSp modSp mod">
        <pc:chgData name="Siegbert Rudolph" userId="2af4d44886c067cc" providerId="LiveId" clId="{C85BE4EF-9851-43D3-9CA7-DD135617DF9A}" dt="2022-07-02T15:56:42.965" v="41" actId="1076"/>
        <pc:sldMkLst>
          <pc:docMk/>
          <pc:sldMk cId="3590329126" sldId="640"/>
        </pc:sldMkLst>
        <pc:spChg chg="mod">
          <ac:chgData name="Siegbert Rudolph" userId="2af4d44886c067cc" providerId="LiveId" clId="{C85BE4EF-9851-43D3-9CA7-DD135617DF9A}" dt="2022-07-02T15:56:42.965" v="41" actId="1076"/>
          <ac:spMkLst>
            <pc:docMk/>
            <pc:sldMk cId="3590329126" sldId="640"/>
            <ac:spMk id="2" creationId="{989A6537-2ED7-5173-6118-54D69E211F48}"/>
          </ac:spMkLst>
        </pc:spChg>
        <pc:spChg chg="del">
          <ac:chgData name="Siegbert Rudolph" userId="2af4d44886c067cc" providerId="LiveId" clId="{C85BE4EF-9851-43D3-9CA7-DD135617DF9A}" dt="2021-12-28T16:20:59.516" v="12" actId="478"/>
          <ac:spMkLst>
            <pc:docMk/>
            <pc:sldMk cId="3590329126" sldId="640"/>
            <ac:spMk id="2" creationId="{D6626CB5-10DD-4DF0-8B74-2BE23DEE20A1}"/>
          </ac:spMkLst>
        </pc:spChg>
        <pc:spChg chg="del mod">
          <ac:chgData name="Siegbert Rudolph" userId="2af4d44886c067cc" providerId="LiveId" clId="{C85BE4EF-9851-43D3-9CA7-DD135617DF9A}" dt="2022-07-02T15:56:42.965" v="36" actId="478"/>
          <ac:spMkLst>
            <pc:docMk/>
            <pc:sldMk cId="3590329126" sldId="640"/>
            <ac:spMk id="3" creationId="{56188123-5E3B-4B80-88C2-74B80FCC7175}"/>
          </ac:spMkLst>
        </pc:spChg>
      </pc:sldChg>
      <pc:sldChg chg="delSp modSp mod">
        <pc:chgData name="Siegbert Rudolph" userId="2af4d44886c067cc" providerId="LiveId" clId="{C85BE4EF-9851-43D3-9CA7-DD135617DF9A}" dt="2022-07-02T15:56:42.949" v="35" actId="1076"/>
        <pc:sldMkLst>
          <pc:docMk/>
          <pc:sldMk cId="182780573" sldId="652"/>
        </pc:sldMkLst>
        <pc:spChg chg="del">
          <ac:chgData name="Siegbert Rudolph" userId="2af4d44886c067cc" providerId="LiveId" clId="{C85BE4EF-9851-43D3-9CA7-DD135617DF9A}" dt="2021-12-28T16:20:59.516" v="6" actId="478"/>
          <ac:spMkLst>
            <pc:docMk/>
            <pc:sldMk cId="182780573" sldId="652"/>
            <ac:spMk id="4" creationId="{691B7229-8D96-4EB8-928C-D9372778DDD9}"/>
          </ac:spMkLst>
        </pc:spChg>
        <pc:spChg chg="mod">
          <ac:chgData name="Siegbert Rudolph" userId="2af4d44886c067cc" providerId="LiveId" clId="{C85BE4EF-9851-43D3-9CA7-DD135617DF9A}" dt="2022-07-02T15:56:42.949" v="35" actId="1076"/>
          <ac:spMkLst>
            <pc:docMk/>
            <pc:sldMk cId="182780573" sldId="652"/>
            <ac:spMk id="4" creationId="{8EC15FFA-31CC-F988-1BC9-0D1D82749429}"/>
          </ac:spMkLst>
        </pc:spChg>
        <pc:spChg chg="del mod">
          <ac:chgData name="Siegbert Rudolph" userId="2af4d44886c067cc" providerId="LiveId" clId="{C85BE4EF-9851-43D3-9CA7-DD135617DF9A}" dt="2022-07-02T15:56:42.949" v="30" actId="478"/>
          <ac:spMkLst>
            <pc:docMk/>
            <pc:sldMk cId="182780573" sldId="652"/>
            <ac:spMk id="5" creationId="{F342FA66-C894-4C6E-BA87-C5B7B5985623}"/>
          </ac:spMkLst>
        </pc:spChg>
      </pc:sldChg>
    </pc:docChg>
  </pc:docChgLst>
  <pc:docChgLst>
    <pc:chgData name="Siegbert Rudolph" userId="2af4d44886c067cc" providerId="LiveId" clId="{449E8CFF-4B29-494B-B272-8B616DF7C21E}"/>
    <pc:docChg chg="custSel addSld delSld modSld">
      <pc:chgData name="Siegbert Rudolph" userId="2af4d44886c067cc" providerId="LiveId" clId="{449E8CFF-4B29-494B-B272-8B616DF7C21E}" dt="2021-06-17T12:52:15.574" v="104" actId="1076"/>
      <pc:docMkLst>
        <pc:docMk/>
      </pc:docMkLst>
      <pc:sldChg chg="addSp delSp modSp mod">
        <pc:chgData name="Siegbert Rudolph" userId="2af4d44886c067cc" providerId="LiveId" clId="{449E8CFF-4B29-494B-B272-8B616DF7C21E}" dt="2021-06-17T12:52:15.574" v="86" actId="1076"/>
        <pc:sldMkLst>
          <pc:docMk/>
          <pc:sldMk cId="0" sldId="444"/>
        </pc:sldMkLst>
        <pc:spChg chg="del">
          <ac:chgData name="Siegbert Rudolph" userId="2af4d44886c067cc" providerId="LiveId" clId="{449E8CFF-4B29-494B-B272-8B616DF7C21E}" dt="2021-06-17T12:52:15.568" v="81" actId="478"/>
          <ac:spMkLst>
            <pc:docMk/>
            <pc:sldMk cId="0" sldId="444"/>
            <ac:spMk id="2" creationId="{5876F2EA-B990-4D53-ADEA-FC409337CD19}"/>
          </ac:spMkLst>
        </pc:spChg>
        <pc:spChg chg="mod">
          <ac:chgData name="Siegbert Rudolph" userId="2af4d44886c067cc" providerId="LiveId" clId="{449E8CFF-4B29-494B-B272-8B616DF7C21E}" dt="2021-06-17T12:52:15.574" v="86" actId="1076"/>
          <ac:spMkLst>
            <pc:docMk/>
            <pc:sldMk cId="0" sldId="444"/>
            <ac:spMk id="3" creationId="{42177FC2-577D-4963-BA1D-F431B60C2DC6}"/>
          </ac:spMkLst>
        </pc:spChg>
        <pc:spChg chg="add mod">
          <ac:chgData name="Siegbert Rudolph" userId="2af4d44886c067cc" providerId="LiveId" clId="{449E8CFF-4B29-494B-B272-8B616DF7C21E}" dt="2021-06-08T15:27:35.913" v="2"/>
          <ac:spMkLst>
            <pc:docMk/>
            <pc:sldMk cId="0" sldId="444"/>
            <ac:spMk id="13" creationId="{CAB8CBEB-AAF1-4E78-9D3E-0817BB3A2D31}"/>
          </ac:spMkLst>
        </pc:spChg>
        <pc:spChg chg="add mod">
          <ac:chgData name="Siegbert Rudolph" userId="2af4d44886c067cc" providerId="LiveId" clId="{449E8CFF-4B29-494B-B272-8B616DF7C21E}" dt="2021-06-08T15:27:51.003" v="23" actId="20577"/>
          <ac:spMkLst>
            <pc:docMk/>
            <pc:sldMk cId="0" sldId="444"/>
            <ac:spMk id="14" creationId="{DABF871F-B385-455D-AB42-E4535A6E463F}"/>
          </ac:spMkLst>
        </pc:spChg>
        <pc:spChg chg="add mod">
          <ac:chgData name="Siegbert Rudolph" userId="2af4d44886c067cc" providerId="LiveId" clId="{449E8CFF-4B29-494B-B272-8B616DF7C21E}" dt="2021-06-08T15:28:07.921" v="79" actId="20577"/>
          <ac:spMkLst>
            <pc:docMk/>
            <pc:sldMk cId="0" sldId="444"/>
            <ac:spMk id="16" creationId="{33A42AA5-7317-4151-BE42-A36C696226DC}"/>
          </ac:spMkLst>
        </pc:spChg>
        <pc:spChg chg="del">
          <ac:chgData name="Siegbert Rudolph" userId="2af4d44886c067cc" providerId="LiveId" clId="{449E8CFF-4B29-494B-B272-8B616DF7C21E}" dt="2021-06-08T15:27:33.585" v="1" actId="478"/>
          <ac:spMkLst>
            <pc:docMk/>
            <pc:sldMk cId="0" sldId="444"/>
            <ac:spMk id="22" creationId="{00000000-0000-0000-0000-000000000000}"/>
          </ac:spMkLst>
        </pc:spChg>
        <pc:spChg chg="del">
          <ac:chgData name="Siegbert Rudolph" userId="2af4d44886c067cc" providerId="LiveId" clId="{449E8CFF-4B29-494B-B272-8B616DF7C21E}" dt="2021-06-08T15:27:33.585" v="1" actId="478"/>
          <ac:spMkLst>
            <pc:docMk/>
            <pc:sldMk cId="0" sldId="444"/>
            <ac:spMk id="23" creationId="{00000000-0000-0000-0000-000000000000}"/>
          </ac:spMkLst>
        </pc:spChg>
        <pc:spChg chg="del">
          <ac:chgData name="Siegbert Rudolph" userId="2af4d44886c067cc" providerId="LiveId" clId="{449E8CFF-4B29-494B-B272-8B616DF7C21E}" dt="2021-06-08T15:27:33.585" v="1" actId="478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449E8CFF-4B29-494B-B272-8B616DF7C21E}" dt="2021-06-17T12:52:15.574" v="104" actId="1076"/>
        <pc:sldMkLst>
          <pc:docMk/>
          <pc:sldMk cId="1647492060" sldId="607"/>
        </pc:sldMkLst>
        <pc:spChg chg="del">
          <ac:chgData name="Siegbert Rudolph" userId="2af4d44886c067cc" providerId="LiveId" clId="{449E8CFF-4B29-494B-B272-8B616DF7C21E}" dt="2021-06-17T12:52:15.574" v="99" actId="478"/>
          <ac:spMkLst>
            <pc:docMk/>
            <pc:sldMk cId="1647492060" sldId="607"/>
            <ac:spMk id="2" creationId="{181F4D41-56E3-433D-942F-2C84EB11813F}"/>
          </ac:spMkLst>
        </pc:spChg>
        <pc:spChg chg="mod">
          <ac:chgData name="Siegbert Rudolph" userId="2af4d44886c067cc" providerId="LiveId" clId="{449E8CFF-4B29-494B-B272-8B616DF7C21E}" dt="2021-06-17T12:52:15.574" v="104" actId="1076"/>
          <ac:spMkLst>
            <pc:docMk/>
            <pc:sldMk cId="1647492060" sldId="607"/>
            <ac:spMk id="6" creationId="{7D30A021-56DB-4F00-A0F3-75FC839BC355}"/>
          </ac:spMkLst>
        </pc:spChg>
      </pc:sldChg>
      <pc:sldChg chg="delSp modSp mod">
        <pc:chgData name="Siegbert Rudolph" userId="2af4d44886c067cc" providerId="LiveId" clId="{449E8CFF-4B29-494B-B272-8B616DF7C21E}" dt="2021-06-17T12:52:15.574" v="98" actId="1076"/>
        <pc:sldMkLst>
          <pc:docMk/>
          <pc:sldMk cId="3590329126" sldId="640"/>
        </pc:sldMkLst>
        <pc:spChg chg="del">
          <ac:chgData name="Siegbert Rudolph" userId="2af4d44886c067cc" providerId="LiveId" clId="{449E8CFF-4B29-494B-B272-8B616DF7C21E}" dt="2021-06-17T12:52:15.574" v="93" actId="478"/>
          <ac:spMkLst>
            <pc:docMk/>
            <pc:sldMk cId="3590329126" sldId="640"/>
            <ac:spMk id="2" creationId="{DB045A56-AA42-40FF-8764-28AC84EED5DD}"/>
          </ac:spMkLst>
        </pc:spChg>
        <pc:spChg chg="mod">
          <ac:chgData name="Siegbert Rudolph" userId="2af4d44886c067cc" providerId="LiveId" clId="{449E8CFF-4B29-494B-B272-8B616DF7C21E}" dt="2021-06-17T12:52:15.574" v="98" actId="1076"/>
          <ac:spMkLst>
            <pc:docMk/>
            <pc:sldMk cId="3590329126" sldId="640"/>
            <ac:spMk id="3" creationId="{D8595D80-B341-4BA6-B643-05023A047584}"/>
          </ac:spMkLst>
        </pc:spChg>
      </pc:sldChg>
      <pc:sldChg chg="delSp modSp mod">
        <pc:chgData name="Siegbert Rudolph" userId="2af4d44886c067cc" providerId="LiveId" clId="{449E8CFF-4B29-494B-B272-8B616DF7C21E}" dt="2021-06-17T12:52:15.574" v="92" actId="1076"/>
        <pc:sldMkLst>
          <pc:docMk/>
          <pc:sldMk cId="182780573" sldId="652"/>
        </pc:sldMkLst>
        <pc:spChg chg="del">
          <ac:chgData name="Siegbert Rudolph" userId="2af4d44886c067cc" providerId="LiveId" clId="{449E8CFF-4B29-494B-B272-8B616DF7C21E}" dt="2021-06-17T12:52:15.574" v="87" actId="478"/>
          <ac:spMkLst>
            <pc:docMk/>
            <pc:sldMk cId="182780573" sldId="652"/>
            <ac:spMk id="4" creationId="{F411AAC9-6A7A-4FFA-88C0-9847F2DDC642}"/>
          </ac:spMkLst>
        </pc:spChg>
        <pc:spChg chg="mod">
          <ac:chgData name="Siegbert Rudolph" userId="2af4d44886c067cc" providerId="LiveId" clId="{449E8CFF-4B29-494B-B272-8B616DF7C21E}" dt="2021-06-17T12:52:15.574" v="92" actId="1076"/>
          <ac:spMkLst>
            <pc:docMk/>
            <pc:sldMk cId="182780573" sldId="652"/>
            <ac:spMk id="5" creationId="{48F352C3-8FC7-4A1C-BDE0-35A47F56C739}"/>
          </ac:spMkLst>
        </pc:spChg>
      </pc:sldChg>
      <pc:sldChg chg="add del">
        <pc:chgData name="Siegbert Rudolph" userId="2af4d44886c067cc" providerId="LiveId" clId="{449E8CFF-4B29-494B-B272-8B616DF7C21E}" dt="2021-06-08T15:28:15.200" v="80" actId="47"/>
        <pc:sldMkLst>
          <pc:docMk/>
          <pc:sldMk cId="3068610308" sldId="653"/>
        </pc:sldMkLst>
      </pc:sldChg>
    </pc:docChg>
  </pc:docChgLst>
  <pc:docChgLst>
    <pc:chgData name="Siegbert Rudolph" userId="2af4d44886c067cc" providerId="LiveId" clId="{6A515F82-C917-4041-B003-3AA48208F2B0}"/>
    <pc:docChg chg="modSld">
      <pc:chgData name="Siegbert Rudolph" userId="2af4d44886c067cc" providerId="LiveId" clId="{6A515F82-C917-4041-B003-3AA48208F2B0}" dt="2023-05-18T07:13:20.643" v="19" actId="166"/>
      <pc:docMkLst>
        <pc:docMk/>
      </pc:docMkLst>
      <pc:sldChg chg="addSp modSp mod modAnim">
        <pc:chgData name="Siegbert Rudolph" userId="2af4d44886c067cc" providerId="LiveId" clId="{6A515F82-C917-4041-B003-3AA48208F2B0}" dt="2023-05-18T07:13:20.643" v="19" actId="166"/>
        <pc:sldMkLst>
          <pc:docMk/>
          <pc:sldMk cId="182780573" sldId="652"/>
        </pc:sldMkLst>
        <pc:spChg chg="add mod">
          <ac:chgData name="Siegbert Rudolph" userId="2af4d44886c067cc" providerId="LiveId" clId="{6A515F82-C917-4041-B003-3AA48208F2B0}" dt="2023-05-18T07:11:51.619" v="15" actId="1076"/>
          <ac:spMkLst>
            <pc:docMk/>
            <pc:sldMk cId="182780573" sldId="652"/>
            <ac:spMk id="5" creationId="{8D80A2FD-D241-933F-26FA-2A78EF5C54EB}"/>
          </ac:spMkLst>
        </pc:spChg>
        <pc:spChg chg="add mod">
          <ac:chgData name="Siegbert Rudolph" userId="2af4d44886c067cc" providerId="LiveId" clId="{6A515F82-C917-4041-B003-3AA48208F2B0}" dt="2023-05-18T07:12:01.690" v="17" actId="14100"/>
          <ac:spMkLst>
            <pc:docMk/>
            <pc:sldMk cId="182780573" sldId="652"/>
            <ac:spMk id="7" creationId="{D30C106B-31CC-3962-D5A5-2473616D5098}"/>
          </ac:spMkLst>
        </pc:spChg>
        <pc:spChg chg="ord">
          <ac:chgData name="Siegbert Rudolph" userId="2af4d44886c067cc" providerId="LiveId" clId="{6A515F82-C917-4041-B003-3AA48208F2B0}" dt="2023-05-18T07:13:03.228" v="18" actId="166"/>
          <ac:spMkLst>
            <pc:docMk/>
            <pc:sldMk cId="182780573" sldId="652"/>
            <ac:spMk id="41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20.643" v="19" actId="166"/>
          <ac:spMkLst>
            <pc:docMk/>
            <pc:sldMk cId="182780573" sldId="652"/>
            <ac:spMk id="57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20.643" v="19" actId="166"/>
          <ac:spMkLst>
            <pc:docMk/>
            <pc:sldMk cId="182780573" sldId="652"/>
            <ac:spMk id="71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03.228" v="18" actId="166"/>
          <ac:spMkLst>
            <pc:docMk/>
            <pc:sldMk cId="182780573" sldId="652"/>
            <ac:spMk id="86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20.643" v="19" actId="166"/>
          <ac:spMkLst>
            <pc:docMk/>
            <pc:sldMk cId="182780573" sldId="652"/>
            <ac:spMk id="104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20.643" v="19" actId="166"/>
          <ac:spMkLst>
            <pc:docMk/>
            <pc:sldMk cId="182780573" sldId="652"/>
            <ac:spMk id="110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20.643" v="19" actId="166"/>
          <ac:spMkLst>
            <pc:docMk/>
            <pc:sldMk cId="182780573" sldId="652"/>
            <ac:spMk id="116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03.228" v="18" actId="166"/>
          <ac:spMkLst>
            <pc:docMk/>
            <pc:sldMk cId="182780573" sldId="652"/>
            <ac:spMk id="122" creationId="{00000000-0000-0000-0000-000000000000}"/>
          </ac:spMkLst>
        </pc:spChg>
        <pc:spChg chg="ord">
          <ac:chgData name="Siegbert Rudolph" userId="2af4d44886c067cc" providerId="LiveId" clId="{6A515F82-C917-4041-B003-3AA48208F2B0}" dt="2023-05-18T07:13:03.228" v="18" actId="166"/>
          <ac:spMkLst>
            <pc:docMk/>
            <pc:sldMk cId="182780573" sldId="652"/>
            <ac:spMk id="128" creationId="{00000000-0000-0000-0000-000000000000}"/>
          </ac:spMkLst>
        </pc:spChg>
      </pc:sldChg>
    </pc:docChg>
  </pc:docChgLst>
  <pc:docChgLst>
    <pc:chgData name="Siegbert Rudolph" userId="2af4d44886c067cc" providerId="LiveId" clId="{F5B29B20-4738-4740-9D16-BBDC9ADF4411}"/>
    <pc:docChg chg="custSel modSld">
      <pc:chgData name="Siegbert Rudolph" userId="2af4d44886c067cc" providerId="LiveId" clId="{F5B29B20-4738-4740-9D16-BBDC9ADF4411}" dt="2021-04-30T15:00:17.068" v="47" actId="1076"/>
      <pc:docMkLst>
        <pc:docMk/>
      </pc:docMkLst>
      <pc:sldChg chg="delSp modSp mod">
        <pc:chgData name="Siegbert Rudolph" userId="2af4d44886c067cc" providerId="LiveId" clId="{F5B29B20-4738-4740-9D16-BBDC9ADF4411}" dt="2021-04-30T15:00:17.053" v="29" actId="1076"/>
        <pc:sldMkLst>
          <pc:docMk/>
          <pc:sldMk cId="0" sldId="444"/>
        </pc:sldMkLst>
        <pc:spChg chg="del">
          <ac:chgData name="Siegbert Rudolph" userId="2af4d44886c067cc" providerId="LiveId" clId="{F5B29B20-4738-4740-9D16-BBDC9ADF4411}" dt="2020-10-17T10:54:01.007" v="0" actId="478"/>
          <ac:spMkLst>
            <pc:docMk/>
            <pc:sldMk cId="0" sldId="444"/>
            <ac:spMk id="2" creationId="{4F76CA94-AA18-4DFF-B639-E6EC335579E0}"/>
          </ac:spMkLst>
        </pc:spChg>
        <pc:spChg chg="mod">
          <ac:chgData name="Siegbert Rudolph" userId="2af4d44886c067cc" providerId="LiveId" clId="{F5B29B20-4738-4740-9D16-BBDC9ADF4411}" dt="2021-04-30T15:00:17.053" v="29" actId="1076"/>
          <ac:spMkLst>
            <pc:docMk/>
            <pc:sldMk cId="0" sldId="444"/>
            <ac:spMk id="2" creationId="{5876F2EA-B990-4D53-ADEA-FC409337CD19}"/>
          </ac:spMkLst>
        </pc:spChg>
        <pc:spChg chg="del mod">
          <ac:chgData name="Siegbert Rudolph" userId="2af4d44886c067cc" providerId="LiveId" clId="{F5B29B20-4738-4740-9D16-BBDC9ADF4411}" dt="2021-04-30T15:00:17.053" v="24" actId="478"/>
          <ac:spMkLst>
            <pc:docMk/>
            <pc:sldMk cId="0" sldId="444"/>
            <ac:spMk id="3" creationId="{AE70F704-6B91-4C33-846D-4880EC7B75D7}"/>
          </ac:spMkLst>
        </pc:spChg>
      </pc:sldChg>
      <pc:sldChg chg="delSp modSp mod">
        <pc:chgData name="Siegbert Rudolph" userId="2af4d44886c067cc" providerId="LiveId" clId="{F5B29B20-4738-4740-9D16-BBDC9ADF4411}" dt="2021-04-30T15:00:17.068" v="47" actId="1076"/>
        <pc:sldMkLst>
          <pc:docMk/>
          <pc:sldMk cId="1647492060" sldId="607"/>
        </pc:sldMkLst>
        <pc:spChg chg="mod">
          <ac:chgData name="Siegbert Rudolph" userId="2af4d44886c067cc" providerId="LiveId" clId="{F5B29B20-4738-4740-9D16-BBDC9ADF4411}" dt="2021-04-30T15:00:17.068" v="47" actId="1076"/>
          <ac:spMkLst>
            <pc:docMk/>
            <pc:sldMk cId="1647492060" sldId="607"/>
            <ac:spMk id="2" creationId="{181F4D41-56E3-433D-942F-2C84EB11813F}"/>
          </ac:spMkLst>
        </pc:spChg>
        <pc:spChg chg="del">
          <ac:chgData name="Siegbert Rudolph" userId="2af4d44886c067cc" providerId="LiveId" clId="{F5B29B20-4738-4740-9D16-BBDC9ADF4411}" dt="2020-10-17T10:54:01.022" v="18" actId="478"/>
          <ac:spMkLst>
            <pc:docMk/>
            <pc:sldMk cId="1647492060" sldId="607"/>
            <ac:spMk id="2" creationId="{4D5455BB-2645-4775-A7E7-2375E77CBEC2}"/>
          </ac:spMkLst>
        </pc:spChg>
        <pc:spChg chg="del mod">
          <ac:chgData name="Siegbert Rudolph" userId="2af4d44886c067cc" providerId="LiveId" clId="{F5B29B20-4738-4740-9D16-BBDC9ADF4411}" dt="2021-04-30T15:00:17.068" v="42" actId="478"/>
          <ac:spMkLst>
            <pc:docMk/>
            <pc:sldMk cId="1647492060" sldId="607"/>
            <ac:spMk id="6" creationId="{A52B2792-E2E1-4FD0-A739-0D6B8751BE8F}"/>
          </ac:spMkLst>
        </pc:spChg>
      </pc:sldChg>
      <pc:sldChg chg="delSp modSp mod">
        <pc:chgData name="Siegbert Rudolph" userId="2af4d44886c067cc" providerId="LiveId" clId="{F5B29B20-4738-4740-9D16-BBDC9ADF4411}" dt="2021-04-30T15:00:17.068" v="41" actId="1076"/>
        <pc:sldMkLst>
          <pc:docMk/>
          <pc:sldMk cId="3590329126" sldId="640"/>
        </pc:sldMkLst>
        <pc:spChg chg="del">
          <ac:chgData name="Siegbert Rudolph" userId="2af4d44886c067cc" providerId="LiveId" clId="{F5B29B20-4738-4740-9D16-BBDC9ADF4411}" dt="2020-10-17T10:54:01.022" v="12" actId="478"/>
          <ac:spMkLst>
            <pc:docMk/>
            <pc:sldMk cId="3590329126" sldId="640"/>
            <ac:spMk id="2" creationId="{B1B5ED82-1AAA-44F2-AF1E-69A0899250E5}"/>
          </ac:spMkLst>
        </pc:spChg>
        <pc:spChg chg="mod">
          <ac:chgData name="Siegbert Rudolph" userId="2af4d44886c067cc" providerId="LiveId" clId="{F5B29B20-4738-4740-9D16-BBDC9ADF4411}" dt="2021-04-30T15:00:17.068" v="41" actId="1076"/>
          <ac:spMkLst>
            <pc:docMk/>
            <pc:sldMk cId="3590329126" sldId="640"/>
            <ac:spMk id="2" creationId="{DB045A56-AA42-40FF-8764-28AC84EED5DD}"/>
          </ac:spMkLst>
        </pc:spChg>
        <pc:spChg chg="del mod">
          <ac:chgData name="Siegbert Rudolph" userId="2af4d44886c067cc" providerId="LiveId" clId="{F5B29B20-4738-4740-9D16-BBDC9ADF4411}" dt="2021-04-30T15:00:17.053" v="36" actId="478"/>
          <ac:spMkLst>
            <pc:docMk/>
            <pc:sldMk cId="3590329126" sldId="640"/>
            <ac:spMk id="3" creationId="{ACC9F1E8-F9EC-4BC9-AC92-560CFCA70AC4}"/>
          </ac:spMkLst>
        </pc:spChg>
      </pc:sldChg>
      <pc:sldChg chg="delSp modSp mod">
        <pc:chgData name="Siegbert Rudolph" userId="2af4d44886c067cc" providerId="LiveId" clId="{F5B29B20-4738-4740-9D16-BBDC9ADF4411}" dt="2021-04-30T15:00:17.053" v="35" actId="1076"/>
        <pc:sldMkLst>
          <pc:docMk/>
          <pc:sldMk cId="182780573" sldId="652"/>
        </pc:sldMkLst>
        <pc:spChg chg="del">
          <ac:chgData name="Siegbert Rudolph" userId="2af4d44886c067cc" providerId="LiveId" clId="{F5B29B20-4738-4740-9D16-BBDC9ADF4411}" dt="2020-10-17T10:54:01.022" v="6" actId="478"/>
          <ac:spMkLst>
            <pc:docMk/>
            <pc:sldMk cId="182780573" sldId="652"/>
            <ac:spMk id="4" creationId="{EDB2F352-43C2-402A-B46E-1C6EF988B748}"/>
          </ac:spMkLst>
        </pc:spChg>
        <pc:spChg chg="mod">
          <ac:chgData name="Siegbert Rudolph" userId="2af4d44886c067cc" providerId="LiveId" clId="{F5B29B20-4738-4740-9D16-BBDC9ADF4411}" dt="2021-04-30T15:00:17.053" v="35" actId="1076"/>
          <ac:spMkLst>
            <pc:docMk/>
            <pc:sldMk cId="182780573" sldId="652"/>
            <ac:spMk id="4" creationId="{F411AAC9-6A7A-4FFA-88C0-9847F2DDC642}"/>
          </ac:spMkLst>
        </pc:spChg>
        <pc:spChg chg="del mod">
          <ac:chgData name="Siegbert Rudolph" userId="2af4d44886c067cc" providerId="LiveId" clId="{F5B29B20-4738-4740-9D16-BBDC9ADF4411}" dt="2021-04-30T15:00:17.053" v="30" actId="478"/>
          <ac:spMkLst>
            <pc:docMk/>
            <pc:sldMk cId="182780573" sldId="652"/>
            <ac:spMk id="5" creationId="{3378599E-DDCB-4EA1-8AA7-ABAB35885580}"/>
          </ac:spMkLst>
        </pc:spChg>
      </pc:sldChg>
    </pc:docChg>
  </pc:docChgLst>
  <pc:docChgLst>
    <pc:chgData name="Siegbert Rudolph" userId="2af4d44886c067cc" providerId="LiveId" clId="{2F45DB67-410D-4FA8-9FB4-C16494EE8604}"/>
    <pc:docChg chg="custSel modSld">
      <pc:chgData name="Siegbert Rudolph" userId="2af4d44886c067cc" providerId="LiveId" clId="{2F45DB67-410D-4FA8-9FB4-C16494EE8604}" dt="2021-07-05T14:47:21.412" v="23" actId="1076"/>
      <pc:docMkLst>
        <pc:docMk/>
      </pc:docMkLst>
      <pc:sldChg chg="delSp modSp mod">
        <pc:chgData name="Siegbert Rudolph" userId="2af4d44886c067cc" providerId="LiveId" clId="{2F45DB67-410D-4FA8-9FB4-C16494EE8604}" dt="2021-07-05T14:47:21.396" v="5" actId="1076"/>
        <pc:sldMkLst>
          <pc:docMk/>
          <pc:sldMk cId="0" sldId="444"/>
        </pc:sldMkLst>
        <pc:spChg chg="mod">
          <ac:chgData name="Siegbert Rudolph" userId="2af4d44886c067cc" providerId="LiveId" clId="{2F45DB67-410D-4FA8-9FB4-C16494EE8604}" dt="2021-07-05T14:47:21.396" v="5" actId="1076"/>
          <ac:spMkLst>
            <pc:docMk/>
            <pc:sldMk cId="0" sldId="444"/>
            <ac:spMk id="2" creationId="{4BD96527-DB91-4235-AFA4-54122E702C02}"/>
          </ac:spMkLst>
        </pc:spChg>
        <pc:spChg chg="del">
          <ac:chgData name="Siegbert Rudolph" userId="2af4d44886c067cc" providerId="LiveId" clId="{2F45DB67-410D-4FA8-9FB4-C16494EE8604}" dt="2021-07-05T14:47:21.396" v="0" actId="478"/>
          <ac:spMkLst>
            <pc:docMk/>
            <pc:sldMk cId="0" sldId="444"/>
            <ac:spMk id="3" creationId="{42177FC2-577D-4963-BA1D-F431B60C2DC6}"/>
          </ac:spMkLst>
        </pc:spChg>
      </pc:sldChg>
      <pc:sldChg chg="delSp modSp mod">
        <pc:chgData name="Siegbert Rudolph" userId="2af4d44886c067cc" providerId="LiveId" clId="{2F45DB67-410D-4FA8-9FB4-C16494EE8604}" dt="2021-07-05T14:47:21.412" v="23" actId="1076"/>
        <pc:sldMkLst>
          <pc:docMk/>
          <pc:sldMk cId="1647492060" sldId="607"/>
        </pc:sldMkLst>
        <pc:spChg chg="mod">
          <ac:chgData name="Siegbert Rudolph" userId="2af4d44886c067cc" providerId="LiveId" clId="{2F45DB67-410D-4FA8-9FB4-C16494EE8604}" dt="2021-07-05T14:47:21.412" v="23" actId="1076"/>
          <ac:spMkLst>
            <pc:docMk/>
            <pc:sldMk cId="1647492060" sldId="607"/>
            <ac:spMk id="2" creationId="{2F3E3461-ED8C-4804-AECD-77D4F1C18B24}"/>
          </ac:spMkLst>
        </pc:spChg>
        <pc:spChg chg="del">
          <ac:chgData name="Siegbert Rudolph" userId="2af4d44886c067cc" providerId="LiveId" clId="{2F45DB67-410D-4FA8-9FB4-C16494EE8604}" dt="2021-07-05T14:47:21.412" v="18" actId="478"/>
          <ac:spMkLst>
            <pc:docMk/>
            <pc:sldMk cId="1647492060" sldId="607"/>
            <ac:spMk id="6" creationId="{7D30A021-56DB-4F00-A0F3-75FC839BC355}"/>
          </ac:spMkLst>
        </pc:spChg>
      </pc:sldChg>
      <pc:sldChg chg="delSp modSp mod">
        <pc:chgData name="Siegbert Rudolph" userId="2af4d44886c067cc" providerId="LiveId" clId="{2F45DB67-410D-4FA8-9FB4-C16494EE8604}" dt="2021-07-05T14:47:21.412" v="17" actId="1076"/>
        <pc:sldMkLst>
          <pc:docMk/>
          <pc:sldMk cId="3590329126" sldId="640"/>
        </pc:sldMkLst>
        <pc:spChg chg="mod">
          <ac:chgData name="Siegbert Rudolph" userId="2af4d44886c067cc" providerId="LiveId" clId="{2F45DB67-410D-4FA8-9FB4-C16494EE8604}" dt="2021-07-05T14:47:21.412" v="17" actId="1076"/>
          <ac:spMkLst>
            <pc:docMk/>
            <pc:sldMk cId="3590329126" sldId="640"/>
            <ac:spMk id="2" creationId="{D6626CB5-10DD-4DF0-8B74-2BE23DEE20A1}"/>
          </ac:spMkLst>
        </pc:spChg>
        <pc:spChg chg="del">
          <ac:chgData name="Siegbert Rudolph" userId="2af4d44886c067cc" providerId="LiveId" clId="{2F45DB67-410D-4FA8-9FB4-C16494EE8604}" dt="2021-07-05T14:47:21.396" v="12" actId="478"/>
          <ac:spMkLst>
            <pc:docMk/>
            <pc:sldMk cId="3590329126" sldId="640"/>
            <ac:spMk id="3" creationId="{D8595D80-B341-4BA6-B643-05023A047584}"/>
          </ac:spMkLst>
        </pc:spChg>
      </pc:sldChg>
      <pc:sldChg chg="delSp modSp mod">
        <pc:chgData name="Siegbert Rudolph" userId="2af4d44886c067cc" providerId="LiveId" clId="{2F45DB67-410D-4FA8-9FB4-C16494EE8604}" dt="2021-07-05T14:47:21.396" v="11" actId="1076"/>
        <pc:sldMkLst>
          <pc:docMk/>
          <pc:sldMk cId="182780573" sldId="652"/>
        </pc:sldMkLst>
        <pc:spChg chg="mod">
          <ac:chgData name="Siegbert Rudolph" userId="2af4d44886c067cc" providerId="LiveId" clId="{2F45DB67-410D-4FA8-9FB4-C16494EE8604}" dt="2021-07-05T14:47:21.396" v="11" actId="1076"/>
          <ac:spMkLst>
            <pc:docMk/>
            <pc:sldMk cId="182780573" sldId="652"/>
            <ac:spMk id="4" creationId="{691B7229-8D96-4EB8-928C-D9372778DDD9}"/>
          </ac:spMkLst>
        </pc:spChg>
        <pc:spChg chg="del">
          <ac:chgData name="Siegbert Rudolph" userId="2af4d44886c067cc" providerId="LiveId" clId="{2F45DB67-410D-4FA8-9FB4-C16494EE8604}" dt="2021-07-05T14:47:21.396" v="6" actId="478"/>
          <ac:spMkLst>
            <pc:docMk/>
            <pc:sldMk cId="182780573" sldId="652"/>
            <ac:spMk id="5" creationId="{48F352C3-8FC7-4A1C-BDE0-35A47F56C739}"/>
          </ac:spMkLst>
        </pc:spChg>
      </pc:sldChg>
    </pc:docChg>
  </pc:docChgLst>
  <pc:docChgLst>
    <pc:chgData name="Siegbert Rudolph" userId="2af4d44886c067cc" providerId="LiveId" clId="{838816B6-3853-4971-95F1-3F9A17DEBD5F}"/>
    <pc:docChg chg="custSel modSld">
      <pc:chgData name="Siegbert Rudolph" userId="2af4d44886c067cc" providerId="LiveId" clId="{838816B6-3853-4971-95F1-3F9A17DEBD5F}" dt="2024-03-26T16:29:06.877" v="23" actId="1076"/>
      <pc:docMkLst>
        <pc:docMk/>
      </pc:docMkLst>
      <pc:sldChg chg="delSp modSp mod">
        <pc:chgData name="Siegbert Rudolph" userId="2af4d44886c067cc" providerId="LiveId" clId="{838816B6-3853-4971-95F1-3F9A17DEBD5F}" dt="2024-03-26T16:29:06.861" v="5" actId="1076"/>
        <pc:sldMkLst>
          <pc:docMk/>
          <pc:sldMk cId="0" sldId="444"/>
        </pc:sldMkLst>
        <pc:spChg chg="del">
          <ac:chgData name="Siegbert Rudolph" userId="2af4d44886c067cc" providerId="LiveId" clId="{838816B6-3853-4971-95F1-3F9A17DEBD5F}" dt="2024-03-26T16:29:06.846" v="0" actId="478"/>
          <ac:spMkLst>
            <pc:docMk/>
            <pc:sldMk cId="0" sldId="444"/>
            <ac:spMk id="2" creationId="{5238CE46-3667-5A92-8E43-5225B6808A13}"/>
          </ac:spMkLst>
        </pc:spChg>
        <pc:spChg chg="mod">
          <ac:chgData name="Siegbert Rudolph" userId="2af4d44886c067cc" providerId="LiveId" clId="{838816B6-3853-4971-95F1-3F9A17DEBD5F}" dt="2024-03-26T16:29:06.861" v="5" actId="1076"/>
          <ac:spMkLst>
            <pc:docMk/>
            <pc:sldMk cId="0" sldId="444"/>
            <ac:spMk id="3" creationId="{D5D554E4-6094-3AC5-10DF-658AA337B4C2}"/>
          </ac:spMkLst>
        </pc:spChg>
      </pc:sldChg>
      <pc:sldChg chg="delSp modSp mod">
        <pc:chgData name="Siegbert Rudolph" userId="2af4d44886c067cc" providerId="LiveId" clId="{838816B6-3853-4971-95F1-3F9A17DEBD5F}" dt="2024-03-26T16:29:06.877" v="23" actId="1076"/>
        <pc:sldMkLst>
          <pc:docMk/>
          <pc:sldMk cId="1647492060" sldId="607"/>
        </pc:sldMkLst>
        <pc:spChg chg="del">
          <ac:chgData name="Siegbert Rudolph" userId="2af4d44886c067cc" providerId="LiveId" clId="{838816B6-3853-4971-95F1-3F9A17DEBD5F}" dt="2024-03-26T16:29:06.861" v="18" actId="478"/>
          <ac:spMkLst>
            <pc:docMk/>
            <pc:sldMk cId="1647492060" sldId="607"/>
            <ac:spMk id="2" creationId="{7585D69D-ADB9-1137-BDAD-12C24DABB20B}"/>
          </ac:spMkLst>
        </pc:spChg>
        <pc:spChg chg="mod">
          <ac:chgData name="Siegbert Rudolph" userId="2af4d44886c067cc" providerId="LiveId" clId="{838816B6-3853-4971-95F1-3F9A17DEBD5F}" dt="2024-03-26T16:29:06.877" v="23" actId="1076"/>
          <ac:spMkLst>
            <pc:docMk/>
            <pc:sldMk cId="1647492060" sldId="607"/>
            <ac:spMk id="6" creationId="{11AE1E46-5194-97AD-2CBC-9D8EF32B062A}"/>
          </ac:spMkLst>
        </pc:spChg>
      </pc:sldChg>
      <pc:sldChg chg="delSp modSp mod">
        <pc:chgData name="Siegbert Rudolph" userId="2af4d44886c067cc" providerId="LiveId" clId="{838816B6-3853-4971-95F1-3F9A17DEBD5F}" dt="2024-03-26T16:29:06.861" v="17" actId="1076"/>
        <pc:sldMkLst>
          <pc:docMk/>
          <pc:sldMk cId="3590329126" sldId="640"/>
        </pc:sldMkLst>
        <pc:spChg chg="del">
          <ac:chgData name="Siegbert Rudolph" userId="2af4d44886c067cc" providerId="LiveId" clId="{838816B6-3853-4971-95F1-3F9A17DEBD5F}" dt="2024-03-26T16:29:06.861" v="12" actId="478"/>
          <ac:spMkLst>
            <pc:docMk/>
            <pc:sldMk cId="3590329126" sldId="640"/>
            <ac:spMk id="2" creationId="{989A6537-2ED7-5173-6118-54D69E211F48}"/>
          </ac:spMkLst>
        </pc:spChg>
        <pc:spChg chg="mod">
          <ac:chgData name="Siegbert Rudolph" userId="2af4d44886c067cc" providerId="LiveId" clId="{838816B6-3853-4971-95F1-3F9A17DEBD5F}" dt="2024-03-26T16:29:06.861" v="17" actId="1076"/>
          <ac:spMkLst>
            <pc:docMk/>
            <pc:sldMk cId="3590329126" sldId="640"/>
            <ac:spMk id="3" creationId="{EF4C3F21-B321-2E36-CA77-6804F0A2128F}"/>
          </ac:spMkLst>
        </pc:spChg>
      </pc:sldChg>
      <pc:sldChg chg="delSp modSp mod">
        <pc:chgData name="Siegbert Rudolph" userId="2af4d44886c067cc" providerId="LiveId" clId="{838816B6-3853-4971-95F1-3F9A17DEBD5F}" dt="2024-03-26T16:29:06.861" v="11" actId="1076"/>
        <pc:sldMkLst>
          <pc:docMk/>
          <pc:sldMk cId="182780573" sldId="652"/>
        </pc:sldMkLst>
        <pc:spChg chg="del">
          <ac:chgData name="Siegbert Rudolph" userId="2af4d44886c067cc" providerId="LiveId" clId="{838816B6-3853-4971-95F1-3F9A17DEBD5F}" dt="2024-03-26T16:29:06.861" v="6" actId="478"/>
          <ac:spMkLst>
            <pc:docMk/>
            <pc:sldMk cId="182780573" sldId="652"/>
            <ac:spMk id="4" creationId="{8EC15FFA-31CC-F988-1BC9-0D1D82749429}"/>
          </ac:spMkLst>
        </pc:spChg>
        <pc:spChg chg="mod">
          <ac:chgData name="Siegbert Rudolph" userId="2af4d44886c067cc" providerId="LiveId" clId="{838816B6-3853-4971-95F1-3F9A17DEBD5F}" dt="2024-03-26T16:29:06.861" v="11" actId="1076"/>
          <ac:spMkLst>
            <pc:docMk/>
            <pc:sldMk cId="182780573" sldId="652"/>
            <ac:spMk id="9" creationId="{A340A054-9B89-79A9-2102-BC54BA9B4A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816158" y="4284405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3" name="Textfeld 4">
            <a:extLst>
              <a:ext uri="{FF2B5EF4-FFF2-40B4-BE49-F238E27FC236}">
                <a16:creationId xmlns:a16="http://schemas.microsoft.com/office/drawing/2014/main" id="{CAB8CBEB-AAF1-4E78-9D3E-0817BB3A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4" name="Textfeld 10">
            <a:extLst>
              <a:ext uri="{FF2B5EF4-FFF2-40B4-BE49-F238E27FC236}">
                <a16:creationId xmlns:a16="http://schemas.microsoft.com/office/drawing/2014/main" id="{DABF871F-B385-455D-AB42-E4535A6E4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29388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Gedicht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ABC-Verslein</a:t>
            </a:r>
          </a:p>
        </p:txBody>
      </p:sp>
      <p:sp>
        <p:nvSpPr>
          <p:cNvPr id="16" name="Textfeld 12">
            <a:extLst>
              <a:ext uri="{FF2B5EF4-FFF2-40B4-BE49-F238E27FC236}">
                <a16:creationId xmlns:a16="http://schemas.microsoft.com/office/drawing/2014/main" id="{33A42AA5-7317-4151-BE42-A36C6962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6664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Anonym – aus: Es las ein Bär ein Buch im Bett, Reclam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5D554E4-6094-3AC5-10DF-658AA337B4C2}"/>
              </a:ext>
            </a:extLst>
          </p:cNvPr>
          <p:cNvSpPr txBox="1"/>
          <p:nvPr/>
        </p:nvSpPr>
        <p:spPr>
          <a:xfrm>
            <a:off x="190500" y="6724134"/>
            <a:ext cx="385233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aufwärts\Texte\ABC-Verslein - Gedicht.pptx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79457" y="1014115"/>
            <a:ext cx="269854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b="1" i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ABC-Vers</a:t>
            </a:r>
            <a:r>
              <a:rPr lang="de-DE" sz="2000" b="1" i="1" spc="10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lein</a:t>
            </a:r>
            <a:endParaRPr lang="de-DE" sz="2000" b="1" i="1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292080" y="1472983"/>
            <a:ext cx="3311678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Möh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 </a:t>
            </a: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Blöh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 </a:t>
            </a: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Höh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 Sonne!</a:t>
            </a:r>
          </a:p>
        </p:txBody>
      </p:sp>
      <p:sp>
        <p:nvSpPr>
          <p:cNvPr id="21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447834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Gedicht – Reimwort zuordnen!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passenden Reimwörter!!</a:t>
            </a:r>
          </a:p>
        </p:txBody>
      </p:sp>
      <p:sp>
        <p:nvSpPr>
          <p:cNvPr id="60" name="Rechteck 59"/>
          <p:cNvSpPr/>
          <p:nvPr/>
        </p:nvSpPr>
        <p:spPr>
          <a:xfrm>
            <a:off x="579456" y="1468478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B, C – Kopf in die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206175" y="1477104"/>
            <a:ext cx="80342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Höh!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5" name="Rechteck 4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3" name="Rechteck 52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252661" y="11263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245752" y="15780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45752" y="209525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45752" y="261399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45752" y="31327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45752" y="364988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45752" y="41686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45752" y="46857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45752" y="520452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5752" y="572326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4745457" y="2007585"/>
            <a:ext cx="3858301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komm! </a:t>
            </a: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treff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 helfe! springe!</a:t>
            </a:r>
          </a:p>
        </p:txBody>
      </p:sp>
      <p:sp>
        <p:nvSpPr>
          <p:cNvPr id="55" name="Rechteck 54"/>
          <p:cNvSpPr/>
          <p:nvPr/>
        </p:nvSpPr>
        <p:spPr>
          <a:xfrm>
            <a:off x="579456" y="2003080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D, E, F – wart ich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881462" y="2011706"/>
            <a:ext cx="902811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treff!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5796136" y="2542187"/>
            <a:ext cx="2807622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Müh! Muh! Hü! Spaß!</a:t>
            </a:r>
          </a:p>
        </p:txBody>
      </p:sp>
      <p:sp>
        <p:nvSpPr>
          <p:cNvPr id="67" name="Rechteck 66"/>
          <p:cNvSpPr/>
          <p:nvPr/>
        </p:nvSpPr>
        <p:spPr>
          <a:xfrm>
            <a:off x="579456" y="2537682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G, H, I – das macht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3063961" y="2546308"/>
            <a:ext cx="82586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Müh!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4899246" y="3040074"/>
            <a:ext cx="3704512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hell! flink! flott! schnell!</a:t>
            </a:r>
          </a:p>
        </p:txBody>
      </p:sp>
      <p:sp>
        <p:nvSpPr>
          <p:cNvPr id="84" name="Rechteck 83"/>
          <p:cNvSpPr/>
          <p:nvPr/>
        </p:nvSpPr>
        <p:spPr>
          <a:xfrm>
            <a:off x="579456" y="3035569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J, K, L – nicht so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2809454" y="3044195"/>
            <a:ext cx="122501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schnell!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5292080" y="3567926"/>
            <a:ext cx="3311678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fort! so! hinein! weg!</a:t>
            </a:r>
          </a:p>
        </p:txBody>
      </p:sp>
      <p:sp>
        <p:nvSpPr>
          <p:cNvPr id="90" name="Rechteck 89"/>
          <p:cNvSpPr/>
          <p:nvPr/>
        </p:nvSpPr>
        <p:spPr>
          <a:xfrm>
            <a:off x="579456" y="3554798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 N, O – lauf nicht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3154419" y="3563421"/>
            <a:ext cx="57419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3995936" y="4079659"/>
            <a:ext cx="4607822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schwierig! schwer! falsch! leicht!</a:t>
            </a:r>
          </a:p>
        </p:txBody>
      </p:sp>
      <p:sp>
        <p:nvSpPr>
          <p:cNvPr id="108" name="Rechteck 107"/>
          <p:cNvSpPr/>
          <p:nvPr/>
        </p:nvSpPr>
        <p:spPr>
          <a:xfrm>
            <a:off x="622613" y="4099193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P, Q, R – das ist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2737446" y="4083780"/>
            <a:ext cx="122020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schwer!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5796136" y="4597467"/>
            <a:ext cx="2807622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zu! tun! weg! </a:t>
            </a: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zo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579456" y="4592962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T, U – hör mir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echteck 114"/>
          <p:cNvSpPr/>
          <p:nvPr/>
        </p:nvSpPr>
        <p:spPr>
          <a:xfrm>
            <a:off x="2792202" y="4601588"/>
            <a:ext cx="60625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4860034" y="5118760"/>
            <a:ext cx="3743724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Witz! Scherz! Spaß! </a:t>
            </a:r>
            <a:r>
              <a:rPr lang="de-DE" sz="2000" spc="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Knix</a:t>
            </a: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579456" y="5114255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V, W, X – mach ´nen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3171671" y="5122881"/>
            <a:ext cx="870751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Knix!</a:t>
            </a:r>
            <a:endParaRPr lang="de-DE" sz="2000" b="1">
              <a:solidFill>
                <a:prstClr val="black"/>
              </a:solidFill>
            </a:endParaRPr>
          </a:p>
        </p:txBody>
      </p:sp>
      <p:sp>
        <p:nvSpPr>
          <p:cNvPr id="123" name="Rechteck 122"/>
          <p:cNvSpPr/>
          <p:nvPr/>
        </p:nvSpPr>
        <p:spPr>
          <a:xfrm>
            <a:off x="5148064" y="5634512"/>
            <a:ext cx="3455694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de-DE" sz="2000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Hause! Fett! Bett! Klett!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579456" y="5630007"/>
            <a:ext cx="3704512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0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Y, Z – geh zu …..</a:t>
            </a:r>
            <a:endParaRPr lang="de-DE" sz="20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Rechteck 126"/>
          <p:cNvSpPr/>
          <p:nvPr/>
        </p:nvSpPr>
        <p:spPr>
          <a:xfrm>
            <a:off x="2316306" y="5638633"/>
            <a:ext cx="845103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Bett!</a:t>
            </a:r>
            <a:endParaRPr lang="de-DE" sz="2000" b="1" dirty="0">
              <a:solidFill>
                <a:prstClr val="black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3F0BBEE-DB40-4919-AF02-D3D04A47C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52" y="1014115"/>
            <a:ext cx="8437595" cy="515766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80A2FD-D241-933F-26FA-2A78EF5C5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858" y="6301379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30C106B-31CC-3962-D5A5-2473616D5098}"/>
              </a:ext>
            </a:extLst>
          </p:cNvPr>
          <p:cNvSpPr/>
          <p:nvPr/>
        </p:nvSpPr>
        <p:spPr>
          <a:xfrm>
            <a:off x="3728615" y="1291099"/>
            <a:ext cx="5188717" cy="501822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912606" y="1499172"/>
            <a:ext cx="720080" cy="37881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7452320" y="3066264"/>
            <a:ext cx="1032478" cy="3881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122" name="Rechteck 121"/>
          <p:cNvSpPr/>
          <p:nvPr/>
        </p:nvSpPr>
        <p:spPr>
          <a:xfrm>
            <a:off x="7848019" y="5144950"/>
            <a:ext cx="612413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7020272" y="5660702"/>
            <a:ext cx="612413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796136" y="2033775"/>
            <a:ext cx="756429" cy="3788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5868144" y="2568377"/>
            <a:ext cx="612413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5652120" y="4105849"/>
            <a:ext cx="1008112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6444208" y="3594116"/>
            <a:ext cx="396389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116" name="Rechteck 115"/>
          <p:cNvSpPr/>
          <p:nvPr/>
        </p:nvSpPr>
        <p:spPr>
          <a:xfrm>
            <a:off x="6335851" y="4623657"/>
            <a:ext cx="396389" cy="310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prstClr val="white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340A054-9B89-79A9-2102-BC54BA9B4AC4}"/>
              </a:ext>
            </a:extLst>
          </p:cNvPr>
          <p:cNvSpPr txBox="1"/>
          <p:nvPr/>
        </p:nvSpPr>
        <p:spPr>
          <a:xfrm>
            <a:off x="190500" y="6724134"/>
            <a:ext cx="385233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aufwärts\Texte\ABC-Verslein - Gedicht.pptx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8278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56" grpId="0" animBg="1"/>
      <p:bldP spid="68" grpId="0" animBg="1"/>
      <p:bldP spid="85" grpId="0" animBg="1"/>
      <p:bldP spid="103" grpId="0" animBg="1"/>
      <p:bldP spid="109" grpId="0" animBg="1"/>
      <p:bldP spid="115" grpId="0" animBg="1"/>
      <p:bldP spid="121" grpId="0" animBg="1"/>
      <p:bldP spid="127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85206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 auf Klick lesen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755650" y="1143000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Kopf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2843213" y="1143000"/>
            <a:ext cx="6719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Bett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5003800" y="1214438"/>
            <a:ext cx="870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gehen</a:t>
            </a: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3635375" y="1619250"/>
            <a:ext cx="665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Knix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5940425" y="1692275"/>
            <a:ext cx="8402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hören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500563" y="2006600"/>
            <a:ext cx="1260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schwierig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68313" y="2295525"/>
            <a:ext cx="907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laufen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3059113" y="2295525"/>
            <a:ext cx="7649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nicht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6156325" y="2438400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schnell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3924300" y="3014663"/>
            <a:ext cx="5918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geh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6443663" y="3086100"/>
            <a:ext cx="9893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warten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692275" y="3519488"/>
            <a:ext cx="7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Höhe</a:t>
            </a: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356100" y="3519488"/>
            <a:ext cx="7136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treff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878263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wart</a:t>
            </a: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2700338" y="3878263"/>
            <a:ext cx="8402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leicht</a:t>
            </a: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4932363" y="3878263"/>
            <a:ext cx="570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mir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454525"/>
            <a:ext cx="8467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Köpfe</a:t>
            </a:r>
          </a:p>
        </p:txBody>
      </p: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3224213" y="4454525"/>
            <a:ext cx="992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treffen</a:t>
            </a: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5383213" y="4454525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Scherz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755650" y="4886325"/>
            <a:ext cx="7986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mach</a:t>
            </a:r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3276600" y="4959350"/>
            <a:ext cx="950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Betten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156325" y="4959350"/>
            <a:ext cx="694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flott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468313" y="5319713"/>
            <a:ext cx="8595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falsch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2700338" y="5391150"/>
            <a:ext cx="93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knixen</a:t>
            </a: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7567979" y="5359460"/>
            <a:ext cx="6286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lauf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1910682" y="5927665"/>
            <a:ext cx="1077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machen</a:t>
            </a: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4643438" y="5751513"/>
            <a:ext cx="8178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ich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1258888" y="2798763"/>
            <a:ext cx="7857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Mühe</a:t>
            </a:r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1476375" y="1574800"/>
            <a:ext cx="1077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machen</a:t>
            </a: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692275" y="2006600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prstClr val="black"/>
                </a:solidFill>
                <a:latin typeface="Trebuchet MS" pitchFamily="34" charset="0"/>
              </a:rPr>
              <a:t>schwer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7" name="Rechteck 56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0" name="Rechteck 59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4C3F21-B321-2E36-CA77-6804F0A2128F}"/>
              </a:ext>
            </a:extLst>
          </p:cNvPr>
          <p:cNvSpPr txBox="1"/>
          <p:nvPr/>
        </p:nvSpPr>
        <p:spPr>
          <a:xfrm>
            <a:off x="190500" y="6724134"/>
            <a:ext cx="385233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aufwärts\Texte\ABC-Verslein - Gedicht.pptx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59032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F86C2A6C-FBA1-4ABB-874A-577C75616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</a:t>
            </a: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macht gescheit!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1AE1E46-5194-97AD-2CBC-9D8EF32B062A}"/>
              </a:ext>
            </a:extLst>
          </p:cNvPr>
          <p:cNvSpPr txBox="1"/>
          <p:nvPr/>
        </p:nvSpPr>
        <p:spPr>
          <a:xfrm>
            <a:off x="190500" y="6724134"/>
            <a:ext cx="385233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aufwärts\Texte\ABC-Verslein - Gedicht.pptx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405</Words>
  <Application>Microsoft Office PowerPoint</Application>
  <PresentationFormat>Bildschirmpräsentation (4:3)</PresentationFormat>
  <Paragraphs>94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4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3_Z2 Lesekoch Mastervorlage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1050</cp:revision>
  <dcterms:created xsi:type="dcterms:W3CDTF">2012-08-26T07:44:46Z</dcterms:created>
  <dcterms:modified xsi:type="dcterms:W3CDTF">2024-03-26T16:29:06Z</dcterms:modified>
</cp:coreProperties>
</file>