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  <p:sldMasterId id="2147486545" r:id="rId8"/>
    <p:sldMasterId id="2147486569" r:id="rId9"/>
  </p:sldMasterIdLst>
  <p:notesMasterIdLst>
    <p:notesMasterId r:id="rId14"/>
  </p:notesMasterIdLst>
  <p:sldIdLst>
    <p:sldId id="444" r:id="rId10"/>
    <p:sldId id="652" r:id="rId11"/>
    <p:sldId id="640" r:id="rId12"/>
    <p:sldId id="607" r:id="rId13"/>
  </p:sldIdLst>
  <p:sldSz cx="9144000" cy="6858000" type="screen4x3"/>
  <p:notesSz cx="6669088" cy="992822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62F"/>
    <a:srgbClr val="0070C0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493" autoAdjust="0"/>
    <p:restoredTop sz="94692" autoAdjust="0"/>
  </p:normalViewPr>
  <p:slideViewPr>
    <p:cSldViewPr>
      <p:cViewPr varScale="1">
        <p:scale>
          <a:sx n="89" d="100"/>
          <a:sy n="89" d="100"/>
        </p:scale>
        <p:origin x="108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78" y="-108"/>
      </p:cViewPr>
      <p:guideLst>
        <p:guide orient="horz" pos="312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1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C85BE4EF-9851-43D3-9CA7-DD135617DF9A}"/>
    <pc:docChg chg="custSel modSld">
      <pc:chgData name="Siegbert Rudolph" userId="2af4d44886c067cc" providerId="LiveId" clId="{C85BE4EF-9851-43D3-9CA7-DD135617DF9A}" dt="2022-07-02T15:56:42.965" v="47" actId="1076"/>
      <pc:docMkLst>
        <pc:docMk/>
      </pc:docMkLst>
      <pc:sldChg chg="delSp modSp mod">
        <pc:chgData name="Siegbert Rudolph" userId="2af4d44886c067cc" providerId="LiveId" clId="{C85BE4EF-9851-43D3-9CA7-DD135617DF9A}" dt="2022-07-02T15:56:42.949" v="29" actId="1076"/>
        <pc:sldMkLst>
          <pc:docMk/>
          <pc:sldMk cId="0" sldId="444"/>
        </pc:sldMkLst>
        <pc:spChg chg="del">
          <ac:chgData name="Siegbert Rudolph" userId="2af4d44886c067cc" providerId="LiveId" clId="{C85BE4EF-9851-43D3-9CA7-DD135617DF9A}" dt="2021-12-28T16:20:59.501" v="0" actId="478"/>
          <ac:spMkLst>
            <pc:docMk/>
            <pc:sldMk cId="0" sldId="444"/>
            <ac:spMk id="2" creationId="{4BD96527-DB91-4235-AFA4-54122E702C02}"/>
          </ac:spMkLst>
        </pc:spChg>
        <pc:spChg chg="mod">
          <ac:chgData name="Siegbert Rudolph" userId="2af4d44886c067cc" providerId="LiveId" clId="{C85BE4EF-9851-43D3-9CA7-DD135617DF9A}" dt="2022-07-02T15:56:42.949" v="29" actId="1076"/>
          <ac:spMkLst>
            <pc:docMk/>
            <pc:sldMk cId="0" sldId="444"/>
            <ac:spMk id="2" creationId="{5238CE46-3667-5A92-8E43-5225B6808A13}"/>
          </ac:spMkLst>
        </pc:spChg>
        <pc:spChg chg="del mod">
          <ac:chgData name="Siegbert Rudolph" userId="2af4d44886c067cc" providerId="LiveId" clId="{C85BE4EF-9851-43D3-9CA7-DD135617DF9A}" dt="2022-07-02T15:56:42.949" v="24" actId="478"/>
          <ac:spMkLst>
            <pc:docMk/>
            <pc:sldMk cId="0" sldId="444"/>
            <ac:spMk id="3" creationId="{52BD7306-41EA-4401-BF6B-6BEB8B700BDD}"/>
          </ac:spMkLst>
        </pc:spChg>
      </pc:sldChg>
      <pc:sldChg chg="delSp modSp mod">
        <pc:chgData name="Siegbert Rudolph" userId="2af4d44886c067cc" providerId="LiveId" clId="{C85BE4EF-9851-43D3-9CA7-DD135617DF9A}" dt="2022-07-02T15:56:42.965" v="47" actId="1076"/>
        <pc:sldMkLst>
          <pc:docMk/>
          <pc:sldMk cId="1647492060" sldId="607"/>
        </pc:sldMkLst>
        <pc:spChg chg="del">
          <ac:chgData name="Siegbert Rudolph" userId="2af4d44886c067cc" providerId="LiveId" clId="{C85BE4EF-9851-43D3-9CA7-DD135617DF9A}" dt="2021-12-28T16:20:59.516" v="18" actId="478"/>
          <ac:spMkLst>
            <pc:docMk/>
            <pc:sldMk cId="1647492060" sldId="607"/>
            <ac:spMk id="2" creationId="{2F3E3461-ED8C-4804-AECD-77D4F1C18B24}"/>
          </ac:spMkLst>
        </pc:spChg>
        <pc:spChg chg="mod">
          <ac:chgData name="Siegbert Rudolph" userId="2af4d44886c067cc" providerId="LiveId" clId="{C85BE4EF-9851-43D3-9CA7-DD135617DF9A}" dt="2022-07-02T15:56:42.965" v="47" actId="1076"/>
          <ac:spMkLst>
            <pc:docMk/>
            <pc:sldMk cId="1647492060" sldId="607"/>
            <ac:spMk id="2" creationId="{7585D69D-ADB9-1137-BDAD-12C24DABB20B}"/>
          </ac:spMkLst>
        </pc:spChg>
        <pc:spChg chg="del mod">
          <ac:chgData name="Siegbert Rudolph" userId="2af4d44886c067cc" providerId="LiveId" clId="{C85BE4EF-9851-43D3-9CA7-DD135617DF9A}" dt="2022-07-02T15:56:42.965" v="42" actId="478"/>
          <ac:spMkLst>
            <pc:docMk/>
            <pc:sldMk cId="1647492060" sldId="607"/>
            <ac:spMk id="6" creationId="{5056A636-2BF4-4F4E-9C82-993859F454F8}"/>
          </ac:spMkLst>
        </pc:spChg>
      </pc:sldChg>
      <pc:sldChg chg="delSp modSp mod">
        <pc:chgData name="Siegbert Rudolph" userId="2af4d44886c067cc" providerId="LiveId" clId="{C85BE4EF-9851-43D3-9CA7-DD135617DF9A}" dt="2022-07-02T15:56:42.965" v="41" actId="1076"/>
        <pc:sldMkLst>
          <pc:docMk/>
          <pc:sldMk cId="3590329126" sldId="640"/>
        </pc:sldMkLst>
        <pc:spChg chg="mod">
          <ac:chgData name="Siegbert Rudolph" userId="2af4d44886c067cc" providerId="LiveId" clId="{C85BE4EF-9851-43D3-9CA7-DD135617DF9A}" dt="2022-07-02T15:56:42.965" v="41" actId="1076"/>
          <ac:spMkLst>
            <pc:docMk/>
            <pc:sldMk cId="3590329126" sldId="640"/>
            <ac:spMk id="2" creationId="{989A6537-2ED7-5173-6118-54D69E211F48}"/>
          </ac:spMkLst>
        </pc:spChg>
        <pc:spChg chg="del">
          <ac:chgData name="Siegbert Rudolph" userId="2af4d44886c067cc" providerId="LiveId" clId="{C85BE4EF-9851-43D3-9CA7-DD135617DF9A}" dt="2021-12-28T16:20:59.516" v="12" actId="478"/>
          <ac:spMkLst>
            <pc:docMk/>
            <pc:sldMk cId="3590329126" sldId="640"/>
            <ac:spMk id="2" creationId="{D6626CB5-10DD-4DF0-8B74-2BE23DEE20A1}"/>
          </ac:spMkLst>
        </pc:spChg>
        <pc:spChg chg="del mod">
          <ac:chgData name="Siegbert Rudolph" userId="2af4d44886c067cc" providerId="LiveId" clId="{C85BE4EF-9851-43D3-9CA7-DD135617DF9A}" dt="2022-07-02T15:56:42.965" v="36" actId="478"/>
          <ac:spMkLst>
            <pc:docMk/>
            <pc:sldMk cId="3590329126" sldId="640"/>
            <ac:spMk id="3" creationId="{56188123-5E3B-4B80-88C2-74B80FCC7175}"/>
          </ac:spMkLst>
        </pc:spChg>
      </pc:sldChg>
      <pc:sldChg chg="delSp modSp mod">
        <pc:chgData name="Siegbert Rudolph" userId="2af4d44886c067cc" providerId="LiveId" clId="{C85BE4EF-9851-43D3-9CA7-DD135617DF9A}" dt="2022-07-02T15:56:42.949" v="35" actId="1076"/>
        <pc:sldMkLst>
          <pc:docMk/>
          <pc:sldMk cId="182780573" sldId="652"/>
        </pc:sldMkLst>
        <pc:spChg chg="del">
          <ac:chgData name="Siegbert Rudolph" userId="2af4d44886c067cc" providerId="LiveId" clId="{C85BE4EF-9851-43D3-9CA7-DD135617DF9A}" dt="2021-12-28T16:20:59.516" v="6" actId="478"/>
          <ac:spMkLst>
            <pc:docMk/>
            <pc:sldMk cId="182780573" sldId="652"/>
            <ac:spMk id="4" creationId="{691B7229-8D96-4EB8-928C-D9372778DDD9}"/>
          </ac:spMkLst>
        </pc:spChg>
        <pc:spChg chg="mod">
          <ac:chgData name="Siegbert Rudolph" userId="2af4d44886c067cc" providerId="LiveId" clId="{C85BE4EF-9851-43D3-9CA7-DD135617DF9A}" dt="2022-07-02T15:56:42.949" v="35" actId="1076"/>
          <ac:spMkLst>
            <pc:docMk/>
            <pc:sldMk cId="182780573" sldId="652"/>
            <ac:spMk id="4" creationId="{8EC15FFA-31CC-F988-1BC9-0D1D82749429}"/>
          </ac:spMkLst>
        </pc:spChg>
        <pc:spChg chg="del mod">
          <ac:chgData name="Siegbert Rudolph" userId="2af4d44886c067cc" providerId="LiveId" clId="{C85BE4EF-9851-43D3-9CA7-DD135617DF9A}" dt="2022-07-02T15:56:42.949" v="30" actId="478"/>
          <ac:spMkLst>
            <pc:docMk/>
            <pc:sldMk cId="182780573" sldId="652"/>
            <ac:spMk id="5" creationId="{F342FA66-C894-4C6E-BA87-C5B7B5985623}"/>
          </ac:spMkLst>
        </pc:spChg>
      </pc:sldChg>
    </pc:docChg>
  </pc:docChgLst>
  <pc:docChgLst>
    <pc:chgData name="Siegbert Rudolph" userId="2af4d44886c067cc" providerId="LiveId" clId="{449E8CFF-4B29-494B-B272-8B616DF7C21E}"/>
    <pc:docChg chg="custSel addSld delSld modSld">
      <pc:chgData name="Siegbert Rudolph" userId="2af4d44886c067cc" providerId="LiveId" clId="{449E8CFF-4B29-494B-B272-8B616DF7C21E}" dt="2021-06-17T12:52:15.574" v="104" actId="1076"/>
      <pc:docMkLst>
        <pc:docMk/>
      </pc:docMkLst>
      <pc:sldChg chg="addSp delSp modSp mod">
        <pc:chgData name="Siegbert Rudolph" userId="2af4d44886c067cc" providerId="LiveId" clId="{449E8CFF-4B29-494B-B272-8B616DF7C21E}" dt="2021-06-17T12:52:15.574" v="86" actId="1076"/>
        <pc:sldMkLst>
          <pc:docMk/>
          <pc:sldMk cId="0" sldId="444"/>
        </pc:sldMkLst>
        <pc:spChg chg="del">
          <ac:chgData name="Siegbert Rudolph" userId="2af4d44886c067cc" providerId="LiveId" clId="{449E8CFF-4B29-494B-B272-8B616DF7C21E}" dt="2021-06-17T12:52:15.568" v="81" actId="478"/>
          <ac:spMkLst>
            <pc:docMk/>
            <pc:sldMk cId="0" sldId="444"/>
            <ac:spMk id="2" creationId="{5876F2EA-B990-4D53-ADEA-FC409337CD19}"/>
          </ac:spMkLst>
        </pc:spChg>
        <pc:spChg chg="mod">
          <ac:chgData name="Siegbert Rudolph" userId="2af4d44886c067cc" providerId="LiveId" clId="{449E8CFF-4B29-494B-B272-8B616DF7C21E}" dt="2021-06-17T12:52:15.574" v="86" actId="1076"/>
          <ac:spMkLst>
            <pc:docMk/>
            <pc:sldMk cId="0" sldId="444"/>
            <ac:spMk id="3" creationId="{42177FC2-577D-4963-BA1D-F431B60C2DC6}"/>
          </ac:spMkLst>
        </pc:spChg>
        <pc:spChg chg="add mod">
          <ac:chgData name="Siegbert Rudolph" userId="2af4d44886c067cc" providerId="LiveId" clId="{449E8CFF-4B29-494B-B272-8B616DF7C21E}" dt="2021-06-08T15:27:35.913" v="2"/>
          <ac:spMkLst>
            <pc:docMk/>
            <pc:sldMk cId="0" sldId="444"/>
            <ac:spMk id="13" creationId="{CAB8CBEB-AAF1-4E78-9D3E-0817BB3A2D31}"/>
          </ac:spMkLst>
        </pc:spChg>
        <pc:spChg chg="add mod">
          <ac:chgData name="Siegbert Rudolph" userId="2af4d44886c067cc" providerId="LiveId" clId="{449E8CFF-4B29-494B-B272-8B616DF7C21E}" dt="2021-06-08T15:27:51.003" v="23" actId="20577"/>
          <ac:spMkLst>
            <pc:docMk/>
            <pc:sldMk cId="0" sldId="444"/>
            <ac:spMk id="14" creationId="{DABF871F-B385-455D-AB42-E4535A6E463F}"/>
          </ac:spMkLst>
        </pc:spChg>
        <pc:spChg chg="add mod">
          <ac:chgData name="Siegbert Rudolph" userId="2af4d44886c067cc" providerId="LiveId" clId="{449E8CFF-4B29-494B-B272-8B616DF7C21E}" dt="2021-06-08T15:28:07.921" v="79" actId="20577"/>
          <ac:spMkLst>
            <pc:docMk/>
            <pc:sldMk cId="0" sldId="444"/>
            <ac:spMk id="16" creationId="{33A42AA5-7317-4151-BE42-A36C696226DC}"/>
          </ac:spMkLst>
        </pc:spChg>
        <pc:spChg chg="del">
          <ac:chgData name="Siegbert Rudolph" userId="2af4d44886c067cc" providerId="LiveId" clId="{449E8CFF-4B29-494B-B272-8B616DF7C21E}" dt="2021-06-08T15:27:33.585" v="1" actId="478"/>
          <ac:spMkLst>
            <pc:docMk/>
            <pc:sldMk cId="0" sldId="444"/>
            <ac:spMk id="22" creationId="{00000000-0000-0000-0000-000000000000}"/>
          </ac:spMkLst>
        </pc:spChg>
        <pc:spChg chg="del">
          <ac:chgData name="Siegbert Rudolph" userId="2af4d44886c067cc" providerId="LiveId" clId="{449E8CFF-4B29-494B-B272-8B616DF7C21E}" dt="2021-06-08T15:27:33.585" v="1" actId="478"/>
          <ac:spMkLst>
            <pc:docMk/>
            <pc:sldMk cId="0" sldId="444"/>
            <ac:spMk id="23" creationId="{00000000-0000-0000-0000-000000000000}"/>
          </ac:spMkLst>
        </pc:spChg>
        <pc:spChg chg="del">
          <ac:chgData name="Siegbert Rudolph" userId="2af4d44886c067cc" providerId="LiveId" clId="{449E8CFF-4B29-494B-B272-8B616DF7C21E}" dt="2021-06-08T15:27:33.585" v="1" actId="478"/>
          <ac:spMkLst>
            <pc:docMk/>
            <pc:sldMk cId="0" sldId="444"/>
            <ac:spMk id="27" creationId="{00000000-0000-0000-0000-000000000000}"/>
          </ac:spMkLst>
        </pc:spChg>
      </pc:sldChg>
      <pc:sldChg chg="delSp modSp mod">
        <pc:chgData name="Siegbert Rudolph" userId="2af4d44886c067cc" providerId="LiveId" clId="{449E8CFF-4B29-494B-B272-8B616DF7C21E}" dt="2021-06-17T12:52:15.574" v="104" actId="1076"/>
        <pc:sldMkLst>
          <pc:docMk/>
          <pc:sldMk cId="1647492060" sldId="607"/>
        </pc:sldMkLst>
        <pc:spChg chg="del">
          <ac:chgData name="Siegbert Rudolph" userId="2af4d44886c067cc" providerId="LiveId" clId="{449E8CFF-4B29-494B-B272-8B616DF7C21E}" dt="2021-06-17T12:52:15.574" v="99" actId="478"/>
          <ac:spMkLst>
            <pc:docMk/>
            <pc:sldMk cId="1647492060" sldId="607"/>
            <ac:spMk id="2" creationId="{181F4D41-56E3-433D-942F-2C84EB11813F}"/>
          </ac:spMkLst>
        </pc:spChg>
        <pc:spChg chg="mod">
          <ac:chgData name="Siegbert Rudolph" userId="2af4d44886c067cc" providerId="LiveId" clId="{449E8CFF-4B29-494B-B272-8B616DF7C21E}" dt="2021-06-17T12:52:15.574" v="104" actId="1076"/>
          <ac:spMkLst>
            <pc:docMk/>
            <pc:sldMk cId="1647492060" sldId="607"/>
            <ac:spMk id="6" creationId="{7D30A021-56DB-4F00-A0F3-75FC839BC355}"/>
          </ac:spMkLst>
        </pc:spChg>
      </pc:sldChg>
      <pc:sldChg chg="delSp modSp mod">
        <pc:chgData name="Siegbert Rudolph" userId="2af4d44886c067cc" providerId="LiveId" clId="{449E8CFF-4B29-494B-B272-8B616DF7C21E}" dt="2021-06-17T12:52:15.574" v="98" actId="1076"/>
        <pc:sldMkLst>
          <pc:docMk/>
          <pc:sldMk cId="3590329126" sldId="640"/>
        </pc:sldMkLst>
        <pc:spChg chg="del">
          <ac:chgData name="Siegbert Rudolph" userId="2af4d44886c067cc" providerId="LiveId" clId="{449E8CFF-4B29-494B-B272-8B616DF7C21E}" dt="2021-06-17T12:52:15.574" v="93" actId="478"/>
          <ac:spMkLst>
            <pc:docMk/>
            <pc:sldMk cId="3590329126" sldId="640"/>
            <ac:spMk id="2" creationId="{DB045A56-AA42-40FF-8764-28AC84EED5DD}"/>
          </ac:spMkLst>
        </pc:spChg>
        <pc:spChg chg="mod">
          <ac:chgData name="Siegbert Rudolph" userId="2af4d44886c067cc" providerId="LiveId" clId="{449E8CFF-4B29-494B-B272-8B616DF7C21E}" dt="2021-06-17T12:52:15.574" v="98" actId="1076"/>
          <ac:spMkLst>
            <pc:docMk/>
            <pc:sldMk cId="3590329126" sldId="640"/>
            <ac:spMk id="3" creationId="{D8595D80-B341-4BA6-B643-05023A047584}"/>
          </ac:spMkLst>
        </pc:spChg>
      </pc:sldChg>
      <pc:sldChg chg="delSp modSp mod">
        <pc:chgData name="Siegbert Rudolph" userId="2af4d44886c067cc" providerId="LiveId" clId="{449E8CFF-4B29-494B-B272-8B616DF7C21E}" dt="2021-06-17T12:52:15.574" v="92" actId="1076"/>
        <pc:sldMkLst>
          <pc:docMk/>
          <pc:sldMk cId="182780573" sldId="652"/>
        </pc:sldMkLst>
        <pc:spChg chg="del">
          <ac:chgData name="Siegbert Rudolph" userId="2af4d44886c067cc" providerId="LiveId" clId="{449E8CFF-4B29-494B-B272-8B616DF7C21E}" dt="2021-06-17T12:52:15.574" v="87" actId="478"/>
          <ac:spMkLst>
            <pc:docMk/>
            <pc:sldMk cId="182780573" sldId="652"/>
            <ac:spMk id="4" creationId="{F411AAC9-6A7A-4FFA-88C0-9847F2DDC642}"/>
          </ac:spMkLst>
        </pc:spChg>
        <pc:spChg chg="mod">
          <ac:chgData name="Siegbert Rudolph" userId="2af4d44886c067cc" providerId="LiveId" clId="{449E8CFF-4B29-494B-B272-8B616DF7C21E}" dt="2021-06-17T12:52:15.574" v="92" actId="1076"/>
          <ac:spMkLst>
            <pc:docMk/>
            <pc:sldMk cId="182780573" sldId="652"/>
            <ac:spMk id="5" creationId="{48F352C3-8FC7-4A1C-BDE0-35A47F56C739}"/>
          </ac:spMkLst>
        </pc:spChg>
      </pc:sldChg>
      <pc:sldChg chg="add del">
        <pc:chgData name="Siegbert Rudolph" userId="2af4d44886c067cc" providerId="LiveId" clId="{449E8CFF-4B29-494B-B272-8B616DF7C21E}" dt="2021-06-08T15:28:15.200" v="80" actId="47"/>
        <pc:sldMkLst>
          <pc:docMk/>
          <pc:sldMk cId="3068610308" sldId="653"/>
        </pc:sldMkLst>
      </pc:sldChg>
    </pc:docChg>
  </pc:docChgLst>
  <pc:docChgLst>
    <pc:chgData name="Siegbert Rudolph" userId="2af4d44886c067cc" providerId="LiveId" clId="{6A515F82-C917-4041-B003-3AA48208F2B0}"/>
    <pc:docChg chg="modSld">
      <pc:chgData name="Siegbert Rudolph" userId="2af4d44886c067cc" providerId="LiveId" clId="{6A515F82-C917-4041-B003-3AA48208F2B0}" dt="2023-05-18T07:13:20.643" v="19" actId="166"/>
      <pc:docMkLst>
        <pc:docMk/>
      </pc:docMkLst>
      <pc:sldChg chg="addSp modSp mod modAnim">
        <pc:chgData name="Siegbert Rudolph" userId="2af4d44886c067cc" providerId="LiveId" clId="{6A515F82-C917-4041-B003-3AA48208F2B0}" dt="2023-05-18T07:13:20.643" v="19" actId="166"/>
        <pc:sldMkLst>
          <pc:docMk/>
          <pc:sldMk cId="182780573" sldId="652"/>
        </pc:sldMkLst>
        <pc:spChg chg="add mod">
          <ac:chgData name="Siegbert Rudolph" userId="2af4d44886c067cc" providerId="LiveId" clId="{6A515F82-C917-4041-B003-3AA48208F2B0}" dt="2023-05-18T07:11:51.619" v="15" actId="1076"/>
          <ac:spMkLst>
            <pc:docMk/>
            <pc:sldMk cId="182780573" sldId="652"/>
            <ac:spMk id="5" creationId="{8D80A2FD-D241-933F-26FA-2A78EF5C54EB}"/>
          </ac:spMkLst>
        </pc:spChg>
        <pc:spChg chg="add mod">
          <ac:chgData name="Siegbert Rudolph" userId="2af4d44886c067cc" providerId="LiveId" clId="{6A515F82-C917-4041-B003-3AA48208F2B0}" dt="2023-05-18T07:12:01.690" v="17" actId="14100"/>
          <ac:spMkLst>
            <pc:docMk/>
            <pc:sldMk cId="182780573" sldId="652"/>
            <ac:spMk id="7" creationId="{D30C106B-31CC-3962-D5A5-2473616D5098}"/>
          </ac:spMkLst>
        </pc:spChg>
        <pc:spChg chg="ord">
          <ac:chgData name="Siegbert Rudolph" userId="2af4d44886c067cc" providerId="LiveId" clId="{6A515F82-C917-4041-B003-3AA48208F2B0}" dt="2023-05-18T07:13:03.228" v="18" actId="166"/>
          <ac:spMkLst>
            <pc:docMk/>
            <pc:sldMk cId="182780573" sldId="652"/>
            <ac:spMk id="41" creationId="{00000000-0000-0000-0000-000000000000}"/>
          </ac:spMkLst>
        </pc:spChg>
        <pc:spChg chg="ord">
          <ac:chgData name="Siegbert Rudolph" userId="2af4d44886c067cc" providerId="LiveId" clId="{6A515F82-C917-4041-B003-3AA48208F2B0}" dt="2023-05-18T07:13:20.643" v="19" actId="166"/>
          <ac:spMkLst>
            <pc:docMk/>
            <pc:sldMk cId="182780573" sldId="652"/>
            <ac:spMk id="57" creationId="{00000000-0000-0000-0000-000000000000}"/>
          </ac:spMkLst>
        </pc:spChg>
        <pc:spChg chg="ord">
          <ac:chgData name="Siegbert Rudolph" userId="2af4d44886c067cc" providerId="LiveId" clId="{6A515F82-C917-4041-B003-3AA48208F2B0}" dt="2023-05-18T07:13:20.643" v="19" actId="166"/>
          <ac:spMkLst>
            <pc:docMk/>
            <pc:sldMk cId="182780573" sldId="652"/>
            <ac:spMk id="71" creationId="{00000000-0000-0000-0000-000000000000}"/>
          </ac:spMkLst>
        </pc:spChg>
        <pc:spChg chg="ord">
          <ac:chgData name="Siegbert Rudolph" userId="2af4d44886c067cc" providerId="LiveId" clId="{6A515F82-C917-4041-B003-3AA48208F2B0}" dt="2023-05-18T07:13:03.228" v="18" actId="166"/>
          <ac:spMkLst>
            <pc:docMk/>
            <pc:sldMk cId="182780573" sldId="652"/>
            <ac:spMk id="86" creationId="{00000000-0000-0000-0000-000000000000}"/>
          </ac:spMkLst>
        </pc:spChg>
        <pc:spChg chg="ord">
          <ac:chgData name="Siegbert Rudolph" userId="2af4d44886c067cc" providerId="LiveId" clId="{6A515F82-C917-4041-B003-3AA48208F2B0}" dt="2023-05-18T07:13:20.643" v="19" actId="166"/>
          <ac:spMkLst>
            <pc:docMk/>
            <pc:sldMk cId="182780573" sldId="652"/>
            <ac:spMk id="104" creationId="{00000000-0000-0000-0000-000000000000}"/>
          </ac:spMkLst>
        </pc:spChg>
        <pc:spChg chg="ord">
          <ac:chgData name="Siegbert Rudolph" userId="2af4d44886c067cc" providerId="LiveId" clId="{6A515F82-C917-4041-B003-3AA48208F2B0}" dt="2023-05-18T07:13:20.643" v="19" actId="166"/>
          <ac:spMkLst>
            <pc:docMk/>
            <pc:sldMk cId="182780573" sldId="652"/>
            <ac:spMk id="110" creationId="{00000000-0000-0000-0000-000000000000}"/>
          </ac:spMkLst>
        </pc:spChg>
        <pc:spChg chg="ord">
          <ac:chgData name="Siegbert Rudolph" userId="2af4d44886c067cc" providerId="LiveId" clId="{6A515F82-C917-4041-B003-3AA48208F2B0}" dt="2023-05-18T07:13:20.643" v="19" actId="166"/>
          <ac:spMkLst>
            <pc:docMk/>
            <pc:sldMk cId="182780573" sldId="652"/>
            <ac:spMk id="116" creationId="{00000000-0000-0000-0000-000000000000}"/>
          </ac:spMkLst>
        </pc:spChg>
        <pc:spChg chg="ord">
          <ac:chgData name="Siegbert Rudolph" userId="2af4d44886c067cc" providerId="LiveId" clId="{6A515F82-C917-4041-B003-3AA48208F2B0}" dt="2023-05-18T07:13:03.228" v="18" actId="166"/>
          <ac:spMkLst>
            <pc:docMk/>
            <pc:sldMk cId="182780573" sldId="652"/>
            <ac:spMk id="122" creationId="{00000000-0000-0000-0000-000000000000}"/>
          </ac:spMkLst>
        </pc:spChg>
        <pc:spChg chg="ord">
          <ac:chgData name="Siegbert Rudolph" userId="2af4d44886c067cc" providerId="LiveId" clId="{6A515F82-C917-4041-B003-3AA48208F2B0}" dt="2023-05-18T07:13:03.228" v="18" actId="166"/>
          <ac:spMkLst>
            <pc:docMk/>
            <pc:sldMk cId="182780573" sldId="652"/>
            <ac:spMk id="128" creationId="{00000000-0000-0000-0000-000000000000}"/>
          </ac:spMkLst>
        </pc:spChg>
      </pc:sldChg>
    </pc:docChg>
  </pc:docChgLst>
  <pc:docChgLst>
    <pc:chgData name="Siegbert Rudolph" userId="2af4d44886c067cc" providerId="LiveId" clId="{F5B29B20-4738-4740-9D16-BBDC9ADF4411}"/>
    <pc:docChg chg="custSel modSld">
      <pc:chgData name="Siegbert Rudolph" userId="2af4d44886c067cc" providerId="LiveId" clId="{F5B29B20-4738-4740-9D16-BBDC9ADF4411}" dt="2021-04-30T15:00:17.068" v="47" actId="1076"/>
      <pc:docMkLst>
        <pc:docMk/>
      </pc:docMkLst>
      <pc:sldChg chg="delSp modSp mod">
        <pc:chgData name="Siegbert Rudolph" userId="2af4d44886c067cc" providerId="LiveId" clId="{F5B29B20-4738-4740-9D16-BBDC9ADF4411}" dt="2021-04-30T15:00:17.053" v="29" actId="1076"/>
        <pc:sldMkLst>
          <pc:docMk/>
          <pc:sldMk cId="0" sldId="444"/>
        </pc:sldMkLst>
        <pc:spChg chg="del">
          <ac:chgData name="Siegbert Rudolph" userId="2af4d44886c067cc" providerId="LiveId" clId="{F5B29B20-4738-4740-9D16-BBDC9ADF4411}" dt="2020-10-17T10:54:01.007" v="0" actId="478"/>
          <ac:spMkLst>
            <pc:docMk/>
            <pc:sldMk cId="0" sldId="444"/>
            <ac:spMk id="2" creationId="{4F76CA94-AA18-4DFF-B639-E6EC335579E0}"/>
          </ac:spMkLst>
        </pc:spChg>
        <pc:spChg chg="mod">
          <ac:chgData name="Siegbert Rudolph" userId="2af4d44886c067cc" providerId="LiveId" clId="{F5B29B20-4738-4740-9D16-BBDC9ADF4411}" dt="2021-04-30T15:00:17.053" v="29" actId="1076"/>
          <ac:spMkLst>
            <pc:docMk/>
            <pc:sldMk cId="0" sldId="444"/>
            <ac:spMk id="2" creationId="{5876F2EA-B990-4D53-ADEA-FC409337CD19}"/>
          </ac:spMkLst>
        </pc:spChg>
        <pc:spChg chg="del mod">
          <ac:chgData name="Siegbert Rudolph" userId="2af4d44886c067cc" providerId="LiveId" clId="{F5B29B20-4738-4740-9D16-BBDC9ADF4411}" dt="2021-04-30T15:00:17.053" v="24" actId="478"/>
          <ac:spMkLst>
            <pc:docMk/>
            <pc:sldMk cId="0" sldId="444"/>
            <ac:spMk id="3" creationId="{AE70F704-6B91-4C33-846D-4880EC7B75D7}"/>
          </ac:spMkLst>
        </pc:spChg>
      </pc:sldChg>
      <pc:sldChg chg="delSp modSp mod">
        <pc:chgData name="Siegbert Rudolph" userId="2af4d44886c067cc" providerId="LiveId" clId="{F5B29B20-4738-4740-9D16-BBDC9ADF4411}" dt="2021-04-30T15:00:17.068" v="47" actId="1076"/>
        <pc:sldMkLst>
          <pc:docMk/>
          <pc:sldMk cId="1647492060" sldId="607"/>
        </pc:sldMkLst>
        <pc:spChg chg="mod">
          <ac:chgData name="Siegbert Rudolph" userId="2af4d44886c067cc" providerId="LiveId" clId="{F5B29B20-4738-4740-9D16-BBDC9ADF4411}" dt="2021-04-30T15:00:17.068" v="47" actId="1076"/>
          <ac:spMkLst>
            <pc:docMk/>
            <pc:sldMk cId="1647492060" sldId="607"/>
            <ac:spMk id="2" creationId="{181F4D41-56E3-433D-942F-2C84EB11813F}"/>
          </ac:spMkLst>
        </pc:spChg>
        <pc:spChg chg="del">
          <ac:chgData name="Siegbert Rudolph" userId="2af4d44886c067cc" providerId="LiveId" clId="{F5B29B20-4738-4740-9D16-BBDC9ADF4411}" dt="2020-10-17T10:54:01.022" v="18" actId="478"/>
          <ac:spMkLst>
            <pc:docMk/>
            <pc:sldMk cId="1647492060" sldId="607"/>
            <ac:spMk id="2" creationId="{4D5455BB-2645-4775-A7E7-2375E77CBEC2}"/>
          </ac:spMkLst>
        </pc:spChg>
        <pc:spChg chg="del mod">
          <ac:chgData name="Siegbert Rudolph" userId="2af4d44886c067cc" providerId="LiveId" clId="{F5B29B20-4738-4740-9D16-BBDC9ADF4411}" dt="2021-04-30T15:00:17.068" v="42" actId="478"/>
          <ac:spMkLst>
            <pc:docMk/>
            <pc:sldMk cId="1647492060" sldId="607"/>
            <ac:spMk id="6" creationId="{A52B2792-E2E1-4FD0-A739-0D6B8751BE8F}"/>
          </ac:spMkLst>
        </pc:spChg>
      </pc:sldChg>
      <pc:sldChg chg="delSp modSp mod">
        <pc:chgData name="Siegbert Rudolph" userId="2af4d44886c067cc" providerId="LiveId" clId="{F5B29B20-4738-4740-9D16-BBDC9ADF4411}" dt="2021-04-30T15:00:17.068" v="41" actId="1076"/>
        <pc:sldMkLst>
          <pc:docMk/>
          <pc:sldMk cId="3590329126" sldId="640"/>
        </pc:sldMkLst>
        <pc:spChg chg="del">
          <ac:chgData name="Siegbert Rudolph" userId="2af4d44886c067cc" providerId="LiveId" clId="{F5B29B20-4738-4740-9D16-BBDC9ADF4411}" dt="2020-10-17T10:54:01.022" v="12" actId="478"/>
          <ac:spMkLst>
            <pc:docMk/>
            <pc:sldMk cId="3590329126" sldId="640"/>
            <ac:spMk id="2" creationId="{B1B5ED82-1AAA-44F2-AF1E-69A0899250E5}"/>
          </ac:spMkLst>
        </pc:spChg>
        <pc:spChg chg="mod">
          <ac:chgData name="Siegbert Rudolph" userId="2af4d44886c067cc" providerId="LiveId" clId="{F5B29B20-4738-4740-9D16-BBDC9ADF4411}" dt="2021-04-30T15:00:17.068" v="41" actId="1076"/>
          <ac:spMkLst>
            <pc:docMk/>
            <pc:sldMk cId="3590329126" sldId="640"/>
            <ac:spMk id="2" creationId="{DB045A56-AA42-40FF-8764-28AC84EED5DD}"/>
          </ac:spMkLst>
        </pc:spChg>
        <pc:spChg chg="del mod">
          <ac:chgData name="Siegbert Rudolph" userId="2af4d44886c067cc" providerId="LiveId" clId="{F5B29B20-4738-4740-9D16-BBDC9ADF4411}" dt="2021-04-30T15:00:17.053" v="36" actId="478"/>
          <ac:spMkLst>
            <pc:docMk/>
            <pc:sldMk cId="3590329126" sldId="640"/>
            <ac:spMk id="3" creationId="{ACC9F1E8-F9EC-4BC9-AC92-560CFCA70AC4}"/>
          </ac:spMkLst>
        </pc:spChg>
      </pc:sldChg>
      <pc:sldChg chg="delSp modSp mod">
        <pc:chgData name="Siegbert Rudolph" userId="2af4d44886c067cc" providerId="LiveId" clId="{F5B29B20-4738-4740-9D16-BBDC9ADF4411}" dt="2021-04-30T15:00:17.053" v="35" actId="1076"/>
        <pc:sldMkLst>
          <pc:docMk/>
          <pc:sldMk cId="182780573" sldId="652"/>
        </pc:sldMkLst>
        <pc:spChg chg="del">
          <ac:chgData name="Siegbert Rudolph" userId="2af4d44886c067cc" providerId="LiveId" clId="{F5B29B20-4738-4740-9D16-BBDC9ADF4411}" dt="2020-10-17T10:54:01.022" v="6" actId="478"/>
          <ac:spMkLst>
            <pc:docMk/>
            <pc:sldMk cId="182780573" sldId="652"/>
            <ac:spMk id="4" creationId="{EDB2F352-43C2-402A-B46E-1C6EF988B748}"/>
          </ac:spMkLst>
        </pc:spChg>
        <pc:spChg chg="mod">
          <ac:chgData name="Siegbert Rudolph" userId="2af4d44886c067cc" providerId="LiveId" clId="{F5B29B20-4738-4740-9D16-BBDC9ADF4411}" dt="2021-04-30T15:00:17.053" v="35" actId="1076"/>
          <ac:spMkLst>
            <pc:docMk/>
            <pc:sldMk cId="182780573" sldId="652"/>
            <ac:spMk id="4" creationId="{F411AAC9-6A7A-4FFA-88C0-9847F2DDC642}"/>
          </ac:spMkLst>
        </pc:spChg>
        <pc:spChg chg="del mod">
          <ac:chgData name="Siegbert Rudolph" userId="2af4d44886c067cc" providerId="LiveId" clId="{F5B29B20-4738-4740-9D16-BBDC9ADF4411}" dt="2021-04-30T15:00:17.053" v="30" actId="478"/>
          <ac:spMkLst>
            <pc:docMk/>
            <pc:sldMk cId="182780573" sldId="652"/>
            <ac:spMk id="5" creationId="{3378599E-DDCB-4EA1-8AA7-ABAB35885580}"/>
          </ac:spMkLst>
        </pc:spChg>
      </pc:sldChg>
    </pc:docChg>
  </pc:docChgLst>
  <pc:docChgLst>
    <pc:chgData name="Siegbert Rudolph" userId="2af4d44886c067cc" providerId="LiveId" clId="{2F45DB67-410D-4FA8-9FB4-C16494EE8604}"/>
    <pc:docChg chg="custSel modSld">
      <pc:chgData name="Siegbert Rudolph" userId="2af4d44886c067cc" providerId="LiveId" clId="{2F45DB67-410D-4FA8-9FB4-C16494EE8604}" dt="2021-07-05T14:47:21.412" v="23" actId="1076"/>
      <pc:docMkLst>
        <pc:docMk/>
      </pc:docMkLst>
      <pc:sldChg chg="delSp modSp mod">
        <pc:chgData name="Siegbert Rudolph" userId="2af4d44886c067cc" providerId="LiveId" clId="{2F45DB67-410D-4FA8-9FB4-C16494EE8604}" dt="2021-07-05T14:47:21.396" v="5" actId="1076"/>
        <pc:sldMkLst>
          <pc:docMk/>
          <pc:sldMk cId="0" sldId="444"/>
        </pc:sldMkLst>
        <pc:spChg chg="mod">
          <ac:chgData name="Siegbert Rudolph" userId="2af4d44886c067cc" providerId="LiveId" clId="{2F45DB67-410D-4FA8-9FB4-C16494EE8604}" dt="2021-07-05T14:47:21.396" v="5" actId="1076"/>
          <ac:spMkLst>
            <pc:docMk/>
            <pc:sldMk cId="0" sldId="444"/>
            <ac:spMk id="2" creationId="{4BD96527-DB91-4235-AFA4-54122E702C02}"/>
          </ac:spMkLst>
        </pc:spChg>
        <pc:spChg chg="del">
          <ac:chgData name="Siegbert Rudolph" userId="2af4d44886c067cc" providerId="LiveId" clId="{2F45DB67-410D-4FA8-9FB4-C16494EE8604}" dt="2021-07-05T14:47:21.396" v="0" actId="478"/>
          <ac:spMkLst>
            <pc:docMk/>
            <pc:sldMk cId="0" sldId="444"/>
            <ac:spMk id="3" creationId="{42177FC2-577D-4963-BA1D-F431B60C2DC6}"/>
          </ac:spMkLst>
        </pc:spChg>
      </pc:sldChg>
      <pc:sldChg chg="delSp modSp mod">
        <pc:chgData name="Siegbert Rudolph" userId="2af4d44886c067cc" providerId="LiveId" clId="{2F45DB67-410D-4FA8-9FB4-C16494EE8604}" dt="2021-07-05T14:47:21.412" v="23" actId="1076"/>
        <pc:sldMkLst>
          <pc:docMk/>
          <pc:sldMk cId="1647492060" sldId="607"/>
        </pc:sldMkLst>
        <pc:spChg chg="mod">
          <ac:chgData name="Siegbert Rudolph" userId="2af4d44886c067cc" providerId="LiveId" clId="{2F45DB67-410D-4FA8-9FB4-C16494EE8604}" dt="2021-07-05T14:47:21.412" v="23" actId="1076"/>
          <ac:spMkLst>
            <pc:docMk/>
            <pc:sldMk cId="1647492060" sldId="607"/>
            <ac:spMk id="2" creationId="{2F3E3461-ED8C-4804-AECD-77D4F1C18B24}"/>
          </ac:spMkLst>
        </pc:spChg>
        <pc:spChg chg="del">
          <ac:chgData name="Siegbert Rudolph" userId="2af4d44886c067cc" providerId="LiveId" clId="{2F45DB67-410D-4FA8-9FB4-C16494EE8604}" dt="2021-07-05T14:47:21.412" v="18" actId="478"/>
          <ac:spMkLst>
            <pc:docMk/>
            <pc:sldMk cId="1647492060" sldId="607"/>
            <ac:spMk id="6" creationId="{7D30A021-56DB-4F00-A0F3-75FC839BC355}"/>
          </ac:spMkLst>
        </pc:spChg>
      </pc:sldChg>
      <pc:sldChg chg="delSp modSp mod">
        <pc:chgData name="Siegbert Rudolph" userId="2af4d44886c067cc" providerId="LiveId" clId="{2F45DB67-410D-4FA8-9FB4-C16494EE8604}" dt="2021-07-05T14:47:21.412" v="17" actId="1076"/>
        <pc:sldMkLst>
          <pc:docMk/>
          <pc:sldMk cId="3590329126" sldId="640"/>
        </pc:sldMkLst>
        <pc:spChg chg="mod">
          <ac:chgData name="Siegbert Rudolph" userId="2af4d44886c067cc" providerId="LiveId" clId="{2F45DB67-410D-4FA8-9FB4-C16494EE8604}" dt="2021-07-05T14:47:21.412" v="17" actId="1076"/>
          <ac:spMkLst>
            <pc:docMk/>
            <pc:sldMk cId="3590329126" sldId="640"/>
            <ac:spMk id="2" creationId="{D6626CB5-10DD-4DF0-8B74-2BE23DEE20A1}"/>
          </ac:spMkLst>
        </pc:spChg>
        <pc:spChg chg="del">
          <ac:chgData name="Siegbert Rudolph" userId="2af4d44886c067cc" providerId="LiveId" clId="{2F45DB67-410D-4FA8-9FB4-C16494EE8604}" dt="2021-07-05T14:47:21.396" v="12" actId="478"/>
          <ac:spMkLst>
            <pc:docMk/>
            <pc:sldMk cId="3590329126" sldId="640"/>
            <ac:spMk id="3" creationId="{D8595D80-B341-4BA6-B643-05023A047584}"/>
          </ac:spMkLst>
        </pc:spChg>
      </pc:sldChg>
      <pc:sldChg chg="delSp modSp mod">
        <pc:chgData name="Siegbert Rudolph" userId="2af4d44886c067cc" providerId="LiveId" clId="{2F45DB67-410D-4FA8-9FB4-C16494EE8604}" dt="2021-07-05T14:47:21.396" v="11" actId="1076"/>
        <pc:sldMkLst>
          <pc:docMk/>
          <pc:sldMk cId="182780573" sldId="652"/>
        </pc:sldMkLst>
        <pc:spChg chg="mod">
          <ac:chgData name="Siegbert Rudolph" userId="2af4d44886c067cc" providerId="LiveId" clId="{2F45DB67-410D-4FA8-9FB4-C16494EE8604}" dt="2021-07-05T14:47:21.396" v="11" actId="1076"/>
          <ac:spMkLst>
            <pc:docMk/>
            <pc:sldMk cId="182780573" sldId="652"/>
            <ac:spMk id="4" creationId="{691B7229-8D96-4EB8-928C-D9372778DDD9}"/>
          </ac:spMkLst>
        </pc:spChg>
        <pc:spChg chg="del">
          <ac:chgData name="Siegbert Rudolph" userId="2af4d44886c067cc" providerId="LiveId" clId="{2F45DB67-410D-4FA8-9FB4-C16494EE8604}" dt="2021-07-05T14:47:21.396" v="6" actId="478"/>
          <ac:spMkLst>
            <pc:docMk/>
            <pc:sldMk cId="182780573" sldId="652"/>
            <ac:spMk id="5" creationId="{48F352C3-8FC7-4A1C-BDE0-35A47F56C739}"/>
          </ac:spMkLst>
        </pc:spChg>
      </pc:sldChg>
    </pc:docChg>
  </pc:docChgLst>
  <pc:docChgLst>
    <pc:chgData name="Siegbert Rudolph" userId="2af4d44886c067cc" providerId="LiveId" clId="{838816B6-3853-4971-95F1-3F9A17DEBD5F}"/>
    <pc:docChg chg="custSel modSld">
      <pc:chgData name="Siegbert Rudolph" userId="2af4d44886c067cc" providerId="LiveId" clId="{838816B6-3853-4971-95F1-3F9A17DEBD5F}" dt="2024-03-26T16:29:06.877" v="23" actId="1076"/>
      <pc:docMkLst>
        <pc:docMk/>
      </pc:docMkLst>
      <pc:sldChg chg="delSp modSp mod">
        <pc:chgData name="Siegbert Rudolph" userId="2af4d44886c067cc" providerId="LiveId" clId="{838816B6-3853-4971-95F1-3F9A17DEBD5F}" dt="2024-03-26T16:29:06.861" v="5" actId="1076"/>
        <pc:sldMkLst>
          <pc:docMk/>
          <pc:sldMk cId="0" sldId="444"/>
        </pc:sldMkLst>
        <pc:spChg chg="del">
          <ac:chgData name="Siegbert Rudolph" userId="2af4d44886c067cc" providerId="LiveId" clId="{838816B6-3853-4971-95F1-3F9A17DEBD5F}" dt="2024-03-26T16:29:06.846" v="0" actId="478"/>
          <ac:spMkLst>
            <pc:docMk/>
            <pc:sldMk cId="0" sldId="444"/>
            <ac:spMk id="2" creationId="{5238CE46-3667-5A92-8E43-5225B6808A13}"/>
          </ac:spMkLst>
        </pc:spChg>
        <pc:spChg chg="mod">
          <ac:chgData name="Siegbert Rudolph" userId="2af4d44886c067cc" providerId="LiveId" clId="{838816B6-3853-4971-95F1-3F9A17DEBD5F}" dt="2024-03-26T16:29:06.861" v="5" actId="1076"/>
          <ac:spMkLst>
            <pc:docMk/>
            <pc:sldMk cId="0" sldId="444"/>
            <ac:spMk id="3" creationId="{D5D554E4-6094-3AC5-10DF-658AA337B4C2}"/>
          </ac:spMkLst>
        </pc:spChg>
      </pc:sldChg>
      <pc:sldChg chg="delSp modSp mod">
        <pc:chgData name="Siegbert Rudolph" userId="2af4d44886c067cc" providerId="LiveId" clId="{838816B6-3853-4971-95F1-3F9A17DEBD5F}" dt="2024-03-26T16:29:06.877" v="23" actId="1076"/>
        <pc:sldMkLst>
          <pc:docMk/>
          <pc:sldMk cId="1647492060" sldId="607"/>
        </pc:sldMkLst>
        <pc:spChg chg="del">
          <ac:chgData name="Siegbert Rudolph" userId="2af4d44886c067cc" providerId="LiveId" clId="{838816B6-3853-4971-95F1-3F9A17DEBD5F}" dt="2024-03-26T16:29:06.861" v="18" actId="478"/>
          <ac:spMkLst>
            <pc:docMk/>
            <pc:sldMk cId="1647492060" sldId="607"/>
            <ac:spMk id="2" creationId="{7585D69D-ADB9-1137-BDAD-12C24DABB20B}"/>
          </ac:spMkLst>
        </pc:spChg>
        <pc:spChg chg="mod">
          <ac:chgData name="Siegbert Rudolph" userId="2af4d44886c067cc" providerId="LiveId" clId="{838816B6-3853-4971-95F1-3F9A17DEBD5F}" dt="2024-03-26T16:29:06.877" v="23" actId="1076"/>
          <ac:spMkLst>
            <pc:docMk/>
            <pc:sldMk cId="1647492060" sldId="607"/>
            <ac:spMk id="6" creationId="{11AE1E46-5194-97AD-2CBC-9D8EF32B062A}"/>
          </ac:spMkLst>
        </pc:spChg>
      </pc:sldChg>
      <pc:sldChg chg="delSp modSp mod">
        <pc:chgData name="Siegbert Rudolph" userId="2af4d44886c067cc" providerId="LiveId" clId="{838816B6-3853-4971-95F1-3F9A17DEBD5F}" dt="2024-03-26T16:29:06.861" v="17" actId="1076"/>
        <pc:sldMkLst>
          <pc:docMk/>
          <pc:sldMk cId="3590329126" sldId="640"/>
        </pc:sldMkLst>
        <pc:spChg chg="del">
          <ac:chgData name="Siegbert Rudolph" userId="2af4d44886c067cc" providerId="LiveId" clId="{838816B6-3853-4971-95F1-3F9A17DEBD5F}" dt="2024-03-26T16:29:06.861" v="12" actId="478"/>
          <ac:spMkLst>
            <pc:docMk/>
            <pc:sldMk cId="3590329126" sldId="640"/>
            <ac:spMk id="2" creationId="{989A6537-2ED7-5173-6118-54D69E211F48}"/>
          </ac:spMkLst>
        </pc:spChg>
        <pc:spChg chg="mod">
          <ac:chgData name="Siegbert Rudolph" userId="2af4d44886c067cc" providerId="LiveId" clId="{838816B6-3853-4971-95F1-3F9A17DEBD5F}" dt="2024-03-26T16:29:06.861" v="17" actId="1076"/>
          <ac:spMkLst>
            <pc:docMk/>
            <pc:sldMk cId="3590329126" sldId="640"/>
            <ac:spMk id="3" creationId="{EF4C3F21-B321-2E36-CA77-6804F0A2128F}"/>
          </ac:spMkLst>
        </pc:spChg>
      </pc:sldChg>
      <pc:sldChg chg="delSp modSp mod">
        <pc:chgData name="Siegbert Rudolph" userId="2af4d44886c067cc" providerId="LiveId" clId="{838816B6-3853-4971-95F1-3F9A17DEBD5F}" dt="2024-03-26T16:29:06.861" v="11" actId="1076"/>
        <pc:sldMkLst>
          <pc:docMk/>
          <pc:sldMk cId="182780573" sldId="652"/>
        </pc:sldMkLst>
        <pc:spChg chg="del">
          <ac:chgData name="Siegbert Rudolph" userId="2af4d44886c067cc" providerId="LiveId" clId="{838816B6-3853-4971-95F1-3F9A17DEBD5F}" dt="2024-03-26T16:29:06.861" v="6" actId="478"/>
          <ac:spMkLst>
            <pc:docMk/>
            <pc:sldMk cId="182780573" sldId="652"/>
            <ac:spMk id="4" creationId="{8EC15FFA-31CC-F988-1BC9-0D1D82749429}"/>
          </ac:spMkLst>
        </pc:spChg>
        <pc:spChg chg="mod">
          <ac:chgData name="Siegbert Rudolph" userId="2af4d44886c067cc" providerId="LiveId" clId="{838816B6-3853-4971-95F1-3F9A17DEBD5F}" dt="2024-03-26T16:29:06.861" v="11" actId="1076"/>
          <ac:spMkLst>
            <pc:docMk/>
            <pc:sldMk cId="182780573" sldId="652"/>
            <ac:spMk id="9" creationId="{A340A054-9B89-79A9-2102-BC54BA9B4AC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890388-E142-486A-9A35-B82F9143B759}" type="datetimeFigureOut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6125"/>
            <a:ext cx="496093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0F261D31-D41E-4D5E-85A8-04A1FDF90B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12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/>
              <a:pPr>
                <a:defRPr/>
              </a:pPr>
              <a:t>26.03.2024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8582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0986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9504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C5636-D9E0-4DF9-8A98-DF40A3C32D4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9702-96DA-4123-80B2-C175AA516EF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2075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B13B5-4488-4200-BEF0-56A85EA0F7E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FE7D4-B6AF-41CE-B9E1-933E34E9BBA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8853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602C3-5C02-47AE-993D-24947A06D9D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2DBC1-B71A-43A0-9608-F477DE346DD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1071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9DB3-BE94-402B-B33B-6188C34B44F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067F0-5754-424E-9D98-80FF899FF5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6440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D44A-B7AD-4328-B227-BFE2192A381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2FEB4-7148-402D-A6E3-34AFF3F8374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9963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1CA1-9E51-480A-A07A-0E7D8584C89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18A62-6F58-4796-844A-1DE78E7B08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78929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E5D90-020C-4691-B4AA-2B2F98DF81A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58E6B-F8B9-4C44-9A54-2ABEFBCAF6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47218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AB3F1-6151-49F2-930C-B8E038924B4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ADD19-B194-4F04-82D6-0605551CC2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524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3893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42D4-3034-4FE5-80B3-5473AF5D48F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31098-89E9-4B77-B0EA-A04DD1C1697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69795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C7B1-5D8D-4B98-90C5-090B1BB35B9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98A2F-A915-47DD-935F-2D0977E4813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41814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3C879-DCE9-4DA1-888C-FED4E28B739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4498E-F697-46D5-A634-5D669FDFCB9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71617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D9BF0-2A07-4E25-BC99-9A6D1FEBCA4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29461-5362-4DE6-86B4-14C181C0718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3656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E0F1-DA2B-4525-BBBF-E45DB459B25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45B7A-6455-4EA0-BFE3-AB17A7D6363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86742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DC7D-8035-48FE-ACC9-596FE5DDFBF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0C238-4593-438D-A7A1-949D7A05CA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52290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220DE-EED3-44F7-B1BF-2301256A44C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F9593-0ADA-4B15-B31C-4160C9F679B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42743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BFA1-5F37-478E-B8F9-1A44198778E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A5CC5-8774-4A5A-8686-958EA7333D0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85779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0B614-8E5C-4F77-BC15-F48B870A82C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3A889-7975-4D34-A6C1-BDF28DA09C9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32508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322E4-1D8B-4885-8EAA-2E1E9D7D833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710F-E9F2-4BA2-9316-CC915B1162E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8408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00472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0FDC2-F274-4CF1-B0C5-84AFE602835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8505-4B2D-4178-B894-17A1B3FA0E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53711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5C483-569A-477A-8E1C-E0BF9864C65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A441C-38D3-448A-8CF9-AC5A0796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91285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DCF26-836A-4976-A17C-EEE5B272D79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81BA-EC12-459D-B450-9A9237DFC3A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38646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553F8-7055-45F5-B276-B318B72EE1D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BBCE3-A541-428A-BE62-B9EB655C70F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03997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60B53-AD61-40DB-92B9-80997BD69F3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6890-D58D-4D77-ABDC-0CAF59B575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99827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4BB6-0A96-4679-87E7-7A40DB62994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191B-E4FE-48D8-A236-4DCEFAD19D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87706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1E920-9389-4CD6-9DC6-6666ACEA92F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208FD-A59C-44B2-B893-4D8B97E1B4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334281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7D9D2-6CD1-45D4-998A-24C649EAF81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11508-8875-4999-BD75-C138390666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06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56178-5F9F-44AC-9413-92404CA4E58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2EB19-B0AF-44E6-8560-17516E5578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2586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4A675-217C-4492-B706-92ACA8BABB46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61B64-5F88-4809-87E9-D4072AB6197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6174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4401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6E744-B780-442C-9424-DA4D4ED607F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407E-DD7A-4A98-82F9-251228E315E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02544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106CD-E8F1-4701-9FB9-341D8845F3C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A0FCC-4E16-4041-9471-E3D3105CC0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340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9E16B-293E-43BA-8D08-693653BE69B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946EB-9C3F-429B-AA59-2305650827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99906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170EB-6975-44CA-A302-7C3AD0D4A98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A403-2D7F-4220-B450-8DB2F388C6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51421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6E15F-20E6-4F16-B3C7-B774968DBB0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28291-B488-42AB-BCDB-A3C5B209229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53889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FFA3A-8CC1-4463-85A4-B033C391805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87EAA-F6A1-494E-B8A9-0B934452375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0690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CC376-5B09-4C09-B192-165559B6D80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BCFC2-1E78-41F3-9E46-FAD61E693D0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81693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34A23-ED6F-4DB9-A18B-0D059A488D3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BEF6-E827-4C63-85BF-5326D25BFFA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4915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AC109-B690-4A42-AA67-B777BF266CF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AF3C3-452A-455B-A8E8-BDFE55150C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554647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EBF0A-E659-4940-A848-7E9FB3A0B28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D38EA-60FD-41C7-A7D4-2A87AE83BD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695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86721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897B7-3410-4068-804D-4923B18B8C0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D5311-C5FD-462B-AC2B-E56E6162C35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25353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6E97E-8A43-42C0-BEEE-83F0D3C9096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18D8D-85D7-41BD-97BB-77CFC06793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45813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58B45-6C50-4722-BA48-156C26E02D3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63C1E-5E4D-44D1-9DA1-3991D98C8C4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53166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AC28-D511-4804-BDE7-071A20CC873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C3342-E34D-4A61-8702-1173E89F798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306672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EA19B-56DD-4323-A74C-F5039E58DE4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90D9D-EAAD-4C08-895F-F7B506DAF9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67175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0D9F3-6DB6-40D7-BFA7-7B3867C7B61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16FB-C372-498B-8199-665BEE245E2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635831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5507C-13E3-485D-AE0A-344B7A2998E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38FA5-6918-4088-9CDF-164FCDABC1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530859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2057-A3B4-438C-9459-24769B7EEDC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B720-27BA-4555-829F-02A03FF9A9E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650947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C3D2D-EDDD-4E89-8169-F591664DF67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5DA7E-DF07-498D-8238-20027BAED43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721966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07D9A-3A92-4219-AD30-815279F1076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37D1C-76BF-4E86-AB49-C1AC7431582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4922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519477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5BBD7-7F6C-4384-A7CD-1BDCF8DC051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D601-93BB-468E-8314-FDBEE656D86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000248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B89E1-DFE8-4310-AE92-20AEEBC1B4F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F9643-44C3-467C-8E77-9EF1F996412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193203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8CE02-24D5-481E-9EBB-2A29BA0E97A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DBF26-7EF5-458A-8536-B007702566F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592932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42CEE-4D0F-4646-A100-CE86DF41C1A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7B02C-E4E8-4C67-9DF2-07D89F147DE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170054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95A5-19E5-4312-B003-EC46CC806B7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50E79-CA75-405C-A677-DBB2F58C842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132131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5262C-6149-4623-9522-7E932FCBD09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8F2B0-6039-4534-BCE4-954A2F5E42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53155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B9FD3-5C9B-4F79-A472-C313218FD22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0D10E-A5F0-4173-8445-D6E1ABEFDE1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368505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B86D-3D81-4ADE-AA8A-834AFBCCE6D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DF69F-863D-49B0-A143-F4B7FA61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43419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D0C07-1F04-4B67-928E-7D713A59552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85986-35F2-46CF-9599-CAF50CE527A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20909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A9FBE-D85A-4880-ACFC-F51F670A4D6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B4F40-B29A-4947-9B4A-3A4681D196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5215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/>
              <a:pPr>
                <a:defRPr/>
              </a:pPr>
              <a:t>26.03.2024</a:t>
            </a:fld>
            <a:endParaRPr lang="de-DE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94806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CB07F-C3B9-4404-9085-FE38671D1E9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97327-9B86-481D-A896-F82E9FAFA67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24377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D0616-1371-40D0-BF0A-AE2F0478261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0E14A-91A1-4A68-A7E0-2CCD002D82C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320026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5060-09BB-40A9-8382-AEF4131E2F1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83B5-C6F3-4B7A-B3A1-BF2BB2589D3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049307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13DEA-4188-4B3F-AE6B-B78254CBDBE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93C7-C21B-460F-8B21-7A57A62EB26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142259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FB8A8-EE9B-4381-AB83-A7D603A03E26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1833E-FE1F-4DC9-BB2C-0EE5F874A9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13912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9BA04-F045-46B9-87AE-7F1D0084EAA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E42F-8A13-4D68-BBB1-5D2DC06043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384345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9581-0461-4ED7-AA79-C069BE59B5F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C3561-2FCF-44D9-8DBA-951082F8D28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32471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54146-41D1-4BAB-9BC4-7E9F833E943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ED25A-DD8A-4D41-BE4E-12C87D04FF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60120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5760727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306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55473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46885836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5528340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4542812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7800054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34432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80266716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 durch  Klicken  auf  Symbol 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974139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2113110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55882830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84708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 durch  Klicken  auf  Symbol 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008727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96339020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60913856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28507170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28026186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16756804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91809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11239376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33307551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14708444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50304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Textmasterformat bearbeiten</a:t>
            </a:r>
          </a:p>
          <a:p>
            <a:pPr lvl="1"/>
            <a:r>
              <a:rPr lang="de-DE" altLang="de-DE" dirty="0"/>
              <a:t>Zweite Ebene</a:t>
            </a:r>
          </a:p>
          <a:p>
            <a:pPr lvl="2"/>
            <a:r>
              <a:rPr lang="de-DE" altLang="de-DE" dirty="0"/>
              <a:t>Dritte Ebene</a:t>
            </a:r>
          </a:p>
          <a:p>
            <a:pPr lvl="3"/>
            <a:r>
              <a:rPr lang="de-DE" altLang="de-DE" dirty="0"/>
              <a:t>Vierte Ebene</a:t>
            </a:r>
          </a:p>
          <a:p>
            <a:pPr lvl="4"/>
            <a:r>
              <a:rPr lang="de-DE" alt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/>
              <a:pPr>
                <a:defRPr/>
              </a:pPr>
              <a:t>26.03.2024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35" r:id="rId1"/>
    <p:sldLayoutId id="2147486536" r:id="rId2"/>
    <p:sldLayoutId id="2147486537" r:id="rId3"/>
    <p:sldLayoutId id="2147486538" r:id="rId4"/>
    <p:sldLayoutId id="2147486539" r:id="rId5"/>
    <p:sldLayoutId id="2147486540" r:id="rId6"/>
    <p:sldLayoutId id="2147486468" r:id="rId7"/>
    <p:sldLayoutId id="2147486541" r:id="rId8"/>
    <p:sldLayoutId id="2147486542" r:id="rId9"/>
    <p:sldLayoutId id="2147486543" r:id="rId10"/>
    <p:sldLayoutId id="214748654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DFD83-B327-4CE9-967F-633DC993C34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FB691F5-B9D6-4015-BA22-92EB8E0C834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69" r:id="rId1"/>
    <p:sldLayoutId id="2147486470" r:id="rId2"/>
    <p:sldLayoutId id="2147486471" r:id="rId3"/>
    <p:sldLayoutId id="2147486472" r:id="rId4"/>
    <p:sldLayoutId id="2147486473" r:id="rId5"/>
    <p:sldLayoutId id="2147486474" r:id="rId6"/>
    <p:sldLayoutId id="2147486475" r:id="rId7"/>
    <p:sldLayoutId id="2147486476" r:id="rId8"/>
    <p:sldLayoutId id="2147486477" r:id="rId9"/>
    <p:sldLayoutId id="2147486478" r:id="rId10"/>
    <p:sldLayoutId id="21474864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4D25FE-6116-4786-BF95-9085D1D45A5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47A83ADA-95F7-4A56-9BBA-405099FD334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80" r:id="rId1"/>
    <p:sldLayoutId id="2147486481" r:id="rId2"/>
    <p:sldLayoutId id="2147486482" r:id="rId3"/>
    <p:sldLayoutId id="2147486483" r:id="rId4"/>
    <p:sldLayoutId id="2147486484" r:id="rId5"/>
    <p:sldLayoutId id="2147486485" r:id="rId6"/>
    <p:sldLayoutId id="2147486486" r:id="rId7"/>
    <p:sldLayoutId id="2147486487" r:id="rId8"/>
    <p:sldLayoutId id="2147486488" r:id="rId9"/>
    <p:sldLayoutId id="2147486489" r:id="rId10"/>
    <p:sldLayoutId id="214748649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CE99BF-5649-4C31-9973-21C21CA27A4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2804F15B-0C8C-4A88-A00D-34B62FDBFF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1" r:id="rId1"/>
    <p:sldLayoutId id="2147486492" r:id="rId2"/>
    <p:sldLayoutId id="2147486493" r:id="rId3"/>
    <p:sldLayoutId id="2147486494" r:id="rId4"/>
    <p:sldLayoutId id="2147486495" r:id="rId5"/>
    <p:sldLayoutId id="2147486496" r:id="rId6"/>
    <p:sldLayoutId id="2147486497" r:id="rId7"/>
    <p:sldLayoutId id="2147486498" r:id="rId8"/>
    <p:sldLayoutId id="2147486499" r:id="rId9"/>
    <p:sldLayoutId id="2147486500" r:id="rId10"/>
    <p:sldLayoutId id="214748650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474A22-6DC3-4EFD-9028-97240753486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E713E413-FD60-4C92-993A-223DA805B1A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02" r:id="rId1"/>
    <p:sldLayoutId id="2147486503" r:id="rId2"/>
    <p:sldLayoutId id="2147486504" r:id="rId3"/>
    <p:sldLayoutId id="2147486505" r:id="rId4"/>
    <p:sldLayoutId id="2147486506" r:id="rId5"/>
    <p:sldLayoutId id="2147486507" r:id="rId6"/>
    <p:sldLayoutId id="2147486508" r:id="rId7"/>
    <p:sldLayoutId id="2147486509" r:id="rId8"/>
    <p:sldLayoutId id="2147486510" r:id="rId9"/>
    <p:sldLayoutId id="2147486511" r:id="rId10"/>
    <p:sldLayoutId id="214748651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E5DA1-B5E4-436A-8E1E-B86D81DF06E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EAC2A5C-309C-464E-A174-FF189516B5E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13" r:id="rId1"/>
    <p:sldLayoutId id="2147486514" r:id="rId2"/>
    <p:sldLayoutId id="2147486515" r:id="rId3"/>
    <p:sldLayoutId id="2147486516" r:id="rId4"/>
    <p:sldLayoutId id="2147486517" r:id="rId5"/>
    <p:sldLayoutId id="2147486518" r:id="rId6"/>
    <p:sldLayoutId id="2147486519" r:id="rId7"/>
    <p:sldLayoutId id="2147486520" r:id="rId8"/>
    <p:sldLayoutId id="2147486521" r:id="rId9"/>
    <p:sldLayoutId id="2147486522" r:id="rId10"/>
    <p:sldLayoutId id="21474865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D2AAF1-9ADB-4B22-BDAE-F09D272D1F6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55663F3A-39C7-4BCA-A7D8-5DAF0BC3491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24" r:id="rId1"/>
    <p:sldLayoutId id="2147486525" r:id="rId2"/>
    <p:sldLayoutId id="2147486526" r:id="rId3"/>
    <p:sldLayoutId id="2147486527" r:id="rId4"/>
    <p:sldLayoutId id="2147486528" r:id="rId5"/>
    <p:sldLayoutId id="2147486529" r:id="rId6"/>
    <p:sldLayoutId id="2147486530" r:id="rId7"/>
    <p:sldLayoutId id="2147486531" r:id="rId8"/>
    <p:sldLayoutId id="2147486532" r:id="rId9"/>
    <p:sldLayoutId id="2147486533" r:id="rId10"/>
    <p:sldLayoutId id="214748653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solidFill>
                  <a:prstClr val="black"/>
                </a:solidFill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solidFill>
                  <a:prstClr val="black"/>
                </a:solidFill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solidFill>
                  <a:prstClr val="black"/>
                </a:solidFill>
                <a:latin typeface="Trebuchet MS" pitchFamily="34" charset="0"/>
              </a:rPr>
              <a:t>Siegbert 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solidFill>
                  <a:prstClr val="black"/>
                </a:solidFill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317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546" r:id="rId1"/>
    <p:sldLayoutId id="2147486547" r:id="rId2"/>
    <p:sldLayoutId id="2147486548" r:id="rId3"/>
    <p:sldLayoutId id="2147486549" r:id="rId4"/>
    <p:sldLayoutId id="2147486550" r:id="rId5"/>
    <p:sldLayoutId id="2147486551" r:id="rId6"/>
    <p:sldLayoutId id="2147486552" r:id="rId7"/>
    <p:sldLayoutId id="2147486553" r:id="rId8"/>
    <p:sldLayoutId id="2147486554" r:id="rId9"/>
    <p:sldLayoutId id="2147486555" r:id="rId10"/>
    <p:sldLayoutId id="214748655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solidFill>
                  <a:prstClr val="black"/>
                </a:solidFill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defRPr/>
            </a:pPr>
            <a:r>
              <a:rPr lang="de-DE" sz="1200" b="1">
                <a:solidFill>
                  <a:prstClr val="black"/>
                </a:solidFill>
                <a:latin typeface="Trebuchet MS" pitchFamily="34" charset="0"/>
              </a:rPr>
              <a:t>Bearbeitet von: </a:t>
            </a:r>
            <a:endParaRPr lang="de-DE" sz="1200" b="1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defRPr/>
            </a:pPr>
            <a:r>
              <a:rPr lang="de-DE" sz="1200" b="1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  <a:endParaRPr lang="de-DE" sz="12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solidFill>
                  <a:prstClr val="black"/>
                </a:solidFill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367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570" r:id="rId1"/>
    <p:sldLayoutId id="2147486571" r:id="rId2"/>
    <p:sldLayoutId id="2147486572" r:id="rId3"/>
    <p:sldLayoutId id="2147486573" r:id="rId4"/>
    <p:sldLayoutId id="2147486574" r:id="rId5"/>
    <p:sldLayoutId id="2147486575" r:id="rId6"/>
    <p:sldLayoutId id="2147486576" r:id="rId7"/>
    <p:sldLayoutId id="2147486577" r:id="rId8"/>
    <p:sldLayoutId id="2147486578" r:id="rId9"/>
    <p:sldLayoutId id="2147486579" r:id="rId10"/>
    <p:sldLayoutId id="214748658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feld 5"/>
          <p:cNvSpPr txBox="1">
            <a:spLocks noChangeArrowheads="1"/>
          </p:cNvSpPr>
          <p:nvPr/>
        </p:nvSpPr>
        <p:spPr bwMode="auto">
          <a:xfrm>
            <a:off x="260350" y="219075"/>
            <a:ext cx="1071563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Titel:</a:t>
            </a:r>
          </a:p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8" name="Rechteck 7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12" name="Rechteck 11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Seite</a:t>
            </a:r>
          </a:p>
        </p:txBody>
      </p:sp>
      <p:sp>
        <p:nvSpPr>
          <p:cNvPr id="15" name="Foliennummernplatzhalter 27"/>
          <p:cNvSpPr>
            <a:spLocks noGrp="1"/>
          </p:cNvSpPr>
          <p:nvPr>
            <p:ph type="sldNum" sz="quarter" idx="12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</a:t>
            </a:fld>
            <a:endParaRPr lang="de-DE" dirty="0"/>
          </a:p>
        </p:txBody>
      </p:sp>
      <p:pic>
        <p:nvPicPr>
          <p:cNvPr id="17" name="shpLesekochValidCheck" descr="lesekoch_logo_mit_Hintergrund-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09" y="13928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feld 27"/>
          <p:cNvSpPr txBox="1">
            <a:spLocks noChangeArrowheads="1"/>
          </p:cNvSpPr>
          <p:nvPr/>
        </p:nvSpPr>
        <p:spPr bwMode="auto">
          <a:xfrm>
            <a:off x="816158" y="4284405"/>
            <a:ext cx="4947060" cy="1323439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Bedienungshinweise: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Mit einem Klick geht es immer einen Schritt weiter.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Die Buttons sind für Sprünge auf bestimmte Seiten.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starten: F5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verlassen: ESC</a:t>
            </a:r>
          </a:p>
        </p:txBody>
      </p:sp>
      <p:sp>
        <p:nvSpPr>
          <p:cNvPr id="13" name="Textfeld 4">
            <a:extLst>
              <a:ext uri="{FF2B5EF4-FFF2-40B4-BE49-F238E27FC236}">
                <a16:creationId xmlns:a16="http://schemas.microsoft.com/office/drawing/2014/main" id="{CAB8CBEB-AAF1-4E78-9D3E-0817BB3A2D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687" y="1844675"/>
            <a:ext cx="1856663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Titel:</a:t>
            </a:r>
          </a:p>
          <a:p>
            <a:pPr algn="r"/>
            <a:endParaRPr lang="de-DE" sz="20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Quelle:</a:t>
            </a: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Leseübungen:</a:t>
            </a:r>
          </a:p>
        </p:txBody>
      </p:sp>
      <p:sp>
        <p:nvSpPr>
          <p:cNvPr id="14" name="Textfeld 10">
            <a:extLst>
              <a:ext uri="{FF2B5EF4-FFF2-40B4-BE49-F238E27FC236}">
                <a16:creationId xmlns:a16="http://schemas.microsoft.com/office/drawing/2014/main" id="{DABF871F-B385-455D-AB42-E4535A6E46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7517" y="1844824"/>
            <a:ext cx="293881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Gedicht</a:t>
            </a:r>
          </a:p>
          <a:p>
            <a:r>
              <a:rPr lang="de-DE" sz="3600" b="1" dirty="0">
                <a:solidFill>
                  <a:prstClr val="black"/>
                </a:solidFill>
                <a:latin typeface="Trebuchet MS" pitchFamily="34" charset="0"/>
              </a:rPr>
              <a:t>ABC-Verslein</a:t>
            </a:r>
          </a:p>
        </p:txBody>
      </p:sp>
      <p:sp>
        <p:nvSpPr>
          <p:cNvPr id="16" name="Textfeld 12">
            <a:extLst>
              <a:ext uri="{FF2B5EF4-FFF2-40B4-BE49-F238E27FC236}">
                <a16:creationId xmlns:a16="http://schemas.microsoft.com/office/drawing/2014/main" id="{33A42AA5-7317-4151-BE42-A36C69622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2279" y="2776290"/>
            <a:ext cx="666400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Anonym – aus: Es las ein Bär ein Buch im Bett, Reclam</a:t>
            </a:r>
          </a:p>
          <a:p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D5D554E4-6094-3AC5-10DF-658AA337B4C2}"/>
              </a:ext>
            </a:extLst>
          </p:cNvPr>
          <p:cNvSpPr txBox="1"/>
          <p:nvPr/>
        </p:nvSpPr>
        <p:spPr>
          <a:xfrm>
            <a:off x="190500" y="6724134"/>
            <a:ext cx="3852337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2 aufwärts\Texte\ABC-Verslein - Gedicht.pptx - Seite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  <p:sp>
        <p:nvSpPr>
          <p:cNvPr id="3" name="Rechteck 2"/>
          <p:cNvSpPr/>
          <p:nvPr/>
        </p:nvSpPr>
        <p:spPr>
          <a:xfrm>
            <a:off x="579457" y="1014115"/>
            <a:ext cx="2698542" cy="4051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2000" b="1" i="1" spc="10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ABC-Vers</a:t>
            </a:r>
            <a:r>
              <a:rPr lang="de-DE" sz="2000" b="1" i="1" spc="10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lein</a:t>
            </a:r>
            <a:endParaRPr lang="de-DE" sz="2000" b="1" i="1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5292080" y="1472983"/>
            <a:ext cx="3311678" cy="398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de-DE" sz="2000" spc="1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Möh</a:t>
            </a:r>
            <a:r>
              <a:rPr lang="de-DE" sz="2000" spc="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! </a:t>
            </a:r>
            <a:r>
              <a:rPr lang="de-DE" sz="2000" spc="1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Blöh</a:t>
            </a:r>
            <a:r>
              <a:rPr lang="de-DE" sz="2000" spc="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! </a:t>
            </a:r>
            <a:r>
              <a:rPr lang="de-DE" sz="2000" spc="1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Höh</a:t>
            </a:r>
            <a:r>
              <a:rPr lang="de-DE" sz="2000" spc="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! Sonne!</a:t>
            </a:r>
          </a:p>
        </p:txBody>
      </p:sp>
      <p:sp>
        <p:nvSpPr>
          <p:cNvPr id="21" name="Textfeld 36"/>
          <p:cNvSpPr txBox="1">
            <a:spLocks noChangeArrowheads="1"/>
          </p:cNvSpPr>
          <p:nvPr/>
        </p:nvSpPr>
        <p:spPr bwMode="auto">
          <a:xfrm>
            <a:off x="179512" y="179388"/>
            <a:ext cx="4478342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Gedicht – Reimwort zuordnen!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 auf die passenden Reimwörter!!</a:t>
            </a:r>
          </a:p>
        </p:txBody>
      </p:sp>
      <p:sp>
        <p:nvSpPr>
          <p:cNvPr id="60" name="Rechteck 59"/>
          <p:cNvSpPr/>
          <p:nvPr/>
        </p:nvSpPr>
        <p:spPr>
          <a:xfrm>
            <a:off x="579456" y="1468478"/>
            <a:ext cx="3704512" cy="4051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2000" spc="10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A, B, C – Kopf in die …..</a:t>
            </a:r>
            <a:endParaRPr lang="de-DE" sz="200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3206175" y="1477104"/>
            <a:ext cx="803425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de-DE" sz="2000" b="1" spc="10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Höh!</a:t>
            </a:r>
            <a:endParaRPr lang="de-DE" sz="2000" b="1">
              <a:solidFill>
                <a:prstClr val="black"/>
              </a:solidFill>
            </a:endParaRPr>
          </a:p>
        </p:txBody>
      </p:sp>
      <p:sp>
        <p:nvSpPr>
          <p:cNvPr id="44" name="Rechteck 43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45" name="Rechteck 4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Nächste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52" name="Rechteck 51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53" name="Rechteck 52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Vorherige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72" name="Ellipse 71"/>
          <p:cNvSpPr/>
          <p:nvPr/>
        </p:nvSpPr>
        <p:spPr>
          <a:xfrm>
            <a:off x="252661" y="112636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3" name="Ellipse 72"/>
          <p:cNvSpPr/>
          <p:nvPr/>
        </p:nvSpPr>
        <p:spPr>
          <a:xfrm>
            <a:off x="245752" y="1578099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4" name="Ellipse 73"/>
          <p:cNvSpPr/>
          <p:nvPr/>
        </p:nvSpPr>
        <p:spPr>
          <a:xfrm>
            <a:off x="245752" y="209525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5" name="Ellipse 74"/>
          <p:cNvSpPr/>
          <p:nvPr/>
        </p:nvSpPr>
        <p:spPr>
          <a:xfrm>
            <a:off x="245752" y="261399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6" name="Ellipse 75"/>
          <p:cNvSpPr/>
          <p:nvPr/>
        </p:nvSpPr>
        <p:spPr>
          <a:xfrm>
            <a:off x="245752" y="313273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7" name="Ellipse 76"/>
          <p:cNvSpPr/>
          <p:nvPr/>
        </p:nvSpPr>
        <p:spPr>
          <a:xfrm>
            <a:off x="245752" y="3649889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8" name="Ellipse 77"/>
          <p:cNvSpPr/>
          <p:nvPr/>
        </p:nvSpPr>
        <p:spPr>
          <a:xfrm>
            <a:off x="245752" y="4168630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9" name="Ellipse 78"/>
          <p:cNvSpPr/>
          <p:nvPr/>
        </p:nvSpPr>
        <p:spPr>
          <a:xfrm>
            <a:off x="245752" y="468578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80" name="Ellipse 79"/>
          <p:cNvSpPr/>
          <p:nvPr/>
        </p:nvSpPr>
        <p:spPr>
          <a:xfrm>
            <a:off x="245752" y="5204525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9" name="Ellipse 48"/>
          <p:cNvSpPr/>
          <p:nvPr/>
        </p:nvSpPr>
        <p:spPr>
          <a:xfrm>
            <a:off x="245752" y="572326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0" name="Rechteck 49"/>
          <p:cNvSpPr/>
          <p:nvPr/>
        </p:nvSpPr>
        <p:spPr>
          <a:xfrm>
            <a:off x="4745457" y="2007585"/>
            <a:ext cx="3858301" cy="398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de-DE" sz="2000" spc="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komm! </a:t>
            </a:r>
            <a:r>
              <a:rPr lang="de-DE" sz="2000" spc="1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treff</a:t>
            </a:r>
            <a:r>
              <a:rPr lang="de-DE" sz="2000" spc="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! helfe! springe!</a:t>
            </a:r>
          </a:p>
        </p:txBody>
      </p:sp>
      <p:sp>
        <p:nvSpPr>
          <p:cNvPr id="55" name="Rechteck 54"/>
          <p:cNvSpPr/>
          <p:nvPr/>
        </p:nvSpPr>
        <p:spPr>
          <a:xfrm>
            <a:off x="579456" y="2003080"/>
            <a:ext cx="3704512" cy="4051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2000" spc="10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D, E, F – wart ich …..</a:t>
            </a:r>
            <a:endParaRPr lang="de-DE" sz="200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Rechteck 55"/>
          <p:cNvSpPr/>
          <p:nvPr/>
        </p:nvSpPr>
        <p:spPr>
          <a:xfrm>
            <a:off x="2881462" y="2011706"/>
            <a:ext cx="902811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de-DE" sz="2000" b="1" spc="10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treff!</a:t>
            </a:r>
            <a:endParaRPr lang="de-DE" sz="2000" b="1">
              <a:solidFill>
                <a:prstClr val="black"/>
              </a:solidFill>
            </a:endParaRPr>
          </a:p>
        </p:txBody>
      </p:sp>
      <p:sp>
        <p:nvSpPr>
          <p:cNvPr id="58" name="Rechteck 57"/>
          <p:cNvSpPr/>
          <p:nvPr/>
        </p:nvSpPr>
        <p:spPr>
          <a:xfrm>
            <a:off x="5796136" y="2542187"/>
            <a:ext cx="2807622" cy="398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de-DE" sz="2000" spc="10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Müh! Muh! Hü! Spaß!</a:t>
            </a:r>
          </a:p>
        </p:txBody>
      </p:sp>
      <p:sp>
        <p:nvSpPr>
          <p:cNvPr id="67" name="Rechteck 66"/>
          <p:cNvSpPr/>
          <p:nvPr/>
        </p:nvSpPr>
        <p:spPr>
          <a:xfrm>
            <a:off x="579456" y="2537682"/>
            <a:ext cx="3704512" cy="4051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2000" spc="10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G, H, I – das macht …..</a:t>
            </a:r>
            <a:endParaRPr lang="de-DE" sz="200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Rechteck 67"/>
          <p:cNvSpPr/>
          <p:nvPr/>
        </p:nvSpPr>
        <p:spPr>
          <a:xfrm>
            <a:off x="3063961" y="2546308"/>
            <a:ext cx="825867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de-DE" sz="2000" b="1" spc="10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Müh!</a:t>
            </a:r>
            <a:endParaRPr lang="de-DE" sz="2000" b="1">
              <a:solidFill>
                <a:prstClr val="black"/>
              </a:solidFill>
            </a:endParaRPr>
          </a:p>
        </p:txBody>
      </p:sp>
      <p:sp>
        <p:nvSpPr>
          <p:cNvPr id="81" name="Rechteck 80"/>
          <p:cNvSpPr/>
          <p:nvPr/>
        </p:nvSpPr>
        <p:spPr>
          <a:xfrm>
            <a:off x="4899246" y="3040074"/>
            <a:ext cx="3704512" cy="398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de-DE" sz="2000" spc="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hell! flink! flott! schnell!</a:t>
            </a:r>
          </a:p>
        </p:txBody>
      </p:sp>
      <p:sp>
        <p:nvSpPr>
          <p:cNvPr id="84" name="Rechteck 83"/>
          <p:cNvSpPr/>
          <p:nvPr/>
        </p:nvSpPr>
        <p:spPr>
          <a:xfrm>
            <a:off x="579456" y="3035569"/>
            <a:ext cx="3704512" cy="4051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2000" spc="10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J, K, L – nicht so …..</a:t>
            </a:r>
            <a:endParaRPr lang="de-DE" sz="200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Rechteck 84"/>
          <p:cNvSpPr/>
          <p:nvPr/>
        </p:nvSpPr>
        <p:spPr>
          <a:xfrm>
            <a:off x="2809454" y="3044195"/>
            <a:ext cx="1225015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de-DE" sz="2000" b="1" spc="10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schnell!</a:t>
            </a:r>
            <a:endParaRPr lang="de-DE" sz="2000" b="1">
              <a:solidFill>
                <a:prstClr val="black"/>
              </a:solidFill>
            </a:endParaRPr>
          </a:p>
        </p:txBody>
      </p:sp>
      <p:sp>
        <p:nvSpPr>
          <p:cNvPr id="87" name="Rechteck 86"/>
          <p:cNvSpPr/>
          <p:nvPr/>
        </p:nvSpPr>
        <p:spPr>
          <a:xfrm>
            <a:off x="5292080" y="3567926"/>
            <a:ext cx="3311678" cy="398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de-DE" sz="2000" spc="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fort! so! hinein! weg!</a:t>
            </a:r>
          </a:p>
        </p:txBody>
      </p:sp>
      <p:sp>
        <p:nvSpPr>
          <p:cNvPr id="90" name="Rechteck 89"/>
          <p:cNvSpPr/>
          <p:nvPr/>
        </p:nvSpPr>
        <p:spPr>
          <a:xfrm>
            <a:off x="579456" y="3554798"/>
            <a:ext cx="3704512" cy="4051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2000" spc="10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M, N, O – lauf nicht …..</a:t>
            </a:r>
            <a:endParaRPr lang="de-DE" sz="200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" name="Rechteck 102"/>
          <p:cNvSpPr/>
          <p:nvPr/>
        </p:nvSpPr>
        <p:spPr>
          <a:xfrm>
            <a:off x="3154419" y="3563421"/>
            <a:ext cx="574196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de-DE" sz="2000" b="1" spc="10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so!</a:t>
            </a:r>
            <a:endParaRPr lang="de-DE" sz="2000" b="1">
              <a:solidFill>
                <a:prstClr val="black"/>
              </a:solidFill>
            </a:endParaRPr>
          </a:p>
        </p:txBody>
      </p:sp>
      <p:sp>
        <p:nvSpPr>
          <p:cNvPr id="105" name="Rechteck 104"/>
          <p:cNvSpPr/>
          <p:nvPr/>
        </p:nvSpPr>
        <p:spPr>
          <a:xfrm>
            <a:off x="3995936" y="4079659"/>
            <a:ext cx="4607822" cy="398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de-DE" sz="2000" spc="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schwierig! schwer! falsch! leicht!</a:t>
            </a:r>
          </a:p>
        </p:txBody>
      </p:sp>
      <p:sp>
        <p:nvSpPr>
          <p:cNvPr id="108" name="Rechteck 107"/>
          <p:cNvSpPr/>
          <p:nvPr/>
        </p:nvSpPr>
        <p:spPr>
          <a:xfrm>
            <a:off x="622613" y="4099193"/>
            <a:ext cx="3704512" cy="4051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2000" spc="10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P, Q, R – das ist …..</a:t>
            </a:r>
            <a:endParaRPr lang="de-DE" sz="200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9" name="Rechteck 108"/>
          <p:cNvSpPr/>
          <p:nvPr/>
        </p:nvSpPr>
        <p:spPr>
          <a:xfrm>
            <a:off x="2737446" y="4083780"/>
            <a:ext cx="1220206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de-DE" sz="2000" b="1" spc="10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schwer!</a:t>
            </a:r>
            <a:endParaRPr lang="de-DE" sz="2000" b="1">
              <a:solidFill>
                <a:prstClr val="black"/>
              </a:solidFill>
            </a:endParaRPr>
          </a:p>
        </p:txBody>
      </p:sp>
      <p:sp>
        <p:nvSpPr>
          <p:cNvPr id="111" name="Rechteck 110"/>
          <p:cNvSpPr/>
          <p:nvPr/>
        </p:nvSpPr>
        <p:spPr>
          <a:xfrm>
            <a:off x="5796136" y="4597467"/>
            <a:ext cx="2807622" cy="398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de-DE" sz="2000" spc="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zu! tun! weg! </a:t>
            </a:r>
            <a:r>
              <a:rPr lang="de-DE" sz="2000" spc="1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zo</a:t>
            </a:r>
            <a:r>
              <a:rPr lang="de-DE" sz="2000" spc="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!</a:t>
            </a:r>
          </a:p>
        </p:txBody>
      </p:sp>
      <p:sp>
        <p:nvSpPr>
          <p:cNvPr id="114" name="Rechteck 113"/>
          <p:cNvSpPr/>
          <p:nvPr/>
        </p:nvSpPr>
        <p:spPr>
          <a:xfrm>
            <a:off x="579456" y="4592962"/>
            <a:ext cx="3704512" cy="4051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2000" spc="10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S, T, U – hör mir …..</a:t>
            </a:r>
            <a:endParaRPr lang="de-DE" sz="200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" name="Rechteck 114"/>
          <p:cNvSpPr/>
          <p:nvPr/>
        </p:nvSpPr>
        <p:spPr>
          <a:xfrm>
            <a:off x="2792202" y="4601588"/>
            <a:ext cx="606256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de-DE" sz="2000" b="1" spc="10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zu!</a:t>
            </a:r>
            <a:endParaRPr lang="de-DE" sz="2000" b="1">
              <a:solidFill>
                <a:prstClr val="black"/>
              </a:solidFill>
            </a:endParaRPr>
          </a:p>
        </p:txBody>
      </p:sp>
      <p:sp>
        <p:nvSpPr>
          <p:cNvPr id="117" name="Rechteck 116"/>
          <p:cNvSpPr/>
          <p:nvPr/>
        </p:nvSpPr>
        <p:spPr>
          <a:xfrm>
            <a:off x="4860034" y="5118760"/>
            <a:ext cx="3743724" cy="398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de-DE" sz="2000" spc="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Witz! Scherz! Spaß! </a:t>
            </a:r>
            <a:r>
              <a:rPr lang="de-DE" sz="2000" spc="1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Knix</a:t>
            </a:r>
            <a:r>
              <a:rPr lang="de-DE" sz="2000" spc="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!</a:t>
            </a:r>
          </a:p>
        </p:txBody>
      </p:sp>
      <p:sp>
        <p:nvSpPr>
          <p:cNvPr id="120" name="Rechteck 119"/>
          <p:cNvSpPr/>
          <p:nvPr/>
        </p:nvSpPr>
        <p:spPr>
          <a:xfrm>
            <a:off x="579456" y="5114255"/>
            <a:ext cx="3704512" cy="4051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2000" spc="10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V, W, X – mach ´nen …..</a:t>
            </a:r>
            <a:endParaRPr lang="de-DE" sz="200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" name="Rechteck 120"/>
          <p:cNvSpPr/>
          <p:nvPr/>
        </p:nvSpPr>
        <p:spPr>
          <a:xfrm>
            <a:off x="3171671" y="5122881"/>
            <a:ext cx="870751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de-DE" sz="2000" b="1" spc="10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Knix!</a:t>
            </a:r>
            <a:endParaRPr lang="de-DE" sz="2000" b="1">
              <a:solidFill>
                <a:prstClr val="black"/>
              </a:solidFill>
            </a:endParaRPr>
          </a:p>
        </p:txBody>
      </p:sp>
      <p:sp>
        <p:nvSpPr>
          <p:cNvPr id="123" name="Rechteck 122"/>
          <p:cNvSpPr/>
          <p:nvPr/>
        </p:nvSpPr>
        <p:spPr>
          <a:xfrm>
            <a:off x="5148064" y="5634512"/>
            <a:ext cx="3455694" cy="398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de-DE" sz="2000" spc="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Hause! Fett! Bett! Klett!</a:t>
            </a:r>
          </a:p>
        </p:txBody>
      </p:sp>
      <p:sp>
        <p:nvSpPr>
          <p:cNvPr id="126" name="Rechteck 125"/>
          <p:cNvSpPr/>
          <p:nvPr/>
        </p:nvSpPr>
        <p:spPr>
          <a:xfrm>
            <a:off x="579456" y="5630007"/>
            <a:ext cx="3704512" cy="4051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2000" spc="10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Y, Z – geh zu …..</a:t>
            </a:r>
            <a:endParaRPr lang="de-DE" sz="200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7" name="Rechteck 126"/>
          <p:cNvSpPr/>
          <p:nvPr/>
        </p:nvSpPr>
        <p:spPr>
          <a:xfrm>
            <a:off x="2316306" y="5638633"/>
            <a:ext cx="845103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de-DE" sz="2000" b="1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Bett!</a:t>
            </a:r>
            <a:endParaRPr lang="de-DE" sz="2000" b="1" dirty="0">
              <a:solidFill>
                <a:prstClr val="black"/>
              </a:solidFill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53F0BBEE-DB40-4919-AF02-D3D04A47CA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752" y="1014115"/>
            <a:ext cx="8437595" cy="5157663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80A2FD-D241-933F-26FA-2A78EF5C54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7858" y="6301379"/>
            <a:ext cx="96052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30C106B-31CC-3962-D5A5-2473616D5098}"/>
              </a:ext>
            </a:extLst>
          </p:cNvPr>
          <p:cNvSpPr/>
          <p:nvPr/>
        </p:nvSpPr>
        <p:spPr>
          <a:xfrm>
            <a:off x="3728615" y="1291099"/>
            <a:ext cx="5188717" cy="501822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1" name="Rechteck 40"/>
          <p:cNvSpPr/>
          <p:nvPr/>
        </p:nvSpPr>
        <p:spPr>
          <a:xfrm>
            <a:off x="6912606" y="1499172"/>
            <a:ext cx="720080" cy="37881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>
              <a:solidFill>
                <a:prstClr val="white"/>
              </a:solidFill>
            </a:endParaRPr>
          </a:p>
        </p:txBody>
      </p:sp>
      <p:sp>
        <p:nvSpPr>
          <p:cNvPr id="86" name="Rechteck 85"/>
          <p:cNvSpPr/>
          <p:nvPr/>
        </p:nvSpPr>
        <p:spPr>
          <a:xfrm>
            <a:off x="7452320" y="3066264"/>
            <a:ext cx="1032478" cy="38818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>
              <a:solidFill>
                <a:prstClr val="white"/>
              </a:solidFill>
            </a:endParaRPr>
          </a:p>
        </p:txBody>
      </p:sp>
      <p:sp>
        <p:nvSpPr>
          <p:cNvPr id="122" name="Rechteck 121"/>
          <p:cNvSpPr/>
          <p:nvPr/>
        </p:nvSpPr>
        <p:spPr>
          <a:xfrm>
            <a:off x="7848019" y="5144950"/>
            <a:ext cx="612413" cy="31089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>
              <a:solidFill>
                <a:prstClr val="white"/>
              </a:solidFill>
            </a:endParaRPr>
          </a:p>
        </p:txBody>
      </p:sp>
      <p:sp>
        <p:nvSpPr>
          <p:cNvPr id="128" name="Rechteck 127"/>
          <p:cNvSpPr/>
          <p:nvPr/>
        </p:nvSpPr>
        <p:spPr>
          <a:xfrm>
            <a:off x="7020272" y="5660702"/>
            <a:ext cx="612413" cy="31089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>
              <a:solidFill>
                <a:prstClr val="white"/>
              </a:solidFill>
            </a:endParaRPr>
          </a:p>
        </p:txBody>
      </p:sp>
      <p:sp>
        <p:nvSpPr>
          <p:cNvPr id="57" name="Rechteck 56"/>
          <p:cNvSpPr/>
          <p:nvPr/>
        </p:nvSpPr>
        <p:spPr>
          <a:xfrm>
            <a:off x="5796136" y="2033775"/>
            <a:ext cx="756429" cy="3788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>
              <a:solidFill>
                <a:prstClr val="white"/>
              </a:solidFill>
            </a:endParaRPr>
          </a:p>
        </p:txBody>
      </p:sp>
      <p:sp>
        <p:nvSpPr>
          <p:cNvPr id="71" name="Rechteck 70"/>
          <p:cNvSpPr/>
          <p:nvPr/>
        </p:nvSpPr>
        <p:spPr>
          <a:xfrm>
            <a:off x="5868144" y="2568377"/>
            <a:ext cx="612413" cy="31089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>
              <a:solidFill>
                <a:prstClr val="white"/>
              </a:solidFill>
            </a:endParaRPr>
          </a:p>
        </p:txBody>
      </p:sp>
      <p:sp>
        <p:nvSpPr>
          <p:cNvPr id="110" name="Rechteck 109"/>
          <p:cNvSpPr/>
          <p:nvPr/>
        </p:nvSpPr>
        <p:spPr>
          <a:xfrm>
            <a:off x="5652120" y="4105849"/>
            <a:ext cx="1008112" cy="31089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>
              <a:solidFill>
                <a:prstClr val="white"/>
              </a:solidFill>
            </a:endParaRPr>
          </a:p>
        </p:txBody>
      </p:sp>
      <p:sp>
        <p:nvSpPr>
          <p:cNvPr id="104" name="Rechteck 103"/>
          <p:cNvSpPr/>
          <p:nvPr/>
        </p:nvSpPr>
        <p:spPr>
          <a:xfrm>
            <a:off x="6444208" y="3594116"/>
            <a:ext cx="396389" cy="31089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>
              <a:solidFill>
                <a:prstClr val="white"/>
              </a:solidFill>
            </a:endParaRPr>
          </a:p>
        </p:txBody>
      </p:sp>
      <p:sp>
        <p:nvSpPr>
          <p:cNvPr id="116" name="Rechteck 115"/>
          <p:cNvSpPr/>
          <p:nvPr/>
        </p:nvSpPr>
        <p:spPr>
          <a:xfrm>
            <a:off x="6335851" y="4623657"/>
            <a:ext cx="396389" cy="31089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>
              <a:solidFill>
                <a:prstClr val="white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A340A054-9B89-79A9-2102-BC54BA9B4AC4}"/>
              </a:ext>
            </a:extLst>
          </p:cNvPr>
          <p:cNvSpPr txBox="1"/>
          <p:nvPr/>
        </p:nvSpPr>
        <p:spPr>
          <a:xfrm>
            <a:off x="190500" y="6724134"/>
            <a:ext cx="3852337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2 aufwärts\Texte\ABC-Verslein - Gedicht.pptx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182780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6" grpId="0" animBg="1"/>
      <p:bldP spid="56" grpId="0" animBg="1"/>
      <p:bldP spid="68" grpId="0" animBg="1"/>
      <p:bldP spid="85" grpId="0" animBg="1"/>
      <p:bldP spid="103" grpId="0" animBg="1"/>
      <p:bldP spid="109" grpId="0" animBg="1"/>
      <p:bldP spid="115" grpId="0" animBg="1"/>
      <p:bldP spid="121" grpId="0" animBg="1"/>
      <p:bldP spid="127" grpId="0" animBg="1"/>
      <p:bldP spid="5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feld 36"/>
          <p:cNvSpPr txBox="1">
            <a:spLocks noChangeArrowheads="1"/>
          </p:cNvSpPr>
          <p:nvPr/>
        </p:nvSpPr>
        <p:spPr bwMode="auto">
          <a:xfrm>
            <a:off x="179512" y="179388"/>
            <a:ext cx="2852063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Wörter auf Klick lesen</a:t>
            </a:r>
          </a:p>
        </p:txBody>
      </p:sp>
      <p:sp>
        <p:nvSpPr>
          <p:cNvPr id="23" name="Textfeld 22"/>
          <p:cNvSpPr txBox="1">
            <a:spLocks noChangeArrowheads="1"/>
          </p:cNvSpPr>
          <p:nvPr/>
        </p:nvSpPr>
        <p:spPr bwMode="auto">
          <a:xfrm>
            <a:off x="755650" y="1143000"/>
            <a:ext cx="69923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>
                <a:solidFill>
                  <a:prstClr val="black"/>
                </a:solidFill>
                <a:latin typeface="Trebuchet MS" pitchFamily="34" charset="0"/>
              </a:rPr>
              <a:t>Kopf</a:t>
            </a:r>
          </a:p>
        </p:txBody>
      </p:sp>
      <p:sp>
        <p:nvSpPr>
          <p:cNvPr id="24" name="Textfeld 23"/>
          <p:cNvSpPr txBox="1">
            <a:spLocks noChangeArrowheads="1"/>
          </p:cNvSpPr>
          <p:nvPr/>
        </p:nvSpPr>
        <p:spPr bwMode="auto">
          <a:xfrm>
            <a:off x="2843213" y="1143000"/>
            <a:ext cx="67197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>
                <a:solidFill>
                  <a:prstClr val="black"/>
                </a:solidFill>
                <a:latin typeface="Trebuchet MS" pitchFamily="34" charset="0"/>
              </a:rPr>
              <a:t>Bett</a:t>
            </a:r>
          </a:p>
        </p:txBody>
      </p:sp>
      <p:sp>
        <p:nvSpPr>
          <p:cNvPr id="25" name="Textfeld 24"/>
          <p:cNvSpPr txBox="1">
            <a:spLocks noChangeArrowheads="1"/>
          </p:cNvSpPr>
          <p:nvPr/>
        </p:nvSpPr>
        <p:spPr bwMode="auto">
          <a:xfrm>
            <a:off x="5003800" y="1214438"/>
            <a:ext cx="87075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>
                <a:solidFill>
                  <a:prstClr val="black"/>
                </a:solidFill>
                <a:latin typeface="Trebuchet MS" pitchFamily="34" charset="0"/>
              </a:rPr>
              <a:t>gehen</a:t>
            </a:r>
          </a:p>
        </p:txBody>
      </p:sp>
      <p:sp>
        <p:nvSpPr>
          <p:cNvPr id="26" name="Textfeld 25"/>
          <p:cNvSpPr txBox="1">
            <a:spLocks noChangeArrowheads="1"/>
          </p:cNvSpPr>
          <p:nvPr/>
        </p:nvSpPr>
        <p:spPr bwMode="auto">
          <a:xfrm>
            <a:off x="3635375" y="1619250"/>
            <a:ext cx="66556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>
                <a:solidFill>
                  <a:prstClr val="black"/>
                </a:solidFill>
                <a:latin typeface="Trebuchet MS" pitchFamily="34" charset="0"/>
              </a:rPr>
              <a:t>Knix</a:t>
            </a:r>
          </a:p>
        </p:txBody>
      </p:sp>
      <p:sp>
        <p:nvSpPr>
          <p:cNvPr id="27" name="Textfeld 26"/>
          <p:cNvSpPr txBox="1">
            <a:spLocks noChangeArrowheads="1"/>
          </p:cNvSpPr>
          <p:nvPr/>
        </p:nvSpPr>
        <p:spPr bwMode="auto">
          <a:xfrm>
            <a:off x="5940425" y="1692275"/>
            <a:ext cx="8402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>
                <a:solidFill>
                  <a:prstClr val="black"/>
                </a:solidFill>
                <a:latin typeface="Trebuchet MS" pitchFamily="34" charset="0"/>
              </a:rPr>
              <a:t>hören</a:t>
            </a:r>
          </a:p>
        </p:txBody>
      </p:sp>
      <p:sp>
        <p:nvSpPr>
          <p:cNvPr id="28" name="Textfeld 27"/>
          <p:cNvSpPr txBox="1">
            <a:spLocks noChangeArrowheads="1"/>
          </p:cNvSpPr>
          <p:nvPr/>
        </p:nvSpPr>
        <p:spPr bwMode="auto">
          <a:xfrm>
            <a:off x="4500563" y="2006600"/>
            <a:ext cx="126028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>
                <a:solidFill>
                  <a:prstClr val="black"/>
                </a:solidFill>
                <a:latin typeface="Trebuchet MS" pitchFamily="34" charset="0"/>
              </a:rPr>
              <a:t>schwierig</a:t>
            </a:r>
          </a:p>
        </p:txBody>
      </p:sp>
      <p:sp>
        <p:nvSpPr>
          <p:cNvPr id="29" name="Textfeld 28"/>
          <p:cNvSpPr txBox="1">
            <a:spLocks noChangeArrowheads="1"/>
          </p:cNvSpPr>
          <p:nvPr/>
        </p:nvSpPr>
        <p:spPr bwMode="auto">
          <a:xfrm>
            <a:off x="468313" y="2295525"/>
            <a:ext cx="90762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>
                <a:solidFill>
                  <a:prstClr val="black"/>
                </a:solidFill>
                <a:latin typeface="Trebuchet MS" pitchFamily="34" charset="0"/>
              </a:rPr>
              <a:t>laufen</a:t>
            </a:r>
          </a:p>
        </p:txBody>
      </p:sp>
      <p:sp>
        <p:nvSpPr>
          <p:cNvPr id="30" name="Textfeld 29"/>
          <p:cNvSpPr txBox="1">
            <a:spLocks noChangeArrowheads="1"/>
          </p:cNvSpPr>
          <p:nvPr/>
        </p:nvSpPr>
        <p:spPr bwMode="auto">
          <a:xfrm>
            <a:off x="3059113" y="2295525"/>
            <a:ext cx="76495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>
                <a:solidFill>
                  <a:prstClr val="black"/>
                </a:solidFill>
                <a:latin typeface="Trebuchet MS" pitchFamily="34" charset="0"/>
              </a:rPr>
              <a:t>nicht</a:t>
            </a:r>
          </a:p>
        </p:txBody>
      </p:sp>
      <p:sp>
        <p:nvSpPr>
          <p:cNvPr id="31" name="Textfeld 30"/>
          <p:cNvSpPr txBox="1">
            <a:spLocks noChangeArrowheads="1"/>
          </p:cNvSpPr>
          <p:nvPr/>
        </p:nvSpPr>
        <p:spPr bwMode="auto">
          <a:xfrm>
            <a:off x="6156325" y="2438400"/>
            <a:ext cx="98456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>
                <a:solidFill>
                  <a:prstClr val="black"/>
                </a:solidFill>
                <a:latin typeface="Trebuchet MS" pitchFamily="34" charset="0"/>
              </a:rPr>
              <a:t>schnell</a:t>
            </a:r>
          </a:p>
        </p:txBody>
      </p:sp>
      <p:sp>
        <p:nvSpPr>
          <p:cNvPr id="32" name="Textfeld 31"/>
          <p:cNvSpPr txBox="1">
            <a:spLocks noChangeArrowheads="1"/>
          </p:cNvSpPr>
          <p:nvPr/>
        </p:nvSpPr>
        <p:spPr bwMode="auto">
          <a:xfrm>
            <a:off x="3924300" y="3014663"/>
            <a:ext cx="59182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>
                <a:solidFill>
                  <a:prstClr val="black"/>
                </a:solidFill>
                <a:latin typeface="Trebuchet MS" pitchFamily="34" charset="0"/>
              </a:rPr>
              <a:t>geh</a:t>
            </a:r>
          </a:p>
        </p:txBody>
      </p:sp>
      <p:sp>
        <p:nvSpPr>
          <p:cNvPr id="33" name="Textfeld 32"/>
          <p:cNvSpPr txBox="1">
            <a:spLocks noChangeArrowheads="1"/>
          </p:cNvSpPr>
          <p:nvPr/>
        </p:nvSpPr>
        <p:spPr bwMode="auto">
          <a:xfrm>
            <a:off x="6443663" y="3086100"/>
            <a:ext cx="98937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>
                <a:solidFill>
                  <a:prstClr val="black"/>
                </a:solidFill>
                <a:latin typeface="Trebuchet MS" pitchFamily="34" charset="0"/>
              </a:rPr>
              <a:t>warten</a:t>
            </a:r>
          </a:p>
        </p:txBody>
      </p:sp>
      <p:sp>
        <p:nvSpPr>
          <p:cNvPr id="34" name="Textfeld 33"/>
          <p:cNvSpPr txBox="1">
            <a:spLocks noChangeArrowheads="1"/>
          </p:cNvSpPr>
          <p:nvPr/>
        </p:nvSpPr>
        <p:spPr bwMode="auto">
          <a:xfrm>
            <a:off x="1692275" y="3519488"/>
            <a:ext cx="7697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>
                <a:solidFill>
                  <a:prstClr val="black"/>
                </a:solidFill>
                <a:latin typeface="Trebuchet MS" pitchFamily="34" charset="0"/>
              </a:rPr>
              <a:t>Höhe</a:t>
            </a:r>
          </a:p>
        </p:txBody>
      </p:sp>
      <p:sp>
        <p:nvSpPr>
          <p:cNvPr id="35" name="Textfeld 34"/>
          <p:cNvSpPr txBox="1">
            <a:spLocks noChangeArrowheads="1"/>
          </p:cNvSpPr>
          <p:nvPr/>
        </p:nvSpPr>
        <p:spPr bwMode="auto">
          <a:xfrm>
            <a:off x="4356100" y="3519488"/>
            <a:ext cx="71365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>
                <a:solidFill>
                  <a:prstClr val="black"/>
                </a:solidFill>
                <a:latin typeface="Trebuchet MS" pitchFamily="34" charset="0"/>
              </a:rPr>
              <a:t>treff</a:t>
            </a:r>
          </a:p>
        </p:txBody>
      </p:sp>
      <p:sp>
        <p:nvSpPr>
          <p:cNvPr id="36" name="Textfeld 35"/>
          <p:cNvSpPr txBox="1">
            <a:spLocks noChangeArrowheads="1"/>
          </p:cNvSpPr>
          <p:nvPr/>
        </p:nvSpPr>
        <p:spPr bwMode="auto">
          <a:xfrm>
            <a:off x="468313" y="3878263"/>
            <a:ext cx="71045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>
                <a:solidFill>
                  <a:prstClr val="black"/>
                </a:solidFill>
                <a:latin typeface="Trebuchet MS" pitchFamily="34" charset="0"/>
              </a:rPr>
              <a:t>wart</a:t>
            </a:r>
          </a:p>
        </p:txBody>
      </p:sp>
      <p:sp>
        <p:nvSpPr>
          <p:cNvPr id="37" name="Textfeld 36"/>
          <p:cNvSpPr txBox="1">
            <a:spLocks noChangeArrowheads="1"/>
          </p:cNvSpPr>
          <p:nvPr/>
        </p:nvSpPr>
        <p:spPr bwMode="auto">
          <a:xfrm>
            <a:off x="2700338" y="3878263"/>
            <a:ext cx="8402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>
                <a:solidFill>
                  <a:prstClr val="black"/>
                </a:solidFill>
                <a:latin typeface="Trebuchet MS" pitchFamily="34" charset="0"/>
              </a:rPr>
              <a:t>leicht</a:t>
            </a:r>
          </a:p>
        </p:txBody>
      </p:sp>
      <p:sp>
        <p:nvSpPr>
          <p:cNvPr id="38" name="Textfeld 37"/>
          <p:cNvSpPr txBox="1">
            <a:spLocks noChangeArrowheads="1"/>
          </p:cNvSpPr>
          <p:nvPr/>
        </p:nvSpPr>
        <p:spPr bwMode="auto">
          <a:xfrm>
            <a:off x="4932363" y="3878263"/>
            <a:ext cx="57099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>
                <a:solidFill>
                  <a:prstClr val="black"/>
                </a:solidFill>
                <a:latin typeface="Trebuchet MS" pitchFamily="34" charset="0"/>
              </a:rPr>
              <a:t>mir</a:t>
            </a:r>
          </a:p>
        </p:txBody>
      </p:sp>
      <p:sp>
        <p:nvSpPr>
          <p:cNvPr id="39" name="Textfeld 38"/>
          <p:cNvSpPr txBox="1">
            <a:spLocks noChangeArrowheads="1"/>
          </p:cNvSpPr>
          <p:nvPr/>
        </p:nvSpPr>
        <p:spPr bwMode="auto">
          <a:xfrm>
            <a:off x="395288" y="4454525"/>
            <a:ext cx="84670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>
                <a:solidFill>
                  <a:prstClr val="black"/>
                </a:solidFill>
                <a:latin typeface="Trebuchet MS" pitchFamily="34" charset="0"/>
              </a:rPr>
              <a:t>Köpfe</a:t>
            </a:r>
          </a:p>
        </p:txBody>
      </p:sp>
      <p:sp>
        <p:nvSpPr>
          <p:cNvPr id="40" name="Textfeld 39"/>
          <p:cNvSpPr txBox="1">
            <a:spLocks noChangeArrowheads="1"/>
          </p:cNvSpPr>
          <p:nvPr/>
        </p:nvSpPr>
        <p:spPr bwMode="auto">
          <a:xfrm>
            <a:off x="3224213" y="4454525"/>
            <a:ext cx="99257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>
                <a:solidFill>
                  <a:prstClr val="black"/>
                </a:solidFill>
                <a:latin typeface="Trebuchet MS" pitchFamily="34" charset="0"/>
              </a:rPr>
              <a:t>treffen</a:t>
            </a:r>
          </a:p>
        </p:txBody>
      </p:sp>
      <p:sp>
        <p:nvSpPr>
          <p:cNvPr id="41" name="Textfeld 40"/>
          <p:cNvSpPr txBox="1">
            <a:spLocks noChangeArrowheads="1"/>
          </p:cNvSpPr>
          <p:nvPr/>
        </p:nvSpPr>
        <p:spPr bwMode="auto">
          <a:xfrm>
            <a:off x="5383213" y="4454525"/>
            <a:ext cx="93487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>
                <a:solidFill>
                  <a:prstClr val="black"/>
                </a:solidFill>
                <a:latin typeface="Trebuchet MS" pitchFamily="34" charset="0"/>
              </a:rPr>
              <a:t>Scherz</a:t>
            </a:r>
          </a:p>
        </p:txBody>
      </p:sp>
      <p:sp>
        <p:nvSpPr>
          <p:cNvPr id="42" name="Textfeld 41"/>
          <p:cNvSpPr txBox="1">
            <a:spLocks noChangeArrowheads="1"/>
          </p:cNvSpPr>
          <p:nvPr/>
        </p:nvSpPr>
        <p:spPr bwMode="auto">
          <a:xfrm>
            <a:off x="755650" y="4886325"/>
            <a:ext cx="7986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>
                <a:solidFill>
                  <a:prstClr val="black"/>
                </a:solidFill>
                <a:latin typeface="Trebuchet MS" pitchFamily="34" charset="0"/>
              </a:rPr>
              <a:t>mach</a:t>
            </a:r>
          </a:p>
        </p:txBody>
      </p:sp>
      <p:sp>
        <p:nvSpPr>
          <p:cNvPr id="43" name="Textfeld 42"/>
          <p:cNvSpPr txBox="1">
            <a:spLocks noChangeArrowheads="1"/>
          </p:cNvSpPr>
          <p:nvPr/>
        </p:nvSpPr>
        <p:spPr bwMode="auto">
          <a:xfrm>
            <a:off x="3276600" y="4959350"/>
            <a:ext cx="95090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>
                <a:solidFill>
                  <a:prstClr val="black"/>
                </a:solidFill>
                <a:latin typeface="Trebuchet MS" pitchFamily="34" charset="0"/>
              </a:rPr>
              <a:t>Betten</a:t>
            </a:r>
          </a:p>
        </p:txBody>
      </p:sp>
      <p:sp>
        <p:nvSpPr>
          <p:cNvPr id="44" name="Textfeld 43"/>
          <p:cNvSpPr txBox="1">
            <a:spLocks noChangeArrowheads="1"/>
          </p:cNvSpPr>
          <p:nvPr/>
        </p:nvSpPr>
        <p:spPr bwMode="auto">
          <a:xfrm>
            <a:off x="6156325" y="4959350"/>
            <a:ext cx="69442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>
                <a:solidFill>
                  <a:prstClr val="black"/>
                </a:solidFill>
                <a:latin typeface="Trebuchet MS" pitchFamily="34" charset="0"/>
              </a:rPr>
              <a:t>flott</a:t>
            </a:r>
          </a:p>
        </p:txBody>
      </p:sp>
      <p:sp>
        <p:nvSpPr>
          <p:cNvPr id="45" name="Textfeld 44"/>
          <p:cNvSpPr txBox="1">
            <a:spLocks noChangeArrowheads="1"/>
          </p:cNvSpPr>
          <p:nvPr/>
        </p:nvSpPr>
        <p:spPr bwMode="auto">
          <a:xfrm>
            <a:off x="468313" y="5319713"/>
            <a:ext cx="8595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>
                <a:solidFill>
                  <a:prstClr val="black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46" name="Textfeld 45"/>
          <p:cNvSpPr txBox="1">
            <a:spLocks noChangeArrowheads="1"/>
          </p:cNvSpPr>
          <p:nvPr/>
        </p:nvSpPr>
        <p:spPr bwMode="auto">
          <a:xfrm>
            <a:off x="2700338" y="5391150"/>
            <a:ext cx="93487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>
                <a:solidFill>
                  <a:prstClr val="black"/>
                </a:solidFill>
                <a:latin typeface="Trebuchet MS" pitchFamily="34" charset="0"/>
              </a:rPr>
              <a:t>knixen</a:t>
            </a:r>
          </a:p>
        </p:txBody>
      </p:sp>
      <p:sp>
        <p:nvSpPr>
          <p:cNvPr id="47" name="Textfeld 46"/>
          <p:cNvSpPr txBox="1">
            <a:spLocks noChangeArrowheads="1"/>
          </p:cNvSpPr>
          <p:nvPr/>
        </p:nvSpPr>
        <p:spPr bwMode="auto">
          <a:xfrm>
            <a:off x="7567979" y="5359460"/>
            <a:ext cx="62869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lauf</a:t>
            </a:r>
          </a:p>
        </p:txBody>
      </p:sp>
      <p:sp>
        <p:nvSpPr>
          <p:cNvPr id="48" name="Textfeld 47"/>
          <p:cNvSpPr txBox="1">
            <a:spLocks noChangeArrowheads="1"/>
          </p:cNvSpPr>
          <p:nvPr/>
        </p:nvSpPr>
        <p:spPr bwMode="auto">
          <a:xfrm>
            <a:off x="1910682" y="5927665"/>
            <a:ext cx="10775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machen</a:t>
            </a:r>
          </a:p>
        </p:txBody>
      </p:sp>
      <p:sp>
        <p:nvSpPr>
          <p:cNvPr id="49" name="Textfeld 48"/>
          <p:cNvSpPr txBox="1">
            <a:spLocks noChangeArrowheads="1"/>
          </p:cNvSpPr>
          <p:nvPr/>
        </p:nvSpPr>
        <p:spPr bwMode="auto">
          <a:xfrm>
            <a:off x="4643438" y="5751513"/>
            <a:ext cx="81785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ich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0" name="Textfeld 49"/>
          <p:cNvSpPr txBox="1">
            <a:spLocks noChangeArrowheads="1"/>
          </p:cNvSpPr>
          <p:nvPr/>
        </p:nvSpPr>
        <p:spPr bwMode="auto">
          <a:xfrm>
            <a:off x="1258888" y="2798763"/>
            <a:ext cx="78579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>
                <a:solidFill>
                  <a:prstClr val="black"/>
                </a:solidFill>
                <a:latin typeface="Trebuchet MS" pitchFamily="34" charset="0"/>
              </a:rPr>
              <a:t>Mühe</a:t>
            </a:r>
          </a:p>
        </p:txBody>
      </p:sp>
      <p:sp>
        <p:nvSpPr>
          <p:cNvPr id="51" name="Textfeld 50"/>
          <p:cNvSpPr txBox="1">
            <a:spLocks noChangeArrowheads="1"/>
          </p:cNvSpPr>
          <p:nvPr/>
        </p:nvSpPr>
        <p:spPr bwMode="auto">
          <a:xfrm>
            <a:off x="1476375" y="1574800"/>
            <a:ext cx="10775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>
                <a:solidFill>
                  <a:prstClr val="black"/>
                </a:solidFill>
                <a:latin typeface="Trebuchet MS" pitchFamily="34" charset="0"/>
              </a:rPr>
              <a:t>machen</a:t>
            </a:r>
          </a:p>
        </p:txBody>
      </p:sp>
      <p:sp>
        <p:nvSpPr>
          <p:cNvPr id="52" name="Textfeld 51"/>
          <p:cNvSpPr txBox="1">
            <a:spLocks noChangeArrowheads="1"/>
          </p:cNvSpPr>
          <p:nvPr/>
        </p:nvSpPr>
        <p:spPr bwMode="auto">
          <a:xfrm>
            <a:off x="1692275" y="2006600"/>
            <a:ext cx="98456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>
                <a:solidFill>
                  <a:prstClr val="black"/>
                </a:solidFill>
                <a:latin typeface="Trebuchet MS" pitchFamily="34" charset="0"/>
              </a:rPr>
              <a:t>schwer</a:t>
            </a:r>
          </a:p>
        </p:txBody>
      </p:sp>
      <p:sp>
        <p:nvSpPr>
          <p:cNvPr id="29736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973D971-6274-4BE5-A152-818D492EAA95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56" name="Rechteck 55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57" name="Rechteck 56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Nächste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59" name="Rechteck 58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60" name="Rechteck 59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Vorherige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EF4C3F21-B321-2E36-CA77-6804F0A2128F}"/>
              </a:ext>
            </a:extLst>
          </p:cNvPr>
          <p:cNvSpPr txBox="1"/>
          <p:nvPr/>
        </p:nvSpPr>
        <p:spPr>
          <a:xfrm>
            <a:off x="190500" y="6724134"/>
            <a:ext cx="3852337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2 aufwärts\Texte\ABC-Verslein - Gedicht.pptx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3590329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Smiley bös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675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fik 3" descr="Smiley gu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9325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820738" y="4076700"/>
            <a:ext cx="74739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4000" dirty="0">
                <a:solidFill>
                  <a:prstClr val="black"/>
                </a:solidFill>
                <a:latin typeface="Trebuchet MS" pitchFamily="34" charset="0"/>
              </a:rPr>
              <a:t>Hurra, wieder ein Stück weiter!</a:t>
            </a:r>
          </a:p>
        </p:txBody>
      </p:sp>
      <p:sp>
        <p:nvSpPr>
          <p:cNvPr id="48138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9CF4591-7D33-4062-B204-2DDD36D8F3AA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21" name="Rechteck 20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>
                <a:solidFill>
                  <a:prstClr val="black"/>
                </a:solidFill>
              </a:rPr>
              <a:t>Vorherige Seite</a:t>
            </a:r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5" name="Textfeld 36">
            <a:extLst>
              <a:ext uri="{FF2B5EF4-FFF2-40B4-BE49-F238E27FC236}">
                <a16:creationId xmlns:a16="http://schemas.microsoft.com/office/drawing/2014/main" id="{F86C2A6C-FBA1-4ABB-874A-577C75616A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2791149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Üben </a:t>
            </a:r>
            <a:r>
              <a:rPr lang="de-DE" altLang="de-DE" sz="2000" b="1">
                <a:solidFill>
                  <a:prstClr val="black"/>
                </a:solidFill>
                <a:latin typeface="Trebuchet MS" pitchFamily="34" charset="0"/>
              </a:rPr>
              <a:t>macht gescheit!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11AE1E46-5194-97AD-2CBC-9D8EF32B062A}"/>
              </a:ext>
            </a:extLst>
          </p:cNvPr>
          <p:cNvSpPr txBox="1"/>
          <p:nvPr/>
        </p:nvSpPr>
        <p:spPr>
          <a:xfrm>
            <a:off x="190500" y="6724134"/>
            <a:ext cx="3852337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2 aufwärts\Texte\ABC-Verslein - Gedicht.pptx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1647492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2_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3_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405</Words>
  <Application>Microsoft Office PowerPoint</Application>
  <PresentationFormat>Bildschirmpräsentation (4:3)</PresentationFormat>
  <Paragraphs>94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9</vt:i4>
      </vt:variant>
      <vt:variant>
        <vt:lpstr>Folientitel</vt:lpstr>
      </vt:variant>
      <vt:variant>
        <vt:i4>4</vt:i4>
      </vt:variant>
    </vt:vector>
  </HeadingPairs>
  <TitlesOfParts>
    <vt:vector size="17" baseType="lpstr">
      <vt:lpstr>Arial</vt:lpstr>
      <vt:lpstr>Calibri</vt:lpstr>
      <vt:lpstr>Times New Roman</vt:lpstr>
      <vt:lpstr>Trebuchet MS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2_Z2 Lesekoch Mastervorlage</vt:lpstr>
      <vt:lpstr>3_Z2 Lesekoch Mastervorlage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1050</cp:revision>
  <dcterms:created xsi:type="dcterms:W3CDTF">2012-08-26T07:44:46Z</dcterms:created>
  <dcterms:modified xsi:type="dcterms:W3CDTF">2024-03-26T16:29:06Z</dcterms:modified>
</cp:coreProperties>
</file>