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321" r:id="rId4"/>
    <p:sldId id="322" r:id="rId5"/>
    <p:sldId id="323" r:id="rId6"/>
    <p:sldId id="324" r:id="rId7"/>
    <p:sldId id="325" r:id="rId8"/>
    <p:sldId id="326" r:id="rId9"/>
    <p:sldId id="281" r:id="rId10"/>
  </p:sldIdLst>
  <p:sldSz cx="12192000" cy="6858000"/>
  <p:notesSz cx="6735763" cy="9866313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5677" autoAdjust="0"/>
    <p:restoredTop sz="94660"/>
  </p:normalViewPr>
  <p:slideViewPr>
    <p:cSldViewPr snapToGrid="0">
      <p:cViewPr varScale="1">
        <p:scale>
          <a:sx n="89" d="100"/>
          <a:sy n="89" d="100"/>
        </p:scale>
        <p:origin x="258" y="7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iegbert Rudolph" userId="2af4d44886c067cc" providerId="LiveId" clId="{1ECAC05A-BDCC-4824-8FAD-13041F382444}"/>
    <pc:docChg chg="undo custSel addSld delSld modSld">
      <pc:chgData name="Siegbert Rudolph" userId="2af4d44886c067cc" providerId="LiveId" clId="{1ECAC05A-BDCC-4824-8FAD-13041F382444}" dt="2021-10-07T16:03:17.166" v="1448" actId="1076"/>
      <pc:docMkLst>
        <pc:docMk/>
      </pc:docMkLst>
      <pc:sldChg chg="delSp modSp mod">
        <pc:chgData name="Siegbert Rudolph" userId="2af4d44886c067cc" providerId="LiveId" clId="{1ECAC05A-BDCC-4824-8FAD-13041F382444}" dt="2021-10-07T16:03:17.135" v="1406" actId="1076"/>
        <pc:sldMkLst>
          <pc:docMk/>
          <pc:sldMk cId="26308477" sldId="256"/>
        </pc:sldMkLst>
        <pc:spChg chg="mod">
          <ac:chgData name="Siegbert Rudolph" userId="2af4d44886c067cc" providerId="LiveId" clId="{1ECAC05A-BDCC-4824-8FAD-13041F382444}" dt="2021-10-07T16:03:17.135" v="1406" actId="1076"/>
          <ac:spMkLst>
            <pc:docMk/>
            <pc:sldMk cId="26308477" sldId="256"/>
            <ac:spMk id="2" creationId="{0E4C2E0D-2EBC-4989-94B2-DC424F4FE173}"/>
          </ac:spMkLst>
        </pc:spChg>
        <pc:spChg chg="del">
          <ac:chgData name="Siegbert Rudolph" userId="2af4d44886c067cc" providerId="LiveId" clId="{1ECAC05A-BDCC-4824-8FAD-13041F382444}" dt="2021-10-07T16:03:17.135" v="1401" actId="478"/>
          <ac:spMkLst>
            <pc:docMk/>
            <pc:sldMk cId="26308477" sldId="256"/>
            <ac:spMk id="3" creationId="{A2DB37B0-E009-43CA-85D2-342FA88C1A2A}"/>
          </ac:spMkLst>
        </pc:spChg>
        <pc:spChg chg="mod">
          <ac:chgData name="Siegbert Rudolph" userId="2af4d44886c067cc" providerId="LiveId" clId="{1ECAC05A-BDCC-4824-8FAD-13041F382444}" dt="2021-09-27T15:59:24.700" v="36" actId="20577"/>
          <ac:spMkLst>
            <pc:docMk/>
            <pc:sldMk cId="26308477" sldId="256"/>
            <ac:spMk id="13" creationId="{A2EE7442-826F-4593-846B-1746D03434E8}"/>
          </ac:spMkLst>
        </pc:spChg>
        <pc:spChg chg="mod">
          <ac:chgData name="Siegbert Rudolph" userId="2af4d44886c067cc" providerId="LiveId" clId="{1ECAC05A-BDCC-4824-8FAD-13041F382444}" dt="2021-09-27T16:01:22.810" v="264" actId="113"/>
          <ac:spMkLst>
            <pc:docMk/>
            <pc:sldMk cId="26308477" sldId="256"/>
            <ac:spMk id="14" creationId="{287BBB64-F1E0-40D7-A4FC-55E694F21E58}"/>
          </ac:spMkLst>
        </pc:spChg>
      </pc:sldChg>
      <pc:sldChg chg="del">
        <pc:chgData name="Siegbert Rudolph" userId="2af4d44886c067cc" providerId="LiveId" clId="{1ECAC05A-BDCC-4824-8FAD-13041F382444}" dt="2021-09-27T16:04:43.221" v="536" actId="47"/>
        <pc:sldMkLst>
          <pc:docMk/>
          <pc:sldMk cId="1237663330" sldId="260"/>
        </pc:sldMkLst>
      </pc:sldChg>
      <pc:sldChg chg="addSp delSp modSp mod modTransition delAnim modAnim">
        <pc:chgData name="Siegbert Rudolph" userId="2af4d44886c067cc" providerId="LiveId" clId="{1ECAC05A-BDCC-4824-8FAD-13041F382444}" dt="2021-10-07T16:03:17.151" v="1412" actId="1076"/>
        <pc:sldMkLst>
          <pc:docMk/>
          <pc:sldMk cId="2283616107" sldId="263"/>
        </pc:sldMkLst>
        <pc:spChg chg="mod">
          <ac:chgData name="Siegbert Rudolph" userId="2af4d44886c067cc" providerId="LiveId" clId="{1ECAC05A-BDCC-4824-8FAD-13041F382444}" dt="2021-10-07T16:03:17.151" v="1412" actId="1076"/>
          <ac:spMkLst>
            <pc:docMk/>
            <pc:sldMk cId="2283616107" sldId="263"/>
            <ac:spMk id="2" creationId="{8F63649D-689C-4844-9FD4-123498D5A027}"/>
          </ac:spMkLst>
        </pc:spChg>
        <pc:spChg chg="del">
          <ac:chgData name="Siegbert Rudolph" userId="2af4d44886c067cc" providerId="LiveId" clId="{1ECAC05A-BDCC-4824-8FAD-13041F382444}" dt="2021-10-07T16:03:17.135" v="1407" actId="478"/>
          <ac:spMkLst>
            <pc:docMk/>
            <pc:sldMk cId="2283616107" sldId="263"/>
            <ac:spMk id="6" creationId="{25C4BA37-BD53-45D1-A496-87EC01243382}"/>
          </ac:spMkLst>
        </pc:spChg>
        <pc:spChg chg="mod">
          <ac:chgData name="Siegbert Rudolph" userId="2af4d44886c067cc" providerId="LiveId" clId="{1ECAC05A-BDCC-4824-8FAD-13041F382444}" dt="2021-09-27T16:06:04.149" v="565" actId="20577"/>
          <ac:spMkLst>
            <pc:docMk/>
            <pc:sldMk cId="2283616107" sldId="263"/>
            <ac:spMk id="15" creationId="{B093EFB1-A103-44D0-BC7D-83DBB8D7652B}"/>
          </ac:spMkLst>
        </pc:spChg>
        <pc:spChg chg="del">
          <ac:chgData name="Siegbert Rudolph" userId="2af4d44886c067cc" providerId="LiveId" clId="{1ECAC05A-BDCC-4824-8FAD-13041F382444}" dt="2021-09-27T16:02:01.993" v="342" actId="478"/>
          <ac:spMkLst>
            <pc:docMk/>
            <pc:sldMk cId="2283616107" sldId="263"/>
            <ac:spMk id="16" creationId="{FCCA0C85-11BB-415C-910E-3C4948A89DE0}"/>
          </ac:spMkLst>
        </pc:spChg>
        <pc:spChg chg="add mod">
          <ac:chgData name="Siegbert Rudolph" userId="2af4d44886c067cc" providerId="LiveId" clId="{1ECAC05A-BDCC-4824-8FAD-13041F382444}" dt="2021-09-27T16:02:55.625" v="376" actId="20577"/>
          <ac:spMkLst>
            <pc:docMk/>
            <pc:sldMk cId="2283616107" sldId="263"/>
            <ac:spMk id="17" creationId="{3E11B6C2-C929-4651-AD99-FEF287387F36}"/>
          </ac:spMkLst>
        </pc:spChg>
        <pc:spChg chg="del">
          <ac:chgData name="Siegbert Rudolph" userId="2af4d44886c067cc" providerId="LiveId" clId="{1ECAC05A-BDCC-4824-8FAD-13041F382444}" dt="2021-09-27T16:02:01.993" v="342" actId="478"/>
          <ac:spMkLst>
            <pc:docMk/>
            <pc:sldMk cId="2283616107" sldId="263"/>
            <ac:spMk id="21" creationId="{6F77CADE-300C-4158-BA32-82134A7BAE10}"/>
          </ac:spMkLst>
        </pc:spChg>
        <pc:spChg chg="add mod">
          <ac:chgData name="Siegbert Rudolph" userId="2af4d44886c067cc" providerId="LiveId" clId="{1ECAC05A-BDCC-4824-8FAD-13041F382444}" dt="2021-09-27T16:03:24.932" v="417" actId="20577"/>
          <ac:spMkLst>
            <pc:docMk/>
            <pc:sldMk cId="2283616107" sldId="263"/>
            <ac:spMk id="22" creationId="{FD867D4D-727E-4A75-9E95-01044C81CB0A}"/>
          </ac:spMkLst>
        </pc:spChg>
        <pc:spChg chg="add mod">
          <ac:chgData name="Siegbert Rudolph" userId="2af4d44886c067cc" providerId="LiveId" clId="{1ECAC05A-BDCC-4824-8FAD-13041F382444}" dt="2021-09-27T16:03:40.171" v="440" actId="20577"/>
          <ac:spMkLst>
            <pc:docMk/>
            <pc:sldMk cId="2283616107" sldId="263"/>
            <ac:spMk id="23" creationId="{D458E087-7390-4D74-9EC7-9BF2B1F3E6DF}"/>
          </ac:spMkLst>
        </pc:spChg>
        <pc:spChg chg="add mod">
          <ac:chgData name="Siegbert Rudolph" userId="2af4d44886c067cc" providerId="LiveId" clId="{1ECAC05A-BDCC-4824-8FAD-13041F382444}" dt="2021-09-27T16:02:15.793" v="343"/>
          <ac:spMkLst>
            <pc:docMk/>
            <pc:sldMk cId="2283616107" sldId="263"/>
            <ac:spMk id="24" creationId="{8D01FB41-E2B1-4085-8657-8FFFB064C8B1}"/>
          </ac:spMkLst>
        </pc:spChg>
        <pc:spChg chg="add mod">
          <ac:chgData name="Siegbert Rudolph" userId="2af4d44886c067cc" providerId="LiveId" clId="{1ECAC05A-BDCC-4824-8FAD-13041F382444}" dt="2021-09-27T16:02:15.793" v="343"/>
          <ac:spMkLst>
            <pc:docMk/>
            <pc:sldMk cId="2283616107" sldId="263"/>
            <ac:spMk id="25" creationId="{5E272CAF-63C4-4F12-8AE0-213535DF129B}"/>
          </ac:spMkLst>
        </pc:spChg>
        <pc:spChg chg="add mod">
          <ac:chgData name="Siegbert Rudolph" userId="2af4d44886c067cc" providerId="LiveId" clId="{1ECAC05A-BDCC-4824-8FAD-13041F382444}" dt="2021-09-27T16:02:15.793" v="343"/>
          <ac:spMkLst>
            <pc:docMk/>
            <pc:sldMk cId="2283616107" sldId="263"/>
            <ac:spMk id="26" creationId="{4446C5CC-4A2B-449D-85A1-77A4A0138AA0}"/>
          </ac:spMkLst>
        </pc:spChg>
        <pc:spChg chg="add mod">
          <ac:chgData name="Siegbert Rudolph" userId="2af4d44886c067cc" providerId="LiveId" clId="{1ECAC05A-BDCC-4824-8FAD-13041F382444}" dt="2021-09-27T16:04:05.682" v="493" actId="20577"/>
          <ac:spMkLst>
            <pc:docMk/>
            <pc:sldMk cId="2283616107" sldId="263"/>
            <ac:spMk id="27" creationId="{99B66BA3-BD24-4887-A15C-A15B868F4E40}"/>
          </ac:spMkLst>
        </pc:spChg>
        <pc:spChg chg="add mod">
          <ac:chgData name="Siegbert Rudolph" userId="2af4d44886c067cc" providerId="LiveId" clId="{1ECAC05A-BDCC-4824-8FAD-13041F382444}" dt="2021-09-27T16:02:34.443" v="345" actId="1076"/>
          <ac:spMkLst>
            <pc:docMk/>
            <pc:sldMk cId="2283616107" sldId="263"/>
            <ac:spMk id="28" creationId="{B8CD5946-A722-42B5-9AC0-8C1A84BF1DA9}"/>
          </ac:spMkLst>
        </pc:spChg>
        <pc:picChg chg="del">
          <ac:chgData name="Siegbert Rudolph" userId="2af4d44886c067cc" providerId="LiveId" clId="{1ECAC05A-BDCC-4824-8FAD-13041F382444}" dt="2021-09-27T16:01:42.095" v="334" actId="478"/>
          <ac:picMkLst>
            <pc:docMk/>
            <pc:sldMk cId="2283616107" sldId="263"/>
            <ac:picMk id="4" creationId="{E194B58E-55E6-42FD-8980-B968ED1DDC4A}"/>
          </ac:picMkLst>
        </pc:picChg>
        <pc:picChg chg="del">
          <ac:chgData name="Siegbert Rudolph" userId="2af4d44886c067cc" providerId="LiveId" clId="{1ECAC05A-BDCC-4824-8FAD-13041F382444}" dt="2021-09-27T16:01:45.949" v="335" actId="478"/>
          <ac:picMkLst>
            <pc:docMk/>
            <pc:sldMk cId="2283616107" sldId="263"/>
            <ac:picMk id="18" creationId="{95B94CBC-F6DB-4704-A41C-6F2D252A0E01}"/>
          </ac:picMkLst>
        </pc:picChg>
        <pc:picChg chg="del">
          <ac:chgData name="Siegbert Rudolph" userId="2af4d44886c067cc" providerId="LiveId" clId="{1ECAC05A-BDCC-4824-8FAD-13041F382444}" dt="2021-09-27T16:01:45.949" v="335" actId="478"/>
          <ac:picMkLst>
            <pc:docMk/>
            <pc:sldMk cId="2283616107" sldId="263"/>
            <ac:picMk id="19" creationId="{EE406194-1BF8-482E-8D91-15D1E8B27DF3}"/>
          </ac:picMkLst>
        </pc:picChg>
        <pc:picChg chg="del">
          <ac:chgData name="Siegbert Rudolph" userId="2af4d44886c067cc" providerId="LiveId" clId="{1ECAC05A-BDCC-4824-8FAD-13041F382444}" dt="2021-09-27T16:01:42.095" v="334" actId="478"/>
          <ac:picMkLst>
            <pc:docMk/>
            <pc:sldMk cId="2283616107" sldId="263"/>
            <ac:picMk id="20" creationId="{2F84924C-21C7-4224-9E69-B7CFE242307E}"/>
          </ac:picMkLst>
        </pc:picChg>
        <pc:picChg chg="add del mod">
          <ac:chgData name="Siegbert Rudolph" userId="2af4d44886c067cc" providerId="LiveId" clId="{1ECAC05A-BDCC-4824-8FAD-13041F382444}" dt="2021-09-27T16:01:59.857" v="341" actId="478"/>
          <ac:picMkLst>
            <pc:docMk/>
            <pc:sldMk cId="2283616107" sldId="263"/>
            <ac:picMk id="90" creationId="{A2C91FD5-2912-4FEA-83AC-B9AA69377EC5}"/>
          </ac:picMkLst>
        </pc:picChg>
      </pc:sldChg>
      <pc:sldChg chg="del">
        <pc:chgData name="Siegbert Rudolph" userId="2af4d44886c067cc" providerId="LiveId" clId="{1ECAC05A-BDCC-4824-8FAD-13041F382444}" dt="2021-09-27T16:04:13.220" v="494" actId="47"/>
        <pc:sldMkLst>
          <pc:docMk/>
          <pc:sldMk cId="435055686" sldId="267"/>
        </pc:sldMkLst>
      </pc:sldChg>
      <pc:sldChg chg="del">
        <pc:chgData name="Siegbert Rudolph" userId="2af4d44886c067cc" providerId="LiveId" clId="{1ECAC05A-BDCC-4824-8FAD-13041F382444}" dt="2021-09-27T16:04:13.790" v="495" actId="47"/>
        <pc:sldMkLst>
          <pc:docMk/>
          <pc:sldMk cId="1163959873" sldId="269"/>
        </pc:sldMkLst>
      </pc:sldChg>
      <pc:sldChg chg="del">
        <pc:chgData name="Siegbert Rudolph" userId="2af4d44886c067cc" providerId="LiveId" clId="{1ECAC05A-BDCC-4824-8FAD-13041F382444}" dt="2021-09-27T16:04:14.159" v="496" actId="47"/>
        <pc:sldMkLst>
          <pc:docMk/>
          <pc:sldMk cId="1693356915" sldId="270"/>
        </pc:sldMkLst>
      </pc:sldChg>
      <pc:sldChg chg="del">
        <pc:chgData name="Siegbert Rudolph" userId="2af4d44886c067cc" providerId="LiveId" clId="{1ECAC05A-BDCC-4824-8FAD-13041F382444}" dt="2021-09-27T16:04:14.506" v="497" actId="47"/>
        <pc:sldMkLst>
          <pc:docMk/>
          <pc:sldMk cId="406674694" sldId="271"/>
        </pc:sldMkLst>
      </pc:sldChg>
      <pc:sldChg chg="del">
        <pc:chgData name="Siegbert Rudolph" userId="2af4d44886c067cc" providerId="LiveId" clId="{1ECAC05A-BDCC-4824-8FAD-13041F382444}" dt="2021-09-27T16:04:15.345" v="499" actId="47"/>
        <pc:sldMkLst>
          <pc:docMk/>
          <pc:sldMk cId="1576385715" sldId="272"/>
        </pc:sldMkLst>
      </pc:sldChg>
      <pc:sldChg chg="del">
        <pc:chgData name="Siegbert Rudolph" userId="2af4d44886c067cc" providerId="LiveId" clId="{1ECAC05A-BDCC-4824-8FAD-13041F382444}" dt="2021-09-27T16:04:15.608" v="500" actId="47"/>
        <pc:sldMkLst>
          <pc:docMk/>
          <pc:sldMk cId="2159823322" sldId="273"/>
        </pc:sldMkLst>
      </pc:sldChg>
      <pc:sldChg chg="del">
        <pc:chgData name="Siegbert Rudolph" userId="2af4d44886c067cc" providerId="LiveId" clId="{1ECAC05A-BDCC-4824-8FAD-13041F382444}" dt="2021-09-27T16:04:15.839" v="501" actId="47"/>
        <pc:sldMkLst>
          <pc:docMk/>
          <pc:sldMk cId="842028275" sldId="274"/>
        </pc:sldMkLst>
      </pc:sldChg>
      <pc:sldChg chg="del">
        <pc:chgData name="Siegbert Rudolph" userId="2af4d44886c067cc" providerId="LiveId" clId="{1ECAC05A-BDCC-4824-8FAD-13041F382444}" dt="2021-09-27T16:04:16.077" v="502" actId="47"/>
        <pc:sldMkLst>
          <pc:docMk/>
          <pc:sldMk cId="2876733746" sldId="275"/>
        </pc:sldMkLst>
      </pc:sldChg>
      <pc:sldChg chg="del">
        <pc:chgData name="Siegbert Rudolph" userId="2af4d44886c067cc" providerId="LiveId" clId="{1ECAC05A-BDCC-4824-8FAD-13041F382444}" dt="2021-09-27T16:04:16.324" v="503" actId="47"/>
        <pc:sldMkLst>
          <pc:docMk/>
          <pc:sldMk cId="4115176840" sldId="276"/>
        </pc:sldMkLst>
      </pc:sldChg>
      <pc:sldChg chg="del">
        <pc:chgData name="Siegbert Rudolph" userId="2af4d44886c067cc" providerId="LiveId" clId="{1ECAC05A-BDCC-4824-8FAD-13041F382444}" dt="2021-09-27T16:04:14.944" v="498" actId="47"/>
        <pc:sldMkLst>
          <pc:docMk/>
          <pc:sldMk cId="3733227765" sldId="278"/>
        </pc:sldMkLst>
      </pc:sldChg>
      <pc:sldChg chg="del">
        <pc:chgData name="Siegbert Rudolph" userId="2af4d44886c067cc" providerId="LiveId" clId="{1ECAC05A-BDCC-4824-8FAD-13041F382444}" dt="2021-09-27T16:04:16.562" v="504" actId="47"/>
        <pc:sldMkLst>
          <pc:docMk/>
          <pc:sldMk cId="1724635507" sldId="279"/>
        </pc:sldMkLst>
      </pc:sldChg>
      <pc:sldChg chg="del">
        <pc:chgData name="Siegbert Rudolph" userId="2af4d44886c067cc" providerId="LiveId" clId="{1ECAC05A-BDCC-4824-8FAD-13041F382444}" dt="2021-09-27T16:04:16.840" v="505" actId="47"/>
        <pc:sldMkLst>
          <pc:docMk/>
          <pc:sldMk cId="3131932135" sldId="280"/>
        </pc:sldMkLst>
      </pc:sldChg>
      <pc:sldChg chg="delSp modSp mod">
        <pc:chgData name="Siegbert Rudolph" userId="2af4d44886c067cc" providerId="LiveId" clId="{1ECAC05A-BDCC-4824-8FAD-13041F382444}" dt="2021-10-07T16:03:17.166" v="1448" actId="1076"/>
        <pc:sldMkLst>
          <pc:docMk/>
          <pc:sldMk cId="2216826815" sldId="281"/>
        </pc:sldMkLst>
        <pc:spChg chg="mod">
          <ac:chgData name="Siegbert Rudolph" userId="2af4d44886c067cc" providerId="LiveId" clId="{1ECAC05A-BDCC-4824-8FAD-13041F382444}" dt="2021-10-07T16:03:17.166" v="1448" actId="1076"/>
          <ac:spMkLst>
            <pc:docMk/>
            <pc:sldMk cId="2216826815" sldId="281"/>
            <ac:spMk id="4" creationId="{7AA35BD2-ED86-4CF9-8587-CFEE2B45E067}"/>
          </ac:spMkLst>
        </pc:spChg>
        <pc:spChg chg="del">
          <ac:chgData name="Siegbert Rudolph" userId="2af4d44886c067cc" providerId="LiveId" clId="{1ECAC05A-BDCC-4824-8FAD-13041F382444}" dt="2021-10-07T16:03:17.166" v="1443" actId="478"/>
          <ac:spMkLst>
            <pc:docMk/>
            <pc:sldMk cId="2216826815" sldId="281"/>
            <ac:spMk id="5" creationId="{8DC62252-9A60-4BD6-99B7-CD266677DCE5}"/>
          </ac:spMkLst>
        </pc:spChg>
      </pc:sldChg>
      <pc:sldChg chg="del">
        <pc:chgData name="Siegbert Rudolph" userId="2af4d44886c067cc" providerId="LiveId" clId="{1ECAC05A-BDCC-4824-8FAD-13041F382444}" dt="2021-09-27T16:04:17.125" v="506" actId="47"/>
        <pc:sldMkLst>
          <pc:docMk/>
          <pc:sldMk cId="2497407805" sldId="282"/>
        </pc:sldMkLst>
      </pc:sldChg>
      <pc:sldChg chg="del">
        <pc:chgData name="Siegbert Rudolph" userId="2af4d44886c067cc" providerId="LiveId" clId="{1ECAC05A-BDCC-4824-8FAD-13041F382444}" dt="2021-09-27T16:04:17.425" v="507" actId="47"/>
        <pc:sldMkLst>
          <pc:docMk/>
          <pc:sldMk cId="2623358451" sldId="283"/>
        </pc:sldMkLst>
      </pc:sldChg>
      <pc:sldChg chg="del">
        <pc:chgData name="Siegbert Rudolph" userId="2af4d44886c067cc" providerId="LiveId" clId="{1ECAC05A-BDCC-4824-8FAD-13041F382444}" dt="2021-09-27T16:04:17.725" v="508" actId="47"/>
        <pc:sldMkLst>
          <pc:docMk/>
          <pc:sldMk cId="2924008532" sldId="284"/>
        </pc:sldMkLst>
      </pc:sldChg>
      <pc:sldChg chg="del">
        <pc:chgData name="Siegbert Rudolph" userId="2af4d44886c067cc" providerId="LiveId" clId="{1ECAC05A-BDCC-4824-8FAD-13041F382444}" dt="2021-09-27T16:04:17.994" v="509" actId="47"/>
        <pc:sldMkLst>
          <pc:docMk/>
          <pc:sldMk cId="3183250806" sldId="285"/>
        </pc:sldMkLst>
      </pc:sldChg>
      <pc:sldChg chg="del">
        <pc:chgData name="Siegbert Rudolph" userId="2af4d44886c067cc" providerId="LiveId" clId="{1ECAC05A-BDCC-4824-8FAD-13041F382444}" dt="2021-09-27T16:04:18.564" v="511" actId="47"/>
        <pc:sldMkLst>
          <pc:docMk/>
          <pc:sldMk cId="3956584996" sldId="286"/>
        </pc:sldMkLst>
      </pc:sldChg>
      <pc:sldChg chg="del">
        <pc:chgData name="Siegbert Rudolph" userId="2af4d44886c067cc" providerId="LiveId" clId="{1ECAC05A-BDCC-4824-8FAD-13041F382444}" dt="2021-09-27T16:04:18.826" v="512" actId="47"/>
        <pc:sldMkLst>
          <pc:docMk/>
          <pc:sldMk cId="1512051007" sldId="287"/>
        </pc:sldMkLst>
      </pc:sldChg>
      <pc:sldChg chg="del">
        <pc:chgData name="Siegbert Rudolph" userId="2af4d44886c067cc" providerId="LiveId" clId="{1ECAC05A-BDCC-4824-8FAD-13041F382444}" dt="2021-09-27T16:04:19.111" v="513" actId="47"/>
        <pc:sldMkLst>
          <pc:docMk/>
          <pc:sldMk cId="2993972073" sldId="288"/>
        </pc:sldMkLst>
      </pc:sldChg>
      <pc:sldChg chg="del">
        <pc:chgData name="Siegbert Rudolph" userId="2af4d44886c067cc" providerId="LiveId" clId="{1ECAC05A-BDCC-4824-8FAD-13041F382444}" dt="2021-09-27T16:04:19.365" v="514" actId="47"/>
        <pc:sldMkLst>
          <pc:docMk/>
          <pc:sldMk cId="1914317012" sldId="289"/>
        </pc:sldMkLst>
      </pc:sldChg>
      <pc:sldChg chg="del">
        <pc:chgData name="Siegbert Rudolph" userId="2af4d44886c067cc" providerId="LiveId" clId="{1ECAC05A-BDCC-4824-8FAD-13041F382444}" dt="2021-09-27T16:04:19.828" v="515" actId="47"/>
        <pc:sldMkLst>
          <pc:docMk/>
          <pc:sldMk cId="190777697" sldId="290"/>
        </pc:sldMkLst>
      </pc:sldChg>
      <pc:sldChg chg="del">
        <pc:chgData name="Siegbert Rudolph" userId="2af4d44886c067cc" providerId="LiveId" clId="{1ECAC05A-BDCC-4824-8FAD-13041F382444}" dt="2021-09-27T16:04:18.264" v="510" actId="47"/>
        <pc:sldMkLst>
          <pc:docMk/>
          <pc:sldMk cId="823376406" sldId="292"/>
        </pc:sldMkLst>
      </pc:sldChg>
      <pc:sldChg chg="del">
        <pc:chgData name="Siegbert Rudolph" userId="2af4d44886c067cc" providerId="LiveId" clId="{1ECAC05A-BDCC-4824-8FAD-13041F382444}" dt="2021-09-27T16:04:20.367" v="516" actId="47"/>
        <pc:sldMkLst>
          <pc:docMk/>
          <pc:sldMk cId="2850716880" sldId="293"/>
        </pc:sldMkLst>
      </pc:sldChg>
      <pc:sldChg chg="del">
        <pc:chgData name="Siegbert Rudolph" userId="2af4d44886c067cc" providerId="LiveId" clId="{1ECAC05A-BDCC-4824-8FAD-13041F382444}" dt="2021-09-27T16:04:20.683" v="517" actId="47"/>
        <pc:sldMkLst>
          <pc:docMk/>
          <pc:sldMk cId="216854849" sldId="295"/>
        </pc:sldMkLst>
      </pc:sldChg>
      <pc:sldChg chg="del">
        <pc:chgData name="Siegbert Rudolph" userId="2af4d44886c067cc" providerId="LiveId" clId="{1ECAC05A-BDCC-4824-8FAD-13041F382444}" dt="2021-09-27T16:04:20.915" v="518" actId="47"/>
        <pc:sldMkLst>
          <pc:docMk/>
          <pc:sldMk cId="1503254433" sldId="296"/>
        </pc:sldMkLst>
      </pc:sldChg>
      <pc:sldChg chg="del">
        <pc:chgData name="Siegbert Rudolph" userId="2af4d44886c067cc" providerId="LiveId" clId="{1ECAC05A-BDCC-4824-8FAD-13041F382444}" dt="2021-09-27T16:04:21.332" v="520" actId="47"/>
        <pc:sldMkLst>
          <pc:docMk/>
          <pc:sldMk cId="4233988806" sldId="297"/>
        </pc:sldMkLst>
      </pc:sldChg>
      <pc:sldChg chg="del">
        <pc:chgData name="Siegbert Rudolph" userId="2af4d44886c067cc" providerId="LiveId" clId="{1ECAC05A-BDCC-4824-8FAD-13041F382444}" dt="2021-09-27T16:04:21.115" v="519" actId="47"/>
        <pc:sldMkLst>
          <pc:docMk/>
          <pc:sldMk cId="1765961466" sldId="298"/>
        </pc:sldMkLst>
      </pc:sldChg>
      <pc:sldChg chg="del">
        <pc:chgData name="Siegbert Rudolph" userId="2af4d44886c067cc" providerId="LiveId" clId="{1ECAC05A-BDCC-4824-8FAD-13041F382444}" dt="2021-09-27T16:04:21.732" v="521" actId="47"/>
        <pc:sldMkLst>
          <pc:docMk/>
          <pc:sldMk cId="1416354916" sldId="299"/>
        </pc:sldMkLst>
      </pc:sldChg>
      <pc:sldChg chg="del">
        <pc:chgData name="Siegbert Rudolph" userId="2af4d44886c067cc" providerId="LiveId" clId="{1ECAC05A-BDCC-4824-8FAD-13041F382444}" dt="2021-09-27T16:04:21.986" v="522" actId="47"/>
        <pc:sldMkLst>
          <pc:docMk/>
          <pc:sldMk cId="847356608" sldId="300"/>
        </pc:sldMkLst>
      </pc:sldChg>
      <pc:sldChg chg="del">
        <pc:chgData name="Siegbert Rudolph" userId="2af4d44886c067cc" providerId="LiveId" clId="{1ECAC05A-BDCC-4824-8FAD-13041F382444}" dt="2021-09-27T16:04:22.350" v="523" actId="47"/>
        <pc:sldMkLst>
          <pc:docMk/>
          <pc:sldMk cId="706925589" sldId="301"/>
        </pc:sldMkLst>
      </pc:sldChg>
      <pc:sldChg chg="del">
        <pc:chgData name="Siegbert Rudolph" userId="2af4d44886c067cc" providerId="LiveId" clId="{1ECAC05A-BDCC-4824-8FAD-13041F382444}" dt="2021-09-27T16:04:22.588" v="524" actId="47"/>
        <pc:sldMkLst>
          <pc:docMk/>
          <pc:sldMk cId="3242069831" sldId="302"/>
        </pc:sldMkLst>
      </pc:sldChg>
      <pc:sldChg chg="del">
        <pc:chgData name="Siegbert Rudolph" userId="2af4d44886c067cc" providerId="LiveId" clId="{1ECAC05A-BDCC-4824-8FAD-13041F382444}" dt="2021-09-27T16:04:22.773" v="525" actId="47"/>
        <pc:sldMkLst>
          <pc:docMk/>
          <pc:sldMk cId="3792181253" sldId="303"/>
        </pc:sldMkLst>
      </pc:sldChg>
      <pc:sldChg chg="del">
        <pc:chgData name="Siegbert Rudolph" userId="2af4d44886c067cc" providerId="LiveId" clId="{1ECAC05A-BDCC-4824-8FAD-13041F382444}" dt="2021-09-27T16:04:22.974" v="526" actId="47"/>
        <pc:sldMkLst>
          <pc:docMk/>
          <pc:sldMk cId="3195032795" sldId="304"/>
        </pc:sldMkLst>
      </pc:sldChg>
      <pc:sldChg chg="del">
        <pc:chgData name="Siegbert Rudolph" userId="2af4d44886c067cc" providerId="LiveId" clId="{1ECAC05A-BDCC-4824-8FAD-13041F382444}" dt="2021-09-27T16:04:23.222" v="527" actId="47"/>
        <pc:sldMkLst>
          <pc:docMk/>
          <pc:sldMk cId="4080795078" sldId="305"/>
        </pc:sldMkLst>
      </pc:sldChg>
      <pc:sldChg chg="del">
        <pc:chgData name="Siegbert Rudolph" userId="2af4d44886c067cc" providerId="LiveId" clId="{1ECAC05A-BDCC-4824-8FAD-13041F382444}" dt="2021-09-27T16:04:23.708" v="528" actId="47"/>
        <pc:sldMkLst>
          <pc:docMk/>
          <pc:sldMk cId="1146855367" sldId="306"/>
        </pc:sldMkLst>
      </pc:sldChg>
      <pc:sldChg chg="del">
        <pc:chgData name="Siegbert Rudolph" userId="2af4d44886c067cc" providerId="LiveId" clId="{1ECAC05A-BDCC-4824-8FAD-13041F382444}" dt="2021-09-27T16:04:23.754" v="529" actId="47"/>
        <pc:sldMkLst>
          <pc:docMk/>
          <pc:sldMk cId="3658159276" sldId="307"/>
        </pc:sldMkLst>
      </pc:sldChg>
      <pc:sldChg chg="del">
        <pc:chgData name="Siegbert Rudolph" userId="2af4d44886c067cc" providerId="LiveId" clId="{1ECAC05A-BDCC-4824-8FAD-13041F382444}" dt="2021-09-27T16:04:23.761" v="530" actId="47"/>
        <pc:sldMkLst>
          <pc:docMk/>
          <pc:sldMk cId="1825401970" sldId="308"/>
        </pc:sldMkLst>
      </pc:sldChg>
      <pc:sldChg chg="del">
        <pc:chgData name="Siegbert Rudolph" userId="2af4d44886c067cc" providerId="LiveId" clId="{1ECAC05A-BDCC-4824-8FAD-13041F382444}" dt="2021-09-27T16:04:23.777" v="531" actId="47"/>
        <pc:sldMkLst>
          <pc:docMk/>
          <pc:sldMk cId="4015282218" sldId="309"/>
        </pc:sldMkLst>
      </pc:sldChg>
      <pc:sldChg chg="del">
        <pc:chgData name="Siegbert Rudolph" userId="2af4d44886c067cc" providerId="LiveId" clId="{1ECAC05A-BDCC-4824-8FAD-13041F382444}" dt="2021-09-27T16:04:23.823" v="532" actId="47"/>
        <pc:sldMkLst>
          <pc:docMk/>
          <pc:sldMk cId="1245895985" sldId="310"/>
        </pc:sldMkLst>
      </pc:sldChg>
      <pc:sldChg chg="del">
        <pc:chgData name="Siegbert Rudolph" userId="2af4d44886c067cc" providerId="LiveId" clId="{1ECAC05A-BDCC-4824-8FAD-13041F382444}" dt="2021-09-27T16:04:23.861" v="533" actId="47"/>
        <pc:sldMkLst>
          <pc:docMk/>
          <pc:sldMk cId="3887289024" sldId="311"/>
        </pc:sldMkLst>
      </pc:sldChg>
      <pc:sldChg chg="del">
        <pc:chgData name="Siegbert Rudolph" userId="2af4d44886c067cc" providerId="LiveId" clId="{1ECAC05A-BDCC-4824-8FAD-13041F382444}" dt="2021-09-27T16:04:23.877" v="534" actId="47"/>
        <pc:sldMkLst>
          <pc:docMk/>
          <pc:sldMk cId="4053388159" sldId="312"/>
        </pc:sldMkLst>
      </pc:sldChg>
      <pc:sldChg chg="del">
        <pc:chgData name="Siegbert Rudolph" userId="2af4d44886c067cc" providerId="LiveId" clId="{1ECAC05A-BDCC-4824-8FAD-13041F382444}" dt="2021-09-27T16:04:36.179" v="535" actId="47"/>
        <pc:sldMkLst>
          <pc:docMk/>
          <pc:sldMk cId="179861640" sldId="313"/>
        </pc:sldMkLst>
      </pc:sldChg>
      <pc:sldChg chg="del">
        <pc:chgData name="Siegbert Rudolph" userId="2af4d44886c067cc" providerId="LiveId" clId="{1ECAC05A-BDCC-4824-8FAD-13041F382444}" dt="2021-09-27T16:04:36.179" v="535" actId="47"/>
        <pc:sldMkLst>
          <pc:docMk/>
          <pc:sldMk cId="2586958858" sldId="314"/>
        </pc:sldMkLst>
      </pc:sldChg>
      <pc:sldChg chg="del">
        <pc:chgData name="Siegbert Rudolph" userId="2af4d44886c067cc" providerId="LiveId" clId="{1ECAC05A-BDCC-4824-8FAD-13041F382444}" dt="2021-09-27T16:04:36.179" v="535" actId="47"/>
        <pc:sldMkLst>
          <pc:docMk/>
          <pc:sldMk cId="1372268404" sldId="315"/>
        </pc:sldMkLst>
      </pc:sldChg>
      <pc:sldChg chg="del">
        <pc:chgData name="Siegbert Rudolph" userId="2af4d44886c067cc" providerId="LiveId" clId="{1ECAC05A-BDCC-4824-8FAD-13041F382444}" dt="2021-09-27T16:04:36.179" v="535" actId="47"/>
        <pc:sldMkLst>
          <pc:docMk/>
          <pc:sldMk cId="2333053678" sldId="316"/>
        </pc:sldMkLst>
      </pc:sldChg>
      <pc:sldChg chg="del">
        <pc:chgData name="Siegbert Rudolph" userId="2af4d44886c067cc" providerId="LiveId" clId="{1ECAC05A-BDCC-4824-8FAD-13041F382444}" dt="2021-09-27T16:04:36.179" v="535" actId="47"/>
        <pc:sldMkLst>
          <pc:docMk/>
          <pc:sldMk cId="4064142414" sldId="317"/>
        </pc:sldMkLst>
      </pc:sldChg>
      <pc:sldChg chg="del">
        <pc:chgData name="Siegbert Rudolph" userId="2af4d44886c067cc" providerId="LiveId" clId="{1ECAC05A-BDCC-4824-8FAD-13041F382444}" dt="2021-09-27T16:04:36.179" v="535" actId="47"/>
        <pc:sldMkLst>
          <pc:docMk/>
          <pc:sldMk cId="2808740559" sldId="318"/>
        </pc:sldMkLst>
      </pc:sldChg>
      <pc:sldChg chg="del">
        <pc:chgData name="Siegbert Rudolph" userId="2af4d44886c067cc" providerId="LiveId" clId="{1ECAC05A-BDCC-4824-8FAD-13041F382444}" dt="2021-09-27T16:04:50.883" v="537" actId="47"/>
        <pc:sldMkLst>
          <pc:docMk/>
          <pc:sldMk cId="2679525733" sldId="319"/>
        </pc:sldMkLst>
      </pc:sldChg>
      <pc:sldChg chg="delSp del mod">
        <pc:chgData name="Siegbert Rudolph" userId="2af4d44886c067cc" providerId="LiveId" clId="{1ECAC05A-BDCC-4824-8FAD-13041F382444}" dt="2021-09-27T17:29:35.578" v="1400" actId="47"/>
        <pc:sldMkLst>
          <pc:docMk/>
          <pc:sldMk cId="345736924" sldId="320"/>
        </pc:sldMkLst>
        <pc:spChg chg="del">
          <ac:chgData name="Siegbert Rudolph" userId="2af4d44886c067cc" providerId="LiveId" clId="{1ECAC05A-BDCC-4824-8FAD-13041F382444}" dt="2021-09-27T16:04:54.825" v="538" actId="478"/>
          <ac:spMkLst>
            <pc:docMk/>
            <pc:sldMk cId="345736924" sldId="320"/>
            <ac:spMk id="13" creationId="{EF2A9546-2B3D-4F75-8148-840490B3813C}"/>
          </ac:spMkLst>
        </pc:spChg>
      </pc:sldChg>
      <pc:sldChg chg="del">
        <pc:chgData name="Siegbert Rudolph" userId="2af4d44886c067cc" providerId="LiveId" clId="{1ECAC05A-BDCC-4824-8FAD-13041F382444}" dt="2021-09-27T16:04:36.179" v="535" actId="47"/>
        <pc:sldMkLst>
          <pc:docMk/>
          <pc:sldMk cId="138972436" sldId="321"/>
        </pc:sldMkLst>
      </pc:sldChg>
      <pc:sldChg chg="delSp modSp add mod">
        <pc:chgData name="Siegbert Rudolph" userId="2af4d44886c067cc" providerId="LiveId" clId="{1ECAC05A-BDCC-4824-8FAD-13041F382444}" dt="2021-10-07T16:03:17.151" v="1418" actId="1076"/>
        <pc:sldMkLst>
          <pc:docMk/>
          <pc:sldMk cId="1717118555" sldId="321"/>
        </pc:sldMkLst>
        <pc:spChg chg="mod">
          <ac:chgData name="Siegbert Rudolph" userId="2af4d44886c067cc" providerId="LiveId" clId="{1ECAC05A-BDCC-4824-8FAD-13041F382444}" dt="2021-10-07T16:03:17.151" v="1418" actId="1076"/>
          <ac:spMkLst>
            <pc:docMk/>
            <pc:sldMk cId="1717118555" sldId="321"/>
            <ac:spMk id="2" creationId="{01BB00C0-F26A-4F57-9C6A-51B2CEA8C35C}"/>
          </ac:spMkLst>
        </pc:spChg>
        <pc:spChg chg="del">
          <ac:chgData name="Siegbert Rudolph" userId="2af4d44886c067cc" providerId="LiveId" clId="{1ECAC05A-BDCC-4824-8FAD-13041F382444}" dt="2021-10-07T16:03:17.151" v="1413" actId="478"/>
          <ac:spMkLst>
            <pc:docMk/>
            <pc:sldMk cId="1717118555" sldId="321"/>
            <ac:spMk id="6" creationId="{25C4BA37-BD53-45D1-A496-87EC01243382}"/>
          </ac:spMkLst>
        </pc:spChg>
        <pc:spChg chg="mod">
          <ac:chgData name="Siegbert Rudolph" userId="2af4d44886c067cc" providerId="LiveId" clId="{1ECAC05A-BDCC-4824-8FAD-13041F382444}" dt="2021-09-27T16:06:13.414" v="587" actId="20577"/>
          <ac:spMkLst>
            <pc:docMk/>
            <pc:sldMk cId="1717118555" sldId="321"/>
            <ac:spMk id="15" creationId="{B093EFB1-A103-44D0-BC7D-83DBB8D7652B}"/>
          </ac:spMkLst>
        </pc:spChg>
        <pc:spChg chg="mod">
          <ac:chgData name="Siegbert Rudolph" userId="2af4d44886c067cc" providerId="LiveId" clId="{1ECAC05A-BDCC-4824-8FAD-13041F382444}" dt="2021-09-27T16:06:31.971" v="591" actId="20577"/>
          <ac:spMkLst>
            <pc:docMk/>
            <pc:sldMk cId="1717118555" sldId="321"/>
            <ac:spMk id="17" creationId="{3E11B6C2-C929-4651-AD99-FEF287387F36}"/>
          </ac:spMkLst>
        </pc:spChg>
        <pc:spChg chg="mod">
          <ac:chgData name="Siegbert Rudolph" userId="2af4d44886c067cc" providerId="LiveId" clId="{1ECAC05A-BDCC-4824-8FAD-13041F382444}" dt="2021-09-27T16:06:44.610" v="609" actId="20577"/>
          <ac:spMkLst>
            <pc:docMk/>
            <pc:sldMk cId="1717118555" sldId="321"/>
            <ac:spMk id="22" creationId="{FD867D4D-727E-4A75-9E95-01044C81CB0A}"/>
          </ac:spMkLst>
        </pc:spChg>
        <pc:spChg chg="mod">
          <ac:chgData name="Siegbert Rudolph" userId="2af4d44886c067cc" providerId="LiveId" clId="{1ECAC05A-BDCC-4824-8FAD-13041F382444}" dt="2021-09-27T16:07:48.251" v="637" actId="20577"/>
          <ac:spMkLst>
            <pc:docMk/>
            <pc:sldMk cId="1717118555" sldId="321"/>
            <ac:spMk id="23" creationId="{D458E087-7390-4D74-9EC7-9BF2B1F3E6DF}"/>
          </ac:spMkLst>
        </pc:spChg>
        <pc:spChg chg="mod">
          <ac:chgData name="Siegbert Rudolph" userId="2af4d44886c067cc" providerId="LiveId" clId="{1ECAC05A-BDCC-4824-8FAD-13041F382444}" dt="2021-09-27T16:07:55.799" v="660" actId="20577"/>
          <ac:spMkLst>
            <pc:docMk/>
            <pc:sldMk cId="1717118555" sldId="321"/>
            <ac:spMk id="27" creationId="{99B66BA3-BD24-4887-A15C-A15B868F4E40}"/>
          </ac:spMkLst>
        </pc:spChg>
      </pc:sldChg>
      <pc:sldChg chg="delSp modSp add mod">
        <pc:chgData name="Siegbert Rudolph" userId="2af4d44886c067cc" providerId="LiveId" clId="{1ECAC05A-BDCC-4824-8FAD-13041F382444}" dt="2021-10-07T16:03:17.151" v="1424" actId="1076"/>
        <pc:sldMkLst>
          <pc:docMk/>
          <pc:sldMk cId="864522132" sldId="322"/>
        </pc:sldMkLst>
        <pc:spChg chg="mod">
          <ac:chgData name="Siegbert Rudolph" userId="2af4d44886c067cc" providerId="LiveId" clId="{1ECAC05A-BDCC-4824-8FAD-13041F382444}" dt="2021-10-07T16:03:17.151" v="1424" actId="1076"/>
          <ac:spMkLst>
            <pc:docMk/>
            <pc:sldMk cId="864522132" sldId="322"/>
            <ac:spMk id="2" creationId="{3B90F740-5FBE-401F-8C81-37C6DEA57CAC}"/>
          </ac:spMkLst>
        </pc:spChg>
        <pc:spChg chg="del">
          <ac:chgData name="Siegbert Rudolph" userId="2af4d44886c067cc" providerId="LiveId" clId="{1ECAC05A-BDCC-4824-8FAD-13041F382444}" dt="2021-10-07T16:03:17.151" v="1419" actId="478"/>
          <ac:spMkLst>
            <pc:docMk/>
            <pc:sldMk cId="864522132" sldId="322"/>
            <ac:spMk id="6" creationId="{25C4BA37-BD53-45D1-A496-87EC01243382}"/>
          </ac:spMkLst>
        </pc:spChg>
        <pc:spChg chg="mod">
          <ac:chgData name="Siegbert Rudolph" userId="2af4d44886c067cc" providerId="LiveId" clId="{1ECAC05A-BDCC-4824-8FAD-13041F382444}" dt="2021-09-27T16:08:16.156" v="700" actId="20577"/>
          <ac:spMkLst>
            <pc:docMk/>
            <pc:sldMk cId="864522132" sldId="322"/>
            <ac:spMk id="17" creationId="{3E11B6C2-C929-4651-AD99-FEF287387F36}"/>
          </ac:spMkLst>
        </pc:spChg>
        <pc:spChg chg="mod">
          <ac:chgData name="Siegbert Rudolph" userId="2af4d44886c067cc" providerId="LiveId" clId="{1ECAC05A-BDCC-4824-8FAD-13041F382444}" dt="2021-09-27T16:08:25.082" v="732" actId="20577"/>
          <ac:spMkLst>
            <pc:docMk/>
            <pc:sldMk cId="864522132" sldId="322"/>
            <ac:spMk id="22" creationId="{FD867D4D-727E-4A75-9E95-01044C81CB0A}"/>
          </ac:spMkLst>
        </pc:spChg>
        <pc:spChg chg="mod">
          <ac:chgData name="Siegbert Rudolph" userId="2af4d44886c067cc" providerId="LiveId" clId="{1ECAC05A-BDCC-4824-8FAD-13041F382444}" dt="2021-09-27T16:08:35.317" v="761" actId="20577"/>
          <ac:spMkLst>
            <pc:docMk/>
            <pc:sldMk cId="864522132" sldId="322"/>
            <ac:spMk id="23" creationId="{D458E087-7390-4D74-9EC7-9BF2B1F3E6DF}"/>
          </ac:spMkLst>
        </pc:spChg>
        <pc:spChg chg="mod">
          <ac:chgData name="Siegbert Rudolph" userId="2af4d44886c067cc" providerId="LiveId" clId="{1ECAC05A-BDCC-4824-8FAD-13041F382444}" dt="2021-09-27T16:08:59.560" v="784" actId="20577"/>
          <ac:spMkLst>
            <pc:docMk/>
            <pc:sldMk cId="864522132" sldId="322"/>
            <ac:spMk id="27" creationId="{99B66BA3-BD24-4887-A15C-A15B868F4E40}"/>
          </ac:spMkLst>
        </pc:spChg>
      </pc:sldChg>
      <pc:sldChg chg="del">
        <pc:chgData name="Siegbert Rudolph" userId="2af4d44886c067cc" providerId="LiveId" clId="{1ECAC05A-BDCC-4824-8FAD-13041F382444}" dt="2021-09-27T16:04:36.179" v="535" actId="47"/>
        <pc:sldMkLst>
          <pc:docMk/>
          <pc:sldMk cId="1068214530" sldId="322"/>
        </pc:sldMkLst>
      </pc:sldChg>
      <pc:sldChg chg="delSp modSp add mod">
        <pc:chgData name="Siegbert Rudolph" userId="2af4d44886c067cc" providerId="LiveId" clId="{1ECAC05A-BDCC-4824-8FAD-13041F382444}" dt="2021-10-07T16:03:17.151" v="1430" actId="1076"/>
        <pc:sldMkLst>
          <pc:docMk/>
          <pc:sldMk cId="1097903473" sldId="323"/>
        </pc:sldMkLst>
        <pc:spChg chg="mod">
          <ac:chgData name="Siegbert Rudolph" userId="2af4d44886c067cc" providerId="LiveId" clId="{1ECAC05A-BDCC-4824-8FAD-13041F382444}" dt="2021-10-07T16:03:17.151" v="1430" actId="1076"/>
          <ac:spMkLst>
            <pc:docMk/>
            <pc:sldMk cId="1097903473" sldId="323"/>
            <ac:spMk id="2" creationId="{A0483C93-016C-448D-ABF4-321B4BF29223}"/>
          </ac:spMkLst>
        </pc:spChg>
        <pc:spChg chg="del">
          <ac:chgData name="Siegbert Rudolph" userId="2af4d44886c067cc" providerId="LiveId" clId="{1ECAC05A-BDCC-4824-8FAD-13041F382444}" dt="2021-10-07T16:03:17.151" v="1425" actId="478"/>
          <ac:spMkLst>
            <pc:docMk/>
            <pc:sldMk cId="1097903473" sldId="323"/>
            <ac:spMk id="6" creationId="{25C4BA37-BD53-45D1-A496-87EC01243382}"/>
          </ac:spMkLst>
        </pc:spChg>
        <pc:spChg chg="mod">
          <ac:chgData name="Siegbert Rudolph" userId="2af4d44886c067cc" providerId="LiveId" clId="{1ECAC05A-BDCC-4824-8FAD-13041F382444}" dt="2021-09-27T17:19:42.253" v="804" actId="20577"/>
          <ac:spMkLst>
            <pc:docMk/>
            <pc:sldMk cId="1097903473" sldId="323"/>
            <ac:spMk id="17" creationId="{3E11B6C2-C929-4651-AD99-FEF287387F36}"/>
          </ac:spMkLst>
        </pc:spChg>
        <pc:spChg chg="mod">
          <ac:chgData name="Siegbert Rudolph" userId="2af4d44886c067cc" providerId="LiveId" clId="{1ECAC05A-BDCC-4824-8FAD-13041F382444}" dt="2021-09-27T17:19:53.199" v="834" actId="20577"/>
          <ac:spMkLst>
            <pc:docMk/>
            <pc:sldMk cId="1097903473" sldId="323"/>
            <ac:spMk id="22" creationId="{FD867D4D-727E-4A75-9E95-01044C81CB0A}"/>
          </ac:spMkLst>
        </pc:spChg>
        <pc:spChg chg="mod">
          <ac:chgData name="Siegbert Rudolph" userId="2af4d44886c067cc" providerId="LiveId" clId="{1ECAC05A-BDCC-4824-8FAD-13041F382444}" dt="2021-09-27T17:20:08.305" v="857" actId="20577"/>
          <ac:spMkLst>
            <pc:docMk/>
            <pc:sldMk cId="1097903473" sldId="323"/>
            <ac:spMk id="23" creationId="{D458E087-7390-4D74-9EC7-9BF2B1F3E6DF}"/>
          </ac:spMkLst>
        </pc:spChg>
        <pc:spChg chg="mod">
          <ac:chgData name="Siegbert Rudolph" userId="2af4d44886c067cc" providerId="LiveId" clId="{1ECAC05A-BDCC-4824-8FAD-13041F382444}" dt="2021-09-27T17:20:16.003" v="880" actId="20577"/>
          <ac:spMkLst>
            <pc:docMk/>
            <pc:sldMk cId="1097903473" sldId="323"/>
            <ac:spMk id="27" creationId="{99B66BA3-BD24-4887-A15C-A15B868F4E40}"/>
          </ac:spMkLst>
        </pc:spChg>
      </pc:sldChg>
      <pc:sldChg chg="del">
        <pc:chgData name="Siegbert Rudolph" userId="2af4d44886c067cc" providerId="LiveId" clId="{1ECAC05A-BDCC-4824-8FAD-13041F382444}" dt="2021-09-27T16:04:36.179" v="535" actId="47"/>
        <pc:sldMkLst>
          <pc:docMk/>
          <pc:sldMk cId="4040047416" sldId="323"/>
        </pc:sldMkLst>
      </pc:sldChg>
      <pc:sldChg chg="delSp modSp add mod">
        <pc:chgData name="Siegbert Rudolph" userId="2af4d44886c067cc" providerId="LiveId" clId="{1ECAC05A-BDCC-4824-8FAD-13041F382444}" dt="2021-10-07T16:03:17.166" v="1436" actId="1076"/>
        <pc:sldMkLst>
          <pc:docMk/>
          <pc:sldMk cId="1477905694" sldId="324"/>
        </pc:sldMkLst>
        <pc:spChg chg="mod">
          <ac:chgData name="Siegbert Rudolph" userId="2af4d44886c067cc" providerId="LiveId" clId="{1ECAC05A-BDCC-4824-8FAD-13041F382444}" dt="2021-10-07T16:03:17.166" v="1436" actId="1076"/>
          <ac:spMkLst>
            <pc:docMk/>
            <pc:sldMk cId="1477905694" sldId="324"/>
            <ac:spMk id="2" creationId="{26DE0C54-7B46-4D0B-B110-3B86EA19445A}"/>
          </ac:spMkLst>
        </pc:spChg>
        <pc:spChg chg="del">
          <ac:chgData name="Siegbert Rudolph" userId="2af4d44886c067cc" providerId="LiveId" clId="{1ECAC05A-BDCC-4824-8FAD-13041F382444}" dt="2021-10-07T16:03:17.151" v="1431" actId="478"/>
          <ac:spMkLst>
            <pc:docMk/>
            <pc:sldMk cId="1477905694" sldId="324"/>
            <ac:spMk id="6" creationId="{25C4BA37-BD53-45D1-A496-87EC01243382}"/>
          </ac:spMkLst>
        </pc:spChg>
        <pc:spChg chg="mod">
          <ac:chgData name="Siegbert Rudolph" userId="2af4d44886c067cc" providerId="LiveId" clId="{1ECAC05A-BDCC-4824-8FAD-13041F382444}" dt="2021-09-27T17:21:06.073" v="919" actId="20577"/>
          <ac:spMkLst>
            <pc:docMk/>
            <pc:sldMk cId="1477905694" sldId="324"/>
            <ac:spMk id="17" creationId="{3E11B6C2-C929-4651-AD99-FEF287387F36}"/>
          </ac:spMkLst>
        </pc:spChg>
        <pc:spChg chg="mod">
          <ac:chgData name="Siegbert Rudolph" userId="2af4d44886c067cc" providerId="LiveId" clId="{1ECAC05A-BDCC-4824-8FAD-13041F382444}" dt="2021-09-27T17:22:25.606" v="1033" actId="20577"/>
          <ac:spMkLst>
            <pc:docMk/>
            <pc:sldMk cId="1477905694" sldId="324"/>
            <ac:spMk id="22" creationId="{FD867D4D-727E-4A75-9E95-01044C81CB0A}"/>
          </ac:spMkLst>
        </pc:spChg>
        <pc:spChg chg="mod">
          <ac:chgData name="Siegbert Rudolph" userId="2af4d44886c067cc" providerId="LiveId" clId="{1ECAC05A-BDCC-4824-8FAD-13041F382444}" dt="2021-09-27T17:21:52.773" v="970" actId="20577"/>
          <ac:spMkLst>
            <pc:docMk/>
            <pc:sldMk cId="1477905694" sldId="324"/>
            <ac:spMk id="23" creationId="{D458E087-7390-4D74-9EC7-9BF2B1F3E6DF}"/>
          </ac:spMkLst>
        </pc:spChg>
        <pc:spChg chg="mod">
          <ac:chgData name="Siegbert Rudolph" userId="2af4d44886c067cc" providerId="LiveId" clId="{1ECAC05A-BDCC-4824-8FAD-13041F382444}" dt="2021-09-27T17:22:04.556" v="1000" actId="20577"/>
          <ac:spMkLst>
            <pc:docMk/>
            <pc:sldMk cId="1477905694" sldId="324"/>
            <ac:spMk id="27" creationId="{99B66BA3-BD24-4887-A15C-A15B868F4E40}"/>
          </ac:spMkLst>
        </pc:spChg>
      </pc:sldChg>
      <pc:sldChg chg="del">
        <pc:chgData name="Siegbert Rudolph" userId="2af4d44886c067cc" providerId="LiveId" clId="{1ECAC05A-BDCC-4824-8FAD-13041F382444}" dt="2021-09-27T16:04:36.179" v="535" actId="47"/>
        <pc:sldMkLst>
          <pc:docMk/>
          <pc:sldMk cId="1944146935" sldId="324"/>
        </pc:sldMkLst>
      </pc:sldChg>
      <pc:sldChg chg="del">
        <pc:chgData name="Siegbert Rudolph" userId="2af4d44886c067cc" providerId="LiveId" clId="{1ECAC05A-BDCC-4824-8FAD-13041F382444}" dt="2021-09-27T16:04:36.179" v="535" actId="47"/>
        <pc:sldMkLst>
          <pc:docMk/>
          <pc:sldMk cId="1485466573" sldId="325"/>
        </pc:sldMkLst>
      </pc:sldChg>
      <pc:sldChg chg="addSp delSp modSp add mod modAnim">
        <pc:chgData name="Siegbert Rudolph" userId="2af4d44886c067cc" providerId="LiveId" clId="{1ECAC05A-BDCC-4824-8FAD-13041F382444}" dt="2021-10-07T16:03:17.166" v="1442" actId="1076"/>
        <pc:sldMkLst>
          <pc:docMk/>
          <pc:sldMk cId="2565847309" sldId="325"/>
        </pc:sldMkLst>
        <pc:spChg chg="mod">
          <ac:chgData name="Siegbert Rudolph" userId="2af4d44886c067cc" providerId="LiveId" clId="{1ECAC05A-BDCC-4824-8FAD-13041F382444}" dt="2021-10-07T16:03:17.166" v="1442" actId="1076"/>
          <ac:spMkLst>
            <pc:docMk/>
            <pc:sldMk cId="2565847309" sldId="325"/>
            <ac:spMk id="2" creationId="{25A9680D-07F2-4452-8677-7361CA342218}"/>
          </ac:spMkLst>
        </pc:spChg>
        <pc:spChg chg="del">
          <ac:chgData name="Siegbert Rudolph" userId="2af4d44886c067cc" providerId="LiveId" clId="{1ECAC05A-BDCC-4824-8FAD-13041F382444}" dt="2021-10-07T16:03:17.166" v="1437" actId="478"/>
          <ac:spMkLst>
            <pc:docMk/>
            <pc:sldMk cId="2565847309" sldId="325"/>
            <ac:spMk id="6" creationId="{25C4BA37-BD53-45D1-A496-87EC01243382}"/>
          </ac:spMkLst>
        </pc:spChg>
        <pc:spChg chg="mod">
          <ac:chgData name="Siegbert Rudolph" userId="2af4d44886c067cc" providerId="LiveId" clId="{1ECAC05A-BDCC-4824-8FAD-13041F382444}" dt="2021-09-27T17:28:27.535" v="1358" actId="20577"/>
          <ac:spMkLst>
            <pc:docMk/>
            <pc:sldMk cId="2565847309" sldId="325"/>
            <ac:spMk id="15" creationId="{B093EFB1-A103-44D0-BC7D-83DBB8D7652B}"/>
          </ac:spMkLst>
        </pc:spChg>
        <pc:spChg chg="mod">
          <ac:chgData name="Siegbert Rudolph" userId="2af4d44886c067cc" providerId="LiveId" clId="{1ECAC05A-BDCC-4824-8FAD-13041F382444}" dt="2021-09-27T17:23:24.661" v="1083" actId="20577"/>
          <ac:spMkLst>
            <pc:docMk/>
            <pc:sldMk cId="2565847309" sldId="325"/>
            <ac:spMk id="17" creationId="{3E11B6C2-C929-4651-AD99-FEF287387F36}"/>
          </ac:spMkLst>
        </pc:spChg>
        <pc:spChg chg="add mod">
          <ac:chgData name="Siegbert Rudolph" userId="2af4d44886c067cc" providerId="LiveId" clId="{1ECAC05A-BDCC-4824-8FAD-13041F382444}" dt="2021-09-27T17:28:04.199" v="1313" actId="20577"/>
          <ac:spMkLst>
            <pc:docMk/>
            <pc:sldMk cId="2565847309" sldId="325"/>
            <ac:spMk id="18" creationId="{4D4029A6-4CA8-4776-8F89-A71B31B5D0AD}"/>
          </ac:spMkLst>
        </pc:spChg>
        <pc:spChg chg="add mod">
          <ac:chgData name="Siegbert Rudolph" userId="2af4d44886c067cc" providerId="LiveId" clId="{1ECAC05A-BDCC-4824-8FAD-13041F382444}" dt="2021-09-27T17:22:53.039" v="1036" actId="1076"/>
          <ac:spMkLst>
            <pc:docMk/>
            <pc:sldMk cId="2565847309" sldId="325"/>
            <ac:spMk id="19" creationId="{5AFEF9AC-3408-4890-B5EF-8E9A96126C26}"/>
          </ac:spMkLst>
        </pc:spChg>
        <pc:spChg chg="add mod">
          <ac:chgData name="Siegbert Rudolph" userId="2af4d44886c067cc" providerId="LiveId" clId="{1ECAC05A-BDCC-4824-8FAD-13041F382444}" dt="2021-09-27T17:29:28.988" v="1399" actId="20577"/>
          <ac:spMkLst>
            <pc:docMk/>
            <pc:sldMk cId="2565847309" sldId="325"/>
            <ac:spMk id="20" creationId="{5AD3A438-0556-4069-8726-6269EEF82031}"/>
          </ac:spMkLst>
        </pc:spChg>
        <pc:spChg chg="add mod">
          <ac:chgData name="Siegbert Rudolph" userId="2af4d44886c067cc" providerId="LiveId" clId="{1ECAC05A-BDCC-4824-8FAD-13041F382444}" dt="2021-09-27T17:22:53.039" v="1036" actId="1076"/>
          <ac:spMkLst>
            <pc:docMk/>
            <pc:sldMk cId="2565847309" sldId="325"/>
            <ac:spMk id="21" creationId="{04FD743D-5E06-4703-838E-207FFF3AE4F5}"/>
          </ac:spMkLst>
        </pc:spChg>
        <pc:spChg chg="mod">
          <ac:chgData name="Siegbert Rudolph" userId="2af4d44886c067cc" providerId="LiveId" clId="{1ECAC05A-BDCC-4824-8FAD-13041F382444}" dt="2021-09-27T17:25:31.890" v="1164" actId="20577"/>
          <ac:spMkLst>
            <pc:docMk/>
            <pc:sldMk cId="2565847309" sldId="325"/>
            <ac:spMk id="22" creationId="{FD867D4D-727E-4A75-9E95-01044C81CB0A}"/>
          </ac:spMkLst>
        </pc:spChg>
        <pc:spChg chg="mod">
          <ac:chgData name="Siegbert Rudolph" userId="2af4d44886c067cc" providerId="LiveId" clId="{1ECAC05A-BDCC-4824-8FAD-13041F382444}" dt="2021-09-27T17:26:37.645" v="1214" actId="20577"/>
          <ac:spMkLst>
            <pc:docMk/>
            <pc:sldMk cId="2565847309" sldId="325"/>
            <ac:spMk id="23" creationId="{D458E087-7390-4D74-9EC7-9BF2B1F3E6DF}"/>
          </ac:spMkLst>
        </pc:spChg>
        <pc:spChg chg="mod">
          <ac:chgData name="Siegbert Rudolph" userId="2af4d44886c067cc" providerId="LiveId" clId="{1ECAC05A-BDCC-4824-8FAD-13041F382444}" dt="2021-09-27T17:27:05.384" v="1262" actId="20577"/>
          <ac:spMkLst>
            <pc:docMk/>
            <pc:sldMk cId="2565847309" sldId="325"/>
            <ac:spMk id="27" creationId="{99B66BA3-BD24-4887-A15C-A15B868F4E40}"/>
          </ac:spMkLst>
        </pc:spChg>
      </pc:sldChg>
      <pc:sldChg chg="del">
        <pc:chgData name="Siegbert Rudolph" userId="2af4d44886c067cc" providerId="LiveId" clId="{1ECAC05A-BDCC-4824-8FAD-13041F382444}" dt="2021-09-27T16:04:36.179" v="535" actId="47"/>
        <pc:sldMkLst>
          <pc:docMk/>
          <pc:sldMk cId="3946846957" sldId="326"/>
        </pc:sldMkLst>
      </pc:sldChg>
      <pc:sldChg chg="del">
        <pc:chgData name="Siegbert Rudolph" userId="2af4d44886c067cc" providerId="LiveId" clId="{1ECAC05A-BDCC-4824-8FAD-13041F382444}" dt="2021-09-27T16:04:36.179" v="535" actId="47"/>
        <pc:sldMkLst>
          <pc:docMk/>
          <pc:sldMk cId="953342179" sldId="327"/>
        </pc:sldMkLst>
      </pc:sldChg>
      <pc:sldChg chg="del">
        <pc:chgData name="Siegbert Rudolph" userId="2af4d44886c067cc" providerId="LiveId" clId="{1ECAC05A-BDCC-4824-8FAD-13041F382444}" dt="2021-09-27T16:04:36.179" v="535" actId="47"/>
        <pc:sldMkLst>
          <pc:docMk/>
          <pc:sldMk cId="2183322302" sldId="328"/>
        </pc:sldMkLst>
      </pc:sldChg>
      <pc:sldChg chg="del">
        <pc:chgData name="Siegbert Rudolph" userId="2af4d44886c067cc" providerId="LiveId" clId="{1ECAC05A-BDCC-4824-8FAD-13041F382444}" dt="2021-09-27T16:04:36.179" v="535" actId="47"/>
        <pc:sldMkLst>
          <pc:docMk/>
          <pc:sldMk cId="1229330837" sldId="329"/>
        </pc:sldMkLst>
      </pc:sldChg>
      <pc:sldChg chg="del">
        <pc:chgData name="Siegbert Rudolph" userId="2af4d44886c067cc" providerId="LiveId" clId="{1ECAC05A-BDCC-4824-8FAD-13041F382444}" dt="2021-09-27T16:04:36.179" v="535" actId="47"/>
        <pc:sldMkLst>
          <pc:docMk/>
          <pc:sldMk cId="1765620746" sldId="330"/>
        </pc:sldMkLst>
      </pc:sldChg>
      <pc:sldChg chg="del">
        <pc:chgData name="Siegbert Rudolph" userId="2af4d44886c067cc" providerId="LiveId" clId="{1ECAC05A-BDCC-4824-8FAD-13041F382444}" dt="2021-09-27T16:04:36.179" v="535" actId="47"/>
        <pc:sldMkLst>
          <pc:docMk/>
          <pc:sldMk cId="2569774049" sldId="331"/>
        </pc:sldMkLst>
      </pc:sldChg>
      <pc:sldChg chg="del">
        <pc:chgData name="Siegbert Rudolph" userId="2af4d44886c067cc" providerId="LiveId" clId="{1ECAC05A-BDCC-4824-8FAD-13041F382444}" dt="2021-09-27T16:04:36.179" v="535" actId="47"/>
        <pc:sldMkLst>
          <pc:docMk/>
          <pc:sldMk cId="3986939239" sldId="332"/>
        </pc:sldMkLst>
      </pc:sldChg>
      <pc:sldChg chg="del">
        <pc:chgData name="Siegbert Rudolph" userId="2af4d44886c067cc" providerId="LiveId" clId="{1ECAC05A-BDCC-4824-8FAD-13041F382444}" dt="2021-09-27T16:04:36.179" v="535" actId="47"/>
        <pc:sldMkLst>
          <pc:docMk/>
          <pc:sldMk cId="454025157" sldId="333"/>
        </pc:sldMkLst>
      </pc:sldChg>
      <pc:sldChg chg="del">
        <pc:chgData name="Siegbert Rudolph" userId="2af4d44886c067cc" providerId="LiveId" clId="{1ECAC05A-BDCC-4824-8FAD-13041F382444}" dt="2021-09-27T16:04:36.179" v="535" actId="47"/>
        <pc:sldMkLst>
          <pc:docMk/>
          <pc:sldMk cId="676886692" sldId="334"/>
        </pc:sldMkLst>
      </pc:sldChg>
      <pc:sldChg chg="del">
        <pc:chgData name="Siegbert Rudolph" userId="2af4d44886c067cc" providerId="LiveId" clId="{1ECAC05A-BDCC-4824-8FAD-13041F382444}" dt="2021-09-27T16:04:36.179" v="535" actId="47"/>
        <pc:sldMkLst>
          <pc:docMk/>
          <pc:sldMk cId="2179394073" sldId="335"/>
        </pc:sldMkLst>
      </pc:sldChg>
      <pc:sldChg chg="del">
        <pc:chgData name="Siegbert Rudolph" userId="2af4d44886c067cc" providerId="LiveId" clId="{1ECAC05A-BDCC-4824-8FAD-13041F382444}" dt="2021-09-27T16:04:36.179" v="535" actId="47"/>
        <pc:sldMkLst>
          <pc:docMk/>
          <pc:sldMk cId="82080314" sldId="336"/>
        </pc:sldMkLst>
      </pc:sldChg>
      <pc:sldChg chg="del">
        <pc:chgData name="Siegbert Rudolph" userId="2af4d44886c067cc" providerId="LiveId" clId="{1ECAC05A-BDCC-4824-8FAD-13041F382444}" dt="2021-09-27T16:04:36.179" v="535" actId="47"/>
        <pc:sldMkLst>
          <pc:docMk/>
          <pc:sldMk cId="1805520257" sldId="337"/>
        </pc:sldMkLst>
      </pc:sldChg>
      <pc:sldChg chg="del">
        <pc:chgData name="Siegbert Rudolph" userId="2af4d44886c067cc" providerId="LiveId" clId="{1ECAC05A-BDCC-4824-8FAD-13041F382444}" dt="2021-09-27T16:04:36.179" v="535" actId="47"/>
        <pc:sldMkLst>
          <pc:docMk/>
          <pc:sldMk cId="3665028869" sldId="338"/>
        </pc:sldMkLst>
      </pc:sldChg>
    </pc:docChg>
  </pc:docChgLst>
  <pc:docChgLst>
    <pc:chgData name="Siegbert Rudolph" userId="2af4d44886c067cc" providerId="LiveId" clId="{F1BBE123-F603-41C6-A654-C11BC8FA5D1F}"/>
    <pc:docChg chg="custSel modSld">
      <pc:chgData name="Siegbert Rudolph" userId="2af4d44886c067cc" providerId="LiveId" clId="{F1BBE123-F603-41C6-A654-C11BC8FA5D1F}" dt="2022-07-08T16:16:51.203" v="47" actId="1076"/>
      <pc:docMkLst>
        <pc:docMk/>
      </pc:docMkLst>
      <pc:sldChg chg="delSp modSp mod">
        <pc:chgData name="Siegbert Rudolph" userId="2af4d44886c067cc" providerId="LiveId" clId="{F1BBE123-F603-41C6-A654-C11BC8FA5D1F}" dt="2022-07-08T16:16:51.188" v="5" actId="1076"/>
        <pc:sldMkLst>
          <pc:docMk/>
          <pc:sldMk cId="26308477" sldId="256"/>
        </pc:sldMkLst>
        <pc:spChg chg="del">
          <ac:chgData name="Siegbert Rudolph" userId="2af4d44886c067cc" providerId="LiveId" clId="{F1BBE123-F603-41C6-A654-C11BC8FA5D1F}" dt="2022-07-08T16:16:51.172" v="0" actId="478"/>
          <ac:spMkLst>
            <pc:docMk/>
            <pc:sldMk cId="26308477" sldId="256"/>
            <ac:spMk id="2" creationId="{0E4C2E0D-2EBC-4989-94B2-DC424F4FE173}"/>
          </ac:spMkLst>
        </pc:spChg>
        <pc:spChg chg="mod">
          <ac:chgData name="Siegbert Rudolph" userId="2af4d44886c067cc" providerId="LiveId" clId="{F1BBE123-F603-41C6-A654-C11BC8FA5D1F}" dt="2022-07-08T16:16:51.188" v="5" actId="1076"/>
          <ac:spMkLst>
            <pc:docMk/>
            <pc:sldMk cId="26308477" sldId="256"/>
            <ac:spMk id="3" creationId="{1CEA1E57-9220-E8D9-7C91-24FF495CAE05}"/>
          </ac:spMkLst>
        </pc:spChg>
      </pc:sldChg>
      <pc:sldChg chg="delSp modSp mod">
        <pc:chgData name="Siegbert Rudolph" userId="2af4d44886c067cc" providerId="LiveId" clId="{F1BBE123-F603-41C6-A654-C11BC8FA5D1F}" dt="2022-07-08T16:16:51.188" v="11" actId="1076"/>
        <pc:sldMkLst>
          <pc:docMk/>
          <pc:sldMk cId="2283616107" sldId="263"/>
        </pc:sldMkLst>
        <pc:spChg chg="del">
          <ac:chgData name="Siegbert Rudolph" userId="2af4d44886c067cc" providerId="LiveId" clId="{F1BBE123-F603-41C6-A654-C11BC8FA5D1F}" dt="2022-07-08T16:16:51.188" v="6" actId="478"/>
          <ac:spMkLst>
            <pc:docMk/>
            <pc:sldMk cId="2283616107" sldId="263"/>
            <ac:spMk id="2" creationId="{8F63649D-689C-4844-9FD4-123498D5A027}"/>
          </ac:spMkLst>
        </pc:spChg>
        <pc:spChg chg="mod">
          <ac:chgData name="Siegbert Rudolph" userId="2af4d44886c067cc" providerId="LiveId" clId="{F1BBE123-F603-41C6-A654-C11BC8FA5D1F}" dt="2022-07-08T16:16:51.188" v="11" actId="1076"/>
          <ac:spMkLst>
            <pc:docMk/>
            <pc:sldMk cId="2283616107" sldId="263"/>
            <ac:spMk id="4" creationId="{6C7ABBA1-E280-B686-6EE0-3E0B3FA12A15}"/>
          </ac:spMkLst>
        </pc:spChg>
      </pc:sldChg>
      <pc:sldChg chg="delSp modSp mod">
        <pc:chgData name="Siegbert Rudolph" userId="2af4d44886c067cc" providerId="LiveId" clId="{F1BBE123-F603-41C6-A654-C11BC8FA5D1F}" dt="2022-07-08T16:16:51.203" v="47" actId="1076"/>
        <pc:sldMkLst>
          <pc:docMk/>
          <pc:sldMk cId="2216826815" sldId="281"/>
        </pc:sldMkLst>
        <pc:spChg chg="del">
          <ac:chgData name="Siegbert Rudolph" userId="2af4d44886c067cc" providerId="LiveId" clId="{F1BBE123-F603-41C6-A654-C11BC8FA5D1F}" dt="2022-07-08T16:16:51.203" v="42" actId="478"/>
          <ac:spMkLst>
            <pc:docMk/>
            <pc:sldMk cId="2216826815" sldId="281"/>
            <ac:spMk id="4" creationId="{7AA35BD2-ED86-4CF9-8587-CFEE2B45E067}"/>
          </ac:spMkLst>
        </pc:spChg>
        <pc:spChg chg="mod">
          <ac:chgData name="Siegbert Rudolph" userId="2af4d44886c067cc" providerId="LiveId" clId="{F1BBE123-F603-41C6-A654-C11BC8FA5D1F}" dt="2022-07-08T16:16:51.203" v="47" actId="1076"/>
          <ac:spMkLst>
            <pc:docMk/>
            <pc:sldMk cId="2216826815" sldId="281"/>
            <ac:spMk id="5" creationId="{81A1FB4B-2A8B-C549-A671-CA1814C761A9}"/>
          </ac:spMkLst>
        </pc:spChg>
      </pc:sldChg>
      <pc:sldChg chg="delSp modSp mod">
        <pc:chgData name="Siegbert Rudolph" userId="2af4d44886c067cc" providerId="LiveId" clId="{F1BBE123-F603-41C6-A654-C11BC8FA5D1F}" dt="2022-07-08T16:16:51.188" v="17" actId="1076"/>
        <pc:sldMkLst>
          <pc:docMk/>
          <pc:sldMk cId="1717118555" sldId="321"/>
        </pc:sldMkLst>
        <pc:spChg chg="del">
          <ac:chgData name="Siegbert Rudolph" userId="2af4d44886c067cc" providerId="LiveId" clId="{F1BBE123-F603-41C6-A654-C11BC8FA5D1F}" dt="2022-07-08T16:16:51.188" v="12" actId="478"/>
          <ac:spMkLst>
            <pc:docMk/>
            <pc:sldMk cId="1717118555" sldId="321"/>
            <ac:spMk id="2" creationId="{01BB00C0-F26A-4F57-9C6A-51B2CEA8C35C}"/>
          </ac:spMkLst>
        </pc:spChg>
        <pc:spChg chg="mod">
          <ac:chgData name="Siegbert Rudolph" userId="2af4d44886c067cc" providerId="LiveId" clId="{F1BBE123-F603-41C6-A654-C11BC8FA5D1F}" dt="2022-07-08T16:16:51.188" v="17" actId="1076"/>
          <ac:spMkLst>
            <pc:docMk/>
            <pc:sldMk cId="1717118555" sldId="321"/>
            <ac:spMk id="4" creationId="{ABC31182-0E3A-E5A2-130A-88CDDD725BBE}"/>
          </ac:spMkLst>
        </pc:spChg>
      </pc:sldChg>
      <pc:sldChg chg="delSp modSp mod">
        <pc:chgData name="Siegbert Rudolph" userId="2af4d44886c067cc" providerId="LiveId" clId="{F1BBE123-F603-41C6-A654-C11BC8FA5D1F}" dt="2022-07-08T16:16:51.188" v="23" actId="1076"/>
        <pc:sldMkLst>
          <pc:docMk/>
          <pc:sldMk cId="864522132" sldId="322"/>
        </pc:sldMkLst>
        <pc:spChg chg="del">
          <ac:chgData name="Siegbert Rudolph" userId="2af4d44886c067cc" providerId="LiveId" clId="{F1BBE123-F603-41C6-A654-C11BC8FA5D1F}" dt="2022-07-08T16:16:51.188" v="18" actId="478"/>
          <ac:spMkLst>
            <pc:docMk/>
            <pc:sldMk cId="864522132" sldId="322"/>
            <ac:spMk id="2" creationId="{3B90F740-5FBE-401F-8C81-37C6DEA57CAC}"/>
          </ac:spMkLst>
        </pc:spChg>
        <pc:spChg chg="mod">
          <ac:chgData name="Siegbert Rudolph" userId="2af4d44886c067cc" providerId="LiveId" clId="{F1BBE123-F603-41C6-A654-C11BC8FA5D1F}" dt="2022-07-08T16:16:51.188" v="23" actId="1076"/>
          <ac:spMkLst>
            <pc:docMk/>
            <pc:sldMk cId="864522132" sldId="322"/>
            <ac:spMk id="4" creationId="{CA978BAD-4C03-BB03-363E-9523D958BE4D}"/>
          </ac:spMkLst>
        </pc:spChg>
      </pc:sldChg>
      <pc:sldChg chg="delSp modSp mod">
        <pc:chgData name="Siegbert Rudolph" userId="2af4d44886c067cc" providerId="LiveId" clId="{F1BBE123-F603-41C6-A654-C11BC8FA5D1F}" dt="2022-07-08T16:16:51.203" v="29" actId="1076"/>
        <pc:sldMkLst>
          <pc:docMk/>
          <pc:sldMk cId="1097903473" sldId="323"/>
        </pc:sldMkLst>
        <pc:spChg chg="del">
          <ac:chgData name="Siegbert Rudolph" userId="2af4d44886c067cc" providerId="LiveId" clId="{F1BBE123-F603-41C6-A654-C11BC8FA5D1F}" dt="2022-07-08T16:16:51.188" v="24" actId="478"/>
          <ac:spMkLst>
            <pc:docMk/>
            <pc:sldMk cId="1097903473" sldId="323"/>
            <ac:spMk id="2" creationId="{A0483C93-016C-448D-ABF4-321B4BF29223}"/>
          </ac:spMkLst>
        </pc:spChg>
        <pc:spChg chg="mod">
          <ac:chgData name="Siegbert Rudolph" userId="2af4d44886c067cc" providerId="LiveId" clId="{F1BBE123-F603-41C6-A654-C11BC8FA5D1F}" dt="2022-07-08T16:16:51.203" v="29" actId="1076"/>
          <ac:spMkLst>
            <pc:docMk/>
            <pc:sldMk cId="1097903473" sldId="323"/>
            <ac:spMk id="4" creationId="{D8B6B236-577D-07BA-679A-CD80343622EE}"/>
          </ac:spMkLst>
        </pc:spChg>
      </pc:sldChg>
      <pc:sldChg chg="delSp modSp mod">
        <pc:chgData name="Siegbert Rudolph" userId="2af4d44886c067cc" providerId="LiveId" clId="{F1BBE123-F603-41C6-A654-C11BC8FA5D1F}" dt="2022-07-08T16:16:51.203" v="35" actId="1076"/>
        <pc:sldMkLst>
          <pc:docMk/>
          <pc:sldMk cId="1477905694" sldId="324"/>
        </pc:sldMkLst>
        <pc:spChg chg="del">
          <ac:chgData name="Siegbert Rudolph" userId="2af4d44886c067cc" providerId="LiveId" clId="{F1BBE123-F603-41C6-A654-C11BC8FA5D1F}" dt="2022-07-08T16:16:51.203" v="30" actId="478"/>
          <ac:spMkLst>
            <pc:docMk/>
            <pc:sldMk cId="1477905694" sldId="324"/>
            <ac:spMk id="2" creationId="{26DE0C54-7B46-4D0B-B110-3B86EA19445A}"/>
          </ac:spMkLst>
        </pc:spChg>
        <pc:spChg chg="mod">
          <ac:chgData name="Siegbert Rudolph" userId="2af4d44886c067cc" providerId="LiveId" clId="{F1BBE123-F603-41C6-A654-C11BC8FA5D1F}" dt="2022-07-08T16:16:51.203" v="35" actId="1076"/>
          <ac:spMkLst>
            <pc:docMk/>
            <pc:sldMk cId="1477905694" sldId="324"/>
            <ac:spMk id="4" creationId="{EEEC758C-2BFF-3E01-7C36-5F966CED7171}"/>
          </ac:spMkLst>
        </pc:spChg>
      </pc:sldChg>
      <pc:sldChg chg="delSp modSp mod">
        <pc:chgData name="Siegbert Rudolph" userId="2af4d44886c067cc" providerId="LiveId" clId="{F1BBE123-F603-41C6-A654-C11BC8FA5D1F}" dt="2022-07-08T16:16:51.203" v="41" actId="1076"/>
        <pc:sldMkLst>
          <pc:docMk/>
          <pc:sldMk cId="2565847309" sldId="325"/>
        </pc:sldMkLst>
        <pc:spChg chg="del">
          <ac:chgData name="Siegbert Rudolph" userId="2af4d44886c067cc" providerId="LiveId" clId="{F1BBE123-F603-41C6-A654-C11BC8FA5D1F}" dt="2022-07-08T16:16:51.203" v="36" actId="478"/>
          <ac:spMkLst>
            <pc:docMk/>
            <pc:sldMk cId="2565847309" sldId="325"/>
            <ac:spMk id="2" creationId="{25A9680D-07F2-4452-8677-7361CA342218}"/>
          </ac:spMkLst>
        </pc:spChg>
        <pc:spChg chg="mod">
          <ac:chgData name="Siegbert Rudolph" userId="2af4d44886c067cc" providerId="LiveId" clId="{F1BBE123-F603-41C6-A654-C11BC8FA5D1F}" dt="2022-07-08T16:16:51.203" v="41" actId="1076"/>
          <ac:spMkLst>
            <pc:docMk/>
            <pc:sldMk cId="2565847309" sldId="325"/>
            <ac:spMk id="4" creationId="{BE117F94-119F-E409-BE17-BEC3858088A7}"/>
          </ac:spMkLst>
        </pc:spChg>
      </pc:sldChg>
    </pc:docChg>
  </pc:docChgLst>
  <pc:docChgLst>
    <pc:chgData name="Siegbert Rudolph" userId="2af4d44886c067cc" providerId="LiveId" clId="{6D333D8C-706D-4F83-BE30-D86A1D29B70C}"/>
    <pc:docChg chg="undo custSel addSld modSld">
      <pc:chgData name="Siegbert Rudolph" userId="2af4d44886c067cc" providerId="LiveId" clId="{6D333D8C-706D-4F83-BE30-D86A1D29B70C}" dt="2023-04-24T19:56:19.685" v="717" actId="1076"/>
      <pc:docMkLst>
        <pc:docMk/>
      </pc:docMkLst>
      <pc:sldChg chg="delSp modSp mod">
        <pc:chgData name="Siegbert Rudolph" userId="2af4d44886c067cc" providerId="LiveId" clId="{6D333D8C-706D-4F83-BE30-D86A1D29B70C}" dt="2023-04-24T19:56:19.654" v="669" actId="1076"/>
        <pc:sldMkLst>
          <pc:docMk/>
          <pc:sldMk cId="26308477" sldId="256"/>
        </pc:sldMkLst>
        <pc:spChg chg="mod">
          <ac:chgData name="Siegbert Rudolph" userId="2af4d44886c067cc" providerId="LiveId" clId="{6D333D8C-706D-4F83-BE30-D86A1D29B70C}" dt="2023-04-24T19:56:19.654" v="669" actId="1076"/>
          <ac:spMkLst>
            <pc:docMk/>
            <pc:sldMk cId="26308477" sldId="256"/>
            <ac:spMk id="2" creationId="{0012FF04-6FF7-87A5-0EB5-F9A5539381D3}"/>
          </ac:spMkLst>
        </pc:spChg>
        <pc:spChg chg="del">
          <ac:chgData name="Siegbert Rudolph" userId="2af4d44886c067cc" providerId="LiveId" clId="{6D333D8C-706D-4F83-BE30-D86A1D29B70C}" dt="2023-04-24T19:56:19.654" v="664" actId="478"/>
          <ac:spMkLst>
            <pc:docMk/>
            <pc:sldMk cId="26308477" sldId="256"/>
            <ac:spMk id="3" creationId="{05FFA795-E171-C19A-F83B-A53F64876E3F}"/>
          </ac:spMkLst>
        </pc:spChg>
        <pc:spChg chg="mod">
          <ac:chgData name="Siegbert Rudolph" userId="2af4d44886c067cc" providerId="LiveId" clId="{6D333D8C-706D-4F83-BE30-D86A1D29B70C}" dt="2023-04-21T17:31:56.514" v="663" actId="20577"/>
          <ac:spMkLst>
            <pc:docMk/>
            <pc:sldMk cId="26308477" sldId="256"/>
            <ac:spMk id="13" creationId="{A2EE7442-826F-4593-846B-1746D03434E8}"/>
          </ac:spMkLst>
        </pc:spChg>
      </pc:sldChg>
      <pc:sldChg chg="delSp modSp mod">
        <pc:chgData name="Siegbert Rudolph" userId="2af4d44886c067cc" providerId="LiveId" clId="{6D333D8C-706D-4F83-BE30-D86A1D29B70C}" dt="2023-04-24T19:56:19.654" v="675" actId="1076"/>
        <pc:sldMkLst>
          <pc:docMk/>
          <pc:sldMk cId="2283616107" sldId="263"/>
        </pc:sldMkLst>
        <pc:spChg chg="mod">
          <ac:chgData name="Siegbert Rudolph" userId="2af4d44886c067cc" providerId="LiveId" clId="{6D333D8C-706D-4F83-BE30-D86A1D29B70C}" dt="2023-04-24T19:56:19.654" v="675" actId="1076"/>
          <ac:spMkLst>
            <pc:docMk/>
            <pc:sldMk cId="2283616107" sldId="263"/>
            <ac:spMk id="2" creationId="{B698B816-BB8F-DDD6-B592-169695632D94}"/>
          </ac:spMkLst>
        </pc:spChg>
        <pc:spChg chg="del">
          <ac:chgData name="Siegbert Rudolph" userId="2af4d44886c067cc" providerId="LiveId" clId="{6D333D8C-706D-4F83-BE30-D86A1D29B70C}" dt="2023-04-24T19:56:19.654" v="670" actId="478"/>
          <ac:spMkLst>
            <pc:docMk/>
            <pc:sldMk cId="2283616107" sldId="263"/>
            <ac:spMk id="4" creationId="{C9264716-2275-A084-013D-85418EDDB3E7}"/>
          </ac:spMkLst>
        </pc:spChg>
      </pc:sldChg>
      <pc:sldChg chg="delSp modSp mod">
        <pc:chgData name="Siegbert Rudolph" userId="2af4d44886c067cc" providerId="LiveId" clId="{6D333D8C-706D-4F83-BE30-D86A1D29B70C}" dt="2023-04-24T19:56:19.685" v="717" actId="1076"/>
        <pc:sldMkLst>
          <pc:docMk/>
          <pc:sldMk cId="2216826815" sldId="281"/>
        </pc:sldMkLst>
        <pc:spChg chg="mod">
          <ac:chgData name="Siegbert Rudolph" userId="2af4d44886c067cc" providerId="LiveId" clId="{6D333D8C-706D-4F83-BE30-D86A1D29B70C}" dt="2023-04-24T19:56:19.685" v="717" actId="1076"/>
          <ac:spMkLst>
            <pc:docMk/>
            <pc:sldMk cId="2216826815" sldId="281"/>
            <ac:spMk id="4" creationId="{42D42998-3191-D6C9-B956-DC167CDF3060}"/>
          </ac:spMkLst>
        </pc:spChg>
        <pc:spChg chg="del">
          <ac:chgData name="Siegbert Rudolph" userId="2af4d44886c067cc" providerId="LiveId" clId="{6D333D8C-706D-4F83-BE30-D86A1D29B70C}" dt="2023-04-24T19:56:19.685" v="712" actId="478"/>
          <ac:spMkLst>
            <pc:docMk/>
            <pc:sldMk cId="2216826815" sldId="281"/>
            <ac:spMk id="5" creationId="{49106251-6671-1C5E-6312-8A20E23ABE17}"/>
          </ac:spMkLst>
        </pc:spChg>
      </pc:sldChg>
      <pc:sldChg chg="delSp modSp mod">
        <pc:chgData name="Siegbert Rudolph" userId="2af4d44886c067cc" providerId="LiveId" clId="{6D333D8C-706D-4F83-BE30-D86A1D29B70C}" dt="2023-04-24T19:56:19.654" v="681" actId="1076"/>
        <pc:sldMkLst>
          <pc:docMk/>
          <pc:sldMk cId="1717118555" sldId="321"/>
        </pc:sldMkLst>
        <pc:spChg chg="mod">
          <ac:chgData name="Siegbert Rudolph" userId="2af4d44886c067cc" providerId="LiveId" clId="{6D333D8C-706D-4F83-BE30-D86A1D29B70C}" dt="2023-04-24T19:56:19.654" v="681" actId="1076"/>
          <ac:spMkLst>
            <pc:docMk/>
            <pc:sldMk cId="1717118555" sldId="321"/>
            <ac:spMk id="2" creationId="{03E85271-4FF9-EEE1-88A2-EDED3AF38254}"/>
          </ac:spMkLst>
        </pc:spChg>
        <pc:spChg chg="del">
          <ac:chgData name="Siegbert Rudolph" userId="2af4d44886c067cc" providerId="LiveId" clId="{6D333D8C-706D-4F83-BE30-D86A1D29B70C}" dt="2023-04-24T19:56:19.654" v="676" actId="478"/>
          <ac:spMkLst>
            <pc:docMk/>
            <pc:sldMk cId="1717118555" sldId="321"/>
            <ac:spMk id="4" creationId="{8BA739B3-BD5C-1500-891A-50D4E5583CB0}"/>
          </ac:spMkLst>
        </pc:spChg>
      </pc:sldChg>
      <pc:sldChg chg="delSp modSp mod">
        <pc:chgData name="Siegbert Rudolph" userId="2af4d44886c067cc" providerId="LiveId" clId="{6D333D8C-706D-4F83-BE30-D86A1D29B70C}" dt="2023-04-24T19:56:19.669" v="687" actId="1076"/>
        <pc:sldMkLst>
          <pc:docMk/>
          <pc:sldMk cId="864522132" sldId="322"/>
        </pc:sldMkLst>
        <pc:spChg chg="mod">
          <ac:chgData name="Siegbert Rudolph" userId="2af4d44886c067cc" providerId="LiveId" clId="{6D333D8C-706D-4F83-BE30-D86A1D29B70C}" dt="2023-04-24T19:56:19.669" v="687" actId="1076"/>
          <ac:spMkLst>
            <pc:docMk/>
            <pc:sldMk cId="864522132" sldId="322"/>
            <ac:spMk id="2" creationId="{ACB110FD-6768-8D39-7398-5BC9868910AE}"/>
          </ac:spMkLst>
        </pc:spChg>
        <pc:spChg chg="del">
          <ac:chgData name="Siegbert Rudolph" userId="2af4d44886c067cc" providerId="LiveId" clId="{6D333D8C-706D-4F83-BE30-D86A1D29B70C}" dt="2023-04-24T19:56:19.654" v="682" actId="478"/>
          <ac:spMkLst>
            <pc:docMk/>
            <pc:sldMk cId="864522132" sldId="322"/>
            <ac:spMk id="4" creationId="{343CD60C-0922-753C-7873-433D118992D4}"/>
          </ac:spMkLst>
        </pc:spChg>
      </pc:sldChg>
      <pc:sldChg chg="delSp modSp mod">
        <pc:chgData name="Siegbert Rudolph" userId="2af4d44886c067cc" providerId="LiveId" clId="{6D333D8C-706D-4F83-BE30-D86A1D29B70C}" dt="2023-04-24T19:56:19.669" v="693" actId="1076"/>
        <pc:sldMkLst>
          <pc:docMk/>
          <pc:sldMk cId="1097903473" sldId="323"/>
        </pc:sldMkLst>
        <pc:spChg chg="mod">
          <ac:chgData name="Siegbert Rudolph" userId="2af4d44886c067cc" providerId="LiveId" clId="{6D333D8C-706D-4F83-BE30-D86A1D29B70C}" dt="2023-04-24T19:56:19.669" v="693" actId="1076"/>
          <ac:spMkLst>
            <pc:docMk/>
            <pc:sldMk cId="1097903473" sldId="323"/>
            <ac:spMk id="2" creationId="{98F28373-FD84-92C0-F6AB-A2700EEF71D8}"/>
          </ac:spMkLst>
        </pc:spChg>
        <pc:spChg chg="del">
          <ac:chgData name="Siegbert Rudolph" userId="2af4d44886c067cc" providerId="LiveId" clId="{6D333D8C-706D-4F83-BE30-D86A1D29B70C}" dt="2023-04-24T19:56:19.669" v="688" actId="478"/>
          <ac:spMkLst>
            <pc:docMk/>
            <pc:sldMk cId="1097903473" sldId="323"/>
            <ac:spMk id="4" creationId="{1090A7B6-DC3D-E283-5364-E04114FFCCFA}"/>
          </ac:spMkLst>
        </pc:spChg>
      </pc:sldChg>
      <pc:sldChg chg="delSp modSp mod">
        <pc:chgData name="Siegbert Rudolph" userId="2af4d44886c067cc" providerId="LiveId" clId="{6D333D8C-706D-4F83-BE30-D86A1D29B70C}" dt="2023-04-24T19:56:19.669" v="699" actId="1076"/>
        <pc:sldMkLst>
          <pc:docMk/>
          <pc:sldMk cId="1477905694" sldId="324"/>
        </pc:sldMkLst>
        <pc:spChg chg="mod">
          <ac:chgData name="Siegbert Rudolph" userId="2af4d44886c067cc" providerId="LiveId" clId="{6D333D8C-706D-4F83-BE30-D86A1D29B70C}" dt="2023-04-24T19:56:19.669" v="699" actId="1076"/>
          <ac:spMkLst>
            <pc:docMk/>
            <pc:sldMk cId="1477905694" sldId="324"/>
            <ac:spMk id="2" creationId="{1AE723F7-8C0C-06DB-598E-F4C673E5029D}"/>
          </ac:spMkLst>
        </pc:spChg>
        <pc:spChg chg="del">
          <ac:chgData name="Siegbert Rudolph" userId="2af4d44886c067cc" providerId="LiveId" clId="{6D333D8C-706D-4F83-BE30-D86A1D29B70C}" dt="2023-04-24T19:56:19.669" v="694" actId="478"/>
          <ac:spMkLst>
            <pc:docMk/>
            <pc:sldMk cId="1477905694" sldId="324"/>
            <ac:spMk id="4" creationId="{A0FE7E54-C063-8836-F290-4F05AA4DC606}"/>
          </ac:spMkLst>
        </pc:spChg>
      </pc:sldChg>
      <pc:sldChg chg="delSp modSp mod">
        <pc:chgData name="Siegbert Rudolph" userId="2af4d44886c067cc" providerId="LiveId" clId="{6D333D8C-706D-4F83-BE30-D86A1D29B70C}" dt="2023-04-24T19:56:19.669" v="705" actId="1076"/>
        <pc:sldMkLst>
          <pc:docMk/>
          <pc:sldMk cId="2565847309" sldId="325"/>
        </pc:sldMkLst>
        <pc:spChg chg="mod">
          <ac:chgData name="Siegbert Rudolph" userId="2af4d44886c067cc" providerId="LiveId" clId="{6D333D8C-706D-4F83-BE30-D86A1D29B70C}" dt="2023-04-24T19:56:19.669" v="705" actId="1076"/>
          <ac:spMkLst>
            <pc:docMk/>
            <pc:sldMk cId="2565847309" sldId="325"/>
            <ac:spMk id="2" creationId="{CC315468-FF7D-42D3-2E25-AEA16576FB57}"/>
          </ac:spMkLst>
        </pc:spChg>
        <pc:spChg chg="del">
          <ac:chgData name="Siegbert Rudolph" userId="2af4d44886c067cc" providerId="LiveId" clId="{6D333D8C-706D-4F83-BE30-D86A1D29B70C}" dt="2023-04-24T19:56:19.669" v="700" actId="478"/>
          <ac:spMkLst>
            <pc:docMk/>
            <pc:sldMk cId="2565847309" sldId="325"/>
            <ac:spMk id="4" creationId="{7692A769-713A-7E7E-7CEB-954E2B80A6D9}"/>
          </ac:spMkLst>
        </pc:spChg>
      </pc:sldChg>
      <pc:sldChg chg="addSp delSp modSp add mod modAnim">
        <pc:chgData name="Siegbert Rudolph" userId="2af4d44886c067cc" providerId="LiveId" clId="{6D333D8C-706D-4F83-BE30-D86A1D29B70C}" dt="2023-04-24T19:56:19.685" v="711" actId="1076"/>
        <pc:sldMkLst>
          <pc:docMk/>
          <pc:sldMk cId="3835945132" sldId="326"/>
        </pc:sldMkLst>
        <pc:spChg chg="add mod">
          <ac:chgData name="Siegbert Rudolph" userId="2af4d44886c067cc" providerId="LiveId" clId="{6D333D8C-706D-4F83-BE30-D86A1D29B70C}" dt="2023-04-20T11:14:39.739" v="63" actId="1037"/>
          <ac:spMkLst>
            <pc:docMk/>
            <pc:sldMk cId="3835945132" sldId="326"/>
            <ac:spMk id="2" creationId="{B44C081B-63E1-98EE-CEFC-E5E9441B13B0}"/>
          </ac:spMkLst>
        </pc:spChg>
        <pc:spChg chg="del">
          <ac:chgData name="Siegbert Rudolph" userId="2af4d44886c067cc" providerId="LiveId" clId="{6D333D8C-706D-4F83-BE30-D86A1D29B70C}" dt="2023-04-24T19:56:19.669" v="706" actId="478"/>
          <ac:spMkLst>
            <pc:docMk/>
            <pc:sldMk cId="3835945132" sldId="326"/>
            <ac:spMk id="4" creationId="{7692A769-713A-7E7E-7CEB-954E2B80A6D9}"/>
          </ac:spMkLst>
        </pc:spChg>
        <pc:spChg chg="mod">
          <ac:chgData name="Siegbert Rudolph" userId="2af4d44886c067cc" providerId="LiveId" clId="{6D333D8C-706D-4F83-BE30-D86A1D29B70C}" dt="2023-04-24T19:56:19.685" v="711" actId="1076"/>
          <ac:spMkLst>
            <pc:docMk/>
            <pc:sldMk cId="3835945132" sldId="326"/>
            <ac:spMk id="6" creationId="{3D4C19C2-97EE-C977-47E7-B6C05196425B}"/>
          </ac:spMkLst>
        </pc:spChg>
        <pc:spChg chg="add mod">
          <ac:chgData name="Siegbert Rudolph" userId="2af4d44886c067cc" providerId="LiveId" clId="{6D333D8C-706D-4F83-BE30-D86A1D29B70C}" dt="2023-04-20T11:17:01.942" v="92" actId="1036"/>
          <ac:spMkLst>
            <pc:docMk/>
            <pc:sldMk cId="3835945132" sldId="326"/>
            <ac:spMk id="7" creationId="{3741372E-9486-322A-4DE7-D5CAB98DE85E}"/>
          </ac:spMkLst>
        </pc:spChg>
        <pc:spChg chg="add mod">
          <ac:chgData name="Siegbert Rudolph" userId="2af4d44886c067cc" providerId="LiveId" clId="{6D333D8C-706D-4F83-BE30-D86A1D29B70C}" dt="2023-04-20T11:26:32.139" v="633" actId="1038"/>
          <ac:spMkLst>
            <pc:docMk/>
            <pc:sldMk cId="3835945132" sldId="326"/>
            <ac:spMk id="8" creationId="{A45FE31D-D2EC-C475-7FFE-1DF5AC2DD00E}"/>
          </ac:spMkLst>
        </pc:spChg>
        <pc:spChg chg="add mod">
          <ac:chgData name="Siegbert Rudolph" userId="2af4d44886c067cc" providerId="LiveId" clId="{6D333D8C-706D-4F83-BE30-D86A1D29B70C}" dt="2023-04-20T11:26:41.876" v="640" actId="1038"/>
          <ac:spMkLst>
            <pc:docMk/>
            <pc:sldMk cId="3835945132" sldId="326"/>
            <ac:spMk id="9" creationId="{31CD1313-41A6-4BD4-2364-28B9CA1081E0}"/>
          </ac:spMkLst>
        </pc:spChg>
        <pc:spChg chg="add mod">
          <ac:chgData name="Siegbert Rudolph" userId="2af4d44886c067cc" providerId="LiveId" clId="{6D333D8C-706D-4F83-BE30-D86A1D29B70C}" dt="2023-04-20T11:26:12.119" v="573" actId="1038"/>
          <ac:spMkLst>
            <pc:docMk/>
            <pc:sldMk cId="3835945132" sldId="326"/>
            <ac:spMk id="10" creationId="{9E17C8D1-0E8F-FD01-0B0E-9DAB29C1DD65}"/>
          </ac:spMkLst>
        </pc:spChg>
        <pc:spChg chg="add mod">
          <ac:chgData name="Siegbert Rudolph" userId="2af4d44886c067cc" providerId="LiveId" clId="{6D333D8C-706D-4F83-BE30-D86A1D29B70C}" dt="2023-04-20T11:27:13.763" v="645" actId="6549"/>
          <ac:spMkLst>
            <pc:docMk/>
            <pc:sldMk cId="3835945132" sldId="326"/>
            <ac:spMk id="11" creationId="{026F42DC-890A-8348-9466-02884263C461}"/>
          </ac:spMkLst>
        </pc:spChg>
        <pc:spChg chg="mod">
          <ac:chgData name="Siegbert Rudolph" userId="2af4d44886c067cc" providerId="LiveId" clId="{6D333D8C-706D-4F83-BE30-D86A1D29B70C}" dt="2023-04-20T11:16:42.052" v="80" actId="1076"/>
          <ac:spMkLst>
            <pc:docMk/>
            <pc:sldMk cId="3835945132" sldId="326"/>
            <ac:spMk id="15" creationId="{B093EFB1-A103-44D0-BC7D-83DBB8D7652B}"/>
          </ac:spMkLst>
        </pc:spChg>
        <pc:spChg chg="add mod">
          <ac:chgData name="Siegbert Rudolph" userId="2af4d44886c067cc" providerId="LiveId" clId="{6D333D8C-706D-4F83-BE30-D86A1D29B70C}" dt="2023-04-20T11:25:28.569" v="481" actId="1037"/>
          <ac:spMkLst>
            <pc:docMk/>
            <pc:sldMk cId="3835945132" sldId="326"/>
            <ac:spMk id="16" creationId="{6DD65645-713A-296B-6682-CEF5999D7A8C}"/>
          </ac:spMkLst>
        </pc:spChg>
        <pc:spChg chg="mod">
          <ac:chgData name="Siegbert Rudolph" userId="2af4d44886c067cc" providerId="LiveId" clId="{6D333D8C-706D-4F83-BE30-D86A1D29B70C}" dt="2023-04-20T11:13:30.169" v="28" actId="20577"/>
          <ac:spMkLst>
            <pc:docMk/>
            <pc:sldMk cId="3835945132" sldId="326"/>
            <ac:spMk id="17" creationId="{3E11B6C2-C929-4651-AD99-FEF287387F36}"/>
          </ac:spMkLst>
        </pc:spChg>
        <pc:spChg chg="mod">
          <ac:chgData name="Siegbert Rudolph" userId="2af4d44886c067cc" providerId="LiveId" clId="{6D333D8C-706D-4F83-BE30-D86A1D29B70C}" dt="2023-04-20T11:23:36.286" v="285" actId="20577"/>
          <ac:spMkLst>
            <pc:docMk/>
            <pc:sldMk cId="3835945132" sldId="326"/>
            <ac:spMk id="18" creationId="{4D4029A6-4CA8-4776-8F89-A71B31B5D0AD}"/>
          </ac:spMkLst>
        </pc:spChg>
        <pc:spChg chg="mod">
          <ac:chgData name="Siegbert Rudolph" userId="2af4d44886c067cc" providerId="LiveId" clId="{6D333D8C-706D-4F83-BE30-D86A1D29B70C}" dt="2023-04-20T11:22:27.286" v="225" actId="20577"/>
          <ac:spMkLst>
            <pc:docMk/>
            <pc:sldMk cId="3835945132" sldId="326"/>
            <ac:spMk id="20" creationId="{5AD3A438-0556-4069-8726-6269EEF82031}"/>
          </ac:spMkLst>
        </pc:spChg>
        <pc:spChg chg="mod">
          <ac:chgData name="Siegbert Rudolph" userId="2af4d44886c067cc" providerId="LiveId" clId="{6D333D8C-706D-4F83-BE30-D86A1D29B70C}" dt="2023-04-20T11:26:23.601" v="598" actId="20577"/>
          <ac:spMkLst>
            <pc:docMk/>
            <pc:sldMk cId="3835945132" sldId="326"/>
            <ac:spMk id="22" creationId="{FD867D4D-727E-4A75-9E95-01044C81CB0A}"/>
          </ac:spMkLst>
        </pc:spChg>
        <pc:spChg chg="mod">
          <ac:chgData name="Siegbert Rudolph" userId="2af4d44886c067cc" providerId="LiveId" clId="{6D333D8C-706D-4F83-BE30-D86A1D29B70C}" dt="2023-04-20T11:26:02.596" v="536" actId="6549"/>
          <ac:spMkLst>
            <pc:docMk/>
            <pc:sldMk cId="3835945132" sldId="326"/>
            <ac:spMk id="23" creationId="{D458E087-7390-4D74-9EC7-9BF2B1F3E6DF}"/>
          </ac:spMkLst>
        </pc:spChg>
        <pc:spChg chg="mod">
          <ac:chgData name="Siegbert Rudolph" userId="2af4d44886c067cc" providerId="LiveId" clId="{6D333D8C-706D-4F83-BE30-D86A1D29B70C}" dt="2023-04-20T11:24:49.088" v="429" actId="6549"/>
          <ac:spMkLst>
            <pc:docMk/>
            <pc:sldMk cId="3835945132" sldId="326"/>
            <ac:spMk id="27" creationId="{99B66BA3-BD24-4887-A15C-A15B868F4E40}"/>
          </ac:spMkLst>
        </pc:spChg>
        <pc:spChg chg="add mod">
          <ac:chgData name="Siegbert Rudolph" userId="2af4d44886c067cc" providerId="LiveId" clId="{6D333D8C-706D-4F83-BE30-D86A1D29B70C}" dt="2023-04-20T11:25:38.672" v="509" actId="1038"/>
          <ac:spMkLst>
            <pc:docMk/>
            <pc:sldMk cId="3835945132" sldId="326"/>
            <ac:spMk id="29" creationId="{BE487417-2BD5-0399-34C2-F43467F5AAF1}"/>
          </ac:spMkLst>
        </pc:spChg>
        <pc:spChg chg="add mod">
          <ac:chgData name="Siegbert Rudolph" userId="2af4d44886c067cc" providerId="LiveId" clId="{6D333D8C-706D-4F83-BE30-D86A1D29B70C}" dt="2023-04-20T11:24:09.641" v="330" actId="1038"/>
          <ac:spMkLst>
            <pc:docMk/>
            <pc:sldMk cId="3835945132" sldId="326"/>
            <ac:spMk id="30" creationId="{91197458-051E-464E-7746-DBC23C45D52B}"/>
          </ac:spMkLst>
        </pc:spChg>
        <pc:spChg chg="add mod">
          <ac:chgData name="Siegbert Rudolph" userId="2af4d44886c067cc" providerId="LiveId" clId="{6D333D8C-706D-4F83-BE30-D86A1D29B70C}" dt="2023-04-20T11:24:18.184" v="332" actId="1036"/>
          <ac:spMkLst>
            <pc:docMk/>
            <pc:sldMk cId="3835945132" sldId="326"/>
            <ac:spMk id="31" creationId="{603EA783-644D-1F70-3F35-07601BFA0CE5}"/>
          </ac:spMkLst>
        </pc:spChg>
        <pc:spChg chg="add mod">
          <ac:chgData name="Siegbert Rudolph" userId="2af4d44886c067cc" providerId="LiveId" clId="{6D333D8C-706D-4F83-BE30-D86A1D29B70C}" dt="2023-04-20T11:23:04.426" v="248" actId="1038"/>
          <ac:spMkLst>
            <pc:docMk/>
            <pc:sldMk cId="3835945132" sldId="326"/>
            <ac:spMk id="32" creationId="{8EC62D00-801E-FDE8-750C-2BE006C25B15}"/>
          </ac:spMkLst>
        </pc:spChg>
        <pc:spChg chg="add mod">
          <ac:chgData name="Siegbert Rudolph" userId="2af4d44886c067cc" providerId="LiveId" clId="{6D333D8C-706D-4F83-BE30-D86A1D29B70C}" dt="2023-04-20T11:23:12.288" v="260" actId="1037"/>
          <ac:spMkLst>
            <pc:docMk/>
            <pc:sldMk cId="3835945132" sldId="326"/>
            <ac:spMk id="33" creationId="{70D4F880-F6F2-7DAD-5F14-DD4315575820}"/>
          </ac:spMkLst>
        </pc:spChg>
      </pc:sldChg>
    </pc:docChg>
  </pc:docChgLst>
  <pc:docChgLst>
    <pc:chgData name="Siegbert Rudolph" userId="2af4d44886c067cc" providerId="LiveId" clId="{2EC66DE5-20BB-48B8-B74C-463342121AD7}"/>
    <pc:docChg chg="custSel modSld">
      <pc:chgData name="Siegbert Rudolph" userId="2af4d44886c067cc" providerId="LiveId" clId="{2EC66DE5-20BB-48B8-B74C-463342121AD7}" dt="2024-03-26T16:09:51.677" v="203" actId="1076"/>
      <pc:docMkLst>
        <pc:docMk/>
      </pc:docMkLst>
      <pc:sldChg chg="delSp modSp mod">
        <pc:chgData name="Siegbert Rudolph" userId="2af4d44886c067cc" providerId="LiveId" clId="{2EC66DE5-20BB-48B8-B74C-463342121AD7}" dt="2024-03-26T16:09:51.630" v="155" actId="1076"/>
        <pc:sldMkLst>
          <pc:docMk/>
          <pc:sldMk cId="26308477" sldId="256"/>
        </pc:sldMkLst>
        <pc:spChg chg="del">
          <ac:chgData name="Siegbert Rudolph" userId="2af4d44886c067cc" providerId="LiveId" clId="{2EC66DE5-20BB-48B8-B74C-463342121AD7}" dt="2023-08-18T15:29:59.879" v="96" actId="478"/>
          <ac:spMkLst>
            <pc:docMk/>
            <pc:sldMk cId="26308477" sldId="256"/>
            <ac:spMk id="2" creationId="{0012FF04-6FF7-87A5-0EB5-F9A5539381D3}"/>
          </ac:spMkLst>
        </pc:spChg>
        <pc:spChg chg="mod">
          <ac:chgData name="Siegbert Rudolph" userId="2af4d44886c067cc" providerId="LiveId" clId="{2EC66DE5-20BB-48B8-B74C-463342121AD7}" dt="2024-03-26T16:09:51.630" v="155" actId="1076"/>
          <ac:spMkLst>
            <pc:docMk/>
            <pc:sldMk cId="26308477" sldId="256"/>
            <ac:spMk id="2" creationId="{5202E862-A985-9CE5-6C3A-B841A45654F8}"/>
          </ac:spMkLst>
        </pc:spChg>
        <pc:spChg chg="del mod">
          <ac:chgData name="Siegbert Rudolph" userId="2af4d44886c067cc" providerId="LiveId" clId="{2EC66DE5-20BB-48B8-B74C-463342121AD7}" dt="2022-09-23T17:31:52.569" v="48" actId="478"/>
          <ac:spMkLst>
            <pc:docMk/>
            <pc:sldMk cId="26308477" sldId="256"/>
            <ac:spMk id="2" creationId="{AE200D92-6653-BAF8-14B0-B095F20938E2}"/>
          </ac:spMkLst>
        </pc:spChg>
        <pc:spChg chg="mod">
          <ac:chgData name="Siegbert Rudolph" userId="2af4d44886c067cc" providerId="LiveId" clId="{2EC66DE5-20BB-48B8-B74C-463342121AD7}" dt="2022-09-23T17:31:52.571" v="53" actId="1076"/>
          <ac:spMkLst>
            <pc:docMk/>
            <pc:sldMk cId="26308477" sldId="256"/>
            <ac:spMk id="3" creationId="{05FFA795-E171-C19A-F83B-A53F64876E3F}"/>
          </ac:spMkLst>
        </pc:spChg>
        <pc:spChg chg="del">
          <ac:chgData name="Siegbert Rudolph" userId="2af4d44886c067cc" providerId="LiveId" clId="{2EC66DE5-20BB-48B8-B74C-463342121AD7}" dt="2022-09-20T17:28:40.169" v="0" actId="478"/>
          <ac:spMkLst>
            <pc:docMk/>
            <pc:sldMk cId="26308477" sldId="256"/>
            <ac:spMk id="3" creationId="{1CEA1E57-9220-E8D9-7C91-24FF495CAE05}"/>
          </ac:spMkLst>
        </pc:spChg>
        <pc:spChg chg="del mod">
          <ac:chgData name="Siegbert Rudolph" userId="2af4d44886c067cc" providerId="LiveId" clId="{2EC66DE5-20BB-48B8-B74C-463342121AD7}" dt="2024-03-26T16:09:51.630" v="150" actId="478"/>
          <ac:spMkLst>
            <pc:docMk/>
            <pc:sldMk cId="26308477" sldId="256"/>
            <ac:spMk id="3" creationId="{6CBBCE7F-FC15-523D-B9C7-09CC434B7365}"/>
          </ac:spMkLst>
        </pc:spChg>
      </pc:sldChg>
      <pc:sldChg chg="delSp modSp mod">
        <pc:chgData name="Siegbert Rudolph" userId="2af4d44886c067cc" providerId="LiveId" clId="{2EC66DE5-20BB-48B8-B74C-463342121AD7}" dt="2024-03-26T16:09:51.630" v="161" actId="1076"/>
        <pc:sldMkLst>
          <pc:docMk/>
          <pc:sldMk cId="2283616107" sldId="263"/>
        </pc:sldMkLst>
        <pc:spChg chg="del mod">
          <ac:chgData name="Siegbert Rudolph" userId="2af4d44886c067cc" providerId="LiveId" clId="{2EC66DE5-20BB-48B8-B74C-463342121AD7}" dt="2022-09-23T17:31:52.571" v="54" actId="478"/>
          <ac:spMkLst>
            <pc:docMk/>
            <pc:sldMk cId="2283616107" sldId="263"/>
            <ac:spMk id="2" creationId="{2C5C5213-1A4F-0269-24C5-6B7658535FF4}"/>
          </ac:spMkLst>
        </pc:spChg>
        <pc:spChg chg="del">
          <ac:chgData name="Siegbert Rudolph" userId="2af4d44886c067cc" providerId="LiveId" clId="{2EC66DE5-20BB-48B8-B74C-463342121AD7}" dt="2023-08-18T15:29:59.889" v="102" actId="478"/>
          <ac:spMkLst>
            <pc:docMk/>
            <pc:sldMk cId="2283616107" sldId="263"/>
            <ac:spMk id="2" creationId="{B698B816-BB8F-DDD6-B592-169695632D94}"/>
          </ac:spMkLst>
        </pc:spChg>
        <pc:spChg chg="mod">
          <ac:chgData name="Siegbert Rudolph" userId="2af4d44886c067cc" providerId="LiveId" clId="{2EC66DE5-20BB-48B8-B74C-463342121AD7}" dt="2024-03-26T16:09:51.630" v="161" actId="1076"/>
          <ac:spMkLst>
            <pc:docMk/>
            <pc:sldMk cId="2283616107" sldId="263"/>
            <ac:spMk id="2" creationId="{E6626DBE-E501-72B2-084C-B831EADF7187}"/>
          </ac:spMkLst>
        </pc:spChg>
        <pc:spChg chg="del">
          <ac:chgData name="Siegbert Rudolph" userId="2af4d44886c067cc" providerId="LiveId" clId="{2EC66DE5-20BB-48B8-B74C-463342121AD7}" dt="2022-09-20T17:28:40.169" v="6" actId="478"/>
          <ac:spMkLst>
            <pc:docMk/>
            <pc:sldMk cId="2283616107" sldId="263"/>
            <ac:spMk id="4" creationId="{6C7ABBA1-E280-B686-6EE0-3E0B3FA12A15}"/>
          </ac:spMkLst>
        </pc:spChg>
        <pc:spChg chg="del mod">
          <ac:chgData name="Siegbert Rudolph" userId="2af4d44886c067cc" providerId="LiveId" clId="{2EC66DE5-20BB-48B8-B74C-463342121AD7}" dt="2024-03-26T16:09:51.630" v="156" actId="478"/>
          <ac:spMkLst>
            <pc:docMk/>
            <pc:sldMk cId="2283616107" sldId="263"/>
            <ac:spMk id="4" creationId="{81F8020F-B33E-93E2-F58B-0D84A050594F}"/>
          </ac:spMkLst>
        </pc:spChg>
        <pc:spChg chg="mod">
          <ac:chgData name="Siegbert Rudolph" userId="2af4d44886c067cc" providerId="LiveId" clId="{2EC66DE5-20BB-48B8-B74C-463342121AD7}" dt="2022-09-23T17:31:52.581" v="59" actId="1076"/>
          <ac:spMkLst>
            <pc:docMk/>
            <pc:sldMk cId="2283616107" sldId="263"/>
            <ac:spMk id="4" creationId="{C9264716-2275-A084-013D-85418EDDB3E7}"/>
          </ac:spMkLst>
        </pc:spChg>
      </pc:sldChg>
      <pc:sldChg chg="delSp modSp mod">
        <pc:chgData name="Siegbert Rudolph" userId="2af4d44886c067cc" providerId="LiveId" clId="{2EC66DE5-20BB-48B8-B74C-463342121AD7}" dt="2024-03-26T16:09:51.677" v="203" actId="1076"/>
        <pc:sldMkLst>
          <pc:docMk/>
          <pc:sldMk cId="2216826815" sldId="281"/>
        </pc:sldMkLst>
        <pc:spChg chg="mod">
          <ac:chgData name="Siegbert Rudolph" userId="2af4d44886c067cc" providerId="LiveId" clId="{2EC66DE5-20BB-48B8-B74C-463342121AD7}" dt="2024-03-26T16:09:51.677" v="203" actId="1076"/>
          <ac:spMkLst>
            <pc:docMk/>
            <pc:sldMk cId="2216826815" sldId="281"/>
            <ac:spMk id="4" creationId="{32E0EEE3-7BA6-9B9C-57D6-1D0DE01FBF55}"/>
          </ac:spMkLst>
        </pc:spChg>
        <pc:spChg chg="del">
          <ac:chgData name="Siegbert Rudolph" userId="2af4d44886c067cc" providerId="LiveId" clId="{2EC66DE5-20BB-48B8-B74C-463342121AD7}" dt="2023-08-18T15:29:59.919" v="144" actId="478"/>
          <ac:spMkLst>
            <pc:docMk/>
            <pc:sldMk cId="2216826815" sldId="281"/>
            <ac:spMk id="4" creationId="{42D42998-3191-D6C9-B956-DC167CDF3060}"/>
          </ac:spMkLst>
        </pc:spChg>
        <pc:spChg chg="del mod">
          <ac:chgData name="Siegbert Rudolph" userId="2af4d44886c067cc" providerId="LiveId" clId="{2EC66DE5-20BB-48B8-B74C-463342121AD7}" dt="2022-09-23T17:31:52.611" v="90" actId="478"/>
          <ac:spMkLst>
            <pc:docMk/>
            <pc:sldMk cId="2216826815" sldId="281"/>
            <ac:spMk id="4" creationId="{F282A486-DC4D-EEF8-B94C-667FDB0532AC}"/>
          </ac:spMkLst>
        </pc:spChg>
        <pc:spChg chg="mod">
          <ac:chgData name="Siegbert Rudolph" userId="2af4d44886c067cc" providerId="LiveId" clId="{2EC66DE5-20BB-48B8-B74C-463342121AD7}" dt="2022-09-23T17:31:52.619" v="95" actId="1076"/>
          <ac:spMkLst>
            <pc:docMk/>
            <pc:sldMk cId="2216826815" sldId="281"/>
            <ac:spMk id="5" creationId="{49106251-6671-1C5E-6312-8A20E23ABE17}"/>
          </ac:spMkLst>
        </pc:spChg>
        <pc:spChg chg="del">
          <ac:chgData name="Siegbert Rudolph" userId="2af4d44886c067cc" providerId="LiveId" clId="{2EC66DE5-20BB-48B8-B74C-463342121AD7}" dt="2022-09-20T17:28:40.206" v="42" actId="478"/>
          <ac:spMkLst>
            <pc:docMk/>
            <pc:sldMk cId="2216826815" sldId="281"/>
            <ac:spMk id="5" creationId="{81A1FB4B-2A8B-C549-A671-CA1814C761A9}"/>
          </ac:spMkLst>
        </pc:spChg>
        <pc:spChg chg="del mod">
          <ac:chgData name="Siegbert Rudolph" userId="2af4d44886c067cc" providerId="LiveId" clId="{2EC66DE5-20BB-48B8-B74C-463342121AD7}" dt="2024-03-26T16:09:51.677" v="198" actId="478"/>
          <ac:spMkLst>
            <pc:docMk/>
            <pc:sldMk cId="2216826815" sldId="281"/>
            <ac:spMk id="5" creationId="{F888E827-268F-BA55-E6C3-BBA694F7B5A0}"/>
          </ac:spMkLst>
        </pc:spChg>
      </pc:sldChg>
      <pc:sldChg chg="delSp modSp mod">
        <pc:chgData name="Siegbert Rudolph" userId="2af4d44886c067cc" providerId="LiveId" clId="{2EC66DE5-20BB-48B8-B74C-463342121AD7}" dt="2024-03-26T16:09:51.645" v="167" actId="1076"/>
        <pc:sldMkLst>
          <pc:docMk/>
          <pc:sldMk cId="1717118555" sldId="321"/>
        </pc:sldMkLst>
        <pc:spChg chg="del">
          <ac:chgData name="Siegbert Rudolph" userId="2af4d44886c067cc" providerId="LiveId" clId="{2EC66DE5-20BB-48B8-B74C-463342121AD7}" dt="2023-08-18T15:29:59.889" v="108" actId="478"/>
          <ac:spMkLst>
            <pc:docMk/>
            <pc:sldMk cId="1717118555" sldId="321"/>
            <ac:spMk id="2" creationId="{03E85271-4FF9-EEE1-88A2-EDED3AF38254}"/>
          </ac:spMkLst>
        </pc:spChg>
        <pc:spChg chg="mod">
          <ac:chgData name="Siegbert Rudolph" userId="2af4d44886c067cc" providerId="LiveId" clId="{2EC66DE5-20BB-48B8-B74C-463342121AD7}" dt="2024-03-26T16:09:51.645" v="167" actId="1076"/>
          <ac:spMkLst>
            <pc:docMk/>
            <pc:sldMk cId="1717118555" sldId="321"/>
            <ac:spMk id="2" creationId="{34F20286-DE61-4CD6-215A-B0D2F4AB7471}"/>
          </ac:spMkLst>
        </pc:spChg>
        <pc:spChg chg="del mod">
          <ac:chgData name="Siegbert Rudolph" userId="2af4d44886c067cc" providerId="LiveId" clId="{2EC66DE5-20BB-48B8-B74C-463342121AD7}" dt="2022-09-23T17:31:52.581" v="60" actId="478"/>
          <ac:spMkLst>
            <pc:docMk/>
            <pc:sldMk cId="1717118555" sldId="321"/>
            <ac:spMk id="2" creationId="{EBE403C9-C644-223B-7FAB-F253FA35D5E5}"/>
          </ac:spMkLst>
        </pc:spChg>
        <pc:spChg chg="del mod">
          <ac:chgData name="Siegbert Rudolph" userId="2af4d44886c067cc" providerId="LiveId" clId="{2EC66DE5-20BB-48B8-B74C-463342121AD7}" dt="2024-03-26T16:09:51.630" v="162" actId="478"/>
          <ac:spMkLst>
            <pc:docMk/>
            <pc:sldMk cId="1717118555" sldId="321"/>
            <ac:spMk id="4" creationId="{08C67D76-6461-ABB7-27F4-7C71DC3F7F94}"/>
          </ac:spMkLst>
        </pc:spChg>
        <pc:spChg chg="mod">
          <ac:chgData name="Siegbert Rudolph" userId="2af4d44886c067cc" providerId="LiveId" clId="{2EC66DE5-20BB-48B8-B74C-463342121AD7}" dt="2022-09-23T17:31:52.581" v="65" actId="1076"/>
          <ac:spMkLst>
            <pc:docMk/>
            <pc:sldMk cId="1717118555" sldId="321"/>
            <ac:spMk id="4" creationId="{8BA739B3-BD5C-1500-891A-50D4E5583CB0}"/>
          </ac:spMkLst>
        </pc:spChg>
        <pc:spChg chg="del">
          <ac:chgData name="Siegbert Rudolph" userId="2af4d44886c067cc" providerId="LiveId" clId="{2EC66DE5-20BB-48B8-B74C-463342121AD7}" dt="2022-09-20T17:28:40.184" v="12" actId="478"/>
          <ac:spMkLst>
            <pc:docMk/>
            <pc:sldMk cId="1717118555" sldId="321"/>
            <ac:spMk id="4" creationId="{ABC31182-0E3A-E5A2-130A-88CDDD725BBE}"/>
          </ac:spMkLst>
        </pc:spChg>
      </pc:sldChg>
      <pc:sldChg chg="delSp modSp mod">
        <pc:chgData name="Siegbert Rudolph" userId="2af4d44886c067cc" providerId="LiveId" clId="{2EC66DE5-20BB-48B8-B74C-463342121AD7}" dt="2024-03-26T16:09:51.645" v="173" actId="1076"/>
        <pc:sldMkLst>
          <pc:docMk/>
          <pc:sldMk cId="864522132" sldId="322"/>
        </pc:sldMkLst>
        <pc:spChg chg="mod">
          <ac:chgData name="Siegbert Rudolph" userId="2af4d44886c067cc" providerId="LiveId" clId="{2EC66DE5-20BB-48B8-B74C-463342121AD7}" dt="2024-03-26T16:09:51.645" v="173" actId="1076"/>
          <ac:spMkLst>
            <pc:docMk/>
            <pc:sldMk cId="864522132" sldId="322"/>
            <ac:spMk id="2" creationId="{88D823C2-8638-12F9-338A-951F53D641C3}"/>
          </ac:spMkLst>
        </pc:spChg>
        <pc:spChg chg="del mod">
          <ac:chgData name="Siegbert Rudolph" userId="2af4d44886c067cc" providerId="LiveId" clId="{2EC66DE5-20BB-48B8-B74C-463342121AD7}" dt="2022-09-23T17:31:52.581" v="66" actId="478"/>
          <ac:spMkLst>
            <pc:docMk/>
            <pc:sldMk cId="864522132" sldId="322"/>
            <ac:spMk id="2" creationId="{92846173-1707-B27B-6B95-363F757841DF}"/>
          </ac:spMkLst>
        </pc:spChg>
        <pc:spChg chg="del">
          <ac:chgData name="Siegbert Rudolph" userId="2af4d44886c067cc" providerId="LiveId" clId="{2EC66DE5-20BB-48B8-B74C-463342121AD7}" dt="2023-08-18T15:29:59.899" v="114" actId="478"/>
          <ac:spMkLst>
            <pc:docMk/>
            <pc:sldMk cId="864522132" sldId="322"/>
            <ac:spMk id="2" creationId="{ACB110FD-6768-8D39-7398-5BC9868910AE}"/>
          </ac:spMkLst>
        </pc:spChg>
        <pc:spChg chg="mod">
          <ac:chgData name="Siegbert Rudolph" userId="2af4d44886c067cc" providerId="LiveId" clId="{2EC66DE5-20BB-48B8-B74C-463342121AD7}" dt="2022-09-23T17:31:52.591" v="71" actId="1076"/>
          <ac:spMkLst>
            <pc:docMk/>
            <pc:sldMk cId="864522132" sldId="322"/>
            <ac:spMk id="4" creationId="{343CD60C-0922-753C-7873-433D118992D4}"/>
          </ac:spMkLst>
        </pc:spChg>
        <pc:spChg chg="del mod">
          <ac:chgData name="Siegbert Rudolph" userId="2af4d44886c067cc" providerId="LiveId" clId="{2EC66DE5-20BB-48B8-B74C-463342121AD7}" dt="2024-03-26T16:09:51.645" v="168" actId="478"/>
          <ac:spMkLst>
            <pc:docMk/>
            <pc:sldMk cId="864522132" sldId="322"/>
            <ac:spMk id="4" creationId="{9989A305-491A-B51F-581B-44599FC6484D}"/>
          </ac:spMkLst>
        </pc:spChg>
        <pc:spChg chg="del">
          <ac:chgData name="Siegbert Rudolph" userId="2af4d44886c067cc" providerId="LiveId" clId="{2EC66DE5-20BB-48B8-B74C-463342121AD7}" dt="2022-09-20T17:28:40.184" v="18" actId="478"/>
          <ac:spMkLst>
            <pc:docMk/>
            <pc:sldMk cId="864522132" sldId="322"/>
            <ac:spMk id="4" creationId="{CA978BAD-4C03-BB03-363E-9523D958BE4D}"/>
          </ac:spMkLst>
        </pc:spChg>
      </pc:sldChg>
      <pc:sldChg chg="delSp modSp mod">
        <pc:chgData name="Siegbert Rudolph" userId="2af4d44886c067cc" providerId="LiveId" clId="{2EC66DE5-20BB-48B8-B74C-463342121AD7}" dt="2024-03-26T16:09:51.645" v="179" actId="1076"/>
        <pc:sldMkLst>
          <pc:docMk/>
          <pc:sldMk cId="1097903473" sldId="323"/>
        </pc:sldMkLst>
        <pc:spChg chg="mod">
          <ac:chgData name="Siegbert Rudolph" userId="2af4d44886c067cc" providerId="LiveId" clId="{2EC66DE5-20BB-48B8-B74C-463342121AD7}" dt="2024-03-26T16:09:51.645" v="179" actId="1076"/>
          <ac:spMkLst>
            <pc:docMk/>
            <pc:sldMk cId="1097903473" sldId="323"/>
            <ac:spMk id="2" creationId="{5C4A978A-DBB4-5320-F078-EBE74216D218}"/>
          </ac:spMkLst>
        </pc:spChg>
        <pc:spChg chg="del mod">
          <ac:chgData name="Siegbert Rudolph" userId="2af4d44886c067cc" providerId="LiveId" clId="{2EC66DE5-20BB-48B8-B74C-463342121AD7}" dt="2022-09-23T17:31:52.591" v="72" actId="478"/>
          <ac:spMkLst>
            <pc:docMk/>
            <pc:sldMk cId="1097903473" sldId="323"/>
            <ac:spMk id="2" creationId="{68D09C7D-7A9A-62B8-3CFE-151CC13FBDC6}"/>
          </ac:spMkLst>
        </pc:spChg>
        <pc:spChg chg="del">
          <ac:chgData name="Siegbert Rudolph" userId="2af4d44886c067cc" providerId="LiveId" clId="{2EC66DE5-20BB-48B8-B74C-463342121AD7}" dt="2023-08-18T15:29:59.899" v="120" actId="478"/>
          <ac:spMkLst>
            <pc:docMk/>
            <pc:sldMk cId="1097903473" sldId="323"/>
            <ac:spMk id="2" creationId="{98F28373-FD84-92C0-F6AB-A2700EEF71D8}"/>
          </ac:spMkLst>
        </pc:spChg>
        <pc:spChg chg="mod">
          <ac:chgData name="Siegbert Rudolph" userId="2af4d44886c067cc" providerId="LiveId" clId="{2EC66DE5-20BB-48B8-B74C-463342121AD7}" dt="2022-09-23T17:31:52.599" v="77" actId="1076"/>
          <ac:spMkLst>
            <pc:docMk/>
            <pc:sldMk cId="1097903473" sldId="323"/>
            <ac:spMk id="4" creationId="{1090A7B6-DC3D-E283-5364-E04114FFCCFA}"/>
          </ac:spMkLst>
        </pc:spChg>
        <pc:spChg chg="del mod">
          <ac:chgData name="Siegbert Rudolph" userId="2af4d44886c067cc" providerId="LiveId" clId="{2EC66DE5-20BB-48B8-B74C-463342121AD7}" dt="2024-03-26T16:09:51.645" v="174" actId="478"/>
          <ac:spMkLst>
            <pc:docMk/>
            <pc:sldMk cId="1097903473" sldId="323"/>
            <ac:spMk id="4" creationId="{30908520-E32B-B940-C8D6-0DE152654C36}"/>
          </ac:spMkLst>
        </pc:spChg>
        <pc:spChg chg="del">
          <ac:chgData name="Siegbert Rudolph" userId="2af4d44886c067cc" providerId="LiveId" clId="{2EC66DE5-20BB-48B8-B74C-463342121AD7}" dt="2022-09-20T17:28:40.184" v="24" actId="478"/>
          <ac:spMkLst>
            <pc:docMk/>
            <pc:sldMk cId="1097903473" sldId="323"/>
            <ac:spMk id="4" creationId="{D8B6B236-577D-07BA-679A-CD80343622EE}"/>
          </ac:spMkLst>
        </pc:spChg>
      </pc:sldChg>
      <pc:sldChg chg="delSp modSp mod">
        <pc:chgData name="Siegbert Rudolph" userId="2af4d44886c067cc" providerId="LiveId" clId="{2EC66DE5-20BB-48B8-B74C-463342121AD7}" dt="2024-03-26T16:09:51.661" v="185" actId="1076"/>
        <pc:sldMkLst>
          <pc:docMk/>
          <pc:sldMk cId="1477905694" sldId="324"/>
        </pc:sldMkLst>
        <pc:spChg chg="del">
          <ac:chgData name="Siegbert Rudolph" userId="2af4d44886c067cc" providerId="LiveId" clId="{2EC66DE5-20BB-48B8-B74C-463342121AD7}" dt="2023-08-18T15:29:59.909" v="126" actId="478"/>
          <ac:spMkLst>
            <pc:docMk/>
            <pc:sldMk cId="1477905694" sldId="324"/>
            <ac:spMk id="2" creationId="{1AE723F7-8C0C-06DB-598E-F4C673E5029D}"/>
          </ac:spMkLst>
        </pc:spChg>
        <pc:spChg chg="mod">
          <ac:chgData name="Siegbert Rudolph" userId="2af4d44886c067cc" providerId="LiveId" clId="{2EC66DE5-20BB-48B8-B74C-463342121AD7}" dt="2024-03-26T16:09:51.661" v="185" actId="1076"/>
          <ac:spMkLst>
            <pc:docMk/>
            <pc:sldMk cId="1477905694" sldId="324"/>
            <ac:spMk id="2" creationId="{8EE41D58-0665-E7E2-6B4A-7595817805DB}"/>
          </ac:spMkLst>
        </pc:spChg>
        <pc:spChg chg="del mod">
          <ac:chgData name="Siegbert Rudolph" userId="2af4d44886c067cc" providerId="LiveId" clId="{2EC66DE5-20BB-48B8-B74C-463342121AD7}" dt="2022-09-23T17:31:52.599" v="78" actId="478"/>
          <ac:spMkLst>
            <pc:docMk/>
            <pc:sldMk cId="1477905694" sldId="324"/>
            <ac:spMk id="2" creationId="{FF6F9B91-680E-6BCC-831A-CABB222E1893}"/>
          </ac:spMkLst>
        </pc:spChg>
        <pc:spChg chg="mod">
          <ac:chgData name="Siegbert Rudolph" userId="2af4d44886c067cc" providerId="LiveId" clId="{2EC66DE5-20BB-48B8-B74C-463342121AD7}" dt="2022-09-23T17:31:52.601" v="83" actId="1076"/>
          <ac:spMkLst>
            <pc:docMk/>
            <pc:sldMk cId="1477905694" sldId="324"/>
            <ac:spMk id="4" creationId="{A0FE7E54-C063-8836-F290-4F05AA4DC606}"/>
          </ac:spMkLst>
        </pc:spChg>
        <pc:spChg chg="del mod">
          <ac:chgData name="Siegbert Rudolph" userId="2af4d44886c067cc" providerId="LiveId" clId="{2EC66DE5-20BB-48B8-B74C-463342121AD7}" dt="2024-03-26T16:09:51.645" v="180" actId="478"/>
          <ac:spMkLst>
            <pc:docMk/>
            <pc:sldMk cId="1477905694" sldId="324"/>
            <ac:spMk id="4" creationId="{D686776B-511B-5D50-0691-881B9731B62E}"/>
          </ac:spMkLst>
        </pc:spChg>
        <pc:spChg chg="del">
          <ac:chgData name="Siegbert Rudolph" userId="2af4d44886c067cc" providerId="LiveId" clId="{2EC66DE5-20BB-48B8-B74C-463342121AD7}" dt="2022-09-20T17:28:40.200" v="30" actId="478"/>
          <ac:spMkLst>
            <pc:docMk/>
            <pc:sldMk cId="1477905694" sldId="324"/>
            <ac:spMk id="4" creationId="{EEEC758C-2BFF-3E01-7C36-5F966CED7171}"/>
          </ac:spMkLst>
        </pc:spChg>
      </pc:sldChg>
      <pc:sldChg chg="delSp modSp mod">
        <pc:chgData name="Siegbert Rudolph" userId="2af4d44886c067cc" providerId="LiveId" clId="{2EC66DE5-20BB-48B8-B74C-463342121AD7}" dt="2024-03-26T16:09:51.661" v="191" actId="1076"/>
        <pc:sldMkLst>
          <pc:docMk/>
          <pc:sldMk cId="2565847309" sldId="325"/>
        </pc:sldMkLst>
        <pc:spChg chg="mod">
          <ac:chgData name="Siegbert Rudolph" userId="2af4d44886c067cc" providerId="LiveId" clId="{2EC66DE5-20BB-48B8-B74C-463342121AD7}" dt="2024-03-26T16:09:51.661" v="191" actId="1076"/>
          <ac:spMkLst>
            <pc:docMk/>
            <pc:sldMk cId="2565847309" sldId="325"/>
            <ac:spMk id="2" creationId="{C3E9BF99-04E7-5A99-409A-F984E0C98500}"/>
          </ac:spMkLst>
        </pc:spChg>
        <pc:spChg chg="del">
          <ac:chgData name="Siegbert Rudolph" userId="2af4d44886c067cc" providerId="LiveId" clId="{2EC66DE5-20BB-48B8-B74C-463342121AD7}" dt="2023-08-18T15:29:59.909" v="132" actId="478"/>
          <ac:spMkLst>
            <pc:docMk/>
            <pc:sldMk cId="2565847309" sldId="325"/>
            <ac:spMk id="2" creationId="{CC315468-FF7D-42D3-2E25-AEA16576FB57}"/>
          </ac:spMkLst>
        </pc:spChg>
        <pc:spChg chg="del mod">
          <ac:chgData name="Siegbert Rudolph" userId="2af4d44886c067cc" providerId="LiveId" clId="{2EC66DE5-20BB-48B8-B74C-463342121AD7}" dt="2022-09-23T17:31:52.601" v="84" actId="478"/>
          <ac:spMkLst>
            <pc:docMk/>
            <pc:sldMk cId="2565847309" sldId="325"/>
            <ac:spMk id="2" creationId="{F976E4B9-33CC-969C-A524-A848C38F6A3E}"/>
          </ac:spMkLst>
        </pc:spChg>
        <pc:spChg chg="del mod">
          <ac:chgData name="Siegbert Rudolph" userId="2af4d44886c067cc" providerId="LiveId" clId="{2EC66DE5-20BB-48B8-B74C-463342121AD7}" dt="2024-03-26T16:09:51.661" v="186" actId="478"/>
          <ac:spMkLst>
            <pc:docMk/>
            <pc:sldMk cId="2565847309" sldId="325"/>
            <ac:spMk id="4" creationId="{4DC90788-CC0C-7C81-EA86-DC4CC86137AE}"/>
          </ac:spMkLst>
        </pc:spChg>
        <pc:spChg chg="mod">
          <ac:chgData name="Siegbert Rudolph" userId="2af4d44886c067cc" providerId="LiveId" clId="{2EC66DE5-20BB-48B8-B74C-463342121AD7}" dt="2022-09-23T17:31:52.611" v="89" actId="1076"/>
          <ac:spMkLst>
            <pc:docMk/>
            <pc:sldMk cId="2565847309" sldId="325"/>
            <ac:spMk id="4" creationId="{7692A769-713A-7E7E-7CEB-954E2B80A6D9}"/>
          </ac:spMkLst>
        </pc:spChg>
        <pc:spChg chg="del">
          <ac:chgData name="Siegbert Rudolph" userId="2af4d44886c067cc" providerId="LiveId" clId="{2EC66DE5-20BB-48B8-B74C-463342121AD7}" dt="2022-09-20T17:28:40.206" v="36" actId="478"/>
          <ac:spMkLst>
            <pc:docMk/>
            <pc:sldMk cId="2565847309" sldId="325"/>
            <ac:spMk id="4" creationId="{BE117F94-119F-E409-BE17-BEC3858088A7}"/>
          </ac:spMkLst>
        </pc:spChg>
      </pc:sldChg>
      <pc:sldChg chg="delSp modSp mod">
        <pc:chgData name="Siegbert Rudolph" userId="2af4d44886c067cc" providerId="LiveId" clId="{2EC66DE5-20BB-48B8-B74C-463342121AD7}" dt="2024-03-26T16:09:51.677" v="197" actId="1076"/>
        <pc:sldMkLst>
          <pc:docMk/>
          <pc:sldMk cId="3835945132" sldId="326"/>
        </pc:sldMkLst>
        <pc:spChg chg="del">
          <ac:chgData name="Siegbert Rudolph" userId="2af4d44886c067cc" providerId="LiveId" clId="{2EC66DE5-20BB-48B8-B74C-463342121AD7}" dt="2023-08-18T15:29:59.909" v="138" actId="478"/>
          <ac:spMkLst>
            <pc:docMk/>
            <pc:sldMk cId="3835945132" sldId="326"/>
            <ac:spMk id="6" creationId="{3D4C19C2-97EE-C977-47E7-B6C05196425B}"/>
          </ac:spMkLst>
        </pc:spChg>
        <pc:spChg chg="mod">
          <ac:chgData name="Siegbert Rudolph" userId="2af4d44886c067cc" providerId="LiveId" clId="{2EC66DE5-20BB-48B8-B74C-463342121AD7}" dt="2024-03-26T16:09:51.677" v="197" actId="1076"/>
          <ac:spMkLst>
            <pc:docMk/>
            <pc:sldMk cId="3835945132" sldId="326"/>
            <ac:spMk id="6" creationId="{4F8F7871-4756-873D-1DEB-C94D087B9DCA}"/>
          </ac:spMkLst>
        </pc:spChg>
        <pc:spChg chg="del mod">
          <ac:chgData name="Siegbert Rudolph" userId="2af4d44886c067cc" providerId="LiveId" clId="{2EC66DE5-20BB-48B8-B74C-463342121AD7}" dt="2024-03-26T16:09:51.661" v="192" actId="478"/>
          <ac:spMkLst>
            <pc:docMk/>
            <pc:sldMk cId="3835945132" sldId="326"/>
            <ac:spMk id="35" creationId="{22157B59-0671-ADD1-34A7-CF0DBDF0C0F7}"/>
          </ac:spMkLst>
        </pc:spChg>
      </pc:sldChg>
    </pc:docChg>
  </pc:docChgLst>
  <pc:docChgLst>
    <pc:chgData name="Siegbert Rudolph" userId="2af4d44886c067cc" providerId="LiveId" clId="{80AB895B-A586-4616-8193-ED0A27976875}"/>
    <pc:docChg chg="undo custSel modSld">
      <pc:chgData name="Siegbert Rudolph" userId="2af4d44886c067cc" providerId="LiveId" clId="{80AB895B-A586-4616-8193-ED0A27976875}" dt="2023-05-21T20:42:32.368" v="29" actId="20577"/>
      <pc:docMkLst>
        <pc:docMk/>
      </pc:docMkLst>
      <pc:sldChg chg="addSp modSp mod modAnim">
        <pc:chgData name="Siegbert Rudolph" userId="2af4d44886c067cc" providerId="LiveId" clId="{80AB895B-A586-4616-8193-ED0A27976875}" dt="2023-05-21T20:42:32.368" v="29" actId="20577"/>
        <pc:sldMkLst>
          <pc:docMk/>
          <pc:sldMk cId="3835945132" sldId="326"/>
        </pc:sldMkLst>
        <pc:spChg chg="ord">
          <ac:chgData name="Siegbert Rudolph" userId="2af4d44886c067cc" providerId="LiveId" clId="{80AB895B-A586-4616-8193-ED0A27976875}" dt="2023-05-21T20:42:14.240" v="5" actId="166"/>
          <ac:spMkLst>
            <pc:docMk/>
            <pc:sldMk cId="3835945132" sldId="326"/>
            <ac:spMk id="2" creationId="{B44C081B-63E1-98EE-CEFC-E5E9441B13B0}"/>
          </ac:spMkLst>
        </pc:spChg>
        <pc:spChg chg="add mod ord">
          <ac:chgData name="Siegbert Rudolph" userId="2af4d44886c067cc" providerId="LiveId" clId="{80AB895B-A586-4616-8193-ED0A27976875}" dt="2023-05-21T20:42:14.240" v="5" actId="166"/>
          <ac:spMkLst>
            <pc:docMk/>
            <pc:sldMk cId="3835945132" sldId="326"/>
            <ac:spMk id="4" creationId="{EE0C6DC1-7287-9F52-4047-5823B8AE8D88}"/>
          </ac:spMkLst>
        </pc:spChg>
        <pc:spChg chg="ord">
          <ac:chgData name="Siegbert Rudolph" userId="2af4d44886c067cc" providerId="LiveId" clId="{80AB895B-A586-4616-8193-ED0A27976875}" dt="2023-05-21T20:42:14.240" v="5" actId="166"/>
          <ac:spMkLst>
            <pc:docMk/>
            <pc:sldMk cId="3835945132" sldId="326"/>
            <ac:spMk id="7" creationId="{3741372E-9486-322A-4DE7-D5CAB98DE85E}"/>
          </ac:spMkLst>
        </pc:spChg>
        <pc:spChg chg="ord">
          <ac:chgData name="Siegbert Rudolph" userId="2af4d44886c067cc" providerId="LiveId" clId="{80AB895B-A586-4616-8193-ED0A27976875}" dt="2023-05-21T20:42:14.240" v="5" actId="166"/>
          <ac:spMkLst>
            <pc:docMk/>
            <pc:sldMk cId="3835945132" sldId="326"/>
            <ac:spMk id="8" creationId="{A45FE31D-D2EC-C475-7FFE-1DF5AC2DD00E}"/>
          </ac:spMkLst>
        </pc:spChg>
        <pc:spChg chg="ord">
          <ac:chgData name="Siegbert Rudolph" userId="2af4d44886c067cc" providerId="LiveId" clId="{80AB895B-A586-4616-8193-ED0A27976875}" dt="2023-05-21T20:42:14.240" v="5" actId="166"/>
          <ac:spMkLst>
            <pc:docMk/>
            <pc:sldMk cId="3835945132" sldId="326"/>
            <ac:spMk id="9" creationId="{31CD1313-41A6-4BD4-2364-28B9CA1081E0}"/>
          </ac:spMkLst>
        </pc:spChg>
        <pc:spChg chg="ord">
          <ac:chgData name="Siegbert Rudolph" userId="2af4d44886c067cc" providerId="LiveId" clId="{80AB895B-A586-4616-8193-ED0A27976875}" dt="2023-05-21T20:42:14.240" v="5" actId="166"/>
          <ac:spMkLst>
            <pc:docMk/>
            <pc:sldMk cId="3835945132" sldId="326"/>
            <ac:spMk id="10" creationId="{9E17C8D1-0E8F-FD01-0B0E-9DAB29C1DD65}"/>
          </ac:spMkLst>
        </pc:spChg>
        <pc:spChg chg="ord">
          <ac:chgData name="Siegbert Rudolph" userId="2af4d44886c067cc" providerId="LiveId" clId="{80AB895B-A586-4616-8193-ED0A27976875}" dt="2023-05-21T20:42:14.240" v="5" actId="166"/>
          <ac:spMkLst>
            <pc:docMk/>
            <pc:sldMk cId="3835945132" sldId="326"/>
            <ac:spMk id="11" creationId="{026F42DC-890A-8348-9466-02884263C461}"/>
          </ac:spMkLst>
        </pc:spChg>
        <pc:spChg chg="mod">
          <ac:chgData name="Siegbert Rudolph" userId="2af4d44886c067cc" providerId="LiveId" clId="{80AB895B-A586-4616-8193-ED0A27976875}" dt="2023-05-21T20:42:32.368" v="29" actId="20577"/>
          <ac:spMkLst>
            <pc:docMk/>
            <pc:sldMk cId="3835945132" sldId="326"/>
            <ac:spMk id="15" creationId="{B093EFB1-A103-44D0-BC7D-83DBB8D7652B}"/>
          </ac:spMkLst>
        </pc:spChg>
        <pc:spChg chg="ord">
          <ac:chgData name="Siegbert Rudolph" userId="2af4d44886c067cc" providerId="LiveId" clId="{80AB895B-A586-4616-8193-ED0A27976875}" dt="2023-05-21T20:42:14.240" v="5" actId="166"/>
          <ac:spMkLst>
            <pc:docMk/>
            <pc:sldMk cId="3835945132" sldId="326"/>
            <ac:spMk id="16" creationId="{6DD65645-713A-296B-6682-CEF5999D7A8C}"/>
          </ac:spMkLst>
        </pc:spChg>
        <pc:spChg chg="mod">
          <ac:chgData name="Siegbert Rudolph" userId="2af4d44886c067cc" providerId="LiveId" clId="{80AB895B-A586-4616-8193-ED0A27976875}" dt="2023-05-21T20:40:59.539" v="1" actId="1076"/>
          <ac:spMkLst>
            <pc:docMk/>
            <pc:sldMk cId="3835945132" sldId="326"/>
            <ac:spMk id="17" creationId="{3E11B6C2-C929-4651-AD99-FEF287387F36}"/>
          </ac:spMkLst>
        </pc:spChg>
        <pc:spChg chg="ord">
          <ac:chgData name="Siegbert Rudolph" userId="2af4d44886c067cc" providerId="LiveId" clId="{80AB895B-A586-4616-8193-ED0A27976875}" dt="2023-05-21T20:42:14.240" v="5" actId="166"/>
          <ac:spMkLst>
            <pc:docMk/>
            <pc:sldMk cId="3835945132" sldId="326"/>
            <ac:spMk id="29" creationId="{BE487417-2BD5-0399-34C2-F43467F5AAF1}"/>
          </ac:spMkLst>
        </pc:spChg>
        <pc:spChg chg="ord">
          <ac:chgData name="Siegbert Rudolph" userId="2af4d44886c067cc" providerId="LiveId" clId="{80AB895B-A586-4616-8193-ED0A27976875}" dt="2023-05-21T20:42:14.240" v="5" actId="166"/>
          <ac:spMkLst>
            <pc:docMk/>
            <pc:sldMk cId="3835945132" sldId="326"/>
            <ac:spMk id="30" creationId="{91197458-051E-464E-7746-DBC23C45D52B}"/>
          </ac:spMkLst>
        </pc:spChg>
        <pc:spChg chg="ord">
          <ac:chgData name="Siegbert Rudolph" userId="2af4d44886c067cc" providerId="LiveId" clId="{80AB895B-A586-4616-8193-ED0A27976875}" dt="2023-05-21T20:42:14.240" v="5" actId="166"/>
          <ac:spMkLst>
            <pc:docMk/>
            <pc:sldMk cId="3835945132" sldId="326"/>
            <ac:spMk id="31" creationId="{603EA783-644D-1F70-3F35-07601BFA0CE5}"/>
          </ac:spMkLst>
        </pc:spChg>
        <pc:spChg chg="ord">
          <ac:chgData name="Siegbert Rudolph" userId="2af4d44886c067cc" providerId="LiveId" clId="{80AB895B-A586-4616-8193-ED0A27976875}" dt="2023-05-21T20:42:14.240" v="5" actId="166"/>
          <ac:spMkLst>
            <pc:docMk/>
            <pc:sldMk cId="3835945132" sldId="326"/>
            <ac:spMk id="32" creationId="{8EC62D00-801E-FDE8-750C-2BE006C25B15}"/>
          </ac:spMkLst>
        </pc:spChg>
        <pc:spChg chg="ord">
          <ac:chgData name="Siegbert Rudolph" userId="2af4d44886c067cc" providerId="LiveId" clId="{80AB895B-A586-4616-8193-ED0A27976875}" dt="2023-05-21T20:42:14.240" v="5" actId="166"/>
          <ac:spMkLst>
            <pc:docMk/>
            <pc:sldMk cId="3835945132" sldId="326"/>
            <ac:spMk id="33" creationId="{70D4F880-F6F2-7DAD-5F14-DD4315575820}"/>
          </ac:spMkLst>
        </pc:spChg>
        <pc:spChg chg="add mod">
          <ac:chgData name="Siegbert Rudolph" userId="2af4d44886c067cc" providerId="LiveId" clId="{80AB895B-A586-4616-8193-ED0A27976875}" dt="2023-05-21T20:42:07.164" v="4" actId="14100"/>
          <ac:spMkLst>
            <pc:docMk/>
            <pc:sldMk cId="3835945132" sldId="326"/>
            <ac:spMk id="34" creationId="{2C6013B7-BEF3-BE45-2BE0-6F3A52337C3E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0B25B33-D058-4996-87F6-00ACB972E08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0D9BA03F-FD4C-47F6-81E6-0FA74D90B56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A267034-9EC1-4A63-AE18-5535B88125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BE845-0108-4490-AA47-2C25CD44377F}" type="datetimeFigureOut">
              <a:rPr lang="de-DE" smtClean="0"/>
              <a:t>26.03.2024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993C7D9-0334-4A3D-95DE-7DDF1F68C4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E84119B-7502-4A9D-BE9B-E9F3E02099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849E0-4E2E-4937-ADF5-568C14F61AB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640040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21178A6-77D7-420D-A024-87B934D00A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0060097D-4F53-4E03-89F3-5526D3EB60B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44C7074-5BA8-4F73-B67E-AB45EE7322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BE845-0108-4490-AA47-2C25CD44377F}" type="datetimeFigureOut">
              <a:rPr lang="de-DE" smtClean="0"/>
              <a:t>26.03.2024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4240963-4A3F-4CBA-A3A0-78AF3059AB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17EF10C-2A08-4E83-8D7E-714F9A9B6C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849E0-4E2E-4937-ADF5-568C14F61AB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649425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B5348527-C554-4070-8512-B8961C5B78B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2A45A499-3141-49F8-AE94-68CCABCBB35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354490B-9DC3-4EA8-80AC-97CA7568A1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BE845-0108-4490-AA47-2C25CD44377F}" type="datetimeFigureOut">
              <a:rPr lang="de-DE" smtClean="0"/>
              <a:t>26.03.2024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2FBF397-4466-4F43-B18C-7CE4F25BCD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1E9BC4C-608C-48F9-868B-B8CA8D24A3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849E0-4E2E-4937-ADF5-568C14F61AB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685196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6B4D5C6-8DD3-4AC2-9401-C70CDE035B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883FF47-4D9D-4FA4-8970-70BE4F361D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7BB6896-0DA6-4C54-8F30-ECB268E860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BE845-0108-4490-AA47-2C25CD44377F}" type="datetimeFigureOut">
              <a:rPr lang="de-DE" smtClean="0"/>
              <a:t>26.03.2024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47F65FF-F106-4944-B3B2-8E0C8AE921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94814F3-2F45-4F0E-B474-D51467CCD8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849E0-4E2E-4937-ADF5-568C14F61AB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220318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23BF19D-B1A3-4082-B2D0-5D3DE81B10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26ED5822-8C27-4688-AA3F-4DDEAAD83E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B1889A6-140E-4774-8461-36CF289982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BE845-0108-4490-AA47-2C25CD44377F}" type="datetimeFigureOut">
              <a:rPr lang="de-DE" smtClean="0"/>
              <a:t>26.03.2024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9D66E46-865B-4591-9A30-D297F65FA0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4A1A297-B686-4E15-9225-BAA0D3BEA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849E0-4E2E-4937-ADF5-568C14F61AB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278406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B6CF0B0-7B31-4A45-956B-407A878276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F864314-9809-42DD-90A7-BE670DB2B19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E5001ECC-5F3F-4416-91CB-4519F424FFC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949CD89D-619F-4201-914F-34A3C0B8AC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BE845-0108-4490-AA47-2C25CD44377F}" type="datetimeFigureOut">
              <a:rPr lang="de-DE" smtClean="0"/>
              <a:t>26.03.2024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FA7CA801-1A21-408B-B188-52064825DB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C1E9C57E-7726-4AB0-980B-ED4BC0740D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849E0-4E2E-4937-ADF5-568C14F61AB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52531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8717567-6DAC-434A-97A4-218DA85D08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DAD68CDE-A34C-46DF-B616-1F27871732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BA225533-1A12-4F7C-9020-3652EE4EC4A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20458613-36ED-410A-ABF6-675E1A16C53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DC97185B-0D7D-4DE1-A128-F018066D0DF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37206CBB-A966-4C59-9722-1BAB096D0E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BE845-0108-4490-AA47-2C25CD44377F}" type="datetimeFigureOut">
              <a:rPr lang="de-DE" smtClean="0"/>
              <a:t>26.03.2024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47A9B35C-81F1-4BDC-903F-A37FFAECA0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F0E23823-592E-4C82-BD46-983B87E608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849E0-4E2E-4937-ADF5-568C14F61AB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42929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1851297-54FA-4298-9A81-35511455BB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E2488974-AD3E-4FD6-A64A-2B89640334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BE845-0108-4490-AA47-2C25CD44377F}" type="datetimeFigureOut">
              <a:rPr lang="de-DE" smtClean="0"/>
              <a:t>26.03.2024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7D9A1E0F-7111-4EC4-A426-1C3367BF49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132E7DC2-A7BB-41B9-B09C-FAAA281415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849E0-4E2E-4937-ADF5-568C14F61AB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525085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0BC8DB4C-41E5-48B2-80A1-99A79E2B16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BE845-0108-4490-AA47-2C25CD44377F}" type="datetimeFigureOut">
              <a:rPr lang="de-DE" smtClean="0"/>
              <a:t>26.03.2024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AD3327B7-99A4-4157-A6B4-F5C0897FCC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0F76E621-BDFB-46C8-A651-AD1EFFA2B2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849E0-4E2E-4937-ADF5-568C14F61AB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388097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0B6F80E-F46C-4AA3-80AC-77B882C51C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30A6EDA-0956-4678-A5CE-975916AD92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C37E77B4-5AB0-40B7-80A4-6C45D1781F8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D6807DD2-123A-433E-8587-96B25D9C9C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BE845-0108-4490-AA47-2C25CD44377F}" type="datetimeFigureOut">
              <a:rPr lang="de-DE" smtClean="0"/>
              <a:t>26.03.2024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68091A12-1D9E-4D04-8A95-4AC4C47B55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2FAC813D-9B5E-46C5-AF95-CEF4889F1C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849E0-4E2E-4937-ADF5-568C14F61AB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610077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A7A7B15-2811-4A61-AE05-C673AC9D3E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6B1CC0ED-77C1-4497-8DF3-D38E07DB0E7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3F95FDDB-92C5-4B13-81E9-B572612A3FE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BAF55D0B-1A4B-42EE-BD05-C9A0038D27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BE845-0108-4490-AA47-2C25CD44377F}" type="datetimeFigureOut">
              <a:rPr lang="de-DE" smtClean="0"/>
              <a:t>26.03.2024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891EAB8D-FBC8-4116-AA0F-89EBEA00AD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87EE40BA-1C75-4E3E-BD68-856BE9C36D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849E0-4E2E-4937-ADF5-568C14F61AB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391831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219B6A5C-C846-426B-8CE7-70593C0810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2E66619F-1F31-424D-8DB9-F9C18C4DF3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4D400BF-AB50-44FF-A471-255E6E08828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8BE845-0108-4490-AA47-2C25CD44377F}" type="datetimeFigureOut">
              <a:rPr lang="de-DE" smtClean="0"/>
              <a:t>26.03.2024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CF12501-9267-4778-832E-316FB51AB04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54E68DC-05A5-4A25-9EBE-D8BE43DF038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2849E0-4E2E-4937-ADF5-568C14F61AB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312212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5">
            <a:extLst>
              <a:ext uri="{FF2B5EF4-FFF2-40B4-BE49-F238E27FC236}">
                <a16:creationId xmlns:a16="http://schemas.microsoft.com/office/drawing/2014/main" id="{C92C482D-9686-42D9-B52D-7B9B4C2EEC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0350" y="219075"/>
            <a:ext cx="1071563" cy="7080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de-DE" sz="2000" dirty="0">
                <a:solidFill>
                  <a:schemeClr val="bg1"/>
                </a:solidFill>
                <a:latin typeface="Trebuchet MS" pitchFamily="34" charset="0"/>
              </a:rPr>
              <a:t>Titel:</a:t>
            </a:r>
          </a:p>
          <a:p>
            <a:r>
              <a:rPr lang="de-DE" sz="2000" dirty="0">
                <a:solidFill>
                  <a:schemeClr val="bg1"/>
                </a:solidFill>
                <a:latin typeface="Trebuchet MS" pitchFamily="34" charset="0"/>
              </a:rPr>
              <a:t>Quelle:</a:t>
            </a:r>
          </a:p>
        </p:txBody>
      </p:sp>
      <p:sp>
        <p:nvSpPr>
          <p:cNvPr id="5" name="Foliennummernplatzhalter 27">
            <a:extLst>
              <a:ext uri="{FF2B5EF4-FFF2-40B4-BE49-F238E27FC236}">
                <a16:creationId xmlns:a16="http://schemas.microsoft.com/office/drawing/2014/main" id="{A003FD56-87E8-4421-A75C-2CC776F5A2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798597" y="133350"/>
            <a:ext cx="2133600" cy="365125"/>
          </a:xfrm>
        </p:spPr>
        <p:txBody>
          <a:bodyPr/>
          <a:lstStyle/>
          <a:p>
            <a:pPr>
              <a:defRPr/>
            </a:pPr>
            <a:fld id="{221578E3-F516-4360-8F12-4081310FC682}" type="slidenum">
              <a:rPr lang="de-DE" smtClean="0"/>
              <a:pPr>
                <a:defRPr/>
              </a:pPr>
              <a:t>1</a:t>
            </a:fld>
            <a:endParaRPr lang="de-DE" dirty="0"/>
          </a:p>
        </p:txBody>
      </p:sp>
      <p:pic>
        <p:nvPicPr>
          <p:cNvPr id="8" name="shpLesekochValidCheck" descr="lesekoch_logo_mit_Hintergrund-1.jpg">
            <a:extLst>
              <a:ext uri="{FF2B5EF4-FFF2-40B4-BE49-F238E27FC236}">
                <a16:creationId xmlns:a16="http://schemas.microsoft.com/office/drawing/2014/main" id="{53FCCE9C-5FAE-45D8-9B3A-97BA97F40FA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109" y="139285"/>
            <a:ext cx="10175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Rechteck 10">
            <a:extLst>
              <a:ext uri="{FF2B5EF4-FFF2-40B4-BE49-F238E27FC236}">
                <a16:creationId xmlns:a16="http://schemas.microsoft.com/office/drawing/2014/main" id="{949A6BFB-36FD-4401-9039-D5A767A2942D}"/>
              </a:ext>
            </a:extLst>
          </p:cNvPr>
          <p:cNvSpPr/>
          <p:nvPr/>
        </p:nvSpPr>
        <p:spPr>
          <a:xfrm>
            <a:off x="675774" y="5108991"/>
            <a:ext cx="378955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Bedienung: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Makros freischalten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Präsentationsmodus starten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Mit einem Klick geht es weiter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Beenden: </a:t>
            </a:r>
            <a:r>
              <a:rPr kumimoji="0" lang="de-DE" sz="1400" b="0" i="0" u="none" strike="noStrike" kern="0" cap="none" spc="0" normalizeH="0" baseline="0" noProof="0" dirty="0" err="1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Escape</a:t>
            </a:r>
            <a:r>
              <a: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-Taste drücken</a:t>
            </a:r>
          </a:p>
        </p:txBody>
      </p:sp>
      <p:sp>
        <p:nvSpPr>
          <p:cNvPr id="12" name="Textfeld 4">
            <a:extLst>
              <a:ext uri="{FF2B5EF4-FFF2-40B4-BE49-F238E27FC236}">
                <a16:creationId xmlns:a16="http://schemas.microsoft.com/office/drawing/2014/main" id="{6EB886F3-1B31-41E1-A9F2-5CC328C08A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8688" y="1052736"/>
            <a:ext cx="1856662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de-DE" sz="2000" b="1" dirty="0">
                <a:solidFill>
                  <a:prstClr val="black"/>
                </a:solidFill>
                <a:latin typeface="Trebuchet MS" pitchFamily="34" charset="0"/>
              </a:rPr>
              <a:t>Übungsart:</a:t>
            </a:r>
          </a:p>
          <a:p>
            <a:pPr algn="r"/>
            <a:r>
              <a:rPr lang="de-DE" sz="2000" b="1" dirty="0">
                <a:solidFill>
                  <a:prstClr val="black"/>
                </a:solidFill>
                <a:latin typeface="Trebuchet MS" pitchFamily="34" charset="0"/>
              </a:rPr>
              <a:t>Titel:</a:t>
            </a:r>
          </a:p>
          <a:p>
            <a:pPr algn="r"/>
            <a:r>
              <a:rPr lang="de-DE" sz="2000" b="1" dirty="0">
                <a:solidFill>
                  <a:prstClr val="black"/>
                </a:solidFill>
                <a:latin typeface="Trebuchet MS" pitchFamily="34" charset="0"/>
              </a:rPr>
              <a:t>Textquelle:</a:t>
            </a:r>
          </a:p>
          <a:p>
            <a:pPr algn="r"/>
            <a:endParaRPr lang="de-DE" sz="2000" b="1" dirty="0">
              <a:solidFill>
                <a:prstClr val="black"/>
              </a:solidFill>
              <a:latin typeface="Trebuchet MS" pitchFamily="34" charset="0"/>
            </a:endParaRPr>
          </a:p>
          <a:p>
            <a:pPr algn="r"/>
            <a:endParaRPr lang="de-DE" sz="2000" b="1" dirty="0">
              <a:solidFill>
                <a:prstClr val="black"/>
              </a:solidFill>
              <a:latin typeface="Trebuchet MS" pitchFamily="34" charset="0"/>
            </a:endParaRPr>
          </a:p>
          <a:p>
            <a:pPr algn="r"/>
            <a:r>
              <a:rPr lang="de-DE" sz="2000" b="1" dirty="0">
                <a:solidFill>
                  <a:prstClr val="black"/>
                </a:solidFill>
                <a:latin typeface="Trebuchet MS" pitchFamily="34" charset="0"/>
              </a:rPr>
              <a:t>Leseübungen:</a:t>
            </a:r>
          </a:p>
        </p:txBody>
      </p:sp>
      <p:sp>
        <p:nvSpPr>
          <p:cNvPr id="13" name="Textfeld 10">
            <a:extLst>
              <a:ext uri="{FF2B5EF4-FFF2-40B4-BE49-F238E27FC236}">
                <a16:creationId xmlns:a16="http://schemas.microsoft.com/office/drawing/2014/main" id="{A2EE7442-826F-4593-846B-1746D03434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27263" y="1052736"/>
            <a:ext cx="2365006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Ratetechnik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>
                <a:solidFill>
                  <a:prstClr val="black"/>
                </a:solidFill>
                <a:latin typeface="Trebuchet MS" pitchFamily="34" charset="0"/>
              </a:rPr>
              <a:t>Auf Artikel achten</a:t>
            </a:r>
            <a:endParaRPr lang="de-DE" altLang="de-DE" sz="2000" b="1" dirty="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14" name="Textfeld 12">
            <a:extLst>
              <a:ext uri="{FF2B5EF4-FFF2-40B4-BE49-F238E27FC236}">
                <a16:creationId xmlns:a16="http://schemas.microsoft.com/office/drawing/2014/main" id="{287BBB64-F1E0-40D7-A4FC-55E694F21E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32025" y="1660749"/>
            <a:ext cx="6094554" cy="29546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Siegbert Rudolph</a:t>
            </a:r>
          </a:p>
          <a:p>
            <a:pPr>
              <a:spcBef>
                <a:spcPct val="0"/>
              </a:spcBef>
              <a:buFontTx/>
              <a:buNone/>
            </a:pPr>
            <a:endParaRPr lang="de-DE" altLang="de-DE" sz="2000" b="1" dirty="0">
              <a:solidFill>
                <a:prstClr val="black"/>
              </a:solidFill>
              <a:latin typeface="Trebuchet MS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endParaRPr lang="de-DE" altLang="de-DE" sz="2000" b="1" dirty="0">
              <a:solidFill>
                <a:prstClr val="black"/>
              </a:solidFill>
              <a:latin typeface="Trebuchet MS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Siegbert Rudolph</a:t>
            </a:r>
          </a:p>
          <a:p>
            <a:pPr>
              <a:spcBef>
                <a:spcPct val="0"/>
              </a:spcBef>
              <a:buFontTx/>
              <a:buNone/>
            </a:pPr>
            <a:endParaRPr lang="de-DE" altLang="de-DE" sz="2000" b="1" dirty="0">
              <a:solidFill>
                <a:prstClr val="black"/>
              </a:solidFill>
              <a:latin typeface="Trebuchet MS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>
                <a:solidFill>
                  <a:srgbClr val="FF0000"/>
                </a:solidFill>
                <a:latin typeface="Trebuchet MS" pitchFamily="34" charset="0"/>
              </a:rPr>
              <a:t>Meine Schülerin liest zum Beispiel im Satz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>
                <a:solidFill>
                  <a:srgbClr val="FF0000"/>
                </a:solidFill>
                <a:latin typeface="Trebuchet MS" pitchFamily="34" charset="0"/>
              </a:rPr>
              <a:t>„Wir gehen in den Wald“: „Wir gehen in der Wald“.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>
                <a:solidFill>
                  <a:srgbClr val="FF0000"/>
                </a:solidFill>
                <a:latin typeface="Trebuchet MS" pitchFamily="34" charset="0"/>
              </a:rPr>
              <a:t>Sie liest den Artikel immer im 1. Fall.</a:t>
            </a:r>
          </a:p>
          <a:p>
            <a:pPr>
              <a:spcBef>
                <a:spcPct val="0"/>
              </a:spcBef>
              <a:buFontTx/>
              <a:buNone/>
            </a:pPr>
            <a:endParaRPr lang="de-DE" altLang="de-DE" sz="800" dirty="0">
              <a:solidFill>
                <a:srgbClr val="FF0000"/>
              </a:solidFill>
              <a:latin typeface="Trebuchet MS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endParaRPr lang="de-DE" altLang="de-DE" sz="1800" dirty="0">
              <a:solidFill>
                <a:srgbClr val="FF0000"/>
              </a:solidFill>
              <a:latin typeface="Trebuchet MS" pitchFamily="34" charset="0"/>
            </a:endParaRPr>
          </a:p>
        </p:txBody>
      </p:sp>
      <p:sp>
        <p:nvSpPr>
          <p:cNvPr id="17" name="Rechteck 16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316B9AC3-0C71-4D99-84B5-D4BC998A427F}"/>
              </a:ext>
            </a:extLst>
          </p:cNvPr>
          <p:cNvSpPr/>
          <p:nvPr/>
        </p:nvSpPr>
        <p:spPr>
          <a:xfrm>
            <a:off x="10332688" y="6450013"/>
            <a:ext cx="1512888" cy="287337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de-DE" sz="1400" dirty="0"/>
              <a:t>Nächste  Folie</a:t>
            </a:r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5202E862-A985-9CE5-6C3A-B841A45654F8}"/>
              </a:ext>
            </a:extLst>
          </p:cNvPr>
          <p:cNvSpPr txBox="1"/>
          <p:nvPr/>
        </p:nvSpPr>
        <p:spPr>
          <a:xfrm>
            <a:off x="190500" y="6724134"/>
            <a:ext cx="3956532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Übungsdateien\Am Symptom üben\Ratetechnik\Auf Artikel achten.pptx - Seite 1</a:t>
            </a:r>
          </a:p>
        </p:txBody>
      </p:sp>
    </p:spTree>
    <p:extLst>
      <p:ext uri="{BB962C8B-B14F-4D97-AF65-F5344CB8AC3E}">
        <p14:creationId xmlns:p14="http://schemas.microsoft.com/office/powerpoint/2010/main" val="263084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liennummernplatzhalter 27">
            <a:extLst>
              <a:ext uri="{FF2B5EF4-FFF2-40B4-BE49-F238E27FC236}">
                <a16:creationId xmlns:a16="http://schemas.microsoft.com/office/drawing/2014/main" id="{A003FD56-87E8-4421-A75C-2CC776F5A2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798597" y="133350"/>
            <a:ext cx="2133600" cy="365125"/>
          </a:xfrm>
        </p:spPr>
        <p:txBody>
          <a:bodyPr/>
          <a:lstStyle/>
          <a:p>
            <a:pPr>
              <a:defRPr/>
            </a:pPr>
            <a:fld id="{221578E3-F516-4360-8F12-4081310FC682}" type="slidenum">
              <a:rPr lang="de-DE" smtClean="0"/>
              <a:pPr>
                <a:defRPr/>
              </a:pPr>
              <a:t>2</a:t>
            </a:fld>
            <a:endParaRPr lang="de-DE" dirty="0"/>
          </a:p>
        </p:txBody>
      </p:sp>
      <p:cxnSp>
        <p:nvCxnSpPr>
          <p:cNvPr id="3" name="Gerader Verbinder 2">
            <a:extLst>
              <a:ext uri="{FF2B5EF4-FFF2-40B4-BE49-F238E27FC236}">
                <a16:creationId xmlns:a16="http://schemas.microsoft.com/office/drawing/2014/main" id="{B10C1F23-692A-4E70-A1C6-85019B6C8CF2}"/>
              </a:ext>
            </a:extLst>
          </p:cNvPr>
          <p:cNvCxnSpPr>
            <a:cxnSpLocks/>
          </p:cNvCxnSpPr>
          <p:nvPr/>
        </p:nvCxnSpPr>
        <p:spPr>
          <a:xfrm>
            <a:off x="260109" y="1023730"/>
            <a:ext cx="1134054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feld 36">
            <a:extLst>
              <a:ext uri="{FF2B5EF4-FFF2-40B4-BE49-F238E27FC236}">
                <a16:creationId xmlns:a16="http://schemas.microsoft.com/office/drawing/2014/main" id="{B093EFB1-A103-44D0-BC7D-83DBB8D765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512" y="116632"/>
            <a:ext cx="9054923" cy="70788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Artikel richtig lesen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>
                <a:solidFill>
                  <a:srgbClr val="FF0000"/>
                </a:solidFill>
                <a:latin typeface="Trebuchet MS" pitchFamily="34" charset="0"/>
              </a:rPr>
              <a:t>Klick auf die blauen Punkte!                 </a:t>
            </a:r>
          </a:p>
        </p:txBody>
      </p:sp>
      <p:sp>
        <p:nvSpPr>
          <p:cNvPr id="12" name="Rechteck 11">
            <a:hlinkClick r:id="" action="ppaction://hlinkshowjump?jump=previousslide"/>
            <a:extLst>
              <a:ext uri="{FF2B5EF4-FFF2-40B4-BE49-F238E27FC236}">
                <a16:creationId xmlns:a16="http://schemas.microsoft.com/office/drawing/2014/main" id="{719AE4DE-6C11-4812-8DD0-8F46EC28AB57}"/>
              </a:ext>
            </a:extLst>
          </p:cNvPr>
          <p:cNvSpPr/>
          <p:nvPr/>
        </p:nvSpPr>
        <p:spPr>
          <a:xfrm>
            <a:off x="8700738" y="6453188"/>
            <a:ext cx="1512888" cy="288925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de-DE" sz="1400" dirty="0"/>
              <a:t>Vorherige  Folie</a:t>
            </a:r>
          </a:p>
        </p:txBody>
      </p:sp>
      <p:sp>
        <p:nvSpPr>
          <p:cNvPr id="13" name="Rechteck 12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738B13A8-3EE4-4376-B469-4527D9D1179F}"/>
              </a:ext>
            </a:extLst>
          </p:cNvPr>
          <p:cNvSpPr/>
          <p:nvPr/>
        </p:nvSpPr>
        <p:spPr>
          <a:xfrm>
            <a:off x="10332688" y="6450013"/>
            <a:ext cx="1512888" cy="287337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de-DE" sz="1400" dirty="0"/>
              <a:t>Nächste  Folie</a:t>
            </a:r>
          </a:p>
        </p:txBody>
      </p:sp>
      <p:pic>
        <p:nvPicPr>
          <p:cNvPr id="14" name="Grafik 13">
            <a:extLst>
              <a:ext uri="{FF2B5EF4-FFF2-40B4-BE49-F238E27FC236}">
                <a16:creationId xmlns:a16="http://schemas.microsoft.com/office/drawing/2014/main" id="{EA8853A1-F707-4567-B6CC-8E240D34E74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9086" y="6365190"/>
            <a:ext cx="2847079" cy="536494"/>
          </a:xfrm>
          <a:prstGeom prst="rect">
            <a:avLst/>
          </a:prstGeom>
        </p:spPr>
      </p:pic>
      <p:sp>
        <p:nvSpPr>
          <p:cNvPr id="17" name="Rechteck 16">
            <a:extLst>
              <a:ext uri="{FF2B5EF4-FFF2-40B4-BE49-F238E27FC236}">
                <a16:creationId xmlns:a16="http://schemas.microsoft.com/office/drawing/2014/main" id="{3E11B6C2-C929-4651-AD99-FEF287387F36}"/>
              </a:ext>
            </a:extLst>
          </p:cNvPr>
          <p:cNvSpPr/>
          <p:nvPr/>
        </p:nvSpPr>
        <p:spPr>
          <a:xfrm>
            <a:off x="526353" y="1278122"/>
            <a:ext cx="329571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  <a:buFontTx/>
              <a:buNone/>
            </a:pPr>
            <a:r>
              <a:rPr lang="de-DE" altLang="de-DE" sz="3200" dirty="0">
                <a:solidFill>
                  <a:prstClr val="black"/>
                </a:solidFill>
                <a:latin typeface="Trebuchet MS" pitchFamily="34" charset="0"/>
              </a:rPr>
              <a:t>Das ist der Wald.</a:t>
            </a:r>
          </a:p>
        </p:txBody>
      </p:sp>
      <p:sp>
        <p:nvSpPr>
          <p:cNvPr id="22" name="Rechteck 21">
            <a:extLst>
              <a:ext uri="{FF2B5EF4-FFF2-40B4-BE49-F238E27FC236}">
                <a16:creationId xmlns:a16="http://schemas.microsoft.com/office/drawing/2014/main" id="{FD867D4D-727E-4A75-9E95-01044C81CB0A}"/>
              </a:ext>
            </a:extLst>
          </p:cNvPr>
          <p:cNvSpPr/>
          <p:nvPr/>
        </p:nvSpPr>
        <p:spPr>
          <a:xfrm>
            <a:off x="526352" y="2032348"/>
            <a:ext cx="629973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  <a:buFontTx/>
              <a:buNone/>
            </a:pPr>
            <a:r>
              <a:rPr lang="de-DE" altLang="de-DE" sz="3200" dirty="0">
                <a:solidFill>
                  <a:prstClr val="black"/>
                </a:solidFill>
                <a:latin typeface="Trebuchet MS" pitchFamily="34" charset="0"/>
              </a:rPr>
              <a:t>Die Bäume des Waldes sind hoch.</a:t>
            </a:r>
          </a:p>
        </p:txBody>
      </p:sp>
      <p:sp>
        <p:nvSpPr>
          <p:cNvPr id="23" name="Rechteck 22">
            <a:extLst>
              <a:ext uri="{FF2B5EF4-FFF2-40B4-BE49-F238E27FC236}">
                <a16:creationId xmlns:a16="http://schemas.microsoft.com/office/drawing/2014/main" id="{D458E087-7390-4D74-9EC7-9BF2B1F3E6DF}"/>
              </a:ext>
            </a:extLst>
          </p:cNvPr>
          <p:cNvSpPr/>
          <p:nvPr/>
        </p:nvSpPr>
        <p:spPr>
          <a:xfrm>
            <a:off x="526351" y="2786574"/>
            <a:ext cx="477630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  <a:buFontTx/>
              <a:buNone/>
            </a:pPr>
            <a:r>
              <a:rPr lang="de-DE" altLang="de-DE" sz="3200" dirty="0">
                <a:solidFill>
                  <a:prstClr val="black"/>
                </a:solidFill>
                <a:latin typeface="Trebuchet MS" pitchFamily="34" charset="0"/>
              </a:rPr>
              <a:t>In dem Wald leben Rehe.</a:t>
            </a:r>
          </a:p>
        </p:txBody>
      </p:sp>
      <p:sp>
        <p:nvSpPr>
          <p:cNvPr id="24" name="Ellipse 23">
            <a:extLst>
              <a:ext uri="{FF2B5EF4-FFF2-40B4-BE49-F238E27FC236}">
                <a16:creationId xmlns:a16="http://schemas.microsoft.com/office/drawing/2014/main" id="{8D01FB41-E2B1-4085-8657-8FFFB064C8B1}"/>
              </a:ext>
            </a:extLst>
          </p:cNvPr>
          <p:cNvSpPr/>
          <p:nvPr/>
        </p:nvSpPr>
        <p:spPr>
          <a:xfrm>
            <a:off x="260109" y="1530394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  <a:latin typeface="Trebuchet MS" panose="020B0603020202020204" pitchFamily="34" charset="0"/>
            </a:endParaRPr>
          </a:p>
        </p:txBody>
      </p:sp>
      <p:sp>
        <p:nvSpPr>
          <p:cNvPr id="25" name="Ellipse 24">
            <a:extLst>
              <a:ext uri="{FF2B5EF4-FFF2-40B4-BE49-F238E27FC236}">
                <a16:creationId xmlns:a16="http://schemas.microsoft.com/office/drawing/2014/main" id="{5E272CAF-63C4-4F12-8AE0-213535DF129B}"/>
              </a:ext>
            </a:extLst>
          </p:cNvPr>
          <p:cNvSpPr/>
          <p:nvPr/>
        </p:nvSpPr>
        <p:spPr>
          <a:xfrm>
            <a:off x="260109" y="2276892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  <a:latin typeface="Trebuchet MS" panose="020B0603020202020204" pitchFamily="34" charset="0"/>
            </a:endParaRPr>
          </a:p>
        </p:txBody>
      </p:sp>
      <p:sp>
        <p:nvSpPr>
          <p:cNvPr id="26" name="Ellipse 25">
            <a:extLst>
              <a:ext uri="{FF2B5EF4-FFF2-40B4-BE49-F238E27FC236}">
                <a16:creationId xmlns:a16="http://schemas.microsoft.com/office/drawing/2014/main" id="{4446C5CC-4A2B-449D-85A1-77A4A0138AA0}"/>
              </a:ext>
            </a:extLst>
          </p:cNvPr>
          <p:cNvSpPr/>
          <p:nvPr/>
        </p:nvSpPr>
        <p:spPr>
          <a:xfrm>
            <a:off x="260109" y="3023390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  <a:latin typeface="Trebuchet MS" panose="020B0603020202020204" pitchFamily="34" charset="0"/>
            </a:endParaRPr>
          </a:p>
        </p:txBody>
      </p:sp>
      <p:sp>
        <p:nvSpPr>
          <p:cNvPr id="27" name="Rechteck 26">
            <a:extLst>
              <a:ext uri="{FF2B5EF4-FFF2-40B4-BE49-F238E27FC236}">
                <a16:creationId xmlns:a16="http://schemas.microsoft.com/office/drawing/2014/main" id="{99B66BA3-BD24-4887-A15C-A15B868F4E40}"/>
              </a:ext>
            </a:extLst>
          </p:cNvPr>
          <p:cNvSpPr/>
          <p:nvPr/>
        </p:nvSpPr>
        <p:spPr>
          <a:xfrm>
            <a:off x="515328" y="3580606"/>
            <a:ext cx="396332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  <a:buFontTx/>
              <a:buNone/>
            </a:pPr>
            <a:r>
              <a:rPr lang="de-DE" altLang="de-DE" sz="3200" dirty="0">
                <a:solidFill>
                  <a:prstClr val="black"/>
                </a:solidFill>
                <a:latin typeface="Trebuchet MS" pitchFamily="34" charset="0"/>
              </a:rPr>
              <a:t>Wir sehen den Wald.</a:t>
            </a:r>
          </a:p>
        </p:txBody>
      </p:sp>
      <p:sp>
        <p:nvSpPr>
          <p:cNvPr id="28" name="Ellipse 27">
            <a:extLst>
              <a:ext uri="{FF2B5EF4-FFF2-40B4-BE49-F238E27FC236}">
                <a16:creationId xmlns:a16="http://schemas.microsoft.com/office/drawing/2014/main" id="{B8CD5946-A722-42B5-9AC0-8C1A84BF1DA9}"/>
              </a:ext>
            </a:extLst>
          </p:cNvPr>
          <p:cNvSpPr/>
          <p:nvPr/>
        </p:nvSpPr>
        <p:spPr>
          <a:xfrm>
            <a:off x="249086" y="3817422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  <a:latin typeface="Trebuchet MS" panose="020B0603020202020204" pitchFamily="34" charset="0"/>
            </a:endParaRPr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E6626DBE-E501-72B2-084C-B831EADF7187}"/>
              </a:ext>
            </a:extLst>
          </p:cNvPr>
          <p:cNvSpPr txBox="1"/>
          <p:nvPr/>
        </p:nvSpPr>
        <p:spPr>
          <a:xfrm>
            <a:off x="190500" y="6724134"/>
            <a:ext cx="3956532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Übungsdateien\Am Symptom üben\Ratetechnik\Auf Artikel achten.pptx - Seite 2</a:t>
            </a:r>
          </a:p>
        </p:txBody>
      </p:sp>
    </p:spTree>
    <p:extLst>
      <p:ext uri="{BB962C8B-B14F-4D97-AF65-F5344CB8AC3E}">
        <p14:creationId xmlns:p14="http://schemas.microsoft.com/office/powerpoint/2010/main" val="22836161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</p:childTnLst>
        </p:cTn>
      </p:par>
    </p:tnLst>
    <p:bldLst>
      <p:bldP spid="17" grpId="0"/>
      <p:bldP spid="22" grpId="0"/>
      <p:bldP spid="23" grpId="0"/>
      <p:bldP spid="2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liennummernplatzhalter 27">
            <a:extLst>
              <a:ext uri="{FF2B5EF4-FFF2-40B4-BE49-F238E27FC236}">
                <a16:creationId xmlns:a16="http://schemas.microsoft.com/office/drawing/2014/main" id="{A003FD56-87E8-4421-A75C-2CC776F5A2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798597" y="133350"/>
            <a:ext cx="2133600" cy="365125"/>
          </a:xfrm>
        </p:spPr>
        <p:txBody>
          <a:bodyPr/>
          <a:lstStyle/>
          <a:p>
            <a:pPr>
              <a:defRPr/>
            </a:pPr>
            <a:fld id="{221578E3-F516-4360-8F12-4081310FC682}" type="slidenum">
              <a:rPr lang="de-DE" smtClean="0"/>
              <a:pPr>
                <a:defRPr/>
              </a:pPr>
              <a:t>3</a:t>
            </a:fld>
            <a:endParaRPr lang="de-DE" dirty="0"/>
          </a:p>
        </p:txBody>
      </p:sp>
      <p:cxnSp>
        <p:nvCxnSpPr>
          <p:cNvPr id="3" name="Gerader Verbinder 2">
            <a:extLst>
              <a:ext uri="{FF2B5EF4-FFF2-40B4-BE49-F238E27FC236}">
                <a16:creationId xmlns:a16="http://schemas.microsoft.com/office/drawing/2014/main" id="{B10C1F23-692A-4E70-A1C6-85019B6C8CF2}"/>
              </a:ext>
            </a:extLst>
          </p:cNvPr>
          <p:cNvCxnSpPr>
            <a:cxnSpLocks/>
          </p:cNvCxnSpPr>
          <p:nvPr/>
        </p:nvCxnSpPr>
        <p:spPr>
          <a:xfrm>
            <a:off x="260109" y="1023730"/>
            <a:ext cx="1134054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feld 36">
            <a:extLst>
              <a:ext uri="{FF2B5EF4-FFF2-40B4-BE49-F238E27FC236}">
                <a16:creationId xmlns:a16="http://schemas.microsoft.com/office/drawing/2014/main" id="{B093EFB1-A103-44D0-BC7D-83DBB8D765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512" y="116632"/>
            <a:ext cx="9054923" cy="70788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Artikel richtig lesen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>
                <a:solidFill>
                  <a:srgbClr val="FF0000"/>
                </a:solidFill>
                <a:latin typeface="Trebuchet MS" pitchFamily="34" charset="0"/>
              </a:rPr>
              <a:t>Klick auf die blauen Punkte!                 </a:t>
            </a:r>
          </a:p>
        </p:txBody>
      </p:sp>
      <p:sp>
        <p:nvSpPr>
          <p:cNvPr id="12" name="Rechteck 11">
            <a:hlinkClick r:id="" action="ppaction://hlinkshowjump?jump=previousslide"/>
            <a:extLst>
              <a:ext uri="{FF2B5EF4-FFF2-40B4-BE49-F238E27FC236}">
                <a16:creationId xmlns:a16="http://schemas.microsoft.com/office/drawing/2014/main" id="{719AE4DE-6C11-4812-8DD0-8F46EC28AB57}"/>
              </a:ext>
            </a:extLst>
          </p:cNvPr>
          <p:cNvSpPr/>
          <p:nvPr/>
        </p:nvSpPr>
        <p:spPr>
          <a:xfrm>
            <a:off x="8700738" y="6453188"/>
            <a:ext cx="1512888" cy="288925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de-DE" sz="1400" dirty="0"/>
              <a:t>Vorherige  Folie</a:t>
            </a:r>
          </a:p>
        </p:txBody>
      </p:sp>
      <p:sp>
        <p:nvSpPr>
          <p:cNvPr id="13" name="Rechteck 12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738B13A8-3EE4-4376-B469-4527D9D1179F}"/>
              </a:ext>
            </a:extLst>
          </p:cNvPr>
          <p:cNvSpPr/>
          <p:nvPr/>
        </p:nvSpPr>
        <p:spPr>
          <a:xfrm>
            <a:off x="10332688" y="6450013"/>
            <a:ext cx="1512888" cy="287337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de-DE" sz="1400" dirty="0"/>
              <a:t>Nächste  Folie</a:t>
            </a:r>
          </a:p>
        </p:txBody>
      </p:sp>
      <p:pic>
        <p:nvPicPr>
          <p:cNvPr id="14" name="Grafik 13">
            <a:extLst>
              <a:ext uri="{FF2B5EF4-FFF2-40B4-BE49-F238E27FC236}">
                <a16:creationId xmlns:a16="http://schemas.microsoft.com/office/drawing/2014/main" id="{EA8853A1-F707-4567-B6CC-8E240D34E74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9086" y="6365190"/>
            <a:ext cx="2847079" cy="536494"/>
          </a:xfrm>
          <a:prstGeom prst="rect">
            <a:avLst/>
          </a:prstGeom>
        </p:spPr>
      </p:pic>
      <p:sp>
        <p:nvSpPr>
          <p:cNvPr id="17" name="Rechteck 16">
            <a:extLst>
              <a:ext uri="{FF2B5EF4-FFF2-40B4-BE49-F238E27FC236}">
                <a16:creationId xmlns:a16="http://schemas.microsoft.com/office/drawing/2014/main" id="{3E11B6C2-C929-4651-AD99-FEF287387F36}"/>
              </a:ext>
            </a:extLst>
          </p:cNvPr>
          <p:cNvSpPr/>
          <p:nvPr/>
        </p:nvSpPr>
        <p:spPr>
          <a:xfrm>
            <a:off x="526353" y="1278122"/>
            <a:ext cx="322556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  <a:buFontTx/>
              <a:buNone/>
            </a:pPr>
            <a:r>
              <a:rPr lang="de-DE" altLang="de-DE" sz="3200" dirty="0">
                <a:solidFill>
                  <a:prstClr val="black"/>
                </a:solidFill>
                <a:latin typeface="Trebuchet MS" pitchFamily="34" charset="0"/>
              </a:rPr>
              <a:t>Das ist der Berg.</a:t>
            </a:r>
          </a:p>
        </p:txBody>
      </p:sp>
      <p:sp>
        <p:nvSpPr>
          <p:cNvPr id="22" name="Rechteck 21">
            <a:extLst>
              <a:ext uri="{FF2B5EF4-FFF2-40B4-BE49-F238E27FC236}">
                <a16:creationId xmlns:a16="http://schemas.microsoft.com/office/drawing/2014/main" id="{FD867D4D-727E-4A75-9E95-01044C81CB0A}"/>
              </a:ext>
            </a:extLst>
          </p:cNvPr>
          <p:cNvSpPr/>
          <p:nvPr/>
        </p:nvSpPr>
        <p:spPr>
          <a:xfrm>
            <a:off x="526352" y="2032348"/>
            <a:ext cx="616707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  <a:buFontTx/>
              <a:buNone/>
            </a:pPr>
            <a:r>
              <a:rPr lang="de-DE" altLang="de-DE" sz="3200" dirty="0">
                <a:solidFill>
                  <a:prstClr val="black"/>
                </a:solidFill>
                <a:latin typeface="Trebuchet MS" pitchFamily="34" charset="0"/>
              </a:rPr>
              <a:t>Die Felsen des Berges sind hoch.</a:t>
            </a:r>
          </a:p>
        </p:txBody>
      </p:sp>
      <p:sp>
        <p:nvSpPr>
          <p:cNvPr id="23" name="Rechteck 22">
            <a:extLst>
              <a:ext uri="{FF2B5EF4-FFF2-40B4-BE49-F238E27FC236}">
                <a16:creationId xmlns:a16="http://schemas.microsoft.com/office/drawing/2014/main" id="{D458E087-7390-4D74-9EC7-9BF2B1F3E6DF}"/>
              </a:ext>
            </a:extLst>
          </p:cNvPr>
          <p:cNvSpPr/>
          <p:nvPr/>
        </p:nvSpPr>
        <p:spPr>
          <a:xfrm>
            <a:off x="526351" y="2786574"/>
            <a:ext cx="547297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  <a:buFontTx/>
              <a:buNone/>
            </a:pPr>
            <a:r>
              <a:rPr lang="de-DE" altLang="de-DE" sz="3200" dirty="0">
                <a:solidFill>
                  <a:prstClr val="black"/>
                </a:solidFill>
                <a:latin typeface="Trebuchet MS" pitchFamily="34" charset="0"/>
              </a:rPr>
              <a:t>Auf dem Berg ist eine Hütte.</a:t>
            </a:r>
          </a:p>
        </p:txBody>
      </p:sp>
      <p:sp>
        <p:nvSpPr>
          <p:cNvPr id="24" name="Ellipse 23">
            <a:extLst>
              <a:ext uri="{FF2B5EF4-FFF2-40B4-BE49-F238E27FC236}">
                <a16:creationId xmlns:a16="http://schemas.microsoft.com/office/drawing/2014/main" id="{8D01FB41-E2B1-4085-8657-8FFFB064C8B1}"/>
              </a:ext>
            </a:extLst>
          </p:cNvPr>
          <p:cNvSpPr/>
          <p:nvPr/>
        </p:nvSpPr>
        <p:spPr>
          <a:xfrm>
            <a:off x="260109" y="1530394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  <a:latin typeface="Trebuchet MS" panose="020B0603020202020204" pitchFamily="34" charset="0"/>
            </a:endParaRPr>
          </a:p>
        </p:txBody>
      </p:sp>
      <p:sp>
        <p:nvSpPr>
          <p:cNvPr id="25" name="Ellipse 24">
            <a:extLst>
              <a:ext uri="{FF2B5EF4-FFF2-40B4-BE49-F238E27FC236}">
                <a16:creationId xmlns:a16="http://schemas.microsoft.com/office/drawing/2014/main" id="{5E272CAF-63C4-4F12-8AE0-213535DF129B}"/>
              </a:ext>
            </a:extLst>
          </p:cNvPr>
          <p:cNvSpPr/>
          <p:nvPr/>
        </p:nvSpPr>
        <p:spPr>
          <a:xfrm>
            <a:off x="260109" y="2276892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  <a:latin typeface="Trebuchet MS" panose="020B0603020202020204" pitchFamily="34" charset="0"/>
            </a:endParaRPr>
          </a:p>
        </p:txBody>
      </p:sp>
      <p:sp>
        <p:nvSpPr>
          <p:cNvPr id="26" name="Ellipse 25">
            <a:extLst>
              <a:ext uri="{FF2B5EF4-FFF2-40B4-BE49-F238E27FC236}">
                <a16:creationId xmlns:a16="http://schemas.microsoft.com/office/drawing/2014/main" id="{4446C5CC-4A2B-449D-85A1-77A4A0138AA0}"/>
              </a:ext>
            </a:extLst>
          </p:cNvPr>
          <p:cNvSpPr/>
          <p:nvPr/>
        </p:nvSpPr>
        <p:spPr>
          <a:xfrm>
            <a:off x="260109" y="3023390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  <a:latin typeface="Trebuchet MS" panose="020B0603020202020204" pitchFamily="34" charset="0"/>
            </a:endParaRPr>
          </a:p>
        </p:txBody>
      </p:sp>
      <p:sp>
        <p:nvSpPr>
          <p:cNvPr id="27" name="Rechteck 26">
            <a:extLst>
              <a:ext uri="{FF2B5EF4-FFF2-40B4-BE49-F238E27FC236}">
                <a16:creationId xmlns:a16="http://schemas.microsoft.com/office/drawing/2014/main" id="{99B66BA3-BD24-4887-A15C-A15B868F4E40}"/>
              </a:ext>
            </a:extLst>
          </p:cNvPr>
          <p:cNvSpPr/>
          <p:nvPr/>
        </p:nvSpPr>
        <p:spPr>
          <a:xfrm>
            <a:off x="515328" y="3580606"/>
            <a:ext cx="460972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  <a:buFontTx/>
              <a:buNone/>
            </a:pPr>
            <a:r>
              <a:rPr lang="de-DE" altLang="de-DE" sz="3200" dirty="0">
                <a:solidFill>
                  <a:prstClr val="black"/>
                </a:solidFill>
                <a:latin typeface="Trebuchet MS" pitchFamily="34" charset="0"/>
              </a:rPr>
              <a:t>Wir besteigen den Berg.</a:t>
            </a:r>
          </a:p>
        </p:txBody>
      </p:sp>
      <p:sp>
        <p:nvSpPr>
          <p:cNvPr id="28" name="Ellipse 27">
            <a:extLst>
              <a:ext uri="{FF2B5EF4-FFF2-40B4-BE49-F238E27FC236}">
                <a16:creationId xmlns:a16="http://schemas.microsoft.com/office/drawing/2014/main" id="{B8CD5946-A722-42B5-9AC0-8C1A84BF1DA9}"/>
              </a:ext>
            </a:extLst>
          </p:cNvPr>
          <p:cNvSpPr/>
          <p:nvPr/>
        </p:nvSpPr>
        <p:spPr>
          <a:xfrm>
            <a:off x="249086" y="3817422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  <a:latin typeface="Trebuchet MS" panose="020B0603020202020204" pitchFamily="34" charset="0"/>
            </a:endParaRPr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34F20286-DE61-4CD6-215A-B0D2F4AB7471}"/>
              </a:ext>
            </a:extLst>
          </p:cNvPr>
          <p:cNvSpPr txBox="1"/>
          <p:nvPr/>
        </p:nvSpPr>
        <p:spPr>
          <a:xfrm>
            <a:off x="190500" y="6724134"/>
            <a:ext cx="3956532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Übungsdateien\Am Symptom üben\Ratetechnik\Auf Artikel achten.pptx - Seite 3</a:t>
            </a:r>
          </a:p>
        </p:txBody>
      </p:sp>
    </p:spTree>
    <p:extLst>
      <p:ext uri="{BB962C8B-B14F-4D97-AF65-F5344CB8AC3E}">
        <p14:creationId xmlns:p14="http://schemas.microsoft.com/office/powerpoint/2010/main" val="17171185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</p:childTnLst>
        </p:cTn>
      </p:par>
    </p:tnLst>
    <p:bldLst>
      <p:bldP spid="17" grpId="0"/>
      <p:bldP spid="22" grpId="0"/>
      <p:bldP spid="23" grpId="0"/>
      <p:bldP spid="2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liennummernplatzhalter 27">
            <a:extLst>
              <a:ext uri="{FF2B5EF4-FFF2-40B4-BE49-F238E27FC236}">
                <a16:creationId xmlns:a16="http://schemas.microsoft.com/office/drawing/2014/main" id="{A003FD56-87E8-4421-A75C-2CC776F5A2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798597" y="133350"/>
            <a:ext cx="2133600" cy="365125"/>
          </a:xfrm>
        </p:spPr>
        <p:txBody>
          <a:bodyPr/>
          <a:lstStyle/>
          <a:p>
            <a:pPr>
              <a:defRPr/>
            </a:pPr>
            <a:fld id="{221578E3-F516-4360-8F12-4081310FC682}" type="slidenum">
              <a:rPr lang="de-DE" smtClean="0"/>
              <a:pPr>
                <a:defRPr/>
              </a:pPr>
              <a:t>4</a:t>
            </a:fld>
            <a:endParaRPr lang="de-DE" dirty="0"/>
          </a:p>
        </p:txBody>
      </p:sp>
      <p:cxnSp>
        <p:nvCxnSpPr>
          <p:cNvPr id="3" name="Gerader Verbinder 2">
            <a:extLst>
              <a:ext uri="{FF2B5EF4-FFF2-40B4-BE49-F238E27FC236}">
                <a16:creationId xmlns:a16="http://schemas.microsoft.com/office/drawing/2014/main" id="{B10C1F23-692A-4E70-A1C6-85019B6C8CF2}"/>
              </a:ext>
            </a:extLst>
          </p:cNvPr>
          <p:cNvCxnSpPr>
            <a:cxnSpLocks/>
          </p:cNvCxnSpPr>
          <p:nvPr/>
        </p:nvCxnSpPr>
        <p:spPr>
          <a:xfrm>
            <a:off x="260109" y="1023730"/>
            <a:ext cx="1134054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feld 36">
            <a:extLst>
              <a:ext uri="{FF2B5EF4-FFF2-40B4-BE49-F238E27FC236}">
                <a16:creationId xmlns:a16="http://schemas.microsoft.com/office/drawing/2014/main" id="{B093EFB1-A103-44D0-BC7D-83DBB8D765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512" y="116632"/>
            <a:ext cx="9054923" cy="70788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Artikel richtig lesen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>
                <a:solidFill>
                  <a:srgbClr val="FF0000"/>
                </a:solidFill>
                <a:latin typeface="Trebuchet MS" pitchFamily="34" charset="0"/>
              </a:rPr>
              <a:t>Klick auf die blauen Punkte!                 </a:t>
            </a:r>
          </a:p>
        </p:txBody>
      </p:sp>
      <p:sp>
        <p:nvSpPr>
          <p:cNvPr id="12" name="Rechteck 11">
            <a:hlinkClick r:id="" action="ppaction://hlinkshowjump?jump=previousslide"/>
            <a:extLst>
              <a:ext uri="{FF2B5EF4-FFF2-40B4-BE49-F238E27FC236}">
                <a16:creationId xmlns:a16="http://schemas.microsoft.com/office/drawing/2014/main" id="{719AE4DE-6C11-4812-8DD0-8F46EC28AB57}"/>
              </a:ext>
            </a:extLst>
          </p:cNvPr>
          <p:cNvSpPr/>
          <p:nvPr/>
        </p:nvSpPr>
        <p:spPr>
          <a:xfrm>
            <a:off x="8700738" y="6453188"/>
            <a:ext cx="1512888" cy="288925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de-DE" sz="1400" dirty="0"/>
              <a:t>Vorherige  Folie</a:t>
            </a:r>
          </a:p>
        </p:txBody>
      </p:sp>
      <p:sp>
        <p:nvSpPr>
          <p:cNvPr id="13" name="Rechteck 12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738B13A8-3EE4-4376-B469-4527D9D1179F}"/>
              </a:ext>
            </a:extLst>
          </p:cNvPr>
          <p:cNvSpPr/>
          <p:nvPr/>
        </p:nvSpPr>
        <p:spPr>
          <a:xfrm>
            <a:off x="10332688" y="6450013"/>
            <a:ext cx="1512888" cy="287337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de-DE" sz="1400" dirty="0"/>
              <a:t>Nächste  Folie</a:t>
            </a:r>
          </a:p>
        </p:txBody>
      </p:sp>
      <p:pic>
        <p:nvPicPr>
          <p:cNvPr id="14" name="Grafik 13">
            <a:extLst>
              <a:ext uri="{FF2B5EF4-FFF2-40B4-BE49-F238E27FC236}">
                <a16:creationId xmlns:a16="http://schemas.microsoft.com/office/drawing/2014/main" id="{EA8853A1-F707-4567-B6CC-8E240D34E74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9086" y="6365190"/>
            <a:ext cx="2847079" cy="536494"/>
          </a:xfrm>
          <a:prstGeom prst="rect">
            <a:avLst/>
          </a:prstGeom>
        </p:spPr>
      </p:pic>
      <p:sp>
        <p:nvSpPr>
          <p:cNvPr id="17" name="Rechteck 16">
            <a:extLst>
              <a:ext uri="{FF2B5EF4-FFF2-40B4-BE49-F238E27FC236}">
                <a16:creationId xmlns:a16="http://schemas.microsoft.com/office/drawing/2014/main" id="{3E11B6C2-C929-4651-AD99-FEF287387F36}"/>
              </a:ext>
            </a:extLst>
          </p:cNvPr>
          <p:cNvSpPr/>
          <p:nvPr/>
        </p:nvSpPr>
        <p:spPr>
          <a:xfrm>
            <a:off x="526353" y="1278122"/>
            <a:ext cx="743825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  <a:buFontTx/>
              <a:buNone/>
            </a:pPr>
            <a:r>
              <a:rPr lang="de-DE" altLang="de-DE" sz="3200" dirty="0">
                <a:solidFill>
                  <a:prstClr val="black"/>
                </a:solidFill>
                <a:latin typeface="Trebuchet MS" pitchFamily="34" charset="0"/>
              </a:rPr>
              <a:t>Das ist der Mann, der mir geholfen hat.</a:t>
            </a:r>
          </a:p>
        </p:txBody>
      </p:sp>
      <p:sp>
        <p:nvSpPr>
          <p:cNvPr id="22" name="Rechteck 21">
            <a:extLst>
              <a:ext uri="{FF2B5EF4-FFF2-40B4-BE49-F238E27FC236}">
                <a16:creationId xmlns:a16="http://schemas.microsoft.com/office/drawing/2014/main" id="{FD867D4D-727E-4A75-9E95-01044C81CB0A}"/>
              </a:ext>
            </a:extLst>
          </p:cNvPr>
          <p:cNvSpPr/>
          <p:nvPr/>
        </p:nvSpPr>
        <p:spPr>
          <a:xfrm>
            <a:off x="526352" y="2032348"/>
            <a:ext cx="621516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  <a:buFontTx/>
              <a:buNone/>
            </a:pPr>
            <a:r>
              <a:rPr lang="de-DE" altLang="de-DE" sz="3200" dirty="0">
                <a:solidFill>
                  <a:prstClr val="black"/>
                </a:solidFill>
                <a:latin typeface="Trebuchet MS" pitchFamily="34" charset="0"/>
              </a:rPr>
              <a:t>Die Kräfte des Mannes sind groß.</a:t>
            </a:r>
          </a:p>
        </p:txBody>
      </p:sp>
      <p:sp>
        <p:nvSpPr>
          <p:cNvPr id="23" name="Rechteck 22">
            <a:extLst>
              <a:ext uri="{FF2B5EF4-FFF2-40B4-BE49-F238E27FC236}">
                <a16:creationId xmlns:a16="http://schemas.microsoft.com/office/drawing/2014/main" id="{D458E087-7390-4D74-9EC7-9BF2B1F3E6DF}"/>
              </a:ext>
            </a:extLst>
          </p:cNvPr>
          <p:cNvSpPr/>
          <p:nvPr/>
        </p:nvSpPr>
        <p:spPr>
          <a:xfrm>
            <a:off x="526351" y="2786574"/>
            <a:ext cx="607191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  <a:buFontTx/>
              <a:buNone/>
            </a:pPr>
            <a:r>
              <a:rPr lang="de-DE" altLang="de-DE" sz="3200" dirty="0">
                <a:solidFill>
                  <a:prstClr val="black"/>
                </a:solidFill>
                <a:latin typeface="Trebuchet MS" pitchFamily="34" charset="0"/>
              </a:rPr>
              <a:t>Der Rucksack gehört dem Mann.</a:t>
            </a:r>
          </a:p>
        </p:txBody>
      </p:sp>
      <p:sp>
        <p:nvSpPr>
          <p:cNvPr id="24" name="Ellipse 23">
            <a:extLst>
              <a:ext uri="{FF2B5EF4-FFF2-40B4-BE49-F238E27FC236}">
                <a16:creationId xmlns:a16="http://schemas.microsoft.com/office/drawing/2014/main" id="{8D01FB41-E2B1-4085-8657-8FFFB064C8B1}"/>
              </a:ext>
            </a:extLst>
          </p:cNvPr>
          <p:cNvSpPr/>
          <p:nvPr/>
        </p:nvSpPr>
        <p:spPr>
          <a:xfrm>
            <a:off x="260109" y="1530394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  <a:latin typeface="Trebuchet MS" panose="020B0603020202020204" pitchFamily="34" charset="0"/>
            </a:endParaRPr>
          </a:p>
        </p:txBody>
      </p:sp>
      <p:sp>
        <p:nvSpPr>
          <p:cNvPr id="25" name="Ellipse 24">
            <a:extLst>
              <a:ext uri="{FF2B5EF4-FFF2-40B4-BE49-F238E27FC236}">
                <a16:creationId xmlns:a16="http://schemas.microsoft.com/office/drawing/2014/main" id="{5E272CAF-63C4-4F12-8AE0-213535DF129B}"/>
              </a:ext>
            </a:extLst>
          </p:cNvPr>
          <p:cNvSpPr/>
          <p:nvPr/>
        </p:nvSpPr>
        <p:spPr>
          <a:xfrm>
            <a:off x="260109" y="2276892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  <a:latin typeface="Trebuchet MS" panose="020B0603020202020204" pitchFamily="34" charset="0"/>
            </a:endParaRPr>
          </a:p>
        </p:txBody>
      </p:sp>
      <p:sp>
        <p:nvSpPr>
          <p:cNvPr id="26" name="Ellipse 25">
            <a:extLst>
              <a:ext uri="{FF2B5EF4-FFF2-40B4-BE49-F238E27FC236}">
                <a16:creationId xmlns:a16="http://schemas.microsoft.com/office/drawing/2014/main" id="{4446C5CC-4A2B-449D-85A1-77A4A0138AA0}"/>
              </a:ext>
            </a:extLst>
          </p:cNvPr>
          <p:cNvSpPr/>
          <p:nvPr/>
        </p:nvSpPr>
        <p:spPr>
          <a:xfrm>
            <a:off x="260109" y="3023390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  <a:latin typeface="Trebuchet MS" panose="020B0603020202020204" pitchFamily="34" charset="0"/>
            </a:endParaRPr>
          </a:p>
        </p:txBody>
      </p:sp>
      <p:sp>
        <p:nvSpPr>
          <p:cNvPr id="27" name="Rechteck 26">
            <a:extLst>
              <a:ext uri="{FF2B5EF4-FFF2-40B4-BE49-F238E27FC236}">
                <a16:creationId xmlns:a16="http://schemas.microsoft.com/office/drawing/2014/main" id="{99B66BA3-BD24-4887-A15C-A15B868F4E40}"/>
              </a:ext>
            </a:extLst>
          </p:cNvPr>
          <p:cNvSpPr/>
          <p:nvPr/>
        </p:nvSpPr>
        <p:spPr>
          <a:xfrm>
            <a:off x="515328" y="3580606"/>
            <a:ext cx="492955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  <a:buFontTx/>
              <a:buNone/>
            </a:pPr>
            <a:r>
              <a:rPr lang="de-DE" altLang="de-DE" sz="3200" dirty="0">
                <a:solidFill>
                  <a:prstClr val="black"/>
                </a:solidFill>
                <a:latin typeface="Trebuchet MS" pitchFamily="34" charset="0"/>
              </a:rPr>
              <a:t>Ich bewundere den Mann.</a:t>
            </a:r>
          </a:p>
        </p:txBody>
      </p:sp>
      <p:sp>
        <p:nvSpPr>
          <p:cNvPr id="28" name="Ellipse 27">
            <a:extLst>
              <a:ext uri="{FF2B5EF4-FFF2-40B4-BE49-F238E27FC236}">
                <a16:creationId xmlns:a16="http://schemas.microsoft.com/office/drawing/2014/main" id="{B8CD5946-A722-42B5-9AC0-8C1A84BF1DA9}"/>
              </a:ext>
            </a:extLst>
          </p:cNvPr>
          <p:cNvSpPr/>
          <p:nvPr/>
        </p:nvSpPr>
        <p:spPr>
          <a:xfrm>
            <a:off x="249086" y="3817422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  <a:latin typeface="Trebuchet MS" panose="020B0603020202020204" pitchFamily="34" charset="0"/>
            </a:endParaRPr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88D823C2-8638-12F9-338A-951F53D641C3}"/>
              </a:ext>
            </a:extLst>
          </p:cNvPr>
          <p:cNvSpPr txBox="1"/>
          <p:nvPr/>
        </p:nvSpPr>
        <p:spPr>
          <a:xfrm>
            <a:off x="190500" y="6724134"/>
            <a:ext cx="3956532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Übungsdateien\Am Symptom üben\Ratetechnik\Auf Artikel achten.pptx - Seite 4</a:t>
            </a:r>
          </a:p>
        </p:txBody>
      </p:sp>
    </p:spTree>
    <p:extLst>
      <p:ext uri="{BB962C8B-B14F-4D97-AF65-F5344CB8AC3E}">
        <p14:creationId xmlns:p14="http://schemas.microsoft.com/office/powerpoint/2010/main" val="8645221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</p:childTnLst>
        </p:cTn>
      </p:par>
    </p:tnLst>
    <p:bldLst>
      <p:bldP spid="17" grpId="0"/>
      <p:bldP spid="22" grpId="0"/>
      <p:bldP spid="23" grpId="0"/>
      <p:bldP spid="2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liennummernplatzhalter 27">
            <a:extLst>
              <a:ext uri="{FF2B5EF4-FFF2-40B4-BE49-F238E27FC236}">
                <a16:creationId xmlns:a16="http://schemas.microsoft.com/office/drawing/2014/main" id="{A003FD56-87E8-4421-A75C-2CC776F5A2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798597" y="133350"/>
            <a:ext cx="2133600" cy="365125"/>
          </a:xfrm>
        </p:spPr>
        <p:txBody>
          <a:bodyPr/>
          <a:lstStyle/>
          <a:p>
            <a:pPr>
              <a:defRPr/>
            </a:pPr>
            <a:fld id="{221578E3-F516-4360-8F12-4081310FC682}" type="slidenum">
              <a:rPr lang="de-DE" smtClean="0"/>
              <a:pPr>
                <a:defRPr/>
              </a:pPr>
              <a:t>5</a:t>
            </a:fld>
            <a:endParaRPr lang="de-DE" dirty="0"/>
          </a:p>
        </p:txBody>
      </p:sp>
      <p:cxnSp>
        <p:nvCxnSpPr>
          <p:cNvPr id="3" name="Gerader Verbinder 2">
            <a:extLst>
              <a:ext uri="{FF2B5EF4-FFF2-40B4-BE49-F238E27FC236}">
                <a16:creationId xmlns:a16="http://schemas.microsoft.com/office/drawing/2014/main" id="{B10C1F23-692A-4E70-A1C6-85019B6C8CF2}"/>
              </a:ext>
            </a:extLst>
          </p:cNvPr>
          <p:cNvCxnSpPr>
            <a:cxnSpLocks/>
          </p:cNvCxnSpPr>
          <p:nvPr/>
        </p:nvCxnSpPr>
        <p:spPr>
          <a:xfrm>
            <a:off x="260109" y="1023730"/>
            <a:ext cx="1134054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feld 36">
            <a:extLst>
              <a:ext uri="{FF2B5EF4-FFF2-40B4-BE49-F238E27FC236}">
                <a16:creationId xmlns:a16="http://schemas.microsoft.com/office/drawing/2014/main" id="{B093EFB1-A103-44D0-BC7D-83DBB8D765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512" y="116632"/>
            <a:ext cx="9054923" cy="70788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Artikel richtig lesen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>
                <a:solidFill>
                  <a:srgbClr val="FF0000"/>
                </a:solidFill>
                <a:latin typeface="Trebuchet MS" pitchFamily="34" charset="0"/>
              </a:rPr>
              <a:t>Klick auf die blauen Punkte!                 </a:t>
            </a:r>
          </a:p>
        </p:txBody>
      </p:sp>
      <p:sp>
        <p:nvSpPr>
          <p:cNvPr id="12" name="Rechteck 11">
            <a:hlinkClick r:id="" action="ppaction://hlinkshowjump?jump=previousslide"/>
            <a:extLst>
              <a:ext uri="{FF2B5EF4-FFF2-40B4-BE49-F238E27FC236}">
                <a16:creationId xmlns:a16="http://schemas.microsoft.com/office/drawing/2014/main" id="{719AE4DE-6C11-4812-8DD0-8F46EC28AB57}"/>
              </a:ext>
            </a:extLst>
          </p:cNvPr>
          <p:cNvSpPr/>
          <p:nvPr/>
        </p:nvSpPr>
        <p:spPr>
          <a:xfrm>
            <a:off x="8700738" y="6453188"/>
            <a:ext cx="1512888" cy="288925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de-DE" sz="1400" dirty="0"/>
              <a:t>Vorherige  Folie</a:t>
            </a:r>
          </a:p>
        </p:txBody>
      </p:sp>
      <p:sp>
        <p:nvSpPr>
          <p:cNvPr id="13" name="Rechteck 12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738B13A8-3EE4-4376-B469-4527D9D1179F}"/>
              </a:ext>
            </a:extLst>
          </p:cNvPr>
          <p:cNvSpPr/>
          <p:nvPr/>
        </p:nvSpPr>
        <p:spPr>
          <a:xfrm>
            <a:off x="10332688" y="6450013"/>
            <a:ext cx="1512888" cy="287337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de-DE" sz="1400" dirty="0"/>
              <a:t>Nächste  Folie</a:t>
            </a:r>
          </a:p>
        </p:txBody>
      </p:sp>
      <p:pic>
        <p:nvPicPr>
          <p:cNvPr id="14" name="Grafik 13">
            <a:extLst>
              <a:ext uri="{FF2B5EF4-FFF2-40B4-BE49-F238E27FC236}">
                <a16:creationId xmlns:a16="http://schemas.microsoft.com/office/drawing/2014/main" id="{EA8853A1-F707-4567-B6CC-8E240D34E74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9086" y="6365190"/>
            <a:ext cx="2847079" cy="536494"/>
          </a:xfrm>
          <a:prstGeom prst="rect">
            <a:avLst/>
          </a:prstGeom>
        </p:spPr>
      </p:pic>
      <p:sp>
        <p:nvSpPr>
          <p:cNvPr id="17" name="Rechteck 16">
            <a:extLst>
              <a:ext uri="{FF2B5EF4-FFF2-40B4-BE49-F238E27FC236}">
                <a16:creationId xmlns:a16="http://schemas.microsoft.com/office/drawing/2014/main" id="{3E11B6C2-C929-4651-AD99-FEF287387F36}"/>
              </a:ext>
            </a:extLst>
          </p:cNvPr>
          <p:cNvSpPr/>
          <p:nvPr/>
        </p:nvSpPr>
        <p:spPr>
          <a:xfrm>
            <a:off x="526353" y="1278122"/>
            <a:ext cx="368883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  <a:buFontTx/>
              <a:buNone/>
            </a:pPr>
            <a:r>
              <a:rPr lang="de-DE" altLang="de-DE" sz="3200" dirty="0">
                <a:solidFill>
                  <a:prstClr val="black"/>
                </a:solidFill>
                <a:latin typeface="Trebuchet MS" pitchFamily="34" charset="0"/>
              </a:rPr>
              <a:t>Dort fährt der Zug.</a:t>
            </a:r>
          </a:p>
        </p:txBody>
      </p:sp>
      <p:sp>
        <p:nvSpPr>
          <p:cNvPr id="22" name="Rechteck 21">
            <a:extLst>
              <a:ext uri="{FF2B5EF4-FFF2-40B4-BE49-F238E27FC236}">
                <a16:creationId xmlns:a16="http://schemas.microsoft.com/office/drawing/2014/main" id="{FD867D4D-727E-4A75-9E95-01044C81CB0A}"/>
              </a:ext>
            </a:extLst>
          </p:cNvPr>
          <p:cNvSpPr/>
          <p:nvPr/>
        </p:nvSpPr>
        <p:spPr>
          <a:xfrm>
            <a:off x="526352" y="2032348"/>
            <a:ext cx="596631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  <a:buFontTx/>
              <a:buNone/>
            </a:pPr>
            <a:r>
              <a:rPr lang="de-DE" altLang="de-DE" sz="3200" dirty="0">
                <a:solidFill>
                  <a:prstClr val="black"/>
                </a:solidFill>
                <a:latin typeface="Trebuchet MS" pitchFamily="34" charset="0"/>
              </a:rPr>
              <a:t>Die Wagen des Zuges sind grün.</a:t>
            </a:r>
          </a:p>
        </p:txBody>
      </p:sp>
      <p:sp>
        <p:nvSpPr>
          <p:cNvPr id="23" name="Rechteck 22">
            <a:extLst>
              <a:ext uri="{FF2B5EF4-FFF2-40B4-BE49-F238E27FC236}">
                <a16:creationId xmlns:a16="http://schemas.microsoft.com/office/drawing/2014/main" id="{D458E087-7390-4D74-9EC7-9BF2B1F3E6DF}"/>
              </a:ext>
            </a:extLst>
          </p:cNvPr>
          <p:cNvSpPr/>
          <p:nvPr/>
        </p:nvSpPr>
        <p:spPr>
          <a:xfrm>
            <a:off x="526351" y="2786574"/>
            <a:ext cx="472674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  <a:buFontTx/>
              <a:buNone/>
            </a:pPr>
            <a:r>
              <a:rPr lang="de-DE" altLang="de-DE" sz="3200" dirty="0">
                <a:solidFill>
                  <a:prstClr val="black"/>
                </a:solidFill>
                <a:latin typeface="Trebuchet MS" pitchFamily="34" charset="0"/>
              </a:rPr>
              <a:t>Wir fahren mit dem Zug.</a:t>
            </a:r>
          </a:p>
        </p:txBody>
      </p:sp>
      <p:sp>
        <p:nvSpPr>
          <p:cNvPr id="24" name="Ellipse 23">
            <a:extLst>
              <a:ext uri="{FF2B5EF4-FFF2-40B4-BE49-F238E27FC236}">
                <a16:creationId xmlns:a16="http://schemas.microsoft.com/office/drawing/2014/main" id="{8D01FB41-E2B1-4085-8657-8FFFB064C8B1}"/>
              </a:ext>
            </a:extLst>
          </p:cNvPr>
          <p:cNvSpPr/>
          <p:nvPr/>
        </p:nvSpPr>
        <p:spPr>
          <a:xfrm>
            <a:off x="260109" y="1530394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  <a:latin typeface="Trebuchet MS" panose="020B0603020202020204" pitchFamily="34" charset="0"/>
            </a:endParaRPr>
          </a:p>
        </p:txBody>
      </p:sp>
      <p:sp>
        <p:nvSpPr>
          <p:cNvPr id="25" name="Ellipse 24">
            <a:extLst>
              <a:ext uri="{FF2B5EF4-FFF2-40B4-BE49-F238E27FC236}">
                <a16:creationId xmlns:a16="http://schemas.microsoft.com/office/drawing/2014/main" id="{5E272CAF-63C4-4F12-8AE0-213535DF129B}"/>
              </a:ext>
            </a:extLst>
          </p:cNvPr>
          <p:cNvSpPr/>
          <p:nvPr/>
        </p:nvSpPr>
        <p:spPr>
          <a:xfrm>
            <a:off x="260109" y="2276892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  <a:latin typeface="Trebuchet MS" panose="020B0603020202020204" pitchFamily="34" charset="0"/>
            </a:endParaRPr>
          </a:p>
        </p:txBody>
      </p:sp>
      <p:sp>
        <p:nvSpPr>
          <p:cNvPr id="26" name="Ellipse 25">
            <a:extLst>
              <a:ext uri="{FF2B5EF4-FFF2-40B4-BE49-F238E27FC236}">
                <a16:creationId xmlns:a16="http://schemas.microsoft.com/office/drawing/2014/main" id="{4446C5CC-4A2B-449D-85A1-77A4A0138AA0}"/>
              </a:ext>
            </a:extLst>
          </p:cNvPr>
          <p:cNvSpPr/>
          <p:nvPr/>
        </p:nvSpPr>
        <p:spPr>
          <a:xfrm>
            <a:off x="260109" y="3023390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  <a:latin typeface="Trebuchet MS" panose="020B0603020202020204" pitchFamily="34" charset="0"/>
            </a:endParaRPr>
          </a:p>
        </p:txBody>
      </p:sp>
      <p:sp>
        <p:nvSpPr>
          <p:cNvPr id="27" name="Rechteck 26">
            <a:extLst>
              <a:ext uri="{FF2B5EF4-FFF2-40B4-BE49-F238E27FC236}">
                <a16:creationId xmlns:a16="http://schemas.microsoft.com/office/drawing/2014/main" id="{99B66BA3-BD24-4887-A15C-A15B868F4E40}"/>
              </a:ext>
            </a:extLst>
          </p:cNvPr>
          <p:cNvSpPr/>
          <p:nvPr/>
        </p:nvSpPr>
        <p:spPr>
          <a:xfrm>
            <a:off x="515328" y="3580606"/>
            <a:ext cx="445423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  <a:buFontTx/>
              <a:buNone/>
            </a:pPr>
            <a:r>
              <a:rPr lang="de-DE" altLang="de-DE" sz="3200" dirty="0">
                <a:solidFill>
                  <a:prstClr val="black"/>
                </a:solidFill>
                <a:latin typeface="Trebuchet MS" pitchFamily="34" charset="0"/>
              </a:rPr>
              <a:t>Wir steigen in den Zug.</a:t>
            </a:r>
          </a:p>
        </p:txBody>
      </p:sp>
      <p:sp>
        <p:nvSpPr>
          <p:cNvPr id="28" name="Ellipse 27">
            <a:extLst>
              <a:ext uri="{FF2B5EF4-FFF2-40B4-BE49-F238E27FC236}">
                <a16:creationId xmlns:a16="http://schemas.microsoft.com/office/drawing/2014/main" id="{B8CD5946-A722-42B5-9AC0-8C1A84BF1DA9}"/>
              </a:ext>
            </a:extLst>
          </p:cNvPr>
          <p:cNvSpPr/>
          <p:nvPr/>
        </p:nvSpPr>
        <p:spPr>
          <a:xfrm>
            <a:off x="249086" y="3817422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  <a:latin typeface="Trebuchet MS" panose="020B0603020202020204" pitchFamily="34" charset="0"/>
            </a:endParaRPr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5C4A978A-DBB4-5320-F078-EBE74216D218}"/>
              </a:ext>
            </a:extLst>
          </p:cNvPr>
          <p:cNvSpPr txBox="1"/>
          <p:nvPr/>
        </p:nvSpPr>
        <p:spPr>
          <a:xfrm>
            <a:off x="190500" y="6724134"/>
            <a:ext cx="3956532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Übungsdateien\Am Symptom üben\Ratetechnik\Auf Artikel achten.pptx - Seite 5</a:t>
            </a:r>
          </a:p>
        </p:txBody>
      </p:sp>
    </p:spTree>
    <p:extLst>
      <p:ext uri="{BB962C8B-B14F-4D97-AF65-F5344CB8AC3E}">
        <p14:creationId xmlns:p14="http://schemas.microsoft.com/office/powerpoint/2010/main" val="10979034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</p:childTnLst>
        </p:cTn>
      </p:par>
    </p:tnLst>
    <p:bldLst>
      <p:bldP spid="17" grpId="0"/>
      <p:bldP spid="22" grpId="0"/>
      <p:bldP spid="23" grpId="0"/>
      <p:bldP spid="2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liennummernplatzhalter 27">
            <a:extLst>
              <a:ext uri="{FF2B5EF4-FFF2-40B4-BE49-F238E27FC236}">
                <a16:creationId xmlns:a16="http://schemas.microsoft.com/office/drawing/2014/main" id="{A003FD56-87E8-4421-A75C-2CC776F5A2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798597" y="133350"/>
            <a:ext cx="2133600" cy="365125"/>
          </a:xfrm>
        </p:spPr>
        <p:txBody>
          <a:bodyPr/>
          <a:lstStyle/>
          <a:p>
            <a:pPr>
              <a:defRPr/>
            </a:pPr>
            <a:fld id="{221578E3-F516-4360-8F12-4081310FC682}" type="slidenum">
              <a:rPr lang="de-DE" smtClean="0"/>
              <a:pPr>
                <a:defRPr/>
              </a:pPr>
              <a:t>6</a:t>
            </a:fld>
            <a:endParaRPr lang="de-DE" dirty="0"/>
          </a:p>
        </p:txBody>
      </p:sp>
      <p:cxnSp>
        <p:nvCxnSpPr>
          <p:cNvPr id="3" name="Gerader Verbinder 2">
            <a:extLst>
              <a:ext uri="{FF2B5EF4-FFF2-40B4-BE49-F238E27FC236}">
                <a16:creationId xmlns:a16="http://schemas.microsoft.com/office/drawing/2014/main" id="{B10C1F23-692A-4E70-A1C6-85019B6C8CF2}"/>
              </a:ext>
            </a:extLst>
          </p:cNvPr>
          <p:cNvCxnSpPr>
            <a:cxnSpLocks/>
          </p:cNvCxnSpPr>
          <p:nvPr/>
        </p:nvCxnSpPr>
        <p:spPr>
          <a:xfrm>
            <a:off x="260109" y="1023730"/>
            <a:ext cx="1134054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feld 36">
            <a:extLst>
              <a:ext uri="{FF2B5EF4-FFF2-40B4-BE49-F238E27FC236}">
                <a16:creationId xmlns:a16="http://schemas.microsoft.com/office/drawing/2014/main" id="{B093EFB1-A103-44D0-BC7D-83DBB8D765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512" y="116632"/>
            <a:ext cx="9054923" cy="70788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Artikel richtig lesen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>
                <a:solidFill>
                  <a:srgbClr val="FF0000"/>
                </a:solidFill>
                <a:latin typeface="Trebuchet MS" pitchFamily="34" charset="0"/>
              </a:rPr>
              <a:t>Klick auf die blauen Punkte!                 </a:t>
            </a:r>
          </a:p>
        </p:txBody>
      </p:sp>
      <p:sp>
        <p:nvSpPr>
          <p:cNvPr id="12" name="Rechteck 11">
            <a:hlinkClick r:id="" action="ppaction://hlinkshowjump?jump=previousslide"/>
            <a:extLst>
              <a:ext uri="{FF2B5EF4-FFF2-40B4-BE49-F238E27FC236}">
                <a16:creationId xmlns:a16="http://schemas.microsoft.com/office/drawing/2014/main" id="{719AE4DE-6C11-4812-8DD0-8F46EC28AB57}"/>
              </a:ext>
            </a:extLst>
          </p:cNvPr>
          <p:cNvSpPr/>
          <p:nvPr/>
        </p:nvSpPr>
        <p:spPr>
          <a:xfrm>
            <a:off x="8700738" y="6453188"/>
            <a:ext cx="1512888" cy="288925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de-DE" sz="1400" dirty="0"/>
              <a:t>Vorherige  Folie</a:t>
            </a:r>
          </a:p>
        </p:txBody>
      </p:sp>
      <p:sp>
        <p:nvSpPr>
          <p:cNvPr id="13" name="Rechteck 12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738B13A8-3EE4-4376-B469-4527D9D1179F}"/>
              </a:ext>
            </a:extLst>
          </p:cNvPr>
          <p:cNvSpPr/>
          <p:nvPr/>
        </p:nvSpPr>
        <p:spPr>
          <a:xfrm>
            <a:off x="10332688" y="6450013"/>
            <a:ext cx="1512888" cy="287337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de-DE" sz="1400" dirty="0"/>
              <a:t>Nächste  Folie</a:t>
            </a:r>
          </a:p>
        </p:txBody>
      </p:sp>
      <p:pic>
        <p:nvPicPr>
          <p:cNvPr id="14" name="Grafik 13">
            <a:extLst>
              <a:ext uri="{FF2B5EF4-FFF2-40B4-BE49-F238E27FC236}">
                <a16:creationId xmlns:a16="http://schemas.microsoft.com/office/drawing/2014/main" id="{EA8853A1-F707-4567-B6CC-8E240D34E74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9086" y="6365190"/>
            <a:ext cx="2847079" cy="536494"/>
          </a:xfrm>
          <a:prstGeom prst="rect">
            <a:avLst/>
          </a:prstGeom>
        </p:spPr>
      </p:pic>
      <p:sp>
        <p:nvSpPr>
          <p:cNvPr id="17" name="Rechteck 16">
            <a:extLst>
              <a:ext uri="{FF2B5EF4-FFF2-40B4-BE49-F238E27FC236}">
                <a16:creationId xmlns:a16="http://schemas.microsoft.com/office/drawing/2014/main" id="{3E11B6C2-C929-4651-AD99-FEF287387F36}"/>
              </a:ext>
            </a:extLst>
          </p:cNvPr>
          <p:cNvSpPr/>
          <p:nvPr/>
        </p:nvSpPr>
        <p:spPr>
          <a:xfrm>
            <a:off x="526353" y="1278122"/>
            <a:ext cx="533331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  <a:buFontTx/>
              <a:buNone/>
            </a:pPr>
            <a:r>
              <a:rPr lang="de-DE" altLang="de-DE" sz="3200" dirty="0">
                <a:solidFill>
                  <a:prstClr val="black"/>
                </a:solidFill>
                <a:latin typeface="Trebuchet MS" pitchFamily="34" charset="0"/>
              </a:rPr>
              <a:t>Nach März kommt der April.</a:t>
            </a:r>
          </a:p>
        </p:txBody>
      </p:sp>
      <p:sp>
        <p:nvSpPr>
          <p:cNvPr id="22" name="Rechteck 21">
            <a:extLst>
              <a:ext uri="{FF2B5EF4-FFF2-40B4-BE49-F238E27FC236}">
                <a16:creationId xmlns:a16="http://schemas.microsoft.com/office/drawing/2014/main" id="{FD867D4D-727E-4A75-9E95-01044C81CB0A}"/>
              </a:ext>
            </a:extLst>
          </p:cNvPr>
          <p:cNvSpPr/>
          <p:nvPr/>
        </p:nvSpPr>
        <p:spPr>
          <a:xfrm>
            <a:off x="526352" y="2032348"/>
            <a:ext cx="622894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  <a:buFontTx/>
              <a:buNone/>
            </a:pPr>
            <a:r>
              <a:rPr lang="de-DE" altLang="de-DE" sz="3200" dirty="0">
                <a:solidFill>
                  <a:prstClr val="black"/>
                </a:solidFill>
                <a:latin typeface="Trebuchet MS" pitchFamily="34" charset="0"/>
              </a:rPr>
              <a:t>Wir lieben das Wetter des Aprils.</a:t>
            </a:r>
          </a:p>
        </p:txBody>
      </p:sp>
      <p:sp>
        <p:nvSpPr>
          <p:cNvPr id="23" name="Rechteck 22">
            <a:extLst>
              <a:ext uri="{FF2B5EF4-FFF2-40B4-BE49-F238E27FC236}">
                <a16:creationId xmlns:a16="http://schemas.microsoft.com/office/drawing/2014/main" id="{D458E087-7390-4D74-9EC7-9BF2B1F3E6DF}"/>
              </a:ext>
            </a:extLst>
          </p:cNvPr>
          <p:cNvSpPr/>
          <p:nvPr/>
        </p:nvSpPr>
        <p:spPr>
          <a:xfrm>
            <a:off x="526351" y="2786574"/>
            <a:ext cx="601299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  <a:buFontTx/>
              <a:buNone/>
            </a:pPr>
            <a:r>
              <a:rPr lang="de-DE" altLang="de-DE" sz="3200" dirty="0">
                <a:solidFill>
                  <a:prstClr val="black"/>
                </a:solidFill>
                <a:latin typeface="Trebuchet MS" pitchFamily="34" charset="0"/>
              </a:rPr>
              <a:t>Nach dem April kommt der Mai.</a:t>
            </a:r>
          </a:p>
        </p:txBody>
      </p:sp>
      <p:sp>
        <p:nvSpPr>
          <p:cNvPr id="24" name="Ellipse 23">
            <a:extLst>
              <a:ext uri="{FF2B5EF4-FFF2-40B4-BE49-F238E27FC236}">
                <a16:creationId xmlns:a16="http://schemas.microsoft.com/office/drawing/2014/main" id="{8D01FB41-E2B1-4085-8657-8FFFB064C8B1}"/>
              </a:ext>
            </a:extLst>
          </p:cNvPr>
          <p:cNvSpPr/>
          <p:nvPr/>
        </p:nvSpPr>
        <p:spPr>
          <a:xfrm>
            <a:off x="260109" y="1530394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  <a:latin typeface="Trebuchet MS" panose="020B0603020202020204" pitchFamily="34" charset="0"/>
            </a:endParaRPr>
          </a:p>
        </p:txBody>
      </p:sp>
      <p:sp>
        <p:nvSpPr>
          <p:cNvPr id="25" name="Ellipse 24">
            <a:extLst>
              <a:ext uri="{FF2B5EF4-FFF2-40B4-BE49-F238E27FC236}">
                <a16:creationId xmlns:a16="http://schemas.microsoft.com/office/drawing/2014/main" id="{5E272CAF-63C4-4F12-8AE0-213535DF129B}"/>
              </a:ext>
            </a:extLst>
          </p:cNvPr>
          <p:cNvSpPr/>
          <p:nvPr/>
        </p:nvSpPr>
        <p:spPr>
          <a:xfrm>
            <a:off x="260109" y="2276892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  <a:latin typeface="Trebuchet MS" panose="020B0603020202020204" pitchFamily="34" charset="0"/>
            </a:endParaRPr>
          </a:p>
        </p:txBody>
      </p:sp>
      <p:sp>
        <p:nvSpPr>
          <p:cNvPr id="26" name="Ellipse 25">
            <a:extLst>
              <a:ext uri="{FF2B5EF4-FFF2-40B4-BE49-F238E27FC236}">
                <a16:creationId xmlns:a16="http://schemas.microsoft.com/office/drawing/2014/main" id="{4446C5CC-4A2B-449D-85A1-77A4A0138AA0}"/>
              </a:ext>
            </a:extLst>
          </p:cNvPr>
          <p:cNvSpPr/>
          <p:nvPr/>
        </p:nvSpPr>
        <p:spPr>
          <a:xfrm>
            <a:off x="260109" y="3023390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  <a:latin typeface="Trebuchet MS" panose="020B0603020202020204" pitchFamily="34" charset="0"/>
            </a:endParaRPr>
          </a:p>
        </p:txBody>
      </p:sp>
      <p:sp>
        <p:nvSpPr>
          <p:cNvPr id="27" name="Rechteck 26">
            <a:extLst>
              <a:ext uri="{FF2B5EF4-FFF2-40B4-BE49-F238E27FC236}">
                <a16:creationId xmlns:a16="http://schemas.microsoft.com/office/drawing/2014/main" id="{99B66BA3-BD24-4887-A15C-A15B868F4E40}"/>
              </a:ext>
            </a:extLst>
          </p:cNvPr>
          <p:cNvSpPr/>
          <p:nvPr/>
        </p:nvSpPr>
        <p:spPr>
          <a:xfrm>
            <a:off x="515328" y="3580606"/>
            <a:ext cx="548239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  <a:buFontTx/>
              <a:buNone/>
            </a:pPr>
            <a:r>
              <a:rPr lang="de-DE" altLang="de-DE" sz="3200" dirty="0">
                <a:solidFill>
                  <a:prstClr val="black"/>
                </a:solidFill>
                <a:latin typeface="Trebuchet MS" pitchFamily="34" charset="0"/>
              </a:rPr>
              <a:t>Ich schicke dich in den April.</a:t>
            </a:r>
          </a:p>
        </p:txBody>
      </p:sp>
      <p:sp>
        <p:nvSpPr>
          <p:cNvPr id="28" name="Ellipse 27">
            <a:extLst>
              <a:ext uri="{FF2B5EF4-FFF2-40B4-BE49-F238E27FC236}">
                <a16:creationId xmlns:a16="http://schemas.microsoft.com/office/drawing/2014/main" id="{B8CD5946-A722-42B5-9AC0-8C1A84BF1DA9}"/>
              </a:ext>
            </a:extLst>
          </p:cNvPr>
          <p:cNvSpPr/>
          <p:nvPr/>
        </p:nvSpPr>
        <p:spPr>
          <a:xfrm>
            <a:off x="249086" y="3817422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  <a:latin typeface="Trebuchet MS" panose="020B0603020202020204" pitchFamily="34" charset="0"/>
            </a:endParaRPr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8EE41D58-0665-E7E2-6B4A-7595817805DB}"/>
              </a:ext>
            </a:extLst>
          </p:cNvPr>
          <p:cNvSpPr txBox="1"/>
          <p:nvPr/>
        </p:nvSpPr>
        <p:spPr>
          <a:xfrm>
            <a:off x="190500" y="6724134"/>
            <a:ext cx="3956532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Übungsdateien\Am Symptom üben\Ratetechnik\Auf Artikel achten.pptx - Seite 6</a:t>
            </a:r>
          </a:p>
        </p:txBody>
      </p:sp>
    </p:spTree>
    <p:extLst>
      <p:ext uri="{BB962C8B-B14F-4D97-AF65-F5344CB8AC3E}">
        <p14:creationId xmlns:p14="http://schemas.microsoft.com/office/powerpoint/2010/main" val="14779056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</p:childTnLst>
        </p:cTn>
      </p:par>
    </p:tnLst>
    <p:bldLst>
      <p:bldP spid="17" grpId="0"/>
      <p:bldP spid="22" grpId="0"/>
      <p:bldP spid="23" grpId="0"/>
      <p:bldP spid="2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liennummernplatzhalter 27">
            <a:extLst>
              <a:ext uri="{FF2B5EF4-FFF2-40B4-BE49-F238E27FC236}">
                <a16:creationId xmlns:a16="http://schemas.microsoft.com/office/drawing/2014/main" id="{A003FD56-87E8-4421-A75C-2CC776F5A2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798597" y="133350"/>
            <a:ext cx="2133600" cy="365125"/>
          </a:xfrm>
        </p:spPr>
        <p:txBody>
          <a:bodyPr/>
          <a:lstStyle/>
          <a:p>
            <a:pPr>
              <a:defRPr/>
            </a:pPr>
            <a:fld id="{221578E3-F516-4360-8F12-4081310FC682}" type="slidenum">
              <a:rPr lang="de-DE" smtClean="0"/>
              <a:pPr>
                <a:defRPr/>
              </a:pPr>
              <a:t>7</a:t>
            </a:fld>
            <a:endParaRPr lang="de-DE" dirty="0"/>
          </a:p>
        </p:txBody>
      </p:sp>
      <p:cxnSp>
        <p:nvCxnSpPr>
          <p:cNvPr id="3" name="Gerader Verbinder 2">
            <a:extLst>
              <a:ext uri="{FF2B5EF4-FFF2-40B4-BE49-F238E27FC236}">
                <a16:creationId xmlns:a16="http://schemas.microsoft.com/office/drawing/2014/main" id="{B10C1F23-692A-4E70-A1C6-85019B6C8CF2}"/>
              </a:ext>
            </a:extLst>
          </p:cNvPr>
          <p:cNvCxnSpPr>
            <a:cxnSpLocks/>
          </p:cNvCxnSpPr>
          <p:nvPr/>
        </p:nvCxnSpPr>
        <p:spPr>
          <a:xfrm>
            <a:off x="260109" y="1023730"/>
            <a:ext cx="1134054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feld 36">
            <a:extLst>
              <a:ext uri="{FF2B5EF4-FFF2-40B4-BE49-F238E27FC236}">
                <a16:creationId xmlns:a16="http://schemas.microsoft.com/office/drawing/2014/main" id="{B093EFB1-A103-44D0-BC7D-83DBB8D765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512" y="116632"/>
            <a:ext cx="9054923" cy="70788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Sätze mit Artikeln richtig lesen!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>
                <a:solidFill>
                  <a:srgbClr val="FF0000"/>
                </a:solidFill>
                <a:latin typeface="Trebuchet MS" pitchFamily="34" charset="0"/>
              </a:rPr>
              <a:t>Klick auf die blauen Punkte!                 </a:t>
            </a:r>
          </a:p>
        </p:txBody>
      </p:sp>
      <p:sp>
        <p:nvSpPr>
          <p:cNvPr id="12" name="Rechteck 11">
            <a:hlinkClick r:id="" action="ppaction://hlinkshowjump?jump=previousslide"/>
            <a:extLst>
              <a:ext uri="{FF2B5EF4-FFF2-40B4-BE49-F238E27FC236}">
                <a16:creationId xmlns:a16="http://schemas.microsoft.com/office/drawing/2014/main" id="{719AE4DE-6C11-4812-8DD0-8F46EC28AB57}"/>
              </a:ext>
            </a:extLst>
          </p:cNvPr>
          <p:cNvSpPr/>
          <p:nvPr/>
        </p:nvSpPr>
        <p:spPr>
          <a:xfrm>
            <a:off x="8700738" y="6453188"/>
            <a:ext cx="1512888" cy="288925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de-DE" sz="1400" dirty="0"/>
              <a:t>Vorherige  Folie</a:t>
            </a:r>
          </a:p>
        </p:txBody>
      </p:sp>
      <p:sp>
        <p:nvSpPr>
          <p:cNvPr id="13" name="Rechteck 12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738B13A8-3EE4-4376-B469-4527D9D1179F}"/>
              </a:ext>
            </a:extLst>
          </p:cNvPr>
          <p:cNvSpPr/>
          <p:nvPr/>
        </p:nvSpPr>
        <p:spPr>
          <a:xfrm>
            <a:off x="10332688" y="6450013"/>
            <a:ext cx="1512888" cy="287337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de-DE" sz="1400" dirty="0"/>
              <a:t>Nächste  Folie</a:t>
            </a:r>
          </a:p>
        </p:txBody>
      </p:sp>
      <p:pic>
        <p:nvPicPr>
          <p:cNvPr id="14" name="Grafik 13">
            <a:extLst>
              <a:ext uri="{FF2B5EF4-FFF2-40B4-BE49-F238E27FC236}">
                <a16:creationId xmlns:a16="http://schemas.microsoft.com/office/drawing/2014/main" id="{EA8853A1-F707-4567-B6CC-8E240D34E74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9086" y="6365190"/>
            <a:ext cx="2847079" cy="536494"/>
          </a:xfrm>
          <a:prstGeom prst="rect">
            <a:avLst/>
          </a:prstGeom>
        </p:spPr>
      </p:pic>
      <p:sp>
        <p:nvSpPr>
          <p:cNvPr id="17" name="Rechteck 16">
            <a:extLst>
              <a:ext uri="{FF2B5EF4-FFF2-40B4-BE49-F238E27FC236}">
                <a16:creationId xmlns:a16="http://schemas.microsoft.com/office/drawing/2014/main" id="{3E11B6C2-C929-4651-AD99-FEF287387F36}"/>
              </a:ext>
            </a:extLst>
          </p:cNvPr>
          <p:cNvSpPr/>
          <p:nvPr/>
        </p:nvSpPr>
        <p:spPr>
          <a:xfrm>
            <a:off x="526353" y="1278122"/>
            <a:ext cx="868660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  <a:buFontTx/>
              <a:buNone/>
            </a:pPr>
            <a:r>
              <a:rPr lang="de-DE" altLang="de-DE" sz="3200" dirty="0">
                <a:solidFill>
                  <a:prstClr val="black"/>
                </a:solidFill>
                <a:latin typeface="Trebuchet MS" pitchFamily="34" charset="0"/>
              </a:rPr>
              <a:t>Ein Mädchen steigt aus dem Wagen des Zuges.</a:t>
            </a:r>
          </a:p>
        </p:txBody>
      </p:sp>
      <p:sp>
        <p:nvSpPr>
          <p:cNvPr id="22" name="Rechteck 21">
            <a:extLst>
              <a:ext uri="{FF2B5EF4-FFF2-40B4-BE49-F238E27FC236}">
                <a16:creationId xmlns:a16="http://schemas.microsoft.com/office/drawing/2014/main" id="{FD867D4D-727E-4A75-9E95-01044C81CB0A}"/>
              </a:ext>
            </a:extLst>
          </p:cNvPr>
          <p:cNvSpPr/>
          <p:nvPr/>
        </p:nvSpPr>
        <p:spPr>
          <a:xfrm>
            <a:off x="526352" y="2032348"/>
            <a:ext cx="1100294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  <a:buFontTx/>
              <a:buNone/>
            </a:pPr>
            <a:r>
              <a:rPr lang="de-DE" altLang="de-DE" sz="3200" dirty="0">
                <a:solidFill>
                  <a:prstClr val="black"/>
                </a:solidFill>
                <a:latin typeface="Trebuchet MS" pitchFamily="34" charset="0"/>
              </a:rPr>
              <a:t>Wir kommen in den Regen und brauchen den Regenschirm.</a:t>
            </a:r>
          </a:p>
        </p:txBody>
      </p:sp>
      <p:sp>
        <p:nvSpPr>
          <p:cNvPr id="23" name="Rechteck 22">
            <a:extLst>
              <a:ext uri="{FF2B5EF4-FFF2-40B4-BE49-F238E27FC236}">
                <a16:creationId xmlns:a16="http://schemas.microsoft.com/office/drawing/2014/main" id="{D458E087-7390-4D74-9EC7-9BF2B1F3E6DF}"/>
              </a:ext>
            </a:extLst>
          </p:cNvPr>
          <p:cNvSpPr/>
          <p:nvPr/>
        </p:nvSpPr>
        <p:spPr>
          <a:xfrm>
            <a:off x="526351" y="2786574"/>
            <a:ext cx="826399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  <a:buFontTx/>
              <a:buNone/>
            </a:pPr>
            <a:r>
              <a:rPr lang="de-DE" altLang="de-DE" sz="3200" dirty="0">
                <a:solidFill>
                  <a:prstClr val="black"/>
                </a:solidFill>
                <a:latin typeface="Trebuchet MS" pitchFamily="34" charset="0"/>
              </a:rPr>
              <a:t>Ich erinnere mich an den Traum nicht mehr.</a:t>
            </a:r>
          </a:p>
        </p:txBody>
      </p:sp>
      <p:sp>
        <p:nvSpPr>
          <p:cNvPr id="24" name="Ellipse 23">
            <a:extLst>
              <a:ext uri="{FF2B5EF4-FFF2-40B4-BE49-F238E27FC236}">
                <a16:creationId xmlns:a16="http://schemas.microsoft.com/office/drawing/2014/main" id="{8D01FB41-E2B1-4085-8657-8FFFB064C8B1}"/>
              </a:ext>
            </a:extLst>
          </p:cNvPr>
          <p:cNvSpPr/>
          <p:nvPr/>
        </p:nvSpPr>
        <p:spPr>
          <a:xfrm>
            <a:off x="260109" y="1530394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  <a:latin typeface="Trebuchet MS" panose="020B0603020202020204" pitchFamily="34" charset="0"/>
            </a:endParaRPr>
          </a:p>
        </p:txBody>
      </p:sp>
      <p:sp>
        <p:nvSpPr>
          <p:cNvPr id="25" name="Ellipse 24">
            <a:extLst>
              <a:ext uri="{FF2B5EF4-FFF2-40B4-BE49-F238E27FC236}">
                <a16:creationId xmlns:a16="http://schemas.microsoft.com/office/drawing/2014/main" id="{5E272CAF-63C4-4F12-8AE0-213535DF129B}"/>
              </a:ext>
            </a:extLst>
          </p:cNvPr>
          <p:cNvSpPr/>
          <p:nvPr/>
        </p:nvSpPr>
        <p:spPr>
          <a:xfrm>
            <a:off x="260109" y="2276892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  <a:latin typeface="Trebuchet MS" panose="020B0603020202020204" pitchFamily="34" charset="0"/>
            </a:endParaRPr>
          </a:p>
        </p:txBody>
      </p:sp>
      <p:sp>
        <p:nvSpPr>
          <p:cNvPr id="26" name="Ellipse 25">
            <a:extLst>
              <a:ext uri="{FF2B5EF4-FFF2-40B4-BE49-F238E27FC236}">
                <a16:creationId xmlns:a16="http://schemas.microsoft.com/office/drawing/2014/main" id="{4446C5CC-4A2B-449D-85A1-77A4A0138AA0}"/>
              </a:ext>
            </a:extLst>
          </p:cNvPr>
          <p:cNvSpPr/>
          <p:nvPr/>
        </p:nvSpPr>
        <p:spPr>
          <a:xfrm>
            <a:off x="260109" y="3023390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  <a:latin typeface="Trebuchet MS" panose="020B0603020202020204" pitchFamily="34" charset="0"/>
            </a:endParaRPr>
          </a:p>
        </p:txBody>
      </p:sp>
      <p:sp>
        <p:nvSpPr>
          <p:cNvPr id="27" name="Rechteck 26">
            <a:extLst>
              <a:ext uri="{FF2B5EF4-FFF2-40B4-BE49-F238E27FC236}">
                <a16:creationId xmlns:a16="http://schemas.microsoft.com/office/drawing/2014/main" id="{99B66BA3-BD24-4887-A15C-A15B868F4E40}"/>
              </a:ext>
            </a:extLst>
          </p:cNvPr>
          <p:cNvSpPr/>
          <p:nvPr/>
        </p:nvSpPr>
        <p:spPr>
          <a:xfrm>
            <a:off x="515328" y="3580606"/>
            <a:ext cx="917026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  <a:buFontTx/>
              <a:buNone/>
            </a:pPr>
            <a:r>
              <a:rPr lang="de-DE" altLang="de-DE" sz="3200" dirty="0">
                <a:solidFill>
                  <a:prstClr val="black"/>
                </a:solidFill>
                <a:latin typeface="Trebuchet MS" pitchFamily="34" charset="0"/>
              </a:rPr>
              <a:t>Wir werden dem Druck nicht länger standhalten.</a:t>
            </a:r>
          </a:p>
        </p:txBody>
      </p:sp>
      <p:sp>
        <p:nvSpPr>
          <p:cNvPr id="28" name="Ellipse 27">
            <a:extLst>
              <a:ext uri="{FF2B5EF4-FFF2-40B4-BE49-F238E27FC236}">
                <a16:creationId xmlns:a16="http://schemas.microsoft.com/office/drawing/2014/main" id="{B8CD5946-A722-42B5-9AC0-8C1A84BF1DA9}"/>
              </a:ext>
            </a:extLst>
          </p:cNvPr>
          <p:cNvSpPr/>
          <p:nvPr/>
        </p:nvSpPr>
        <p:spPr>
          <a:xfrm>
            <a:off x="249086" y="3817422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  <a:latin typeface="Trebuchet MS" panose="020B0603020202020204" pitchFamily="34" charset="0"/>
            </a:endParaRPr>
          </a:p>
        </p:txBody>
      </p:sp>
      <p:sp>
        <p:nvSpPr>
          <p:cNvPr id="18" name="Rechteck 17">
            <a:extLst>
              <a:ext uri="{FF2B5EF4-FFF2-40B4-BE49-F238E27FC236}">
                <a16:creationId xmlns:a16="http://schemas.microsoft.com/office/drawing/2014/main" id="{4D4029A6-4CA8-4776-8F89-A71B31B5D0AD}"/>
              </a:ext>
            </a:extLst>
          </p:cNvPr>
          <p:cNvSpPr/>
          <p:nvPr/>
        </p:nvSpPr>
        <p:spPr>
          <a:xfrm>
            <a:off x="526351" y="4357724"/>
            <a:ext cx="742844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  <a:buFontTx/>
              <a:buNone/>
            </a:pPr>
            <a:r>
              <a:rPr lang="de-DE" altLang="de-DE" sz="3200" dirty="0">
                <a:solidFill>
                  <a:prstClr val="black"/>
                </a:solidFill>
                <a:latin typeface="Trebuchet MS" pitchFamily="34" charset="0"/>
              </a:rPr>
              <a:t>Es geht dem Arbeiter nur um den Lohn.</a:t>
            </a:r>
          </a:p>
        </p:txBody>
      </p:sp>
      <p:sp>
        <p:nvSpPr>
          <p:cNvPr id="19" name="Ellipse 18">
            <a:extLst>
              <a:ext uri="{FF2B5EF4-FFF2-40B4-BE49-F238E27FC236}">
                <a16:creationId xmlns:a16="http://schemas.microsoft.com/office/drawing/2014/main" id="{5AFEF9AC-3408-4890-B5EF-8E9A96126C26}"/>
              </a:ext>
            </a:extLst>
          </p:cNvPr>
          <p:cNvSpPr/>
          <p:nvPr/>
        </p:nvSpPr>
        <p:spPr>
          <a:xfrm>
            <a:off x="260109" y="4594540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  <a:latin typeface="Trebuchet MS" panose="020B0603020202020204" pitchFamily="34" charset="0"/>
            </a:endParaRPr>
          </a:p>
        </p:txBody>
      </p:sp>
      <p:sp>
        <p:nvSpPr>
          <p:cNvPr id="20" name="Rechteck 19">
            <a:extLst>
              <a:ext uri="{FF2B5EF4-FFF2-40B4-BE49-F238E27FC236}">
                <a16:creationId xmlns:a16="http://schemas.microsoft.com/office/drawing/2014/main" id="{5AD3A438-0556-4069-8726-6269EEF82031}"/>
              </a:ext>
            </a:extLst>
          </p:cNvPr>
          <p:cNvSpPr/>
          <p:nvPr/>
        </p:nvSpPr>
        <p:spPr>
          <a:xfrm>
            <a:off x="515328" y="5151756"/>
            <a:ext cx="808907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  <a:buFontTx/>
              <a:buNone/>
            </a:pPr>
            <a:r>
              <a:rPr lang="de-DE" altLang="de-DE" sz="3200" dirty="0">
                <a:solidFill>
                  <a:prstClr val="black"/>
                </a:solidFill>
                <a:latin typeface="Trebuchet MS" pitchFamily="34" charset="0"/>
              </a:rPr>
              <a:t>Ich gebe dem Schüler den Stift zum Malen.</a:t>
            </a:r>
          </a:p>
        </p:txBody>
      </p:sp>
      <p:sp>
        <p:nvSpPr>
          <p:cNvPr id="21" name="Ellipse 20">
            <a:extLst>
              <a:ext uri="{FF2B5EF4-FFF2-40B4-BE49-F238E27FC236}">
                <a16:creationId xmlns:a16="http://schemas.microsoft.com/office/drawing/2014/main" id="{04FD743D-5E06-4703-838E-207FFF3AE4F5}"/>
              </a:ext>
            </a:extLst>
          </p:cNvPr>
          <p:cNvSpPr/>
          <p:nvPr/>
        </p:nvSpPr>
        <p:spPr>
          <a:xfrm>
            <a:off x="249086" y="5388572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  <a:latin typeface="Trebuchet MS" panose="020B0603020202020204" pitchFamily="34" charset="0"/>
            </a:endParaRPr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C3E9BF99-04E7-5A99-409A-F984E0C98500}"/>
              </a:ext>
            </a:extLst>
          </p:cNvPr>
          <p:cNvSpPr txBox="1"/>
          <p:nvPr/>
        </p:nvSpPr>
        <p:spPr>
          <a:xfrm>
            <a:off x="190500" y="6724134"/>
            <a:ext cx="3956532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Übungsdateien\Am Symptom üben\Ratetechnik\Auf Artikel achten.pptx - Seite 7</a:t>
            </a:r>
          </a:p>
        </p:txBody>
      </p:sp>
    </p:spTree>
    <p:extLst>
      <p:ext uri="{BB962C8B-B14F-4D97-AF65-F5344CB8AC3E}">
        <p14:creationId xmlns:p14="http://schemas.microsoft.com/office/powerpoint/2010/main" val="25658473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</p:childTnLst>
        </p:cTn>
      </p:par>
    </p:tnLst>
    <p:bldLst>
      <p:bldP spid="17" grpId="0"/>
      <p:bldP spid="22" grpId="0"/>
      <p:bldP spid="23" grpId="0"/>
      <p:bldP spid="27" grpId="0"/>
      <p:bldP spid="18" grpId="0"/>
      <p:bldP spid="2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liennummernplatzhalter 27">
            <a:extLst>
              <a:ext uri="{FF2B5EF4-FFF2-40B4-BE49-F238E27FC236}">
                <a16:creationId xmlns:a16="http://schemas.microsoft.com/office/drawing/2014/main" id="{A003FD56-87E8-4421-A75C-2CC776F5A2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798597" y="133350"/>
            <a:ext cx="2133600" cy="365125"/>
          </a:xfrm>
        </p:spPr>
        <p:txBody>
          <a:bodyPr/>
          <a:lstStyle/>
          <a:p>
            <a:pPr>
              <a:defRPr/>
            </a:pPr>
            <a:fld id="{221578E3-F516-4360-8F12-4081310FC682}" type="slidenum">
              <a:rPr lang="de-DE" smtClean="0"/>
              <a:pPr>
                <a:defRPr/>
              </a:pPr>
              <a:t>8</a:t>
            </a:fld>
            <a:endParaRPr lang="de-DE" dirty="0"/>
          </a:p>
        </p:txBody>
      </p:sp>
      <p:cxnSp>
        <p:nvCxnSpPr>
          <p:cNvPr id="3" name="Gerader Verbinder 2">
            <a:extLst>
              <a:ext uri="{FF2B5EF4-FFF2-40B4-BE49-F238E27FC236}">
                <a16:creationId xmlns:a16="http://schemas.microsoft.com/office/drawing/2014/main" id="{B10C1F23-692A-4E70-A1C6-85019B6C8CF2}"/>
              </a:ext>
            </a:extLst>
          </p:cNvPr>
          <p:cNvCxnSpPr>
            <a:cxnSpLocks/>
          </p:cNvCxnSpPr>
          <p:nvPr/>
        </p:nvCxnSpPr>
        <p:spPr>
          <a:xfrm>
            <a:off x="260109" y="1023730"/>
            <a:ext cx="1134054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feld 36">
            <a:extLst>
              <a:ext uri="{FF2B5EF4-FFF2-40B4-BE49-F238E27FC236}">
                <a16:creationId xmlns:a16="http://schemas.microsoft.com/office/drawing/2014/main" id="{B093EFB1-A103-44D0-BC7D-83DBB8D765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512" y="116632"/>
            <a:ext cx="9054923" cy="70788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Fehler bei Artikeln finden!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>
                <a:solidFill>
                  <a:srgbClr val="FF0000"/>
                </a:solidFill>
                <a:latin typeface="Trebuchet MS" pitchFamily="34" charset="0"/>
              </a:rPr>
              <a:t>Klick auf die blauen Punkte und dann auf den Fehler!                 </a:t>
            </a:r>
          </a:p>
        </p:txBody>
      </p:sp>
      <p:sp>
        <p:nvSpPr>
          <p:cNvPr id="12" name="Rechteck 11">
            <a:hlinkClick r:id="" action="ppaction://hlinkshowjump?jump=previousslide"/>
            <a:extLst>
              <a:ext uri="{FF2B5EF4-FFF2-40B4-BE49-F238E27FC236}">
                <a16:creationId xmlns:a16="http://schemas.microsoft.com/office/drawing/2014/main" id="{719AE4DE-6C11-4812-8DD0-8F46EC28AB57}"/>
              </a:ext>
            </a:extLst>
          </p:cNvPr>
          <p:cNvSpPr/>
          <p:nvPr/>
        </p:nvSpPr>
        <p:spPr>
          <a:xfrm>
            <a:off x="8700738" y="6453188"/>
            <a:ext cx="1512888" cy="288925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de-DE" sz="1400" dirty="0"/>
              <a:t>Vorherige  Folie</a:t>
            </a:r>
          </a:p>
        </p:txBody>
      </p:sp>
      <p:sp>
        <p:nvSpPr>
          <p:cNvPr id="13" name="Rechteck 12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738B13A8-3EE4-4376-B469-4527D9D1179F}"/>
              </a:ext>
            </a:extLst>
          </p:cNvPr>
          <p:cNvSpPr/>
          <p:nvPr/>
        </p:nvSpPr>
        <p:spPr>
          <a:xfrm>
            <a:off x="10332688" y="6450013"/>
            <a:ext cx="1512888" cy="287337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de-DE" sz="1400" dirty="0"/>
              <a:t>Nächste  Folie</a:t>
            </a:r>
          </a:p>
        </p:txBody>
      </p:sp>
      <p:pic>
        <p:nvPicPr>
          <p:cNvPr id="14" name="Grafik 13">
            <a:extLst>
              <a:ext uri="{FF2B5EF4-FFF2-40B4-BE49-F238E27FC236}">
                <a16:creationId xmlns:a16="http://schemas.microsoft.com/office/drawing/2014/main" id="{EA8853A1-F707-4567-B6CC-8E240D34E74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9086" y="6365190"/>
            <a:ext cx="2847079" cy="536494"/>
          </a:xfrm>
          <a:prstGeom prst="rect">
            <a:avLst/>
          </a:prstGeom>
        </p:spPr>
      </p:pic>
      <p:sp>
        <p:nvSpPr>
          <p:cNvPr id="17" name="Rechteck 16">
            <a:extLst>
              <a:ext uri="{FF2B5EF4-FFF2-40B4-BE49-F238E27FC236}">
                <a16:creationId xmlns:a16="http://schemas.microsoft.com/office/drawing/2014/main" id="{3E11B6C2-C929-4651-AD99-FEF287387F36}"/>
              </a:ext>
            </a:extLst>
          </p:cNvPr>
          <p:cNvSpPr/>
          <p:nvPr/>
        </p:nvSpPr>
        <p:spPr>
          <a:xfrm>
            <a:off x="526353" y="1278122"/>
            <a:ext cx="868660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  <a:buFontTx/>
              <a:buNone/>
            </a:pPr>
            <a:r>
              <a:rPr lang="de-DE" altLang="de-DE" sz="3200" dirty="0">
                <a:solidFill>
                  <a:prstClr val="black"/>
                </a:solidFill>
                <a:latin typeface="Trebuchet MS" pitchFamily="34" charset="0"/>
              </a:rPr>
              <a:t>Ein Mädchen steigt aus den Wagen des Zuges.</a:t>
            </a:r>
          </a:p>
        </p:txBody>
      </p:sp>
      <p:sp>
        <p:nvSpPr>
          <p:cNvPr id="22" name="Rechteck 21">
            <a:extLst>
              <a:ext uri="{FF2B5EF4-FFF2-40B4-BE49-F238E27FC236}">
                <a16:creationId xmlns:a16="http://schemas.microsoft.com/office/drawing/2014/main" id="{FD867D4D-727E-4A75-9E95-01044C81CB0A}"/>
              </a:ext>
            </a:extLst>
          </p:cNvPr>
          <p:cNvSpPr/>
          <p:nvPr/>
        </p:nvSpPr>
        <p:spPr>
          <a:xfrm>
            <a:off x="526352" y="2032348"/>
            <a:ext cx="1111996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  <a:buFontTx/>
              <a:buNone/>
            </a:pPr>
            <a:r>
              <a:rPr lang="de-DE" altLang="de-DE" sz="3200" dirty="0">
                <a:solidFill>
                  <a:prstClr val="black"/>
                </a:solidFill>
                <a:latin typeface="Trebuchet MS" pitchFamily="34" charset="0"/>
              </a:rPr>
              <a:t>Wir kommen in den Regen und brauchen dem Regenschirm.</a:t>
            </a:r>
          </a:p>
        </p:txBody>
      </p:sp>
      <p:sp>
        <p:nvSpPr>
          <p:cNvPr id="23" name="Rechteck 22">
            <a:extLst>
              <a:ext uri="{FF2B5EF4-FFF2-40B4-BE49-F238E27FC236}">
                <a16:creationId xmlns:a16="http://schemas.microsoft.com/office/drawing/2014/main" id="{D458E087-7390-4D74-9EC7-9BF2B1F3E6DF}"/>
              </a:ext>
            </a:extLst>
          </p:cNvPr>
          <p:cNvSpPr/>
          <p:nvPr/>
        </p:nvSpPr>
        <p:spPr>
          <a:xfrm>
            <a:off x="526351" y="2786574"/>
            <a:ext cx="1100031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  <a:buFontTx/>
              <a:buNone/>
            </a:pPr>
            <a:r>
              <a:rPr lang="de-DE" altLang="de-DE" sz="3200" dirty="0">
                <a:solidFill>
                  <a:prstClr val="black"/>
                </a:solidFill>
                <a:latin typeface="Trebuchet MS" pitchFamily="34" charset="0"/>
              </a:rPr>
              <a:t>Ich erinnere mich an den Traum in die Nacht nicht mehr.</a:t>
            </a:r>
          </a:p>
        </p:txBody>
      </p:sp>
      <p:sp>
        <p:nvSpPr>
          <p:cNvPr id="24" name="Ellipse 23">
            <a:extLst>
              <a:ext uri="{FF2B5EF4-FFF2-40B4-BE49-F238E27FC236}">
                <a16:creationId xmlns:a16="http://schemas.microsoft.com/office/drawing/2014/main" id="{8D01FB41-E2B1-4085-8657-8FFFB064C8B1}"/>
              </a:ext>
            </a:extLst>
          </p:cNvPr>
          <p:cNvSpPr/>
          <p:nvPr/>
        </p:nvSpPr>
        <p:spPr>
          <a:xfrm>
            <a:off x="260109" y="1530394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  <a:latin typeface="Trebuchet MS" panose="020B0603020202020204" pitchFamily="34" charset="0"/>
            </a:endParaRPr>
          </a:p>
        </p:txBody>
      </p:sp>
      <p:sp>
        <p:nvSpPr>
          <p:cNvPr id="25" name="Ellipse 24">
            <a:extLst>
              <a:ext uri="{FF2B5EF4-FFF2-40B4-BE49-F238E27FC236}">
                <a16:creationId xmlns:a16="http://schemas.microsoft.com/office/drawing/2014/main" id="{5E272CAF-63C4-4F12-8AE0-213535DF129B}"/>
              </a:ext>
            </a:extLst>
          </p:cNvPr>
          <p:cNvSpPr/>
          <p:nvPr/>
        </p:nvSpPr>
        <p:spPr>
          <a:xfrm>
            <a:off x="260109" y="2276892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  <a:latin typeface="Trebuchet MS" panose="020B0603020202020204" pitchFamily="34" charset="0"/>
            </a:endParaRPr>
          </a:p>
        </p:txBody>
      </p:sp>
      <p:sp>
        <p:nvSpPr>
          <p:cNvPr id="26" name="Ellipse 25">
            <a:extLst>
              <a:ext uri="{FF2B5EF4-FFF2-40B4-BE49-F238E27FC236}">
                <a16:creationId xmlns:a16="http://schemas.microsoft.com/office/drawing/2014/main" id="{4446C5CC-4A2B-449D-85A1-77A4A0138AA0}"/>
              </a:ext>
            </a:extLst>
          </p:cNvPr>
          <p:cNvSpPr/>
          <p:nvPr/>
        </p:nvSpPr>
        <p:spPr>
          <a:xfrm>
            <a:off x="260109" y="3023390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  <a:latin typeface="Trebuchet MS" panose="020B0603020202020204" pitchFamily="34" charset="0"/>
            </a:endParaRPr>
          </a:p>
        </p:txBody>
      </p:sp>
      <p:sp>
        <p:nvSpPr>
          <p:cNvPr id="27" name="Rechteck 26">
            <a:extLst>
              <a:ext uri="{FF2B5EF4-FFF2-40B4-BE49-F238E27FC236}">
                <a16:creationId xmlns:a16="http://schemas.microsoft.com/office/drawing/2014/main" id="{99B66BA3-BD24-4887-A15C-A15B868F4E40}"/>
              </a:ext>
            </a:extLst>
          </p:cNvPr>
          <p:cNvSpPr/>
          <p:nvPr/>
        </p:nvSpPr>
        <p:spPr>
          <a:xfrm>
            <a:off x="515328" y="3580606"/>
            <a:ext cx="939468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  <a:buFontTx/>
              <a:buNone/>
            </a:pPr>
            <a:r>
              <a:rPr lang="de-DE" altLang="de-DE" sz="3200" dirty="0">
                <a:solidFill>
                  <a:prstClr val="black"/>
                </a:solidFill>
                <a:latin typeface="Trebuchet MS" pitchFamily="34" charset="0"/>
              </a:rPr>
              <a:t>Wir werden den Druck nicht länger standhalten.</a:t>
            </a:r>
          </a:p>
        </p:txBody>
      </p:sp>
      <p:sp>
        <p:nvSpPr>
          <p:cNvPr id="28" name="Ellipse 27">
            <a:extLst>
              <a:ext uri="{FF2B5EF4-FFF2-40B4-BE49-F238E27FC236}">
                <a16:creationId xmlns:a16="http://schemas.microsoft.com/office/drawing/2014/main" id="{B8CD5946-A722-42B5-9AC0-8C1A84BF1DA9}"/>
              </a:ext>
            </a:extLst>
          </p:cNvPr>
          <p:cNvSpPr/>
          <p:nvPr/>
        </p:nvSpPr>
        <p:spPr>
          <a:xfrm>
            <a:off x="249086" y="3817422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  <a:latin typeface="Trebuchet MS" panose="020B0603020202020204" pitchFamily="34" charset="0"/>
            </a:endParaRPr>
          </a:p>
        </p:txBody>
      </p:sp>
      <p:sp>
        <p:nvSpPr>
          <p:cNvPr id="18" name="Rechteck 17">
            <a:extLst>
              <a:ext uri="{FF2B5EF4-FFF2-40B4-BE49-F238E27FC236}">
                <a16:creationId xmlns:a16="http://schemas.microsoft.com/office/drawing/2014/main" id="{4D4029A6-4CA8-4776-8F89-A71B31B5D0AD}"/>
              </a:ext>
            </a:extLst>
          </p:cNvPr>
          <p:cNvSpPr/>
          <p:nvPr/>
        </p:nvSpPr>
        <p:spPr>
          <a:xfrm>
            <a:off x="526351" y="4357724"/>
            <a:ext cx="742844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  <a:buFontTx/>
              <a:buNone/>
            </a:pPr>
            <a:r>
              <a:rPr lang="de-DE" altLang="de-DE" sz="3200" dirty="0">
                <a:solidFill>
                  <a:prstClr val="black"/>
                </a:solidFill>
                <a:latin typeface="Trebuchet MS" pitchFamily="34" charset="0"/>
              </a:rPr>
              <a:t>Es geht den Arbeiter nur um den Lohn.</a:t>
            </a:r>
          </a:p>
        </p:txBody>
      </p:sp>
      <p:sp>
        <p:nvSpPr>
          <p:cNvPr id="19" name="Ellipse 18">
            <a:extLst>
              <a:ext uri="{FF2B5EF4-FFF2-40B4-BE49-F238E27FC236}">
                <a16:creationId xmlns:a16="http://schemas.microsoft.com/office/drawing/2014/main" id="{5AFEF9AC-3408-4890-B5EF-8E9A96126C26}"/>
              </a:ext>
            </a:extLst>
          </p:cNvPr>
          <p:cNvSpPr/>
          <p:nvPr/>
        </p:nvSpPr>
        <p:spPr>
          <a:xfrm>
            <a:off x="260109" y="4594540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  <a:latin typeface="Trebuchet MS" panose="020B0603020202020204" pitchFamily="34" charset="0"/>
            </a:endParaRPr>
          </a:p>
        </p:txBody>
      </p:sp>
      <p:sp>
        <p:nvSpPr>
          <p:cNvPr id="20" name="Rechteck 19">
            <a:extLst>
              <a:ext uri="{FF2B5EF4-FFF2-40B4-BE49-F238E27FC236}">
                <a16:creationId xmlns:a16="http://schemas.microsoft.com/office/drawing/2014/main" id="{5AD3A438-0556-4069-8726-6269EEF82031}"/>
              </a:ext>
            </a:extLst>
          </p:cNvPr>
          <p:cNvSpPr/>
          <p:nvPr/>
        </p:nvSpPr>
        <p:spPr>
          <a:xfrm>
            <a:off x="515328" y="5151756"/>
            <a:ext cx="820609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  <a:buFontTx/>
              <a:buNone/>
            </a:pPr>
            <a:r>
              <a:rPr lang="de-DE" altLang="de-DE" sz="3200" dirty="0">
                <a:solidFill>
                  <a:prstClr val="black"/>
                </a:solidFill>
                <a:latin typeface="Trebuchet MS" pitchFamily="34" charset="0"/>
              </a:rPr>
              <a:t>Ich gebe dem Schüler dem Stift zum Malen.</a:t>
            </a:r>
          </a:p>
        </p:txBody>
      </p:sp>
      <p:sp>
        <p:nvSpPr>
          <p:cNvPr id="21" name="Ellipse 20">
            <a:extLst>
              <a:ext uri="{FF2B5EF4-FFF2-40B4-BE49-F238E27FC236}">
                <a16:creationId xmlns:a16="http://schemas.microsoft.com/office/drawing/2014/main" id="{04FD743D-5E06-4703-838E-207FFF3AE4F5}"/>
              </a:ext>
            </a:extLst>
          </p:cNvPr>
          <p:cNvSpPr/>
          <p:nvPr/>
        </p:nvSpPr>
        <p:spPr>
          <a:xfrm>
            <a:off x="249086" y="5388572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  <a:latin typeface="Trebuchet MS" panose="020B0603020202020204" pitchFamily="34" charset="0"/>
            </a:endParaRPr>
          </a:p>
        </p:txBody>
      </p:sp>
      <p:sp>
        <p:nvSpPr>
          <p:cNvPr id="34" name="Rechteck 33">
            <a:extLst>
              <a:ext uri="{FF2B5EF4-FFF2-40B4-BE49-F238E27FC236}">
                <a16:creationId xmlns:a16="http://schemas.microsoft.com/office/drawing/2014/main" id="{2C6013B7-BEF3-BE45-2BE0-6F3A52337C3E}"/>
              </a:ext>
            </a:extLst>
          </p:cNvPr>
          <p:cNvSpPr/>
          <p:nvPr/>
        </p:nvSpPr>
        <p:spPr>
          <a:xfrm>
            <a:off x="545680" y="1196752"/>
            <a:ext cx="11646319" cy="4637509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6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2" name="Rechteck 1">
            <a:extLst>
              <a:ext uri="{FF2B5EF4-FFF2-40B4-BE49-F238E27FC236}">
                <a16:creationId xmlns:a16="http://schemas.microsoft.com/office/drawing/2014/main" id="{B44C081B-63E1-98EE-CEFC-E5E9441B13B0}"/>
              </a:ext>
            </a:extLst>
          </p:cNvPr>
          <p:cNvSpPr/>
          <p:nvPr/>
        </p:nvSpPr>
        <p:spPr>
          <a:xfrm>
            <a:off x="4851400" y="1354792"/>
            <a:ext cx="762000" cy="440313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3741372E-9486-322A-4DE7-D5CAB98DE85E}"/>
              </a:ext>
            </a:extLst>
          </p:cNvPr>
          <p:cNvSpPr txBox="1"/>
          <p:nvPr/>
        </p:nvSpPr>
        <p:spPr>
          <a:xfrm>
            <a:off x="4766202" y="1303082"/>
            <a:ext cx="940529" cy="58477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kumimoji="0" lang="de-DE" altLang="de-DE" sz="3200" b="0" i="0" u="none" strike="noStrike" kern="1200" cap="none" spc="-100" normalizeH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Trebuchet MS" pitchFamily="34" charset="0"/>
              </a:rPr>
              <a:t>dem</a:t>
            </a:r>
            <a:endParaRPr lang="de-DE" spc="-100" dirty="0">
              <a:solidFill>
                <a:schemeClr val="accent1"/>
              </a:solidFill>
            </a:endParaRPr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A45FE31D-D2EC-C475-7FFE-1DF5AC2DD00E}"/>
              </a:ext>
            </a:extLst>
          </p:cNvPr>
          <p:cNvSpPr/>
          <p:nvPr/>
        </p:nvSpPr>
        <p:spPr>
          <a:xfrm>
            <a:off x="8097362" y="2090941"/>
            <a:ext cx="762000" cy="440313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31CD1313-41A6-4BD4-2364-28B9CA1081E0}"/>
              </a:ext>
            </a:extLst>
          </p:cNvPr>
          <p:cNvSpPr txBox="1"/>
          <p:nvPr/>
        </p:nvSpPr>
        <p:spPr>
          <a:xfrm>
            <a:off x="8078266" y="2039231"/>
            <a:ext cx="940529" cy="58477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kumimoji="0" lang="de-DE" altLang="de-DE" sz="3200" b="0" i="0" u="none" strike="noStrike" kern="1200" cap="none" spc="-100" normalizeH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Trebuchet MS" pitchFamily="34" charset="0"/>
              </a:rPr>
              <a:t>den</a:t>
            </a:r>
            <a:endParaRPr lang="de-DE" spc="-100" dirty="0">
              <a:solidFill>
                <a:schemeClr val="accent1"/>
              </a:solidFill>
            </a:endParaRP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9E17C8D1-0E8F-FD01-0B0E-9DAB29C1DD65}"/>
              </a:ext>
            </a:extLst>
          </p:cNvPr>
          <p:cNvSpPr/>
          <p:nvPr/>
        </p:nvSpPr>
        <p:spPr>
          <a:xfrm>
            <a:off x="6921897" y="2846649"/>
            <a:ext cx="762000" cy="440313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026F42DC-890A-8348-9466-02884263C461}"/>
              </a:ext>
            </a:extLst>
          </p:cNvPr>
          <p:cNvSpPr txBox="1"/>
          <p:nvPr/>
        </p:nvSpPr>
        <p:spPr>
          <a:xfrm>
            <a:off x="6921897" y="2806477"/>
            <a:ext cx="762000" cy="58477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kumimoji="0" lang="de-DE" altLang="de-DE" sz="3200" b="0" i="0" u="none" strike="noStrike" kern="1200" cap="none" spc="-100" normalizeH="0" noProof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Trebuchet MS" pitchFamily="34" charset="0"/>
              </a:rPr>
              <a:t>der</a:t>
            </a:r>
            <a:endParaRPr lang="de-DE" spc="-100" dirty="0">
              <a:solidFill>
                <a:schemeClr val="accent1"/>
              </a:solidFill>
            </a:endParaRPr>
          </a:p>
        </p:txBody>
      </p:sp>
      <p:sp>
        <p:nvSpPr>
          <p:cNvPr id="16" name="Rechteck 15">
            <a:extLst>
              <a:ext uri="{FF2B5EF4-FFF2-40B4-BE49-F238E27FC236}">
                <a16:creationId xmlns:a16="http://schemas.microsoft.com/office/drawing/2014/main" id="{6DD65645-713A-296B-6682-CEF5999D7A8C}"/>
              </a:ext>
            </a:extLst>
          </p:cNvPr>
          <p:cNvSpPr/>
          <p:nvPr/>
        </p:nvSpPr>
        <p:spPr>
          <a:xfrm>
            <a:off x="2818697" y="3635874"/>
            <a:ext cx="762000" cy="440313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9" name="Textfeld 28">
            <a:extLst>
              <a:ext uri="{FF2B5EF4-FFF2-40B4-BE49-F238E27FC236}">
                <a16:creationId xmlns:a16="http://schemas.microsoft.com/office/drawing/2014/main" id="{BE487417-2BD5-0399-34C2-F43467F5AAF1}"/>
              </a:ext>
            </a:extLst>
          </p:cNvPr>
          <p:cNvSpPr txBox="1"/>
          <p:nvPr/>
        </p:nvSpPr>
        <p:spPr>
          <a:xfrm>
            <a:off x="2681307" y="3584164"/>
            <a:ext cx="940529" cy="58477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kumimoji="0" lang="de-DE" altLang="de-DE" sz="3200" b="0" i="0" u="none" strike="noStrike" kern="1200" cap="none" spc="-100" normalizeH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Trebuchet MS" pitchFamily="34" charset="0"/>
              </a:rPr>
              <a:t>dem</a:t>
            </a:r>
            <a:endParaRPr lang="de-DE" spc="-100" dirty="0">
              <a:solidFill>
                <a:schemeClr val="accent1"/>
              </a:solidFill>
            </a:endParaRPr>
          </a:p>
        </p:txBody>
      </p:sp>
      <p:sp>
        <p:nvSpPr>
          <p:cNvPr id="30" name="Rechteck 29">
            <a:extLst>
              <a:ext uri="{FF2B5EF4-FFF2-40B4-BE49-F238E27FC236}">
                <a16:creationId xmlns:a16="http://schemas.microsoft.com/office/drawing/2014/main" id="{91197458-051E-464E-7746-DBC23C45D52B}"/>
              </a:ext>
            </a:extLst>
          </p:cNvPr>
          <p:cNvSpPr/>
          <p:nvPr/>
        </p:nvSpPr>
        <p:spPr>
          <a:xfrm>
            <a:off x="1931916" y="4403114"/>
            <a:ext cx="762000" cy="440313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1" name="Textfeld 30">
            <a:extLst>
              <a:ext uri="{FF2B5EF4-FFF2-40B4-BE49-F238E27FC236}">
                <a16:creationId xmlns:a16="http://schemas.microsoft.com/office/drawing/2014/main" id="{603EA783-644D-1F70-3F35-07601BFA0CE5}"/>
              </a:ext>
            </a:extLst>
          </p:cNvPr>
          <p:cNvSpPr txBox="1"/>
          <p:nvPr/>
        </p:nvSpPr>
        <p:spPr>
          <a:xfrm>
            <a:off x="1894846" y="4375468"/>
            <a:ext cx="940529" cy="58477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kumimoji="0" lang="de-DE" altLang="de-DE" sz="3200" b="0" i="0" u="none" strike="noStrike" kern="1200" cap="none" spc="-100" normalizeH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Trebuchet MS" pitchFamily="34" charset="0"/>
              </a:rPr>
              <a:t>dem</a:t>
            </a:r>
            <a:endParaRPr lang="de-DE" spc="-100" dirty="0">
              <a:solidFill>
                <a:schemeClr val="accent1"/>
              </a:solidFill>
            </a:endParaRPr>
          </a:p>
        </p:txBody>
      </p:sp>
      <p:sp>
        <p:nvSpPr>
          <p:cNvPr id="32" name="Rechteck 31">
            <a:extLst>
              <a:ext uri="{FF2B5EF4-FFF2-40B4-BE49-F238E27FC236}">
                <a16:creationId xmlns:a16="http://schemas.microsoft.com/office/drawing/2014/main" id="{8EC62D00-801E-FDE8-750C-2BE006C25B15}"/>
              </a:ext>
            </a:extLst>
          </p:cNvPr>
          <p:cNvSpPr/>
          <p:nvPr/>
        </p:nvSpPr>
        <p:spPr>
          <a:xfrm>
            <a:off x="4650878" y="5262789"/>
            <a:ext cx="762000" cy="440313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3" name="Textfeld 32">
            <a:extLst>
              <a:ext uri="{FF2B5EF4-FFF2-40B4-BE49-F238E27FC236}">
                <a16:creationId xmlns:a16="http://schemas.microsoft.com/office/drawing/2014/main" id="{70D4F880-F6F2-7DAD-5F14-DD4315575820}"/>
              </a:ext>
            </a:extLst>
          </p:cNvPr>
          <p:cNvSpPr txBox="1"/>
          <p:nvPr/>
        </p:nvSpPr>
        <p:spPr>
          <a:xfrm>
            <a:off x="4501453" y="5162427"/>
            <a:ext cx="940529" cy="58477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kumimoji="0" lang="de-DE" altLang="de-DE" sz="3200" b="0" i="0" u="none" strike="noStrike" kern="1200" cap="none" spc="-100" normalizeH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Trebuchet MS" pitchFamily="34" charset="0"/>
              </a:rPr>
              <a:t> den</a:t>
            </a:r>
            <a:endParaRPr lang="de-DE" spc="-100" dirty="0">
              <a:solidFill>
                <a:schemeClr val="accent1"/>
              </a:solidFill>
            </a:endParaRP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EE0C6DC1-7287-9F52-4047-5823B8AE8D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996190" y="5650522"/>
            <a:ext cx="1214669" cy="49244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2600" b="0" i="0" u="none" strike="noStrike" kern="0" cap="none" spc="-10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 pitchFamily="34" charset="0"/>
              </a:rPr>
              <a:t>Glück</a:t>
            </a: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4F8F7871-4756-873D-1DEB-C94D087B9DCA}"/>
              </a:ext>
            </a:extLst>
          </p:cNvPr>
          <p:cNvSpPr txBox="1"/>
          <p:nvPr/>
        </p:nvSpPr>
        <p:spPr>
          <a:xfrm>
            <a:off x="190500" y="6724134"/>
            <a:ext cx="3956532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Übungsdateien\Am Symptom üben\Ratetechnik\Auf Artikel achten.pptx - Seite 8</a:t>
            </a:r>
          </a:p>
        </p:txBody>
      </p:sp>
    </p:spTree>
    <p:extLst>
      <p:ext uri="{BB962C8B-B14F-4D97-AF65-F5344CB8AC3E}">
        <p14:creationId xmlns:p14="http://schemas.microsoft.com/office/powerpoint/2010/main" val="38359451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28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" fill="hold">
                      <p:stCondLst>
                        <p:cond delay="0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35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" fill="hold">
                      <p:stCondLst>
                        <p:cond delay="0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49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0" fill="hold">
                      <p:stCondLst>
                        <p:cond delay="0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54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5" fill="hold">
                      <p:stCondLst>
                        <p:cond delay="0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59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0" fill="hold">
                      <p:stCondLst>
                        <p:cond delay="0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64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5" fill="hold">
                      <p:stCondLst>
                        <p:cond delay="0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69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0" fill="hold">
                      <p:stCondLst>
                        <p:cond delay="0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  <p:seq concurrent="1" nextAc="seek">
              <p:cTn id="79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0" fill="hold">
                      <p:stCondLst>
                        <p:cond delay="0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</p:childTnLst>
        </p:cTn>
      </p:par>
    </p:tnLst>
    <p:bldLst>
      <p:bldP spid="17" grpId="0"/>
      <p:bldP spid="22" grpId="0"/>
      <p:bldP spid="23" grpId="0"/>
      <p:bldP spid="27" grpId="0"/>
      <p:bldP spid="18" grpId="0"/>
      <p:bldP spid="20" grpId="0"/>
      <p:bldP spid="34" grpId="0" animBg="1"/>
      <p:bldP spid="2" grpId="0" animBg="1"/>
      <p:bldP spid="7" grpId="0" animBg="1"/>
      <p:bldP spid="8" grpId="0" animBg="1"/>
      <p:bldP spid="9" grpId="0" animBg="1"/>
      <p:bldP spid="10" grpId="0" animBg="1"/>
      <p:bldP spid="11" grpId="0" animBg="1"/>
      <p:bldP spid="16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27">
            <a:extLst>
              <a:ext uri="{FF2B5EF4-FFF2-40B4-BE49-F238E27FC236}">
                <a16:creationId xmlns:a16="http://schemas.microsoft.com/office/drawing/2014/main" id="{A07C9144-FC84-4E13-B3D1-D832E7924B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798597" y="133350"/>
            <a:ext cx="2133600" cy="365125"/>
          </a:xfrm>
        </p:spPr>
        <p:txBody>
          <a:bodyPr/>
          <a:lstStyle/>
          <a:p>
            <a:pPr>
              <a:defRPr/>
            </a:pPr>
            <a:fld id="{221578E3-F516-4360-8F12-4081310FC682}" type="slidenum">
              <a:rPr lang="de-DE" smtClean="0"/>
              <a:pPr>
                <a:defRPr/>
              </a:pPr>
              <a:t>9</a:t>
            </a:fld>
            <a:endParaRPr lang="de-DE" dirty="0"/>
          </a:p>
        </p:txBody>
      </p:sp>
      <p:cxnSp>
        <p:nvCxnSpPr>
          <p:cNvPr id="3" name="Gerader Verbinder 2">
            <a:extLst>
              <a:ext uri="{FF2B5EF4-FFF2-40B4-BE49-F238E27FC236}">
                <a16:creationId xmlns:a16="http://schemas.microsoft.com/office/drawing/2014/main" id="{7B576573-1A7E-4581-AE7C-9BC3BD2BA4F0}"/>
              </a:ext>
            </a:extLst>
          </p:cNvPr>
          <p:cNvCxnSpPr>
            <a:cxnSpLocks/>
          </p:cNvCxnSpPr>
          <p:nvPr/>
        </p:nvCxnSpPr>
        <p:spPr>
          <a:xfrm>
            <a:off x="260109" y="1023730"/>
            <a:ext cx="1134054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feld 36">
            <a:extLst>
              <a:ext uri="{FF2B5EF4-FFF2-40B4-BE49-F238E27FC236}">
                <a16:creationId xmlns:a16="http://schemas.microsoft.com/office/drawing/2014/main" id="{EE31B866-170E-40E2-AA03-08841C7C88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512" y="116632"/>
            <a:ext cx="9054923" cy="70788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Üben verbessert die Fertigkeit.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Wer viel übt, der wird gescheit!</a:t>
            </a:r>
            <a:endParaRPr lang="de-DE" altLang="de-DE" sz="2000" dirty="0">
              <a:solidFill>
                <a:srgbClr val="FF0000"/>
              </a:solidFill>
              <a:latin typeface="Trebuchet MS" pitchFamily="34" charset="0"/>
            </a:endParaRPr>
          </a:p>
        </p:txBody>
      </p:sp>
      <p:pic>
        <p:nvPicPr>
          <p:cNvPr id="7" name="Grafik 6" descr="Smiley böse.png">
            <a:extLst>
              <a:ext uri="{FF2B5EF4-FFF2-40B4-BE49-F238E27FC236}">
                <a16:creationId xmlns:a16="http://schemas.microsoft.com/office/drawing/2014/main" id="{80095269-E575-4A6E-81A6-03B0D9EE1FD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1527" y="2022475"/>
            <a:ext cx="2825750" cy="1889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Grafik 7" descr="Smiley gut.png">
            <a:extLst>
              <a:ext uri="{FF2B5EF4-FFF2-40B4-BE49-F238E27FC236}">
                <a16:creationId xmlns:a16="http://schemas.microsoft.com/office/drawing/2014/main" id="{2BC26D72-B2E2-4FA0-902B-043D1641D17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6177" y="1916113"/>
            <a:ext cx="2141538" cy="2171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feld 8">
            <a:extLst>
              <a:ext uri="{FF2B5EF4-FFF2-40B4-BE49-F238E27FC236}">
                <a16:creationId xmlns:a16="http://schemas.microsoft.com/office/drawing/2014/main" id="{21EEFFC2-A35C-484B-9C84-10E6B58D54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97590" y="4076700"/>
            <a:ext cx="747395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de-DE" altLang="de-DE" sz="4000" dirty="0">
                <a:solidFill>
                  <a:prstClr val="black"/>
                </a:solidFill>
                <a:latin typeface="Trebuchet MS" pitchFamily="34" charset="0"/>
              </a:rPr>
              <a:t>Hurra, wieder ein Stück weiter!</a:t>
            </a:r>
          </a:p>
        </p:txBody>
      </p:sp>
      <p:sp>
        <p:nvSpPr>
          <p:cNvPr id="10" name="Rechteck 9">
            <a:hlinkClick r:id="" action="ppaction://hlinkshowjump?jump=previousslide"/>
            <a:extLst>
              <a:ext uri="{FF2B5EF4-FFF2-40B4-BE49-F238E27FC236}">
                <a16:creationId xmlns:a16="http://schemas.microsoft.com/office/drawing/2014/main" id="{6D3BA229-6C5B-4F99-9021-D2C030BD85B0}"/>
              </a:ext>
            </a:extLst>
          </p:cNvPr>
          <p:cNvSpPr/>
          <p:nvPr/>
        </p:nvSpPr>
        <p:spPr>
          <a:xfrm>
            <a:off x="8700738" y="6453188"/>
            <a:ext cx="1512888" cy="288925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de-DE" sz="1400" dirty="0"/>
              <a:t>Vorherige  Folie</a:t>
            </a:r>
          </a:p>
        </p:txBody>
      </p:sp>
      <p:pic>
        <p:nvPicPr>
          <p:cNvPr id="12" name="Grafik 11">
            <a:extLst>
              <a:ext uri="{FF2B5EF4-FFF2-40B4-BE49-F238E27FC236}">
                <a16:creationId xmlns:a16="http://schemas.microsoft.com/office/drawing/2014/main" id="{F9D14A4D-5DEF-4BEA-A88C-CC383DA0548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9086" y="6365190"/>
            <a:ext cx="2847079" cy="536494"/>
          </a:xfrm>
          <a:prstGeom prst="rect">
            <a:avLst/>
          </a:prstGeom>
        </p:spPr>
      </p:pic>
      <p:sp>
        <p:nvSpPr>
          <p:cNvPr id="4" name="Textfeld 3">
            <a:extLst>
              <a:ext uri="{FF2B5EF4-FFF2-40B4-BE49-F238E27FC236}">
                <a16:creationId xmlns:a16="http://schemas.microsoft.com/office/drawing/2014/main" id="{32E0EEE3-7BA6-9B9C-57D6-1D0DE01FBF55}"/>
              </a:ext>
            </a:extLst>
          </p:cNvPr>
          <p:cNvSpPr txBox="1"/>
          <p:nvPr/>
        </p:nvSpPr>
        <p:spPr>
          <a:xfrm>
            <a:off x="190500" y="6724134"/>
            <a:ext cx="3956532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Übungsdateien\Am Symptom üben\Ratetechnik\Auf Artikel achten.pptx - Seite 9</a:t>
            </a:r>
          </a:p>
        </p:txBody>
      </p:sp>
    </p:spTree>
    <p:extLst>
      <p:ext uri="{BB962C8B-B14F-4D97-AF65-F5344CB8AC3E}">
        <p14:creationId xmlns:p14="http://schemas.microsoft.com/office/powerpoint/2010/main" val="22168268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spd="3333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spd="3333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utoUpdateAnimBg="0"/>
    </p:bld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671</Words>
  <Application>Microsoft Office PowerPoint</Application>
  <PresentationFormat>Breitbild</PresentationFormat>
  <Paragraphs>113</Paragraphs>
  <Slides>9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Trebuchet MS</vt:lpstr>
      <vt:lpstr>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Siegbert Rudolph</dc:creator>
  <cp:lastModifiedBy>Siegbert Rudolph</cp:lastModifiedBy>
  <cp:revision>50</cp:revision>
  <cp:lastPrinted>2019-06-13T13:27:46Z</cp:lastPrinted>
  <dcterms:created xsi:type="dcterms:W3CDTF">2019-06-06T06:53:54Z</dcterms:created>
  <dcterms:modified xsi:type="dcterms:W3CDTF">2024-03-26T16:09:51Z</dcterms:modified>
</cp:coreProperties>
</file>