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321" r:id="rId4"/>
    <p:sldId id="322" r:id="rId5"/>
    <p:sldId id="323" r:id="rId6"/>
    <p:sldId id="324" r:id="rId7"/>
    <p:sldId id="325" r:id="rId8"/>
    <p:sldId id="326" r:id="rId9"/>
    <p:sldId id="281" r:id="rId10"/>
  </p:sldIdLst>
  <p:sldSz cx="12192000" cy="6858000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7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1ECAC05A-BDCC-4824-8FAD-13041F382444}"/>
    <pc:docChg chg="undo custSel addSld delSld modSld">
      <pc:chgData name="Siegbert Rudolph" userId="2af4d44886c067cc" providerId="LiveId" clId="{1ECAC05A-BDCC-4824-8FAD-13041F382444}" dt="2021-10-07T16:03:17.166" v="1448" actId="1076"/>
      <pc:docMkLst>
        <pc:docMk/>
      </pc:docMkLst>
      <pc:sldChg chg="delSp modSp mod">
        <pc:chgData name="Siegbert Rudolph" userId="2af4d44886c067cc" providerId="LiveId" clId="{1ECAC05A-BDCC-4824-8FAD-13041F382444}" dt="2021-10-07T16:03:17.135" v="1406" actId="1076"/>
        <pc:sldMkLst>
          <pc:docMk/>
          <pc:sldMk cId="26308477" sldId="256"/>
        </pc:sldMkLst>
        <pc:spChg chg="mod">
          <ac:chgData name="Siegbert Rudolph" userId="2af4d44886c067cc" providerId="LiveId" clId="{1ECAC05A-BDCC-4824-8FAD-13041F382444}" dt="2021-10-07T16:03:17.135" v="1406" actId="1076"/>
          <ac:spMkLst>
            <pc:docMk/>
            <pc:sldMk cId="26308477" sldId="256"/>
            <ac:spMk id="2" creationId="{0E4C2E0D-2EBC-4989-94B2-DC424F4FE173}"/>
          </ac:spMkLst>
        </pc:spChg>
        <pc:spChg chg="del">
          <ac:chgData name="Siegbert Rudolph" userId="2af4d44886c067cc" providerId="LiveId" clId="{1ECAC05A-BDCC-4824-8FAD-13041F382444}" dt="2021-10-07T16:03:17.135" v="1401" actId="478"/>
          <ac:spMkLst>
            <pc:docMk/>
            <pc:sldMk cId="26308477" sldId="256"/>
            <ac:spMk id="3" creationId="{A2DB37B0-E009-43CA-85D2-342FA88C1A2A}"/>
          </ac:spMkLst>
        </pc:spChg>
        <pc:spChg chg="mod">
          <ac:chgData name="Siegbert Rudolph" userId="2af4d44886c067cc" providerId="LiveId" clId="{1ECAC05A-BDCC-4824-8FAD-13041F382444}" dt="2021-09-27T15:59:24.700" v="36" actId="20577"/>
          <ac:spMkLst>
            <pc:docMk/>
            <pc:sldMk cId="26308477" sldId="256"/>
            <ac:spMk id="13" creationId="{A2EE7442-826F-4593-846B-1746D03434E8}"/>
          </ac:spMkLst>
        </pc:spChg>
        <pc:spChg chg="mod">
          <ac:chgData name="Siegbert Rudolph" userId="2af4d44886c067cc" providerId="LiveId" clId="{1ECAC05A-BDCC-4824-8FAD-13041F382444}" dt="2021-09-27T16:01:22.810" v="264" actId="113"/>
          <ac:spMkLst>
            <pc:docMk/>
            <pc:sldMk cId="26308477" sldId="256"/>
            <ac:spMk id="14" creationId="{287BBB64-F1E0-40D7-A4FC-55E694F21E58}"/>
          </ac:spMkLst>
        </pc:spChg>
      </pc:sldChg>
      <pc:sldChg chg="del">
        <pc:chgData name="Siegbert Rudolph" userId="2af4d44886c067cc" providerId="LiveId" clId="{1ECAC05A-BDCC-4824-8FAD-13041F382444}" dt="2021-09-27T16:04:43.221" v="536" actId="47"/>
        <pc:sldMkLst>
          <pc:docMk/>
          <pc:sldMk cId="1237663330" sldId="260"/>
        </pc:sldMkLst>
      </pc:sldChg>
      <pc:sldChg chg="addSp delSp modSp mod modTransition delAnim modAnim">
        <pc:chgData name="Siegbert Rudolph" userId="2af4d44886c067cc" providerId="LiveId" clId="{1ECAC05A-BDCC-4824-8FAD-13041F382444}" dt="2021-10-07T16:03:17.151" v="1412" actId="1076"/>
        <pc:sldMkLst>
          <pc:docMk/>
          <pc:sldMk cId="2283616107" sldId="263"/>
        </pc:sldMkLst>
        <pc:spChg chg="mod">
          <ac:chgData name="Siegbert Rudolph" userId="2af4d44886c067cc" providerId="LiveId" clId="{1ECAC05A-BDCC-4824-8FAD-13041F382444}" dt="2021-10-07T16:03:17.151" v="1412" actId="1076"/>
          <ac:spMkLst>
            <pc:docMk/>
            <pc:sldMk cId="2283616107" sldId="263"/>
            <ac:spMk id="2" creationId="{8F63649D-689C-4844-9FD4-123498D5A027}"/>
          </ac:spMkLst>
        </pc:spChg>
        <pc:spChg chg="del">
          <ac:chgData name="Siegbert Rudolph" userId="2af4d44886c067cc" providerId="LiveId" clId="{1ECAC05A-BDCC-4824-8FAD-13041F382444}" dt="2021-10-07T16:03:17.135" v="1407" actId="478"/>
          <ac:spMkLst>
            <pc:docMk/>
            <pc:sldMk cId="2283616107" sldId="263"/>
            <ac:spMk id="6" creationId="{25C4BA37-BD53-45D1-A496-87EC01243382}"/>
          </ac:spMkLst>
        </pc:spChg>
        <pc:spChg chg="mod">
          <ac:chgData name="Siegbert Rudolph" userId="2af4d44886c067cc" providerId="LiveId" clId="{1ECAC05A-BDCC-4824-8FAD-13041F382444}" dt="2021-09-27T16:06:04.149" v="565" actId="20577"/>
          <ac:spMkLst>
            <pc:docMk/>
            <pc:sldMk cId="2283616107" sldId="263"/>
            <ac:spMk id="15" creationId="{B093EFB1-A103-44D0-BC7D-83DBB8D7652B}"/>
          </ac:spMkLst>
        </pc:spChg>
        <pc:spChg chg="del">
          <ac:chgData name="Siegbert Rudolph" userId="2af4d44886c067cc" providerId="LiveId" clId="{1ECAC05A-BDCC-4824-8FAD-13041F382444}" dt="2021-09-27T16:02:01.993" v="342" actId="478"/>
          <ac:spMkLst>
            <pc:docMk/>
            <pc:sldMk cId="2283616107" sldId="263"/>
            <ac:spMk id="16" creationId="{FCCA0C85-11BB-415C-910E-3C4948A89DE0}"/>
          </ac:spMkLst>
        </pc:spChg>
        <pc:spChg chg="add mod">
          <ac:chgData name="Siegbert Rudolph" userId="2af4d44886c067cc" providerId="LiveId" clId="{1ECAC05A-BDCC-4824-8FAD-13041F382444}" dt="2021-09-27T16:02:55.625" v="376" actId="20577"/>
          <ac:spMkLst>
            <pc:docMk/>
            <pc:sldMk cId="2283616107" sldId="263"/>
            <ac:spMk id="17" creationId="{3E11B6C2-C929-4651-AD99-FEF287387F36}"/>
          </ac:spMkLst>
        </pc:spChg>
        <pc:spChg chg="del">
          <ac:chgData name="Siegbert Rudolph" userId="2af4d44886c067cc" providerId="LiveId" clId="{1ECAC05A-BDCC-4824-8FAD-13041F382444}" dt="2021-09-27T16:02:01.993" v="342" actId="478"/>
          <ac:spMkLst>
            <pc:docMk/>
            <pc:sldMk cId="2283616107" sldId="263"/>
            <ac:spMk id="21" creationId="{6F77CADE-300C-4158-BA32-82134A7BAE10}"/>
          </ac:spMkLst>
        </pc:spChg>
        <pc:spChg chg="add mod">
          <ac:chgData name="Siegbert Rudolph" userId="2af4d44886c067cc" providerId="LiveId" clId="{1ECAC05A-BDCC-4824-8FAD-13041F382444}" dt="2021-09-27T16:03:24.932" v="417" actId="20577"/>
          <ac:spMkLst>
            <pc:docMk/>
            <pc:sldMk cId="2283616107" sldId="263"/>
            <ac:spMk id="22" creationId="{FD867D4D-727E-4A75-9E95-01044C81CB0A}"/>
          </ac:spMkLst>
        </pc:spChg>
        <pc:spChg chg="add mod">
          <ac:chgData name="Siegbert Rudolph" userId="2af4d44886c067cc" providerId="LiveId" clId="{1ECAC05A-BDCC-4824-8FAD-13041F382444}" dt="2021-09-27T16:03:40.171" v="440" actId="20577"/>
          <ac:spMkLst>
            <pc:docMk/>
            <pc:sldMk cId="2283616107" sldId="263"/>
            <ac:spMk id="23" creationId="{D458E087-7390-4D74-9EC7-9BF2B1F3E6DF}"/>
          </ac:spMkLst>
        </pc:spChg>
        <pc:spChg chg="add mod">
          <ac:chgData name="Siegbert Rudolph" userId="2af4d44886c067cc" providerId="LiveId" clId="{1ECAC05A-BDCC-4824-8FAD-13041F382444}" dt="2021-09-27T16:02:15.793" v="343"/>
          <ac:spMkLst>
            <pc:docMk/>
            <pc:sldMk cId="2283616107" sldId="263"/>
            <ac:spMk id="24" creationId="{8D01FB41-E2B1-4085-8657-8FFFB064C8B1}"/>
          </ac:spMkLst>
        </pc:spChg>
        <pc:spChg chg="add mod">
          <ac:chgData name="Siegbert Rudolph" userId="2af4d44886c067cc" providerId="LiveId" clId="{1ECAC05A-BDCC-4824-8FAD-13041F382444}" dt="2021-09-27T16:02:15.793" v="343"/>
          <ac:spMkLst>
            <pc:docMk/>
            <pc:sldMk cId="2283616107" sldId="263"/>
            <ac:spMk id="25" creationId="{5E272CAF-63C4-4F12-8AE0-213535DF129B}"/>
          </ac:spMkLst>
        </pc:spChg>
        <pc:spChg chg="add mod">
          <ac:chgData name="Siegbert Rudolph" userId="2af4d44886c067cc" providerId="LiveId" clId="{1ECAC05A-BDCC-4824-8FAD-13041F382444}" dt="2021-09-27T16:02:15.793" v="343"/>
          <ac:spMkLst>
            <pc:docMk/>
            <pc:sldMk cId="2283616107" sldId="263"/>
            <ac:spMk id="26" creationId="{4446C5CC-4A2B-449D-85A1-77A4A0138AA0}"/>
          </ac:spMkLst>
        </pc:spChg>
        <pc:spChg chg="add mod">
          <ac:chgData name="Siegbert Rudolph" userId="2af4d44886c067cc" providerId="LiveId" clId="{1ECAC05A-BDCC-4824-8FAD-13041F382444}" dt="2021-09-27T16:04:05.682" v="493" actId="20577"/>
          <ac:spMkLst>
            <pc:docMk/>
            <pc:sldMk cId="2283616107" sldId="263"/>
            <ac:spMk id="27" creationId="{99B66BA3-BD24-4887-A15C-A15B868F4E40}"/>
          </ac:spMkLst>
        </pc:spChg>
        <pc:spChg chg="add mod">
          <ac:chgData name="Siegbert Rudolph" userId="2af4d44886c067cc" providerId="LiveId" clId="{1ECAC05A-BDCC-4824-8FAD-13041F382444}" dt="2021-09-27T16:02:34.443" v="345" actId="1076"/>
          <ac:spMkLst>
            <pc:docMk/>
            <pc:sldMk cId="2283616107" sldId="263"/>
            <ac:spMk id="28" creationId="{B8CD5946-A722-42B5-9AC0-8C1A84BF1DA9}"/>
          </ac:spMkLst>
        </pc:spChg>
        <pc:picChg chg="del">
          <ac:chgData name="Siegbert Rudolph" userId="2af4d44886c067cc" providerId="LiveId" clId="{1ECAC05A-BDCC-4824-8FAD-13041F382444}" dt="2021-09-27T16:01:42.095" v="334" actId="478"/>
          <ac:picMkLst>
            <pc:docMk/>
            <pc:sldMk cId="2283616107" sldId="263"/>
            <ac:picMk id="4" creationId="{E194B58E-55E6-42FD-8980-B968ED1DDC4A}"/>
          </ac:picMkLst>
        </pc:picChg>
        <pc:picChg chg="del">
          <ac:chgData name="Siegbert Rudolph" userId="2af4d44886c067cc" providerId="LiveId" clId="{1ECAC05A-BDCC-4824-8FAD-13041F382444}" dt="2021-09-27T16:01:45.949" v="335" actId="478"/>
          <ac:picMkLst>
            <pc:docMk/>
            <pc:sldMk cId="2283616107" sldId="263"/>
            <ac:picMk id="18" creationId="{95B94CBC-F6DB-4704-A41C-6F2D252A0E01}"/>
          </ac:picMkLst>
        </pc:picChg>
        <pc:picChg chg="del">
          <ac:chgData name="Siegbert Rudolph" userId="2af4d44886c067cc" providerId="LiveId" clId="{1ECAC05A-BDCC-4824-8FAD-13041F382444}" dt="2021-09-27T16:01:45.949" v="335" actId="478"/>
          <ac:picMkLst>
            <pc:docMk/>
            <pc:sldMk cId="2283616107" sldId="263"/>
            <ac:picMk id="19" creationId="{EE406194-1BF8-482E-8D91-15D1E8B27DF3}"/>
          </ac:picMkLst>
        </pc:picChg>
        <pc:picChg chg="del">
          <ac:chgData name="Siegbert Rudolph" userId="2af4d44886c067cc" providerId="LiveId" clId="{1ECAC05A-BDCC-4824-8FAD-13041F382444}" dt="2021-09-27T16:01:42.095" v="334" actId="478"/>
          <ac:picMkLst>
            <pc:docMk/>
            <pc:sldMk cId="2283616107" sldId="263"/>
            <ac:picMk id="20" creationId="{2F84924C-21C7-4224-9E69-B7CFE242307E}"/>
          </ac:picMkLst>
        </pc:picChg>
        <pc:picChg chg="add del mod">
          <ac:chgData name="Siegbert Rudolph" userId="2af4d44886c067cc" providerId="LiveId" clId="{1ECAC05A-BDCC-4824-8FAD-13041F382444}" dt="2021-09-27T16:01:59.857" v="341" actId="478"/>
          <ac:picMkLst>
            <pc:docMk/>
            <pc:sldMk cId="2283616107" sldId="263"/>
            <ac:picMk id="90" creationId="{A2C91FD5-2912-4FEA-83AC-B9AA69377EC5}"/>
          </ac:picMkLst>
        </pc:picChg>
      </pc:sldChg>
      <pc:sldChg chg="del">
        <pc:chgData name="Siegbert Rudolph" userId="2af4d44886c067cc" providerId="LiveId" clId="{1ECAC05A-BDCC-4824-8FAD-13041F382444}" dt="2021-09-27T16:04:13.220" v="494" actId="47"/>
        <pc:sldMkLst>
          <pc:docMk/>
          <pc:sldMk cId="435055686" sldId="267"/>
        </pc:sldMkLst>
      </pc:sldChg>
      <pc:sldChg chg="del">
        <pc:chgData name="Siegbert Rudolph" userId="2af4d44886c067cc" providerId="LiveId" clId="{1ECAC05A-BDCC-4824-8FAD-13041F382444}" dt="2021-09-27T16:04:13.790" v="495" actId="47"/>
        <pc:sldMkLst>
          <pc:docMk/>
          <pc:sldMk cId="1163959873" sldId="269"/>
        </pc:sldMkLst>
      </pc:sldChg>
      <pc:sldChg chg="del">
        <pc:chgData name="Siegbert Rudolph" userId="2af4d44886c067cc" providerId="LiveId" clId="{1ECAC05A-BDCC-4824-8FAD-13041F382444}" dt="2021-09-27T16:04:14.159" v="496" actId="47"/>
        <pc:sldMkLst>
          <pc:docMk/>
          <pc:sldMk cId="1693356915" sldId="270"/>
        </pc:sldMkLst>
      </pc:sldChg>
      <pc:sldChg chg="del">
        <pc:chgData name="Siegbert Rudolph" userId="2af4d44886c067cc" providerId="LiveId" clId="{1ECAC05A-BDCC-4824-8FAD-13041F382444}" dt="2021-09-27T16:04:14.506" v="497" actId="47"/>
        <pc:sldMkLst>
          <pc:docMk/>
          <pc:sldMk cId="406674694" sldId="271"/>
        </pc:sldMkLst>
      </pc:sldChg>
      <pc:sldChg chg="del">
        <pc:chgData name="Siegbert Rudolph" userId="2af4d44886c067cc" providerId="LiveId" clId="{1ECAC05A-BDCC-4824-8FAD-13041F382444}" dt="2021-09-27T16:04:15.345" v="499" actId="47"/>
        <pc:sldMkLst>
          <pc:docMk/>
          <pc:sldMk cId="1576385715" sldId="272"/>
        </pc:sldMkLst>
      </pc:sldChg>
      <pc:sldChg chg="del">
        <pc:chgData name="Siegbert Rudolph" userId="2af4d44886c067cc" providerId="LiveId" clId="{1ECAC05A-BDCC-4824-8FAD-13041F382444}" dt="2021-09-27T16:04:15.608" v="500" actId="47"/>
        <pc:sldMkLst>
          <pc:docMk/>
          <pc:sldMk cId="2159823322" sldId="273"/>
        </pc:sldMkLst>
      </pc:sldChg>
      <pc:sldChg chg="del">
        <pc:chgData name="Siegbert Rudolph" userId="2af4d44886c067cc" providerId="LiveId" clId="{1ECAC05A-BDCC-4824-8FAD-13041F382444}" dt="2021-09-27T16:04:15.839" v="501" actId="47"/>
        <pc:sldMkLst>
          <pc:docMk/>
          <pc:sldMk cId="842028275" sldId="274"/>
        </pc:sldMkLst>
      </pc:sldChg>
      <pc:sldChg chg="del">
        <pc:chgData name="Siegbert Rudolph" userId="2af4d44886c067cc" providerId="LiveId" clId="{1ECAC05A-BDCC-4824-8FAD-13041F382444}" dt="2021-09-27T16:04:16.077" v="502" actId="47"/>
        <pc:sldMkLst>
          <pc:docMk/>
          <pc:sldMk cId="2876733746" sldId="275"/>
        </pc:sldMkLst>
      </pc:sldChg>
      <pc:sldChg chg="del">
        <pc:chgData name="Siegbert Rudolph" userId="2af4d44886c067cc" providerId="LiveId" clId="{1ECAC05A-BDCC-4824-8FAD-13041F382444}" dt="2021-09-27T16:04:16.324" v="503" actId="47"/>
        <pc:sldMkLst>
          <pc:docMk/>
          <pc:sldMk cId="4115176840" sldId="276"/>
        </pc:sldMkLst>
      </pc:sldChg>
      <pc:sldChg chg="del">
        <pc:chgData name="Siegbert Rudolph" userId="2af4d44886c067cc" providerId="LiveId" clId="{1ECAC05A-BDCC-4824-8FAD-13041F382444}" dt="2021-09-27T16:04:14.944" v="498" actId="47"/>
        <pc:sldMkLst>
          <pc:docMk/>
          <pc:sldMk cId="3733227765" sldId="278"/>
        </pc:sldMkLst>
      </pc:sldChg>
      <pc:sldChg chg="del">
        <pc:chgData name="Siegbert Rudolph" userId="2af4d44886c067cc" providerId="LiveId" clId="{1ECAC05A-BDCC-4824-8FAD-13041F382444}" dt="2021-09-27T16:04:16.562" v="504" actId="47"/>
        <pc:sldMkLst>
          <pc:docMk/>
          <pc:sldMk cId="1724635507" sldId="279"/>
        </pc:sldMkLst>
      </pc:sldChg>
      <pc:sldChg chg="del">
        <pc:chgData name="Siegbert Rudolph" userId="2af4d44886c067cc" providerId="LiveId" clId="{1ECAC05A-BDCC-4824-8FAD-13041F382444}" dt="2021-09-27T16:04:16.840" v="505" actId="47"/>
        <pc:sldMkLst>
          <pc:docMk/>
          <pc:sldMk cId="3131932135" sldId="280"/>
        </pc:sldMkLst>
      </pc:sldChg>
      <pc:sldChg chg="delSp modSp mod">
        <pc:chgData name="Siegbert Rudolph" userId="2af4d44886c067cc" providerId="LiveId" clId="{1ECAC05A-BDCC-4824-8FAD-13041F382444}" dt="2021-10-07T16:03:17.166" v="1448" actId="1076"/>
        <pc:sldMkLst>
          <pc:docMk/>
          <pc:sldMk cId="2216826815" sldId="281"/>
        </pc:sldMkLst>
        <pc:spChg chg="mod">
          <ac:chgData name="Siegbert Rudolph" userId="2af4d44886c067cc" providerId="LiveId" clId="{1ECAC05A-BDCC-4824-8FAD-13041F382444}" dt="2021-10-07T16:03:17.166" v="1448" actId="1076"/>
          <ac:spMkLst>
            <pc:docMk/>
            <pc:sldMk cId="2216826815" sldId="281"/>
            <ac:spMk id="4" creationId="{7AA35BD2-ED86-4CF9-8587-CFEE2B45E067}"/>
          </ac:spMkLst>
        </pc:spChg>
        <pc:spChg chg="del">
          <ac:chgData name="Siegbert Rudolph" userId="2af4d44886c067cc" providerId="LiveId" clId="{1ECAC05A-BDCC-4824-8FAD-13041F382444}" dt="2021-10-07T16:03:17.166" v="1443" actId="478"/>
          <ac:spMkLst>
            <pc:docMk/>
            <pc:sldMk cId="2216826815" sldId="281"/>
            <ac:spMk id="5" creationId="{8DC62252-9A60-4BD6-99B7-CD266677DCE5}"/>
          </ac:spMkLst>
        </pc:spChg>
      </pc:sldChg>
      <pc:sldChg chg="del">
        <pc:chgData name="Siegbert Rudolph" userId="2af4d44886c067cc" providerId="LiveId" clId="{1ECAC05A-BDCC-4824-8FAD-13041F382444}" dt="2021-09-27T16:04:17.125" v="506" actId="47"/>
        <pc:sldMkLst>
          <pc:docMk/>
          <pc:sldMk cId="2497407805" sldId="282"/>
        </pc:sldMkLst>
      </pc:sldChg>
      <pc:sldChg chg="del">
        <pc:chgData name="Siegbert Rudolph" userId="2af4d44886c067cc" providerId="LiveId" clId="{1ECAC05A-BDCC-4824-8FAD-13041F382444}" dt="2021-09-27T16:04:17.425" v="507" actId="47"/>
        <pc:sldMkLst>
          <pc:docMk/>
          <pc:sldMk cId="2623358451" sldId="283"/>
        </pc:sldMkLst>
      </pc:sldChg>
      <pc:sldChg chg="del">
        <pc:chgData name="Siegbert Rudolph" userId="2af4d44886c067cc" providerId="LiveId" clId="{1ECAC05A-BDCC-4824-8FAD-13041F382444}" dt="2021-09-27T16:04:17.725" v="508" actId="47"/>
        <pc:sldMkLst>
          <pc:docMk/>
          <pc:sldMk cId="2924008532" sldId="284"/>
        </pc:sldMkLst>
      </pc:sldChg>
      <pc:sldChg chg="del">
        <pc:chgData name="Siegbert Rudolph" userId="2af4d44886c067cc" providerId="LiveId" clId="{1ECAC05A-BDCC-4824-8FAD-13041F382444}" dt="2021-09-27T16:04:17.994" v="509" actId="47"/>
        <pc:sldMkLst>
          <pc:docMk/>
          <pc:sldMk cId="3183250806" sldId="285"/>
        </pc:sldMkLst>
      </pc:sldChg>
      <pc:sldChg chg="del">
        <pc:chgData name="Siegbert Rudolph" userId="2af4d44886c067cc" providerId="LiveId" clId="{1ECAC05A-BDCC-4824-8FAD-13041F382444}" dt="2021-09-27T16:04:18.564" v="511" actId="47"/>
        <pc:sldMkLst>
          <pc:docMk/>
          <pc:sldMk cId="3956584996" sldId="286"/>
        </pc:sldMkLst>
      </pc:sldChg>
      <pc:sldChg chg="del">
        <pc:chgData name="Siegbert Rudolph" userId="2af4d44886c067cc" providerId="LiveId" clId="{1ECAC05A-BDCC-4824-8FAD-13041F382444}" dt="2021-09-27T16:04:18.826" v="512" actId="47"/>
        <pc:sldMkLst>
          <pc:docMk/>
          <pc:sldMk cId="1512051007" sldId="287"/>
        </pc:sldMkLst>
      </pc:sldChg>
      <pc:sldChg chg="del">
        <pc:chgData name="Siegbert Rudolph" userId="2af4d44886c067cc" providerId="LiveId" clId="{1ECAC05A-BDCC-4824-8FAD-13041F382444}" dt="2021-09-27T16:04:19.111" v="513" actId="47"/>
        <pc:sldMkLst>
          <pc:docMk/>
          <pc:sldMk cId="2993972073" sldId="288"/>
        </pc:sldMkLst>
      </pc:sldChg>
      <pc:sldChg chg="del">
        <pc:chgData name="Siegbert Rudolph" userId="2af4d44886c067cc" providerId="LiveId" clId="{1ECAC05A-BDCC-4824-8FAD-13041F382444}" dt="2021-09-27T16:04:19.365" v="514" actId="47"/>
        <pc:sldMkLst>
          <pc:docMk/>
          <pc:sldMk cId="1914317012" sldId="289"/>
        </pc:sldMkLst>
      </pc:sldChg>
      <pc:sldChg chg="del">
        <pc:chgData name="Siegbert Rudolph" userId="2af4d44886c067cc" providerId="LiveId" clId="{1ECAC05A-BDCC-4824-8FAD-13041F382444}" dt="2021-09-27T16:04:19.828" v="515" actId="47"/>
        <pc:sldMkLst>
          <pc:docMk/>
          <pc:sldMk cId="190777697" sldId="290"/>
        </pc:sldMkLst>
      </pc:sldChg>
      <pc:sldChg chg="del">
        <pc:chgData name="Siegbert Rudolph" userId="2af4d44886c067cc" providerId="LiveId" clId="{1ECAC05A-BDCC-4824-8FAD-13041F382444}" dt="2021-09-27T16:04:18.264" v="510" actId="47"/>
        <pc:sldMkLst>
          <pc:docMk/>
          <pc:sldMk cId="823376406" sldId="292"/>
        </pc:sldMkLst>
      </pc:sldChg>
      <pc:sldChg chg="del">
        <pc:chgData name="Siegbert Rudolph" userId="2af4d44886c067cc" providerId="LiveId" clId="{1ECAC05A-BDCC-4824-8FAD-13041F382444}" dt="2021-09-27T16:04:20.367" v="516" actId="47"/>
        <pc:sldMkLst>
          <pc:docMk/>
          <pc:sldMk cId="2850716880" sldId="293"/>
        </pc:sldMkLst>
      </pc:sldChg>
      <pc:sldChg chg="del">
        <pc:chgData name="Siegbert Rudolph" userId="2af4d44886c067cc" providerId="LiveId" clId="{1ECAC05A-BDCC-4824-8FAD-13041F382444}" dt="2021-09-27T16:04:20.683" v="517" actId="47"/>
        <pc:sldMkLst>
          <pc:docMk/>
          <pc:sldMk cId="216854849" sldId="295"/>
        </pc:sldMkLst>
      </pc:sldChg>
      <pc:sldChg chg="del">
        <pc:chgData name="Siegbert Rudolph" userId="2af4d44886c067cc" providerId="LiveId" clId="{1ECAC05A-BDCC-4824-8FAD-13041F382444}" dt="2021-09-27T16:04:20.915" v="518" actId="47"/>
        <pc:sldMkLst>
          <pc:docMk/>
          <pc:sldMk cId="1503254433" sldId="296"/>
        </pc:sldMkLst>
      </pc:sldChg>
      <pc:sldChg chg="del">
        <pc:chgData name="Siegbert Rudolph" userId="2af4d44886c067cc" providerId="LiveId" clId="{1ECAC05A-BDCC-4824-8FAD-13041F382444}" dt="2021-09-27T16:04:21.332" v="520" actId="47"/>
        <pc:sldMkLst>
          <pc:docMk/>
          <pc:sldMk cId="4233988806" sldId="297"/>
        </pc:sldMkLst>
      </pc:sldChg>
      <pc:sldChg chg="del">
        <pc:chgData name="Siegbert Rudolph" userId="2af4d44886c067cc" providerId="LiveId" clId="{1ECAC05A-BDCC-4824-8FAD-13041F382444}" dt="2021-09-27T16:04:21.115" v="519" actId="47"/>
        <pc:sldMkLst>
          <pc:docMk/>
          <pc:sldMk cId="1765961466" sldId="298"/>
        </pc:sldMkLst>
      </pc:sldChg>
      <pc:sldChg chg="del">
        <pc:chgData name="Siegbert Rudolph" userId="2af4d44886c067cc" providerId="LiveId" clId="{1ECAC05A-BDCC-4824-8FAD-13041F382444}" dt="2021-09-27T16:04:21.732" v="521" actId="47"/>
        <pc:sldMkLst>
          <pc:docMk/>
          <pc:sldMk cId="1416354916" sldId="299"/>
        </pc:sldMkLst>
      </pc:sldChg>
      <pc:sldChg chg="del">
        <pc:chgData name="Siegbert Rudolph" userId="2af4d44886c067cc" providerId="LiveId" clId="{1ECAC05A-BDCC-4824-8FAD-13041F382444}" dt="2021-09-27T16:04:21.986" v="522" actId="47"/>
        <pc:sldMkLst>
          <pc:docMk/>
          <pc:sldMk cId="847356608" sldId="300"/>
        </pc:sldMkLst>
      </pc:sldChg>
      <pc:sldChg chg="del">
        <pc:chgData name="Siegbert Rudolph" userId="2af4d44886c067cc" providerId="LiveId" clId="{1ECAC05A-BDCC-4824-8FAD-13041F382444}" dt="2021-09-27T16:04:22.350" v="523" actId="47"/>
        <pc:sldMkLst>
          <pc:docMk/>
          <pc:sldMk cId="706925589" sldId="301"/>
        </pc:sldMkLst>
      </pc:sldChg>
      <pc:sldChg chg="del">
        <pc:chgData name="Siegbert Rudolph" userId="2af4d44886c067cc" providerId="LiveId" clId="{1ECAC05A-BDCC-4824-8FAD-13041F382444}" dt="2021-09-27T16:04:22.588" v="524" actId="47"/>
        <pc:sldMkLst>
          <pc:docMk/>
          <pc:sldMk cId="3242069831" sldId="302"/>
        </pc:sldMkLst>
      </pc:sldChg>
      <pc:sldChg chg="del">
        <pc:chgData name="Siegbert Rudolph" userId="2af4d44886c067cc" providerId="LiveId" clId="{1ECAC05A-BDCC-4824-8FAD-13041F382444}" dt="2021-09-27T16:04:22.773" v="525" actId="47"/>
        <pc:sldMkLst>
          <pc:docMk/>
          <pc:sldMk cId="3792181253" sldId="303"/>
        </pc:sldMkLst>
      </pc:sldChg>
      <pc:sldChg chg="del">
        <pc:chgData name="Siegbert Rudolph" userId="2af4d44886c067cc" providerId="LiveId" clId="{1ECAC05A-BDCC-4824-8FAD-13041F382444}" dt="2021-09-27T16:04:22.974" v="526" actId="47"/>
        <pc:sldMkLst>
          <pc:docMk/>
          <pc:sldMk cId="3195032795" sldId="304"/>
        </pc:sldMkLst>
      </pc:sldChg>
      <pc:sldChg chg="del">
        <pc:chgData name="Siegbert Rudolph" userId="2af4d44886c067cc" providerId="LiveId" clId="{1ECAC05A-BDCC-4824-8FAD-13041F382444}" dt="2021-09-27T16:04:23.222" v="527" actId="47"/>
        <pc:sldMkLst>
          <pc:docMk/>
          <pc:sldMk cId="4080795078" sldId="305"/>
        </pc:sldMkLst>
      </pc:sldChg>
      <pc:sldChg chg="del">
        <pc:chgData name="Siegbert Rudolph" userId="2af4d44886c067cc" providerId="LiveId" clId="{1ECAC05A-BDCC-4824-8FAD-13041F382444}" dt="2021-09-27T16:04:23.708" v="528" actId="47"/>
        <pc:sldMkLst>
          <pc:docMk/>
          <pc:sldMk cId="1146855367" sldId="306"/>
        </pc:sldMkLst>
      </pc:sldChg>
      <pc:sldChg chg="del">
        <pc:chgData name="Siegbert Rudolph" userId="2af4d44886c067cc" providerId="LiveId" clId="{1ECAC05A-BDCC-4824-8FAD-13041F382444}" dt="2021-09-27T16:04:23.754" v="529" actId="47"/>
        <pc:sldMkLst>
          <pc:docMk/>
          <pc:sldMk cId="3658159276" sldId="307"/>
        </pc:sldMkLst>
      </pc:sldChg>
      <pc:sldChg chg="del">
        <pc:chgData name="Siegbert Rudolph" userId="2af4d44886c067cc" providerId="LiveId" clId="{1ECAC05A-BDCC-4824-8FAD-13041F382444}" dt="2021-09-27T16:04:23.761" v="530" actId="47"/>
        <pc:sldMkLst>
          <pc:docMk/>
          <pc:sldMk cId="1825401970" sldId="308"/>
        </pc:sldMkLst>
      </pc:sldChg>
      <pc:sldChg chg="del">
        <pc:chgData name="Siegbert Rudolph" userId="2af4d44886c067cc" providerId="LiveId" clId="{1ECAC05A-BDCC-4824-8FAD-13041F382444}" dt="2021-09-27T16:04:23.777" v="531" actId="47"/>
        <pc:sldMkLst>
          <pc:docMk/>
          <pc:sldMk cId="4015282218" sldId="309"/>
        </pc:sldMkLst>
      </pc:sldChg>
      <pc:sldChg chg="del">
        <pc:chgData name="Siegbert Rudolph" userId="2af4d44886c067cc" providerId="LiveId" clId="{1ECAC05A-BDCC-4824-8FAD-13041F382444}" dt="2021-09-27T16:04:23.823" v="532" actId="47"/>
        <pc:sldMkLst>
          <pc:docMk/>
          <pc:sldMk cId="1245895985" sldId="310"/>
        </pc:sldMkLst>
      </pc:sldChg>
      <pc:sldChg chg="del">
        <pc:chgData name="Siegbert Rudolph" userId="2af4d44886c067cc" providerId="LiveId" clId="{1ECAC05A-BDCC-4824-8FAD-13041F382444}" dt="2021-09-27T16:04:23.861" v="533" actId="47"/>
        <pc:sldMkLst>
          <pc:docMk/>
          <pc:sldMk cId="3887289024" sldId="311"/>
        </pc:sldMkLst>
      </pc:sldChg>
      <pc:sldChg chg="del">
        <pc:chgData name="Siegbert Rudolph" userId="2af4d44886c067cc" providerId="LiveId" clId="{1ECAC05A-BDCC-4824-8FAD-13041F382444}" dt="2021-09-27T16:04:23.877" v="534" actId="47"/>
        <pc:sldMkLst>
          <pc:docMk/>
          <pc:sldMk cId="4053388159" sldId="312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79861640" sldId="313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2586958858" sldId="314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372268404" sldId="315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2333053678" sldId="316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4064142414" sldId="317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2808740559" sldId="318"/>
        </pc:sldMkLst>
      </pc:sldChg>
      <pc:sldChg chg="del">
        <pc:chgData name="Siegbert Rudolph" userId="2af4d44886c067cc" providerId="LiveId" clId="{1ECAC05A-BDCC-4824-8FAD-13041F382444}" dt="2021-09-27T16:04:50.883" v="537" actId="47"/>
        <pc:sldMkLst>
          <pc:docMk/>
          <pc:sldMk cId="2679525733" sldId="319"/>
        </pc:sldMkLst>
      </pc:sldChg>
      <pc:sldChg chg="delSp del mod">
        <pc:chgData name="Siegbert Rudolph" userId="2af4d44886c067cc" providerId="LiveId" clId="{1ECAC05A-BDCC-4824-8FAD-13041F382444}" dt="2021-09-27T17:29:35.578" v="1400" actId="47"/>
        <pc:sldMkLst>
          <pc:docMk/>
          <pc:sldMk cId="345736924" sldId="320"/>
        </pc:sldMkLst>
        <pc:spChg chg="del">
          <ac:chgData name="Siegbert Rudolph" userId="2af4d44886c067cc" providerId="LiveId" clId="{1ECAC05A-BDCC-4824-8FAD-13041F382444}" dt="2021-09-27T16:04:54.825" v="538" actId="478"/>
          <ac:spMkLst>
            <pc:docMk/>
            <pc:sldMk cId="345736924" sldId="320"/>
            <ac:spMk id="13" creationId="{EF2A9546-2B3D-4F75-8148-840490B3813C}"/>
          </ac:spMkLst>
        </pc:spChg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38972436" sldId="321"/>
        </pc:sldMkLst>
      </pc:sldChg>
      <pc:sldChg chg="delSp modSp add mod">
        <pc:chgData name="Siegbert Rudolph" userId="2af4d44886c067cc" providerId="LiveId" clId="{1ECAC05A-BDCC-4824-8FAD-13041F382444}" dt="2021-10-07T16:03:17.151" v="1418" actId="1076"/>
        <pc:sldMkLst>
          <pc:docMk/>
          <pc:sldMk cId="1717118555" sldId="321"/>
        </pc:sldMkLst>
        <pc:spChg chg="mod">
          <ac:chgData name="Siegbert Rudolph" userId="2af4d44886c067cc" providerId="LiveId" clId="{1ECAC05A-BDCC-4824-8FAD-13041F382444}" dt="2021-10-07T16:03:17.151" v="1418" actId="1076"/>
          <ac:spMkLst>
            <pc:docMk/>
            <pc:sldMk cId="1717118555" sldId="321"/>
            <ac:spMk id="2" creationId="{01BB00C0-F26A-4F57-9C6A-51B2CEA8C35C}"/>
          </ac:spMkLst>
        </pc:spChg>
        <pc:spChg chg="del">
          <ac:chgData name="Siegbert Rudolph" userId="2af4d44886c067cc" providerId="LiveId" clId="{1ECAC05A-BDCC-4824-8FAD-13041F382444}" dt="2021-10-07T16:03:17.151" v="1413" actId="478"/>
          <ac:spMkLst>
            <pc:docMk/>
            <pc:sldMk cId="1717118555" sldId="321"/>
            <ac:spMk id="6" creationId="{25C4BA37-BD53-45D1-A496-87EC01243382}"/>
          </ac:spMkLst>
        </pc:spChg>
        <pc:spChg chg="mod">
          <ac:chgData name="Siegbert Rudolph" userId="2af4d44886c067cc" providerId="LiveId" clId="{1ECAC05A-BDCC-4824-8FAD-13041F382444}" dt="2021-09-27T16:06:13.414" v="587" actId="20577"/>
          <ac:spMkLst>
            <pc:docMk/>
            <pc:sldMk cId="1717118555" sldId="321"/>
            <ac:spMk id="15" creationId="{B093EFB1-A103-44D0-BC7D-83DBB8D7652B}"/>
          </ac:spMkLst>
        </pc:spChg>
        <pc:spChg chg="mod">
          <ac:chgData name="Siegbert Rudolph" userId="2af4d44886c067cc" providerId="LiveId" clId="{1ECAC05A-BDCC-4824-8FAD-13041F382444}" dt="2021-09-27T16:06:31.971" v="591" actId="20577"/>
          <ac:spMkLst>
            <pc:docMk/>
            <pc:sldMk cId="1717118555" sldId="321"/>
            <ac:spMk id="17" creationId="{3E11B6C2-C929-4651-AD99-FEF287387F36}"/>
          </ac:spMkLst>
        </pc:spChg>
        <pc:spChg chg="mod">
          <ac:chgData name="Siegbert Rudolph" userId="2af4d44886c067cc" providerId="LiveId" clId="{1ECAC05A-BDCC-4824-8FAD-13041F382444}" dt="2021-09-27T16:06:44.610" v="609" actId="20577"/>
          <ac:spMkLst>
            <pc:docMk/>
            <pc:sldMk cId="1717118555" sldId="321"/>
            <ac:spMk id="22" creationId="{FD867D4D-727E-4A75-9E95-01044C81CB0A}"/>
          </ac:spMkLst>
        </pc:spChg>
        <pc:spChg chg="mod">
          <ac:chgData name="Siegbert Rudolph" userId="2af4d44886c067cc" providerId="LiveId" clId="{1ECAC05A-BDCC-4824-8FAD-13041F382444}" dt="2021-09-27T16:07:48.251" v="637" actId="20577"/>
          <ac:spMkLst>
            <pc:docMk/>
            <pc:sldMk cId="1717118555" sldId="321"/>
            <ac:spMk id="23" creationId="{D458E087-7390-4D74-9EC7-9BF2B1F3E6DF}"/>
          </ac:spMkLst>
        </pc:spChg>
        <pc:spChg chg="mod">
          <ac:chgData name="Siegbert Rudolph" userId="2af4d44886c067cc" providerId="LiveId" clId="{1ECAC05A-BDCC-4824-8FAD-13041F382444}" dt="2021-09-27T16:07:55.799" v="660" actId="20577"/>
          <ac:spMkLst>
            <pc:docMk/>
            <pc:sldMk cId="1717118555" sldId="321"/>
            <ac:spMk id="27" creationId="{99B66BA3-BD24-4887-A15C-A15B868F4E40}"/>
          </ac:spMkLst>
        </pc:spChg>
      </pc:sldChg>
      <pc:sldChg chg="delSp modSp add mod">
        <pc:chgData name="Siegbert Rudolph" userId="2af4d44886c067cc" providerId="LiveId" clId="{1ECAC05A-BDCC-4824-8FAD-13041F382444}" dt="2021-10-07T16:03:17.151" v="1424" actId="1076"/>
        <pc:sldMkLst>
          <pc:docMk/>
          <pc:sldMk cId="864522132" sldId="322"/>
        </pc:sldMkLst>
        <pc:spChg chg="mod">
          <ac:chgData name="Siegbert Rudolph" userId="2af4d44886c067cc" providerId="LiveId" clId="{1ECAC05A-BDCC-4824-8FAD-13041F382444}" dt="2021-10-07T16:03:17.151" v="1424" actId="1076"/>
          <ac:spMkLst>
            <pc:docMk/>
            <pc:sldMk cId="864522132" sldId="322"/>
            <ac:spMk id="2" creationId="{3B90F740-5FBE-401F-8C81-37C6DEA57CAC}"/>
          </ac:spMkLst>
        </pc:spChg>
        <pc:spChg chg="del">
          <ac:chgData name="Siegbert Rudolph" userId="2af4d44886c067cc" providerId="LiveId" clId="{1ECAC05A-BDCC-4824-8FAD-13041F382444}" dt="2021-10-07T16:03:17.151" v="1419" actId="478"/>
          <ac:spMkLst>
            <pc:docMk/>
            <pc:sldMk cId="864522132" sldId="322"/>
            <ac:spMk id="6" creationId="{25C4BA37-BD53-45D1-A496-87EC01243382}"/>
          </ac:spMkLst>
        </pc:spChg>
        <pc:spChg chg="mod">
          <ac:chgData name="Siegbert Rudolph" userId="2af4d44886c067cc" providerId="LiveId" clId="{1ECAC05A-BDCC-4824-8FAD-13041F382444}" dt="2021-09-27T16:08:16.156" v="700" actId="20577"/>
          <ac:spMkLst>
            <pc:docMk/>
            <pc:sldMk cId="864522132" sldId="322"/>
            <ac:spMk id="17" creationId="{3E11B6C2-C929-4651-AD99-FEF287387F36}"/>
          </ac:spMkLst>
        </pc:spChg>
        <pc:spChg chg="mod">
          <ac:chgData name="Siegbert Rudolph" userId="2af4d44886c067cc" providerId="LiveId" clId="{1ECAC05A-BDCC-4824-8FAD-13041F382444}" dt="2021-09-27T16:08:25.082" v="732" actId="20577"/>
          <ac:spMkLst>
            <pc:docMk/>
            <pc:sldMk cId="864522132" sldId="322"/>
            <ac:spMk id="22" creationId="{FD867D4D-727E-4A75-9E95-01044C81CB0A}"/>
          </ac:spMkLst>
        </pc:spChg>
        <pc:spChg chg="mod">
          <ac:chgData name="Siegbert Rudolph" userId="2af4d44886c067cc" providerId="LiveId" clId="{1ECAC05A-BDCC-4824-8FAD-13041F382444}" dt="2021-09-27T16:08:35.317" v="761" actId="20577"/>
          <ac:spMkLst>
            <pc:docMk/>
            <pc:sldMk cId="864522132" sldId="322"/>
            <ac:spMk id="23" creationId="{D458E087-7390-4D74-9EC7-9BF2B1F3E6DF}"/>
          </ac:spMkLst>
        </pc:spChg>
        <pc:spChg chg="mod">
          <ac:chgData name="Siegbert Rudolph" userId="2af4d44886c067cc" providerId="LiveId" clId="{1ECAC05A-BDCC-4824-8FAD-13041F382444}" dt="2021-09-27T16:08:59.560" v="784" actId="20577"/>
          <ac:spMkLst>
            <pc:docMk/>
            <pc:sldMk cId="864522132" sldId="322"/>
            <ac:spMk id="27" creationId="{99B66BA3-BD24-4887-A15C-A15B868F4E40}"/>
          </ac:spMkLst>
        </pc:spChg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068214530" sldId="322"/>
        </pc:sldMkLst>
      </pc:sldChg>
      <pc:sldChg chg="delSp modSp add mod">
        <pc:chgData name="Siegbert Rudolph" userId="2af4d44886c067cc" providerId="LiveId" clId="{1ECAC05A-BDCC-4824-8FAD-13041F382444}" dt="2021-10-07T16:03:17.151" v="1430" actId="1076"/>
        <pc:sldMkLst>
          <pc:docMk/>
          <pc:sldMk cId="1097903473" sldId="323"/>
        </pc:sldMkLst>
        <pc:spChg chg="mod">
          <ac:chgData name="Siegbert Rudolph" userId="2af4d44886c067cc" providerId="LiveId" clId="{1ECAC05A-BDCC-4824-8FAD-13041F382444}" dt="2021-10-07T16:03:17.151" v="1430" actId="1076"/>
          <ac:spMkLst>
            <pc:docMk/>
            <pc:sldMk cId="1097903473" sldId="323"/>
            <ac:spMk id="2" creationId="{A0483C93-016C-448D-ABF4-321B4BF29223}"/>
          </ac:spMkLst>
        </pc:spChg>
        <pc:spChg chg="del">
          <ac:chgData name="Siegbert Rudolph" userId="2af4d44886c067cc" providerId="LiveId" clId="{1ECAC05A-BDCC-4824-8FAD-13041F382444}" dt="2021-10-07T16:03:17.151" v="1425" actId="478"/>
          <ac:spMkLst>
            <pc:docMk/>
            <pc:sldMk cId="1097903473" sldId="323"/>
            <ac:spMk id="6" creationId="{25C4BA37-BD53-45D1-A496-87EC01243382}"/>
          </ac:spMkLst>
        </pc:spChg>
        <pc:spChg chg="mod">
          <ac:chgData name="Siegbert Rudolph" userId="2af4d44886c067cc" providerId="LiveId" clId="{1ECAC05A-BDCC-4824-8FAD-13041F382444}" dt="2021-09-27T17:19:42.253" v="804" actId="20577"/>
          <ac:spMkLst>
            <pc:docMk/>
            <pc:sldMk cId="1097903473" sldId="323"/>
            <ac:spMk id="17" creationId="{3E11B6C2-C929-4651-AD99-FEF287387F36}"/>
          </ac:spMkLst>
        </pc:spChg>
        <pc:spChg chg="mod">
          <ac:chgData name="Siegbert Rudolph" userId="2af4d44886c067cc" providerId="LiveId" clId="{1ECAC05A-BDCC-4824-8FAD-13041F382444}" dt="2021-09-27T17:19:53.199" v="834" actId="20577"/>
          <ac:spMkLst>
            <pc:docMk/>
            <pc:sldMk cId="1097903473" sldId="323"/>
            <ac:spMk id="22" creationId="{FD867D4D-727E-4A75-9E95-01044C81CB0A}"/>
          </ac:spMkLst>
        </pc:spChg>
        <pc:spChg chg="mod">
          <ac:chgData name="Siegbert Rudolph" userId="2af4d44886c067cc" providerId="LiveId" clId="{1ECAC05A-BDCC-4824-8FAD-13041F382444}" dt="2021-09-27T17:20:08.305" v="857" actId="20577"/>
          <ac:spMkLst>
            <pc:docMk/>
            <pc:sldMk cId="1097903473" sldId="323"/>
            <ac:spMk id="23" creationId="{D458E087-7390-4D74-9EC7-9BF2B1F3E6DF}"/>
          </ac:spMkLst>
        </pc:spChg>
        <pc:spChg chg="mod">
          <ac:chgData name="Siegbert Rudolph" userId="2af4d44886c067cc" providerId="LiveId" clId="{1ECAC05A-BDCC-4824-8FAD-13041F382444}" dt="2021-09-27T17:20:16.003" v="880" actId="20577"/>
          <ac:spMkLst>
            <pc:docMk/>
            <pc:sldMk cId="1097903473" sldId="323"/>
            <ac:spMk id="27" creationId="{99B66BA3-BD24-4887-A15C-A15B868F4E40}"/>
          </ac:spMkLst>
        </pc:spChg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4040047416" sldId="323"/>
        </pc:sldMkLst>
      </pc:sldChg>
      <pc:sldChg chg="delSp modSp add mod">
        <pc:chgData name="Siegbert Rudolph" userId="2af4d44886c067cc" providerId="LiveId" clId="{1ECAC05A-BDCC-4824-8FAD-13041F382444}" dt="2021-10-07T16:03:17.166" v="1436" actId="1076"/>
        <pc:sldMkLst>
          <pc:docMk/>
          <pc:sldMk cId="1477905694" sldId="324"/>
        </pc:sldMkLst>
        <pc:spChg chg="mod">
          <ac:chgData name="Siegbert Rudolph" userId="2af4d44886c067cc" providerId="LiveId" clId="{1ECAC05A-BDCC-4824-8FAD-13041F382444}" dt="2021-10-07T16:03:17.166" v="1436" actId="1076"/>
          <ac:spMkLst>
            <pc:docMk/>
            <pc:sldMk cId="1477905694" sldId="324"/>
            <ac:spMk id="2" creationId="{26DE0C54-7B46-4D0B-B110-3B86EA19445A}"/>
          </ac:spMkLst>
        </pc:spChg>
        <pc:spChg chg="del">
          <ac:chgData name="Siegbert Rudolph" userId="2af4d44886c067cc" providerId="LiveId" clId="{1ECAC05A-BDCC-4824-8FAD-13041F382444}" dt="2021-10-07T16:03:17.151" v="1431" actId="478"/>
          <ac:spMkLst>
            <pc:docMk/>
            <pc:sldMk cId="1477905694" sldId="324"/>
            <ac:spMk id="6" creationId="{25C4BA37-BD53-45D1-A496-87EC01243382}"/>
          </ac:spMkLst>
        </pc:spChg>
        <pc:spChg chg="mod">
          <ac:chgData name="Siegbert Rudolph" userId="2af4d44886c067cc" providerId="LiveId" clId="{1ECAC05A-BDCC-4824-8FAD-13041F382444}" dt="2021-09-27T17:21:06.073" v="919" actId="20577"/>
          <ac:spMkLst>
            <pc:docMk/>
            <pc:sldMk cId="1477905694" sldId="324"/>
            <ac:spMk id="17" creationId="{3E11B6C2-C929-4651-AD99-FEF287387F36}"/>
          </ac:spMkLst>
        </pc:spChg>
        <pc:spChg chg="mod">
          <ac:chgData name="Siegbert Rudolph" userId="2af4d44886c067cc" providerId="LiveId" clId="{1ECAC05A-BDCC-4824-8FAD-13041F382444}" dt="2021-09-27T17:22:25.606" v="1033" actId="20577"/>
          <ac:spMkLst>
            <pc:docMk/>
            <pc:sldMk cId="1477905694" sldId="324"/>
            <ac:spMk id="22" creationId="{FD867D4D-727E-4A75-9E95-01044C81CB0A}"/>
          </ac:spMkLst>
        </pc:spChg>
        <pc:spChg chg="mod">
          <ac:chgData name="Siegbert Rudolph" userId="2af4d44886c067cc" providerId="LiveId" clId="{1ECAC05A-BDCC-4824-8FAD-13041F382444}" dt="2021-09-27T17:21:52.773" v="970" actId="20577"/>
          <ac:spMkLst>
            <pc:docMk/>
            <pc:sldMk cId="1477905694" sldId="324"/>
            <ac:spMk id="23" creationId="{D458E087-7390-4D74-9EC7-9BF2B1F3E6DF}"/>
          </ac:spMkLst>
        </pc:spChg>
        <pc:spChg chg="mod">
          <ac:chgData name="Siegbert Rudolph" userId="2af4d44886c067cc" providerId="LiveId" clId="{1ECAC05A-BDCC-4824-8FAD-13041F382444}" dt="2021-09-27T17:22:04.556" v="1000" actId="20577"/>
          <ac:spMkLst>
            <pc:docMk/>
            <pc:sldMk cId="1477905694" sldId="324"/>
            <ac:spMk id="27" creationId="{99B66BA3-BD24-4887-A15C-A15B868F4E40}"/>
          </ac:spMkLst>
        </pc:spChg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944146935" sldId="324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485466573" sldId="325"/>
        </pc:sldMkLst>
      </pc:sldChg>
      <pc:sldChg chg="addSp delSp modSp add mod modAnim">
        <pc:chgData name="Siegbert Rudolph" userId="2af4d44886c067cc" providerId="LiveId" clId="{1ECAC05A-BDCC-4824-8FAD-13041F382444}" dt="2021-10-07T16:03:17.166" v="1442" actId="1076"/>
        <pc:sldMkLst>
          <pc:docMk/>
          <pc:sldMk cId="2565847309" sldId="325"/>
        </pc:sldMkLst>
        <pc:spChg chg="mod">
          <ac:chgData name="Siegbert Rudolph" userId="2af4d44886c067cc" providerId="LiveId" clId="{1ECAC05A-BDCC-4824-8FAD-13041F382444}" dt="2021-10-07T16:03:17.166" v="1442" actId="1076"/>
          <ac:spMkLst>
            <pc:docMk/>
            <pc:sldMk cId="2565847309" sldId="325"/>
            <ac:spMk id="2" creationId="{25A9680D-07F2-4452-8677-7361CA342218}"/>
          </ac:spMkLst>
        </pc:spChg>
        <pc:spChg chg="del">
          <ac:chgData name="Siegbert Rudolph" userId="2af4d44886c067cc" providerId="LiveId" clId="{1ECAC05A-BDCC-4824-8FAD-13041F382444}" dt="2021-10-07T16:03:17.166" v="1437" actId="478"/>
          <ac:spMkLst>
            <pc:docMk/>
            <pc:sldMk cId="2565847309" sldId="325"/>
            <ac:spMk id="6" creationId="{25C4BA37-BD53-45D1-A496-87EC01243382}"/>
          </ac:spMkLst>
        </pc:spChg>
        <pc:spChg chg="mod">
          <ac:chgData name="Siegbert Rudolph" userId="2af4d44886c067cc" providerId="LiveId" clId="{1ECAC05A-BDCC-4824-8FAD-13041F382444}" dt="2021-09-27T17:28:27.535" v="1358" actId="20577"/>
          <ac:spMkLst>
            <pc:docMk/>
            <pc:sldMk cId="2565847309" sldId="325"/>
            <ac:spMk id="15" creationId="{B093EFB1-A103-44D0-BC7D-83DBB8D7652B}"/>
          </ac:spMkLst>
        </pc:spChg>
        <pc:spChg chg="mod">
          <ac:chgData name="Siegbert Rudolph" userId="2af4d44886c067cc" providerId="LiveId" clId="{1ECAC05A-BDCC-4824-8FAD-13041F382444}" dt="2021-09-27T17:23:24.661" v="1083" actId="20577"/>
          <ac:spMkLst>
            <pc:docMk/>
            <pc:sldMk cId="2565847309" sldId="325"/>
            <ac:spMk id="17" creationId="{3E11B6C2-C929-4651-AD99-FEF287387F36}"/>
          </ac:spMkLst>
        </pc:spChg>
        <pc:spChg chg="add mod">
          <ac:chgData name="Siegbert Rudolph" userId="2af4d44886c067cc" providerId="LiveId" clId="{1ECAC05A-BDCC-4824-8FAD-13041F382444}" dt="2021-09-27T17:28:04.199" v="1313" actId="20577"/>
          <ac:spMkLst>
            <pc:docMk/>
            <pc:sldMk cId="2565847309" sldId="325"/>
            <ac:spMk id="18" creationId="{4D4029A6-4CA8-4776-8F89-A71B31B5D0AD}"/>
          </ac:spMkLst>
        </pc:spChg>
        <pc:spChg chg="add mod">
          <ac:chgData name="Siegbert Rudolph" userId="2af4d44886c067cc" providerId="LiveId" clId="{1ECAC05A-BDCC-4824-8FAD-13041F382444}" dt="2021-09-27T17:22:53.039" v="1036" actId="1076"/>
          <ac:spMkLst>
            <pc:docMk/>
            <pc:sldMk cId="2565847309" sldId="325"/>
            <ac:spMk id="19" creationId="{5AFEF9AC-3408-4890-B5EF-8E9A96126C26}"/>
          </ac:spMkLst>
        </pc:spChg>
        <pc:spChg chg="add mod">
          <ac:chgData name="Siegbert Rudolph" userId="2af4d44886c067cc" providerId="LiveId" clId="{1ECAC05A-BDCC-4824-8FAD-13041F382444}" dt="2021-09-27T17:29:28.988" v="1399" actId="20577"/>
          <ac:spMkLst>
            <pc:docMk/>
            <pc:sldMk cId="2565847309" sldId="325"/>
            <ac:spMk id="20" creationId="{5AD3A438-0556-4069-8726-6269EEF82031}"/>
          </ac:spMkLst>
        </pc:spChg>
        <pc:spChg chg="add mod">
          <ac:chgData name="Siegbert Rudolph" userId="2af4d44886c067cc" providerId="LiveId" clId="{1ECAC05A-BDCC-4824-8FAD-13041F382444}" dt="2021-09-27T17:22:53.039" v="1036" actId="1076"/>
          <ac:spMkLst>
            <pc:docMk/>
            <pc:sldMk cId="2565847309" sldId="325"/>
            <ac:spMk id="21" creationId="{04FD743D-5E06-4703-838E-207FFF3AE4F5}"/>
          </ac:spMkLst>
        </pc:spChg>
        <pc:spChg chg="mod">
          <ac:chgData name="Siegbert Rudolph" userId="2af4d44886c067cc" providerId="LiveId" clId="{1ECAC05A-BDCC-4824-8FAD-13041F382444}" dt="2021-09-27T17:25:31.890" v="1164" actId="20577"/>
          <ac:spMkLst>
            <pc:docMk/>
            <pc:sldMk cId="2565847309" sldId="325"/>
            <ac:spMk id="22" creationId="{FD867D4D-727E-4A75-9E95-01044C81CB0A}"/>
          </ac:spMkLst>
        </pc:spChg>
        <pc:spChg chg="mod">
          <ac:chgData name="Siegbert Rudolph" userId="2af4d44886c067cc" providerId="LiveId" clId="{1ECAC05A-BDCC-4824-8FAD-13041F382444}" dt="2021-09-27T17:26:37.645" v="1214" actId="20577"/>
          <ac:spMkLst>
            <pc:docMk/>
            <pc:sldMk cId="2565847309" sldId="325"/>
            <ac:spMk id="23" creationId="{D458E087-7390-4D74-9EC7-9BF2B1F3E6DF}"/>
          </ac:spMkLst>
        </pc:spChg>
        <pc:spChg chg="mod">
          <ac:chgData name="Siegbert Rudolph" userId="2af4d44886c067cc" providerId="LiveId" clId="{1ECAC05A-BDCC-4824-8FAD-13041F382444}" dt="2021-09-27T17:27:05.384" v="1262" actId="20577"/>
          <ac:spMkLst>
            <pc:docMk/>
            <pc:sldMk cId="2565847309" sldId="325"/>
            <ac:spMk id="27" creationId="{99B66BA3-BD24-4887-A15C-A15B868F4E40}"/>
          </ac:spMkLst>
        </pc:spChg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3946846957" sldId="326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953342179" sldId="327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2183322302" sldId="328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229330837" sldId="329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765620746" sldId="330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2569774049" sldId="331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3986939239" sldId="332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454025157" sldId="333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676886692" sldId="334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2179394073" sldId="335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82080314" sldId="336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1805520257" sldId="337"/>
        </pc:sldMkLst>
      </pc:sldChg>
      <pc:sldChg chg="del">
        <pc:chgData name="Siegbert Rudolph" userId="2af4d44886c067cc" providerId="LiveId" clId="{1ECAC05A-BDCC-4824-8FAD-13041F382444}" dt="2021-09-27T16:04:36.179" v="535" actId="47"/>
        <pc:sldMkLst>
          <pc:docMk/>
          <pc:sldMk cId="3665028869" sldId="338"/>
        </pc:sldMkLst>
      </pc:sldChg>
    </pc:docChg>
  </pc:docChgLst>
  <pc:docChgLst>
    <pc:chgData name="Siegbert Rudolph" userId="2af4d44886c067cc" providerId="LiveId" clId="{F1BBE123-F603-41C6-A654-C11BC8FA5D1F}"/>
    <pc:docChg chg="custSel modSld">
      <pc:chgData name="Siegbert Rudolph" userId="2af4d44886c067cc" providerId="LiveId" clId="{F1BBE123-F603-41C6-A654-C11BC8FA5D1F}" dt="2022-07-08T16:16:51.203" v="47" actId="1076"/>
      <pc:docMkLst>
        <pc:docMk/>
      </pc:docMkLst>
      <pc:sldChg chg="delSp modSp mod">
        <pc:chgData name="Siegbert Rudolph" userId="2af4d44886c067cc" providerId="LiveId" clId="{F1BBE123-F603-41C6-A654-C11BC8FA5D1F}" dt="2022-07-08T16:16:51.188" v="5" actId="1076"/>
        <pc:sldMkLst>
          <pc:docMk/>
          <pc:sldMk cId="26308477" sldId="256"/>
        </pc:sldMkLst>
        <pc:spChg chg="del">
          <ac:chgData name="Siegbert Rudolph" userId="2af4d44886c067cc" providerId="LiveId" clId="{F1BBE123-F603-41C6-A654-C11BC8FA5D1F}" dt="2022-07-08T16:16:51.172" v="0" actId="478"/>
          <ac:spMkLst>
            <pc:docMk/>
            <pc:sldMk cId="26308477" sldId="256"/>
            <ac:spMk id="2" creationId="{0E4C2E0D-2EBC-4989-94B2-DC424F4FE173}"/>
          </ac:spMkLst>
        </pc:spChg>
        <pc:spChg chg="mod">
          <ac:chgData name="Siegbert Rudolph" userId="2af4d44886c067cc" providerId="LiveId" clId="{F1BBE123-F603-41C6-A654-C11BC8FA5D1F}" dt="2022-07-08T16:16:51.188" v="5" actId="1076"/>
          <ac:spMkLst>
            <pc:docMk/>
            <pc:sldMk cId="26308477" sldId="256"/>
            <ac:spMk id="3" creationId="{1CEA1E57-9220-E8D9-7C91-24FF495CAE05}"/>
          </ac:spMkLst>
        </pc:spChg>
      </pc:sldChg>
      <pc:sldChg chg="delSp modSp mod">
        <pc:chgData name="Siegbert Rudolph" userId="2af4d44886c067cc" providerId="LiveId" clId="{F1BBE123-F603-41C6-A654-C11BC8FA5D1F}" dt="2022-07-08T16:16:51.188" v="11" actId="1076"/>
        <pc:sldMkLst>
          <pc:docMk/>
          <pc:sldMk cId="2283616107" sldId="263"/>
        </pc:sldMkLst>
        <pc:spChg chg="del">
          <ac:chgData name="Siegbert Rudolph" userId="2af4d44886c067cc" providerId="LiveId" clId="{F1BBE123-F603-41C6-A654-C11BC8FA5D1F}" dt="2022-07-08T16:16:51.188" v="6" actId="478"/>
          <ac:spMkLst>
            <pc:docMk/>
            <pc:sldMk cId="2283616107" sldId="263"/>
            <ac:spMk id="2" creationId="{8F63649D-689C-4844-9FD4-123498D5A027}"/>
          </ac:spMkLst>
        </pc:spChg>
        <pc:spChg chg="mod">
          <ac:chgData name="Siegbert Rudolph" userId="2af4d44886c067cc" providerId="LiveId" clId="{F1BBE123-F603-41C6-A654-C11BC8FA5D1F}" dt="2022-07-08T16:16:51.188" v="11" actId="1076"/>
          <ac:spMkLst>
            <pc:docMk/>
            <pc:sldMk cId="2283616107" sldId="263"/>
            <ac:spMk id="4" creationId="{6C7ABBA1-E280-B686-6EE0-3E0B3FA12A15}"/>
          </ac:spMkLst>
        </pc:spChg>
      </pc:sldChg>
      <pc:sldChg chg="delSp modSp mod">
        <pc:chgData name="Siegbert Rudolph" userId="2af4d44886c067cc" providerId="LiveId" clId="{F1BBE123-F603-41C6-A654-C11BC8FA5D1F}" dt="2022-07-08T16:16:51.203" v="47" actId="1076"/>
        <pc:sldMkLst>
          <pc:docMk/>
          <pc:sldMk cId="2216826815" sldId="281"/>
        </pc:sldMkLst>
        <pc:spChg chg="del">
          <ac:chgData name="Siegbert Rudolph" userId="2af4d44886c067cc" providerId="LiveId" clId="{F1BBE123-F603-41C6-A654-C11BC8FA5D1F}" dt="2022-07-08T16:16:51.203" v="42" actId="478"/>
          <ac:spMkLst>
            <pc:docMk/>
            <pc:sldMk cId="2216826815" sldId="281"/>
            <ac:spMk id="4" creationId="{7AA35BD2-ED86-4CF9-8587-CFEE2B45E067}"/>
          </ac:spMkLst>
        </pc:spChg>
        <pc:spChg chg="mod">
          <ac:chgData name="Siegbert Rudolph" userId="2af4d44886c067cc" providerId="LiveId" clId="{F1BBE123-F603-41C6-A654-C11BC8FA5D1F}" dt="2022-07-08T16:16:51.203" v="47" actId="1076"/>
          <ac:spMkLst>
            <pc:docMk/>
            <pc:sldMk cId="2216826815" sldId="281"/>
            <ac:spMk id="5" creationId="{81A1FB4B-2A8B-C549-A671-CA1814C761A9}"/>
          </ac:spMkLst>
        </pc:spChg>
      </pc:sldChg>
      <pc:sldChg chg="delSp modSp mod">
        <pc:chgData name="Siegbert Rudolph" userId="2af4d44886c067cc" providerId="LiveId" clId="{F1BBE123-F603-41C6-A654-C11BC8FA5D1F}" dt="2022-07-08T16:16:51.188" v="17" actId="1076"/>
        <pc:sldMkLst>
          <pc:docMk/>
          <pc:sldMk cId="1717118555" sldId="321"/>
        </pc:sldMkLst>
        <pc:spChg chg="del">
          <ac:chgData name="Siegbert Rudolph" userId="2af4d44886c067cc" providerId="LiveId" clId="{F1BBE123-F603-41C6-A654-C11BC8FA5D1F}" dt="2022-07-08T16:16:51.188" v="12" actId="478"/>
          <ac:spMkLst>
            <pc:docMk/>
            <pc:sldMk cId="1717118555" sldId="321"/>
            <ac:spMk id="2" creationId="{01BB00C0-F26A-4F57-9C6A-51B2CEA8C35C}"/>
          </ac:spMkLst>
        </pc:spChg>
        <pc:spChg chg="mod">
          <ac:chgData name="Siegbert Rudolph" userId="2af4d44886c067cc" providerId="LiveId" clId="{F1BBE123-F603-41C6-A654-C11BC8FA5D1F}" dt="2022-07-08T16:16:51.188" v="17" actId="1076"/>
          <ac:spMkLst>
            <pc:docMk/>
            <pc:sldMk cId="1717118555" sldId="321"/>
            <ac:spMk id="4" creationId="{ABC31182-0E3A-E5A2-130A-88CDDD725BBE}"/>
          </ac:spMkLst>
        </pc:spChg>
      </pc:sldChg>
      <pc:sldChg chg="delSp modSp mod">
        <pc:chgData name="Siegbert Rudolph" userId="2af4d44886c067cc" providerId="LiveId" clId="{F1BBE123-F603-41C6-A654-C11BC8FA5D1F}" dt="2022-07-08T16:16:51.188" v="23" actId="1076"/>
        <pc:sldMkLst>
          <pc:docMk/>
          <pc:sldMk cId="864522132" sldId="322"/>
        </pc:sldMkLst>
        <pc:spChg chg="del">
          <ac:chgData name="Siegbert Rudolph" userId="2af4d44886c067cc" providerId="LiveId" clId="{F1BBE123-F603-41C6-A654-C11BC8FA5D1F}" dt="2022-07-08T16:16:51.188" v="18" actId="478"/>
          <ac:spMkLst>
            <pc:docMk/>
            <pc:sldMk cId="864522132" sldId="322"/>
            <ac:spMk id="2" creationId="{3B90F740-5FBE-401F-8C81-37C6DEA57CAC}"/>
          </ac:spMkLst>
        </pc:spChg>
        <pc:spChg chg="mod">
          <ac:chgData name="Siegbert Rudolph" userId="2af4d44886c067cc" providerId="LiveId" clId="{F1BBE123-F603-41C6-A654-C11BC8FA5D1F}" dt="2022-07-08T16:16:51.188" v="23" actId="1076"/>
          <ac:spMkLst>
            <pc:docMk/>
            <pc:sldMk cId="864522132" sldId="322"/>
            <ac:spMk id="4" creationId="{CA978BAD-4C03-BB03-363E-9523D958BE4D}"/>
          </ac:spMkLst>
        </pc:spChg>
      </pc:sldChg>
      <pc:sldChg chg="delSp modSp mod">
        <pc:chgData name="Siegbert Rudolph" userId="2af4d44886c067cc" providerId="LiveId" clId="{F1BBE123-F603-41C6-A654-C11BC8FA5D1F}" dt="2022-07-08T16:16:51.203" v="29" actId="1076"/>
        <pc:sldMkLst>
          <pc:docMk/>
          <pc:sldMk cId="1097903473" sldId="323"/>
        </pc:sldMkLst>
        <pc:spChg chg="del">
          <ac:chgData name="Siegbert Rudolph" userId="2af4d44886c067cc" providerId="LiveId" clId="{F1BBE123-F603-41C6-A654-C11BC8FA5D1F}" dt="2022-07-08T16:16:51.188" v="24" actId="478"/>
          <ac:spMkLst>
            <pc:docMk/>
            <pc:sldMk cId="1097903473" sldId="323"/>
            <ac:spMk id="2" creationId="{A0483C93-016C-448D-ABF4-321B4BF29223}"/>
          </ac:spMkLst>
        </pc:spChg>
        <pc:spChg chg="mod">
          <ac:chgData name="Siegbert Rudolph" userId="2af4d44886c067cc" providerId="LiveId" clId="{F1BBE123-F603-41C6-A654-C11BC8FA5D1F}" dt="2022-07-08T16:16:51.203" v="29" actId="1076"/>
          <ac:spMkLst>
            <pc:docMk/>
            <pc:sldMk cId="1097903473" sldId="323"/>
            <ac:spMk id="4" creationId="{D8B6B236-577D-07BA-679A-CD80343622EE}"/>
          </ac:spMkLst>
        </pc:spChg>
      </pc:sldChg>
      <pc:sldChg chg="delSp modSp mod">
        <pc:chgData name="Siegbert Rudolph" userId="2af4d44886c067cc" providerId="LiveId" clId="{F1BBE123-F603-41C6-A654-C11BC8FA5D1F}" dt="2022-07-08T16:16:51.203" v="35" actId="1076"/>
        <pc:sldMkLst>
          <pc:docMk/>
          <pc:sldMk cId="1477905694" sldId="324"/>
        </pc:sldMkLst>
        <pc:spChg chg="del">
          <ac:chgData name="Siegbert Rudolph" userId="2af4d44886c067cc" providerId="LiveId" clId="{F1BBE123-F603-41C6-A654-C11BC8FA5D1F}" dt="2022-07-08T16:16:51.203" v="30" actId="478"/>
          <ac:spMkLst>
            <pc:docMk/>
            <pc:sldMk cId="1477905694" sldId="324"/>
            <ac:spMk id="2" creationId="{26DE0C54-7B46-4D0B-B110-3B86EA19445A}"/>
          </ac:spMkLst>
        </pc:spChg>
        <pc:spChg chg="mod">
          <ac:chgData name="Siegbert Rudolph" userId="2af4d44886c067cc" providerId="LiveId" clId="{F1BBE123-F603-41C6-A654-C11BC8FA5D1F}" dt="2022-07-08T16:16:51.203" v="35" actId="1076"/>
          <ac:spMkLst>
            <pc:docMk/>
            <pc:sldMk cId="1477905694" sldId="324"/>
            <ac:spMk id="4" creationId="{EEEC758C-2BFF-3E01-7C36-5F966CED7171}"/>
          </ac:spMkLst>
        </pc:spChg>
      </pc:sldChg>
      <pc:sldChg chg="delSp modSp mod">
        <pc:chgData name="Siegbert Rudolph" userId="2af4d44886c067cc" providerId="LiveId" clId="{F1BBE123-F603-41C6-A654-C11BC8FA5D1F}" dt="2022-07-08T16:16:51.203" v="41" actId="1076"/>
        <pc:sldMkLst>
          <pc:docMk/>
          <pc:sldMk cId="2565847309" sldId="325"/>
        </pc:sldMkLst>
        <pc:spChg chg="del">
          <ac:chgData name="Siegbert Rudolph" userId="2af4d44886c067cc" providerId="LiveId" clId="{F1BBE123-F603-41C6-A654-C11BC8FA5D1F}" dt="2022-07-08T16:16:51.203" v="36" actId="478"/>
          <ac:spMkLst>
            <pc:docMk/>
            <pc:sldMk cId="2565847309" sldId="325"/>
            <ac:spMk id="2" creationId="{25A9680D-07F2-4452-8677-7361CA342218}"/>
          </ac:spMkLst>
        </pc:spChg>
        <pc:spChg chg="mod">
          <ac:chgData name="Siegbert Rudolph" userId="2af4d44886c067cc" providerId="LiveId" clId="{F1BBE123-F603-41C6-A654-C11BC8FA5D1F}" dt="2022-07-08T16:16:51.203" v="41" actId="1076"/>
          <ac:spMkLst>
            <pc:docMk/>
            <pc:sldMk cId="2565847309" sldId="325"/>
            <ac:spMk id="4" creationId="{BE117F94-119F-E409-BE17-BEC3858088A7}"/>
          </ac:spMkLst>
        </pc:spChg>
      </pc:sldChg>
    </pc:docChg>
  </pc:docChgLst>
  <pc:docChgLst>
    <pc:chgData name="Siegbert Rudolph" userId="2af4d44886c067cc" providerId="LiveId" clId="{6D333D8C-706D-4F83-BE30-D86A1D29B70C}"/>
    <pc:docChg chg="undo custSel addSld modSld">
      <pc:chgData name="Siegbert Rudolph" userId="2af4d44886c067cc" providerId="LiveId" clId="{6D333D8C-706D-4F83-BE30-D86A1D29B70C}" dt="2023-04-24T19:56:19.685" v="717" actId="1076"/>
      <pc:docMkLst>
        <pc:docMk/>
      </pc:docMkLst>
      <pc:sldChg chg="delSp modSp mod">
        <pc:chgData name="Siegbert Rudolph" userId="2af4d44886c067cc" providerId="LiveId" clId="{6D333D8C-706D-4F83-BE30-D86A1D29B70C}" dt="2023-04-24T19:56:19.654" v="669" actId="1076"/>
        <pc:sldMkLst>
          <pc:docMk/>
          <pc:sldMk cId="26308477" sldId="256"/>
        </pc:sldMkLst>
        <pc:spChg chg="mod">
          <ac:chgData name="Siegbert Rudolph" userId="2af4d44886c067cc" providerId="LiveId" clId="{6D333D8C-706D-4F83-BE30-D86A1D29B70C}" dt="2023-04-24T19:56:19.654" v="669" actId="1076"/>
          <ac:spMkLst>
            <pc:docMk/>
            <pc:sldMk cId="26308477" sldId="256"/>
            <ac:spMk id="2" creationId="{0012FF04-6FF7-87A5-0EB5-F9A5539381D3}"/>
          </ac:spMkLst>
        </pc:spChg>
        <pc:spChg chg="del">
          <ac:chgData name="Siegbert Rudolph" userId="2af4d44886c067cc" providerId="LiveId" clId="{6D333D8C-706D-4F83-BE30-D86A1D29B70C}" dt="2023-04-24T19:56:19.654" v="664" actId="478"/>
          <ac:spMkLst>
            <pc:docMk/>
            <pc:sldMk cId="26308477" sldId="256"/>
            <ac:spMk id="3" creationId="{05FFA795-E171-C19A-F83B-A53F64876E3F}"/>
          </ac:spMkLst>
        </pc:spChg>
        <pc:spChg chg="mod">
          <ac:chgData name="Siegbert Rudolph" userId="2af4d44886c067cc" providerId="LiveId" clId="{6D333D8C-706D-4F83-BE30-D86A1D29B70C}" dt="2023-04-21T17:31:56.514" v="663" actId="20577"/>
          <ac:spMkLst>
            <pc:docMk/>
            <pc:sldMk cId="26308477" sldId="256"/>
            <ac:spMk id="13" creationId="{A2EE7442-826F-4593-846B-1746D03434E8}"/>
          </ac:spMkLst>
        </pc:spChg>
      </pc:sldChg>
      <pc:sldChg chg="delSp modSp mod">
        <pc:chgData name="Siegbert Rudolph" userId="2af4d44886c067cc" providerId="LiveId" clId="{6D333D8C-706D-4F83-BE30-D86A1D29B70C}" dt="2023-04-24T19:56:19.654" v="675" actId="1076"/>
        <pc:sldMkLst>
          <pc:docMk/>
          <pc:sldMk cId="2283616107" sldId="263"/>
        </pc:sldMkLst>
        <pc:spChg chg="mod">
          <ac:chgData name="Siegbert Rudolph" userId="2af4d44886c067cc" providerId="LiveId" clId="{6D333D8C-706D-4F83-BE30-D86A1D29B70C}" dt="2023-04-24T19:56:19.654" v="675" actId="1076"/>
          <ac:spMkLst>
            <pc:docMk/>
            <pc:sldMk cId="2283616107" sldId="263"/>
            <ac:spMk id="2" creationId="{B698B816-BB8F-DDD6-B592-169695632D94}"/>
          </ac:spMkLst>
        </pc:spChg>
        <pc:spChg chg="del">
          <ac:chgData name="Siegbert Rudolph" userId="2af4d44886c067cc" providerId="LiveId" clId="{6D333D8C-706D-4F83-BE30-D86A1D29B70C}" dt="2023-04-24T19:56:19.654" v="670" actId="478"/>
          <ac:spMkLst>
            <pc:docMk/>
            <pc:sldMk cId="2283616107" sldId="263"/>
            <ac:spMk id="4" creationId="{C9264716-2275-A084-013D-85418EDDB3E7}"/>
          </ac:spMkLst>
        </pc:spChg>
      </pc:sldChg>
      <pc:sldChg chg="delSp modSp mod">
        <pc:chgData name="Siegbert Rudolph" userId="2af4d44886c067cc" providerId="LiveId" clId="{6D333D8C-706D-4F83-BE30-D86A1D29B70C}" dt="2023-04-24T19:56:19.685" v="717" actId="1076"/>
        <pc:sldMkLst>
          <pc:docMk/>
          <pc:sldMk cId="2216826815" sldId="281"/>
        </pc:sldMkLst>
        <pc:spChg chg="mod">
          <ac:chgData name="Siegbert Rudolph" userId="2af4d44886c067cc" providerId="LiveId" clId="{6D333D8C-706D-4F83-BE30-D86A1D29B70C}" dt="2023-04-24T19:56:19.685" v="717" actId="1076"/>
          <ac:spMkLst>
            <pc:docMk/>
            <pc:sldMk cId="2216826815" sldId="281"/>
            <ac:spMk id="4" creationId="{42D42998-3191-D6C9-B956-DC167CDF3060}"/>
          </ac:spMkLst>
        </pc:spChg>
        <pc:spChg chg="del">
          <ac:chgData name="Siegbert Rudolph" userId="2af4d44886c067cc" providerId="LiveId" clId="{6D333D8C-706D-4F83-BE30-D86A1D29B70C}" dt="2023-04-24T19:56:19.685" v="712" actId="478"/>
          <ac:spMkLst>
            <pc:docMk/>
            <pc:sldMk cId="2216826815" sldId="281"/>
            <ac:spMk id="5" creationId="{49106251-6671-1C5E-6312-8A20E23ABE17}"/>
          </ac:spMkLst>
        </pc:spChg>
      </pc:sldChg>
      <pc:sldChg chg="delSp modSp mod">
        <pc:chgData name="Siegbert Rudolph" userId="2af4d44886c067cc" providerId="LiveId" clId="{6D333D8C-706D-4F83-BE30-D86A1D29B70C}" dt="2023-04-24T19:56:19.654" v="681" actId="1076"/>
        <pc:sldMkLst>
          <pc:docMk/>
          <pc:sldMk cId="1717118555" sldId="321"/>
        </pc:sldMkLst>
        <pc:spChg chg="mod">
          <ac:chgData name="Siegbert Rudolph" userId="2af4d44886c067cc" providerId="LiveId" clId="{6D333D8C-706D-4F83-BE30-D86A1D29B70C}" dt="2023-04-24T19:56:19.654" v="681" actId="1076"/>
          <ac:spMkLst>
            <pc:docMk/>
            <pc:sldMk cId="1717118555" sldId="321"/>
            <ac:spMk id="2" creationId="{03E85271-4FF9-EEE1-88A2-EDED3AF38254}"/>
          </ac:spMkLst>
        </pc:spChg>
        <pc:spChg chg="del">
          <ac:chgData name="Siegbert Rudolph" userId="2af4d44886c067cc" providerId="LiveId" clId="{6D333D8C-706D-4F83-BE30-D86A1D29B70C}" dt="2023-04-24T19:56:19.654" v="676" actId="478"/>
          <ac:spMkLst>
            <pc:docMk/>
            <pc:sldMk cId="1717118555" sldId="321"/>
            <ac:spMk id="4" creationId="{8BA739B3-BD5C-1500-891A-50D4E5583CB0}"/>
          </ac:spMkLst>
        </pc:spChg>
      </pc:sldChg>
      <pc:sldChg chg="delSp modSp mod">
        <pc:chgData name="Siegbert Rudolph" userId="2af4d44886c067cc" providerId="LiveId" clId="{6D333D8C-706D-4F83-BE30-D86A1D29B70C}" dt="2023-04-24T19:56:19.669" v="687" actId="1076"/>
        <pc:sldMkLst>
          <pc:docMk/>
          <pc:sldMk cId="864522132" sldId="322"/>
        </pc:sldMkLst>
        <pc:spChg chg="mod">
          <ac:chgData name="Siegbert Rudolph" userId="2af4d44886c067cc" providerId="LiveId" clId="{6D333D8C-706D-4F83-BE30-D86A1D29B70C}" dt="2023-04-24T19:56:19.669" v="687" actId="1076"/>
          <ac:spMkLst>
            <pc:docMk/>
            <pc:sldMk cId="864522132" sldId="322"/>
            <ac:spMk id="2" creationId="{ACB110FD-6768-8D39-7398-5BC9868910AE}"/>
          </ac:spMkLst>
        </pc:spChg>
        <pc:spChg chg="del">
          <ac:chgData name="Siegbert Rudolph" userId="2af4d44886c067cc" providerId="LiveId" clId="{6D333D8C-706D-4F83-BE30-D86A1D29B70C}" dt="2023-04-24T19:56:19.654" v="682" actId="478"/>
          <ac:spMkLst>
            <pc:docMk/>
            <pc:sldMk cId="864522132" sldId="322"/>
            <ac:spMk id="4" creationId="{343CD60C-0922-753C-7873-433D118992D4}"/>
          </ac:spMkLst>
        </pc:spChg>
      </pc:sldChg>
      <pc:sldChg chg="delSp modSp mod">
        <pc:chgData name="Siegbert Rudolph" userId="2af4d44886c067cc" providerId="LiveId" clId="{6D333D8C-706D-4F83-BE30-D86A1D29B70C}" dt="2023-04-24T19:56:19.669" v="693" actId="1076"/>
        <pc:sldMkLst>
          <pc:docMk/>
          <pc:sldMk cId="1097903473" sldId="323"/>
        </pc:sldMkLst>
        <pc:spChg chg="mod">
          <ac:chgData name="Siegbert Rudolph" userId="2af4d44886c067cc" providerId="LiveId" clId="{6D333D8C-706D-4F83-BE30-D86A1D29B70C}" dt="2023-04-24T19:56:19.669" v="693" actId="1076"/>
          <ac:spMkLst>
            <pc:docMk/>
            <pc:sldMk cId="1097903473" sldId="323"/>
            <ac:spMk id="2" creationId="{98F28373-FD84-92C0-F6AB-A2700EEF71D8}"/>
          </ac:spMkLst>
        </pc:spChg>
        <pc:spChg chg="del">
          <ac:chgData name="Siegbert Rudolph" userId="2af4d44886c067cc" providerId="LiveId" clId="{6D333D8C-706D-4F83-BE30-D86A1D29B70C}" dt="2023-04-24T19:56:19.669" v="688" actId="478"/>
          <ac:spMkLst>
            <pc:docMk/>
            <pc:sldMk cId="1097903473" sldId="323"/>
            <ac:spMk id="4" creationId="{1090A7B6-DC3D-E283-5364-E04114FFCCFA}"/>
          </ac:spMkLst>
        </pc:spChg>
      </pc:sldChg>
      <pc:sldChg chg="delSp modSp mod">
        <pc:chgData name="Siegbert Rudolph" userId="2af4d44886c067cc" providerId="LiveId" clId="{6D333D8C-706D-4F83-BE30-D86A1D29B70C}" dt="2023-04-24T19:56:19.669" v="699" actId="1076"/>
        <pc:sldMkLst>
          <pc:docMk/>
          <pc:sldMk cId="1477905694" sldId="324"/>
        </pc:sldMkLst>
        <pc:spChg chg="mod">
          <ac:chgData name="Siegbert Rudolph" userId="2af4d44886c067cc" providerId="LiveId" clId="{6D333D8C-706D-4F83-BE30-D86A1D29B70C}" dt="2023-04-24T19:56:19.669" v="699" actId="1076"/>
          <ac:spMkLst>
            <pc:docMk/>
            <pc:sldMk cId="1477905694" sldId="324"/>
            <ac:spMk id="2" creationId="{1AE723F7-8C0C-06DB-598E-F4C673E5029D}"/>
          </ac:spMkLst>
        </pc:spChg>
        <pc:spChg chg="del">
          <ac:chgData name="Siegbert Rudolph" userId="2af4d44886c067cc" providerId="LiveId" clId="{6D333D8C-706D-4F83-BE30-D86A1D29B70C}" dt="2023-04-24T19:56:19.669" v="694" actId="478"/>
          <ac:spMkLst>
            <pc:docMk/>
            <pc:sldMk cId="1477905694" sldId="324"/>
            <ac:spMk id="4" creationId="{A0FE7E54-C063-8836-F290-4F05AA4DC606}"/>
          </ac:spMkLst>
        </pc:spChg>
      </pc:sldChg>
      <pc:sldChg chg="delSp modSp mod">
        <pc:chgData name="Siegbert Rudolph" userId="2af4d44886c067cc" providerId="LiveId" clId="{6D333D8C-706D-4F83-BE30-D86A1D29B70C}" dt="2023-04-24T19:56:19.669" v="705" actId="1076"/>
        <pc:sldMkLst>
          <pc:docMk/>
          <pc:sldMk cId="2565847309" sldId="325"/>
        </pc:sldMkLst>
        <pc:spChg chg="mod">
          <ac:chgData name="Siegbert Rudolph" userId="2af4d44886c067cc" providerId="LiveId" clId="{6D333D8C-706D-4F83-BE30-D86A1D29B70C}" dt="2023-04-24T19:56:19.669" v="705" actId="1076"/>
          <ac:spMkLst>
            <pc:docMk/>
            <pc:sldMk cId="2565847309" sldId="325"/>
            <ac:spMk id="2" creationId="{CC315468-FF7D-42D3-2E25-AEA16576FB57}"/>
          </ac:spMkLst>
        </pc:spChg>
        <pc:spChg chg="del">
          <ac:chgData name="Siegbert Rudolph" userId="2af4d44886c067cc" providerId="LiveId" clId="{6D333D8C-706D-4F83-BE30-D86A1D29B70C}" dt="2023-04-24T19:56:19.669" v="700" actId="478"/>
          <ac:spMkLst>
            <pc:docMk/>
            <pc:sldMk cId="2565847309" sldId="325"/>
            <ac:spMk id="4" creationId="{7692A769-713A-7E7E-7CEB-954E2B80A6D9}"/>
          </ac:spMkLst>
        </pc:spChg>
      </pc:sldChg>
      <pc:sldChg chg="addSp delSp modSp add mod modAnim">
        <pc:chgData name="Siegbert Rudolph" userId="2af4d44886c067cc" providerId="LiveId" clId="{6D333D8C-706D-4F83-BE30-D86A1D29B70C}" dt="2023-04-24T19:56:19.685" v="711" actId="1076"/>
        <pc:sldMkLst>
          <pc:docMk/>
          <pc:sldMk cId="3835945132" sldId="326"/>
        </pc:sldMkLst>
        <pc:spChg chg="add mod">
          <ac:chgData name="Siegbert Rudolph" userId="2af4d44886c067cc" providerId="LiveId" clId="{6D333D8C-706D-4F83-BE30-D86A1D29B70C}" dt="2023-04-20T11:14:39.739" v="63" actId="1037"/>
          <ac:spMkLst>
            <pc:docMk/>
            <pc:sldMk cId="3835945132" sldId="326"/>
            <ac:spMk id="2" creationId="{B44C081B-63E1-98EE-CEFC-E5E9441B13B0}"/>
          </ac:spMkLst>
        </pc:spChg>
        <pc:spChg chg="del">
          <ac:chgData name="Siegbert Rudolph" userId="2af4d44886c067cc" providerId="LiveId" clId="{6D333D8C-706D-4F83-BE30-D86A1D29B70C}" dt="2023-04-24T19:56:19.669" v="706" actId="478"/>
          <ac:spMkLst>
            <pc:docMk/>
            <pc:sldMk cId="3835945132" sldId="326"/>
            <ac:spMk id="4" creationId="{7692A769-713A-7E7E-7CEB-954E2B80A6D9}"/>
          </ac:spMkLst>
        </pc:spChg>
        <pc:spChg chg="mod">
          <ac:chgData name="Siegbert Rudolph" userId="2af4d44886c067cc" providerId="LiveId" clId="{6D333D8C-706D-4F83-BE30-D86A1D29B70C}" dt="2023-04-24T19:56:19.685" v="711" actId="1076"/>
          <ac:spMkLst>
            <pc:docMk/>
            <pc:sldMk cId="3835945132" sldId="326"/>
            <ac:spMk id="6" creationId="{3D4C19C2-97EE-C977-47E7-B6C05196425B}"/>
          </ac:spMkLst>
        </pc:spChg>
        <pc:spChg chg="add mod">
          <ac:chgData name="Siegbert Rudolph" userId="2af4d44886c067cc" providerId="LiveId" clId="{6D333D8C-706D-4F83-BE30-D86A1D29B70C}" dt="2023-04-20T11:17:01.942" v="92" actId="1036"/>
          <ac:spMkLst>
            <pc:docMk/>
            <pc:sldMk cId="3835945132" sldId="326"/>
            <ac:spMk id="7" creationId="{3741372E-9486-322A-4DE7-D5CAB98DE85E}"/>
          </ac:spMkLst>
        </pc:spChg>
        <pc:spChg chg="add mod">
          <ac:chgData name="Siegbert Rudolph" userId="2af4d44886c067cc" providerId="LiveId" clId="{6D333D8C-706D-4F83-BE30-D86A1D29B70C}" dt="2023-04-20T11:26:32.139" v="633" actId="1038"/>
          <ac:spMkLst>
            <pc:docMk/>
            <pc:sldMk cId="3835945132" sldId="326"/>
            <ac:spMk id="8" creationId="{A45FE31D-D2EC-C475-7FFE-1DF5AC2DD00E}"/>
          </ac:spMkLst>
        </pc:spChg>
        <pc:spChg chg="add mod">
          <ac:chgData name="Siegbert Rudolph" userId="2af4d44886c067cc" providerId="LiveId" clId="{6D333D8C-706D-4F83-BE30-D86A1D29B70C}" dt="2023-04-20T11:26:41.876" v="640" actId="1038"/>
          <ac:spMkLst>
            <pc:docMk/>
            <pc:sldMk cId="3835945132" sldId="326"/>
            <ac:spMk id="9" creationId="{31CD1313-41A6-4BD4-2364-28B9CA1081E0}"/>
          </ac:spMkLst>
        </pc:spChg>
        <pc:spChg chg="add mod">
          <ac:chgData name="Siegbert Rudolph" userId="2af4d44886c067cc" providerId="LiveId" clId="{6D333D8C-706D-4F83-BE30-D86A1D29B70C}" dt="2023-04-20T11:26:12.119" v="573" actId="1038"/>
          <ac:spMkLst>
            <pc:docMk/>
            <pc:sldMk cId="3835945132" sldId="326"/>
            <ac:spMk id="10" creationId="{9E17C8D1-0E8F-FD01-0B0E-9DAB29C1DD65}"/>
          </ac:spMkLst>
        </pc:spChg>
        <pc:spChg chg="add mod">
          <ac:chgData name="Siegbert Rudolph" userId="2af4d44886c067cc" providerId="LiveId" clId="{6D333D8C-706D-4F83-BE30-D86A1D29B70C}" dt="2023-04-20T11:27:13.763" v="645" actId="6549"/>
          <ac:spMkLst>
            <pc:docMk/>
            <pc:sldMk cId="3835945132" sldId="326"/>
            <ac:spMk id="11" creationId="{026F42DC-890A-8348-9466-02884263C461}"/>
          </ac:spMkLst>
        </pc:spChg>
        <pc:spChg chg="mod">
          <ac:chgData name="Siegbert Rudolph" userId="2af4d44886c067cc" providerId="LiveId" clId="{6D333D8C-706D-4F83-BE30-D86A1D29B70C}" dt="2023-04-20T11:16:42.052" v="80" actId="1076"/>
          <ac:spMkLst>
            <pc:docMk/>
            <pc:sldMk cId="3835945132" sldId="326"/>
            <ac:spMk id="15" creationId="{B093EFB1-A103-44D0-BC7D-83DBB8D7652B}"/>
          </ac:spMkLst>
        </pc:spChg>
        <pc:spChg chg="add mod">
          <ac:chgData name="Siegbert Rudolph" userId="2af4d44886c067cc" providerId="LiveId" clId="{6D333D8C-706D-4F83-BE30-D86A1D29B70C}" dt="2023-04-20T11:25:28.569" v="481" actId="1037"/>
          <ac:spMkLst>
            <pc:docMk/>
            <pc:sldMk cId="3835945132" sldId="326"/>
            <ac:spMk id="16" creationId="{6DD65645-713A-296B-6682-CEF5999D7A8C}"/>
          </ac:spMkLst>
        </pc:spChg>
        <pc:spChg chg="mod">
          <ac:chgData name="Siegbert Rudolph" userId="2af4d44886c067cc" providerId="LiveId" clId="{6D333D8C-706D-4F83-BE30-D86A1D29B70C}" dt="2023-04-20T11:13:30.169" v="28" actId="20577"/>
          <ac:spMkLst>
            <pc:docMk/>
            <pc:sldMk cId="3835945132" sldId="326"/>
            <ac:spMk id="17" creationId="{3E11B6C2-C929-4651-AD99-FEF287387F36}"/>
          </ac:spMkLst>
        </pc:spChg>
        <pc:spChg chg="mod">
          <ac:chgData name="Siegbert Rudolph" userId="2af4d44886c067cc" providerId="LiveId" clId="{6D333D8C-706D-4F83-BE30-D86A1D29B70C}" dt="2023-04-20T11:23:36.286" v="285" actId="20577"/>
          <ac:spMkLst>
            <pc:docMk/>
            <pc:sldMk cId="3835945132" sldId="326"/>
            <ac:spMk id="18" creationId="{4D4029A6-4CA8-4776-8F89-A71B31B5D0AD}"/>
          </ac:spMkLst>
        </pc:spChg>
        <pc:spChg chg="mod">
          <ac:chgData name="Siegbert Rudolph" userId="2af4d44886c067cc" providerId="LiveId" clId="{6D333D8C-706D-4F83-BE30-D86A1D29B70C}" dt="2023-04-20T11:22:27.286" v="225" actId="20577"/>
          <ac:spMkLst>
            <pc:docMk/>
            <pc:sldMk cId="3835945132" sldId="326"/>
            <ac:spMk id="20" creationId="{5AD3A438-0556-4069-8726-6269EEF82031}"/>
          </ac:spMkLst>
        </pc:spChg>
        <pc:spChg chg="mod">
          <ac:chgData name="Siegbert Rudolph" userId="2af4d44886c067cc" providerId="LiveId" clId="{6D333D8C-706D-4F83-BE30-D86A1D29B70C}" dt="2023-04-20T11:26:23.601" v="598" actId="20577"/>
          <ac:spMkLst>
            <pc:docMk/>
            <pc:sldMk cId="3835945132" sldId="326"/>
            <ac:spMk id="22" creationId="{FD867D4D-727E-4A75-9E95-01044C81CB0A}"/>
          </ac:spMkLst>
        </pc:spChg>
        <pc:spChg chg="mod">
          <ac:chgData name="Siegbert Rudolph" userId="2af4d44886c067cc" providerId="LiveId" clId="{6D333D8C-706D-4F83-BE30-D86A1D29B70C}" dt="2023-04-20T11:26:02.596" v="536" actId="6549"/>
          <ac:spMkLst>
            <pc:docMk/>
            <pc:sldMk cId="3835945132" sldId="326"/>
            <ac:spMk id="23" creationId="{D458E087-7390-4D74-9EC7-9BF2B1F3E6DF}"/>
          </ac:spMkLst>
        </pc:spChg>
        <pc:spChg chg="mod">
          <ac:chgData name="Siegbert Rudolph" userId="2af4d44886c067cc" providerId="LiveId" clId="{6D333D8C-706D-4F83-BE30-D86A1D29B70C}" dt="2023-04-20T11:24:49.088" v="429" actId="6549"/>
          <ac:spMkLst>
            <pc:docMk/>
            <pc:sldMk cId="3835945132" sldId="326"/>
            <ac:spMk id="27" creationId="{99B66BA3-BD24-4887-A15C-A15B868F4E40}"/>
          </ac:spMkLst>
        </pc:spChg>
        <pc:spChg chg="add mod">
          <ac:chgData name="Siegbert Rudolph" userId="2af4d44886c067cc" providerId="LiveId" clId="{6D333D8C-706D-4F83-BE30-D86A1D29B70C}" dt="2023-04-20T11:25:38.672" v="509" actId="1038"/>
          <ac:spMkLst>
            <pc:docMk/>
            <pc:sldMk cId="3835945132" sldId="326"/>
            <ac:spMk id="29" creationId="{BE487417-2BD5-0399-34C2-F43467F5AAF1}"/>
          </ac:spMkLst>
        </pc:spChg>
        <pc:spChg chg="add mod">
          <ac:chgData name="Siegbert Rudolph" userId="2af4d44886c067cc" providerId="LiveId" clId="{6D333D8C-706D-4F83-BE30-D86A1D29B70C}" dt="2023-04-20T11:24:09.641" v="330" actId="1038"/>
          <ac:spMkLst>
            <pc:docMk/>
            <pc:sldMk cId="3835945132" sldId="326"/>
            <ac:spMk id="30" creationId="{91197458-051E-464E-7746-DBC23C45D52B}"/>
          </ac:spMkLst>
        </pc:spChg>
        <pc:spChg chg="add mod">
          <ac:chgData name="Siegbert Rudolph" userId="2af4d44886c067cc" providerId="LiveId" clId="{6D333D8C-706D-4F83-BE30-D86A1D29B70C}" dt="2023-04-20T11:24:18.184" v="332" actId="1036"/>
          <ac:spMkLst>
            <pc:docMk/>
            <pc:sldMk cId="3835945132" sldId="326"/>
            <ac:spMk id="31" creationId="{603EA783-644D-1F70-3F35-07601BFA0CE5}"/>
          </ac:spMkLst>
        </pc:spChg>
        <pc:spChg chg="add mod">
          <ac:chgData name="Siegbert Rudolph" userId="2af4d44886c067cc" providerId="LiveId" clId="{6D333D8C-706D-4F83-BE30-D86A1D29B70C}" dt="2023-04-20T11:23:04.426" v="248" actId="1038"/>
          <ac:spMkLst>
            <pc:docMk/>
            <pc:sldMk cId="3835945132" sldId="326"/>
            <ac:spMk id="32" creationId="{8EC62D00-801E-FDE8-750C-2BE006C25B15}"/>
          </ac:spMkLst>
        </pc:spChg>
        <pc:spChg chg="add mod">
          <ac:chgData name="Siegbert Rudolph" userId="2af4d44886c067cc" providerId="LiveId" clId="{6D333D8C-706D-4F83-BE30-D86A1D29B70C}" dt="2023-04-20T11:23:12.288" v="260" actId="1037"/>
          <ac:spMkLst>
            <pc:docMk/>
            <pc:sldMk cId="3835945132" sldId="326"/>
            <ac:spMk id="33" creationId="{70D4F880-F6F2-7DAD-5F14-DD4315575820}"/>
          </ac:spMkLst>
        </pc:spChg>
      </pc:sldChg>
    </pc:docChg>
  </pc:docChgLst>
  <pc:docChgLst>
    <pc:chgData name="Siegbert Rudolph" userId="2af4d44886c067cc" providerId="LiveId" clId="{2EC66DE5-20BB-48B8-B74C-463342121AD7}"/>
    <pc:docChg chg="custSel modSld">
      <pc:chgData name="Siegbert Rudolph" userId="2af4d44886c067cc" providerId="LiveId" clId="{2EC66DE5-20BB-48B8-B74C-463342121AD7}" dt="2024-03-26T16:09:51.677" v="203" actId="1076"/>
      <pc:docMkLst>
        <pc:docMk/>
      </pc:docMkLst>
      <pc:sldChg chg="delSp modSp mod">
        <pc:chgData name="Siegbert Rudolph" userId="2af4d44886c067cc" providerId="LiveId" clId="{2EC66DE5-20BB-48B8-B74C-463342121AD7}" dt="2024-03-26T16:09:51.630" v="155" actId="1076"/>
        <pc:sldMkLst>
          <pc:docMk/>
          <pc:sldMk cId="26308477" sldId="256"/>
        </pc:sldMkLst>
        <pc:spChg chg="del">
          <ac:chgData name="Siegbert Rudolph" userId="2af4d44886c067cc" providerId="LiveId" clId="{2EC66DE5-20BB-48B8-B74C-463342121AD7}" dt="2023-08-18T15:29:59.879" v="96" actId="478"/>
          <ac:spMkLst>
            <pc:docMk/>
            <pc:sldMk cId="26308477" sldId="256"/>
            <ac:spMk id="2" creationId="{0012FF04-6FF7-87A5-0EB5-F9A5539381D3}"/>
          </ac:spMkLst>
        </pc:spChg>
        <pc:spChg chg="mod">
          <ac:chgData name="Siegbert Rudolph" userId="2af4d44886c067cc" providerId="LiveId" clId="{2EC66DE5-20BB-48B8-B74C-463342121AD7}" dt="2024-03-26T16:09:51.630" v="155" actId="1076"/>
          <ac:spMkLst>
            <pc:docMk/>
            <pc:sldMk cId="26308477" sldId="256"/>
            <ac:spMk id="2" creationId="{5202E862-A985-9CE5-6C3A-B841A45654F8}"/>
          </ac:spMkLst>
        </pc:spChg>
        <pc:spChg chg="del mod">
          <ac:chgData name="Siegbert Rudolph" userId="2af4d44886c067cc" providerId="LiveId" clId="{2EC66DE5-20BB-48B8-B74C-463342121AD7}" dt="2022-09-23T17:31:52.569" v="48" actId="478"/>
          <ac:spMkLst>
            <pc:docMk/>
            <pc:sldMk cId="26308477" sldId="256"/>
            <ac:spMk id="2" creationId="{AE200D92-6653-BAF8-14B0-B095F20938E2}"/>
          </ac:spMkLst>
        </pc:spChg>
        <pc:spChg chg="mod">
          <ac:chgData name="Siegbert Rudolph" userId="2af4d44886c067cc" providerId="LiveId" clId="{2EC66DE5-20BB-48B8-B74C-463342121AD7}" dt="2022-09-23T17:31:52.571" v="53" actId="1076"/>
          <ac:spMkLst>
            <pc:docMk/>
            <pc:sldMk cId="26308477" sldId="256"/>
            <ac:spMk id="3" creationId="{05FFA795-E171-C19A-F83B-A53F64876E3F}"/>
          </ac:spMkLst>
        </pc:spChg>
        <pc:spChg chg="del">
          <ac:chgData name="Siegbert Rudolph" userId="2af4d44886c067cc" providerId="LiveId" clId="{2EC66DE5-20BB-48B8-B74C-463342121AD7}" dt="2022-09-20T17:28:40.169" v="0" actId="478"/>
          <ac:spMkLst>
            <pc:docMk/>
            <pc:sldMk cId="26308477" sldId="256"/>
            <ac:spMk id="3" creationId="{1CEA1E57-9220-E8D9-7C91-24FF495CAE05}"/>
          </ac:spMkLst>
        </pc:spChg>
        <pc:spChg chg="del mod">
          <ac:chgData name="Siegbert Rudolph" userId="2af4d44886c067cc" providerId="LiveId" clId="{2EC66DE5-20BB-48B8-B74C-463342121AD7}" dt="2024-03-26T16:09:51.630" v="150" actId="478"/>
          <ac:spMkLst>
            <pc:docMk/>
            <pc:sldMk cId="26308477" sldId="256"/>
            <ac:spMk id="3" creationId="{6CBBCE7F-FC15-523D-B9C7-09CC434B7365}"/>
          </ac:spMkLst>
        </pc:spChg>
      </pc:sldChg>
      <pc:sldChg chg="delSp modSp mod">
        <pc:chgData name="Siegbert Rudolph" userId="2af4d44886c067cc" providerId="LiveId" clId="{2EC66DE5-20BB-48B8-B74C-463342121AD7}" dt="2024-03-26T16:09:51.630" v="161" actId="1076"/>
        <pc:sldMkLst>
          <pc:docMk/>
          <pc:sldMk cId="2283616107" sldId="263"/>
        </pc:sldMkLst>
        <pc:spChg chg="del mod">
          <ac:chgData name="Siegbert Rudolph" userId="2af4d44886c067cc" providerId="LiveId" clId="{2EC66DE5-20BB-48B8-B74C-463342121AD7}" dt="2022-09-23T17:31:52.571" v="54" actId="478"/>
          <ac:spMkLst>
            <pc:docMk/>
            <pc:sldMk cId="2283616107" sldId="263"/>
            <ac:spMk id="2" creationId="{2C5C5213-1A4F-0269-24C5-6B7658535FF4}"/>
          </ac:spMkLst>
        </pc:spChg>
        <pc:spChg chg="del">
          <ac:chgData name="Siegbert Rudolph" userId="2af4d44886c067cc" providerId="LiveId" clId="{2EC66DE5-20BB-48B8-B74C-463342121AD7}" dt="2023-08-18T15:29:59.889" v="102" actId="478"/>
          <ac:spMkLst>
            <pc:docMk/>
            <pc:sldMk cId="2283616107" sldId="263"/>
            <ac:spMk id="2" creationId="{B698B816-BB8F-DDD6-B592-169695632D94}"/>
          </ac:spMkLst>
        </pc:spChg>
        <pc:spChg chg="mod">
          <ac:chgData name="Siegbert Rudolph" userId="2af4d44886c067cc" providerId="LiveId" clId="{2EC66DE5-20BB-48B8-B74C-463342121AD7}" dt="2024-03-26T16:09:51.630" v="161" actId="1076"/>
          <ac:spMkLst>
            <pc:docMk/>
            <pc:sldMk cId="2283616107" sldId="263"/>
            <ac:spMk id="2" creationId="{E6626DBE-E501-72B2-084C-B831EADF7187}"/>
          </ac:spMkLst>
        </pc:spChg>
        <pc:spChg chg="del">
          <ac:chgData name="Siegbert Rudolph" userId="2af4d44886c067cc" providerId="LiveId" clId="{2EC66DE5-20BB-48B8-B74C-463342121AD7}" dt="2022-09-20T17:28:40.169" v="6" actId="478"/>
          <ac:spMkLst>
            <pc:docMk/>
            <pc:sldMk cId="2283616107" sldId="263"/>
            <ac:spMk id="4" creationId="{6C7ABBA1-E280-B686-6EE0-3E0B3FA12A15}"/>
          </ac:spMkLst>
        </pc:spChg>
        <pc:spChg chg="del mod">
          <ac:chgData name="Siegbert Rudolph" userId="2af4d44886c067cc" providerId="LiveId" clId="{2EC66DE5-20BB-48B8-B74C-463342121AD7}" dt="2024-03-26T16:09:51.630" v="156" actId="478"/>
          <ac:spMkLst>
            <pc:docMk/>
            <pc:sldMk cId="2283616107" sldId="263"/>
            <ac:spMk id="4" creationId="{81F8020F-B33E-93E2-F58B-0D84A050594F}"/>
          </ac:spMkLst>
        </pc:spChg>
        <pc:spChg chg="mod">
          <ac:chgData name="Siegbert Rudolph" userId="2af4d44886c067cc" providerId="LiveId" clId="{2EC66DE5-20BB-48B8-B74C-463342121AD7}" dt="2022-09-23T17:31:52.581" v="59" actId="1076"/>
          <ac:spMkLst>
            <pc:docMk/>
            <pc:sldMk cId="2283616107" sldId="263"/>
            <ac:spMk id="4" creationId="{C9264716-2275-A084-013D-85418EDDB3E7}"/>
          </ac:spMkLst>
        </pc:spChg>
      </pc:sldChg>
      <pc:sldChg chg="delSp modSp mod">
        <pc:chgData name="Siegbert Rudolph" userId="2af4d44886c067cc" providerId="LiveId" clId="{2EC66DE5-20BB-48B8-B74C-463342121AD7}" dt="2024-03-26T16:09:51.677" v="203" actId="1076"/>
        <pc:sldMkLst>
          <pc:docMk/>
          <pc:sldMk cId="2216826815" sldId="281"/>
        </pc:sldMkLst>
        <pc:spChg chg="mod">
          <ac:chgData name="Siegbert Rudolph" userId="2af4d44886c067cc" providerId="LiveId" clId="{2EC66DE5-20BB-48B8-B74C-463342121AD7}" dt="2024-03-26T16:09:51.677" v="203" actId="1076"/>
          <ac:spMkLst>
            <pc:docMk/>
            <pc:sldMk cId="2216826815" sldId="281"/>
            <ac:spMk id="4" creationId="{32E0EEE3-7BA6-9B9C-57D6-1D0DE01FBF55}"/>
          </ac:spMkLst>
        </pc:spChg>
        <pc:spChg chg="del">
          <ac:chgData name="Siegbert Rudolph" userId="2af4d44886c067cc" providerId="LiveId" clId="{2EC66DE5-20BB-48B8-B74C-463342121AD7}" dt="2023-08-18T15:29:59.919" v="144" actId="478"/>
          <ac:spMkLst>
            <pc:docMk/>
            <pc:sldMk cId="2216826815" sldId="281"/>
            <ac:spMk id="4" creationId="{42D42998-3191-D6C9-B956-DC167CDF3060}"/>
          </ac:spMkLst>
        </pc:spChg>
        <pc:spChg chg="del mod">
          <ac:chgData name="Siegbert Rudolph" userId="2af4d44886c067cc" providerId="LiveId" clId="{2EC66DE5-20BB-48B8-B74C-463342121AD7}" dt="2022-09-23T17:31:52.611" v="90" actId="478"/>
          <ac:spMkLst>
            <pc:docMk/>
            <pc:sldMk cId="2216826815" sldId="281"/>
            <ac:spMk id="4" creationId="{F282A486-DC4D-EEF8-B94C-667FDB0532AC}"/>
          </ac:spMkLst>
        </pc:spChg>
        <pc:spChg chg="mod">
          <ac:chgData name="Siegbert Rudolph" userId="2af4d44886c067cc" providerId="LiveId" clId="{2EC66DE5-20BB-48B8-B74C-463342121AD7}" dt="2022-09-23T17:31:52.619" v="95" actId="1076"/>
          <ac:spMkLst>
            <pc:docMk/>
            <pc:sldMk cId="2216826815" sldId="281"/>
            <ac:spMk id="5" creationId="{49106251-6671-1C5E-6312-8A20E23ABE17}"/>
          </ac:spMkLst>
        </pc:spChg>
        <pc:spChg chg="del">
          <ac:chgData name="Siegbert Rudolph" userId="2af4d44886c067cc" providerId="LiveId" clId="{2EC66DE5-20BB-48B8-B74C-463342121AD7}" dt="2022-09-20T17:28:40.206" v="42" actId="478"/>
          <ac:spMkLst>
            <pc:docMk/>
            <pc:sldMk cId="2216826815" sldId="281"/>
            <ac:spMk id="5" creationId="{81A1FB4B-2A8B-C549-A671-CA1814C761A9}"/>
          </ac:spMkLst>
        </pc:spChg>
        <pc:spChg chg="del mod">
          <ac:chgData name="Siegbert Rudolph" userId="2af4d44886c067cc" providerId="LiveId" clId="{2EC66DE5-20BB-48B8-B74C-463342121AD7}" dt="2024-03-26T16:09:51.677" v="198" actId="478"/>
          <ac:spMkLst>
            <pc:docMk/>
            <pc:sldMk cId="2216826815" sldId="281"/>
            <ac:spMk id="5" creationId="{F888E827-268F-BA55-E6C3-BBA694F7B5A0}"/>
          </ac:spMkLst>
        </pc:spChg>
      </pc:sldChg>
      <pc:sldChg chg="delSp modSp mod">
        <pc:chgData name="Siegbert Rudolph" userId="2af4d44886c067cc" providerId="LiveId" clId="{2EC66DE5-20BB-48B8-B74C-463342121AD7}" dt="2024-03-26T16:09:51.645" v="167" actId="1076"/>
        <pc:sldMkLst>
          <pc:docMk/>
          <pc:sldMk cId="1717118555" sldId="321"/>
        </pc:sldMkLst>
        <pc:spChg chg="del">
          <ac:chgData name="Siegbert Rudolph" userId="2af4d44886c067cc" providerId="LiveId" clId="{2EC66DE5-20BB-48B8-B74C-463342121AD7}" dt="2023-08-18T15:29:59.889" v="108" actId="478"/>
          <ac:spMkLst>
            <pc:docMk/>
            <pc:sldMk cId="1717118555" sldId="321"/>
            <ac:spMk id="2" creationId="{03E85271-4FF9-EEE1-88A2-EDED3AF38254}"/>
          </ac:spMkLst>
        </pc:spChg>
        <pc:spChg chg="mod">
          <ac:chgData name="Siegbert Rudolph" userId="2af4d44886c067cc" providerId="LiveId" clId="{2EC66DE5-20BB-48B8-B74C-463342121AD7}" dt="2024-03-26T16:09:51.645" v="167" actId="1076"/>
          <ac:spMkLst>
            <pc:docMk/>
            <pc:sldMk cId="1717118555" sldId="321"/>
            <ac:spMk id="2" creationId="{34F20286-DE61-4CD6-215A-B0D2F4AB7471}"/>
          </ac:spMkLst>
        </pc:spChg>
        <pc:spChg chg="del mod">
          <ac:chgData name="Siegbert Rudolph" userId="2af4d44886c067cc" providerId="LiveId" clId="{2EC66DE5-20BB-48B8-B74C-463342121AD7}" dt="2022-09-23T17:31:52.581" v="60" actId="478"/>
          <ac:spMkLst>
            <pc:docMk/>
            <pc:sldMk cId="1717118555" sldId="321"/>
            <ac:spMk id="2" creationId="{EBE403C9-C644-223B-7FAB-F253FA35D5E5}"/>
          </ac:spMkLst>
        </pc:spChg>
        <pc:spChg chg="del mod">
          <ac:chgData name="Siegbert Rudolph" userId="2af4d44886c067cc" providerId="LiveId" clId="{2EC66DE5-20BB-48B8-B74C-463342121AD7}" dt="2024-03-26T16:09:51.630" v="162" actId="478"/>
          <ac:spMkLst>
            <pc:docMk/>
            <pc:sldMk cId="1717118555" sldId="321"/>
            <ac:spMk id="4" creationId="{08C67D76-6461-ABB7-27F4-7C71DC3F7F94}"/>
          </ac:spMkLst>
        </pc:spChg>
        <pc:spChg chg="mod">
          <ac:chgData name="Siegbert Rudolph" userId="2af4d44886c067cc" providerId="LiveId" clId="{2EC66DE5-20BB-48B8-B74C-463342121AD7}" dt="2022-09-23T17:31:52.581" v="65" actId="1076"/>
          <ac:spMkLst>
            <pc:docMk/>
            <pc:sldMk cId="1717118555" sldId="321"/>
            <ac:spMk id="4" creationId="{8BA739B3-BD5C-1500-891A-50D4E5583CB0}"/>
          </ac:spMkLst>
        </pc:spChg>
        <pc:spChg chg="del">
          <ac:chgData name="Siegbert Rudolph" userId="2af4d44886c067cc" providerId="LiveId" clId="{2EC66DE5-20BB-48B8-B74C-463342121AD7}" dt="2022-09-20T17:28:40.184" v="12" actId="478"/>
          <ac:spMkLst>
            <pc:docMk/>
            <pc:sldMk cId="1717118555" sldId="321"/>
            <ac:spMk id="4" creationId="{ABC31182-0E3A-E5A2-130A-88CDDD725BBE}"/>
          </ac:spMkLst>
        </pc:spChg>
      </pc:sldChg>
      <pc:sldChg chg="delSp modSp mod">
        <pc:chgData name="Siegbert Rudolph" userId="2af4d44886c067cc" providerId="LiveId" clId="{2EC66DE5-20BB-48B8-B74C-463342121AD7}" dt="2024-03-26T16:09:51.645" v="173" actId="1076"/>
        <pc:sldMkLst>
          <pc:docMk/>
          <pc:sldMk cId="864522132" sldId="322"/>
        </pc:sldMkLst>
        <pc:spChg chg="mod">
          <ac:chgData name="Siegbert Rudolph" userId="2af4d44886c067cc" providerId="LiveId" clId="{2EC66DE5-20BB-48B8-B74C-463342121AD7}" dt="2024-03-26T16:09:51.645" v="173" actId="1076"/>
          <ac:spMkLst>
            <pc:docMk/>
            <pc:sldMk cId="864522132" sldId="322"/>
            <ac:spMk id="2" creationId="{88D823C2-8638-12F9-338A-951F53D641C3}"/>
          </ac:spMkLst>
        </pc:spChg>
        <pc:spChg chg="del mod">
          <ac:chgData name="Siegbert Rudolph" userId="2af4d44886c067cc" providerId="LiveId" clId="{2EC66DE5-20BB-48B8-B74C-463342121AD7}" dt="2022-09-23T17:31:52.581" v="66" actId="478"/>
          <ac:spMkLst>
            <pc:docMk/>
            <pc:sldMk cId="864522132" sldId="322"/>
            <ac:spMk id="2" creationId="{92846173-1707-B27B-6B95-363F757841DF}"/>
          </ac:spMkLst>
        </pc:spChg>
        <pc:spChg chg="del">
          <ac:chgData name="Siegbert Rudolph" userId="2af4d44886c067cc" providerId="LiveId" clId="{2EC66DE5-20BB-48B8-B74C-463342121AD7}" dt="2023-08-18T15:29:59.899" v="114" actId="478"/>
          <ac:spMkLst>
            <pc:docMk/>
            <pc:sldMk cId="864522132" sldId="322"/>
            <ac:spMk id="2" creationId="{ACB110FD-6768-8D39-7398-5BC9868910AE}"/>
          </ac:spMkLst>
        </pc:spChg>
        <pc:spChg chg="mod">
          <ac:chgData name="Siegbert Rudolph" userId="2af4d44886c067cc" providerId="LiveId" clId="{2EC66DE5-20BB-48B8-B74C-463342121AD7}" dt="2022-09-23T17:31:52.591" v="71" actId="1076"/>
          <ac:spMkLst>
            <pc:docMk/>
            <pc:sldMk cId="864522132" sldId="322"/>
            <ac:spMk id="4" creationId="{343CD60C-0922-753C-7873-433D118992D4}"/>
          </ac:spMkLst>
        </pc:spChg>
        <pc:spChg chg="del mod">
          <ac:chgData name="Siegbert Rudolph" userId="2af4d44886c067cc" providerId="LiveId" clId="{2EC66DE5-20BB-48B8-B74C-463342121AD7}" dt="2024-03-26T16:09:51.645" v="168" actId="478"/>
          <ac:spMkLst>
            <pc:docMk/>
            <pc:sldMk cId="864522132" sldId="322"/>
            <ac:spMk id="4" creationId="{9989A305-491A-B51F-581B-44599FC6484D}"/>
          </ac:spMkLst>
        </pc:spChg>
        <pc:spChg chg="del">
          <ac:chgData name="Siegbert Rudolph" userId="2af4d44886c067cc" providerId="LiveId" clId="{2EC66DE5-20BB-48B8-B74C-463342121AD7}" dt="2022-09-20T17:28:40.184" v="18" actId="478"/>
          <ac:spMkLst>
            <pc:docMk/>
            <pc:sldMk cId="864522132" sldId="322"/>
            <ac:spMk id="4" creationId="{CA978BAD-4C03-BB03-363E-9523D958BE4D}"/>
          </ac:spMkLst>
        </pc:spChg>
      </pc:sldChg>
      <pc:sldChg chg="delSp modSp mod">
        <pc:chgData name="Siegbert Rudolph" userId="2af4d44886c067cc" providerId="LiveId" clId="{2EC66DE5-20BB-48B8-B74C-463342121AD7}" dt="2024-03-26T16:09:51.645" v="179" actId="1076"/>
        <pc:sldMkLst>
          <pc:docMk/>
          <pc:sldMk cId="1097903473" sldId="323"/>
        </pc:sldMkLst>
        <pc:spChg chg="mod">
          <ac:chgData name="Siegbert Rudolph" userId="2af4d44886c067cc" providerId="LiveId" clId="{2EC66DE5-20BB-48B8-B74C-463342121AD7}" dt="2024-03-26T16:09:51.645" v="179" actId="1076"/>
          <ac:spMkLst>
            <pc:docMk/>
            <pc:sldMk cId="1097903473" sldId="323"/>
            <ac:spMk id="2" creationId="{5C4A978A-DBB4-5320-F078-EBE74216D218}"/>
          </ac:spMkLst>
        </pc:spChg>
        <pc:spChg chg="del mod">
          <ac:chgData name="Siegbert Rudolph" userId="2af4d44886c067cc" providerId="LiveId" clId="{2EC66DE5-20BB-48B8-B74C-463342121AD7}" dt="2022-09-23T17:31:52.591" v="72" actId="478"/>
          <ac:spMkLst>
            <pc:docMk/>
            <pc:sldMk cId="1097903473" sldId="323"/>
            <ac:spMk id="2" creationId="{68D09C7D-7A9A-62B8-3CFE-151CC13FBDC6}"/>
          </ac:spMkLst>
        </pc:spChg>
        <pc:spChg chg="del">
          <ac:chgData name="Siegbert Rudolph" userId="2af4d44886c067cc" providerId="LiveId" clId="{2EC66DE5-20BB-48B8-B74C-463342121AD7}" dt="2023-08-18T15:29:59.899" v="120" actId="478"/>
          <ac:spMkLst>
            <pc:docMk/>
            <pc:sldMk cId="1097903473" sldId="323"/>
            <ac:spMk id="2" creationId="{98F28373-FD84-92C0-F6AB-A2700EEF71D8}"/>
          </ac:spMkLst>
        </pc:spChg>
        <pc:spChg chg="mod">
          <ac:chgData name="Siegbert Rudolph" userId="2af4d44886c067cc" providerId="LiveId" clId="{2EC66DE5-20BB-48B8-B74C-463342121AD7}" dt="2022-09-23T17:31:52.599" v="77" actId="1076"/>
          <ac:spMkLst>
            <pc:docMk/>
            <pc:sldMk cId="1097903473" sldId="323"/>
            <ac:spMk id="4" creationId="{1090A7B6-DC3D-E283-5364-E04114FFCCFA}"/>
          </ac:spMkLst>
        </pc:spChg>
        <pc:spChg chg="del mod">
          <ac:chgData name="Siegbert Rudolph" userId="2af4d44886c067cc" providerId="LiveId" clId="{2EC66DE5-20BB-48B8-B74C-463342121AD7}" dt="2024-03-26T16:09:51.645" v="174" actId="478"/>
          <ac:spMkLst>
            <pc:docMk/>
            <pc:sldMk cId="1097903473" sldId="323"/>
            <ac:spMk id="4" creationId="{30908520-E32B-B940-C8D6-0DE152654C36}"/>
          </ac:spMkLst>
        </pc:spChg>
        <pc:spChg chg="del">
          <ac:chgData name="Siegbert Rudolph" userId="2af4d44886c067cc" providerId="LiveId" clId="{2EC66DE5-20BB-48B8-B74C-463342121AD7}" dt="2022-09-20T17:28:40.184" v="24" actId="478"/>
          <ac:spMkLst>
            <pc:docMk/>
            <pc:sldMk cId="1097903473" sldId="323"/>
            <ac:spMk id="4" creationId="{D8B6B236-577D-07BA-679A-CD80343622EE}"/>
          </ac:spMkLst>
        </pc:spChg>
      </pc:sldChg>
      <pc:sldChg chg="delSp modSp mod">
        <pc:chgData name="Siegbert Rudolph" userId="2af4d44886c067cc" providerId="LiveId" clId="{2EC66DE5-20BB-48B8-B74C-463342121AD7}" dt="2024-03-26T16:09:51.661" v="185" actId="1076"/>
        <pc:sldMkLst>
          <pc:docMk/>
          <pc:sldMk cId="1477905694" sldId="324"/>
        </pc:sldMkLst>
        <pc:spChg chg="del">
          <ac:chgData name="Siegbert Rudolph" userId="2af4d44886c067cc" providerId="LiveId" clId="{2EC66DE5-20BB-48B8-B74C-463342121AD7}" dt="2023-08-18T15:29:59.909" v="126" actId="478"/>
          <ac:spMkLst>
            <pc:docMk/>
            <pc:sldMk cId="1477905694" sldId="324"/>
            <ac:spMk id="2" creationId="{1AE723F7-8C0C-06DB-598E-F4C673E5029D}"/>
          </ac:spMkLst>
        </pc:spChg>
        <pc:spChg chg="mod">
          <ac:chgData name="Siegbert Rudolph" userId="2af4d44886c067cc" providerId="LiveId" clId="{2EC66DE5-20BB-48B8-B74C-463342121AD7}" dt="2024-03-26T16:09:51.661" v="185" actId="1076"/>
          <ac:spMkLst>
            <pc:docMk/>
            <pc:sldMk cId="1477905694" sldId="324"/>
            <ac:spMk id="2" creationId="{8EE41D58-0665-E7E2-6B4A-7595817805DB}"/>
          </ac:spMkLst>
        </pc:spChg>
        <pc:spChg chg="del mod">
          <ac:chgData name="Siegbert Rudolph" userId="2af4d44886c067cc" providerId="LiveId" clId="{2EC66DE5-20BB-48B8-B74C-463342121AD7}" dt="2022-09-23T17:31:52.599" v="78" actId="478"/>
          <ac:spMkLst>
            <pc:docMk/>
            <pc:sldMk cId="1477905694" sldId="324"/>
            <ac:spMk id="2" creationId="{FF6F9B91-680E-6BCC-831A-CABB222E1893}"/>
          </ac:spMkLst>
        </pc:spChg>
        <pc:spChg chg="mod">
          <ac:chgData name="Siegbert Rudolph" userId="2af4d44886c067cc" providerId="LiveId" clId="{2EC66DE5-20BB-48B8-B74C-463342121AD7}" dt="2022-09-23T17:31:52.601" v="83" actId="1076"/>
          <ac:spMkLst>
            <pc:docMk/>
            <pc:sldMk cId="1477905694" sldId="324"/>
            <ac:spMk id="4" creationId="{A0FE7E54-C063-8836-F290-4F05AA4DC606}"/>
          </ac:spMkLst>
        </pc:spChg>
        <pc:spChg chg="del mod">
          <ac:chgData name="Siegbert Rudolph" userId="2af4d44886c067cc" providerId="LiveId" clId="{2EC66DE5-20BB-48B8-B74C-463342121AD7}" dt="2024-03-26T16:09:51.645" v="180" actId="478"/>
          <ac:spMkLst>
            <pc:docMk/>
            <pc:sldMk cId="1477905694" sldId="324"/>
            <ac:spMk id="4" creationId="{D686776B-511B-5D50-0691-881B9731B62E}"/>
          </ac:spMkLst>
        </pc:spChg>
        <pc:spChg chg="del">
          <ac:chgData name="Siegbert Rudolph" userId="2af4d44886c067cc" providerId="LiveId" clId="{2EC66DE5-20BB-48B8-B74C-463342121AD7}" dt="2022-09-20T17:28:40.200" v="30" actId="478"/>
          <ac:spMkLst>
            <pc:docMk/>
            <pc:sldMk cId="1477905694" sldId="324"/>
            <ac:spMk id="4" creationId="{EEEC758C-2BFF-3E01-7C36-5F966CED7171}"/>
          </ac:spMkLst>
        </pc:spChg>
      </pc:sldChg>
      <pc:sldChg chg="delSp modSp mod">
        <pc:chgData name="Siegbert Rudolph" userId="2af4d44886c067cc" providerId="LiveId" clId="{2EC66DE5-20BB-48B8-B74C-463342121AD7}" dt="2024-03-26T16:09:51.661" v="191" actId="1076"/>
        <pc:sldMkLst>
          <pc:docMk/>
          <pc:sldMk cId="2565847309" sldId="325"/>
        </pc:sldMkLst>
        <pc:spChg chg="mod">
          <ac:chgData name="Siegbert Rudolph" userId="2af4d44886c067cc" providerId="LiveId" clId="{2EC66DE5-20BB-48B8-B74C-463342121AD7}" dt="2024-03-26T16:09:51.661" v="191" actId="1076"/>
          <ac:spMkLst>
            <pc:docMk/>
            <pc:sldMk cId="2565847309" sldId="325"/>
            <ac:spMk id="2" creationId="{C3E9BF99-04E7-5A99-409A-F984E0C98500}"/>
          </ac:spMkLst>
        </pc:spChg>
        <pc:spChg chg="del">
          <ac:chgData name="Siegbert Rudolph" userId="2af4d44886c067cc" providerId="LiveId" clId="{2EC66DE5-20BB-48B8-B74C-463342121AD7}" dt="2023-08-18T15:29:59.909" v="132" actId="478"/>
          <ac:spMkLst>
            <pc:docMk/>
            <pc:sldMk cId="2565847309" sldId="325"/>
            <ac:spMk id="2" creationId="{CC315468-FF7D-42D3-2E25-AEA16576FB57}"/>
          </ac:spMkLst>
        </pc:spChg>
        <pc:spChg chg="del mod">
          <ac:chgData name="Siegbert Rudolph" userId="2af4d44886c067cc" providerId="LiveId" clId="{2EC66DE5-20BB-48B8-B74C-463342121AD7}" dt="2022-09-23T17:31:52.601" v="84" actId="478"/>
          <ac:spMkLst>
            <pc:docMk/>
            <pc:sldMk cId="2565847309" sldId="325"/>
            <ac:spMk id="2" creationId="{F976E4B9-33CC-969C-A524-A848C38F6A3E}"/>
          </ac:spMkLst>
        </pc:spChg>
        <pc:spChg chg="del mod">
          <ac:chgData name="Siegbert Rudolph" userId="2af4d44886c067cc" providerId="LiveId" clId="{2EC66DE5-20BB-48B8-B74C-463342121AD7}" dt="2024-03-26T16:09:51.661" v="186" actId="478"/>
          <ac:spMkLst>
            <pc:docMk/>
            <pc:sldMk cId="2565847309" sldId="325"/>
            <ac:spMk id="4" creationId="{4DC90788-CC0C-7C81-EA86-DC4CC86137AE}"/>
          </ac:spMkLst>
        </pc:spChg>
        <pc:spChg chg="mod">
          <ac:chgData name="Siegbert Rudolph" userId="2af4d44886c067cc" providerId="LiveId" clId="{2EC66DE5-20BB-48B8-B74C-463342121AD7}" dt="2022-09-23T17:31:52.611" v="89" actId="1076"/>
          <ac:spMkLst>
            <pc:docMk/>
            <pc:sldMk cId="2565847309" sldId="325"/>
            <ac:spMk id="4" creationId="{7692A769-713A-7E7E-7CEB-954E2B80A6D9}"/>
          </ac:spMkLst>
        </pc:spChg>
        <pc:spChg chg="del">
          <ac:chgData name="Siegbert Rudolph" userId="2af4d44886c067cc" providerId="LiveId" clId="{2EC66DE5-20BB-48B8-B74C-463342121AD7}" dt="2022-09-20T17:28:40.206" v="36" actId="478"/>
          <ac:spMkLst>
            <pc:docMk/>
            <pc:sldMk cId="2565847309" sldId="325"/>
            <ac:spMk id="4" creationId="{BE117F94-119F-E409-BE17-BEC3858088A7}"/>
          </ac:spMkLst>
        </pc:spChg>
      </pc:sldChg>
      <pc:sldChg chg="delSp modSp mod">
        <pc:chgData name="Siegbert Rudolph" userId="2af4d44886c067cc" providerId="LiveId" clId="{2EC66DE5-20BB-48B8-B74C-463342121AD7}" dt="2024-03-26T16:09:51.677" v="197" actId="1076"/>
        <pc:sldMkLst>
          <pc:docMk/>
          <pc:sldMk cId="3835945132" sldId="326"/>
        </pc:sldMkLst>
        <pc:spChg chg="del">
          <ac:chgData name="Siegbert Rudolph" userId="2af4d44886c067cc" providerId="LiveId" clId="{2EC66DE5-20BB-48B8-B74C-463342121AD7}" dt="2023-08-18T15:29:59.909" v="138" actId="478"/>
          <ac:spMkLst>
            <pc:docMk/>
            <pc:sldMk cId="3835945132" sldId="326"/>
            <ac:spMk id="6" creationId="{3D4C19C2-97EE-C977-47E7-B6C05196425B}"/>
          </ac:spMkLst>
        </pc:spChg>
        <pc:spChg chg="mod">
          <ac:chgData name="Siegbert Rudolph" userId="2af4d44886c067cc" providerId="LiveId" clId="{2EC66DE5-20BB-48B8-B74C-463342121AD7}" dt="2024-03-26T16:09:51.677" v="197" actId="1076"/>
          <ac:spMkLst>
            <pc:docMk/>
            <pc:sldMk cId="3835945132" sldId="326"/>
            <ac:spMk id="6" creationId="{4F8F7871-4756-873D-1DEB-C94D087B9DCA}"/>
          </ac:spMkLst>
        </pc:spChg>
        <pc:spChg chg="del mod">
          <ac:chgData name="Siegbert Rudolph" userId="2af4d44886c067cc" providerId="LiveId" clId="{2EC66DE5-20BB-48B8-B74C-463342121AD7}" dt="2024-03-26T16:09:51.661" v="192" actId="478"/>
          <ac:spMkLst>
            <pc:docMk/>
            <pc:sldMk cId="3835945132" sldId="326"/>
            <ac:spMk id="35" creationId="{22157B59-0671-ADD1-34A7-CF0DBDF0C0F7}"/>
          </ac:spMkLst>
        </pc:spChg>
      </pc:sldChg>
    </pc:docChg>
  </pc:docChgLst>
  <pc:docChgLst>
    <pc:chgData name="Siegbert Rudolph" userId="2af4d44886c067cc" providerId="LiveId" clId="{80AB895B-A586-4616-8193-ED0A27976875}"/>
    <pc:docChg chg="undo custSel modSld">
      <pc:chgData name="Siegbert Rudolph" userId="2af4d44886c067cc" providerId="LiveId" clId="{80AB895B-A586-4616-8193-ED0A27976875}" dt="2023-05-21T20:42:32.368" v="29" actId="20577"/>
      <pc:docMkLst>
        <pc:docMk/>
      </pc:docMkLst>
      <pc:sldChg chg="addSp modSp mod modAnim">
        <pc:chgData name="Siegbert Rudolph" userId="2af4d44886c067cc" providerId="LiveId" clId="{80AB895B-A586-4616-8193-ED0A27976875}" dt="2023-05-21T20:42:32.368" v="29" actId="20577"/>
        <pc:sldMkLst>
          <pc:docMk/>
          <pc:sldMk cId="3835945132" sldId="326"/>
        </pc:sldMkLst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2" creationId="{B44C081B-63E1-98EE-CEFC-E5E9441B13B0}"/>
          </ac:spMkLst>
        </pc:spChg>
        <pc:spChg chg="add mod 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4" creationId="{EE0C6DC1-7287-9F52-4047-5823B8AE8D88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7" creationId="{3741372E-9486-322A-4DE7-D5CAB98DE85E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8" creationId="{A45FE31D-D2EC-C475-7FFE-1DF5AC2DD00E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9" creationId="{31CD1313-41A6-4BD4-2364-28B9CA1081E0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10" creationId="{9E17C8D1-0E8F-FD01-0B0E-9DAB29C1DD65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11" creationId="{026F42DC-890A-8348-9466-02884263C461}"/>
          </ac:spMkLst>
        </pc:spChg>
        <pc:spChg chg="mod">
          <ac:chgData name="Siegbert Rudolph" userId="2af4d44886c067cc" providerId="LiveId" clId="{80AB895B-A586-4616-8193-ED0A27976875}" dt="2023-05-21T20:42:32.368" v="29" actId="20577"/>
          <ac:spMkLst>
            <pc:docMk/>
            <pc:sldMk cId="3835945132" sldId="326"/>
            <ac:spMk id="15" creationId="{B093EFB1-A103-44D0-BC7D-83DBB8D7652B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16" creationId="{6DD65645-713A-296B-6682-CEF5999D7A8C}"/>
          </ac:spMkLst>
        </pc:spChg>
        <pc:spChg chg="mod">
          <ac:chgData name="Siegbert Rudolph" userId="2af4d44886c067cc" providerId="LiveId" clId="{80AB895B-A586-4616-8193-ED0A27976875}" dt="2023-05-21T20:40:59.539" v="1" actId="1076"/>
          <ac:spMkLst>
            <pc:docMk/>
            <pc:sldMk cId="3835945132" sldId="326"/>
            <ac:spMk id="17" creationId="{3E11B6C2-C929-4651-AD99-FEF287387F36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29" creationId="{BE487417-2BD5-0399-34C2-F43467F5AAF1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30" creationId="{91197458-051E-464E-7746-DBC23C45D52B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31" creationId="{603EA783-644D-1F70-3F35-07601BFA0CE5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32" creationId="{8EC62D00-801E-FDE8-750C-2BE006C25B15}"/>
          </ac:spMkLst>
        </pc:spChg>
        <pc:spChg chg="ord">
          <ac:chgData name="Siegbert Rudolph" userId="2af4d44886c067cc" providerId="LiveId" clId="{80AB895B-A586-4616-8193-ED0A27976875}" dt="2023-05-21T20:42:14.240" v="5" actId="166"/>
          <ac:spMkLst>
            <pc:docMk/>
            <pc:sldMk cId="3835945132" sldId="326"/>
            <ac:spMk id="33" creationId="{70D4F880-F6F2-7DAD-5F14-DD4315575820}"/>
          </ac:spMkLst>
        </pc:spChg>
        <pc:spChg chg="add mod">
          <ac:chgData name="Siegbert Rudolph" userId="2af4d44886c067cc" providerId="LiveId" clId="{80AB895B-A586-4616-8193-ED0A27976875}" dt="2023-05-21T20:42:07.164" v="4" actId="14100"/>
          <ac:spMkLst>
            <pc:docMk/>
            <pc:sldMk cId="3835945132" sldId="326"/>
            <ac:spMk id="34" creationId="{2C6013B7-BEF3-BE45-2BE0-6F3A52337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25B33-D058-4996-87F6-00ACB972E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9BA03F-FD4C-47F6-81E6-0FA74D90B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67034-9EC1-4A63-AE18-5535B8812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93C7D9-0334-4A3D-95DE-7DDF1F68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84119B-7502-4A9D-BE9B-E9F3E020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00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178A6-77D7-420D-A024-87B934D00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0097D-4F53-4E03-89F3-5526D3EB6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4C7074-5BA8-4F73-B67E-AB45EE732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240963-4A3F-4CBA-A3A0-78AF3059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7EF10C-2A08-4E83-8D7E-714F9A9B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94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5348527-C554-4070-8512-B8961C5B7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45A499-3141-49F8-AE94-68CCABCBB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54490B-9DC3-4EA8-80AC-97CA7568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FBF397-4466-4F43-B18C-7CE4F25B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9BC4C-608C-48F9-868B-B8CA8D24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51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B4D5C6-8DD3-4AC2-9401-C70CDE035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83FF47-4D9D-4FA4-8970-70BE4F361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BB6896-0DA6-4C54-8F30-ECB268E8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7F65FF-F106-4944-B3B2-8E0C8AE9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4814F3-2F45-4F0E-B474-D51467CC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03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BF19D-B1A3-4082-B2D0-5D3DE81B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ED5822-8C27-4688-AA3F-4DDEAAD83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1889A6-140E-4774-8461-36CF2899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D66E46-865B-4591-9A30-D297F65FA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1A297-B686-4E15-9225-BAA0D3BE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84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CF0B0-7B31-4A45-956B-407A8782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864314-9809-42DD-90A7-BE670DB2B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001ECC-5F3F-4416-91CB-4519F424F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9CD89D-619F-4201-914F-34A3C0B8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7CA801-1A21-408B-B188-52064825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E9C57E-7726-4AB0-980B-ED4BC0740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717567-6DAC-434A-97A4-218DA85D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D68CDE-A34C-46DF-B616-1F278717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225533-1A12-4F7C-9020-3652EE4EC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58613-36ED-410A-ABF6-675E1A16C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C97185B-0D7D-4DE1-A128-F018066D0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206CBB-A966-4C59-9722-1BAB096D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7A9B35C-81F1-4BDC-903F-A37FFAEC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E23823-592E-4C82-BD46-983B87E6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9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51297-54FA-4298-9A81-35511455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2488974-AD3E-4FD6-A64A-2B896403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D9A1E0F-7111-4EC4-A426-1C3367BF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2E7DC2-A7BB-41B9-B09C-FAAA2814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50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C8DB4C-41E5-48B2-80A1-99A79E2B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D3327B7-99A4-4157-A6B4-F5C0897F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76E621-BDFB-46C8-A651-AD1EFFA2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80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6F80E-F46C-4AA3-80AC-77B882C51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0A6EDA-0956-4678-A5CE-975916AD9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7E77B4-5AB0-40B7-80A4-6C45D1781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807DD2-123A-433E-8587-96B25D9C9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091A12-1D9E-4D04-8A95-4AC4C47B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AC813D-9B5E-46C5-AF95-CEF4889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00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A7B15-2811-4A61-AE05-C673AC9D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1CC0ED-77C1-4497-8DF3-D38E07DB0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95FDDB-92C5-4B13-81E9-B572612A3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F55D0B-1A4B-42EE-BD05-C9A0038D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1EAB8D-FBC8-4116-AA0F-89EBEA00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EE40BA-1C75-4E3E-BD68-856BE9C3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18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9B6A5C-C846-426B-8CE7-70593C081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66619F-1F31-424D-8DB9-F9C18C4DF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D400BF-AB50-44FF-A471-255E6E088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E845-0108-4490-AA47-2C25CD44377F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F12501-9267-4778-832E-316FB51AB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4E68DC-05A5-4A25-9EBE-D8BE43DF0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49E0-4E2E-4937-ADF5-568C14F61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22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5">
            <a:extLst>
              <a:ext uri="{FF2B5EF4-FFF2-40B4-BE49-F238E27FC236}">
                <a16:creationId xmlns:a16="http://schemas.microsoft.com/office/drawing/2014/main" id="{C92C482D-9686-42D9-B52D-7B9B4C2EE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A003FD56-87E8-4421-A75C-2CC776F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8" name="shpLesekochValidCheck" descr="lesekoch_logo_mit_Hintergrund-1.jpg">
            <a:extLst>
              <a:ext uri="{FF2B5EF4-FFF2-40B4-BE49-F238E27FC236}">
                <a16:creationId xmlns:a16="http://schemas.microsoft.com/office/drawing/2014/main" id="{53FCCE9C-5FAE-45D8-9B3A-97BA97F4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49A6BFB-36FD-4401-9039-D5A767A2942D}"/>
              </a:ext>
            </a:extLst>
          </p:cNvPr>
          <p:cNvSpPr/>
          <p:nvPr/>
        </p:nvSpPr>
        <p:spPr>
          <a:xfrm>
            <a:off x="675774" y="5108991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Textfeld 4">
            <a:extLst>
              <a:ext uri="{FF2B5EF4-FFF2-40B4-BE49-F238E27FC236}">
                <a16:creationId xmlns:a16="http://schemas.microsoft.com/office/drawing/2014/main" id="{6EB886F3-1B31-41E1-A9F2-5CC328C08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8" y="1052736"/>
            <a:ext cx="18566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3" name="Textfeld 10">
            <a:extLst>
              <a:ext uri="{FF2B5EF4-FFF2-40B4-BE49-F238E27FC236}">
                <a16:creationId xmlns:a16="http://schemas.microsoft.com/office/drawing/2014/main" id="{A2EE7442-826F-4593-846B-1746D0343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1052736"/>
            <a:ext cx="23650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Ratetechnik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Auf Artikel achten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4" name="Textfeld 12">
            <a:extLst>
              <a:ext uri="{FF2B5EF4-FFF2-40B4-BE49-F238E27FC236}">
                <a16:creationId xmlns:a16="http://schemas.microsoft.com/office/drawing/2014/main" id="{287BBB64-F1E0-40D7-A4FC-55E694F21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1660749"/>
            <a:ext cx="6094554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Meine Schülerin liest zum Beispiel im Satz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„Wir gehen in den Wald“: „Wir gehen in der Wald“.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Sie liest den Artikel immer im 1. Fall.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7" name="Rechteck 1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16B9AC3-0C71-4D99-84B5-D4BC998A427F}"/>
              </a:ext>
            </a:extLst>
          </p:cNvPr>
          <p:cNvSpPr/>
          <p:nvPr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202E862-A985-9CE5-6C3A-B841A45654F8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6308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A003FD56-87E8-4421-A75C-2CC776F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10C1F23-692A-4E70-A1C6-85019B6C8CF2}"/>
              </a:ext>
            </a:extLst>
          </p:cNvPr>
          <p:cNvCxnSpPr>
            <a:cxnSpLocks/>
          </p:cNvCxnSpPr>
          <p:nvPr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36">
            <a:extLst>
              <a:ext uri="{FF2B5EF4-FFF2-40B4-BE49-F238E27FC236}">
                <a16:creationId xmlns:a16="http://schemas.microsoft.com/office/drawing/2014/main" id="{B093EFB1-A103-44D0-BC7D-83DBB8D76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Artikel richtig lesen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blauen Punkte!                 </a:t>
            </a:r>
          </a:p>
        </p:txBody>
      </p:sp>
      <p:sp>
        <p:nvSpPr>
          <p:cNvPr id="12" name="Rechteck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19AE4DE-6C11-4812-8DD0-8F46EC28AB57}"/>
              </a:ext>
            </a:extLst>
          </p:cNvPr>
          <p:cNvSpPr/>
          <p:nvPr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8B13A8-3EE4-4376-B469-4527D9D1179F}"/>
              </a:ext>
            </a:extLst>
          </p:cNvPr>
          <p:cNvSpPr/>
          <p:nvPr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A8853A1-F707-4567-B6CC-8E240D34E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3E11B6C2-C929-4651-AD99-FEF287387F36}"/>
              </a:ext>
            </a:extLst>
          </p:cNvPr>
          <p:cNvSpPr/>
          <p:nvPr/>
        </p:nvSpPr>
        <p:spPr>
          <a:xfrm>
            <a:off x="526353" y="1278122"/>
            <a:ext cx="3295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Das ist der Wald.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D867D4D-727E-4A75-9E95-01044C81CB0A}"/>
              </a:ext>
            </a:extLst>
          </p:cNvPr>
          <p:cNvSpPr/>
          <p:nvPr/>
        </p:nvSpPr>
        <p:spPr>
          <a:xfrm>
            <a:off x="526352" y="2032348"/>
            <a:ext cx="6299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Die Bäume des Waldes sind hoch.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458E087-7390-4D74-9EC7-9BF2B1F3E6DF}"/>
              </a:ext>
            </a:extLst>
          </p:cNvPr>
          <p:cNvSpPr/>
          <p:nvPr/>
        </p:nvSpPr>
        <p:spPr>
          <a:xfrm>
            <a:off x="526351" y="2786574"/>
            <a:ext cx="4776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In dem Wald leben Rehe.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D01FB41-E2B1-4085-8657-8FFFB064C8B1}"/>
              </a:ext>
            </a:extLst>
          </p:cNvPr>
          <p:cNvSpPr/>
          <p:nvPr/>
        </p:nvSpPr>
        <p:spPr>
          <a:xfrm>
            <a:off x="260109" y="15303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E272CAF-63C4-4F12-8AE0-213535DF129B}"/>
              </a:ext>
            </a:extLst>
          </p:cNvPr>
          <p:cNvSpPr/>
          <p:nvPr/>
        </p:nvSpPr>
        <p:spPr>
          <a:xfrm>
            <a:off x="260109" y="22768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446C5CC-4A2B-449D-85A1-77A4A0138AA0}"/>
              </a:ext>
            </a:extLst>
          </p:cNvPr>
          <p:cNvSpPr/>
          <p:nvPr/>
        </p:nvSpPr>
        <p:spPr>
          <a:xfrm>
            <a:off x="260109" y="30233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9B66BA3-BD24-4887-A15C-A15B868F4E40}"/>
              </a:ext>
            </a:extLst>
          </p:cNvPr>
          <p:cNvSpPr/>
          <p:nvPr/>
        </p:nvSpPr>
        <p:spPr>
          <a:xfrm>
            <a:off x="515328" y="3580606"/>
            <a:ext cx="3963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sehen den Wald.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8CD5946-A722-42B5-9AC0-8C1A84BF1DA9}"/>
              </a:ext>
            </a:extLst>
          </p:cNvPr>
          <p:cNvSpPr/>
          <p:nvPr/>
        </p:nvSpPr>
        <p:spPr>
          <a:xfrm>
            <a:off x="249086" y="38174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6626DBE-E501-72B2-084C-B831EADF7187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28361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A003FD56-87E8-4421-A75C-2CC776F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10C1F23-692A-4E70-A1C6-85019B6C8CF2}"/>
              </a:ext>
            </a:extLst>
          </p:cNvPr>
          <p:cNvCxnSpPr>
            <a:cxnSpLocks/>
          </p:cNvCxnSpPr>
          <p:nvPr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36">
            <a:extLst>
              <a:ext uri="{FF2B5EF4-FFF2-40B4-BE49-F238E27FC236}">
                <a16:creationId xmlns:a16="http://schemas.microsoft.com/office/drawing/2014/main" id="{B093EFB1-A103-44D0-BC7D-83DBB8D76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Artikel richtig lesen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blauen Punkte!                 </a:t>
            </a:r>
          </a:p>
        </p:txBody>
      </p:sp>
      <p:sp>
        <p:nvSpPr>
          <p:cNvPr id="12" name="Rechteck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19AE4DE-6C11-4812-8DD0-8F46EC28AB57}"/>
              </a:ext>
            </a:extLst>
          </p:cNvPr>
          <p:cNvSpPr/>
          <p:nvPr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8B13A8-3EE4-4376-B469-4527D9D1179F}"/>
              </a:ext>
            </a:extLst>
          </p:cNvPr>
          <p:cNvSpPr/>
          <p:nvPr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A8853A1-F707-4567-B6CC-8E240D34E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3E11B6C2-C929-4651-AD99-FEF287387F36}"/>
              </a:ext>
            </a:extLst>
          </p:cNvPr>
          <p:cNvSpPr/>
          <p:nvPr/>
        </p:nvSpPr>
        <p:spPr>
          <a:xfrm>
            <a:off x="526353" y="1278122"/>
            <a:ext cx="3225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Das ist der Berg.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D867D4D-727E-4A75-9E95-01044C81CB0A}"/>
              </a:ext>
            </a:extLst>
          </p:cNvPr>
          <p:cNvSpPr/>
          <p:nvPr/>
        </p:nvSpPr>
        <p:spPr>
          <a:xfrm>
            <a:off x="526352" y="2032348"/>
            <a:ext cx="6167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Die Felsen des Berges sind hoch.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458E087-7390-4D74-9EC7-9BF2B1F3E6DF}"/>
              </a:ext>
            </a:extLst>
          </p:cNvPr>
          <p:cNvSpPr/>
          <p:nvPr/>
        </p:nvSpPr>
        <p:spPr>
          <a:xfrm>
            <a:off x="526351" y="2786574"/>
            <a:ext cx="5472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Auf dem Berg ist eine Hütte.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D01FB41-E2B1-4085-8657-8FFFB064C8B1}"/>
              </a:ext>
            </a:extLst>
          </p:cNvPr>
          <p:cNvSpPr/>
          <p:nvPr/>
        </p:nvSpPr>
        <p:spPr>
          <a:xfrm>
            <a:off x="260109" y="15303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E272CAF-63C4-4F12-8AE0-213535DF129B}"/>
              </a:ext>
            </a:extLst>
          </p:cNvPr>
          <p:cNvSpPr/>
          <p:nvPr/>
        </p:nvSpPr>
        <p:spPr>
          <a:xfrm>
            <a:off x="260109" y="22768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446C5CC-4A2B-449D-85A1-77A4A0138AA0}"/>
              </a:ext>
            </a:extLst>
          </p:cNvPr>
          <p:cNvSpPr/>
          <p:nvPr/>
        </p:nvSpPr>
        <p:spPr>
          <a:xfrm>
            <a:off x="260109" y="30233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9B66BA3-BD24-4887-A15C-A15B868F4E40}"/>
              </a:ext>
            </a:extLst>
          </p:cNvPr>
          <p:cNvSpPr/>
          <p:nvPr/>
        </p:nvSpPr>
        <p:spPr>
          <a:xfrm>
            <a:off x="515328" y="3580606"/>
            <a:ext cx="460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besteigen den Berg.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8CD5946-A722-42B5-9AC0-8C1A84BF1DA9}"/>
              </a:ext>
            </a:extLst>
          </p:cNvPr>
          <p:cNvSpPr/>
          <p:nvPr/>
        </p:nvSpPr>
        <p:spPr>
          <a:xfrm>
            <a:off x="249086" y="38174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4F20286-DE61-4CD6-215A-B0D2F4AB7471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71711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A003FD56-87E8-4421-A75C-2CC776F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10C1F23-692A-4E70-A1C6-85019B6C8CF2}"/>
              </a:ext>
            </a:extLst>
          </p:cNvPr>
          <p:cNvCxnSpPr>
            <a:cxnSpLocks/>
          </p:cNvCxnSpPr>
          <p:nvPr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36">
            <a:extLst>
              <a:ext uri="{FF2B5EF4-FFF2-40B4-BE49-F238E27FC236}">
                <a16:creationId xmlns:a16="http://schemas.microsoft.com/office/drawing/2014/main" id="{B093EFB1-A103-44D0-BC7D-83DBB8D76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Artikel richtig lesen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blauen Punkte!                 </a:t>
            </a:r>
          </a:p>
        </p:txBody>
      </p:sp>
      <p:sp>
        <p:nvSpPr>
          <p:cNvPr id="12" name="Rechteck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19AE4DE-6C11-4812-8DD0-8F46EC28AB57}"/>
              </a:ext>
            </a:extLst>
          </p:cNvPr>
          <p:cNvSpPr/>
          <p:nvPr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8B13A8-3EE4-4376-B469-4527D9D1179F}"/>
              </a:ext>
            </a:extLst>
          </p:cNvPr>
          <p:cNvSpPr/>
          <p:nvPr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A8853A1-F707-4567-B6CC-8E240D34E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3E11B6C2-C929-4651-AD99-FEF287387F36}"/>
              </a:ext>
            </a:extLst>
          </p:cNvPr>
          <p:cNvSpPr/>
          <p:nvPr/>
        </p:nvSpPr>
        <p:spPr>
          <a:xfrm>
            <a:off x="526353" y="1278122"/>
            <a:ext cx="7438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Das ist der Mann, der mir geholfen hat.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D867D4D-727E-4A75-9E95-01044C81CB0A}"/>
              </a:ext>
            </a:extLst>
          </p:cNvPr>
          <p:cNvSpPr/>
          <p:nvPr/>
        </p:nvSpPr>
        <p:spPr>
          <a:xfrm>
            <a:off x="526352" y="2032348"/>
            <a:ext cx="62151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Die Kräfte des Mannes sind groß.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458E087-7390-4D74-9EC7-9BF2B1F3E6DF}"/>
              </a:ext>
            </a:extLst>
          </p:cNvPr>
          <p:cNvSpPr/>
          <p:nvPr/>
        </p:nvSpPr>
        <p:spPr>
          <a:xfrm>
            <a:off x="526351" y="2786574"/>
            <a:ext cx="6071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Der Rucksack gehört dem Mann.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D01FB41-E2B1-4085-8657-8FFFB064C8B1}"/>
              </a:ext>
            </a:extLst>
          </p:cNvPr>
          <p:cNvSpPr/>
          <p:nvPr/>
        </p:nvSpPr>
        <p:spPr>
          <a:xfrm>
            <a:off x="260109" y="15303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E272CAF-63C4-4F12-8AE0-213535DF129B}"/>
              </a:ext>
            </a:extLst>
          </p:cNvPr>
          <p:cNvSpPr/>
          <p:nvPr/>
        </p:nvSpPr>
        <p:spPr>
          <a:xfrm>
            <a:off x="260109" y="22768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446C5CC-4A2B-449D-85A1-77A4A0138AA0}"/>
              </a:ext>
            </a:extLst>
          </p:cNvPr>
          <p:cNvSpPr/>
          <p:nvPr/>
        </p:nvSpPr>
        <p:spPr>
          <a:xfrm>
            <a:off x="260109" y="30233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9B66BA3-BD24-4887-A15C-A15B868F4E40}"/>
              </a:ext>
            </a:extLst>
          </p:cNvPr>
          <p:cNvSpPr/>
          <p:nvPr/>
        </p:nvSpPr>
        <p:spPr>
          <a:xfrm>
            <a:off x="515328" y="3580606"/>
            <a:ext cx="4929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Ich bewundere den Mann.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8CD5946-A722-42B5-9AC0-8C1A84BF1DA9}"/>
              </a:ext>
            </a:extLst>
          </p:cNvPr>
          <p:cNvSpPr/>
          <p:nvPr/>
        </p:nvSpPr>
        <p:spPr>
          <a:xfrm>
            <a:off x="249086" y="38174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8D823C2-8638-12F9-338A-951F53D641C3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86452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A003FD56-87E8-4421-A75C-2CC776F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10C1F23-692A-4E70-A1C6-85019B6C8CF2}"/>
              </a:ext>
            </a:extLst>
          </p:cNvPr>
          <p:cNvCxnSpPr>
            <a:cxnSpLocks/>
          </p:cNvCxnSpPr>
          <p:nvPr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36">
            <a:extLst>
              <a:ext uri="{FF2B5EF4-FFF2-40B4-BE49-F238E27FC236}">
                <a16:creationId xmlns:a16="http://schemas.microsoft.com/office/drawing/2014/main" id="{B093EFB1-A103-44D0-BC7D-83DBB8D76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Artikel richtig lesen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blauen Punkte!                 </a:t>
            </a:r>
          </a:p>
        </p:txBody>
      </p:sp>
      <p:sp>
        <p:nvSpPr>
          <p:cNvPr id="12" name="Rechteck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19AE4DE-6C11-4812-8DD0-8F46EC28AB57}"/>
              </a:ext>
            </a:extLst>
          </p:cNvPr>
          <p:cNvSpPr/>
          <p:nvPr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8B13A8-3EE4-4376-B469-4527D9D1179F}"/>
              </a:ext>
            </a:extLst>
          </p:cNvPr>
          <p:cNvSpPr/>
          <p:nvPr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A8853A1-F707-4567-B6CC-8E240D34E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3E11B6C2-C929-4651-AD99-FEF287387F36}"/>
              </a:ext>
            </a:extLst>
          </p:cNvPr>
          <p:cNvSpPr/>
          <p:nvPr/>
        </p:nvSpPr>
        <p:spPr>
          <a:xfrm>
            <a:off x="526353" y="1278122"/>
            <a:ext cx="3688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Dort fährt der Zug.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D867D4D-727E-4A75-9E95-01044C81CB0A}"/>
              </a:ext>
            </a:extLst>
          </p:cNvPr>
          <p:cNvSpPr/>
          <p:nvPr/>
        </p:nvSpPr>
        <p:spPr>
          <a:xfrm>
            <a:off x="526352" y="2032348"/>
            <a:ext cx="5966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Die Wagen des Zuges sind grün.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458E087-7390-4D74-9EC7-9BF2B1F3E6DF}"/>
              </a:ext>
            </a:extLst>
          </p:cNvPr>
          <p:cNvSpPr/>
          <p:nvPr/>
        </p:nvSpPr>
        <p:spPr>
          <a:xfrm>
            <a:off x="526351" y="2786574"/>
            <a:ext cx="4726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fahren mit dem Zug.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D01FB41-E2B1-4085-8657-8FFFB064C8B1}"/>
              </a:ext>
            </a:extLst>
          </p:cNvPr>
          <p:cNvSpPr/>
          <p:nvPr/>
        </p:nvSpPr>
        <p:spPr>
          <a:xfrm>
            <a:off x="260109" y="15303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E272CAF-63C4-4F12-8AE0-213535DF129B}"/>
              </a:ext>
            </a:extLst>
          </p:cNvPr>
          <p:cNvSpPr/>
          <p:nvPr/>
        </p:nvSpPr>
        <p:spPr>
          <a:xfrm>
            <a:off x="260109" y="22768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446C5CC-4A2B-449D-85A1-77A4A0138AA0}"/>
              </a:ext>
            </a:extLst>
          </p:cNvPr>
          <p:cNvSpPr/>
          <p:nvPr/>
        </p:nvSpPr>
        <p:spPr>
          <a:xfrm>
            <a:off x="260109" y="30233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9B66BA3-BD24-4887-A15C-A15B868F4E40}"/>
              </a:ext>
            </a:extLst>
          </p:cNvPr>
          <p:cNvSpPr/>
          <p:nvPr/>
        </p:nvSpPr>
        <p:spPr>
          <a:xfrm>
            <a:off x="515328" y="3580606"/>
            <a:ext cx="4454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steigen in den Zug.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8CD5946-A722-42B5-9AC0-8C1A84BF1DA9}"/>
              </a:ext>
            </a:extLst>
          </p:cNvPr>
          <p:cNvSpPr/>
          <p:nvPr/>
        </p:nvSpPr>
        <p:spPr>
          <a:xfrm>
            <a:off x="249086" y="38174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C4A978A-DBB4-5320-F078-EBE74216D218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09790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A003FD56-87E8-4421-A75C-2CC776F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10C1F23-692A-4E70-A1C6-85019B6C8CF2}"/>
              </a:ext>
            </a:extLst>
          </p:cNvPr>
          <p:cNvCxnSpPr>
            <a:cxnSpLocks/>
          </p:cNvCxnSpPr>
          <p:nvPr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36">
            <a:extLst>
              <a:ext uri="{FF2B5EF4-FFF2-40B4-BE49-F238E27FC236}">
                <a16:creationId xmlns:a16="http://schemas.microsoft.com/office/drawing/2014/main" id="{B093EFB1-A103-44D0-BC7D-83DBB8D76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Artikel richtig lesen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blauen Punkte!                 </a:t>
            </a:r>
          </a:p>
        </p:txBody>
      </p:sp>
      <p:sp>
        <p:nvSpPr>
          <p:cNvPr id="12" name="Rechteck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19AE4DE-6C11-4812-8DD0-8F46EC28AB57}"/>
              </a:ext>
            </a:extLst>
          </p:cNvPr>
          <p:cNvSpPr/>
          <p:nvPr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8B13A8-3EE4-4376-B469-4527D9D1179F}"/>
              </a:ext>
            </a:extLst>
          </p:cNvPr>
          <p:cNvSpPr/>
          <p:nvPr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A8853A1-F707-4567-B6CC-8E240D34E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3E11B6C2-C929-4651-AD99-FEF287387F36}"/>
              </a:ext>
            </a:extLst>
          </p:cNvPr>
          <p:cNvSpPr/>
          <p:nvPr/>
        </p:nvSpPr>
        <p:spPr>
          <a:xfrm>
            <a:off x="526353" y="1278122"/>
            <a:ext cx="53333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Nach März kommt der April.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D867D4D-727E-4A75-9E95-01044C81CB0A}"/>
              </a:ext>
            </a:extLst>
          </p:cNvPr>
          <p:cNvSpPr/>
          <p:nvPr/>
        </p:nvSpPr>
        <p:spPr>
          <a:xfrm>
            <a:off x="526352" y="2032348"/>
            <a:ext cx="6228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lieben das Wetter des Aprils.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458E087-7390-4D74-9EC7-9BF2B1F3E6DF}"/>
              </a:ext>
            </a:extLst>
          </p:cNvPr>
          <p:cNvSpPr/>
          <p:nvPr/>
        </p:nvSpPr>
        <p:spPr>
          <a:xfrm>
            <a:off x="526351" y="2786574"/>
            <a:ext cx="6012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Nach dem April kommt der Mai.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D01FB41-E2B1-4085-8657-8FFFB064C8B1}"/>
              </a:ext>
            </a:extLst>
          </p:cNvPr>
          <p:cNvSpPr/>
          <p:nvPr/>
        </p:nvSpPr>
        <p:spPr>
          <a:xfrm>
            <a:off x="260109" y="15303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E272CAF-63C4-4F12-8AE0-213535DF129B}"/>
              </a:ext>
            </a:extLst>
          </p:cNvPr>
          <p:cNvSpPr/>
          <p:nvPr/>
        </p:nvSpPr>
        <p:spPr>
          <a:xfrm>
            <a:off x="260109" y="22768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446C5CC-4A2B-449D-85A1-77A4A0138AA0}"/>
              </a:ext>
            </a:extLst>
          </p:cNvPr>
          <p:cNvSpPr/>
          <p:nvPr/>
        </p:nvSpPr>
        <p:spPr>
          <a:xfrm>
            <a:off x="260109" y="30233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9B66BA3-BD24-4887-A15C-A15B868F4E40}"/>
              </a:ext>
            </a:extLst>
          </p:cNvPr>
          <p:cNvSpPr/>
          <p:nvPr/>
        </p:nvSpPr>
        <p:spPr>
          <a:xfrm>
            <a:off x="515328" y="3580606"/>
            <a:ext cx="5482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Ich schicke dich in den April.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8CD5946-A722-42B5-9AC0-8C1A84BF1DA9}"/>
              </a:ext>
            </a:extLst>
          </p:cNvPr>
          <p:cNvSpPr/>
          <p:nvPr/>
        </p:nvSpPr>
        <p:spPr>
          <a:xfrm>
            <a:off x="249086" y="38174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EE41D58-0665-E7E2-6B4A-7595817805DB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47790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A003FD56-87E8-4421-A75C-2CC776F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10C1F23-692A-4E70-A1C6-85019B6C8CF2}"/>
              </a:ext>
            </a:extLst>
          </p:cNvPr>
          <p:cNvCxnSpPr>
            <a:cxnSpLocks/>
          </p:cNvCxnSpPr>
          <p:nvPr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36">
            <a:extLst>
              <a:ext uri="{FF2B5EF4-FFF2-40B4-BE49-F238E27FC236}">
                <a16:creationId xmlns:a16="http://schemas.microsoft.com/office/drawing/2014/main" id="{B093EFB1-A103-44D0-BC7D-83DBB8D76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Sätze mit Artikeln richtig lesen!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blauen Punkte!                 </a:t>
            </a:r>
          </a:p>
        </p:txBody>
      </p:sp>
      <p:sp>
        <p:nvSpPr>
          <p:cNvPr id="12" name="Rechteck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19AE4DE-6C11-4812-8DD0-8F46EC28AB57}"/>
              </a:ext>
            </a:extLst>
          </p:cNvPr>
          <p:cNvSpPr/>
          <p:nvPr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8B13A8-3EE4-4376-B469-4527D9D1179F}"/>
              </a:ext>
            </a:extLst>
          </p:cNvPr>
          <p:cNvSpPr/>
          <p:nvPr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A8853A1-F707-4567-B6CC-8E240D34E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3E11B6C2-C929-4651-AD99-FEF287387F36}"/>
              </a:ext>
            </a:extLst>
          </p:cNvPr>
          <p:cNvSpPr/>
          <p:nvPr/>
        </p:nvSpPr>
        <p:spPr>
          <a:xfrm>
            <a:off x="526353" y="1278122"/>
            <a:ext cx="8686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Ein Mädchen steigt aus dem Wagen des Zuges.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D867D4D-727E-4A75-9E95-01044C81CB0A}"/>
              </a:ext>
            </a:extLst>
          </p:cNvPr>
          <p:cNvSpPr/>
          <p:nvPr/>
        </p:nvSpPr>
        <p:spPr>
          <a:xfrm>
            <a:off x="526352" y="2032348"/>
            <a:ext cx="110029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kommen in den Regen und brauchen den Regenschirm.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458E087-7390-4D74-9EC7-9BF2B1F3E6DF}"/>
              </a:ext>
            </a:extLst>
          </p:cNvPr>
          <p:cNvSpPr/>
          <p:nvPr/>
        </p:nvSpPr>
        <p:spPr>
          <a:xfrm>
            <a:off x="526351" y="2786574"/>
            <a:ext cx="8263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Ich erinnere mich an den Traum nicht mehr.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D01FB41-E2B1-4085-8657-8FFFB064C8B1}"/>
              </a:ext>
            </a:extLst>
          </p:cNvPr>
          <p:cNvSpPr/>
          <p:nvPr/>
        </p:nvSpPr>
        <p:spPr>
          <a:xfrm>
            <a:off x="260109" y="15303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E272CAF-63C4-4F12-8AE0-213535DF129B}"/>
              </a:ext>
            </a:extLst>
          </p:cNvPr>
          <p:cNvSpPr/>
          <p:nvPr/>
        </p:nvSpPr>
        <p:spPr>
          <a:xfrm>
            <a:off x="260109" y="22768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446C5CC-4A2B-449D-85A1-77A4A0138AA0}"/>
              </a:ext>
            </a:extLst>
          </p:cNvPr>
          <p:cNvSpPr/>
          <p:nvPr/>
        </p:nvSpPr>
        <p:spPr>
          <a:xfrm>
            <a:off x="260109" y="30233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9B66BA3-BD24-4887-A15C-A15B868F4E40}"/>
              </a:ext>
            </a:extLst>
          </p:cNvPr>
          <p:cNvSpPr/>
          <p:nvPr/>
        </p:nvSpPr>
        <p:spPr>
          <a:xfrm>
            <a:off x="515328" y="3580606"/>
            <a:ext cx="9170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werden dem Druck nicht länger standhalten.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8CD5946-A722-42B5-9AC0-8C1A84BF1DA9}"/>
              </a:ext>
            </a:extLst>
          </p:cNvPr>
          <p:cNvSpPr/>
          <p:nvPr/>
        </p:nvSpPr>
        <p:spPr>
          <a:xfrm>
            <a:off x="249086" y="38174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D4029A6-4CA8-4776-8F89-A71B31B5D0AD}"/>
              </a:ext>
            </a:extLst>
          </p:cNvPr>
          <p:cNvSpPr/>
          <p:nvPr/>
        </p:nvSpPr>
        <p:spPr>
          <a:xfrm>
            <a:off x="526351" y="4357724"/>
            <a:ext cx="7428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Es geht dem Arbeiter nur um den Lohn.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AFEF9AC-3408-4890-B5EF-8E9A96126C26}"/>
              </a:ext>
            </a:extLst>
          </p:cNvPr>
          <p:cNvSpPr/>
          <p:nvPr/>
        </p:nvSpPr>
        <p:spPr>
          <a:xfrm>
            <a:off x="260109" y="45945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D3A438-0556-4069-8726-6269EEF82031}"/>
              </a:ext>
            </a:extLst>
          </p:cNvPr>
          <p:cNvSpPr/>
          <p:nvPr/>
        </p:nvSpPr>
        <p:spPr>
          <a:xfrm>
            <a:off x="515328" y="5151756"/>
            <a:ext cx="8089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Ich gebe dem Schüler den Stift zum Malen.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4FD743D-5E06-4703-838E-207FFF3AE4F5}"/>
              </a:ext>
            </a:extLst>
          </p:cNvPr>
          <p:cNvSpPr/>
          <p:nvPr/>
        </p:nvSpPr>
        <p:spPr>
          <a:xfrm>
            <a:off x="249086" y="538857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3E9BF99-04E7-5A99-409A-F984E0C98500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256584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7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A003FD56-87E8-4421-A75C-2CC776F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10C1F23-692A-4E70-A1C6-85019B6C8CF2}"/>
              </a:ext>
            </a:extLst>
          </p:cNvPr>
          <p:cNvCxnSpPr>
            <a:cxnSpLocks/>
          </p:cNvCxnSpPr>
          <p:nvPr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36">
            <a:extLst>
              <a:ext uri="{FF2B5EF4-FFF2-40B4-BE49-F238E27FC236}">
                <a16:creationId xmlns:a16="http://schemas.microsoft.com/office/drawing/2014/main" id="{B093EFB1-A103-44D0-BC7D-83DBB8D76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Fehler bei Artikeln finden!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blauen Punkte und dann auf den Fehler!                 </a:t>
            </a:r>
          </a:p>
        </p:txBody>
      </p:sp>
      <p:sp>
        <p:nvSpPr>
          <p:cNvPr id="12" name="Rechteck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19AE4DE-6C11-4812-8DD0-8F46EC28AB57}"/>
              </a:ext>
            </a:extLst>
          </p:cNvPr>
          <p:cNvSpPr/>
          <p:nvPr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8B13A8-3EE4-4376-B469-4527D9D1179F}"/>
              </a:ext>
            </a:extLst>
          </p:cNvPr>
          <p:cNvSpPr/>
          <p:nvPr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A8853A1-F707-4567-B6CC-8E240D34E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3E11B6C2-C929-4651-AD99-FEF287387F36}"/>
              </a:ext>
            </a:extLst>
          </p:cNvPr>
          <p:cNvSpPr/>
          <p:nvPr/>
        </p:nvSpPr>
        <p:spPr>
          <a:xfrm>
            <a:off x="526353" y="1278122"/>
            <a:ext cx="8686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Ein Mädchen steigt aus den Wagen des Zuges.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D867D4D-727E-4A75-9E95-01044C81CB0A}"/>
              </a:ext>
            </a:extLst>
          </p:cNvPr>
          <p:cNvSpPr/>
          <p:nvPr/>
        </p:nvSpPr>
        <p:spPr>
          <a:xfrm>
            <a:off x="526352" y="2032348"/>
            <a:ext cx="111199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kommen in den Regen und brauchen dem Regenschirm.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458E087-7390-4D74-9EC7-9BF2B1F3E6DF}"/>
              </a:ext>
            </a:extLst>
          </p:cNvPr>
          <p:cNvSpPr/>
          <p:nvPr/>
        </p:nvSpPr>
        <p:spPr>
          <a:xfrm>
            <a:off x="526351" y="2786574"/>
            <a:ext cx="110003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Ich erinnere mich an den Traum in die Nacht nicht mehr.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D01FB41-E2B1-4085-8657-8FFFB064C8B1}"/>
              </a:ext>
            </a:extLst>
          </p:cNvPr>
          <p:cNvSpPr/>
          <p:nvPr/>
        </p:nvSpPr>
        <p:spPr>
          <a:xfrm>
            <a:off x="260109" y="15303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E272CAF-63C4-4F12-8AE0-213535DF129B}"/>
              </a:ext>
            </a:extLst>
          </p:cNvPr>
          <p:cNvSpPr/>
          <p:nvPr/>
        </p:nvSpPr>
        <p:spPr>
          <a:xfrm>
            <a:off x="260109" y="22768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446C5CC-4A2B-449D-85A1-77A4A0138AA0}"/>
              </a:ext>
            </a:extLst>
          </p:cNvPr>
          <p:cNvSpPr/>
          <p:nvPr/>
        </p:nvSpPr>
        <p:spPr>
          <a:xfrm>
            <a:off x="260109" y="30233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9B66BA3-BD24-4887-A15C-A15B868F4E40}"/>
              </a:ext>
            </a:extLst>
          </p:cNvPr>
          <p:cNvSpPr/>
          <p:nvPr/>
        </p:nvSpPr>
        <p:spPr>
          <a:xfrm>
            <a:off x="515328" y="3580606"/>
            <a:ext cx="9394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Wir werden den Druck nicht länger standhalten.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8CD5946-A722-42B5-9AC0-8C1A84BF1DA9}"/>
              </a:ext>
            </a:extLst>
          </p:cNvPr>
          <p:cNvSpPr/>
          <p:nvPr/>
        </p:nvSpPr>
        <p:spPr>
          <a:xfrm>
            <a:off x="249086" y="38174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D4029A6-4CA8-4776-8F89-A71B31B5D0AD}"/>
              </a:ext>
            </a:extLst>
          </p:cNvPr>
          <p:cNvSpPr/>
          <p:nvPr/>
        </p:nvSpPr>
        <p:spPr>
          <a:xfrm>
            <a:off x="526351" y="4357724"/>
            <a:ext cx="7428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Es geht den Arbeiter nur um den Lohn.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AFEF9AC-3408-4890-B5EF-8E9A96126C26}"/>
              </a:ext>
            </a:extLst>
          </p:cNvPr>
          <p:cNvSpPr/>
          <p:nvPr/>
        </p:nvSpPr>
        <p:spPr>
          <a:xfrm>
            <a:off x="260109" y="45945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D3A438-0556-4069-8726-6269EEF82031}"/>
              </a:ext>
            </a:extLst>
          </p:cNvPr>
          <p:cNvSpPr/>
          <p:nvPr/>
        </p:nvSpPr>
        <p:spPr>
          <a:xfrm>
            <a:off x="515328" y="5151756"/>
            <a:ext cx="8206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prstClr val="black"/>
                </a:solidFill>
                <a:latin typeface="Trebuchet MS" pitchFamily="34" charset="0"/>
              </a:rPr>
              <a:t>Ich gebe dem Schüler dem Stift zum Malen.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4FD743D-5E06-4703-838E-207FFF3AE4F5}"/>
              </a:ext>
            </a:extLst>
          </p:cNvPr>
          <p:cNvSpPr/>
          <p:nvPr/>
        </p:nvSpPr>
        <p:spPr>
          <a:xfrm>
            <a:off x="249086" y="538857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C6013B7-BEF3-BE45-2BE0-6F3A52337C3E}"/>
              </a:ext>
            </a:extLst>
          </p:cNvPr>
          <p:cNvSpPr/>
          <p:nvPr/>
        </p:nvSpPr>
        <p:spPr>
          <a:xfrm>
            <a:off x="545680" y="1196752"/>
            <a:ext cx="11646319" cy="463750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44C081B-63E1-98EE-CEFC-E5E9441B13B0}"/>
              </a:ext>
            </a:extLst>
          </p:cNvPr>
          <p:cNvSpPr/>
          <p:nvPr/>
        </p:nvSpPr>
        <p:spPr>
          <a:xfrm>
            <a:off x="4851400" y="1354792"/>
            <a:ext cx="762000" cy="4403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741372E-9486-322A-4DE7-D5CAB98DE85E}"/>
              </a:ext>
            </a:extLst>
          </p:cNvPr>
          <p:cNvSpPr txBox="1"/>
          <p:nvPr/>
        </p:nvSpPr>
        <p:spPr>
          <a:xfrm>
            <a:off x="4766202" y="1303082"/>
            <a:ext cx="94052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de-DE" altLang="de-DE" sz="3200" b="0" i="0" u="none" strike="noStrike" kern="120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itchFamily="34" charset="0"/>
              </a:rPr>
              <a:t>dem</a:t>
            </a:r>
            <a:endParaRPr lang="de-DE" spc="-100" dirty="0">
              <a:solidFill>
                <a:schemeClr val="accent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45FE31D-D2EC-C475-7FFE-1DF5AC2DD00E}"/>
              </a:ext>
            </a:extLst>
          </p:cNvPr>
          <p:cNvSpPr/>
          <p:nvPr/>
        </p:nvSpPr>
        <p:spPr>
          <a:xfrm>
            <a:off x="8097362" y="2090941"/>
            <a:ext cx="762000" cy="4403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1CD1313-41A6-4BD4-2364-28B9CA1081E0}"/>
              </a:ext>
            </a:extLst>
          </p:cNvPr>
          <p:cNvSpPr txBox="1"/>
          <p:nvPr/>
        </p:nvSpPr>
        <p:spPr>
          <a:xfrm>
            <a:off x="8078266" y="2039231"/>
            <a:ext cx="94052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de-DE" altLang="de-DE" sz="3200" b="0" i="0" u="none" strike="noStrike" kern="120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itchFamily="34" charset="0"/>
              </a:rPr>
              <a:t>den</a:t>
            </a:r>
            <a:endParaRPr lang="de-DE" spc="-100" dirty="0">
              <a:solidFill>
                <a:schemeClr val="accent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E17C8D1-0E8F-FD01-0B0E-9DAB29C1DD65}"/>
              </a:ext>
            </a:extLst>
          </p:cNvPr>
          <p:cNvSpPr/>
          <p:nvPr/>
        </p:nvSpPr>
        <p:spPr>
          <a:xfrm>
            <a:off x="6921897" y="2846649"/>
            <a:ext cx="762000" cy="4403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26F42DC-890A-8348-9466-02884263C461}"/>
              </a:ext>
            </a:extLst>
          </p:cNvPr>
          <p:cNvSpPr txBox="1"/>
          <p:nvPr/>
        </p:nvSpPr>
        <p:spPr>
          <a:xfrm>
            <a:off x="6921897" y="2806477"/>
            <a:ext cx="762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de-DE" altLang="de-DE" sz="3200" b="0" i="0" u="none" strike="noStrike" kern="1200" cap="none" spc="-100" normalizeH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itchFamily="34" charset="0"/>
              </a:rPr>
              <a:t>der</a:t>
            </a:r>
            <a:endParaRPr lang="de-DE" spc="-100" dirty="0">
              <a:solidFill>
                <a:schemeClr val="accent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DD65645-713A-296B-6682-CEF5999D7A8C}"/>
              </a:ext>
            </a:extLst>
          </p:cNvPr>
          <p:cNvSpPr/>
          <p:nvPr/>
        </p:nvSpPr>
        <p:spPr>
          <a:xfrm>
            <a:off x="2818697" y="3635874"/>
            <a:ext cx="762000" cy="4403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E487417-2BD5-0399-34C2-F43467F5AAF1}"/>
              </a:ext>
            </a:extLst>
          </p:cNvPr>
          <p:cNvSpPr txBox="1"/>
          <p:nvPr/>
        </p:nvSpPr>
        <p:spPr>
          <a:xfrm>
            <a:off x="2681307" y="3584164"/>
            <a:ext cx="94052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de-DE" altLang="de-DE" sz="3200" b="0" i="0" u="none" strike="noStrike" kern="120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itchFamily="34" charset="0"/>
              </a:rPr>
              <a:t>dem</a:t>
            </a:r>
            <a:endParaRPr lang="de-DE" spc="-100" dirty="0">
              <a:solidFill>
                <a:schemeClr val="accent1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1197458-051E-464E-7746-DBC23C45D52B}"/>
              </a:ext>
            </a:extLst>
          </p:cNvPr>
          <p:cNvSpPr/>
          <p:nvPr/>
        </p:nvSpPr>
        <p:spPr>
          <a:xfrm>
            <a:off x="1931916" y="4403114"/>
            <a:ext cx="762000" cy="4403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03EA783-644D-1F70-3F35-07601BFA0CE5}"/>
              </a:ext>
            </a:extLst>
          </p:cNvPr>
          <p:cNvSpPr txBox="1"/>
          <p:nvPr/>
        </p:nvSpPr>
        <p:spPr>
          <a:xfrm>
            <a:off x="1894846" y="4375468"/>
            <a:ext cx="94052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de-DE" altLang="de-DE" sz="3200" b="0" i="0" u="none" strike="noStrike" kern="120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itchFamily="34" charset="0"/>
              </a:rPr>
              <a:t>dem</a:t>
            </a:r>
            <a:endParaRPr lang="de-DE" spc="-100" dirty="0">
              <a:solidFill>
                <a:schemeClr val="accent1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EC62D00-801E-FDE8-750C-2BE006C25B15}"/>
              </a:ext>
            </a:extLst>
          </p:cNvPr>
          <p:cNvSpPr/>
          <p:nvPr/>
        </p:nvSpPr>
        <p:spPr>
          <a:xfrm>
            <a:off x="4650878" y="5262789"/>
            <a:ext cx="762000" cy="4403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0D4F880-F6F2-7DAD-5F14-DD4315575820}"/>
              </a:ext>
            </a:extLst>
          </p:cNvPr>
          <p:cNvSpPr txBox="1"/>
          <p:nvPr/>
        </p:nvSpPr>
        <p:spPr>
          <a:xfrm>
            <a:off x="4501453" y="5162427"/>
            <a:ext cx="94052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de-DE" altLang="de-DE" sz="3200" b="0" i="0" u="none" strike="noStrike" kern="120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itchFamily="34" charset="0"/>
              </a:rPr>
              <a:t> den</a:t>
            </a:r>
            <a:endParaRPr lang="de-DE" spc="-100" dirty="0">
              <a:solidFill>
                <a:schemeClr val="accent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E0C6DC1-7287-9F52-4047-5823B8AE8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6190" y="5650522"/>
            <a:ext cx="1214669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F8F7871-4756-873D-1DEB-C94D087B9DCA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383594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7" grpId="0"/>
      <p:bldP spid="18" grpId="0"/>
      <p:bldP spid="20" grpId="0"/>
      <p:bldP spid="34" grpId="0" animBg="1"/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07C9144-FC84-4E13-B3D1-D832E792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8597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7B576573-1A7E-4581-AE7C-9BC3BD2BA4F0}"/>
              </a:ext>
            </a:extLst>
          </p:cNvPr>
          <p:cNvCxnSpPr>
            <a:cxnSpLocks/>
          </p:cNvCxnSpPr>
          <p:nvPr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36">
            <a:extLst>
              <a:ext uri="{FF2B5EF4-FFF2-40B4-BE49-F238E27FC236}">
                <a16:creationId xmlns:a16="http://schemas.microsoft.com/office/drawing/2014/main" id="{EE31B866-170E-40E2-AA03-08841C7C8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7" name="Grafik 6" descr="Smiley böse.png">
            <a:extLst>
              <a:ext uri="{FF2B5EF4-FFF2-40B4-BE49-F238E27FC236}">
                <a16:creationId xmlns:a16="http://schemas.microsoft.com/office/drawing/2014/main" id="{80095269-E575-4A6E-81A6-03B0D9EE1F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 descr="Smiley gut.png">
            <a:extLst>
              <a:ext uri="{FF2B5EF4-FFF2-40B4-BE49-F238E27FC236}">
                <a16:creationId xmlns:a16="http://schemas.microsoft.com/office/drawing/2014/main" id="{2BC26D72-B2E2-4FA0-902B-043D1641D1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21EEFFC2-A35C-484B-9C84-10E6B58D5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590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D3BA229-6C5B-4F99-9021-D2C030BD85B0}"/>
              </a:ext>
            </a:extLst>
          </p:cNvPr>
          <p:cNvSpPr/>
          <p:nvPr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9D14A4D-5DEF-4BEA-A88C-CC383DA054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2E0EEE3-7BA6-9B9C-57D6-1D0DE01FBF55}"/>
              </a:ext>
            </a:extLst>
          </p:cNvPr>
          <p:cNvSpPr txBox="1"/>
          <p:nvPr/>
        </p:nvSpPr>
        <p:spPr>
          <a:xfrm>
            <a:off x="190500" y="6724134"/>
            <a:ext cx="39565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üben\Ratetechnik\Auf Artikel achten.pptx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221682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Breitbild</PresentationFormat>
  <Paragraphs>113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50</cp:revision>
  <cp:lastPrinted>2019-06-13T13:27:46Z</cp:lastPrinted>
  <dcterms:created xsi:type="dcterms:W3CDTF">2019-06-06T06:53:54Z</dcterms:created>
  <dcterms:modified xsi:type="dcterms:W3CDTF">2024-03-26T16:09:51Z</dcterms:modified>
</cp:coreProperties>
</file>