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72" r:id="rId2"/>
    <p:sldId id="853" r:id="rId3"/>
    <p:sldId id="816" r:id="rId4"/>
    <p:sldId id="820" r:id="rId5"/>
    <p:sldId id="885" r:id="rId6"/>
    <p:sldId id="886" r:id="rId7"/>
    <p:sldId id="889" r:id="rId8"/>
    <p:sldId id="887" r:id="rId9"/>
    <p:sldId id="888" r:id="rId10"/>
    <p:sldId id="806" r:id="rId11"/>
    <p:sldId id="890" r:id="rId12"/>
    <p:sldId id="809" r:id="rId13"/>
    <p:sldId id="810" r:id="rId14"/>
    <p:sldId id="883" r:id="rId15"/>
    <p:sldId id="821" r:id="rId16"/>
    <p:sldId id="811" r:id="rId17"/>
    <p:sldId id="812" r:id="rId18"/>
    <p:sldId id="813" r:id="rId19"/>
    <p:sldId id="856" r:id="rId20"/>
    <p:sldId id="862" r:id="rId21"/>
    <p:sldId id="863" r:id="rId22"/>
    <p:sldId id="864" r:id="rId23"/>
    <p:sldId id="865" r:id="rId24"/>
    <p:sldId id="866" r:id="rId25"/>
    <p:sldId id="867" r:id="rId26"/>
    <p:sldId id="868" r:id="rId27"/>
    <p:sldId id="873" r:id="rId28"/>
    <p:sldId id="815" r:id="rId29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D81F25EE-874D-48B9-80BD-CE5395B5B297}"/>
    <pc:docChg chg="modSld">
      <pc:chgData name="Siegbert Rudolph" userId="2af4d44886c067cc" providerId="LiveId" clId="{D81F25EE-874D-48B9-80BD-CE5395B5B297}" dt="2022-09-29T13:09:05.453" v="3" actId="20577"/>
      <pc:docMkLst>
        <pc:docMk/>
      </pc:docMkLst>
      <pc:sldChg chg="modSp mod">
        <pc:chgData name="Siegbert Rudolph" userId="2af4d44886c067cc" providerId="LiveId" clId="{D81F25EE-874D-48B9-80BD-CE5395B5B297}" dt="2022-09-29T13:09:05.453" v="3" actId="20577"/>
        <pc:sldMkLst>
          <pc:docMk/>
          <pc:sldMk cId="1801646144" sldId="853"/>
        </pc:sldMkLst>
        <pc:spChg chg="mod">
          <ac:chgData name="Siegbert Rudolph" userId="2af4d44886c067cc" providerId="LiveId" clId="{D81F25EE-874D-48B9-80BD-CE5395B5B297}" dt="2022-09-29T13:09:05.453" v="3" actId="20577"/>
          <ac:spMkLst>
            <pc:docMk/>
            <pc:sldMk cId="1801646144" sldId="853"/>
            <ac:spMk id="5" creationId="{1A77E4A3-D029-4BB6-B7BC-E5DD401DAAE5}"/>
          </ac:spMkLst>
        </pc:spChg>
      </pc:sldChg>
    </pc:docChg>
  </pc:docChgLst>
  <pc:docChgLst>
    <pc:chgData name="Siegbert Rudolph" userId="2af4d44886c067cc" providerId="LiveId" clId="{3F9D710A-BAD2-4668-BD19-2CB0D6D0CF59}"/>
    <pc:docChg chg="custSel modSld">
      <pc:chgData name="Siegbert Rudolph" userId="2af4d44886c067cc" providerId="LiveId" clId="{3F9D710A-BAD2-4668-BD19-2CB0D6D0CF59}" dt="2022-07-08T16:13:10.543" v="197" actId="1076"/>
      <pc:docMkLst>
        <pc:docMk/>
      </pc:docMkLst>
      <pc:sldChg chg="delSp modSp mod">
        <pc:chgData name="Siegbert Rudolph" userId="2af4d44886c067cc" providerId="LiveId" clId="{3F9D710A-BAD2-4668-BD19-2CB0D6D0CF59}" dt="2022-07-08T16:13:10.434" v="47" actId="1076"/>
        <pc:sldMkLst>
          <pc:docMk/>
          <pc:sldMk cId="290233675" sldId="806"/>
        </pc:sldMkLst>
        <pc:spChg chg="del">
          <ac:chgData name="Siegbert Rudolph" userId="2af4d44886c067cc" providerId="LiveId" clId="{3F9D710A-BAD2-4668-BD19-2CB0D6D0CF59}" dt="2022-07-08T16:13:10.434" v="42" actId="478"/>
          <ac:spMkLst>
            <pc:docMk/>
            <pc:sldMk cId="290233675" sldId="806"/>
            <ac:spMk id="3" creationId="{A5585838-F159-4E45-AA0F-E3086FCFEAF5}"/>
          </ac:spMkLst>
        </pc:spChg>
        <pc:spChg chg="mod">
          <ac:chgData name="Siegbert Rudolph" userId="2af4d44886c067cc" providerId="LiveId" clId="{3F9D710A-BAD2-4668-BD19-2CB0D6D0CF59}" dt="2022-07-08T16:13:10.434" v="47" actId="1076"/>
          <ac:spMkLst>
            <pc:docMk/>
            <pc:sldMk cId="290233675" sldId="806"/>
            <ac:spMk id="5" creationId="{198F762E-9897-7761-BAE4-F900D6670AE2}"/>
          </ac:spMkLst>
        </pc:spChg>
      </pc:sldChg>
      <pc:sldChg chg="delSp modSp mod">
        <pc:chgData name="Siegbert Rudolph" userId="2af4d44886c067cc" providerId="LiveId" clId="{3F9D710A-BAD2-4668-BD19-2CB0D6D0CF59}" dt="2022-07-08T16:13:10.434" v="53" actId="1076"/>
        <pc:sldMkLst>
          <pc:docMk/>
          <pc:sldMk cId="2935922806" sldId="809"/>
        </pc:sldMkLst>
        <pc:spChg chg="del">
          <ac:chgData name="Siegbert Rudolph" userId="2af4d44886c067cc" providerId="LiveId" clId="{3F9D710A-BAD2-4668-BD19-2CB0D6D0CF59}" dt="2022-07-08T16:13:10.434" v="48" actId="478"/>
          <ac:spMkLst>
            <pc:docMk/>
            <pc:sldMk cId="2935922806" sldId="809"/>
            <ac:spMk id="3" creationId="{53C7A3FD-FC8B-4F8E-BBB0-020F7FA562BE}"/>
          </ac:spMkLst>
        </pc:spChg>
        <pc:spChg chg="mod">
          <ac:chgData name="Siegbert Rudolph" userId="2af4d44886c067cc" providerId="LiveId" clId="{3F9D710A-BAD2-4668-BD19-2CB0D6D0CF59}" dt="2022-07-08T16:13:10.434" v="53" actId="1076"/>
          <ac:spMkLst>
            <pc:docMk/>
            <pc:sldMk cId="2935922806" sldId="809"/>
            <ac:spMk id="5" creationId="{30045A36-624F-687C-CAC5-F1F9EEE27560}"/>
          </ac:spMkLst>
        </pc:spChg>
      </pc:sldChg>
      <pc:sldChg chg="delSp modSp mod">
        <pc:chgData name="Siegbert Rudolph" userId="2af4d44886c067cc" providerId="LiveId" clId="{3F9D710A-BAD2-4668-BD19-2CB0D6D0CF59}" dt="2022-07-08T16:13:10.450" v="59" actId="1076"/>
        <pc:sldMkLst>
          <pc:docMk/>
          <pc:sldMk cId="1191483191" sldId="810"/>
        </pc:sldMkLst>
        <pc:spChg chg="del">
          <ac:chgData name="Siegbert Rudolph" userId="2af4d44886c067cc" providerId="LiveId" clId="{3F9D710A-BAD2-4668-BD19-2CB0D6D0CF59}" dt="2022-07-08T16:13:10.450" v="54" actId="478"/>
          <ac:spMkLst>
            <pc:docMk/>
            <pc:sldMk cId="1191483191" sldId="810"/>
            <ac:spMk id="3" creationId="{2362721B-2DC4-4BAF-81B7-BE2937CA6F3A}"/>
          </ac:spMkLst>
        </pc:spChg>
        <pc:spChg chg="mod">
          <ac:chgData name="Siegbert Rudolph" userId="2af4d44886c067cc" providerId="LiveId" clId="{3F9D710A-BAD2-4668-BD19-2CB0D6D0CF59}" dt="2022-07-08T16:13:10.450" v="59" actId="1076"/>
          <ac:spMkLst>
            <pc:docMk/>
            <pc:sldMk cId="1191483191" sldId="810"/>
            <ac:spMk id="4" creationId="{7F9B6DDA-3EA4-C153-7760-05BD17F8EA60}"/>
          </ac:spMkLst>
        </pc:spChg>
      </pc:sldChg>
      <pc:sldChg chg="delSp modSp mod">
        <pc:chgData name="Siegbert Rudolph" userId="2af4d44886c067cc" providerId="LiveId" clId="{3F9D710A-BAD2-4668-BD19-2CB0D6D0CF59}" dt="2022-07-08T16:13:10.450" v="71" actId="1076"/>
        <pc:sldMkLst>
          <pc:docMk/>
          <pc:sldMk cId="2579472381" sldId="811"/>
        </pc:sldMkLst>
        <pc:spChg chg="del">
          <ac:chgData name="Siegbert Rudolph" userId="2af4d44886c067cc" providerId="LiveId" clId="{3F9D710A-BAD2-4668-BD19-2CB0D6D0CF59}" dt="2022-07-08T16:13:10.450" v="66" actId="478"/>
          <ac:spMkLst>
            <pc:docMk/>
            <pc:sldMk cId="2579472381" sldId="811"/>
            <ac:spMk id="4" creationId="{63F8F038-2CBC-43B7-9141-F4F0B4743FD9}"/>
          </ac:spMkLst>
        </pc:spChg>
        <pc:spChg chg="mod">
          <ac:chgData name="Siegbert Rudolph" userId="2af4d44886c067cc" providerId="LiveId" clId="{3F9D710A-BAD2-4668-BD19-2CB0D6D0CF59}" dt="2022-07-08T16:13:10.450" v="71" actId="1076"/>
          <ac:spMkLst>
            <pc:docMk/>
            <pc:sldMk cId="2579472381" sldId="811"/>
            <ac:spMk id="5" creationId="{AFCDD7E5-EFB6-59C5-7CDC-112D8A408382}"/>
          </ac:spMkLst>
        </pc:spChg>
      </pc:sldChg>
      <pc:sldChg chg="delSp modSp mod">
        <pc:chgData name="Siegbert Rudolph" userId="2af4d44886c067cc" providerId="LiveId" clId="{3F9D710A-BAD2-4668-BD19-2CB0D6D0CF59}" dt="2022-07-08T16:13:10.465" v="77" actId="1076"/>
        <pc:sldMkLst>
          <pc:docMk/>
          <pc:sldMk cId="1369615060" sldId="812"/>
        </pc:sldMkLst>
        <pc:spChg chg="del">
          <ac:chgData name="Siegbert Rudolph" userId="2af4d44886c067cc" providerId="LiveId" clId="{3F9D710A-BAD2-4668-BD19-2CB0D6D0CF59}" dt="2022-07-08T16:13:10.450" v="72" actId="478"/>
          <ac:spMkLst>
            <pc:docMk/>
            <pc:sldMk cId="1369615060" sldId="812"/>
            <ac:spMk id="12" creationId="{EA4974A9-36F1-4ECD-B997-426D91648233}"/>
          </ac:spMkLst>
        </pc:spChg>
        <pc:spChg chg="mod">
          <ac:chgData name="Siegbert Rudolph" userId="2af4d44886c067cc" providerId="LiveId" clId="{3F9D710A-BAD2-4668-BD19-2CB0D6D0CF59}" dt="2022-07-08T16:13:10.465" v="77" actId="1076"/>
          <ac:spMkLst>
            <pc:docMk/>
            <pc:sldMk cId="1369615060" sldId="812"/>
            <ac:spMk id="22" creationId="{74A42A1F-89F8-24BD-391D-2676D5FE42A2}"/>
          </ac:spMkLst>
        </pc:spChg>
      </pc:sldChg>
      <pc:sldChg chg="delSp modSp mod">
        <pc:chgData name="Siegbert Rudolph" userId="2af4d44886c067cc" providerId="LiveId" clId="{3F9D710A-BAD2-4668-BD19-2CB0D6D0CF59}" dt="2022-07-08T16:13:10.465" v="89" actId="1076"/>
        <pc:sldMkLst>
          <pc:docMk/>
          <pc:sldMk cId="897225545" sldId="813"/>
        </pc:sldMkLst>
        <pc:spChg chg="del">
          <ac:chgData name="Siegbert Rudolph" userId="2af4d44886c067cc" providerId="LiveId" clId="{3F9D710A-BAD2-4668-BD19-2CB0D6D0CF59}" dt="2022-07-08T16:13:10.465" v="84" actId="478"/>
          <ac:spMkLst>
            <pc:docMk/>
            <pc:sldMk cId="897225545" sldId="813"/>
            <ac:spMk id="3" creationId="{7FC66833-7B20-4EB5-A6B3-09B87208603A}"/>
          </ac:spMkLst>
        </pc:spChg>
        <pc:spChg chg="mod">
          <ac:chgData name="Siegbert Rudolph" userId="2af4d44886c067cc" providerId="LiveId" clId="{3F9D710A-BAD2-4668-BD19-2CB0D6D0CF59}" dt="2022-07-08T16:13:10.465" v="89" actId="1076"/>
          <ac:spMkLst>
            <pc:docMk/>
            <pc:sldMk cId="897225545" sldId="813"/>
            <ac:spMk id="12" creationId="{1A634508-EC5B-C073-FC2A-1C031C7D9952}"/>
          </ac:spMkLst>
        </pc:spChg>
      </pc:sldChg>
      <pc:sldChg chg="delSp modSp mod">
        <pc:chgData name="Siegbert Rudolph" userId="2af4d44886c067cc" providerId="LiveId" clId="{3F9D710A-BAD2-4668-BD19-2CB0D6D0CF59}" dt="2022-07-08T16:13:10.528" v="173" actId="1076"/>
        <pc:sldMkLst>
          <pc:docMk/>
          <pc:sldMk cId="728121749" sldId="815"/>
        </pc:sldMkLst>
        <pc:spChg chg="del">
          <ac:chgData name="Siegbert Rudolph" userId="2af4d44886c067cc" providerId="LiveId" clId="{3F9D710A-BAD2-4668-BD19-2CB0D6D0CF59}" dt="2022-07-08T16:13:10.512" v="168" actId="478"/>
          <ac:spMkLst>
            <pc:docMk/>
            <pc:sldMk cId="728121749" sldId="815"/>
            <ac:spMk id="2" creationId="{5E9B202C-137C-4422-A765-59FD12CC3E6A}"/>
          </ac:spMkLst>
        </pc:spChg>
        <pc:spChg chg="mod">
          <ac:chgData name="Siegbert Rudolph" userId="2af4d44886c067cc" providerId="LiveId" clId="{3F9D710A-BAD2-4668-BD19-2CB0D6D0CF59}" dt="2022-07-08T16:13:10.528" v="173" actId="1076"/>
          <ac:spMkLst>
            <pc:docMk/>
            <pc:sldMk cId="728121749" sldId="815"/>
            <ac:spMk id="3" creationId="{E77E016E-FFEF-FD67-BBCA-32211D4EDFFF}"/>
          </ac:spMkLst>
        </pc:spChg>
      </pc:sldChg>
      <pc:sldChg chg="delSp modSp mod">
        <pc:chgData name="Siegbert Rudolph" userId="2af4d44886c067cc" providerId="LiveId" clId="{3F9D710A-BAD2-4668-BD19-2CB0D6D0CF59}" dt="2022-07-08T16:13:10.403" v="17" actId="1076"/>
        <pc:sldMkLst>
          <pc:docMk/>
          <pc:sldMk cId="1093700322" sldId="816"/>
        </pc:sldMkLst>
        <pc:spChg chg="del">
          <ac:chgData name="Siegbert Rudolph" userId="2af4d44886c067cc" providerId="LiveId" clId="{3F9D710A-BAD2-4668-BD19-2CB0D6D0CF59}" dt="2022-07-08T16:13:10.403" v="12" actId="478"/>
          <ac:spMkLst>
            <pc:docMk/>
            <pc:sldMk cId="1093700322" sldId="816"/>
            <ac:spMk id="2" creationId="{047C91E0-6826-4C92-AE20-D0DD7D46D1DA}"/>
          </ac:spMkLst>
        </pc:spChg>
        <pc:spChg chg="mod">
          <ac:chgData name="Siegbert Rudolph" userId="2af4d44886c067cc" providerId="LiveId" clId="{3F9D710A-BAD2-4668-BD19-2CB0D6D0CF59}" dt="2022-07-08T16:13:10.403" v="17" actId="1076"/>
          <ac:spMkLst>
            <pc:docMk/>
            <pc:sldMk cId="1093700322" sldId="816"/>
            <ac:spMk id="3" creationId="{6EF53C63-64BF-DF95-17E3-D8A0869CA80D}"/>
          </ac:spMkLst>
        </pc:spChg>
      </pc:sldChg>
      <pc:sldChg chg="delSp modSp mod">
        <pc:chgData name="Siegbert Rudolph" userId="2af4d44886c067cc" providerId="LiveId" clId="{3F9D710A-BAD2-4668-BD19-2CB0D6D0CF59}" dt="2022-07-08T16:13:10.418" v="29" actId="1076"/>
        <pc:sldMkLst>
          <pc:docMk/>
          <pc:sldMk cId="4179578959" sldId="819"/>
        </pc:sldMkLst>
        <pc:spChg chg="del">
          <ac:chgData name="Siegbert Rudolph" userId="2af4d44886c067cc" providerId="LiveId" clId="{3F9D710A-BAD2-4668-BD19-2CB0D6D0CF59}" dt="2022-07-08T16:13:10.418" v="24" actId="478"/>
          <ac:spMkLst>
            <pc:docMk/>
            <pc:sldMk cId="4179578959" sldId="819"/>
            <ac:spMk id="3" creationId="{8A568E58-94BF-4683-98EF-D03F8DAB4322}"/>
          </ac:spMkLst>
        </pc:spChg>
        <pc:spChg chg="mod">
          <ac:chgData name="Siegbert Rudolph" userId="2af4d44886c067cc" providerId="LiveId" clId="{3F9D710A-BAD2-4668-BD19-2CB0D6D0CF59}" dt="2022-07-08T16:13:10.418" v="29" actId="1076"/>
          <ac:spMkLst>
            <pc:docMk/>
            <pc:sldMk cId="4179578959" sldId="819"/>
            <ac:spMk id="4" creationId="{E5493F8E-96BB-10FC-830E-9A6EC7815ECF}"/>
          </ac:spMkLst>
        </pc:spChg>
      </pc:sldChg>
      <pc:sldChg chg="delSp modSp mod">
        <pc:chgData name="Siegbert Rudolph" userId="2af4d44886c067cc" providerId="LiveId" clId="{3F9D710A-BAD2-4668-BD19-2CB0D6D0CF59}" dt="2022-07-08T16:13:10.418" v="23" actId="1076"/>
        <pc:sldMkLst>
          <pc:docMk/>
          <pc:sldMk cId="1913030796" sldId="820"/>
        </pc:sldMkLst>
        <pc:spChg chg="del">
          <ac:chgData name="Siegbert Rudolph" userId="2af4d44886c067cc" providerId="LiveId" clId="{3F9D710A-BAD2-4668-BD19-2CB0D6D0CF59}" dt="2022-07-08T16:13:10.403" v="18" actId="478"/>
          <ac:spMkLst>
            <pc:docMk/>
            <pc:sldMk cId="1913030796" sldId="820"/>
            <ac:spMk id="2" creationId="{5AA27500-B857-4D55-A016-E4D094B62911}"/>
          </ac:spMkLst>
        </pc:spChg>
        <pc:spChg chg="mod">
          <ac:chgData name="Siegbert Rudolph" userId="2af4d44886c067cc" providerId="LiveId" clId="{3F9D710A-BAD2-4668-BD19-2CB0D6D0CF59}" dt="2022-07-08T16:13:10.418" v="23" actId="1076"/>
          <ac:spMkLst>
            <pc:docMk/>
            <pc:sldMk cId="1913030796" sldId="820"/>
            <ac:spMk id="4" creationId="{16635B65-560D-D7A7-2104-F0C0D699A2B7}"/>
          </ac:spMkLst>
        </pc:spChg>
      </pc:sldChg>
      <pc:sldChg chg="delSp modSp mod">
        <pc:chgData name="Siegbert Rudolph" userId="2af4d44886c067cc" providerId="LiveId" clId="{3F9D710A-BAD2-4668-BD19-2CB0D6D0CF59}" dt="2022-07-08T16:13:10.450" v="65" actId="1076"/>
        <pc:sldMkLst>
          <pc:docMk/>
          <pc:sldMk cId="2518584997" sldId="821"/>
        </pc:sldMkLst>
        <pc:spChg chg="del">
          <ac:chgData name="Siegbert Rudolph" userId="2af4d44886c067cc" providerId="LiveId" clId="{3F9D710A-BAD2-4668-BD19-2CB0D6D0CF59}" dt="2022-07-08T16:13:10.450" v="60" actId="478"/>
          <ac:spMkLst>
            <pc:docMk/>
            <pc:sldMk cId="2518584997" sldId="821"/>
            <ac:spMk id="29" creationId="{308F05FD-5828-4127-9B2F-02AA6673C3E3}"/>
          </ac:spMkLst>
        </pc:spChg>
        <pc:spChg chg="mod">
          <ac:chgData name="Siegbert Rudolph" userId="2af4d44886c067cc" providerId="LiveId" clId="{3F9D710A-BAD2-4668-BD19-2CB0D6D0CF59}" dt="2022-07-08T16:13:10.450" v="65" actId="1076"/>
          <ac:spMkLst>
            <pc:docMk/>
            <pc:sldMk cId="2518584997" sldId="821"/>
            <ac:spMk id="30" creationId="{00F1B582-AE93-D63F-AD0A-0AB4E3CB4605}"/>
          </ac:spMkLst>
        </pc:spChg>
      </pc:sldChg>
      <pc:sldChg chg="delSp modSp mod">
        <pc:chgData name="Siegbert Rudolph" userId="2af4d44886c067cc" providerId="LiveId" clId="{3F9D710A-BAD2-4668-BD19-2CB0D6D0CF59}" dt="2022-07-08T16:13:10.465" v="83" actId="1076"/>
        <pc:sldMkLst>
          <pc:docMk/>
          <pc:sldMk cId="3043233698" sldId="822"/>
        </pc:sldMkLst>
        <pc:spChg chg="del">
          <ac:chgData name="Siegbert Rudolph" userId="2af4d44886c067cc" providerId="LiveId" clId="{3F9D710A-BAD2-4668-BD19-2CB0D6D0CF59}" dt="2022-07-08T16:13:10.465" v="78" actId="478"/>
          <ac:spMkLst>
            <pc:docMk/>
            <pc:sldMk cId="3043233698" sldId="822"/>
            <ac:spMk id="9" creationId="{F2134336-4FB9-48BC-988A-C8D3030C0ECE}"/>
          </ac:spMkLst>
        </pc:spChg>
        <pc:spChg chg="mod">
          <ac:chgData name="Siegbert Rudolph" userId="2af4d44886c067cc" providerId="LiveId" clId="{3F9D710A-BAD2-4668-BD19-2CB0D6D0CF59}" dt="2022-07-08T16:13:10.465" v="83" actId="1076"/>
          <ac:spMkLst>
            <pc:docMk/>
            <pc:sldMk cId="3043233698" sldId="822"/>
            <ac:spMk id="10" creationId="{A0A4408A-672F-229E-47EB-DCB3A1F0C818}"/>
          </ac:spMkLst>
        </pc:spChg>
      </pc:sldChg>
      <pc:sldChg chg="delSp modSp mod">
        <pc:chgData name="Siegbert Rudolph" userId="2af4d44886c067cc" providerId="LiveId" clId="{3F9D710A-BAD2-4668-BD19-2CB0D6D0CF59}" dt="2022-07-08T16:13:10.481" v="101" actId="1076"/>
        <pc:sldMkLst>
          <pc:docMk/>
          <pc:sldMk cId="2179629133" sldId="833"/>
        </pc:sldMkLst>
        <pc:spChg chg="del">
          <ac:chgData name="Siegbert Rudolph" userId="2af4d44886c067cc" providerId="LiveId" clId="{3F9D710A-BAD2-4668-BD19-2CB0D6D0CF59}" dt="2022-07-08T16:13:10.481" v="96" actId="478"/>
          <ac:spMkLst>
            <pc:docMk/>
            <pc:sldMk cId="2179629133" sldId="833"/>
            <ac:spMk id="4" creationId="{B0648E71-3D56-4857-84BD-6C9831888E20}"/>
          </ac:spMkLst>
        </pc:spChg>
        <pc:spChg chg="mod">
          <ac:chgData name="Siegbert Rudolph" userId="2af4d44886c067cc" providerId="LiveId" clId="{3F9D710A-BAD2-4668-BD19-2CB0D6D0CF59}" dt="2022-07-08T16:13:10.481" v="101" actId="1076"/>
          <ac:spMkLst>
            <pc:docMk/>
            <pc:sldMk cId="2179629133" sldId="833"/>
            <ac:spMk id="5" creationId="{7EAD612B-775D-6A4B-B27A-1A0D91EBCCA8}"/>
          </ac:spMkLst>
        </pc:spChg>
      </pc:sldChg>
      <pc:sldChg chg="delSp modSp mod">
        <pc:chgData name="Siegbert Rudolph" userId="2af4d44886c067cc" providerId="LiveId" clId="{3F9D710A-BAD2-4668-BD19-2CB0D6D0CF59}" dt="2022-07-08T16:13:10.403" v="11" actId="1076"/>
        <pc:sldMkLst>
          <pc:docMk/>
          <pc:sldMk cId="1801646144" sldId="853"/>
        </pc:sldMkLst>
        <pc:spChg chg="del">
          <ac:chgData name="Siegbert Rudolph" userId="2af4d44886c067cc" providerId="LiveId" clId="{3F9D710A-BAD2-4668-BD19-2CB0D6D0CF59}" dt="2022-07-08T16:13:10.403" v="6" actId="478"/>
          <ac:spMkLst>
            <pc:docMk/>
            <pc:sldMk cId="1801646144" sldId="853"/>
            <ac:spMk id="2" creationId="{4E611237-FAC1-4A60-92F4-0D4CF44F3E76}"/>
          </ac:spMkLst>
        </pc:spChg>
        <pc:spChg chg="mod">
          <ac:chgData name="Siegbert Rudolph" userId="2af4d44886c067cc" providerId="LiveId" clId="{3F9D710A-BAD2-4668-BD19-2CB0D6D0CF59}" dt="2022-07-08T16:13:10.403" v="11" actId="1076"/>
          <ac:spMkLst>
            <pc:docMk/>
            <pc:sldMk cId="1801646144" sldId="853"/>
            <ac:spMk id="3" creationId="{84F56771-EB5B-4377-83DF-365BCF167A85}"/>
          </ac:spMkLst>
        </pc:spChg>
      </pc:sldChg>
      <pc:sldChg chg="delSp modSp mod">
        <pc:chgData name="Siegbert Rudolph" userId="2af4d44886c067cc" providerId="LiveId" clId="{3F9D710A-BAD2-4668-BD19-2CB0D6D0CF59}" dt="2022-07-08T16:13:10.481" v="95" actId="1076"/>
        <pc:sldMkLst>
          <pc:docMk/>
          <pc:sldMk cId="2717213474" sldId="856"/>
        </pc:sldMkLst>
        <pc:spChg chg="del">
          <ac:chgData name="Siegbert Rudolph" userId="2af4d44886c067cc" providerId="LiveId" clId="{3F9D710A-BAD2-4668-BD19-2CB0D6D0CF59}" dt="2022-07-08T16:13:10.465" v="90" actId="478"/>
          <ac:spMkLst>
            <pc:docMk/>
            <pc:sldMk cId="2717213474" sldId="856"/>
            <ac:spMk id="3" creationId="{08AE1F09-14B6-4CBD-8228-DA8D7E6D0214}"/>
          </ac:spMkLst>
        </pc:spChg>
        <pc:spChg chg="mod">
          <ac:chgData name="Siegbert Rudolph" userId="2af4d44886c067cc" providerId="LiveId" clId="{3F9D710A-BAD2-4668-BD19-2CB0D6D0CF59}" dt="2022-07-08T16:13:10.481" v="95" actId="1076"/>
          <ac:spMkLst>
            <pc:docMk/>
            <pc:sldMk cId="2717213474" sldId="856"/>
            <ac:spMk id="4" creationId="{310209A8-2D4E-F41F-3156-711C0C1BD111}"/>
          </ac:spMkLst>
        </pc:spChg>
      </pc:sldChg>
      <pc:sldChg chg="delSp modSp mod">
        <pc:chgData name="Siegbert Rudolph" userId="2af4d44886c067cc" providerId="LiveId" clId="{3F9D710A-BAD2-4668-BD19-2CB0D6D0CF59}" dt="2022-07-08T16:13:10.434" v="35" actId="1076"/>
        <pc:sldMkLst>
          <pc:docMk/>
          <pc:sldMk cId="383984899" sldId="857"/>
        </pc:sldMkLst>
        <pc:spChg chg="del">
          <ac:chgData name="Siegbert Rudolph" userId="2af4d44886c067cc" providerId="LiveId" clId="{3F9D710A-BAD2-4668-BD19-2CB0D6D0CF59}" dt="2022-07-08T16:13:10.418" v="30" actId="478"/>
          <ac:spMkLst>
            <pc:docMk/>
            <pc:sldMk cId="383984899" sldId="857"/>
            <ac:spMk id="3" creationId="{6B97073B-07C8-4D8A-A049-1A25551C9FFE}"/>
          </ac:spMkLst>
        </pc:spChg>
        <pc:spChg chg="mod">
          <ac:chgData name="Siegbert Rudolph" userId="2af4d44886c067cc" providerId="LiveId" clId="{3F9D710A-BAD2-4668-BD19-2CB0D6D0CF59}" dt="2022-07-08T16:13:10.434" v="35" actId="1076"/>
          <ac:spMkLst>
            <pc:docMk/>
            <pc:sldMk cId="383984899" sldId="857"/>
            <ac:spMk id="4" creationId="{D09E3D35-08D7-E224-E784-C095920D293A}"/>
          </ac:spMkLst>
        </pc:spChg>
      </pc:sldChg>
      <pc:sldChg chg="delSp modSp mod">
        <pc:chgData name="Siegbert Rudolph" userId="2af4d44886c067cc" providerId="LiveId" clId="{3F9D710A-BAD2-4668-BD19-2CB0D6D0CF59}" dt="2022-07-08T16:13:10.434" v="41" actId="1076"/>
        <pc:sldMkLst>
          <pc:docMk/>
          <pc:sldMk cId="2760787236" sldId="858"/>
        </pc:sldMkLst>
        <pc:spChg chg="del">
          <ac:chgData name="Siegbert Rudolph" userId="2af4d44886c067cc" providerId="LiveId" clId="{3F9D710A-BAD2-4668-BD19-2CB0D6D0CF59}" dt="2022-07-08T16:13:10.434" v="36" actId="478"/>
          <ac:spMkLst>
            <pc:docMk/>
            <pc:sldMk cId="2760787236" sldId="858"/>
            <ac:spMk id="3" creationId="{60B77E10-3E3E-4C60-888F-294878165B62}"/>
          </ac:spMkLst>
        </pc:spChg>
        <pc:spChg chg="mod">
          <ac:chgData name="Siegbert Rudolph" userId="2af4d44886c067cc" providerId="LiveId" clId="{3F9D710A-BAD2-4668-BD19-2CB0D6D0CF59}" dt="2022-07-08T16:13:10.434" v="41" actId="1076"/>
          <ac:spMkLst>
            <pc:docMk/>
            <pc:sldMk cId="2760787236" sldId="858"/>
            <ac:spMk id="4" creationId="{6851A693-C46A-9310-68A1-85591917A0DC}"/>
          </ac:spMkLst>
        </pc:spChg>
      </pc:sldChg>
      <pc:sldChg chg="delSp modSp mod">
        <pc:chgData name="Siegbert Rudolph" userId="2af4d44886c067cc" providerId="LiveId" clId="{3F9D710A-BAD2-4668-BD19-2CB0D6D0CF59}" dt="2022-07-08T16:13:10.481" v="107" actId="1076"/>
        <pc:sldMkLst>
          <pc:docMk/>
          <pc:sldMk cId="2626118380" sldId="860"/>
        </pc:sldMkLst>
        <pc:spChg chg="del">
          <ac:chgData name="Siegbert Rudolph" userId="2af4d44886c067cc" providerId="LiveId" clId="{3F9D710A-BAD2-4668-BD19-2CB0D6D0CF59}" dt="2022-07-08T16:13:10.481" v="102" actId="478"/>
          <ac:spMkLst>
            <pc:docMk/>
            <pc:sldMk cId="2626118380" sldId="860"/>
            <ac:spMk id="2" creationId="{28400FCB-2B28-45D2-A1ED-1464382436DF}"/>
          </ac:spMkLst>
        </pc:spChg>
        <pc:spChg chg="mod">
          <ac:chgData name="Siegbert Rudolph" userId="2af4d44886c067cc" providerId="LiveId" clId="{3F9D710A-BAD2-4668-BD19-2CB0D6D0CF59}" dt="2022-07-08T16:13:10.481" v="107" actId="1076"/>
          <ac:spMkLst>
            <pc:docMk/>
            <pc:sldMk cId="2626118380" sldId="860"/>
            <ac:spMk id="3" creationId="{24B723F1-9F69-62EA-E04D-48DDD3ED7714}"/>
          </ac:spMkLst>
        </pc:spChg>
      </pc:sldChg>
      <pc:sldChg chg="delSp modSp mod">
        <pc:chgData name="Siegbert Rudolph" userId="2af4d44886c067cc" providerId="LiveId" clId="{3F9D710A-BAD2-4668-BD19-2CB0D6D0CF59}" dt="2022-07-08T16:13:10.481" v="113" actId="1076"/>
        <pc:sldMkLst>
          <pc:docMk/>
          <pc:sldMk cId="3453249828" sldId="861"/>
        </pc:sldMkLst>
        <pc:spChg chg="del">
          <ac:chgData name="Siegbert Rudolph" userId="2af4d44886c067cc" providerId="LiveId" clId="{3F9D710A-BAD2-4668-BD19-2CB0D6D0CF59}" dt="2022-07-08T16:13:10.481" v="108" actId="478"/>
          <ac:spMkLst>
            <pc:docMk/>
            <pc:sldMk cId="3453249828" sldId="861"/>
            <ac:spMk id="2" creationId="{A052BFC3-892E-4183-97A9-92744708552B}"/>
          </ac:spMkLst>
        </pc:spChg>
        <pc:spChg chg="mod">
          <ac:chgData name="Siegbert Rudolph" userId="2af4d44886c067cc" providerId="LiveId" clId="{3F9D710A-BAD2-4668-BD19-2CB0D6D0CF59}" dt="2022-07-08T16:13:10.481" v="113" actId="1076"/>
          <ac:spMkLst>
            <pc:docMk/>
            <pc:sldMk cId="3453249828" sldId="861"/>
            <ac:spMk id="3" creationId="{200C0A68-C168-0B12-B99A-54D1B380638A}"/>
          </ac:spMkLst>
        </pc:spChg>
      </pc:sldChg>
      <pc:sldChg chg="delSp modSp mod">
        <pc:chgData name="Siegbert Rudolph" userId="2af4d44886c067cc" providerId="LiveId" clId="{3F9D710A-BAD2-4668-BD19-2CB0D6D0CF59}" dt="2022-07-08T16:13:10.496" v="119" actId="1076"/>
        <pc:sldMkLst>
          <pc:docMk/>
          <pc:sldMk cId="4014248039" sldId="862"/>
        </pc:sldMkLst>
        <pc:spChg chg="del">
          <ac:chgData name="Siegbert Rudolph" userId="2af4d44886c067cc" providerId="LiveId" clId="{3F9D710A-BAD2-4668-BD19-2CB0D6D0CF59}" dt="2022-07-08T16:13:10.481" v="114" actId="478"/>
          <ac:spMkLst>
            <pc:docMk/>
            <pc:sldMk cId="4014248039" sldId="862"/>
            <ac:spMk id="2" creationId="{3A6F624D-15AD-42C8-BCD7-3B4754F6356B}"/>
          </ac:spMkLst>
        </pc:spChg>
        <pc:spChg chg="mod">
          <ac:chgData name="Siegbert Rudolph" userId="2af4d44886c067cc" providerId="LiveId" clId="{3F9D710A-BAD2-4668-BD19-2CB0D6D0CF59}" dt="2022-07-08T16:13:10.496" v="119" actId="1076"/>
          <ac:spMkLst>
            <pc:docMk/>
            <pc:sldMk cId="4014248039" sldId="862"/>
            <ac:spMk id="3" creationId="{06A1DF40-F945-00FB-D0F9-F0D709F9295C}"/>
          </ac:spMkLst>
        </pc:spChg>
      </pc:sldChg>
      <pc:sldChg chg="delSp modSp mod">
        <pc:chgData name="Siegbert Rudolph" userId="2af4d44886c067cc" providerId="LiveId" clId="{3F9D710A-BAD2-4668-BD19-2CB0D6D0CF59}" dt="2022-07-08T16:13:10.496" v="125" actId="1076"/>
        <pc:sldMkLst>
          <pc:docMk/>
          <pc:sldMk cId="3553571451" sldId="863"/>
        </pc:sldMkLst>
        <pc:spChg chg="del">
          <ac:chgData name="Siegbert Rudolph" userId="2af4d44886c067cc" providerId="LiveId" clId="{3F9D710A-BAD2-4668-BD19-2CB0D6D0CF59}" dt="2022-07-08T16:13:10.496" v="120" actId="478"/>
          <ac:spMkLst>
            <pc:docMk/>
            <pc:sldMk cId="3553571451" sldId="863"/>
            <ac:spMk id="2" creationId="{5A6AEE48-A826-4B8B-939E-5712C0355FEF}"/>
          </ac:spMkLst>
        </pc:spChg>
        <pc:spChg chg="mod">
          <ac:chgData name="Siegbert Rudolph" userId="2af4d44886c067cc" providerId="LiveId" clId="{3F9D710A-BAD2-4668-BD19-2CB0D6D0CF59}" dt="2022-07-08T16:13:10.496" v="125" actId="1076"/>
          <ac:spMkLst>
            <pc:docMk/>
            <pc:sldMk cId="3553571451" sldId="863"/>
            <ac:spMk id="3" creationId="{62054EAF-B80A-DC1A-0090-F9CE69BE07AF}"/>
          </ac:spMkLst>
        </pc:spChg>
      </pc:sldChg>
      <pc:sldChg chg="delSp modSp mod">
        <pc:chgData name="Siegbert Rudolph" userId="2af4d44886c067cc" providerId="LiveId" clId="{3F9D710A-BAD2-4668-BD19-2CB0D6D0CF59}" dt="2022-07-08T16:13:10.496" v="131" actId="1076"/>
        <pc:sldMkLst>
          <pc:docMk/>
          <pc:sldMk cId="2413269461" sldId="864"/>
        </pc:sldMkLst>
        <pc:spChg chg="del">
          <ac:chgData name="Siegbert Rudolph" userId="2af4d44886c067cc" providerId="LiveId" clId="{3F9D710A-BAD2-4668-BD19-2CB0D6D0CF59}" dt="2022-07-08T16:13:10.496" v="126" actId="478"/>
          <ac:spMkLst>
            <pc:docMk/>
            <pc:sldMk cId="2413269461" sldId="864"/>
            <ac:spMk id="2" creationId="{81B44C8C-5FEE-4E1B-8FCF-2EC09E7D54F4}"/>
          </ac:spMkLst>
        </pc:spChg>
        <pc:spChg chg="mod">
          <ac:chgData name="Siegbert Rudolph" userId="2af4d44886c067cc" providerId="LiveId" clId="{3F9D710A-BAD2-4668-BD19-2CB0D6D0CF59}" dt="2022-07-08T16:13:10.496" v="131" actId="1076"/>
          <ac:spMkLst>
            <pc:docMk/>
            <pc:sldMk cId="2413269461" sldId="864"/>
            <ac:spMk id="3" creationId="{0EB4DC71-A61F-0037-C2E6-104250AA3698}"/>
          </ac:spMkLst>
        </pc:spChg>
      </pc:sldChg>
      <pc:sldChg chg="delSp modSp mod">
        <pc:chgData name="Siegbert Rudolph" userId="2af4d44886c067cc" providerId="LiveId" clId="{3F9D710A-BAD2-4668-BD19-2CB0D6D0CF59}" dt="2022-07-08T16:13:10.496" v="137" actId="1076"/>
        <pc:sldMkLst>
          <pc:docMk/>
          <pc:sldMk cId="3625058081" sldId="865"/>
        </pc:sldMkLst>
        <pc:spChg chg="del">
          <ac:chgData name="Siegbert Rudolph" userId="2af4d44886c067cc" providerId="LiveId" clId="{3F9D710A-BAD2-4668-BD19-2CB0D6D0CF59}" dt="2022-07-08T16:13:10.496" v="132" actId="478"/>
          <ac:spMkLst>
            <pc:docMk/>
            <pc:sldMk cId="3625058081" sldId="865"/>
            <ac:spMk id="2" creationId="{70C7C95F-E07B-474F-AA0B-6E59C701D585}"/>
          </ac:spMkLst>
        </pc:spChg>
        <pc:spChg chg="mod">
          <ac:chgData name="Siegbert Rudolph" userId="2af4d44886c067cc" providerId="LiveId" clId="{3F9D710A-BAD2-4668-BD19-2CB0D6D0CF59}" dt="2022-07-08T16:13:10.496" v="137" actId="1076"/>
          <ac:spMkLst>
            <pc:docMk/>
            <pc:sldMk cId="3625058081" sldId="865"/>
            <ac:spMk id="3" creationId="{20955CFB-298F-6A88-4688-DC43C6905227}"/>
          </ac:spMkLst>
        </pc:spChg>
      </pc:sldChg>
      <pc:sldChg chg="delSp modSp mod">
        <pc:chgData name="Siegbert Rudolph" userId="2af4d44886c067cc" providerId="LiveId" clId="{3F9D710A-BAD2-4668-BD19-2CB0D6D0CF59}" dt="2022-07-08T16:13:10.496" v="143" actId="1076"/>
        <pc:sldMkLst>
          <pc:docMk/>
          <pc:sldMk cId="1531805300" sldId="866"/>
        </pc:sldMkLst>
        <pc:spChg chg="del">
          <ac:chgData name="Siegbert Rudolph" userId="2af4d44886c067cc" providerId="LiveId" clId="{3F9D710A-BAD2-4668-BD19-2CB0D6D0CF59}" dt="2022-07-08T16:13:10.496" v="138" actId="478"/>
          <ac:spMkLst>
            <pc:docMk/>
            <pc:sldMk cId="1531805300" sldId="866"/>
            <ac:spMk id="2" creationId="{6072FEFE-9EF1-492C-8116-C4CDE43DB848}"/>
          </ac:spMkLst>
        </pc:spChg>
        <pc:spChg chg="mod">
          <ac:chgData name="Siegbert Rudolph" userId="2af4d44886c067cc" providerId="LiveId" clId="{3F9D710A-BAD2-4668-BD19-2CB0D6D0CF59}" dt="2022-07-08T16:13:10.496" v="143" actId="1076"/>
          <ac:spMkLst>
            <pc:docMk/>
            <pc:sldMk cId="1531805300" sldId="866"/>
            <ac:spMk id="3" creationId="{170CF407-DCB6-3198-A741-131D55861841}"/>
          </ac:spMkLst>
        </pc:spChg>
      </pc:sldChg>
      <pc:sldChg chg="delSp modSp mod">
        <pc:chgData name="Siegbert Rudolph" userId="2af4d44886c067cc" providerId="LiveId" clId="{3F9D710A-BAD2-4668-BD19-2CB0D6D0CF59}" dt="2022-07-08T16:13:10.512" v="149" actId="1076"/>
        <pc:sldMkLst>
          <pc:docMk/>
          <pc:sldMk cId="1317857197" sldId="867"/>
        </pc:sldMkLst>
        <pc:spChg chg="del">
          <ac:chgData name="Siegbert Rudolph" userId="2af4d44886c067cc" providerId="LiveId" clId="{3F9D710A-BAD2-4668-BD19-2CB0D6D0CF59}" dt="2022-07-08T16:13:10.496" v="144" actId="478"/>
          <ac:spMkLst>
            <pc:docMk/>
            <pc:sldMk cId="1317857197" sldId="867"/>
            <ac:spMk id="2" creationId="{0CAA6D00-CA8B-4495-899D-033D284253FA}"/>
          </ac:spMkLst>
        </pc:spChg>
        <pc:spChg chg="mod">
          <ac:chgData name="Siegbert Rudolph" userId="2af4d44886c067cc" providerId="LiveId" clId="{3F9D710A-BAD2-4668-BD19-2CB0D6D0CF59}" dt="2022-07-08T16:13:10.512" v="149" actId="1076"/>
          <ac:spMkLst>
            <pc:docMk/>
            <pc:sldMk cId="1317857197" sldId="867"/>
            <ac:spMk id="3" creationId="{9E1652E3-85FB-90D4-4B4C-5FF77E0EC21F}"/>
          </ac:spMkLst>
        </pc:spChg>
      </pc:sldChg>
      <pc:sldChg chg="delSp modSp mod">
        <pc:chgData name="Siegbert Rudolph" userId="2af4d44886c067cc" providerId="LiveId" clId="{3F9D710A-BAD2-4668-BD19-2CB0D6D0CF59}" dt="2022-07-08T16:13:10.512" v="155" actId="1076"/>
        <pc:sldMkLst>
          <pc:docMk/>
          <pc:sldMk cId="3381347025" sldId="868"/>
        </pc:sldMkLst>
        <pc:spChg chg="del">
          <ac:chgData name="Siegbert Rudolph" userId="2af4d44886c067cc" providerId="LiveId" clId="{3F9D710A-BAD2-4668-BD19-2CB0D6D0CF59}" dt="2022-07-08T16:13:10.512" v="150" actId="478"/>
          <ac:spMkLst>
            <pc:docMk/>
            <pc:sldMk cId="3381347025" sldId="868"/>
            <ac:spMk id="2" creationId="{F2359193-A983-41AD-B8E9-2EA03CDA1ED5}"/>
          </ac:spMkLst>
        </pc:spChg>
        <pc:spChg chg="mod">
          <ac:chgData name="Siegbert Rudolph" userId="2af4d44886c067cc" providerId="LiveId" clId="{3F9D710A-BAD2-4668-BD19-2CB0D6D0CF59}" dt="2022-07-08T16:13:10.512" v="155" actId="1076"/>
          <ac:spMkLst>
            <pc:docMk/>
            <pc:sldMk cId="3381347025" sldId="868"/>
            <ac:spMk id="3" creationId="{4FC93708-0B64-2E65-E63F-F4A79EE04E48}"/>
          </ac:spMkLst>
        </pc:spChg>
      </pc:sldChg>
      <pc:sldChg chg="delSp modSp mod">
        <pc:chgData name="Siegbert Rudolph" userId="2af4d44886c067cc" providerId="LiveId" clId="{3F9D710A-BAD2-4668-BD19-2CB0D6D0CF59}" dt="2022-07-08T16:13:10.403" v="5" actId="1076"/>
        <pc:sldMkLst>
          <pc:docMk/>
          <pc:sldMk cId="3307659765" sldId="872"/>
        </pc:sldMkLst>
        <pc:spChg chg="del">
          <ac:chgData name="Siegbert Rudolph" userId="2af4d44886c067cc" providerId="LiveId" clId="{3F9D710A-BAD2-4668-BD19-2CB0D6D0CF59}" dt="2022-07-08T16:13:10.403" v="0" actId="478"/>
          <ac:spMkLst>
            <pc:docMk/>
            <pc:sldMk cId="3307659765" sldId="872"/>
            <ac:spMk id="2" creationId="{352A92CD-2244-47CF-9448-3BE68329354F}"/>
          </ac:spMkLst>
        </pc:spChg>
        <pc:spChg chg="mod">
          <ac:chgData name="Siegbert Rudolph" userId="2af4d44886c067cc" providerId="LiveId" clId="{3F9D710A-BAD2-4668-BD19-2CB0D6D0CF59}" dt="2022-07-08T16:13:10.403" v="5" actId="1076"/>
          <ac:spMkLst>
            <pc:docMk/>
            <pc:sldMk cId="3307659765" sldId="872"/>
            <ac:spMk id="3" creationId="{B2A98642-DE2C-6EBB-0ABC-DAD07A66BE53}"/>
          </ac:spMkLst>
        </pc:spChg>
      </pc:sldChg>
      <pc:sldChg chg="delSp modSp mod">
        <pc:chgData name="Siegbert Rudolph" userId="2af4d44886c067cc" providerId="LiveId" clId="{3F9D710A-BAD2-4668-BD19-2CB0D6D0CF59}" dt="2022-07-08T16:13:10.512" v="161" actId="1076"/>
        <pc:sldMkLst>
          <pc:docMk/>
          <pc:sldMk cId="25120496" sldId="873"/>
        </pc:sldMkLst>
        <pc:spChg chg="del">
          <ac:chgData name="Siegbert Rudolph" userId="2af4d44886c067cc" providerId="LiveId" clId="{3F9D710A-BAD2-4668-BD19-2CB0D6D0CF59}" dt="2022-07-08T16:13:10.512" v="156" actId="478"/>
          <ac:spMkLst>
            <pc:docMk/>
            <pc:sldMk cId="25120496" sldId="873"/>
            <ac:spMk id="2" creationId="{993DA37D-59FD-41D4-AA1A-17AE4EB48EA1}"/>
          </ac:spMkLst>
        </pc:spChg>
        <pc:spChg chg="mod">
          <ac:chgData name="Siegbert Rudolph" userId="2af4d44886c067cc" providerId="LiveId" clId="{3F9D710A-BAD2-4668-BD19-2CB0D6D0CF59}" dt="2022-07-08T16:13:10.512" v="161" actId="1076"/>
          <ac:spMkLst>
            <pc:docMk/>
            <pc:sldMk cId="25120496" sldId="873"/>
            <ac:spMk id="3" creationId="{93E6913F-9D6E-FDFF-13BB-0C55EBF808C6}"/>
          </ac:spMkLst>
        </pc:spChg>
      </pc:sldChg>
      <pc:sldChg chg="delSp modSp mod">
        <pc:chgData name="Siegbert Rudolph" userId="2af4d44886c067cc" providerId="LiveId" clId="{3F9D710A-BAD2-4668-BD19-2CB0D6D0CF59}" dt="2022-07-08T16:13:10.528" v="179" actId="1076"/>
        <pc:sldMkLst>
          <pc:docMk/>
          <pc:sldMk cId="351300885" sldId="874"/>
        </pc:sldMkLst>
        <pc:spChg chg="del">
          <ac:chgData name="Siegbert Rudolph" userId="2af4d44886c067cc" providerId="LiveId" clId="{3F9D710A-BAD2-4668-BD19-2CB0D6D0CF59}" dt="2022-07-08T16:13:10.528" v="174" actId="478"/>
          <ac:spMkLst>
            <pc:docMk/>
            <pc:sldMk cId="351300885" sldId="874"/>
            <ac:spMk id="3" creationId="{CEEFBCB4-30F5-4024-A9DB-D2F4BCF5DE01}"/>
          </ac:spMkLst>
        </pc:spChg>
        <pc:spChg chg="mod">
          <ac:chgData name="Siegbert Rudolph" userId="2af4d44886c067cc" providerId="LiveId" clId="{3F9D710A-BAD2-4668-BD19-2CB0D6D0CF59}" dt="2022-07-08T16:13:10.528" v="179" actId="1076"/>
          <ac:spMkLst>
            <pc:docMk/>
            <pc:sldMk cId="351300885" sldId="874"/>
            <ac:spMk id="4" creationId="{43CF9DF4-E528-A1A5-555E-C2ECCF15E161}"/>
          </ac:spMkLst>
        </pc:spChg>
      </pc:sldChg>
      <pc:sldChg chg="delSp modSp mod">
        <pc:chgData name="Siegbert Rudolph" userId="2af4d44886c067cc" providerId="LiveId" clId="{3F9D710A-BAD2-4668-BD19-2CB0D6D0CF59}" dt="2022-07-08T16:13:10.528" v="185" actId="1076"/>
        <pc:sldMkLst>
          <pc:docMk/>
          <pc:sldMk cId="1651944433" sldId="875"/>
        </pc:sldMkLst>
        <pc:spChg chg="del">
          <ac:chgData name="Siegbert Rudolph" userId="2af4d44886c067cc" providerId="LiveId" clId="{3F9D710A-BAD2-4668-BD19-2CB0D6D0CF59}" dt="2022-07-08T16:13:10.528" v="180" actId="478"/>
          <ac:spMkLst>
            <pc:docMk/>
            <pc:sldMk cId="1651944433" sldId="875"/>
            <ac:spMk id="3" creationId="{97B0C24F-4A0B-47EF-AA51-3124C59A7BAA}"/>
          </ac:spMkLst>
        </pc:spChg>
        <pc:spChg chg="mod">
          <ac:chgData name="Siegbert Rudolph" userId="2af4d44886c067cc" providerId="LiveId" clId="{3F9D710A-BAD2-4668-BD19-2CB0D6D0CF59}" dt="2022-07-08T16:13:10.528" v="185" actId="1076"/>
          <ac:spMkLst>
            <pc:docMk/>
            <pc:sldMk cId="1651944433" sldId="875"/>
            <ac:spMk id="4" creationId="{FF12F3AA-025F-2E86-9E16-C8F34FAF5D81}"/>
          </ac:spMkLst>
        </pc:spChg>
      </pc:sldChg>
      <pc:sldChg chg="delSp modSp mod">
        <pc:chgData name="Siegbert Rudolph" userId="2af4d44886c067cc" providerId="LiveId" clId="{3F9D710A-BAD2-4668-BD19-2CB0D6D0CF59}" dt="2022-07-08T16:13:10.528" v="191" actId="1076"/>
        <pc:sldMkLst>
          <pc:docMk/>
          <pc:sldMk cId="293683876" sldId="876"/>
        </pc:sldMkLst>
        <pc:spChg chg="del">
          <ac:chgData name="Siegbert Rudolph" userId="2af4d44886c067cc" providerId="LiveId" clId="{3F9D710A-BAD2-4668-BD19-2CB0D6D0CF59}" dt="2022-07-08T16:13:10.528" v="186" actId="478"/>
          <ac:spMkLst>
            <pc:docMk/>
            <pc:sldMk cId="293683876" sldId="876"/>
            <ac:spMk id="3" creationId="{22942506-E3F4-45EB-B42D-670F42AC3A52}"/>
          </ac:spMkLst>
        </pc:spChg>
        <pc:spChg chg="mod">
          <ac:chgData name="Siegbert Rudolph" userId="2af4d44886c067cc" providerId="LiveId" clId="{3F9D710A-BAD2-4668-BD19-2CB0D6D0CF59}" dt="2022-07-08T16:13:10.528" v="191" actId="1076"/>
          <ac:spMkLst>
            <pc:docMk/>
            <pc:sldMk cId="293683876" sldId="876"/>
            <ac:spMk id="4" creationId="{67C47BB9-4372-0E1F-0362-21C41ACB9CB6}"/>
          </ac:spMkLst>
        </pc:spChg>
      </pc:sldChg>
      <pc:sldChg chg="delSp modSp mod">
        <pc:chgData name="Siegbert Rudolph" userId="2af4d44886c067cc" providerId="LiveId" clId="{3F9D710A-BAD2-4668-BD19-2CB0D6D0CF59}" dt="2022-07-08T16:13:10.543" v="197" actId="1076"/>
        <pc:sldMkLst>
          <pc:docMk/>
          <pc:sldMk cId="2432851012" sldId="877"/>
        </pc:sldMkLst>
        <pc:spChg chg="del">
          <ac:chgData name="Siegbert Rudolph" userId="2af4d44886c067cc" providerId="LiveId" clId="{3F9D710A-BAD2-4668-BD19-2CB0D6D0CF59}" dt="2022-07-08T16:13:10.528" v="192" actId="478"/>
          <ac:spMkLst>
            <pc:docMk/>
            <pc:sldMk cId="2432851012" sldId="877"/>
            <ac:spMk id="2" creationId="{C8EB8821-529E-4DEC-8F91-9B6334C43DFB}"/>
          </ac:spMkLst>
        </pc:spChg>
        <pc:spChg chg="mod">
          <ac:chgData name="Siegbert Rudolph" userId="2af4d44886c067cc" providerId="LiveId" clId="{3F9D710A-BAD2-4668-BD19-2CB0D6D0CF59}" dt="2022-07-08T16:13:10.543" v="197" actId="1076"/>
          <ac:spMkLst>
            <pc:docMk/>
            <pc:sldMk cId="2432851012" sldId="877"/>
            <ac:spMk id="3" creationId="{61D57355-BCB6-8B0C-F00F-D467B6C052CD}"/>
          </ac:spMkLst>
        </pc:spChg>
      </pc:sldChg>
      <pc:sldChg chg="delSp modSp mod">
        <pc:chgData name="Siegbert Rudolph" userId="2af4d44886c067cc" providerId="LiveId" clId="{3F9D710A-BAD2-4668-BD19-2CB0D6D0CF59}" dt="2022-07-08T16:13:10.512" v="167" actId="1076"/>
        <pc:sldMkLst>
          <pc:docMk/>
          <pc:sldMk cId="473850943" sldId="878"/>
        </pc:sldMkLst>
        <pc:spChg chg="del">
          <ac:chgData name="Siegbert Rudolph" userId="2af4d44886c067cc" providerId="LiveId" clId="{3F9D710A-BAD2-4668-BD19-2CB0D6D0CF59}" dt="2022-07-08T16:13:10.512" v="162" actId="478"/>
          <ac:spMkLst>
            <pc:docMk/>
            <pc:sldMk cId="473850943" sldId="878"/>
            <ac:spMk id="2" creationId="{8A745C3A-8BC6-4791-9AE6-3AB5F588F7C8}"/>
          </ac:spMkLst>
        </pc:spChg>
        <pc:spChg chg="mod">
          <ac:chgData name="Siegbert Rudolph" userId="2af4d44886c067cc" providerId="LiveId" clId="{3F9D710A-BAD2-4668-BD19-2CB0D6D0CF59}" dt="2022-07-08T16:13:10.512" v="167" actId="1076"/>
          <ac:spMkLst>
            <pc:docMk/>
            <pc:sldMk cId="473850943" sldId="878"/>
            <ac:spMk id="3" creationId="{1B8428CC-8FE0-F567-9925-AADA431A28DF}"/>
          </ac:spMkLst>
        </pc:spChg>
      </pc:sldChg>
    </pc:docChg>
  </pc:docChgLst>
  <pc:docChgLst>
    <pc:chgData name="Siegbert Rudolph" userId="2af4d44886c067cc" providerId="LiveId" clId="{753A2B72-EFA4-4328-840B-F39FBCD68A89}"/>
    <pc:docChg chg="custSel modSld">
      <pc:chgData name="Siegbert Rudolph" userId="2af4d44886c067cc" providerId="LiveId" clId="{753A2B72-EFA4-4328-840B-F39FBCD68A89}" dt="2021-04-30T09:28:26.726" v="164" actId="1076"/>
      <pc:docMkLst>
        <pc:docMk/>
      </pc:docMkLst>
      <pc:sldChg chg="modSp mod">
        <pc:chgData name="Siegbert Rudolph" userId="2af4d44886c067cc" providerId="LiveId" clId="{753A2B72-EFA4-4328-840B-F39FBCD68A89}" dt="2021-04-30T09:28:26.623" v="39" actId="1076"/>
        <pc:sldMkLst>
          <pc:docMk/>
          <pc:sldMk cId="290233675" sldId="806"/>
        </pc:sldMkLst>
        <pc:spChg chg="mod">
          <ac:chgData name="Siegbert Rudolph" userId="2af4d44886c067cc" providerId="LiveId" clId="{753A2B72-EFA4-4328-840B-F39FBCD68A89}" dt="2021-04-30T09:28:26.623" v="39" actId="1076"/>
          <ac:spMkLst>
            <pc:docMk/>
            <pc:sldMk cId="290233675" sldId="806"/>
            <ac:spMk id="3" creationId="{F4C883F5-60DA-49D4-9C89-31EB9E4BDFED}"/>
          </ac:spMkLst>
        </pc:spChg>
      </pc:sldChg>
      <pc:sldChg chg="modSp mod">
        <pc:chgData name="Siegbert Rudolph" userId="2af4d44886c067cc" providerId="LiveId" clId="{753A2B72-EFA4-4328-840B-F39FBCD68A89}" dt="2021-04-30T09:28:26.627" v="44" actId="1076"/>
        <pc:sldMkLst>
          <pc:docMk/>
          <pc:sldMk cId="2935922806" sldId="809"/>
        </pc:sldMkLst>
        <pc:spChg chg="mod">
          <ac:chgData name="Siegbert Rudolph" userId="2af4d44886c067cc" providerId="LiveId" clId="{753A2B72-EFA4-4328-840B-F39FBCD68A89}" dt="2021-04-30T09:28:26.627" v="44" actId="1076"/>
          <ac:spMkLst>
            <pc:docMk/>
            <pc:sldMk cId="2935922806" sldId="809"/>
            <ac:spMk id="3" creationId="{90D3B54B-9E32-4145-9F82-318F377B0868}"/>
          </ac:spMkLst>
        </pc:spChg>
      </pc:sldChg>
      <pc:sldChg chg="modSp mod">
        <pc:chgData name="Siegbert Rudolph" userId="2af4d44886c067cc" providerId="LiveId" clId="{753A2B72-EFA4-4328-840B-F39FBCD68A89}" dt="2021-04-30T09:28:26.631" v="49" actId="1076"/>
        <pc:sldMkLst>
          <pc:docMk/>
          <pc:sldMk cId="1191483191" sldId="810"/>
        </pc:sldMkLst>
        <pc:spChg chg="mod">
          <ac:chgData name="Siegbert Rudolph" userId="2af4d44886c067cc" providerId="LiveId" clId="{753A2B72-EFA4-4328-840B-F39FBCD68A89}" dt="2021-04-30T09:28:26.631" v="49" actId="1076"/>
          <ac:spMkLst>
            <pc:docMk/>
            <pc:sldMk cId="1191483191" sldId="810"/>
            <ac:spMk id="3" creationId="{B183EFA7-DF8C-4A20-934C-B92777C38FB5}"/>
          </ac:spMkLst>
        </pc:spChg>
      </pc:sldChg>
      <pc:sldChg chg="modSp mod">
        <pc:chgData name="Siegbert Rudolph" userId="2af4d44886c067cc" providerId="LiveId" clId="{753A2B72-EFA4-4328-840B-F39FBCD68A89}" dt="2021-04-30T09:28:26.633" v="59" actId="1076"/>
        <pc:sldMkLst>
          <pc:docMk/>
          <pc:sldMk cId="2579472381" sldId="811"/>
        </pc:sldMkLst>
        <pc:spChg chg="mod">
          <ac:chgData name="Siegbert Rudolph" userId="2af4d44886c067cc" providerId="LiveId" clId="{753A2B72-EFA4-4328-840B-F39FBCD68A89}" dt="2021-04-30T09:28:26.633" v="59" actId="1076"/>
          <ac:spMkLst>
            <pc:docMk/>
            <pc:sldMk cId="2579472381" sldId="811"/>
            <ac:spMk id="4" creationId="{B077A584-C168-4B81-8F1A-A56FBDE9622C}"/>
          </ac:spMkLst>
        </pc:spChg>
      </pc:sldChg>
      <pc:sldChg chg="modSp mod">
        <pc:chgData name="Siegbert Rudolph" userId="2af4d44886c067cc" providerId="LiveId" clId="{753A2B72-EFA4-4328-840B-F39FBCD68A89}" dt="2021-04-30T09:28:26.633" v="64" actId="1076"/>
        <pc:sldMkLst>
          <pc:docMk/>
          <pc:sldMk cId="1369615060" sldId="812"/>
        </pc:sldMkLst>
        <pc:spChg chg="mod">
          <ac:chgData name="Siegbert Rudolph" userId="2af4d44886c067cc" providerId="LiveId" clId="{753A2B72-EFA4-4328-840B-F39FBCD68A89}" dt="2021-04-30T09:28:26.633" v="64" actId="1076"/>
          <ac:spMkLst>
            <pc:docMk/>
            <pc:sldMk cId="1369615060" sldId="812"/>
            <ac:spMk id="12" creationId="{C63C267A-F174-4791-B837-B61E11BF6D72}"/>
          </ac:spMkLst>
        </pc:spChg>
      </pc:sldChg>
      <pc:sldChg chg="modSp mod">
        <pc:chgData name="Siegbert Rudolph" userId="2af4d44886c067cc" providerId="LiveId" clId="{753A2B72-EFA4-4328-840B-F39FBCD68A89}" dt="2021-04-30T09:28:26.648" v="74" actId="1076"/>
        <pc:sldMkLst>
          <pc:docMk/>
          <pc:sldMk cId="897225545" sldId="813"/>
        </pc:sldMkLst>
        <pc:spChg chg="mod">
          <ac:chgData name="Siegbert Rudolph" userId="2af4d44886c067cc" providerId="LiveId" clId="{753A2B72-EFA4-4328-840B-F39FBCD68A89}" dt="2021-04-30T09:28:26.648" v="74" actId="1076"/>
          <ac:spMkLst>
            <pc:docMk/>
            <pc:sldMk cId="897225545" sldId="813"/>
            <ac:spMk id="3" creationId="{C66BD2C2-79CE-4349-BC63-E7682BF6E186}"/>
          </ac:spMkLst>
        </pc:spChg>
      </pc:sldChg>
      <pc:sldChg chg="modSp mod">
        <pc:chgData name="Siegbert Rudolph" userId="2af4d44886c067cc" providerId="LiveId" clId="{753A2B72-EFA4-4328-840B-F39FBCD68A89}" dt="2021-04-30T09:28:26.711" v="144" actId="1076"/>
        <pc:sldMkLst>
          <pc:docMk/>
          <pc:sldMk cId="728121749" sldId="815"/>
        </pc:sldMkLst>
        <pc:spChg chg="mod">
          <ac:chgData name="Siegbert Rudolph" userId="2af4d44886c067cc" providerId="LiveId" clId="{753A2B72-EFA4-4328-840B-F39FBCD68A89}" dt="2021-04-30T09:28:26.711" v="144" actId="1076"/>
          <ac:spMkLst>
            <pc:docMk/>
            <pc:sldMk cId="728121749" sldId="815"/>
            <ac:spMk id="2" creationId="{2CBEF41E-C99B-44BA-B485-67AD955E2935}"/>
          </ac:spMkLst>
        </pc:spChg>
      </pc:sldChg>
      <pc:sldChg chg="modSp mod">
        <pc:chgData name="Siegbert Rudolph" userId="2af4d44886c067cc" providerId="LiveId" clId="{753A2B72-EFA4-4328-840B-F39FBCD68A89}" dt="2021-04-30T09:28:26.601" v="14" actId="1076"/>
        <pc:sldMkLst>
          <pc:docMk/>
          <pc:sldMk cId="1093700322" sldId="816"/>
        </pc:sldMkLst>
        <pc:spChg chg="mod">
          <ac:chgData name="Siegbert Rudolph" userId="2af4d44886c067cc" providerId="LiveId" clId="{753A2B72-EFA4-4328-840B-F39FBCD68A89}" dt="2021-04-30T09:28:26.601" v="14" actId="1076"/>
          <ac:spMkLst>
            <pc:docMk/>
            <pc:sldMk cId="1093700322" sldId="816"/>
            <ac:spMk id="2" creationId="{8464C5A1-4AC4-4F55-8059-4CC66748279C}"/>
          </ac:spMkLst>
        </pc:spChg>
      </pc:sldChg>
      <pc:sldChg chg="modSp mod">
        <pc:chgData name="Siegbert Rudolph" userId="2af4d44886c067cc" providerId="LiveId" clId="{753A2B72-EFA4-4328-840B-F39FBCD68A89}" dt="2021-04-30T09:28:26.610" v="24" actId="1076"/>
        <pc:sldMkLst>
          <pc:docMk/>
          <pc:sldMk cId="4179578959" sldId="819"/>
        </pc:sldMkLst>
        <pc:spChg chg="mod">
          <ac:chgData name="Siegbert Rudolph" userId="2af4d44886c067cc" providerId="LiveId" clId="{753A2B72-EFA4-4328-840B-F39FBCD68A89}" dt="2021-04-30T09:28:26.610" v="24" actId="1076"/>
          <ac:spMkLst>
            <pc:docMk/>
            <pc:sldMk cId="4179578959" sldId="819"/>
            <ac:spMk id="3" creationId="{99A408BA-145F-4514-AFF2-4CB5B58C54E3}"/>
          </ac:spMkLst>
        </pc:spChg>
      </pc:sldChg>
      <pc:sldChg chg="modSp mod">
        <pc:chgData name="Siegbert Rudolph" userId="2af4d44886c067cc" providerId="LiveId" clId="{753A2B72-EFA4-4328-840B-F39FBCD68A89}" dt="2021-04-30T09:28:26.605" v="19" actId="1076"/>
        <pc:sldMkLst>
          <pc:docMk/>
          <pc:sldMk cId="1913030796" sldId="820"/>
        </pc:sldMkLst>
        <pc:spChg chg="mod">
          <ac:chgData name="Siegbert Rudolph" userId="2af4d44886c067cc" providerId="LiveId" clId="{753A2B72-EFA4-4328-840B-F39FBCD68A89}" dt="2021-04-30T09:28:26.605" v="19" actId="1076"/>
          <ac:spMkLst>
            <pc:docMk/>
            <pc:sldMk cId="1913030796" sldId="820"/>
            <ac:spMk id="2" creationId="{4EC81EA9-B95F-4B9C-A06B-1FC598E5F5FE}"/>
          </ac:spMkLst>
        </pc:spChg>
      </pc:sldChg>
      <pc:sldChg chg="modSp mod">
        <pc:chgData name="Siegbert Rudolph" userId="2af4d44886c067cc" providerId="LiveId" clId="{753A2B72-EFA4-4328-840B-F39FBCD68A89}" dt="2021-04-30T09:28:26.633" v="54" actId="1076"/>
        <pc:sldMkLst>
          <pc:docMk/>
          <pc:sldMk cId="2518584997" sldId="821"/>
        </pc:sldMkLst>
        <pc:spChg chg="mod">
          <ac:chgData name="Siegbert Rudolph" userId="2af4d44886c067cc" providerId="LiveId" clId="{753A2B72-EFA4-4328-840B-F39FBCD68A89}" dt="2021-04-30T09:28:26.633" v="54" actId="1076"/>
          <ac:spMkLst>
            <pc:docMk/>
            <pc:sldMk cId="2518584997" sldId="821"/>
            <ac:spMk id="29" creationId="{0708C7C8-58A2-48C0-92E6-E9A6BF099695}"/>
          </ac:spMkLst>
        </pc:spChg>
      </pc:sldChg>
      <pc:sldChg chg="modSp mod">
        <pc:chgData name="Siegbert Rudolph" userId="2af4d44886c067cc" providerId="LiveId" clId="{753A2B72-EFA4-4328-840B-F39FBCD68A89}" dt="2021-04-30T09:28:26.633" v="69" actId="1076"/>
        <pc:sldMkLst>
          <pc:docMk/>
          <pc:sldMk cId="3043233698" sldId="822"/>
        </pc:sldMkLst>
        <pc:spChg chg="mod">
          <ac:chgData name="Siegbert Rudolph" userId="2af4d44886c067cc" providerId="LiveId" clId="{753A2B72-EFA4-4328-840B-F39FBCD68A89}" dt="2021-04-30T09:28:26.633" v="69" actId="1076"/>
          <ac:spMkLst>
            <pc:docMk/>
            <pc:sldMk cId="3043233698" sldId="822"/>
            <ac:spMk id="9" creationId="{77D51B22-7A85-4073-9D83-A65CE58C7225}"/>
          </ac:spMkLst>
        </pc:spChg>
      </pc:sldChg>
      <pc:sldChg chg="modSp mod">
        <pc:chgData name="Siegbert Rudolph" userId="2af4d44886c067cc" providerId="LiveId" clId="{753A2B72-EFA4-4328-840B-F39FBCD68A89}" dt="2021-04-30T09:28:26.648" v="84" actId="1076"/>
        <pc:sldMkLst>
          <pc:docMk/>
          <pc:sldMk cId="2179629133" sldId="833"/>
        </pc:sldMkLst>
        <pc:spChg chg="mod">
          <ac:chgData name="Siegbert Rudolph" userId="2af4d44886c067cc" providerId="LiveId" clId="{753A2B72-EFA4-4328-840B-F39FBCD68A89}" dt="2021-04-30T09:28:26.648" v="84" actId="1076"/>
          <ac:spMkLst>
            <pc:docMk/>
            <pc:sldMk cId="2179629133" sldId="833"/>
            <ac:spMk id="4" creationId="{0782AC22-E9AA-4956-A4F6-939D39E2E009}"/>
          </ac:spMkLst>
        </pc:spChg>
      </pc:sldChg>
      <pc:sldChg chg="modSp mod">
        <pc:chgData name="Siegbert Rudolph" userId="2af4d44886c067cc" providerId="LiveId" clId="{753A2B72-EFA4-4328-840B-F39FBCD68A89}" dt="2021-04-30T09:28:26.598" v="9" actId="1076"/>
        <pc:sldMkLst>
          <pc:docMk/>
          <pc:sldMk cId="1801646144" sldId="853"/>
        </pc:sldMkLst>
        <pc:spChg chg="mod">
          <ac:chgData name="Siegbert Rudolph" userId="2af4d44886c067cc" providerId="LiveId" clId="{753A2B72-EFA4-4328-840B-F39FBCD68A89}" dt="2021-04-30T09:28:26.598" v="9" actId="1076"/>
          <ac:spMkLst>
            <pc:docMk/>
            <pc:sldMk cId="1801646144" sldId="853"/>
            <ac:spMk id="2" creationId="{B1AEEDF8-CC2F-4FF9-84AF-08D5DDCD323F}"/>
          </ac:spMkLst>
        </pc:spChg>
      </pc:sldChg>
      <pc:sldChg chg="modSp mod">
        <pc:chgData name="Siegbert Rudolph" userId="2af4d44886c067cc" providerId="LiveId" clId="{753A2B72-EFA4-4328-840B-F39FBCD68A89}" dt="2021-04-30T09:28:26.648" v="79" actId="1076"/>
        <pc:sldMkLst>
          <pc:docMk/>
          <pc:sldMk cId="2717213474" sldId="856"/>
        </pc:sldMkLst>
        <pc:spChg chg="mod">
          <ac:chgData name="Siegbert Rudolph" userId="2af4d44886c067cc" providerId="LiveId" clId="{753A2B72-EFA4-4328-840B-F39FBCD68A89}" dt="2021-04-30T09:28:26.648" v="79" actId="1076"/>
          <ac:spMkLst>
            <pc:docMk/>
            <pc:sldMk cId="2717213474" sldId="856"/>
            <ac:spMk id="3" creationId="{3811E002-4C65-4AD5-805F-E92234125C6D}"/>
          </ac:spMkLst>
        </pc:spChg>
      </pc:sldChg>
      <pc:sldChg chg="modSp mod">
        <pc:chgData name="Siegbert Rudolph" userId="2af4d44886c067cc" providerId="LiveId" clId="{753A2B72-EFA4-4328-840B-F39FBCD68A89}" dt="2021-04-30T09:28:26.614" v="29" actId="1076"/>
        <pc:sldMkLst>
          <pc:docMk/>
          <pc:sldMk cId="383984899" sldId="857"/>
        </pc:sldMkLst>
        <pc:spChg chg="mod">
          <ac:chgData name="Siegbert Rudolph" userId="2af4d44886c067cc" providerId="LiveId" clId="{753A2B72-EFA4-4328-840B-F39FBCD68A89}" dt="2021-04-30T09:28:26.614" v="29" actId="1076"/>
          <ac:spMkLst>
            <pc:docMk/>
            <pc:sldMk cId="383984899" sldId="857"/>
            <ac:spMk id="3" creationId="{1789F496-2180-4CA2-A797-CD7B6D6E901E}"/>
          </ac:spMkLst>
        </pc:spChg>
      </pc:sldChg>
      <pc:sldChg chg="modSp mod">
        <pc:chgData name="Siegbert Rudolph" userId="2af4d44886c067cc" providerId="LiveId" clId="{753A2B72-EFA4-4328-840B-F39FBCD68A89}" dt="2021-04-30T09:28:26.619" v="34" actId="1076"/>
        <pc:sldMkLst>
          <pc:docMk/>
          <pc:sldMk cId="2760787236" sldId="858"/>
        </pc:sldMkLst>
        <pc:spChg chg="mod">
          <ac:chgData name="Siegbert Rudolph" userId="2af4d44886c067cc" providerId="LiveId" clId="{753A2B72-EFA4-4328-840B-F39FBCD68A89}" dt="2021-04-30T09:28:26.619" v="34" actId="1076"/>
          <ac:spMkLst>
            <pc:docMk/>
            <pc:sldMk cId="2760787236" sldId="858"/>
            <ac:spMk id="3" creationId="{3EBC131F-1916-4B11-B505-D00F62DAC940}"/>
          </ac:spMkLst>
        </pc:spChg>
      </pc:sldChg>
      <pc:sldChg chg="modSp mod">
        <pc:chgData name="Siegbert Rudolph" userId="2af4d44886c067cc" providerId="LiveId" clId="{753A2B72-EFA4-4328-840B-F39FBCD68A89}" dt="2021-04-30T09:28:26.648" v="89" actId="1076"/>
        <pc:sldMkLst>
          <pc:docMk/>
          <pc:sldMk cId="2626118380" sldId="860"/>
        </pc:sldMkLst>
        <pc:spChg chg="mod">
          <ac:chgData name="Siegbert Rudolph" userId="2af4d44886c067cc" providerId="LiveId" clId="{753A2B72-EFA4-4328-840B-F39FBCD68A89}" dt="2021-04-30T09:28:26.648" v="89" actId="1076"/>
          <ac:spMkLst>
            <pc:docMk/>
            <pc:sldMk cId="2626118380" sldId="860"/>
            <ac:spMk id="2" creationId="{D20F135C-27AA-4A8B-8C9A-782E71584B2F}"/>
          </ac:spMkLst>
        </pc:spChg>
      </pc:sldChg>
      <pc:sldChg chg="modSp mod">
        <pc:chgData name="Siegbert Rudolph" userId="2af4d44886c067cc" providerId="LiveId" clId="{753A2B72-EFA4-4328-840B-F39FBCD68A89}" dt="2021-04-30T09:28:26.664" v="94" actId="1076"/>
        <pc:sldMkLst>
          <pc:docMk/>
          <pc:sldMk cId="3453249828" sldId="861"/>
        </pc:sldMkLst>
        <pc:spChg chg="mod">
          <ac:chgData name="Siegbert Rudolph" userId="2af4d44886c067cc" providerId="LiveId" clId="{753A2B72-EFA4-4328-840B-F39FBCD68A89}" dt="2021-04-30T09:28:26.664" v="94" actId="1076"/>
          <ac:spMkLst>
            <pc:docMk/>
            <pc:sldMk cId="3453249828" sldId="861"/>
            <ac:spMk id="2" creationId="{2E070A08-3590-4C8F-9379-1FC76D176C22}"/>
          </ac:spMkLst>
        </pc:spChg>
      </pc:sldChg>
      <pc:sldChg chg="modSp mod">
        <pc:chgData name="Siegbert Rudolph" userId="2af4d44886c067cc" providerId="LiveId" clId="{753A2B72-EFA4-4328-840B-F39FBCD68A89}" dt="2021-04-30T09:28:26.664" v="99" actId="1076"/>
        <pc:sldMkLst>
          <pc:docMk/>
          <pc:sldMk cId="4014248039" sldId="862"/>
        </pc:sldMkLst>
        <pc:spChg chg="mod">
          <ac:chgData name="Siegbert Rudolph" userId="2af4d44886c067cc" providerId="LiveId" clId="{753A2B72-EFA4-4328-840B-F39FBCD68A89}" dt="2021-04-30T09:28:26.664" v="99" actId="1076"/>
          <ac:spMkLst>
            <pc:docMk/>
            <pc:sldMk cId="4014248039" sldId="862"/>
            <ac:spMk id="2" creationId="{DC86342F-3438-4EFB-A46D-D38002C00E17}"/>
          </ac:spMkLst>
        </pc:spChg>
      </pc:sldChg>
      <pc:sldChg chg="modSp mod">
        <pc:chgData name="Siegbert Rudolph" userId="2af4d44886c067cc" providerId="LiveId" clId="{753A2B72-EFA4-4328-840B-F39FBCD68A89}" dt="2021-04-30T09:28:26.664" v="104" actId="1076"/>
        <pc:sldMkLst>
          <pc:docMk/>
          <pc:sldMk cId="3553571451" sldId="863"/>
        </pc:sldMkLst>
        <pc:spChg chg="mod">
          <ac:chgData name="Siegbert Rudolph" userId="2af4d44886c067cc" providerId="LiveId" clId="{753A2B72-EFA4-4328-840B-F39FBCD68A89}" dt="2021-04-30T09:28:26.664" v="104" actId="1076"/>
          <ac:spMkLst>
            <pc:docMk/>
            <pc:sldMk cId="3553571451" sldId="863"/>
            <ac:spMk id="2" creationId="{FE71375E-034C-48D3-BC60-8902FB6125D6}"/>
          </ac:spMkLst>
        </pc:spChg>
      </pc:sldChg>
      <pc:sldChg chg="modSp mod">
        <pc:chgData name="Siegbert Rudolph" userId="2af4d44886c067cc" providerId="LiveId" clId="{753A2B72-EFA4-4328-840B-F39FBCD68A89}" dt="2021-04-30T09:28:26.664" v="109" actId="1076"/>
        <pc:sldMkLst>
          <pc:docMk/>
          <pc:sldMk cId="2413269461" sldId="864"/>
        </pc:sldMkLst>
        <pc:spChg chg="mod">
          <ac:chgData name="Siegbert Rudolph" userId="2af4d44886c067cc" providerId="LiveId" clId="{753A2B72-EFA4-4328-840B-F39FBCD68A89}" dt="2021-04-30T09:28:26.664" v="109" actId="1076"/>
          <ac:spMkLst>
            <pc:docMk/>
            <pc:sldMk cId="2413269461" sldId="864"/>
            <ac:spMk id="2" creationId="{48D171D9-7BCC-4383-91CF-2D87A95FF1EF}"/>
          </ac:spMkLst>
        </pc:spChg>
      </pc:sldChg>
      <pc:sldChg chg="modSp mod">
        <pc:chgData name="Siegbert Rudolph" userId="2af4d44886c067cc" providerId="LiveId" clId="{753A2B72-EFA4-4328-840B-F39FBCD68A89}" dt="2021-04-30T09:28:26.664" v="114" actId="1076"/>
        <pc:sldMkLst>
          <pc:docMk/>
          <pc:sldMk cId="3625058081" sldId="865"/>
        </pc:sldMkLst>
        <pc:spChg chg="mod">
          <ac:chgData name="Siegbert Rudolph" userId="2af4d44886c067cc" providerId="LiveId" clId="{753A2B72-EFA4-4328-840B-F39FBCD68A89}" dt="2021-04-30T09:28:26.664" v="114" actId="1076"/>
          <ac:spMkLst>
            <pc:docMk/>
            <pc:sldMk cId="3625058081" sldId="865"/>
            <ac:spMk id="2" creationId="{A5F6415D-BAA3-4E67-8058-DB293299A236}"/>
          </ac:spMkLst>
        </pc:spChg>
      </pc:sldChg>
      <pc:sldChg chg="modSp mod">
        <pc:chgData name="Siegbert Rudolph" userId="2af4d44886c067cc" providerId="LiveId" clId="{753A2B72-EFA4-4328-840B-F39FBCD68A89}" dt="2021-04-30T09:28:26.680" v="119" actId="1076"/>
        <pc:sldMkLst>
          <pc:docMk/>
          <pc:sldMk cId="1531805300" sldId="866"/>
        </pc:sldMkLst>
        <pc:spChg chg="mod">
          <ac:chgData name="Siegbert Rudolph" userId="2af4d44886c067cc" providerId="LiveId" clId="{753A2B72-EFA4-4328-840B-F39FBCD68A89}" dt="2021-04-30T09:28:26.680" v="119" actId="1076"/>
          <ac:spMkLst>
            <pc:docMk/>
            <pc:sldMk cId="1531805300" sldId="866"/>
            <ac:spMk id="2" creationId="{A655369A-8217-4126-9672-D671797A7A6D}"/>
          </ac:spMkLst>
        </pc:spChg>
      </pc:sldChg>
      <pc:sldChg chg="modSp mod">
        <pc:chgData name="Siegbert Rudolph" userId="2af4d44886c067cc" providerId="LiveId" clId="{753A2B72-EFA4-4328-840B-F39FBCD68A89}" dt="2021-04-30T09:28:26.680" v="124" actId="1076"/>
        <pc:sldMkLst>
          <pc:docMk/>
          <pc:sldMk cId="1317857197" sldId="867"/>
        </pc:sldMkLst>
        <pc:spChg chg="mod">
          <ac:chgData name="Siegbert Rudolph" userId="2af4d44886c067cc" providerId="LiveId" clId="{753A2B72-EFA4-4328-840B-F39FBCD68A89}" dt="2021-04-30T09:28:26.680" v="124" actId="1076"/>
          <ac:spMkLst>
            <pc:docMk/>
            <pc:sldMk cId="1317857197" sldId="867"/>
            <ac:spMk id="2" creationId="{141CDC6B-F7BE-44CD-B1CD-BBA37F57BE30}"/>
          </ac:spMkLst>
        </pc:spChg>
      </pc:sldChg>
      <pc:sldChg chg="modSp mod">
        <pc:chgData name="Siegbert Rudolph" userId="2af4d44886c067cc" providerId="LiveId" clId="{753A2B72-EFA4-4328-840B-F39FBCD68A89}" dt="2021-04-30T09:28:26.695" v="129" actId="1076"/>
        <pc:sldMkLst>
          <pc:docMk/>
          <pc:sldMk cId="3381347025" sldId="868"/>
        </pc:sldMkLst>
        <pc:spChg chg="mod">
          <ac:chgData name="Siegbert Rudolph" userId="2af4d44886c067cc" providerId="LiveId" clId="{753A2B72-EFA4-4328-840B-F39FBCD68A89}" dt="2021-04-30T09:28:26.695" v="129" actId="1076"/>
          <ac:spMkLst>
            <pc:docMk/>
            <pc:sldMk cId="3381347025" sldId="868"/>
            <ac:spMk id="2" creationId="{7FA0DD98-48D2-4620-B770-498A00D5D164}"/>
          </ac:spMkLst>
        </pc:spChg>
      </pc:sldChg>
      <pc:sldChg chg="modSp mod">
        <pc:chgData name="Siegbert Rudolph" userId="2af4d44886c067cc" providerId="LiveId" clId="{753A2B72-EFA4-4328-840B-F39FBCD68A89}" dt="2021-04-30T09:28:26.594" v="4" actId="1076"/>
        <pc:sldMkLst>
          <pc:docMk/>
          <pc:sldMk cId="3307659765" sldId="872"/>
        </pc:sldMkLst>
        <pc:spChg chg="mod">
          <ac:chgData name="Siegbert Rudolph" userId="2af4d44886c067cc" providerId="LiveId" clId="{753A2B72-EFA4-4328-840B-F39FBCD68A89}" dt="2021-04-30T09:28:26.594" v="4" actId="1076"/>
          <ac:spMkLst>
            <pc:docMk/>
            <pc:sldMk cId="3307659765" sldId="872"/>
            <ac:spMk id="2" creationId="{A1BBE5DB-8428-45D9-8A06-05C886EE52D4}"/>
          </ac:spMkLst>
        </pc:spChg>
      </pc:sldChg>
      <pc:sldChg chg="modSp mod">
        <pc:chgData name="Siegbert Rudolph" userId="2af4d44886c067cc" providerId="LiveId" clId="{753A2B72-EFA4-4328-840B-F39FBCD68A89}" dt="2021-04-30T09:28:26.695" v="134" actId="1076"/>
        <pc:sldMkLst>
          <pc:docMk/>
          <pc:sldMk cId="25120496" sldId="873"/>
        </pc:sldMkLst>
        <pc:spChg chg="mod">
          <ac:chgData name="Siegbert Rudolph" userId="2af4d44886c067cc" providerId="LiveId" clId="{753A2B72-EFA4-4328-840B-F39FBCD68A89}" dt="2021-04-30T09:28:26.695" v="134" actId="1076"/>
          <ac:spMkLst>
            <pc:docMk/>
            <pc:sldMk cId="25120496" sldId="873"/>
            <ac:spMk id="2" creationId="{50E66FDB-0986-488D-906B-BF106EB9F93C}"/>
          </ac:spMkLst>
        </pc:spChg>
      </pc:sldChg>
      <pc:sldChg chg="modSp mod">
        <pc:chgData name="Siegbert Rudolph" userId="2af4d44886c067cc" providerId="LiveId" clId="{753A2B72-EFA4-4328-840B-F39FBCD68A89}" dt="2021-04-30T09:28:26.711" v="149" actId="1076"/>
        <pc:sldMkLst>
          <pc:docMk/>
          <pc:sldMk cId="351300885" sldId="874"/>
        </pc:sldMkLst>
        <pc:spChg chg="mod">
          <ac:chgData name="Siegbert Rudolph" userId="2af4d44886c067cc" providerId="LiveId" clId="{753A2B72-EFA4-4328-840B-F39FBCD68A89}" dt="2021-04-30T09:28:26.711" v="149" actId="1076"/>
          <ac:spMkLst>
            <pc:docMk/>
            <pc:sldMk cId="351300885" sldId="874"/>
            <ac:spMk id="3" creationId="{190DE73A-D232-4630-85D8-CD8D080AB764}"/>
          </ac:spMkLst>
        </pc:spChg>
      </pc:sldChg>
      <pc:sldChg chg="modSp mod">
        <pc:chgData name="Siegbert Rudolph" userId="2af4d44886c067cc" providerId="LiveId" clId="{753A2B72-EFA4-4328-840B-F39FBCD68A89}" dt="2021-04-30T09:28:26.711" v="154" actId="1076"/>
        <pc:sldMkLst>
          <pc:docMk/>
          <pc:sldMk cId="1651944433" sldId="875"/>
        </pc:sldMkLst>
        <pc:spChg chg="mod">
          <ac:chgData name="Siegbert Rudolph" userId="2af4d44886c067cc" providerId="LiveId" clId="{753A2B72-EFA4-4328-840B-F39FBCD68A89}" dt="2021-04-30T09:28:26.711" v="154" actId="1076"/>
          <ac:spMkLst>
            <pc:docMk/>
            <pc:sldMk cId="1651944433" sldId="875"/>
            <ac:spMk id="3" creationId="{688E9B60-D388-4582-9A85-7EE8EAFF56FE}"/>
          </ac:spMkLst>
        </pc:spChg>
      </pc:sldChg>
      <pc:sldChg chg="modSp mod">
        <pc:chgData name="Siegbert Rudolph" userId="2af4d44886c067cc" providerId="LiveId" clId="{753A2B72-EFA4-4328-840B-F39FBCD68A89}" dt="2021-04-30T09:28:26.711" v="159" actId="1076"/>
        <pc:sldMkLst>
          <pc:docMk/>
          <pc:sldMk cId="293683876" sldId="876"/>
        </pc:sldMkLst>
        <pc:spChg chg="mod">
          <ac:chgData name="Siegbert Rudolph" userId="2af4d44886c067cc" providerId="LiveId" clId="{753A2B72-EFA4-4328-840B-F39FBCD68A89}" dt="2021-04-30T09:28:26.711" v="159" actId="1076"/>
          <ac:spMkLst>
            <pc:docMk/>
            <pc:sldMk cId="293683876" sldId="876"/>
            <ac:spMk id="3" creationId="{8DBAAF30-BB61-4545-8E01-4B23C6DD3B40}"/>
          </ac:spMkLst>
        </pc:spChg>
      </pc:sldChg>
      <pc:sldChg chg="modSp mod">
        <pc:chgData name="Siegbert Rudolph" userId="2af4d44886c067cc" providerId="LiveId" clId="{753A2B72-EFA4-4328-840B-F39FBCD68A89}" dt="2021-04-30T09:28:26.726" v="164" actId="1076"/>
        <pc:sldMkLst>
          <pc:docMk/>
          <pc:sldMk cId="2432851012" sldId="877"/>
        </pc:sldMkLst>
        <pc:spChg chg="mod">
          <ac:chgData name="Siegbert Rudolph" userId="2af4d44886c067cc" providerId="LiveId" clId="{753A2B72-EFA4-4328-840B-F39FBCD68A89}" dt="2021-04-30T09:28:26.726" v="164" actId="1076"/>
          <ac:spMkLst>
            <pc:docMk/>
            <pc:sldMk cId="2432851012" sldId="877"/>
            <ac:spMk id="2" creationId="{3A451B8C-7BFD-4246-BDC2-9DAA365E4415}"/>
          </ac:spMkLst>
        </pc:spChg>
      </pc:sldChg>
      <pc:sldChg chg="modSp mod">
        <pc:chgData name="Siegbert Rudolph" userId="2af4d44886c067cc" providerId="LiveId" clId="{753A2B72-EFA4-4328-840B-F39FBCD68A89}" dt="2021-04-30T09:28:26.695" v="139" actId="1076"/>
        <pc:sldMkLst>
          <pc:docMk/>
          <pc:sldMk cId="473850943" sldId="878"/>
        </pc:sldMkLst>
        <pc:spChg chg="mod">
          <ac:chgData name="Siegbert Rudolph" userId="2af4d44886c067cc" providerId="LiveId" clId="{753A2B72-EFA4-4328-840B-F39FBCD68A89}" dt="2021-04-30T09:28:26.695" v="139" actId="1076"/>
          <ac:spMkLst>
            <pc:docMk/>
            <pc:sldMk cId="473850943" sldId="878"/>
            <ac:spMk id="2" creationId="{29755103-9A7B-4FAB-A3B0-13EE03622755}"/>
          </ac:spMkLst>
        </pc:spChg>
      </pc:sldChg>
    </pc:docChg>
  </pc:docChgLst>
  <pc:docChgLst>
    <pc:chgData name="Siegbert Rudolph" userId="2af4d44886c067cc" providerId="LiveId" clId="{2374A0FE-1A81-4086-B7EA-17E7D4B2334F}"/>
    <pc:docChg chg="undo custSel addSld delSld modSld sldOrd">
      <pc:chgData name="Siegbert Rudolph" userId="2af4d44886c067cc" providerId="LiveId" clId="{2374A0FE-1A81-4086-B7EA-17E7D4B2334F}" dt="2023-05-01T08:43:21.812" v="13365" actId="1076"/>
      <pc:docMkLst>
        <pc:docMk/>
      </pc:docMkLst>
      <pc:sldChg chg="addSp delSp modSp mod addAnim delAnim modAnim">
        <pc:chgData name="Siegbert Rudolph" userId="2af4d44886c067cc" providerId="LiveId" clId="{2374A0FE-1A81-4086-B7EA-17E7D4B2334F}" dt="2023-05-01T08:43:21.734" v="13265" actId="1076"/>
        <pc:sldMkLst>
          <pc:docMk/>
          <pc:sldMk cId="290233675" sldId="806"/>
        </pc:sldMkLst>
        <pc:spChg chg="add mod">
          <ac:chgData name="Siegbert Rudolph" userId="2af4d44886c067cc" providerId="LiveId" clId="{2374A0FE-1A81-4086-B7EA-17E7D4B2334F}" dt="2023-04-29T07:20:49.861" v="10360" actId="1035"/>
          <ac:spMkLst>
            <pc:docMk/>
            <pc:sldMk cId="290233675" sldId="806"/>
            <ac:spMk id="2" creationId="{D9F13DB1-C842-D32F-9064-F098FBA546A2}"/>
          </ac:spMkLst>
        </pc:spChg>
        <pc:spChg chg="del mod">
          <ac:chgData name="Siegbert Rudolph" userId="2af4d44886c067cc" providerId="LiveId" clId="{2374A0FE-1A81-4086-B7EA-17E7D4B2334F}" dt="2023-05-01T08:43:21.734" v="13260" actId="478"/>
          <ac:spMkLst>
            <pc:docMk/>
            <pc:sldMk cId="290233675" sldId="806"/>
            <ac:spMk id="3" creationId="{E9A3271F-7769-EBFF-F648-09778DB64DBB}"/>
          </ac:spMkLst>
        </pc:spChg>
        <pc:spChg chg="add mod">
          <ac:chgData name="Siegbert Rudolph" userId="2af4d44886c067cc" providerId="LiveId" clId="{2374A0FE-1A81-4086-B7EA-17E7D4B2334F}" dt="2023-04-29T07:20:49.861" v="10360" actId="1035"/>
          <ac:spMkLst>
            <pc:docMk/>
            <pc:sldMk cId="290233675" sldId="806"/>
            <ac:spMk id="4" creationId="{62890AC8-B6A5-C74D-7609-D45A878D9C1E}"/>
          </ac:spMkLst>
        </pc:spChg>
        <pc:spChg chg="del">
          <ac:chgData name="Siegbert Rudolph" userId="2af4d44886c067cc" providerId="LiveId" clId="{2374A0FE-1A81-4086-B7EA-17E7D4B2334F}" dt="2023-04-15T12:11:48.185" v="465" actId="478"/>
          <ac:spMkLst>
            <pc:docMk/>
            <pc:sldMk cId="290233675" sldId="806"/>
            <ac:spMk id="5" creationId="{620CBECE-01F4-4FF6-48AE-31B5B621B203}"/>
          </ac:spMkLst>
        </pc:spChg>
        <pc:spChg chg="add mod">
          <ac:chgData name="Siegbert Rudolph" userId="2af4d44886c067cc" providerId="LiveId" clId="{2374A0FE-1A81-4086-B7EA-17E7D4B2334F}" dt="2023-04-29T07:03:05.622" v="9753" actId="1035"/>
          <ac:spMkLst>
            <pc:docMk/>
            <pc:sldMk cId="290233675" sldId="806"/>
            <ac:spMk id="5" creationId="{890C179D-1CBB-F5A6-A540-6139B5C4269E}"/>
          </ac:spMkLst>
        </pc:spChg>
        <pc:spChg chg="add mod">
          <ac:chgData name="Siegbert Rudolph" userId="2af4d44886c067cc" providerId="LiveId" clId="{2374A0FE-1A81-4086-B7EA-17E7D4B2334F}" dt="2023-04-29T07:03:05.622" v="9753" actId="1035"/>
          <ac:spMkLst>
            <pc:docMk/>
            <pc:sldMk cId="290233675" sldId="806"/>
            <ac:spMk id="6" creationId="{697BCE46-65F3-BF85-7594-344DCA26C59A}"/>
          </ac:spMkLst>
        </pc:spChg>
        <pc:spChg chg="mod">
          <ac:chgData name="Siegbert Rudolph" userId="2af4d44886c067cc" providerId="LiveId" clId="{2374A0FE-1A81-4086-B7EA-17E7D4B2334F}" dt="2023-05-01T08:43:21.734" v="13265" actId="1076"/>
          <ac:spMkLst>
            <pc:docMk/>
            <pc:sldMk cId="290233675" sldId="806"/>
            <ac:spMk id="7" creationId="{1F960E21-1D0C-A629-E099-F39FFC05D294}"/>
          </ac:spMkLst>
        </pc:spChg>
        <pc:spChg chg="add del mod">
          <ac:chgData name="Siegbert Rudolph" userId="2af4d44886c067cc" providerId="LiveId" clId="{2374A0FE-1A81-4086-B7EA-17E7D4B2334F}" dt="2023-04-29T07:18:42.443" v="10306" actId="22"/>
          <ac:spMkLst>
            <pc:docMk/>
            <pc:sldMk cId="290233675" sldId="806"/>
            <ac:spMk id="8" creationId="{25963011-8C87-7AF6-4213-FF26287566CE}"/>
          </ac:spMkLst>
        </pc:spChg>
        <pc:spChg chg="mod">
          <ac:chgData name="Siegbert Rudolph" userId="2af4d44886c067cc" providerId="LiveId" clId="{2374A0FE-1A81-4086-B7EA-17E7D4B2334F}" dt="2023-04-29T06:54:46.041" v="9074" actId="1037"/>
          <ac:spMkLst>
            <pc:docMk/>
            <pc:sldMk cId="290233675" sldId="806"/>
            <ac:spMk id="46" creationId="{B258C6C7-4B0E-4146-8F85-3D3228361523}"/>
          </ac:spMkLst>
        </pc:spChg>
        <pc:spChg chg="mod">
          <ac:chgData name="Siegbert Rudolph" userId="2af4d44886c067cc" providerId="LiveId" clId="{2374A0FE-1A81-4086-B7EA-17E7D4B2334F}" dt="2023-04-29T06:54:20.427" v="9044" actId="1037"/>
          <ac:spMkLst>
            <pc:docMk/>
            <pc:sldMk cId="290233675" sldId="806"/>
            <ac:spMk id="47" creationId="{2903C55C-AC6D-4518-A860-3338E8A6A3F7}"/>
          </ac:spMkLst>
        </pc:spChg>
        <pc:spChg chg="add del">
          <ac:chgData name="Siegbert Rudolph" userId="2af4d44886c067cc" providerId="LiveId" clId="{2374A0FE-1A81-4086-B7EA-17E7D4B2334F}" dt="2023-04-29T06:32:26.892" v="7802" actId="21"/>
          <ac:spMkLst>
            <pc:docMk/>
            <pc:sldMk cId="290233675" sldId="806"/>
            <ac:spMk id="48" creationId="{B3E1D9BA-022F-4E30-8210-C3CA5482EF21}"/>
          </ac:spMkLst>
        </pc:spChg>
        <pc:spChg chg="add del">
          <ac:chgData name="Siegbert Rudolph" userId="2af4d44886c067cc" providerId="LiveId" clId="{2374A0FE-1A81-4086-B7EA-17E7D4B2334F}" dt="2023-04-29T06:32:26.892" v="7802" actId="21"/>
          <ac:spMkLst>
            <pc:docMk/>
            <pc:sldMk cId="290233675" sldId="806"/>
            <ac:spMk id="49" creationId="{B63BEC7E-31A8-4B23-9BF1-56E69ADB8EB1}"/>
          </ac:spMkLst>
        </pc:spChg>
        <pc:spChg chg="del">
          <ac:chgData name="Siegbert Rudolph" userId="2af4d44886c067cc" providerId="LiveId" clId="{2374A0FE-1A81-4086-B7EA-17E7D4B2334F}" dt="2023-04-29T06:42:15.471" v="8150" actId="478"/>
          <ac:spMkLst>
            <pc:docMk/>
            <pc:sldMk cId="290233675" sldId="806"/>
            <ac:spMk id="50" creationId="{5CD477B0-BB65-44F3-9971-287E81EA4639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53" creationId="{E8CCCCD1-0191-4975-8C05-2C05A7BCFF47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54" creationId="{319B359A-6C69-4A75-B522-2FC1419E019A}"/>
          </ac:spMkLst>
        </pc:spChg>
        <pc:spChg chg="del">
          <ac:chgData name="Siegbert Rudolph" userId="2af4d44886c067cc" providerId="LiveId" clId="{2374A0FE-1A81-4086-B7EA-17E7D4B2334F}" dt="2023-04-14T12:04:15.854" v="0" actId="478"/>
          <ac:spMkLst>
            <pc:docMk/>
            <pc:sldMk cId="290233675" sldId="806"/>
            <ac:spMk id="55" creationId="{C31714F3-6CAB-4197-86AA-61ADA1DC845F}"/>
          </ac:spMkLst>
        </pc:spChg>
        <pc:spChg chg="del">
          <ac:chgData name="Siegbert Rudolph" userId="2af4d44886c067cc" providerId="LiveId" clId="{2374A0FE-1A81-4086-B7EA-17E7D4B2334F}" dt="2023-04-29T06:42:15.471" v="8150" actId="478"/>
          <ac:spMkLst>
            <pc:docMk/>
            <pc:sldMk cId="290233675" sldId="806"/>
            <ac:spMk id="56" creationId="{10942BF7-8652-4DAD-AE3F-6642C3A5649F}"/>
          </ac:spMkLst>
        </pc:spChg>
        <pc:spChg chg="mod">
          <ac:chgData name="Siegbert Rudolph" userId="2af4d44886c067cc" providerId="LiveId" clId="{2374A0FE-1A81-4086-B7EA-17E7D4B2334F}" dt="2023-04-29T07:33:10.131" v="10573" actId="553"/>
          <ac:spMkLst>
            <pc:docMk/>
            <pc:sldMk cId="290233675" sldId="806"/>
            <ac:spMk id="57" creationId="{5DCD25B3-267C-401F-9417-691DF4D37CD6}"/>
          </ac:spMkLst>
        </pc:spChg>
        <pc:spChg chg="mod">
          <ac:chgData name="Siegbert Rudolph" userId="2af4d44886c067cc" providerId="LiveId" clId="{2374A0FE-1A81-4086-B7EA-17E7D4B2334F}" dt="2023-04-29T07:33:10.131" v="10573" actId="553"/>
          <ac:spMkLst>
            <pc:docMk/>
            <pc:sldMk cId="290233675" sldId="806"/>
            <ac:spMk id="58" creationId="{43293C4E-EAE0-47EC-8C0D-13D2A79F332B}"/>
          </ac:spMkLst>
        </pc:spChg>
        <pc:spChg chg="mod">
          <ac:chgData name="Siegbert Rudolph" userId="2af4d44886c067cc" providerId="LiveId" clId="{2374A0FE-1A81-4086-B7EA-17E7D4B2334F}" dt="2023-04-29T07:13:12.952" v="10223" actId="555"/>
          <ac:spMkLst>
            <pc:docMk/>
            <pc:sldMk cId="290233675" sldId="806"/>
            <ac:spMk id="60" creationId="{D2B46C17-220F-4F74-868E-5C062CA9CAE5}"/>
          </ac:spMkLst>
        </pc:spChg>
        <pc:spChg chg="mod">
          <ac:chgData name="Siegbert Rudolph" userId="2af4d44886c067cc" providerId="LiveId" clId="{2374A0FE-1A81-4086-B7EA-17E7D4B2334F}" dt="2023-04-29T07:13:12.952" v="10223" actId="555"/>
          <ac:spMkLst>
            <pc:docMk/>
            <pc:sldMk cId="290233675" sldId="806"/>
            <ac:spMk id="61" creationId="{832EAF04-DF4E-4CAC-BF5F-CD4D6B391C47}"/>
          </ac:spMkLst>
        </pc:spChg>
        <pc:spChg chg="mod">
          <ac:chgData name="Siegbert Rudolph" userId="2af4d44886c067cc" providerId="LiveId" clId="{2374A0FE-1A81-4086-B7EA-17E7D4B2334F}" dt="2023-04-29T07:20:57.344" v="10365" actId="1035"/>
          <ac:spMkLst>
            <pc:docMk/>
            <pc:sldMk cId="290233675" sldId="806"/>
            <ac:spMk id="62" creationId="{3E710067-20F5-4BFD-8348-6549ED6EFBAD}"/>
          </ac:spMkLst>
        </pc:spChg>
        <pc:spChg chg="mod">
          <ac:chgData name="Siegbert Rudolph" userId="2af4d44886c067cc" providerId="LiveId" clId="{2374A0FE-1A81-4086-B7EA-17E7D4B2334F}" dt="2023-04-29T06:38:06.133" v="7855" actId="20577"/>
          <ac:spMkLst>
            <pc:docMk/>
            <pc:sldMk cId="290233675" sldId="806"/>
            <ac:spMk id="63" creationId="{6967E378-38C9-4530-BEDB-5B58E65F7B9C}"/>
          </ac:spMkLst>
        </pc:spChg>
        <pc:spChg chg="mod">
          <ac:chgData name="Siegbert Rudolph" userId="2af4d44886c067cc" providerId="LiveId" clId="{2374A0FE-1A81-4086-B7EA-17E7D4B2334F}" dt="2023-04-29T07:19:24.472" v="10311" actId="1076"/>
          <ac:spMkLst>
            <pc:docMk/>
            <pc:sldMk cId="290233675" sldId="806"/>
            <ac:spMk id="64" creationId="{2FBA9771-69A5-4E9E-8C5C-A526092B4F3E}"/>
          </ac:spMkLst>
        </pc:spChg>
        <pc:spChg chg="mod">
          <ac:chgData name="Siegbert Rudolph" userId="2af4d44886c067cc" providerId="LiveId" clId="{2374A0FE-1A81-4086-B7EA-17E7D4B2334F}" dt="2023-04-29T07:20:57.344" v="10365" actId="1035"/>
          <ac:spMkLst>
            <pc:docMk/>
            <pc:sldMk cId="290233675" sldId="806"/>
            <ac:spMk id="65" creationId="{100AB32B-72B6-4E15-9D7D-0A7FA4570F9E}"/>
          </ac:spMkLst>
        </pc:spChg>
        <pc:spChg chg="mod">
          <ac:chgData name="Siegbert Rudolph" userId="2af4d44886c067cc" providerId="LiveId" clId="{2374A0FE-1A81-4086-B7EA-17E7D4B2334F}" dt="2023-04-29T06:53:21.584" v="8970" actId="1035"/>
          <ac:spMkLst>
            <pc:docMk/>
            <pc:sldMk cId="290233675" sldId="806"/>
            <ac:spMk id="66" creationId="{E09E249F-EBE4-4E89-9AB7-3288F2286A57}"/>
          </ac:spMkLst>
        </pc:spChg>
        <pc:spChg chg="del mod">
          <ac:chgData name="Siegbert Rudolph" userId="2af4d44886c067cc" providerId="LiveId" clId="{2374A0FE-1A81-4086-B7EA-17E7D4B2334F}" dt="2023-04-29T06:50:27.950" v="8649" actId="478"/>
          <ac:spMkLst>
            <pc:docMk/>
            <pc:sldMk cId="290233675" sldId="806"/>
            <ac:spMk id="70" creationId="{6BEDC389-E36A-46FD-AA97-CDA05CCD1784}"/>
          </ac:spMkLst>
        </pc:spChg>
        <pc:spChg chg="del mod">
          <ac:chgData name="Siegbert Rudolph" userId="2af4d44886c067cc" providerId="LiveId" clId="{2374A0FE-1A81-4086-B7EA-17E7D4B2334F}" dt="2023-04-29T06:50:27.950" v="8649" actId="478"/>
          <ac:spMkLst>
            <pc:docMk/>
            <pc:sldMk cId="290233675" sldId="806"/>
            <ac:spMk id="72" creationId="{0392DED8-B002-4E5F-9482-98416F721A02}"/>
          </ac:spMkLst>
        </pc:spChg>
        <pc:spChg chg="mod">
          <ac:chgData name="Siegbert Rudolph" userId="2af4d44886c067cc" providerId="LiveId" clId="{2374A0FE-1A81-4086-B7EA-17E7D4B2334F}" dt="2023-04-29T06:54:20.427" v="9044" actId="1037"/>
          <ac:spMkLst>
            <pc:docMk/>
            <pc:sldMk cId="290233675" sldId="806"/>
            <ac:spMk id="73" creationId="{35C79B96-D269-4124-A077-0BF018A8C2A2}"/>
          </ac:spMkLst>
        </pc:spChg>
        <pc:spChg chg="mod">
          <ac:chgData name="Siegbert Rudolph" userId="2af4d44886c067cc" providerId="LiveId" clId="{2374A0FE-1A81-4086-B7EA-17E7D4B2334F}" dt="2023-04-29T06:54:24.597" v="9054" actId="1037"/>
          <ac:spMkLst>
            <pc:docMk/>
            <pc:sldMk cId="290233675" sldId="806"/>
            <ac:spMk id="74" creationId="{3E0535E2-F704-4158-87D4-09D6556655BE}"/>
          </ac:spMkLst>
        </pc:spChg>
        <pc:spChg chg="mod">
          <ac:chgData name="Siegbert Rudolph" userId="2af4d44886c067cc" providerId="LiveId" clId="{2374A0FE-1A81-4086-B7EA-17E7D4B2334F}" dt="2023-04-29T06:54:28.140" v="9063" actId="1037"/>
          <ac:spMkLst>
            <pc:docMk/>
            <pc:sldMk cId="290233675" sldId="806"/>
            <ac:spMk id="75" creationId="{DC5432FD-F1A2-44B2-B56A-94B4180708F3}"/>
          </ac:spMkLst>
        </pc:spChg>
        <pc:spChg chg="mod">
          <ac:chgData name="Siegbert Rudolph" userId="2af4d44886c067cc" providerId="LiveId" clId="{2374A0FE-1A81-4086-B7EA-17E7D4B2334F}" dt="2023-04-29T07:03:25.090" v="9892" actId="1038"/>
          <ac:spMkLst>
            <pc:docMk/>
            <pc:sldMk cId="290233675" sldId="806"/>
            <ac:spMk id="76" creationId="{249FB196-9D02-4A1E-8D34-86A8E41F99DB}"/>
          </ac:spMkLst>
        </pc:spChg>
        <pc:spChg chg="del mod">
          <ac:chgData name="Siegbert Rudolph" userId="2af4d44886c067cc" providerId="LiveId" clId="{2374A0FE-1A81-4086-B7EA-17E7D4B2334F}" dt="2023-04-29T06:50:27.950" v="8649" actId="478"/>
          <ac:spMkLst>
            <pc:docMk/>
            <pc:sldMk cId="290233675" sldId="806"/>
            <ac:spMk id="79" creationId="{BA70B039-AA79-419E-B76A-3E5D20521B63}"/>
          </ac:spMkLst>
        </pc:spChg>
        <pc:spChg chg="del mod">
          <ac:chgData name="Siegbert Rudolph" userId="2af4d44886c067cc" providerId="LiveId" clId="{2374A0FE-1A81-4086-B7EA-17E7D4B2334F}" dt="2023-04-29T06:50:27.950" v="8649" actId="478"/>
          <ac:spMkLst>
            <pc:docMk/>
            <pc:sldMk cId="290233675" sldId="806"/>
            <ac:spMk id="80" creationId="{C4A4A9A2-9904-454C-BE72-1460A9FA9F92}"/>
          </ac:spMkLst>
        </pc:spChg>
        <pc:spChg chg="mod">
          <ac:chgData name="Siegbert Rudolph" userId="2af4d44886c067cc" providerId="LiveId" clId="{2374A0FE-1A81-4086-B7EA-17E7D4B2334F}" dt="2023-04-29T07:03:25.090" v="9892" actId="1038"/>
          <ac:spMkLst>
            <pc:docMk/>
            <pc:sldMk cId="290233675" sldId="806"/>
            <ac:spMk id="81" creationId="{3E56AEF8-227A-45AA-966D-82C8D7B54681}"/>
          </ac:spMkLst>
        </pc:spChg>
        <pc:spChg chg="del mod">
          <ac:chgData name="Siegbert Rudolph" userId="2af4d44886c067cc" providerId="LiveId" clId="{2374A0FE-1A81-4086-B7EA-17E7D4B2334F}" dt="2023-04-29T06:50:27.950" v="8649" actId="478"/>
          <ac:spMkLst>
            <pc:docMk/>
            <pc:sldMk cId="290233675" sldId="806"/>
            <ac:spMk id="82" creationId="{4A5BB0B1-2724-40A5-830C-EC658A02AB64}"/>
          </ac:spMkLst>
        </pc:spChg>
        <pc:spChg chg="del mod">
          <ac:chgData name="Siegbert Rudolph" userId="2af4d44886c067cc" providerId="LiveId" clId="{2374A0FE-1A81-4086-B7EA-17E7D4B2334F}" dt="2023-04-29T06:50:27.950" v="8649" actId="478"/>
          <ac:spMkLst>
            <pc:docMk/>
            <pc:sldMk cId="290233675" sldId="806"/>
            <ac:spMk id="83" creationId="{452261E2-02B7-4BEC-8DAA-5F194F52579A}"/>
          </ac:spMkLst>
        </pc:spChg>
        <pc:spChg chg="mod">
          <ac:chgData name="Siegbert Rudolph" userId="2af4d44886c067cc" providerId="LiveId" clId="{2374A0FE-1A81-4086-B7EA-17E7D4B2334F}" dt="2023-04-29T06:39:28.631" v="7890" actId="20577"/>
          <ac:spMkLst>
            <pc:docMk/>
            <pc:sldMk cId="290233675" sldId="806"/>
            <ac:spMk id="84" creationId="{20E496F1-AA2B-41FD-A429-B7761FF8E160}"/>
          </ac:spMkLst>
        </pc:spChg>
        <pc:spChg chg="mod">
          <ac:chgData name="Siegbert Rudolph" userId="2af4d44886c067cc" providerId="LiveId" clId="{2374A0FE-1A81-4086-B7EA-17E7D4B2334F}" dt="2023-04-29T06:54:46.041" v="9074" actId="1037"/>
          <ac:spMkLst>
            <pc:docMk/>
            <pc:sldMk cId="290233675" sldId="806"/>
            <ac:spMk id="86" creationId="{D83E70AB-3321-4820-9B46-44882F097A68}"/>
          </ac:spMkLst>
        </pc:spChg>
        <pc:spChg chg="mod">
          <ac:chgData name="Siegbert Rudolph" userId="2af4d44886c067cc" providerId="LiveId" clId="{2374A0FE-1A81-4086-B7EA-17E7D4B2334F}" dt="2023-04-29T06:54:46.041" v="9074" actId="1037"/>
          <ac:spMkLst>
            <pc:docMk/>
            <pc:sldMk cId="290233675" sldId="806"/>
            <ac:spMk id="87" creationId="{021DA34A-DF01-4832-8213-968869BC4305}"/>
          </ac:spMkLst>
        </pc:spChg>
        <pc:spChg chg="mod">
          <ac:chgData name="Siegbert Rudolph" userId="2af4d44886c067cc" providerId="LiveId" clId="{2374A0FE-1A81-4086-B7EA-17E7D4B2334F}" dt="2023-04-29T06:54:54.774" v="9100" actId="1037"/>
          <ac:spMkLst>
            <pc:docMk/>
            <pc:sldMk cId="290233675" sldId="806"/>
            <ac:spMk id="88" creationId="{12F1FB5C-4182-4E85-A60E-73C4E17C3829}"/>
          </ac:spMkLst>
        </pc:spChg>
        <pc:spChg chg="mod">
          <ac:chgData name="Siegbert Rudolph" userId="2af4d44886c067cc" providerId="LiveId" clId="{2374A0FE-1A81-4086-B7EA-17E7D4B2334F}" dt="2023-04-29T06:54:59.042" v="9108" actId="1037"/>
          <ac:spMkLst>
            <pc:docMk/>
            <pc:sldMk cId="290233675" sldId="806"/>
            <ac:spMk id="89" creationId="{4F8C364C-077E-4F85-9778-C5F203EBD70C}"/>
          </ac:spMkLst>
        </pc:spChg>
        <pc:spChg chg="mod">
          <ac:chgData name="Siegbert Rudolph" userId="2af4d44886c067cc" providerId="LiveId" clId="{2374A0FE-1A81-4086-B7EA-17E7D4B2334F}" dt="2023-04-29T07:05:29.746" v="10104" actId="1035"/>
          <ac:spMkLst>
            <pc:docMk/>
            <pc:sldMk cId="290233675" sldId="806"/>
            <ac:spMk id="94" creationId="{7A4E57AB-B5C2-472C-9D3B-D1FAD5D5203C}"/>
          </ac:spMkLst>
        </pc:spChg>
        <pc:spChg chg="mod">
          <ac:chgData name="Siegbert Rudolph" userId="2af4d44886c067cc" providerId="LiveId" clId="{2374A0FE-1A81-4086-B7EA-17E7D4B2334F}" dt="2023-04-29T07:05:29.746" v="10104" actId="1035"/>
          <ac:spMkLst>
            <pc:docMk/>
            <pc:sldMk cId="290233675" sldId="806"/>
            <ac:spMk id="95" creationId="{916998EC-4F79-4CDD-879F-A212CF9DD6D4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97" creationId="{E7BC04B6-8B24-424B-9500-68A7A0356857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99" creationId="{A0BB2802-84CD-4807-A1D4-07B4FEB7ED97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00" creationId="{D4DE555B-2B51-49B8-9868-ABAB2BC2710C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01" creationId="{5DC3FD43-5BA8-41DC-8409-3E68045A2BAC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10" creationId="{DC1CFA4D-41DF-47E0-AC1E-84FAEE28E057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12" creationId="{E2729C38-ABA0-4F5A-B8D9-B6A95AFC6125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13" creationId="{A7C902DE-DF8B-4419-B605-73C5B5818518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14" creationId="{38C1A244-D3D8-439F-A949-6948F1D38639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15" creationId="{6A7E22E9-66E2-4872-9B12-E0BEC6FAB72D}"/>
          </ac:spMkLst>
        </pc:spChg>
        <pc:spChg chg="mod">
          <ac:chgData name="Siegbert Rudolph" userId="2af4d44886c067cc" providerId="LiveId" clId="{2374A0FE-1A81-4086-B7EA-17E7D4B2334F}" dt="2023-04-29T06:55:07.343" v="9110" actId="14100"/>
          <ac:spMkLst>
            <pc:docMk/>
            <pc:sldMk cId="290233675" sldId="806"/>
            <ac:spMk id="183" creationId="{6B8CA4B5-B138-41C5-8A34-908261C91830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184" creationId="{6D8B974C-C064-4124-BE74-AAA8FC7EDD83}"/>
          </ac:spMkLst>
        </pc:spChg>
        <pc:spChg chg="mod">
          <ac:chgData name="Siegbert Rudolph" userId="2af4d44886c067cc" providerId="LiveId" clId="{2374A0FE-1A81-4086-B7EA-17E7D4B2334F}" dt="2023-04-29T06:54:46.041" v="9074" actId="1037"/>
          <ac:spMkLst>
            <pc:docMk/>
            <pc:sldMk cId="290233675" sldId="806"/>
            <ac:spMk id="199" creationId="{6399A916-BEB5-4969-837D-085DB0357C8A}"/>
          </ac:spMkLst>
        </pc:spChg>
        <pc:spChg chg="mod">
          <ac:chgData name="Siegbert Rudolph" userId="2af4d44886c067cc" providerId="LiveId" clId="{2374A0FE-1A81-4086-B7EA-17E7D4B2334F}" dt="2023-04-29T07:03:10.277" v="9760" actId="1035"/>
          <ac:spMkLst>
            <pc:docMk/>
            <pc:sldMk cId="290233675" sldId="806"/>
            <ac:spMk id="200" creationId="{CB3FDCDC-C354-4A8C-A74D-DB3DDB908B3C}"/>
          </ac:spMkLst>
        </pc:spChg>
        <pc:picChg chg="del">
          <ac:chgData name="Siegbert Rudolph" userId="2af4d44886c067cc" providerId="LiveId" clId="{2374A0FE-1A81-4086-B7EA-17E7D4B2334F}" dt="2023-04-29T06:45:28.825" v="8283" actId="478"/>
          <ac:picMkLst>
            <pc:docMk/>
            <pc:sldMk cId="290233675" sldId="806"/>
            <ac:picMk id="2" creationId="{B7C4A67E-E86C-4AED-A403-DA0418304B0B}"/>
          </ac:picMkLst>
        </pc:picChg>
        <pc:picChg chg="del">
          <ac:chgData name="Siegbert Rudolph" userId="2af4d44886c067cc" providerId="LiveId" clId="{2374A0FE-1A81-4086-B7EA-17E7D4B2334F}" dt="2023-04-29T06:45:28.825" v="8283" actId="478"/>
          <ac:picMkLst>
            <pc:docMk/>
            <pc:sldMk cId="290233675" sldId="806"/>
            <ac:picMk id="4" creationId="{A6B6AA3C-8857-4C6C-81DB-DFCB3727EBC4}"/>
          </ac:picMkLst>
        </pc:picChg>
        <pc:picChg chg="del">
          <ac:chgData name="Siegbert Rudolph" userId="2af4d44886c067cc" providerId="LiveId" clId="{2374A0FE-1A81-4086-B7EA-17E7D4B2334F}" dt="2023-04-29T06:42:05.002" v="8149" actId="478"/>
          <ac:picMkLst>
            <pc:docMk/>
            <pc:sldMk cId="290233675" sldId="806"/>
            <ac:picMk id="51" creationId="{004E555D-C553-4D15-BF3F-263375F07213}"/>
          </ac:picMkLst>
        </pc:picChg>
        <pc:picChg chg="del">
          <ac:chgData name="Siegbert Rudolph" userId="2af4d44886c067cc" providerId="LiveId" clId="{2374A0FE-1A81-4086-B7EA-17E7D4B2334F}" dt="2023-04-29T06:42:15.471" v="8150" actId="478"/>
          <ac:picMkLst>
            <pc:docMk/>
            <pc:sldMk cId="290233675" sldId="806"/>
            <ac:picMk id="52" creationId="{B442A618-B341-4624-AC4D-47DD5EE4FD0B}"/>
          </ac:picMkLst>
        </pc:picChg>
      </pc:sldChg>
      <pc:sldChg chg="addSp delSp modSp mod addAnim delAnim modAnim">
        <pc:chgData name="Siegbert Rudolph" userId="2af4d44886c067cc" providerId="LiveId" clId="{2374A0FE-1A81-4086-B7EA-17E7D4B2334F}" dt="2023-05-01T08:43:21.750" v="13277" actId="1076"/>
        <pc:sldMkLst>
          <pc:docMk/>
          <pc:sldMk cId="2935922806" sldId="809"/>
        </pc:sldMkLst>
        <pc:spChg chg="del mod">
          <ac:chgData name="Siegbert Rudolph" userId="2af4d44886c067cc" providerId="LiveId" clId="{2374A0FE-1A81-4086-B7EA-17E7D4B2334F}" dt="2023-05-01T08:43:21.750" v="13272" actId="478"/>
          <ac:spMkLst>
            <pc:docMk/>
            <pc:sldMk cId="2935922806" sldId="809"/>
            <ac:spMk id="3" creationId="{4CF72F23-AB7A-34D4-DFBD-7D8114754C59}"/>
          </ac:spMkLst>
        </pc:spChg>
        <pc:spChg chg="add 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5" creationId="{08C806E8-F220-1CBE-506D-77B3582D692E}"/>
          </ac:spMkLst>
        </pc:spChg>
        <pc:spChg chg="del">
          <ac:chgData name="Siegbert Rudolph" userId="2af4d44886c067cc" providerId="LiveId" clId="{2374A0FE-1A81-4086-B7EA-17E7D4B2334F}" dt="2023-04-15T12:11:48.185" v="471" actId="478"/>
          <ac:spMkLst>
            <pc:docMk/>
            <pc:sldMk cId="2935922806" sldId="809"/>
            <ac:spMk id="5" creationId="{865DD963-4F53-A340-B970-6A56DD80F76A}"/>
          </ac:spMkLst>
        </pc:spChg>
        <pc:spChg chg="add mod">
          <ac:chgData name="Siegbert Rudolph" userId="2af4d44886c067cc" providerId="LiveId" clId="{2374A0FE-1A81-4086-B7EA-17E7D4B2334F}" dt="2023-04-29T08:31:28.281" v="11407" actId="554"/>
          <ac:spMkLst>
            <pc:docMk/>
            <pc:sldMk cId="2935922806" sldId="809"/>
            <ac:spMk id="6" creationId="{D7F4F296-38A9-026D-317A-31EEB1363023}"/>
          </ac:spMkLst>
        </pc:spChg>
        <pc:spChg chg="add mod">
          <ac:chgData name="Siegbert Rudolph" userId="2af4d44886c067cc" providerId="LiveId" clId="{2374A0FE-1A81-4086-B7EA-17E7D4B2334F}" dt="2023-04-29T08:31:28.281" v="11407" actId="554"/>
          <ac:spMkLst>
            <pc:docMk/>
            <pc:sldMk cId="2935922806" sldId="809"/>
            <ac:spMk id="9" creationId="{D4FC726E-EEB8-B608-5699-89452B52CF9F}"/>
          </ac:spMkLst>
        </pc:spChg>
        <pc:spChg chg="add mod">
          <ac:chgData name="Siegbert Rudolph" userId="2af4d44886c067cc" providerId="LiveId" clId="{2374A0FE-1A81-4086-B7EA-17E7D4B2334F}" dt="2023-04-29T08:32:22.847" v="11413" actId="553"/>
          <ac:spMkLst>
            <pc:docMk/>
            <pc:sldMk cId="2935922806" sldId="809"/>
            <ac:spMk id="10" creationId="{CC26E382-5D6C-983A-81B0-2F98BA4FD520}"/>
          </ac:spMkLst>
        </pc:spChg>
        <pc:spChg chg="add mod">
          <ac:chgData name="Siegbert Rudolph" userId="2af4d44886c067cc" providerId="LiveId" clId="{2374A0FE-1A81-4086-B7EA-17E7D4B2334F}" dt="2023-04-29T08:32:22.847" v="11413" actId="553"/>
          <ac:spMkLst>
            <pc:docMk/>
            <pc:sldMk cId="2935922806" sldId="809"/>
            <ac:spMk id="11" creationId="{B4446CB9-A52C-BAA6-CDBA-BD3338454449}"/>
          </ac:spMkLst>
        </pc:spChg>
        <pc:spChg chg="add mod">
          <ac:chgData name="Siegbert Rudolph" userId="2af4d44886c067cc" providerId="LiveId" clId="{2374A0FE-1A81-4086-B7EA-17E7D4B2334F}" dt="2023-04-29T06:21:38.130" v="7325" actId="554"/>
          <ac:spMkLst>
            <pc:docMk/>
            <pc:sldMk cId="2935922806" sldId="809"/>
            <ac:spMk id="12" creationId="{FF6F866A-5D79-AA1A-480D-836B7E7F3FA3}"/>
          </ac:spMkLst>
        </pc:spChg>
        <pc:spChg chg="add mod">
          <ac:chgData name="Siegbert Rudolph" userId="2af4d44886c067cc" providerId="LiveId" clId="{2374A0FE-1A81-4086-B7EA-17E7D4B2334F}" dt="2023-04-29T06:21:38.130" v="7325" actId="554"/>
          <ac:spMkLst>
            <pc:docMk/>
            <pc:sldMk cId="2935922806" sldId="809"/>
            <ac:spMk id="13" creationId="{8F4452DE-1EDF-3B44-70D7-18C5BEE6C5EB}"/>
          </ac:spMkLst>
        </pc:spChg>
        <pc:spChg chg="add mod">
          <ac:chgData name="Siegbert Rudolph" userId="2af4d44886c067cc" providerId="LiveId" clId="{2374A0FE-1A81-4086-B7EA-17E7D4B2334F}" dt="2023-04-29T08:35:22.624" v="11474" actId="20577"/>
          <ac:spMkLst>
            <pc:docMk/>
            <pc:sldMk cId="2935922806" sldId="809"/>
            <ac:spMk id="14" creationId="{7AFEE4E8-438A-85F5-F714-9BADFF9F087A}"/>
          </ac:spMkLst>
        </pc:spChg>
        <pc:spChg chg="add mod">
          <ac:chgData name="Siegbert Rudolph" userId="2af4d44886c067cc" providerId="LiveId" clId="{2374A0FE-1A81-4086-B7EA-17E7D4B2334F}" dt="2023-04-29T08:40:15.472" v="11540" actId="1038"/>
          <ac:spMkLst>
            <pc:docMk/>
            <pc:sldMk cId="2935922806" sldId="809"/>
            <ac:spMk id="15" creationId="{4E390087-D770-3343-E34B-274083EB15F2}"/>
          </ac:spMkLst>
        </pc:spChg>
        <pc:spChg chg="add del mod">
          <ac:chgData name="Siegbert Rudolph" userId="2af4d44886c067cc" providerId="LiveId" clId="{2374A0FE-1A81-4086-B7EA-17E7D4B2334F}" dt="2023-04-29T08:30:39.058" v="11368" actId="478"/>
          <ac:spMkLst>
            <pc:docMk/>
            <pc:sldMk cId="2935922806" sldId="809"/>
            <ac:spMk id="16" creationId="{5BBBBE6B-FC8B-6314-726D-2B3F9AC24899}"/>
          </ac:spMkLst>
        </pc:spChg>
        <pc:spChg chg="mod">
          <ac:chgData name="Siegbert Rudolph" userId="2af4d44886c067cc" providerId="LiveId" clId="{2374A0FE-1A81-4086-B7EA-17E7D4B2334F}" dt="2023-05-01T08:43:21.750" v="13277" actId="1076"/>
          <ac:spMkLst>
            <pc:docMk/>
            <pc:sldMk cId="2935922806" sldId="809"/>
            <ac:spMk id="16" creationId="{87B3978F-1C72-0A98-544A-52BF533E383F}"/>
          </ac:spMkLst>
        </pc:spChg>
        <pc:spChg chg="add mod ord">
          <ac:chgData name="Siegbert Rudolph" userId="2af4d44886c067cc" providerId="LiveId" clId="{2374A0FE-1A81-4086-B7EA-17E7D4B2334F}" dt="2023-04-29T08:32:22.847" v="11413" actId="553"/>
          <ac:spMkLst>
            <pc:docMk/>
            <pc:sldMk cId="2935922806" sldId="809"/>
            <ac:spMk id="17" creationId="{E9F5D4B8-08BF-0D9A-C68D-08E6AF057F44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46" creationId="{B258C6C7-4B0E-4146-8F85-3D3228361523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47" creationId="{2903C55C-AC6D-4518-A860-3338E8A6A3F7}"/>
          </ac:spMkLst>
        </pc:spChg>
        <pc:spChg chg="mod">
          <ac:chgData name="Siegbert Rudolph" userId="2af4d44886c067cc" providerId="LiveId" clId="{2374A0FE-1A81-4086-B7EA-17E7D4B2334F}" dt="2023-04-29T08:26:14.328" v="11351" actId="554"/>
          <ac:spMkLst>
            <pc:docMk/>
            <pc:sldMk cId="2935922806" sldId="809"/>
            <ac:spMk id="58" creationId="{F6D3C5B9-3BBF-416B-980A-5E6814C1CD2F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0" creationId="{77C008DB-D2A6-4ACA-9D49-567B3AE43487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1" creationId="{DCC23BFC-54D3-464D-ACA5-16652E2D3EB1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2" creationId="{166A3A64-EEAC-4267-A9A5-16B0B1FFCAB1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3" creationId="{6967E378-38C9-4530-BEDB-5B58E65F7B9C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4" creationId="{AF368D2B-8AE8-45FB-A2A9-0745637BBCEE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5" creationId="{74BE812F-5690-47E8-A44C-C700533B7843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6" creationId="{BCC5A4ED-5BD6-4EA2-A106-9E1BB08FA765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7" creationId="{87E6B77A-A1EE-4992-A9C6-8A39219A173E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8" creationId="{8E9021AC-0A2A-440D-8BA6-9DEFF652725C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69" creationId="{6368B9AC-8AB8-469E-9A63-A6A21C6258C0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70" creationId="{51B4CB12-3774-41FB-B866-6888FFA803B4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72" creationId="{59F618C9-5F96-448F-A311-BB12256AEB92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73" creationId="{35C79B96-D269-4124-A077-0BF018A8C2A2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74" creationId="{3E0535E2-F704-4158-87D4-09D6556655BE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75" creationId="{DC5432FD-F1A2-44B2-B56A-94B4180708F3}"/>
          </ac:spMkLst>
        </pc:spChg>
        <pc:spChg chg="mod">
          <ac:chgData name="Siegbert Rudolph" userId="2af4d44886c067cc" providerId="LiveId" clId="{2374A0FE-1A81-4086-B7EA-17E7D4B2334F}" dt="2023-04-29T08:26:14.328" v="11351" actId="554"/>
          <ac:spMkLst>
            <pc:docMk/>
            <pc:sldMk cId="2935922806" sldId="809"/>
            <ac:spMk id="76" creationId="{249FB196-9D02-4A1E-8D34-86A8E41F99DB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78" creationId="{8DCB4082-6A00-4BA1-8E19-7628ACE7D3AA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0" creationId="{966B3C35-E0A3-49E4-BDAC-F8E85D40D1CB}"/>
          </ac:spMkLst>
        </pc:spChg>
        <pc:spChg chg="add del">
          <ac:chgData name="Siegbert Rudolph" userId="2af4d44886c067cc" providerId="LiveId" clId="{2374A0FE-1A81-4086-B7EA-17E7D4B2334F}" dt="2023-04-28T21:13:29.114" v="6200" actId="478"/>
          <ac:spMkLst>
            <pc:docMk/>
            <pc:sldMk cId="2935922806" sldId="809"/>
            <ac:spMk id="81" creationId="{BD2C11B8-AC63-4CD5-A30D-ED6D71D7488C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2" creationId="{AFDD6715-E342-4F6C-A02E-3E7ACE11D127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4" creationId="{20E496F1-AA2B-41FD-A429-B7761FF8E160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5" creationId="{2C285FE1-C2E9-4794-A4E5-CB31238003B8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6" creationId="{D83E70AB-3321-4820-9B46-44882F097A68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7" creationId="{021DA34A-DF01-4832-8213-968869BC4305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8" creationId="{12F1FB5C-4182-4E85-A60E-73C4E17C3829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89" creationId="{4F8C364C-077E-4F85-9778-C5F203EBD70C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91" creationId="{B25A8944-9BFB-4312-AD56-30F894AE8EA5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96" creationId="{83077E27-8224-4F4A-BC6D-B72E164F205F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98" creationId="{7BF8C4CC-8818-4BB1-8F79-80418E0CE88D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02" creationId="{AED47415-B88A-4C8E-B597-0084643E5BFA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03" creationId="{36B139C6-65D7-4F46-AB34-237A3476BE05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04" creationId="{7EDCB4E8-7457-47B8-88DA-51360EC0FE62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05" creationId="{1A60F375-B78D-4FE0-82D8-A6C8ADEF7ABB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06" creationId="{6F0B370B-C8F4-4E61-8A9C-F80F1E119ABD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21" creationId="{65C805D5-7DDC-422D-A254-43F84A7401A2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22" creationId="{0D6FF0A4-9796-45BD-9891-FBF3EE656DCB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83" creationId="{6B8CA4B5-B138-41C5-8A34-908261C91830}"/>
          </ac:spMkLst>
        </pc:spChg>
        <pc:spChg chg="mod">
          <ac:chgData name="Siegbert Rudolph" userId="2af4d44886c067cc" providerId="LiveId" clId="{2374A0FE-1A81-4086-B7EA-17E7D4B2334F}" dt="2023-04-29T06:16:26.798" v="6915" actId="1037"/>
          <ac:spMkLst>
            <pc:docMk/>
            <pc:sldMk cId="2935922806" sldId="809"/>
            <ac:spMk id="199" creationId="{6399A916-BEB5-4969-837D-085DB0357C8A}"/>
          </ac:spMkLst>
        </pc:spChg>
        <pc:picChg chg="mod">
          <ac:chgData name="Siegbert Rudolph" userId="2af4d44886c067cc" providerId="LiveId" clId="{2374A0FE-1A81-4086-B7EA-17E7D4B2334F}" dt="2023-04-29T06:16:26.798" v="6915" actId="1037"/>
          <ac:picMkLst>
            <pc:docMk/>
            <pc:sldMk cId="2935922806" sldId="809"/>
            <ac:picMk id="2" creationId="{6078E8FD-7986-420E-8DDE-1329BAFDA706}"/>
          </ac:picMkLst>
        </pc:picChg>
        <pc:picChg chg="mod">
          <ac:chgData name="Siegbert Rudolph" userId="2af4d44886c067cc" providerId="LiveId" clId="{2374A0FE-1A81-4086-B7EA-17E7D4B2334F}" dt="2023-04-29T08:39:58.937" v="11530" actId="1076"/>
          <ac:picMkLst>
            <pc:docMk/>
            <pc:sldMk cId="2935922806" sldId="809"/>
            <ac:picMk id="4" creationId="{44593A0D-F843-4425-94C9-CCC4F642F587}"/>
          </ac:picMkLst>
        </pc:picChg>
        <pc:picChg chg="mod">
          <ac:chgData name="Siegbert Rudolph" userId="2af4d44886c067cc" providerId="LiveId" clId="{2374A0FE-1A81-4086-B7EA-17E7D4B2334F}" dt="2023-04-29T06:16:26.798" v="6915" actId="1037"/>
          <ac:picMkLst>
            <pc:docMk/>
            <pc:sldMk cId="2935922806" sldId="809"/>
            <ac:picMk id="7" creationId="{BC810A06-568A-4D8C-9499-7FF4A46C5728}"/>
          </ac:picMkLst>
        </pc:picChg>
        <pc:picChg chg="mod">
          <ac:chgData name="Siegbert Rudolph" userId="2af4d44886c067cc" providerId="LiveId" clId="{2374A0FE-1A81-4086-B7EA-17E7D4B2334F}" dt="2023-04-29T06:16:26.798" v="6915" actId="1037"/>
          <ac:picMkLst>
            <pc:docMk/>
            <pc:sldMk cId="2935922806" sldId="809"/>
            <ac:picMk id="8" creationId="{2A488D5F-0BC6-4B8F-B743-288D1018F997}"/>
          </ac:picMkLst>
        </pc:picChg>
        <pc:picChg chg="mod">
          <ac:chgData name="Siegbert Rudolph" userId="2af4d44886c067cc" providerId="LiveId" clId="{2374A0FE-1A81-4086-B7EA-17E7D4B2334F}" dt="2023-04-29T06:16:26.798" v="6915" actId="1037"/>
          <ac:picMkLst>
            <pc:docMk/>
            <pc:sldMk cId="2935922806" sldId="809"/>
            <ac:picMk id="55" creationId="{5DFA7637-CADF-42B0-831C-2969BCF4259A}"/>
          </ac:picMkLst>
        </pc:picChg>
        <pc:picChg chg="mod">
          <ac:chgData name="Siegbert Rudolph" userId="2af4d44886c067cc" providerId="LiveId" clId="{2374A0FE-1A81-4086-B7EA-17E7D4B2334F}" dt="2023-04-29T06:16:26.798" v="6915" actId="1037"/>
          <ac:picMkLst>
            <pc:docMk/>
            <pc:sldMk cId="2935922806" sldId="809"/>
            <ac:picMk id="56" creationId="{21EF9364-0F80-473A-95E7-504BD10375DC}"/>
          </ac:picMkLst>
        </pc:picChg>
      </pc:sldChg>
      <pc:sldChg chg="addSp delSp modSp mod delAnim modAnim">
        <pc:chgData name="Siegbert Rudolph" userId="2af4d44886c067cc" providerId="LiveId" clId="{2374A0FE-1A81-4086-B7EA-17E7D4B2334F}" dt="2023-05-01T08:43:21.750" v="13283" actId="1076"/>
        <pc:sldMkLst>
          <pc:docMk/>
          <pc:sldMk cId="1191483191" sldId="810"/>
        </pc:sldMkLst>
        <pc:spChg chg="del mod">
          <ac:chgData name="Siegbert Rudolph" userId="2af4d44886c067cc" providerId="LiveId" clId="{2374A0FE-1A81-4086-B7EA-17E7D4B2334F}" dt="2023-05-01T08:43:21.750" v="13278" actId="478"/>
          <ac:spMkLst>
            <pc:docMk/>
            <pc:sldMk cId="1191483191" sldId="810"/>
            <ac:spMk id="3" creationId="{80C34A74-1587-221E-F09C-8594A03DD80D}"/>
          </ac:spMkLst>
        </pc:spChg>
        <pc:spChg chg="del">
          <ac:chgData name="Siegbert Rudolph" userId="2af4d44886c067cc" providerId="LiveId" clId="{2374A0FE-1A81-4086-B7EA-17E7D4B2334F}" dt="2023-04-15T12:11:48.201" v="477" actId="478"/>
          <ac:spMkLst>
            <pc:docMk/>
            <pc:sldMk cId="1191483191" sldId="810"/>
            <ac:spMk id="4" creationId="{1ECB526F-2D63-0634-338D-DB220AE2CDD6}"/>
          </ac:spMkLst>
        </pc:spChg>
        <pc:spChg chg="add mod">
          <ac:chgData name="Siegbert Rudolph" userId="2af4d44886c067cc" providerId="LiveId" clId="{2374A0FE-1A81-4086-B7EA-17E7D4B2334F}" dt="2023-04-28T08:38:54.521" v="4257" actId="1036"/>
          <ac:spMkLst>
            <pc:docMk/>
            <pc:sldMk cId="1191483191" sldId="810"/>
            <ac:spMk id="4" creationId="{4806760A-7613-0EF3-3667-507E819A2A91}"/>
          </ac:spMkLst>
        </pc:spChg>
        <pc:spChg chg="add mod">
          <ac:chgData name="Siegbert Rudolph" userId="2af4d44886c067cc" providerId="LiveId" clId="{2374A0FE-1A81-4086-B7EA-17E7D4B2334F}" dt="2023-04-28T08:39:20.819" v="4265" actId="1038"/>
          <ac:spMkLst>
            <pc:docMk/>
            <pc:sldMk cId="1191483191" sldId="810"/>
            <ac:spMk id="7" creationId="{DF2257F6-48B1-91A5-55CD-10B6B95D6116}"/>
          </ac:spMkLst>
        </pc:spChg>
        <pc:spChg chg="mod">
          <ac:chgData name="Siegbert Rudolph" userId="2af4d44886c067cc" providerId="LiveId" clId="{2374A0FE-1A81-4086-B7EA-17E7D4B2334F}" dt="2023-05-01T08:43:21.750" v="13283" actId="1076"/>
          <ac:spMkLst>
            <pc:docMk/>
            <pc:sldMk cId="1191483191" sldId="810"/>
            <ac:spMk id="8" creationId="{0DD26473-D05D-1081-4655-9EA97B333385}"/>
          </ac:spMkLst>
        </pc:spChg>
        <pc:spChg chg="mod">
          <ac:chgData name="Siegbert Rudolph" userId="2af4d44886c067cc" providerId="LiveId" clId="{2374A0FE-1A81-4086-B7EA-17E7D4B2334F}" dt="2023-04-28T08:38:20.246" v="4212" actId="1076"/>
          <ac:spMkLst>
            <pc:docMk/>
            <pc:sldMk cId="1191483191" sldId="810"/>
            <ac:spMk id="13" creationId="{63F9B31B-0F95-4625-AEC8-1D08E24DE1CD}"/>
          </ac:spMkLst>
        </pc:spChg>
        <pc:spChg chg="del mod">
          <ac:chgData name="Siegbert Rudolph" userId="2af4d44886c067cc" providerId="LiveId" clId="{2374A0FE-1A81-4086-B7EA-17E7D4B2334F}" dt="2023-04-28T08:39:41.208" v="4267" actId="478"/>
          <ac:spMkLst>
            <pc:docMk/>
            <pc:sldMk cId="1191483191" sldId="810"/>
            <ac:spMk id="26" creationId="{25879A74-F6CF-4324-8B24-50945E27BBC9}"/>
          </ac:spMkLst>
        </pc:spChg>
        <pc:spChg chg="del mod">
          <ac:chgData name="Siegbert Rudolph" userId="2af4d44886c067cc" providerId="LiveId" clId="{2374A0FE-1A81-4086-B7EA-17E7D4B2334F}" dt="2023-04-28T08:39:41.208" v="4267" actId="478"/>
          <ac:spMkLst>
            <pc:docMk/>
            <pc:sldMk cId="1191483191" sldId="810"/>
            <ac:spMk id="32" creationId="{28E1D7FE-791A-4762-B124-CB5CDB870CB4}"/>
          </ac:spMkLst>
        </pc:spChg>
        <pc:spChg chg="mod">
          <ac:chgData name="Siegbert Rudolph" userId="2af4d44886c067cc" providerId="LiveId" clId="{2374A0FE-1A81-4086-B7EA-17E7D4B2334F}" dt="2023-04-29T08:50:58.292" v="11757" actId="1076"/>
          <ac:spMkLst>
            <pc:docMk/>
            <pc:sldMk cId="1191483191" sldId="810"/>
            <ac:spMk id="38" creationId="{4B1F64C9-D348-451E-9986-61EF751C5DB5}"/>
          </ac:spMkLst>
        </pc:spChg>
        <pc:spChg chg="mod">
          <ac:chgData name="Siegbert Rudolph" userId="2af4d44886c067cc" providerId="LiveId" clId="{2374A0FE-1A81-4086-B7EA-17E7D4B2334F}" dt="2023-04-28T21:19:14.398" v="6622" actId="1036"/>
          <ac:spMkLst>
            <pc:docMk/>
            <pc:sldMk cId="1191483191" sldId="810"/>
            <ac:spMk id="39" creationId="{47693DB2-1566-4621-8889-A15582D306E7}"/>
          </ac:spMkLst>
        </pc:spChg>
        <pc:spChg chg="mod">
          <ac:chgData name="Siegbert Rudolph" userId="2af4d44886c067cc" providerId="LiveId" clId="{2374A0FE-1A81-4086-B7EA-17E7D4B2334F}" dt="2023-04-28T21:19:14.398" v="6622" actId="1036"/>
          <ac:spMkLst>
            <pc:docMk/>
            <pc:sldMk cId="1191483191" sldId="810"/>
            <ac:spMk id="41" creationId="{6FA51AFC-0C1E-4CBA-B571-871179BAAF5C}"/>
          </ac:spMkLst>
        </pc:spChg>
        <pc:spChg chg="del">
          <ac:chgData name="Siegbert Rudolph" userId="2af4d44886c067cc" providerId="LiveId" clId="{2374A0FE-1A81-4086-B7EA-17E7D4B2334F}" dt="2023-04-28T08:41:10.938" v="4299" actId="478"/>
          <ac:spMkLst>
            <pc:docMk/>
            <pc:sldMk cId="1191483191" sldId="810"/>
            <ac:spMk id="43" creationId="{EC16E117-19D7-46D3-BCCD-EECF3EA47973}"/>
          </ac:spMkLst>
        </pc:spChg>
        <pc:spChg chg="mod">
          <ac:chgData name="Siegbert Rudolph" userId="2af4d44886c067cc" providerId="LiveId" clId="{2374A0FE-1A81-4086-B7EA-17E7D4B2334F}" dt="2023-04-28T21:19:14.398" v="6622" actId="1036"/>
          <ac:spMkLst>
            <pc:docMk/>
            <pc:sldMk cId="1191483191" sldId="810"/>
            <ac:spMk id="45" creationId="{A0CB115F-0FC0-4C50-B143-F9ECA922F72E}"/>
          </ac:spMkLst>
        </pc:spChg>
        <pc:spChg chg="del">
          <ac:chgData name="Siegbert Rudolph" userId="2af4d44886c067cc" providerId="LiveId" clId="{2374A0FE-1A81-4086-B7EA-17E7D4B2334F}" dt="2023-04-28T08:41:10.938" v="4299" actId="478"/>
          <ac:spMkLst>
            <pc:docMk/>
            <pc:sldMk cId="1191483191" sldId="810"/>
            <ac:spMk id="47" creationId="{80F769E9-2CF3-4D53-B62B-26C9EF538E25}"/>
          </ac:spMkLst>
        </pc:spChg>
        <pc:spChg chg="del">
          <ac:chgData name="Siegbert Rudolph" userId="2af4d44886c067cc" providerId="LiveId" clId="{2374A0FE-1A81-4086-B7EA-17E7D4B2334F}" dt="2023-04-28T08:40:38.644" v="4268" actId="478"/>
          <ac:spMkLst>
            <pc:docMk/>
            <pc:sldMk cId="1191483191" sldId="810"/>
            <ac:spMk id="48" creationId="{F102D10E-2FBB-49C9-ACA2-25697CBE6939}"/>
          </ac:spMkLst>
        </pc:spChg>
        <pc:spChg chg="mod">
          <ac:chgData name="Siegbert Rudolph" userId="2af4d44886c067cc" providerId="LiveId" clId="{2374A0FE-1A81-4086-B7EA-17E7D4B2334F}" dt="2023-04-28T21:19:14.398" v="6622" actId="1036"/>
          <ac:spMkLst>
            <pc:docMk/>
            <pc:sldMk cId="1191483191" sldId="810"/>
            <ac:spMk id="49" creationId="{16D36EE0-3211-43C9-8476-8FC8CBDC9B9F}"/>
          </ac:spMkLst>
        </pc:spChg>
        <pc:spChg chg="del">
          <ac:chgData name="Siegbert Rudolph" userId="2af4d44886c067cc" providerId="LiveId" clId="{2374A0FE-1A81-4086-B7EA-17E7D4B2334F}" dt="2023-04-28T08:40:40.957" v="4269" actId="478"/>
          <ac:spMkLst>
            <pc:docMk/>
            <pc:sldMk cId="1191483191" sldId="810"/>
            <ac:spMk id="51" creationId="{8E15048D-F9CC-459D-8D5D-025AA9B1544A}"/>
          </ac:spMkLst>
        </pc:spChg>
        <pc:spChg chg="mod">
          <ac:chgData name="Siegbert Rudolph" userId="2af4d44886c067cc" providerId="LiveId" clId="{2374A0FE-1A81-4086-B7EA-17E7D4B2334F}" dt="2023-04-29T08:56:40.155" v="11965" actId="1076"/>
          <ac:spMkLst>
            <pc:docMk/>
            <pc:sldMk cId="1191483191" sldId="810"/>
            <ac:spMk id="52" creationId="{C5CCA7F7-4FE2-4B11-83CA-BE6BC148886E}"/>
          </ac:spMkLst>
        </pc:spChg>
        <pc:spChg chg="mod">
          <ac:chgData name="Siegbert Rudolph" userId="2af4d44886c067cc" providerId="LiveId" clId="{2374A0FE-1A81-4086-B7EA-17E7D4B2334F}" dt="2023-04-29T08:56:40.155" v="11965" actId="1076"/>
          <ac:spMkLst>
            <pc:docMk/>
            <pc:sldMk cId="1191483191" sldId="810"/>
            <ac:spMk id="53" creationId="{9C62BD58-1E70-4E33-B1A2-576FD7884C08}"/>
          </ac:spMkLst>
        </pc:spChg>
        <pc:spChg chg="mod">
          <ac:chgData name="Siegbert Rudolph" userId="2af4d44886c067cc" providerId="LiveId" clId="{2374A0FE-1A81-4086-B7EA-17E7D4B2334F}" dt="2023-04-28T08:42:52.373" v="4376" actId="554"/>
          <ac:spMkLst>
            <pc:docMk/>
            <pc:sldMk cId="1191483191" sldId="810"/>
            <ac:spMk id="55" creationId="{2703F7C0-B3A0-433B-8621-65357A84AAE8}"/>
          </ac:spMkLst>
        </pc:spChg>
        <pc:spChg chg="mod">
          <ac:chgData name="Siegbert Rudolph" userId="2af4d44886c067cc" providerId="LiveId" clId="{2374A0FE-1A81-4086-B7EA-17E7D4B2334F}" dt="2023-04-29T08:56:52.246" v="11966" actId="207"/>
          <ac:spMkLst>
            <pc:docMk/>
            <pc:sldMk cId="1191483191" sldId="810"/>
            <ac:spMk id="56" creationId="{7E3ECFE0-D964-4DB7-B96D-41C0B56B4A53}"/>
          </ac:spMkLst>
        </pc:spChg>
        <pc:spChg chg="mod">
          <ac:chgData name="Siegbert Rudolph" userId="2af4d44886c067cc" providerId="LiveId" clId="{2374A0FE-1A81-4086-B7EA-17E7D4B2334F}" dt="2023-04-29T08:46:41.812" v="11744" actId="553"/>
          <ac:spMkLst>
            <pc:docMk/>
            <pc:sldMk cId="1191483191" sldId="810"/>
            <ac:spMk id="63" creationId="{4FCC4204-5F91-424D-BCBE-2259ADEDC154}"/>
          </ac:spMkLst>
        </pc:spChg>
        <pc:spChg chg="mod">
          <ac:chgData name="Siegbert Rudolph" userId="2af4d44886c067cc" providerId="LiveId" clId="{2374A0FE-1A81-4086-B7EA-17E7D4B2334F}" dt="2023-04-29T08:46:41.812" v="11744" actId="553"/>
          <ac:spMkLst>
            <pc:docMk/>
            <pc:sldMk cId="1191483191" sldId="810"/>
            <ac:spMk id="64" creationId="{50801B3E-C5E8-4868-A6EC-5DA7ED946799}"/>
          </ac:spMkLst>
        </pc:spChg>
        <pc:spChg chg="del mod">
          <ac:chgData name="Siegbert Rudolph" userId="2af4d44886c067cc" providerId="LiveId" clId="{2374A0FE-1A81-4086-B7EA-17E7D4B2334F}" dt="2023-04-29T08:47:02.033" v="11745" actId="478"/>
          <ac:spMkLst>
            <pc:docMk/>
            <pc:sldMk cId="1191483191" sldId="810"/>
            <ac:spMk id="72" creationId="{C3EA3EFF-3047-44C3-B530-56D3642AFC81}"/>
          </ac:spMkLst>
        </pc:spChg>
        <pc:spChg chg="mod">
          <ac:chgData name="Siegbert Rudolph" userId="2af4d44886c067cc" providerId="LiveId" clId="{2374A0FE-1A81-4086-B7EA-17E7D4B2334F}" dt="2023-04-28T21:21:23.064" v="6732" actId="555"/>
          <ac:spMkLst>
            <pc:docMk/>
            <pc:sldMk cId="1191483191" sldId="810"/>
            <ac:spMk id="76" creationId="{249FB196-9D02-4A1E-8D34-86A8E41F99DB}"/>
          </ac:spMkLst>
        </pc:spChg>
        <pc:spChg chg="mod">
          <ac:chgData name="Siegbert Rudolph" userId="2af4d44886c067cc" providerId="LiveId" clId="{2374A0FE-1A81-4086-B7EA-17E7D4B2334F}" dt="2023-04-28T21:21:23.064" v="6732" actId="555"/>
          <ac:spMkLst>
            <pc:docMk/>
            <pc:sldMk cId="1191483191" sldId="810"/>
            <ac:spMk id="81" creationId="{3E56AEF8-227A-45AA-966D-82C8D7B54681}"/>
          </ac:spMkLst>
        </pc:spChg>
      </pc:sldChg>
      <pc:sldChg chg="addSp delSp modSp mod delAnim modAnim">
        <pc:chgData name="Siegbert Rudolph" userId="2af4d44886c067cc" providerId="LiveId" clId="{2374A0FE-1A81-4086-B7EA-17E7D4B2334F}" dt="2023-05-01T08:43:21.765" v="13301" actId="1076"/>
        <pc:sldMkLst>
          <pc:docMk/>
          <pc:sldMk cId="2579472381" sldId="811"/>
        </pc:sldMkLst>
        <pc:spChg chg="mod">
          <ac:chgData name="Siegbert Rudolph" userId="2af4d44886c067cc" providerId="LiveId" clId="{2374A0FE-1A81-4086-B7EA-17E7D4B2334F}" dt="2023-04-29T09:06:46.394" v="12362" actId="6549"/>
          <ac:spMkLst>
            <pc:docMk/>
            <pc:sldMk cId="2579472381" sldId="811"/>
            <ac:spMk id="2" creationId="{F6BF1436-60F2-4502-A452-1FF47FA3EFF5}"/>
          </ac:spMkLst>
        </pc:spChg>
        <pc:spChg chg="mod">
          <ac:chgData name="Siegbert Rudolph" userId="2af4d44886c067cc" providerId="LiveId" clId="{2374A0FE-1A81-4086-B7EA-17E7D4B2334F}" dt="2023-04-29T09:07:56.385" v="12405" actId="1036"/>
          <ac:spMkLst>
            <pc:docMk/>
            <pc:sldMk cId="2579472381" sldId="811"/>
            <ac:spMk id="3" creationId="{CADD52A3-69E1-43A5-B850-B9850BA7969F}"/>
          </ac:spMkLst>
        </pc:spChg>
        <pc:spChg chg="del mod">
          <ac:chgData name="Siegbert Rudolph" userId="2af4d44886c067cc" providerId="LiveId" clId="{2374A0FE-1A81-4086-B7EA-17E7D4B2334F}" dt="2023-05-01T08:43:21.765" v="13296" actId="478"/>
          <ac:spMkLst>
            <pc:docMk/>
            <pc:sldMk cId="2579472381" sldId="811"/>
            <ac:spMk id="4" creationId="{1020453A-34EB-0C7E-F661-8E066F5DC374}"/>
          </ac:spMkLst>
        </pc:spChg>
        <pc:spChg chg="add del mod ord">
          <ac:chgData name="Siegbert Rudolph" userId="2af4d44886c067cc" providerId="LiveId" clId="{2374A0FE-1A81-4086-B7EA-17E7D4B2334F}" dt="2023-04-28T08:54:19.357" v="4741" actId="478"/>
          <ac:spMkLst>
            <pc:docMk/>
            <pc:sldMk cId="2579472381" sldId="811"/>
            <ac:spMk id="5" creationId="{49A0E7E2-80DC-7D07-B704-51E2AB3D10E8}"/>
          </ac:spMkLst>
        </pc:spChg>
        <pc:spChg chg="del">
          <ac:chgData name="Siegbert Rudolph" userId="2af4d44886c067cc" providerId="LiveId" clId="{2374A0FE-1A81-4086-B7EA-17E7D4B2334F}" dt="2023-04-15T12:11:48.201" v="489" actId="478"/>
          <ac:spMkLst>
            <pc:docMk/>
            <pc:sldMk cId="2579472381" sldId="811"/>
            <ac:spMk id="5" creationId="{693E8DE3-BB66-65A8-1E15-FD174CF34FC1}"/>
          </ac:spMkLst>
        </pc:spChg>
        <pc:spChg chg="add mod">
          <ac:chgData name="Siegbert Rudolph" userId="2af4d44886c067cc" providerId="LiveId" clId="{2374A0FE-1A81-4086-B7EA-17E7D4B2334F}" dt="2023-04-29T09:07:45.108" v="12378" actId="554"/>
          <ac:spMkLst>
            <pc:docMk/>
            <pc:sldMk cId="2579472381" sldId="811"/>
            <ac:spMk id="5" creationId="{ED6C5E34-CFE8-92F6-F2B0-62476988AB03}"/>
          </ac:spMkLst>
        </pc:spChg>
        <pc:spChg chg="del mod">
          <ac:chgData name="Siegbert Rudolph" userId="2af4d44886c067cc" providerId="LiveId" clId="{2374A0FE-1A81-4086-B7EA-17E7D4B2334F}" dt="2023-04-29T09:06:36.891" v="12345" actId="478"/>
          <ac:spMkLst>
            <pc:docMk/>
            <pc:sldMk cId="2579472381" sldId="811"/>
            <ac:spMk id="8" creationId="{2A860594-9064-430B-95CA-1609534A5727}"/>
          </ac:spMkLst>
        </pc:spChg>
        <pc:spChg chg="mod">
          <ac:chgData name="Siegbert Rudolph" userId="2af4d44886c067cc" providerId="LiveId" clId="{2374A0FE-1A81-4086-B7EA-17E7D4B2334F}" dt="2023-05-01T08:43:21.765" v="13301" actId="1076"/>
          <ac:spMkLst>
            <pc:docMk/>
            <pc:sldMk cId="2579472381" sldId="811"/>
            <ac:spMk id="8" creationId="{7979D30D-F5FA-228C-133B-DED7FDD2AFDB}"/>
          </ac:spMkLst>
        </pc:spChg>
        <pc:spChg chg="del">
          <ac:chgData name="Siegbert Rudolph" userId="2af4d44886c067cc" providerId="LiveId" clId="{2374A0FE-1A81-4086-B7EA-17E7D4B2334F}" dt="2023-04-29T09:06:36.891" v="12345" actId="478"/>
          <ac:spMkLst>
            <pc:docMk/>
            <pc:sldMk cId="2579472381" sldId="811"/>
            <ac:spMk id="10" creationId="{10E32451-DB06-49A1-83DC-EA4DE7156B21}"/>
          </ac:spMkLst>
        </pc:spChg>
        <pc:spChg chg="del mod">
          <ac:chgData name="Siegbert Rudolph" userId="2af4d44886c067cc" providerId="LiveId" clId="{2374A0FE-1A81-4086-B7EA-17E7D4B2334F}" dt="2023-04-29T09:06:29.452" v="12344" actId="478"/>
          <ac:spMkLst>
            <pc:docMk/>
            <pc:sldMk cId="2579472381" sldId="811"/>
            <ac:spMk id="11" creationId="{05702C59-996E-48B7-B66E-EBC161A70AF7}"/>
          </ac:spMkLst>
        </pc:spChg>
        <pc:spChg chg="del">
          <ac:chgData name="Siegbert Rudolph" userId="2af4d44886c067cc" providerId="LiveId" clId="{2374A0FE-1A81-4086-B7EA-17E7D4B2334F}" dt="2023-04-29T09:06:29.452" v="12344" actId="478"/>
          <ac:spMkLst>
            <pc:docMk/>
            <pc:sldMk cId="2579472381" sldId="811"/>
            <ac:spMk id="12" creationId="{B5D9E616-3BF4-4F0A-B549-E940B8669D2B}"/>
          </ac:spMkLst>
        </pc:spChg>
        <pc:spChg chg="mod">
          <ac:chgData name="Siegbert Rudolph" userId="2af4d44886c067cc" providerId="LiveId" clId="{2374A0FE-1A81-4086-B7EA-17E7D4B2334F}" dt="2023-04-29T09:07:45.108" v="12378" actId="554"/>
          <ac:spMkLst>
            <pc:docMk/>
            <pc:sldMk cId="2579472381" sldId="811"/>
            <ac:spMk id="13" creationId="{5C6C1841-2B10-47EA-830B-EB82CC346955}"/>
          </ac:spMkLst>
        </pc:spChg>
        <pc:spChg chg="mod">
          <ac:chgData name="Siegbert Rudolph" userId="2af4d44886c067cc" providerId="LiveId" clId="{2374A0FE-1A81-4086-B7EA-17E7D4B2334F}" dt="2023-04-29T09:11:58.725" v="12689" actId="1035"/>
          <ac:spMkLst>
            <pc:docMk/>
            <pc:sldMk cId="2579472381" sldId="811"/>
            <ac:spMk id="14" creationId="{21B6505E-8D06-44D0-BE6C-F7AFB124C6A2}"/>
          </ac:spMkLst>
        </pc:spChg>
        <pc:spChg chg="mod">
          <ac:chgData name="Siegbert Rudolph" userId="2af4d44886c067cc" providerId="LiveId" clId="{2374A0FE-1A81-4086-B7EA-17E7D4B2334F}" dt="2023-04-29T09:12:03.920" v="12700" actId="1035"/>
          <ac:spMkLst>
            <pc:docMk/>
            <pc:sldMk cId="2579472381" sldId="811"/>
            <ac:spMk id="16" creationId="{5F739160-403F-4C5C-968D-45E9F9FB9ED7}"/>
          </ac:spMkLst>
        </pc:spChg>
        <pc:spChg chg="mod">
          <ac:chgData name="Siegbert Rudolph" userId="2af4d44886c067cc" providerId="LiveId" clId="{2374A0FE-1A81-4086-B7EA-17E7D4B2334F}" dt="2023-04-29T09:12:08.658" v="12712" actId="1035"/>
          <ac:spMkLst>
            <pc:docMk/>
            <pc:sldMk cId="2579472381" sldId="811"/>
            <ac:spMk id="17" creationId="{F53C6BB2-2FD7-4E5A-B90F-EE44FE298ED6}"/>
          </ac:spMkLst>
        </pc:spChg>
        <pc:spChg chg="mod">
          <ac:chgData name="Siegbert Rudolph" userId="2af4d44886c067cc" providerId="LiveId" clId="{2374A0FE-1A81-4086-B7EA-17E7D4B2334F}" dt="2023-04-29T09:13:48.024" v="12959" actId="1035"/>
          <ac:spMkLst>
            <pc:docMk/>
            <pc:sldMk cId="2579472381" sldId="811"/>
            <ac:spMk id="18" creationId="{447F1AC2-393E-4854-8633-F7FFC63D99DA}"/>
          </ac:spMkLst>
        </pc:spChg>
        <pc:spChg chg="add mod ord">
          <ac:chgData name="Siegbert Rudolph" userId="2af4d44886c067cc" providerId="LiveId" clId="{2374A0FE-1A81-4086-B7EA-17E7D4B2334F}" dt="2023-04-29T09:13:48.024" v="12959" actId="1035"/>
          <ac:spMkLst>
            <pc:docMk/>
            <pc:sldMk cId="2579472381" sldId="811"/>
            <ac:spMk id="19" creationId="{67A84B59-BE48-13D8-E755-FF1992029B51}"/>
          </ac:spMkLst>
        </pc:spChg>
        <pc:spChg chg="mod">
          <ac:chgData name="Siegbert Rudolph" userId="2af4d44886c067cc" providerId="LiveId" clId="{2374A0FE-1A81-4086-B7EA-17E7D4B2334F}" dt="2023-04-29T09:07:56.385" v="12405" actId="1036"/>
          <ac:spMkLst>
            <pc:docMk/>
            <pc:sldMk cId="2579472381" sldId="811"/>
            <ac:spMk id="20" creationId="{216F1BAD-4B4A-4F52-AC08-5ACBF5CBC5AC}"/>
          </ac:spMkLst>
        </pc:spChg>
        <pc:spChg chg="mod">
          <ac:chgData name="Siegbert Rudolph" userId="2af4d44886c067cc" providerId="LiveId" clId="{2374A0FE-1A81-4086-B7EA-17E7D4B2334F}" dt="2023-04-29T09:11:58.725" v="12689" actId="1035"/>
          <ac:spMkLst>
            <pc:docMk/>
            <pc:sldMk cId="2579472381" sldId="811"/>
            <ac:spMk id="21" creationId="{8F48ACC6-FE26-45DD-A1E7-8F36840007B4}"/>
          </ac:spMkLst>
        </pc:spChg>
        <pc:spChg chg="mod">
          <ac:chgData name="Siegbert Rudolph" userId="2af4d44886c067cc" providerId="LiveId" clId="{2374A0FE-1A81-4086-B7EA-17E7D4B2334F}" dt="2023-04-29T09:12:03.920" v="12700" actId="1035"/>
          <ac:spMkLst>
            <pc:docMk/>
            <pc:sldMk cId="2579472381" sldId="811"/>
            <ac:spMk id="22" creationId="{3788E5A5-4750-4290-AD1A-BAFB03EE3D9A}"/>
          </ac:spMkLst>
        </pc:spChg>
        <pc:spChg chg="mod">
          <ac:chgData name="Siegbert Rudolph" userId="2af4d44886c067cc" providerId="LiveId" clId="{2374A0FE-1A81-4086-B7EA-17E7D4B2334F}" dt="2023-04-29T09:12:08.658" v="12712" actId="1035"/>
          <ac:spMkLst>
            <pc:docMk/>
            <pc:sldMk cId="2579472381" sldId="811"/>
            <ac:spMk id="23" creationId="{672258C3-6B73-490E-8866-31C53C854A6E}"/>
          </ac:spMkLst>
        </pc:spChg>
        <pc:spChg chg="add mod">
          <ac:chgData name="Siegbert Rudolph" userId="2af4d44886c067cc" providerId="LiveId" clId="{2374A0FE-1A81-4086-B7EA-17E7D4B2334F}" dt="2023-04-29T09:07:45.108" v="12378" actId="554"/>
          <ac:spMkLst>
            <pc:docMk/>
            <pc:sldMk cId="2579472381" sldId="811"/>
            <ac:spMk id="24" creationId="{5E1AD09D-CD17-BCAE-A4CE-3AD6F7FFC08C}"/>
          </ac:spMkLst>
        </pc:spChg>
        <pc:spChg chg="del">
          <ac:chgData name="Siegbert Rudolph" userId="2af4d44886c067cc" providerId="LiveId" clId="{2374A0FE-1A81-4086-B7EA-17E7D4B2334F}" dt="2023-04-28T08:54:15.074" v="4740" actId="478"/>
          <ac:spMkLst>
            <pc:docMk/>
            <pc:sldMk cId="2579472381" sldId="811"/>
            <ac:spMk id="24" creationId="{985B6DC6-FF26-4F7B-8101-78A38CC13263}"/>
          </ac:spMkLst>
        </pc:spChg>
        <pc:spChg chg="mod">
          <ac:chgData name="Siegbert Rudolph" userId="2af4d44886c067cc" providerId="LiveId" clId="{2374A0FE-1A81-4086-B7EA-17E7D4B2334F}" dt="2023-04-29T09:13:59.210" v="12971" actId="1036"/>
          <ac:spMkLst>
            <pc:docMk/>
            <pc:sldMk cId="2579472381" sldId="811"/>
            <ac:spMk id="25" creationId="{41508300-50F5-4021-8034-D0C9E5FC5CB2}"/>
          </ac:spMkLst>
        </pc:spChg>
        <pc:spChg chg="add mod">
          <ac:chgData name="Siegbert Rudolph" userId="2af4d44886c067cc" providerId="LiveId" clId="{2374A0FE-1A81-4086-B7EA-17E7D4B2334F}" dt="2023-04-29T09:15:29.764" v="12983" actId="553"/>
          <ac:spMkLst>
            <pc:docMk/>
            <pc:sldMk cId="2579472381" sldId="811"/>
            <ac:spMk id="26" creationId="{5D6ECE69-82FD-780C-9141-C8EB1DABF616}"/>
          </ac:spMkLst>
        </pc:spChg>
        <pc:spChg chg="mod">
          <ac:chgData name="Siegbert Rudolph" userId="2af4d44886c067cc" providerId="LiveId" clId="{2374A0FE-1A81-4086-B7EA-17E7D4B2334F}" dt="2023-04-29T09:13:59.210" v="12971" actId="1036"/>
          <ac:spMkLst>
            <pc:docMk/>
            <pc:sldMk cId="2579472381" sldId="811"/>
            <ac:spMk id="27" creationId="{0DA0C5CD-991D-470A-804F-5CD55E7ED92E}"/>
          </ac:spMkLst>
        </pc:spChg>
        <pc:spChg chg="mod">
          <ac:chgData name="Siegbert Rudolph" userId="2af4d44886c067cc" providerId="LiveId" clId="{2374A0FE-1A81-4086-B7EA-17E7D4B2334F}" dt="2023-04-29T09:13:48.024" v="12959" actId="1035"/>
          <ac:spMkLst>
            <pc:docMk/>
            <pc:sldMk cId="2579472381" sldId="811"/>
            <ac:spMk id="28" creationId="{72F8119D-566A-4C40-9DEA-3458CFE4760F}"/>
          </ac:spMkLst>
        </pc:spChg>
        <pc:spChg chg="mod">
          <ac:chgData name="Siegbert Rudolph" userId="2af4d44886c067cc" providerId="LiveId" clId="{2374A0FE-1A81-4086-B7EA-17E7D4B2334F}" dt="2023-04-29T09:13:48.024" v="12959" actId="1035"/>
          <ac:spMkLst>
            <pc:docMk/>
            <pc:sldMk cId="2579472381" sldId="811"/>
            <ac:spMk id="29" creationId="{5F1BDB3A-C21E-4AD2-AC17-07E78D47E6EA}"/>
          </ac:spMkLst>
        </pc:spChg>
        <pc:spChg chg="mod">
          <ac:chgData name="Siegbert Rudolph" userId="2af4d44886c067cc" providerId="LiveId" clId="{2374A0FE-1A81-4086-B7EA-17E7D4B2334F}" dt="2023-04-29T09:13:48.024" v="12959" actId="1035"/>
          <ac:spMkLst>
            <pc:docMk/>
            <pc:sldMk cId="2579472381" sldId="811"/>
            <ac:spMk id="30" creationId="{93569426-5A1C-4BDF-8383-666A9CA28F3D}"/>
          </ac:spMkLst>
        </pc:spChg>
        <pc:spChg chg="add mod">
          <ac:chgData name="Siegbert Rudolph" userId="2af4d44886c067cc" providerId="LiveId" clId="{2374A0FE-1A81-4086-B7EA-17E7D4B2334F}" dt="2023-04-29T09:16:02.949" v="12988" actId="108"/>
          <ac:spMkLst>
            <pc:docMk/>
            <pc:sldMk cId="2579472381" sldId="811"/>
            <ac:spMk id="31" creationId="{F44F8A5F-50F0-C701-DB37-120E1E75FC09}"/>
          </ac:spMkLst>
        </pc:spChg>
        <pc:spChg chg="add mod">
          <ac:chgData name="Siegbert Rudolph" userId="2af4d44886c067cc" providerId="LiveId" clId="{2374A0FE-1A81-4086-B7EA-17E7D4B2334F}" dt="2023-04-29T09:19:16.850" v="12998" actId="14100"/>
          <ac:spMkLst>
            <pc:docMk/>
            <pc:sldMk cId="2579472381" sldId="811"/>
            <ac:spMk id="32" creationId="{71120AEC-DF6A-96BF-3A52-9940ED3EAA83}"/>
          </ac:spMkLst>
        </pc:spChg>
        <pc:picChg chg="del">
          <ac:chgData name="Siegbert Rudolph" userId="2af4d44886c067cc" providerId="LiveId" clId="{2374A0FE-1A81-4086-B7EA-17E7D4B2334F}" dt="2023-04-29T09:06:36.891" v="12345" actId="478"/>
          <ac:picMkLst>
            <pc:docMk/>
            <pc:sldMk cId="2579472381" sldId="811"/>
            <ac:picMk id="9" creationId="{7F61F585-57F9-43A6-96D5-D750EF89E82D}"/>
          </ac:picMkLst>
        </pc:picChg>
        <pc:picChg chg="mod">
          <ac:chgData name="Siegbert Rudolph" userId="2af4d44886c067cc" providerId="LiveId" clId="{2374A0FE-1A81-4086-B7EA-17E7D4B2334F}" dt="2023-04-28T08:55:19.585" v="4751" actId="1038"/>
          <ac:picMkLst>
            <pc:docMk/>
            <pc:sldMk cId="2579472381" sldId="811"/>
            <ac:picMk id="15" creationId="{B1E1178D-E30C-4037-BC51-2C0DA76A79E0}"/>
          </ac:picMkLst>
        </pc:picChg>
      </pc:sldChg>
      <pc:sldChg chg="addSp delSp modSp add del mod addAnim delAnim modAnim">
        <pc:chgData name="Siegbert Rudolph" userId="2af4d44886c067cc" providerId="LiveId" clId="{2374A0FE-1A81-4086-B7EA-17E7D4B2334F}" dt="2023-05-01T08:43:21.765" v="13307" actId="1076"/>
        <pc:sldMkLst>
          <pc:docMk/>
          <pc:sldMk cId="1369615060" sldId="812"/>
        </pc:sldMkLst>
        <pc:spChg chg="add del mod ord">
          <ac:chgData name="Siegbert Rudolph" userId="2af4d44886c067cc" providerId="LiveId" clId="{2374A0FE-1A81-4086-B7EA-17E7D4B2334F}" dt="2023-04-29T09:23:32.214" v="13036" actId="1076"/>
          <ac:spMkLst>
            <pc:docMk/>
            <pc:sldMk cId="1369615060" sldId="812"/>
            <ac:spMk id="3" creationId="{08D4552B-790B-4EB6-BCF6-B69CC327C8C1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4" creationId="{ABA5834A-BAE5-4D09-A6CB-4D9A7005FD94}"/>
          </ac:spMkLst>
        </pc:spChg>
        <pc:spChg chg="mod">
          <ac:chgData name="Siegbert Rudolph" userId="2af4d44886c067cc" providerId="LiveId" clId="{2374A0FE-1A81-4086-B7EA-17E7D4B2334F}" dt="2023-05-01T08:43:21.765" v="13307" actId="1076"/>
          <ac:spMkLst>
            <pc:docMk/>
            <pc:sldMk cId="1369615060" sldId="812"/>
            <ac:spMk id="5" creationId="{5AC886C9-17C4-33FE-6EF6-4BA814E6F4C9}"/>
          </ac:spMkLst>
        </pc:spChg>
        <pc:spChg chg="del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5" creationId="{775728E4-C46B-41D1-ADF9-AA5D6DEAC3AA}"/>
          </ac:spMkLst>
        </pc:spChg>
        <pc:spChg chg="add del mod">
          <ac:chgData name="Siegbert Rudolph" userId="2af4d44886c067cc" providerId="LiveId" clId="{2374A0FE-1A81-4086-B7EA-17E7D4B2334F}" dt="2023-04-29T09:22:54.928" v="13032" actId="478"/>
          <ac:spMkLst>
            <pc:docMk/>
            <pc:sldMk cId="1369615060" sldId="812"/>
            <ac:spMk id="5" creationId="{85865AB1-CA04-441C-BB3D-315290AB4570}"/>
          </ac:spMkLst>
        </pc:spChg>
        <pc:spChg chg="del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6" creationId="{C7CF08F0-EC6F-4476-9123-6482995B73A0}"/>
          </ac:spMkLst>
        </pc:spChg>
        <pc:spChg chg="del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7" creationId="{9E00A251-1E9C-4312-91EB-EB77F13039CA}"/>
          </ac:spMkLst>
        </pc:spChg>
        <pc:spChg chg="del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8" creationId="{4BE47B06-799A-489A-8841-7F59B58D00E5}"/>
          </ac:spMkLst>
        </pc:spChg>
        <pc:spChg chg="del mod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10" creationId="{74858923-BFCE-4A16-81C8-156FE8BEE10F}"/>
          </ac:spMkLst>
        </pc:spChg>
        <pc:spChg chg="del">
          <ac:chgData name="Siegbert Rudolph" userId="2af4d44886c067cc" providerId="LiveId" clId="{2374A0FE-1A81-4086-B7EA-17E7D4B2334F}" dt="2023-04-27T21:15:14.415" v="717" actId="478"/>
          <ac:spMkLst>
            <pc:docMk/>
            <pc:sldMk cId="1369615060" sldId="812"/>
            <ac:spMk id="11" creationId="{2ED2017B-C45D-4353-9B6C-0F9017F7DD4E}"/>
          </ac:spMkLst>
        </pc:spChg>
        <pc:spChg chg="del mod">
          <ac:chgData name="Siegbert Rudolph" userId="2af4d44886c067cc" providerId="LiveId" clId="{2374A0FE-1A81-4086-B7EA-17E7D4B2334F}" dt="2023-05-01T08:43:21.765" v="13302" actId="478"/>
          <ac:spMkLst>
            <pc:docMk/>
            <pc:sldMk cId="1369615060" sldId="812"/>
            <ac:spMk id="12" creationId="{5C5AB19E-1BEF-74CB-FD6D-556FDBEAAB7B}"/>
          </ac:spMkLst>
        </pc:spChg>
        <pc:spChg chg="mod">
          <ac:chgData name="Siegbert Rudolph" userId="2af4d44886c067cc" providerId="LiveId" clId="{2374A0FE-1A81-4086-B7EA-17E7D4B2334F}" dt="2023-04-29T09:23:20.658" v="13035" actId="1076"/>
          <ac:spMkLst>
            <pc:docMk/>
            <pc:sldMk cId="1369615060" sldId="812"/>
            <ac:spMk id="13" creationId="{BC27657B-C335-4383-9CFD-77023A8F06BB}"/>
          </ac:spMkLst>
        </pc:spChg>
        <pc:spChg chg="del">
          <ac:chgData name="Siegbert Rudolph" userId="2af4d44886c067cc" providerId="LiveId" clId="{2374A0FE-1A81-4086-B7EA-17E7D4B2334F}" dt="2023-04-27T21:14:28.485" v="604" actId="478"/>
          <ac:spMkLst>
            <pc:docMk/>
            <pc:sldMk cId="1369615060" sldId="812"/>
            <ac:spMk id="14" creationId="{DE8EE1CF-C797-466A-A56A-20E20338DFC4}"/>
          </ac:spMkLst>
        </pc:spChg>
        <pc:spChg chg="del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15" creationId="{CB238853-ED6D-4C5F-BB48-39A94709D507}"/>
          </ac:spMkLst>
        </pc:spChg>
        <pc:spChg chg="del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16" creationId="{BE1D1624-188D-418D-9097-864201BBAF1D}"/>
          </ac:spMkLst>
        </pc:spChg>
        <pc:spChg chg="del mod">
          <ac:chgData name="Siegbert Rudolph" userId="2af4d44886c067cc" providerId="LiveId" clId="{2374A0FE-1A81-4086-B7EA-17E7D4B2334F}" dt="2023-04-27T21:15:08.412" v="716" actId="478"/>
          <ac:spMkLst>
            <pc:docMk/>
            <pc:sldMk cId="1369615060" sldId="812"/>
            <ac:spMk id="17" creationId="{28BBD087-095E-45DE-B2AA-64431B7FA77E}"/>
          </ac:spMkLst>
        </pc:spChg>
        <pc:spChg chg="del">
          <ac:chgData name="Siegbert Rudolph" userId="2af4d44886c067cc" providerId="LiveId" clId="{2374A0FE-1A81-4086-B7EA-17E7D4B2334F}" dt="2023-04-27T21:15:17.587" v="718" actId="478"/>
          <ac:spMkLst>
            <pc:docMk/>
            <pc:sldMk cId="1369615060" sldId="812"/>
            <ac:spMk id="18" creationId="{FD74A148-3461-48FF-BCBE-5D7E36077313}"/>
          </ac:spMkLst>
        </pc:spChg>
        <pc:spChg chg="del">
          <ac:chgData name="Siegbert Rudolph" userId="2af4d44886c067cc" providerId="LiveId" clId="{2374A0FE-1A81-4086-B7EA-17E7D4B2334F}" dt="2023-04-27T21:15:25.962" v="781" actId="478"/>
          <ac:spMkLst>
            <pc:docMk/>
            <pc:sldMk cId="1369615060" sldId="812"/>
            <ac:spMk id="19" creationId="{E20E18D0-9F57-4EF6-AA2E-7AC0863CA071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21" creationId="{5F0D14A1-63A3-4E44-9E87-B0685B69FCB0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22" creationId="{1E73662F-D558-8E2D-798F-EEB2E05378A4}"/>
          </ac:spMkLst>
        </pc:spChg>
        <pc:spChg chg="del">
          <ac:chgData name="Siegbert Rudolph" userId="2af4d44886c067cc" providerId="LiveId" clId="{2374A0FE-1A81-4086-B7EA-17E7D4B2334F}" dt="2023-04-15T12:11:48.201" v="495" actId="478"/>
          <ac:spMkLst>
            <pc:docMk/>
            <pc:sldMk cId="1369615060" sldId="812"/>
            <ac:spMk id="22" creationId="{39D6920D-128D-EFC5-DF80-79006EAAF399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23" creationId="{2F54F54F-2140-4D8C-24D9-AA6FDB1318FB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24" creationId="{6A380A01-9F16-F4B1-26B3-A2EEF3AF63D1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25" creationId="{60B91CD1-961B-4DEC-87C1-1C94B2E6ADF9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26" creationId="{60B63151-312B-4A22-ADD2-9A303A72DF24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27" creationId="{DE7BEEE0-941B-446B-B781-672168E2DEFC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28" creationId="{22EEDCF8-D644-4469-8241-06589A58E85A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29" creationId="{606C8938-33DD-4BE2-BE5B-9FEF28338B07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0" creationId="{209E8436-6197-4031-88ED-49F9A087B63C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1" creationId="{C81738BF-0B11-4A02-B649-65854559B3B8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2" creationId="{24EB2F07-5DE0-4B2A-921C-F591A23F8AEF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3" creationId="{AFFE97A8-0918-4EC6-B382-E4C1B0D987E3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4" creationId="{C8D2AAA8-D212-41DC-ACEC-949E4343C2F9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5" creationId="{65D635B9-3A51-455C-B2E5-F1EC71F30F1B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6" creationId="{E8D1D4F6-B364-4A60-B148-2029F52C29E9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7" creationId="{4C9F6891-9B33-498B-8270-7E83B164AC43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8" creationId="{F534605B-BCB3-4F5C-AFD2-5E51978E96DF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39" creationId="{C4DF1500-7E3F-4450-8A53-02A663AADB78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40" creationId="{B93F3227-206C-419B-AB9F-8EC4755B8B51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41" creationId="{C0E3E383-8C91-48E4-8A3D-B99E50149C77}"/>
          </ac:spMkLst>
        </pc:spChg>
        <pc:spChg chg="mod">
          <ac:chgData name="Siegbert Rudolph" userId="2af4d44886c067cc" providerId="LiveId" clId="{2374A0FE-1A81-4086-B7EA-17E7D4B2334F}" dt="2023-04-29T09:23:42.807" v="13043" actId="1036"/>
          <ac:spMkLst>
            <pc:docMk/>
            <pc:sldMk cId="1369615060" sldId="812"/>
            <ac:spMk id="42" creationId="{916DF584-AA1C-4612-9ED1-110E81FCD2CC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3" creationId="{E126FB6E-000D-22B0-FD4C-66EE5147F84F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4" creationId="{FBD65CB4-6B05-E7D3-CCF6-5609DFFD0CE6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5" creationId="{22C91572-BE03-8657-2A64-97E8447322C1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6" creationId="{10015C0B-1FFF-CA37-FDC3-86BF2D15E781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7" creationId="{BD1C6893-BDD6-84A4-E675-A49092A6FDA0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8" creationId="{0546E43E-D006-01C4-0599-998995A40EFB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49" creationId="{75452559-3F90-DAF2-B82C-670F228FC4AC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0" creationId="{D9465975-C3B0-3BF2-72D5-AC736BCC4593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1" creationId="{3AA4D214-4950-E430-E356-0AF5EC19759E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2" creationId="{47A0F3FA-E4D5-0A52-6586-A3ECBE7C1FD3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3" creationId="{1845BB29-8798-4E07-4A0C-432F09B0F90B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4" creationId="{19276249-2D12-F202-167E-F5F6E96244A0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5" creationId="{33203865-A180-9FC4-8817-BE0BD254F174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6" creationId="{27FC8BB0-A902-EA2F-8BC2-9697513589A8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7" creationId="{198B0C1B-F553-0730-70CD-100B36C99688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8" creationId="{523A1322-FE5A-5E92-68C7-319A5EE8358A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59" creationId="{275BA422-2354-5494-95E9-213BEC0358B8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0" creationId="{06CFEB4F-5572-8696-78E7-66E927152175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1" creationId="{BF5FE9FA-8701-3CFC-FC5A-EA391715517D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2" creationId="{47A57768-BE9F-C3A2-F2A4-BB8A24A37233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3" creationId="{5FDC8ABB-4891-029B-1574-6DE72D038500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4" creationId="{0CCABA47-D92F-A56E-4A39-6A2089C10C93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5" creationId="{D5BCB665-4457-4E2D-C8AF-9D77FD3532D1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6" creationId="{94055E26-24BB-4D56-25DF-DA4356F10986}"/>
          </ac:spMkLst>
        </pc:spChg>
        <pc:spChg chg="add mod">
          <ac:chgData name="Siegbert Rudolph" userId="2af4d44886c067cc" providerId="LiveId" clId="{2374A0FE-1A81-4086-B7EA-17E7D4B2334F}" dt="2023-04-27T21:16:14.448" v="842" actId="1036"/>
          <ac:spMkLst>
            <pc:docMk/>
            <pc:sldMk cId="1369615060" sldId="812"/>
            <ac:spMk id="67" creationId="{76E0EB35-E728-1FC7-2170-F0DE506E6DFF}"/>
          </ac:spMkLst>
        </pc:spChg>
      </pc:sldChg>
      <pc:sldChg chg="delSp modSp mod">
        <pc:chgData name="Siegbert Rudolph" userId="2af4d44886c067cc" providerId="LiveId" clId="{2374A0FE-1A81-4086-B7EA-17E7D4B2334F}" dt="2023-05-01T08:43:21.765" v="13313" actId="1076"/>
        <pc:sldMkLst>
          <pc:docMk/>
          <pc:sldMk cId="897225545" sldId="813"/>
        </pc:sldMkLst>
        <pc:spChg chg="del mod">
          <ac:chgData name="Siegbert Rudolph" userId="2af4d44886c067cc" providerId="LiveId" clId="{2374A0FE-1A81-4086-B7EA-17E7D4B2334F}" dt="2023-05-01T08:43:21.765" v="13308" actId="478"/>
          <ac:spMkLst>
            <pc:docMk/>
            <pc:sldMk cId="897225545" sldId="813"/>
            <ac:spMk id="3" creationId="{98ADF2E7-0C15-7F2E-B3AF-6F9EC629EE67}"/>
          </ac:spMkLst>
        </pc:spChg>
        <pc:spChg chg="mod">
          <ac:chgData name="Siegbert Rudolph" userId="2af4d44886c067cc" providerId="LiveId" clId="{2374A0FE-1A81-4086-B7EA-17E7D4B2334F}" dt="2023-05-01T08:43:21.765" v="13313" actId="1076"/>
          <ac:spMkLst>
            <pc:docMk/>
            <pc:sldMk cId="897225545" sldId="813"/>
            <ac:spMk id="12" creationId="{245A7E5F-554C-5C7E-043E-8E6D681211A0}"/>
          </ac:spMkLst>
        </pc:spChg>
        <pc:spChg chg="del">
          <ac:chgData name="Siegbert Rudolph" userId="2af4d44886c067cc" providerId="LiveId" clId="{2374A0FE-1A81-4086-B7EA-17E7D4B2334F}" dt="2023-04-15T12:11:48.216" v="507" actId="478"/>
          <ac:spMkLst>
            <pc:docMk/>
            <pc:sldMk cId="897225545" sldId="813"/>
            <ac:spMk id="12" creationId="{F5B4A27F-F9BC-A2E0-A71E-0706149E349A}"/>
          </ac:spMkLst>
        </pc:spChg>
        <pc:spChg chg="mod">
          <ac:chgData name="Siegbert Rudolph" userId="2af4d44886c067cc" providerId="LiveId" clId="{2374A0FE-1A81-4086-B7EA-17E7D4B2334F}" dt="2023-04-28T11:08:16.254" v="5305" actId="20577"/>
          <ac:spMkLst>
            <pc:docMk/>
            <pc:sldMk cId="897225545" sldId="813"/>
            <ac:spMk id="14" creationId="{6B3EE9FE-A6C3-409C-8978-A17CB03A3FEB}"/>
          </ac:spMkLst>
        </pc:spChg>
        <pc:spChg chg="mod">
          <ac:chgData name="Siegbert Rudolph" userId="2af4d44886c067cc" providerId="LiveId" clId="{2374A0FE-1A81-4086-B7EA-17E7D4B2334F}" dt="2023-04-28T11:07:55.258" v="5258" actId="6549"/>
          <ac:spMkLst>
            <pc:docMk/>
            <pc:sldMk cId="897225545" sldId="813"/>
            <ac:spMk id="21" creationId="{F277780F-C90B-470C-BD10-D7D20416B82E}"/>
          </ac:spMkLst>
        </pc:spChg>
        <pc:spChg chg="mod">
          <ac:chgData name="Siegbert Rudolph" userId="2af4d44886c067cc" providerId="LiveId" clId="{2374A0FE-1A81-4086-B7EA-17E7D4B2334F}" dt="2023-04-28T11:12:40.679" v="5465" actId="1036"/>
          <ac:spMkLst>
            <pc:docMk/>
            <pc:sldMk cId="897225545" sldId="813"/>
            <ac:spMk id="35" creationId="{60EF4CD6-7834-462C-A411-C2D7B419722F}"/>
          </ac:spMkLst>
        </pc:spChg>
        <pc:spChg chg="mod">
          <ac:chgData name="Siegbert Rudolph" userId="2af4d44886c067cc" providerId="LiveId" clId="{2374A0FE-1A81-4086-B7EA-17E7D4B2334F}" dt="2023-04-28T11:12:40.679" v="5465" actId="1036"/>
          <ac:spMkLst>
            <pc:docMk/>
            <pc:sldMk cId="897225545" sldId="813"/>
            <ac:spMk id="37" creationId="{B4B287DC-450C-4E22-B77B-DB9BE903013F}"/>
          </ac:spMkLst>
        </pc:spChg>
        <pc:picChg chg="mod">
          <ac:chgData name="Siegbert Rudolph" userId="2af4d44886c067cc" providerId="LiveId" clId="{2374A0FE-1A81-4086-B7EA-17E7D4B2334F}" dt="2023-04-28T11:10:27.765" v="5456" actId="1076"/>
          <ac:picMkLst>
            <pc:docMk/>
            <pc:sldMk cId="897225545" sldId="813"/>
            <ac:picMk id="6" creationId="{2A66A935-1DBE-4F47-A5A3-44A42F1055FC}"/>
          </ac:picMkLst>
        </pc:picChg>
      </pc:sldChg>
      <pc:sldChg chg="addSp delSp modSp add del mod modAnim">
        <pc:chgData name="Siegbert Rudolph" userId="2af4d44886c067cc" providerId="LiveId" clId="{2374A0FE-1A81-4086-B7EA-17E7D4B2334F}" dt="2023-05-01T08:43:21.812" v="13365" actId="1076"/>
        <pc:sldMkLst>
          <pc:docMk/>
          <pc:sldMk cId="728121749" sldId="815"/>
        </pc:sldMkLst>
        <pc:spChg chg="mod">
          <ac:chgData name="Siegbert Rudolph" userId="2af4d44886c067cc" providerId="LiveId" clId="{2374A0FE-1A81-4086-B7EA-17E7D4B2334F}" dt="2023-05-01T08:43:21.812" v="13365" actId="1076"/>
          <ac:spMkLst>
            <pc:docMk/>
            <pc:sldMk cId="728121749" sldId="815"/>
            <ac:spMk id="3" creationId="{4EADFE7B-3412-77B2-2903-863DB7979EDC}"/>
          </ac:spMkLst>
        </pc:spChg>
        <pc:spChg chg="del">
          <ac:chgData name="Siegbert Rudolph" userId="2af4d44886c067cc" providerId="LiveId" clId="{2374A0FE-1A81-4086-B7EA-17E7D4B2334F}" dt="2023-04-15T12:11:48.263" v="591" actId="478"/>
          <ac:spMkLst>
            <pc:docMk/>
            <pc:sldMk cId="728121749" sldId="815"/>
            <ac:spMk id="3" creationId="{FCE31EDC-3ABE-EEBD-1FEE-258B1C226B4E}"/>
          </ac:spMkLst>
        </pc:spChg>
        <pc:spChg chg="add mod">
          <ac:chgData name="Siegbert Rudolph" userId="2af4d44886c067cc" providerId="LiveId" clId="{2374A0FE-1A81-4086-B7EA-17E7D4B2334F}" dt="2023-04-14T12:22:54.940" v="417" actId="20577"/>
          <ac:spMkLst>
            <pc:docMk/>
            <pc:sldMk cId="728121749" sldId="815"/>
            <ac:spMk id="5" creationId="{AEA1B8C5-0EC4-2ED8-B8CD-F06810A02173}"/>
          </ac:spMkLst>
        </pc:spChg>
        <pc:spChg chg="del mod">
          <ac:chgData name="Siegbert Rudolph" userId="2af4d44886c067cc" providerId="LiveId" clId="{2374A0FE-1A81-4086-B7EA-17E7D4B2334F}" dt="2023-05-01T08:43:21.796" v="13360" actId="478"/>
          <ac:spMkLst>
            <pc:docMk/>
            <pc:sldMk cId="728121749" sldId="815"/>
            <ac:spMk id="6" creationId="{B2BF47C8-C0D6-9106-2719-26D7A0EBD593}"/>
          </ac:spMkLst>
        </pc:spChg>
        <pc:spChg chg="del">
          <ac:chgData name="Siegbert Rudolph" userId="2af4d44886c067cc" providerId="LiveId" clId="{2374A0FE-1A81-4086-B7EA-17E7D4B2334F}" dt="2023-04-14T12:23:02.107" v="418" actId="478"/>
          <ac:spMkLst>
            <pc:docMk/>
            <pc:sldMk cId="728121749" sldId="815"/>
            <ac:spMk id="16" creationId="{EBD9D82B-FF91-4A58-B0F1-ABDD3F6CB861}"/>
          </ac:spMkLst>
        </pc:spChg>
        <pc:picChg chg="add mod">
          <ac:chgData name="Siegbert Rudolph" userId="2af4d44886c067cc" providerId="LiveId" clId="{2374A0FE-1A81-4086-B7EA-17E7D4B2334F}" dt="2023-04-14T12:22:45.450" v="396"/>
          <ac:picMkLst>
            <pc:docMk/>
            <pc:sldMk cId="728121749" sldId="815"/>
            <ac:picMk id="2" creationId="{4B98D38A-588B-87B0-6345-6A0C93AF5FBC}"/>
          </ac:picMkLst>
        </pc:picChg>
        <pc:picChg chg="add mod">
          <ac:chgData name="Siegbert Rudolph" userId="2af4d44886c067cc" providerId="LiveId" clId="{2374A0FE-1A81-4086-B7EA-17E7D4B2334F}" dt="2023-04-14T12:22:45.450" v="396"/>
          <ac:picMkLst>
            <pc:docMk/>
            <pc:sldMk cId="728121749" sldId="815"/>
            <ac:picMk id="4" creationId="{36B834DE-84CC-6370-77C4-46BB0855C117}"/>
          </ac:picMkLst>
        </pc:picChg>
      </pc:sldChg>
      <pc:sldChg chg="delSp modSp mod ord">
        <pc:chgData name="Siegbert Rudolph" userId="2af4d44886c067cc" providerId="LiveId" clId="{2374A0FE-1A81-4086-B7EA-17E7D4B2334F}" dt="2023-05-01T08:43:21.718" v="13223" actId="1076"/>
        <pc:sldMkLst>
          <pc:docMk/>
          <pc:sldMk cId="1093700322" sldId="816"/>
        </pc:sldMkLst>
        <pc:spChg chg="del mod">
          <ac:chgData name="Siegbert Rudolph" userId="2af4d44886c067cc" providerId="LiveId" clId="{2374A0FE-1A81-4086-B7EA-17E7D4B2334F}" dt="2023-05-01T08:43:21.702" v="13218" actId="478"/>
          <ac:spMkLst>
            <pc:docMk/>
            <pc:sldMk cId="1093700322" sldId="816"/>
            <ac:spMk id="2" creationId="{DAFD816C-7050-EE78-E0B3-46D877ADF8F9}"/>
          </ac:spMkLst>
        </pc:spChg>
        <pc:spChg chg="mod">
          <ac:chgData name="Siegbert Rudolph" userId="2af4d44886c067cc" providerId="LiveId" clId="{2374A0FE-1A81-4086-B7EA-17E7D4B2334F}" dt="2023-05-01T08:43:21.718" v="13223" actId="1076"/>
          <ac:spMkLst>
            <pc:docMk/>
            <pc:sldMk cId="1093700322" sldId="816"/>
            <ac:spMk id="3" creationId="{03000D41-B55E-4459-5783-C7E9DA4B494E}"/>
          </ac:spMkLst>
        </pc:spChg>
        <pc:spChg chg="del">
          <ac:chgData name="Siegbert Rudolph" userId="2af4d44886c067cc" providerId="LiveId" clId="{2374A0FE-1A81-4086-B7EA-17E7D4B2334F}" dt="2023-04-15T12:11:48.169" v="435" actId="478"/>
          <ac:spMkLst>
            <pc:docMk/>
            <pc:sldMk cId="1093700322" sldId="816"/>
            <ac:spMk id="3" creationId="{D2187A3F-C67A-7AD3-0DC6-255F8EF9F984}"/>
          </ac:spMkLst>
        </pc:spChg>
        <pc:spChg chg="del">
          <ac:chgData name="Siegbert Rudolph" userId="2af4d44886c067cc" providerId="LiveId" clId="{2374A0FE-1A81-4086-B7EA-17E7D4B2334F}" dt="2023-04-28T06:35:06.149" v="1120" actId="478"/>
          <ac:spMkLst>
            <pc:docMk/>
            <pc:sldMk cId="1093700322" sldId="816"/>
            <ac:spMk id="8" creationId="{F68804A9-D028-4D77-B691-F35F59DAB8C9}"/>
          </ac:spMkLst>
        </pc:spChg>
        <pc:picChg chg="mod">
          <ac:chgData name="Siegbert Rudolph" userId="2af4d44886c067cc" providerId="LiveId" clId="{2374A0FE-1A81-4086-B7EA-17E7D4B2334F}" dt="2023-04-28T06:35:14.302" v="1135" actId="1036"/>
          <ac:picMkLst>
            <pc:docMk/>
            <pc:sldMk cId="1093700322" sldId="816"/>
            <ac:picMk id="5" creationId="{5A570FEF-5248-4DAB-A1AD-737059930386}"/>
          </ac:picMkLst>
        </pc:picChg>
        <pc:picChg chg="mod">
          <ac:chgData name="Siegbert Rudolph" userId="2af4d44886c067cc" providerId="LiveId" clId="{2374A0FE-1A81-4086-B7EA-17E7D4B2334F}" dt="2023-04-28T06:35:14.302" v="1135" actId="1036"/>
          <ac:picMkLst>
            <pc:docMk/>
            <pc:sldMk cId="1093700322" sldId="816"/>
            <ac:picMk id="6" creationId="{1B97BE38-250E-4806-8340-7984848FDB99}"/>
          </ac:picMkLst>
        </pc:picChg>
        <pc:picChg chg="mod">
          <ac:chgData name="Siegbert Rudolph" userId="2af4d44886c067cc" providerId="LiveId" clId="{2374A0FE-1A81-4086-B7EA-17E7D4B2334F}" dt="2023-04-28T06:35:14.302" v="1135" actId="1036"/>
          <ac:picMkLst>
            <pc:docMk/>
            <pc:sldMk cId="1093700322" sldId="816"/>
            <ac:picMk id="7" creationId="{AC608FA6-CC60-487E-8F59-D778E8D1FF8A}"/>
          </ac:picMkLst>
        </pc:picChg>
      </pc:sldChg>
      <pc:sldChg chg="addSp delSp modSp del mod delAnim modAnim">
        <pc:chgData name="Siegbert Rudolph" userId="2af4d44886c067cc" providerId="LiveId" clId="{2374A0FE-1A81-4086-B7EA-17E7D4B2334F}" dt="2023-04-28T06:51:17.408" v="1750" actId="47"/>
        <pc:sldMkLst>
          <pc:docMk/>
          <pc:sldMk cId="4179578959" sldId="819"/>
        </pc:sldMkLst>
        <pc:spChg chg="mod">
          <ac:chgData name="Siegbert Rudolph" userId="2af4d44886c067cc" providerId="LiveId" clId="{2374A0FE-1A81-4086-B7EA-17E7D4B2334F}" dt="2023-04-15T12:11:48.185" v="452" actId="1076"/>
          <ac:spMkLst>
            <pc:docMk/>
            <pc:sldMk cId="4179578959" sldId="819"/>
            <ac:spMk id="3" creationId="{03117DB1-95F5-27A7-6D61-EE5361AEE07D}"/>
          </ac:spMkLst>
        </pc:spChg>
        <pc:spChg chg="add mod">
          <ac:chgData name="Siegbert Rudolph" userId="2af4d44886c067cc" providerId="LiveId" clId="{2374A0FE-1A81-4086-B7EA-17E7D4B2334F}" dt="2023-04-28T06:43:11.732" v="1326" actId="20577"/>
          <ac:spMkLst>
            <pc:docMk/>
            <pc:sldMk cId="4179578959" sldId="819"/>
            <ac:spMk id="4" creationId="{2ADB30B0-1350-2983-233D-5E01AB71A210}"/>
          </ac:spMkLst>
        </pc:spChg>
        <pc:spChg chg="del">
          <ac:chgData name="Siegbert Rudolph" userId="2af4d44886c067cc" providerId="LiveId" clId="{2374A0FE-1A81-4086-B7EA-17E7D4B2334F}" dt="2023-04-15T12:11:48.169" v="447" actId="478"/>
          <ac:spMkLst>
            <pc:docMk/>
            <pc:sldMk cId="4179578959" sldId="819"/>
            <ac:spMk id="4" creationId="{2BC0B1C5-02A6-5191-D31E-3685F98444A7}"/>
          </ac:spMkLst>
        </pc:spChg>
        <pc:spChg chg="add del mod">
          <ac:chgData name="Siegbert Rudolph" userId="2af4d44886c067cc" providerId="LiveId" clId="{2374A0FE-1A81-4086-B7EA-17E7D4B2334F}" dt="2023-04-28T06:41:18.973" v="1287" actId="478"/>
          <ac:spMkLst>
            <pc:docMk/>
            <pc:sldMk cId="4179578959" sldId="819"/>
            <ac:spMk id="5" creationId="{837864BD-558B-8147-CAA5-336754CC09A2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6" creationId="{3BA8B9D9-EBD4-40E8-B752-AF0557C0300D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7" creationId="{D635B787-DE2D-7C60-CF8C-7959D6174BD1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8" creationId="{1238FA43-F842-4380-9663-201305BD0A68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9" creationId="{CDE4374D-DBC1-4247-9A07-ABBC7A92E947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10" creationId="{45AE8615-CB72-4133-9554-6B259B09299D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11" creationId="{EBE2A66D-C10D-4021-BB0C-95CA84381168}"/>
          </ac:spMkLst>
        </pc:spChg>
        <pc:spChg chg="add mod">
          <ac:chgData name="Siegbert Rudolph" userId="2af4d44886c067cc" providerId="LiveId" clId="{2374A0FE-1A81-4086-B7EA-17E7D4B2334F}" dt="2023-04-28T06:44:37.523" v="1344" actId="465"/>
          <ac:spMkLst>
            <pc:docMk/>
            <pc:sldMk cId="4179578959" sldId="819"/>
            <ac:spMk id="12" creationId="{D5EEF3C9-EB84-BBBA-75E3-251717480866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13" creationId="{C0C7C0FF-EECA-4CF4-A134-B994099D96C0}"/>
          </ac:spMkLst>
        </pc:spChg>
        <pc:spChg chg="del mod">
          <ac:chgData name="Siegbert Rudolph" userId="2af4d44886c067cc" providerId="LiveId" clId="{2374A0FE-1A81-4086-B7EA-17E7D4B2334F}" dt="2023-04-28T06:39:07.429" v="1143" actId="478"/>
          <ac:spMkLst>
            <pc:docMk/>
            <pc:sldMk cId="4179578959" sldId="819"/>
            <ac:spMk id="14" creationId="{5A2EF712-4864-48EC-B59E-D5CE778F129C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15" creationId="{02360484-E840-4B0E-A416-D66DA45F58E7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17" creationId="{D6F11A94-3D5B-4701-9548-7BAF609B5E2E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18" creationId="{D7D11CC2-4389-4C2A-958F-22603F1614AE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19" creationId="{0B557E3B-A5EA-4A80-8707-92B6444D83A4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20" creationId="{EDA476CB-B6CB-4CDE-9B6E-4C6E0A1FEE13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22" creationId="{55BCD67E-6F46-41D0-8087-0EB8761A6598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23" creationId="{432230C3-5FFF-4154-9766-F35A4A145FEC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24" creationId="{C2E038C0-F8CA-4F4E-982F-A0C031D2BD82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25" creationId="{241D5E16-0CE5-4041-B50B-F21A017C3656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26" creationId="{9DDA844A-A2A1-43C6-B17E-C356D2793350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27" creationId="{7674B572-B238-4176-859A-9B2E693B305A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28" creationId="{24D45499-E5E1-D527-BC58-AF2502AC67F6}"/>
          </ac:spMkLst>
        </pc:spChg>
        <pc:spChg chg="add mod">
          <ac:chgData name="Siegbert Rudolph" userId="2af4d44886c067cc" providerId="LiveId" clId="{2374A0FE-1A81-4086-B7EA-17E7D4B2334F}" dt="2023-04-28T06:44:37.523" v="1344" actId="465"/>
          <ac:spMkLst>
            <pc:docMk/>
            <pc:sldMk cId="4179578959" sldId="819"/>
            <ac:spMk id="29" creationId="{6CE9685C-8F3E-969C-CFF5-A067CD3FA4D3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30" creationId="{079A5D9D-76AE-A01A-AABC-96EA17DCDD5C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31" creationId="{9FEA9B3E-A67E-48AC-B31A-435D2BCC985F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32" creationId="{22C0C4B8-4EC3-4979-959C-3A3EF6044F16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33" creationId="{9553F314-2525-4E4B-BF06-590D3E23D858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34" creationId="{FBE55777-7CB5-4815-B5B5-6009A4926474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35" creationId="{356D4712-E207-469B-842A-85F7D4A24364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36" creationId="{7A001714-8F31-4C4F-BDC4-34E6FE89E0B4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37" creationId="{C8C2C26C-EC9D-4524-B0D1-6D7A06FFB62D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38" creationId="{24F30959-469B-4537-8AA1-BA76BF4187A4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39" creationId="{1D5CE631-793D-457E-A2D4-4F78A1863F66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0" creationId="{8174BA4A-D6A9-4E4B-8DA9-9F898AB72954}"/>
          </ac:spMkLst>
        </pc:spChg>
        <pc:spChg chg="del mod">
          <ac:chgData name="Siegbert Rudolph" userId="2af4d44886c067cc" providerId="LiveId" clId="{2374A0FE-1A81-4086-B7EA-17E7D4B2334F}" dt="2023-04-28T06:39:05.255" v="1142" actId="478"/>
          <ac:spMkLst>
            <pc:docMk/>
            <pc:sldMk cId="4179578959" sldId="819"/>
            <ac:spMk id="41" creationId="{DBD9E9E2-D946-4EA8-AB46-1CDE745736A4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42" creationId="{10D6366E-107E-41E2-8D25-F38D8001DCB5}"/>
          </ac:spMkLst>
        </pc:spChg>
        <pc:spChg chg="add mod">
          <ac:chgData name="Siegbert Rudolph" userId="2af4d44886c067cc" providerId="LiveId" clId="{2374A0FE-1A81-4086-B7EA-17E7D4B2334F}" dt="2023-04-28T06:44:37.523" v="1344" actId="465"/>
          <ac:spMkLst>
            <pc:docMk/>
            <pc:sldMk cId="4179578959" sldId="819"/>
            <ac:spMk id="43" creationId="{F57CC8A6-DDE0-E186-F3D0-9431C03654B8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4" creationId="{4442F575-617D-423E-A888-3D3D3EBB641F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5" creationId="{B7885AAE-D7C0-49C8-B823-1891E608885A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6" creationId="{13BA542F-E335-4EF5-9378-5A5D7446C05A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7" creationId="{3E6C24DC-42C9-4EAE-A12B-85AC76942C7F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8" creationId="{A8E76E19-2524-4735-A6CE-2DA292DD2601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49" creationId="{8233695B-4935-4C26-B497-23F94CD2E16D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0" creationId="{2E1BBCE9-AC70-49D1-B2C2-A2427081AB95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1" creationId="{65AA8B63-42CE-4C39-B5C6-3F2F86B59C6D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2" creationId="{3D3AC980-320E-402F-B192-175378522399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53" creationId="{4B815AED-0560-42A0-AB9D-AA266140CB7C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54" creationId="{0157CF64-A9B8-4DB4-C82E-CC03E64664F9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5" creationId="{03B93614-95F5-4D10-AE82-CBE825A080C9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6" creationId="{9C388C25-721D-478F-9F89-8EA53F1523C6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7" creationId="{1F8D5F18-2740-413B-BA5A-07B4D5CBB71F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58" creationId="{75893307-2339-4251-AC5D-BBE0F48D3D54}"/>
          </ac:spMkLst>
        </pc:spChg>
        <pc:spChg chg="del mod">
          <ac:chgData name="Siegbert Rudolph" userId="2af4d44886c067cc" providerId="LiveId" clId="{2374A0FE-1A81-4086-B7EA-17E7D4B2334F}" dt="2023-04-28T06:38:59.218" v="1140" actId="478"/>
          <ac:spMkLst>
            <pc:docMk/>
            <pc:sldMk cId="4179578959" sldId="819"/>
            <ac:spMk id="59" creationId="{1EFD3681-D984-4925-8333-4AA9DEDCE09F}"/>
          </ac:spMkLst>
        </pc:spChg>
        <pc:spChg chg="add mod">
          <ac:chgData name="Siegbert Rudolph" userId="2af4d44886c067cc" providerId="LiveId" clId="{2374A0FE-1A81-4086-B7EA-17E7D4B2334F}" dt="2023-04-28T06:44:37.523" v="1344" actId="465"/>
          <ac:spMkLst>
            <pc:docMk/>
            <pc:sldMk cId="4179578959" sldId="819"/>
            <ac:spMk id="61" creationId="{16FDC913-0E8B-5C0B-E01B-CC60A3A9BD74}"/>
          </ac:spMkLst>
        </pc:spChg>
        <pc:spChg chg="mod">
          <ac:chgData name="Siegbert Rudolph" userId="2af4d44886c067cc" providerId="LiveId" clId="{2374A0FE-1A81-4086-B7EA-17E7D4B2334F}" dt="2023-04-28T06:36:29.521" v="1137" actId="115"/>
          <ac:spMkLst>
            <pc:docMk/>
            <pc:sldMk cId="4179578959" sldId="819"/>
            <ac:spMk id="62" creationId="{D7C77CAC-CBD8-42CF-B48B-BEC57F9C2394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63" creationId="{26B48915-9ACA-47FA-85C8-650D4BF9E28E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64" creationId="{5BDE142A-11D9-4110-89C8-87A28C6E16AD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65" creationId="{08E856F8-FA65-4577-A13E-AF39CE5541DB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66" creationId="{F00100E0-4566-4362-AD6E-0EA5B8579AF4}"/>
          </ac:spMkLst>
        </pc:spChg>
        <pc:spChg chg="mod">
          <ac:chgData name="Siegbert Rudolph" userId="2af4d44886c067cc" providerId="LiveId" clId="{2374A0FE-1A81-4086-B7EA-17E7D4B2334F}" dt="2023-04-28T06:47:43.483" v="1595" actId="1036"/>
          <ac:spMkLst>
            <pc:docMk/>
            <pc:sldMk cId="4179578959" sldId="819"/>
            <ac:spMk id="76" creationId="{E39578E9-AFDC-4515-A5AF-4196606F3E9B}"/>
          </ac:spMkLst>
        </pc:spChg>
        <pc:spChg chg="mod">
          <ac:chgData name="Siegbert Rudolph" userId="2af4d44886c067cc" providerId="LiveId" clId="{2374A0FE-1A81-4086-B7EA-17E7D4B2334F}" dt="2023-04-28T06:47:43.483" v="1595" actId="1036"/>
          <ac:spMkLst>
            <pc:docMk/>
            <pc:sldMk cId="4179578959" sldId="819"/>
            <ac:spMk id="77" creationId="{6A634609-B5D1-47A3-BEC4-A604F229AAA8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78" creationId="{2CDEC22F-7499-412F-833A-FC0B9B3B2C47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79" creationId="{64D0C805-13C4-8BB8-D221-DCED7E9DEADB}"/>
          </ac:spMkLst>
        </pc:spChg>
        <pc:spChg chg="del mod">
          <ac:chgData name="Siegbert Rudolph" userId="2af4d44886c067cc" providerId="LiveId" clId="{2374A0FE-1A81-4086-B7EA-17E7D4B2334F}" dt="2023-04-28T06:39:05.255" v="1142" actId="478"/>
          <ac:spMkLst>
            <pc:docMk/>
            <pc:sldMk cId="4179578959" sldId="819"/>
            <ac:spMk id="82" creationId="{F5979C2D-65F7-4E4A-AD17-2FA7AEBA9EF0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83" creationId="{9EDF3B26-3479-485D-ABE0-2504D5FA6C15}"/>
          </ac:spMkLst>
        </pc:spChg>
        <pc:spChg chg="del mod">
          <ac:chgData name="Siegbert Rudolph" userId="2af4d44886c067cc" providerId="LiveId" clId="{2374A0FE-1A81-4086-B7EA-17E7D4B2334F}" dt="2023-04-28T06:38:56.219" v="1139" actId="478"/>
          <ac:spMkLst>
            <pc:docMk/>
            <pc:sldMk cId="4179578959" sldId="819"/>
            <ac:spMk id="84" creationId="{A92834D2-BB3A-42BB-85D5-405CE23CD0B9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85" creationId="{DCD6C0C3-B450-4899-81FF-B10073AD68E6}"/>
          </ac:spMkLst>
        </pc:spChg>
        <pc:spChg chg="mod">
          <ac:chgData name="Siegbert Rudolph" userId="2af4d44886c067cc" providerId="LiveId" clId="{2374A0FE-1A81-4086-B7EA-17E7D4B2334F}" dt="2023-04-28T06:46:45.307" v="1513" actId="1076"/>
          <ac:spMkLst>
            <pc:docMk/>
            <pc:sldMk cId="4179578959" sldId="819"/>
            <ac:spMk id="86" creationId="{DFCB0399-EB38-476A-B60F-E5536612B787}"/>
          </ac:spMkLst>
        </pc:spChg>
        <pc:spChg chg="mod">
          <ac:chgData name="Siegbert Rudolph" userId="2af4d44886c067cc" providerId="LiveId" clId="{2374A0FE-1A81-4086-B7EA-17E7D4B2334F}" dt="2023-04-28T06:46:45.307" v="1513" actId="1076"/>
          <ac:spMkLst>
            <pc:docMk/>
            <pc:sldMk cId="4179578959" sldId="819"/>
            <ac:spMk id="87" creationId="{2E171FED-5967-4F29-A756-B4F793B1870C}"/>
          </ac:spMkLst>
        </pc:spChg>
        <pc:spChg chg="add mod">
          <ac:chgData name="Siegbert Rudolph" userId="2af4d44886c067cc" providerId="LiveId" clId="{2374A0FE-1A81-4086-B7EA-17E7D4B2334F}" dt="2023-04-28T06:44:37.523" v="1344" actId="465"/>
          <ac:spMkLst>
            <pc:docMk/>
            <pc:sldMk cId="4179578959" sldId="819"/>
            <ac:spMk id="88" creationId="{5607A69C-2530-F275-A494-AAEE6D3778A6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89" creationId="{816AA5A1-64B2-6C3D-0526-B1616A6AAB30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90" creationId="{197CA9CB-F871-49FC-B53A-9C9217582044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91" creationId="{A7CCD549-CFD9-4631-B56C-FBC0777FCEB2}"/>
          </ac:spMkLst>
        </pc:spChg>
        <pc:spChg chg="del mod">
          <ac:chgData name="Siegbert Rudolph" userId="2af4d44886c067cc" providerId="LiveId" clId="{2374A0FE-1A81-4086-B7EA-17E7D4B2334F}" dt="2023-04-28T06:39:02.493" v="1141" actId="478"/>
          <ac:spMkLst>
            <pc:docMk/>
            <pc:sldMk cId="4179578959" sldId="819"/>
            <ac:spMk id="92" creationId="{BDFBB82D-D9A1-422C-B266-C5FEBE72E940}"/>
          </ac:spMkLst>
        </pc:spChg>
        <pc:spChg chg="add mod">
          <ac:chgData name="Siegbert Rudolph" userId="2af4d44886c067cc" providerId="LiveId" clId="{2374A0FE-1A81-4086-B7EA-17E7D4B2334F}" dt="2023-04-28T06:44:37.523" v="1344" actId="465"/>
          <ac:spMkLst>
            <pc:docMk/>
            <pc:sldMk cId="4179578959" sldId="819"/>
            <ac:spMk id="93" creationId="{4DABD30C-76F5-E02C-AEE9-326C7736D732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94" creationId="{53474851-EB31-6274-9AE1-CE660CE3AFD4}"/>
          </ac:spMkLst>
        </pc:spChg>
        <pc:spChg chg="add mod">
          <ac:chgData name="Siegbert Rudolph" userId="2af4d44886c067cc" providerId="LiveId" clId="{2374A0FE-1A81-4086-B7EA-17E7D4B2334F}" dt="2023-04-28T06:43:45.878" v="1342" actId="20577"/>
          <ac:spMkLst>
            <pc:docMk/>
            <pc:sldMk cId="4179578959" sldId="819"/>
            <ac:spMk id="95" creationId="{D8C79767-2889-4325-CA7B-F16EC3379CB2}"/>
          </ac:spMkLst>
        </pc:spChg>
        <pc:spChg chg="add del mod">
          <ac:chgData name="Siegbert Rudolph" userId="2af4d44886c067cc" providerId="LiveId" clId="{2374A0FE-1A81-4086-B7EA-17E7D4B2334F}" dt="2023-04-28T06:43:03.181" v="1322" actId="478"/>
          <ac:spMkLst>
            <pc:docMk/>
            <pc:sldMk cId="4179578959" sldId="819"/>
            <ac:spMk id="96" creationId="{2C4E6972-8F67-5106-3EEF-8DA856D71D2E}"/>
          </ac:spMkLst>
        </pc:spChg>
        <pc:picChg chg="mod">
          <ac:chgData name="Siegbert Rudolph" userId="2af4d44886c067cc" providerId="LiveId" clId="{2374A0FE-1A81-4086-B7EA-17E7D4B2334F}" dt="2023-04-28T06:36:29.521" v="1137" actId="115"/>
          <ac:picMkLst>
            <pc:docMk/>
            <pc:sldMk cId="4179578959" sldId="819"/>
            <ac:picMk id="16" creationId="{CE85D9D1-B4B2-4847-B141-052BD184F9F6}"/>
          </ac:picMkLst>
        </pc:picChg>
        <pc:picChg chg="mod">
          <ac:chgData name="Siegbert Rudolph" userId="2af4d44886c067cc" providerId="LiveId" clId="{2374A0FE-1A81-4086-B7EA-17E7D4B2334F}" dt="2023-04-28T06:36:29.521" v="1137" actId="115"/>
          <ac:picMkLst>
            <pc:docMk/>
            <pc:sldMk cId="4179578959" sldId="819"/>
            <ac:picMk id="60" creationId="{9F729AA9-2CD9-4F5B-9CD5-F055148217C0}"/>
          </ac:picMkLst>
        </pc:picChg>
      </pc:sldChg>
      <pc:sldChg chg="delSp modSp mod">
        <pc:chgData name="Siegbert Rudolph" userId="2af4d44886c067cc" providerId="LiveId" clId="{2374A0FE-1A81-4086-B7EA-17E7D4B2334F}" dt="2023-05-01T08:43:21.718" v="13229" actId="1076"/>
        <pc:sldMkLst>
          <pc:docMk/>
          <pc:sldMk cId="1913030796" sldId="820"/>
        </pc:sldMkLst>
        <pc:spChg chg="del mod">
          <ac:chgData name="Siegbert Rudolph" userId="2af4d44886c067cc" providerId="LiveId" clId="{2374A0FE-1A81-4086-B7EA-17E7D4B2334F}" dt="2023-05-01T08:43:21.718" v="13224" actId="478"/>
          <ac:spMkLst>
            <pc:docMk/>
            <pc:sldMk cId="1913030796" sldId="820"/>
            <ac:spMk id="2" creationId="{4DE31CDE-E6BB-B428-3216-1151BDDD978D}"/>
          </ac:spMkLst>
        </pc:spChg>
        <pc:spChg chg="del">
          <ac:chgData name="Siegbert Rudolph" userId="2af4d44886c067cc" providerId="LiveId" clId="{2374A0FE-1A81-4086-B7EA-17E7D4B2334F}" dt="2023-04-15T12:11:48.169" v="441" actId="478"/>
          <ac:spMkLst>
            <pc:docMk/>
            <pc:sldMk cId="1913030796" sldId="820"/>
            <ac:spMk id="4" creationId="{67261505-F78E-FF0A-2822-1A4F669C928E}"/>
          </ac:spMkLst>
        </pc:spChg>
        <pc:spChg chg="mod">
          <ac:chgData name="Siegbert Rudolph" userId="2af4d44886c067cc" providerId="LiveId" clId="{2374A0FE-1A81-4086-B7EA-17E7D4B2334F}" dt="2023-05-01T08:43:21.718" v="13229" actId="1076"/>
          <ac:spMkLst>
            <pc:docMk/>
            <pc:sldMk cId="1913030796" sldId="820"/>
            <ac:spMk id="4" creationId="{FAE9E7B6-2918-DEB4-F1F7-F1DEA80161AD}"/>
          </ac:spMkLst>
        </pc:spChg>
      </pc:sldChg>
      <pc:sldChg chg="addSp delSp modSp mod addAnim delAnim modAnim">
        <pc:chgData name="Siegbert Rudolph" userId="2af4d44886c067cc" providerId="LiveId" clId="{2374A0FE-1A81-4086-B7EA-17E7D4B2334F}" dt="2023-05-01T08:43:21.765" v="13295" actId="1076"/>
        <pc:sldMkLst>
          <pc:docMk/>
          <pc:sldMk cId="2518584997" sldId="821"/>
        </pc:sldMkLst>
        <pc:spChg chg="mod">
          <ac:chgData name="Siegbert Rudolph" userId="2af4d44886c067cc" providerId="LiveId" clId="{2374A0FE-1A81-4086-B7EA-17E7D4B2334F}" dt="2023-04-29T09:01:47.183" v="12058" actId="20577"/>
          <ac:spMkLst>
            <pc:docMk/>
            <pc:sldMk cId="2518584997" sldId="821"/>
            <ac:spMk id="3" creationId="{CCE83AC2-86DF-49DC-B0C8-067415421800}"/>
          </ac:spMkLst>
        </pc:spChg>
        <pc:spChg chg="mod">
          <ac:chgData name="Siegbert Rudolph" userId="2af4d44886c067cc" providerId="LiveId" clId="{2374A0FE-1A81-4086-B7EA-17E7D4B2334F}" dt="2023-04-29T09:05:06.516" v="12329" actId="20577"/>
          <ac:spMkLst>
            <pc:docMk/>
            <pc:sldMk cId="2518584997" sldId="821"/>
            <ac:spMk id="6" creationId="{F9112CD1-889A-4CDB-889D-7EFB8BCD2F3C}"/>
          </ac:spMkLst>
        </pc:spChg>
        <pc:spChg chg="mod">
          <ac:chgData name="Siegbert Rudolph" userId="2af4d44886c067cc" providerId="LiveId" clId="{2374A0FE-1A81-4086-B7EA-17E7D4B2334F}" dt="2023-04-29T09:02:17.142" v="12109" actId="1038"/>
          <ac:spMkLst>
            <pc:docMk/>
            <pc:sldMk cId="2518584997" sldId="821"/>
            <ac:spMk id="9" creationId="{58ADEF3C-BDB0-4679-9AB7-734AC038EF55}"/>
          </ac:spMkLst>
        </pc:spChg>
        <pc:spChg chg="mod">
          <ac:chgData name="Siegbert Rudolph" userId="2af4d44886c067cc" providerId="LiveId" clId="{2374A0FE-1A81-4086-B7EA-17E7D4B2334F}" dt="2023-04-29T09:05:18.666" v="12343" actId="1037"/>
          <ac:spMkLst>
            <pc:docMk/>
            <pc:sldMk cId="2518584997" sldId="821"/>
            <ac:spMk id="21" creationId="{D708FE5D-EDFA-4012-B076-7EDCD90EA602}"/>
          </ac:spMkLst>
        </pc:spChg>
        <pc:spChg chg="mod">
          <ac:chgData name="Siegbert Rudolph" userId="2af4d44886c067cc" providerId="LiveId" clId="{2374A0FE-1A81-4086-B7EA-17E7D4B2334F}" dt="2023-04-29T09:05:18.666" v="12343" actId="1037"/>
          <ac:spMkLst>
            <pc:docMk/>
            <pc:sldMk cId="2518584997" sldId="821"/>
            <ac:spMk id="23" creationId="{49C4BBD6-D09E-4E4D-A0D1-A889226C6C2E}"/>
          </ac:spMkLst>
        </pc:spChg>
        <pc:spChg chg="del mod">
          <ac:chgData name="Siegbert Rudolph" userId="2af4d44886c067cc" providerId="LiveId" clId="{2374A0FE-1A81-4086-B7EA-17E7D4B2334F}" dt="2023-05-01T08:43:21.750" v="13290" actId="478"/>
          <ac:spMkLst>
            <pc:docMk/>
            <pc:sldMk cId="2518584997" sldId="821"/>
            <ac:spMk id="29" creationId="{BC0C3EF6-E339-AE77-6EA4-1FE0F4487A56}"/>
          </ac:spMkLst>
        </pc:spChg>
        <pc:spChg chg="del">
          <ac:chgData name="Siegbert Rudolph" userId="2af4d44886c067cc" providerId="LiveId" clId="{2374A0FE-1A81-4086-B7EA-17E7D4B2334F}" dt="2023-04-15T12:11:48.201" v="483" actId="478"/>
          <ac:spMkLst>
            <pc:docMk/>
            <pc:sldMk cId="2518584997" sldId="821"/>
            <ac:spMk id="30" creationId="{B14FB86D-A58B-6281-DF9A-6A03CA0C6EE8}"/>
          </ac:spMkLst>
        </pc:spChg>
        <pc:spChg chg="add del mod">
          <ac:chgData name="Siegbert Rudolph" userId="2af4d44886c067cc" providerId="LiveId" clId="{2374A0FE-1A81-4086-B7EA-17E7D4B2334F}" dt="2023-04-28T08:45:49.485" v="4565" actId="21"/>
          <ac:spMkLst>
            <pc:docMk/>
            <pc:sldMk cId="2518584997" sldId="821"/>
            <ac:spMk id="30" creationId="{C44D5C7D-505A-E078-8045-085120E27995}"/>
          </ac:spMkLst>
        </pc:spChg>
        <pc:spChg chg="mod">
          <ac:chgData name="Siegbert Rudolph" userId="2af4d44886c067cc" providerId="LiveId" clId="{2374A0FE-1A81-4086-B7EA-17E7D4B2334F}" dt="2023-05-01T08:43:21.765" v="13295" actId="1076"/>
          <ac:spMkLst>
            <pc:docMk/>
            <pc:sldMk cId="2518584997" sldId="821"/>
            <ac:spMk id="33" creationId="{A7D0C90E-89A8-CEE7-191E-25561FD9EFA3}"/>
          </ac:spMkLst>
        </pc:spChg>
        <pc:spChg chg="add del mod">
          <ac:chgData name="Siegbert Rudolph" userId="2af4d44886c067cc" providerId="LiveId" clId="{2374A0FE-1A81-4086-B7EA-17E7D4B2334F}" dt="2023-04-28T08:45:49.485" v="4565" actId="21"/>
          <ac:spMkLst>
            <pc:docMk/>
            <pc:sldMk cId="2518584997" sldId="821"/>
            <ac:spMk id="33" creationId="{EFD8721B-493D-B104-66A4-A8291DD11BF8}"/>
          </ac:spMkLst>
        </pc:spChg>
        <pc:spChg chg="del">
          <ac:chgData name="Siegbert Rudolph" userId="2af4d44886c067cc" providerId="LiveId" clId="{2374A0FE-1A81-4086-B7EA-17E7D4B2334F}" dt="2023-04-29T09:02:06.229" v="12059" actId="478"/>
          <ac:spMkLst>
            <pc:docMk/>
            <pc:sldMk cId="2518584997" sldId="821"/>
            <ac:spMk id="37" creationId="{C2233020-AD06-49E6-AA27-5013337B054F}"/>
          </ac:spMkLst>
        </pc:spChg>
        <pc:spChg chg="del">
          <ac:chgData name="Siegbert Rudolph" userId="2af4d44886c067cc" providerId="LiveId" clId="{2374A0FE-1A81-4086-B7EA-17E7D4B2334F}" dt="2023-04-29T09:05:02.342" v="12325" actId="478"/>
          <ac:spMkLst>
            <pc:docMk/>
            <pc:sldMk cId="2518584997" sldId="821"/>
            <ac:spMk id="38" creationId="{6A6F967B-640E-42AD-8C2A-B109592A5C7D}"/>
          </ac:spMkLst>
        </pc:spChg>
        <pc:spChg chg="add del mod">
          <ac:chgData name="Siegbert Rudolph" userId="2af4d44886c067cc" providerId="LiveId" clId="{2374A0FE-1A81-4086-B7EA-17E7D4B2334F}" dt="2023-04-28T11:03:05.302" v="5172" actId="478"/>
          <ac:spMkLst>
            <pc:docMk/>
            <pc:sldMk cId="2518584997" sldId="821"/>
            <ac:spMk id="41" creationId="{768E9CB6-17E3-4E99-AF05-2D0C782A9A53}"/>
          </ac:spMkLst>
        </pc:spChg>
        <pc:spChg chg="mod">
          <ac:chgData name="Siegbert Rudolph" userId="2af4d44886c067cc" providerId="LiveId" clId="{2374A0FE-1A81-4086-B7EA-17E7D4B2334F}" dt="2023-04-28T11:01:09.049" v="5159" actId="1076"/>
          <ac:spMkLst>
            <pc:docMk/>
            <pc:sldMk cId="2518584997" sldId="821"/>
            <ac:spMk id="44" creationId="{71BEC5AC-F61A-4D3E-8DFF-8824CDB0E402}"/>
          </ac:spMkLst>
        </pc:spChg>
        <pc:spChg chg="mod">
          <ac:chgData name="Siegbert Rudolph" userId="2af4d44886c067cc" providerId="LiveId" clId="{2374A0FE-1A81-4086-B7EA-17E7D4B2334F}" dt="2023-04-28T11:00:48.046" v="5156" actId="1036"/>
          <ac:spMkLst>
            <pc:docMk/>
            <pc:sldMk cId="2518584997" sldId="821"/>
            <ac:spMk id="48" creationId="{DA73B5D3-F334-4F12-A2B2-6863366A4433}"/>
          </ac:spMkLst>
        </pc:spChg>
        <pc:spChg chg="add mod">
          <ac:chgData name="Siegbert Rudolph" userId="2af4d44886c067cc" providerId="LiveId" clId="{2374A0FE-1A81-4086-B7EA-17E7D4B2334F}" dt="2023-04-29T09:04:28.976" v="12322" actId="164"/>
          <ac:spMkLst>
            <pc:docMk/>
            <pc:sldMk cId="2518584997" sldId="821"/>
            <ac:spMk id="55" creationId="{5F62B880-3FA0-495A-AB7D-0818E951CA19}"/>
          </ac:spMkLst>
        </pc:spChg>
        <pc:spChg chg="add mod">
          <ac:chgData name="Siegbert Rudolph" userId="2af4d44886c067cc" providerId="LiveId" clId="{2374A0FE-1A81-4086-B7EA-17E7D4B2334F}" dt="2023-04-29T09:04:28.976" v="12322" actId="164"/>
          <ac:spMkLst>
            <pc:docMk/>
            <pc:sldMk cId="2518584997" sldId="821"/>
            <ac:spMk id="57" creationId="{38CF4772-20FE-4DC4-5676-85C45E3A6EDF}"/>
          </ac:spMkLst>
        </pc:spChg>
        <pc:spChg chg="del mod">
          <ac:chgData name="Siegbert Rudolph" userId="2af4d44886c067cc" providerId="LiveId" clId="{2374A0FE-1A81-4086-B7EA-17E7D4B2334F}" dt="2023-04-28T11:02:52.437" v="5171" actId="478"/>
          <ac:spMkLst>
            <pc:docMk/>
            <pc:sldMk cId="2518584997" sldId="821"/>
            <ac:spMk id="59" creationId="{A2343CD0-0DBB-498A-934B-37C25EFFC7D0}"/>
          </ac:spMkLst>
        </pc:spChg>
        <pc:grpChg chg="add mod">
          <ac:chgData name="Siegbert Rudolph" userId="2af4d44886c067cc" providerId="LiveId" clId="{2374A0FE-1A81-4086-B7EA-17E7D4B2334F}" dt="2023-04-29T09:04:43.032" v="12324" actId="1076"/>
          <ac:grpSpMkLst>
            <pc:docMk/>
            <pc:sldMk cId="2518584997" sldId="821"/>
            <ac:grpSpMk id="30" creationId="{215A789C-296E-0A84-85EB-DAF54E05D437}"/>
          </ac:grpSpMkLst>
        </pc:grpChg>
        <pc:picChg chg="mod">
          <ac:chgData name="Siegbert Rudolph" userId="2af4d44886c067cc" providerId="LiveId" clId="{2374A0FE-1A81-4086-B7EA-17E7D4B2334F}" dt="2023-04-29T09:02:49.660" v="12113" actId="1038"/>
          <ac:picMkLst>
            <pc:docMk/>
            <pc:sldMk cId="2518584997" sldId="821"/>
            <ac:picMk id="10" creationId="{5D5478D5-8BEF-4265-A255-ACDB695EC659}"/>
          </ac:picMkLst>
        </pc:picChg>
        <pc:picChg chg="mod">
          <ac:chgData name="Siegbert Rudolph" userId="2af4d44886c067cc" providerId="LiveId" clId="{2374A0FE-1A81-4086-B7EA-17E7D4B2334F}" dt="2023-04-29T09:05:18.666" v="12343" actId="1037"/>
          <ac:picMkLst>
            <pc:docMk/>
            <pc:sldMk cId="2518584997" sldId="821"/>
            <ac:picMk id="22" creationId="{BBA5E9F8-9258-4315-A26F-E19FD49F3703}"/>
          </ac:picMkLst>
        </pc:picChg>
        <pc:picChg chg="mod">
          <ac:chgData name="Siegbert Rudolph" userId="2af4d44886c067cc" providerId="LiveId" clId="{2374A0FE-1A81-4086-B7EA-17E7D4B2334F}" dt="2023-04-29T09:05:18.666" v="12343" actId="1037"/>
          <ac:picMkLst>
            <pc:docMk/>
            <pc:sldMk cId="2518584997" sldId="821"/>
            <ac:picMk id="24" creationId="{73A98A5E-BDA6-4AAB-859C-B18963FCFAA6}"/>
          </ac:picMkLst>
        </pc:picChg>
        <pc:picChg chg="mod">
          <ac:chgData name="Siegbert Rudolph" userId="2af4d44886c067cc" providerId="LiveId" clId="{2374A0FE-1A81-4086-B7EA-17E7D4B2334F}" dt="2023-04-27T21:24:58.787" v="1055" actId="1076"/>
          <ac:picMkLst>
            <pc:docMk/>
            <pc:sldMk cId="2518584997" sldId="821"/>
            <ac:picMk id="34" creationId="{6C472E5F-9514-43DF-8636-5BA39698CFE9}"/>
          </ac:picMkLst>
        </pc:picChg>
        <pc:picChg chg="add del mod">
          <ac:chgData name="Siegbert Rudolph" userId="2af4d44886c067cc" providerId="LiveId" clId="{2374A0FE-1A81-4086-B7EA-17E7D4B2334F}" dt="2023-04-28T11:03:05.302" v="5172" actId="478"/>
          <ac:picMkLst>
            <pc:docMk/>
            <pc:sldMk cId="2518584997" sldId="821"/>
            <ac:picMk id="42" creationId="{73E975F7-0321-4ADD-90B7-D7A67D318161}"/>
          </ac:picMkLst>
        </pc:picChg>
        <pc:picChg chg="mod">
          <ac:chgData name="Siegbert Rudolph" userId="2af4d44886c067cc" providerId="LiveId" clId="{2374A0FE-1A81-4086-B7EA-17E7D4B2334F}" dt="2023-04-28T10:59:06.525" v="5058" actId="1076"/>
          <ac:picMkLst>
            <pc:docMk/>
            <pc:sldMk cId="2518584997" sldId="821"/>
            <ac:picMk id="51" creationId="{D86911C1-5ADB-4963-B002-4BC0819B8C72}"/>
          </ac:picMkLst>
        </pc:picChg>
        <pc:picChg chg="mod">
          <ac:chgData name="Siegbert Rudolph" userId="2af4d44886c067cc" providerId="LiveId" clId="{2374A0FE-1A81-4086-B7EA-17E7D4B2334F}" dt="2023-04-27T21:25:01.084" v="1056" actId="1076"/>
          <ac:picMkLst>
            <pc:docMk/>
            <pc:sldMk cId="2518584997" sldId="821"/>
            <ac:picMk id="56" creationId="{2E3485E2-D32D-475E-8460-85A94DDE7899}"/>
          </ac:picMkLst>
        </pc:picChg>
      </pc:sldChg>
      <pc:sldChg chg="delSp modSp del mod">
        <pc:chgData name="Siegbert Rudolph" userId="2af4d44886c067cc" providerId="LiveId" clId="{2374A0FE-1A81-4086-B7EA-17E7D4B2334F}" dt="2023-04-27T21:17:21.752" v="868" actId="47"/>
        <pc:sldMkLst>
          <pc:docMk/>
          <pc:sldMk cId="3043233698" sldId="822"/>
        </pc:sldMkLst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" creationId="{9ED8D853-02C5-40F6-AD2B-A721D56AE4AA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" creationId="{4EC48894-4B52-497B-8978-694F0304175F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5" creationId="{46F4C399-D2B8-462A-A1A7-85E0F046443F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6" creationId="{4078C1BA-5E90-4253-89D9-18D5B5846C01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7" creationId="{40183EBB-984D-4B50-840B-D5CFE00B4D68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8" creationId="{7A3EA338-5C10-4749-B139-B3A84484275B}"/>
          </ac:spMkLst>
        </pc:spChg>
        <pc:spChg chg="mod">
          <ac:chgData name="Siegbert Rudolph" userId="2af4d44886c067cc" providerId="LiveId" clId="{2374A0FE-1A81-4086-B7EA-17E7D4B2334F}" dt="2023-04-15T12:11:48.216" v="506" actId="1076"/>
          <ac:spMkLst>
            <pc:docMk/>
            <pc:sldMk cId="3043233698" sldId="822"/>
            <ac:spMk id="9" creationId="{48CB77AA-AA64-0A33-1681-0D8FB1C081C6}"/>
          </ac:spMkLst>
        </pc:spChg>
        <pc:spChg chg="del">
          <ac:chgData name="Siegbert Rudolph" userId="2af4d44886c067cc" providerId="LiveId" clId="{2374A0FE-1A81-4086-B7EA-17E7D4B2334F}" dt="2023-04-15T12:11:48.216" v="501" actId="478"/>
          <ac:spMkLst>
            <pc:docMk/>
            <pc:sldMk cId="3043233698" sldId="822"/>
            <ac:spMk id="10" creationId="{37E44F1B-CC77-F8B0-814C-150D924A2A80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0" creationId="{2FA3D3D5-C0D6-4A2A-82C1-8E7AD7104A18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1" creationId="{4E46D4C5-CEE9-4493-BEC6-2DDFA4A8FDCB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2" creationId="{1F5EA072-62BB-49ED-B72E-7FB0FBE88D84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3" creationId="{D815E5A4-5922-4176-85D5-101346CF20FB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4" creationId="{A9C83C44-BB70-42C1-AD0C-F7636E14CC99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5" creationId="{D2B3E665-5224-426D-976E-2F2C390EFF6E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7" creationId="{6BBCBFA1-5F2A-4716-B949-4C8468748DF8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8" creationId="{ABA4DC20-1CD5-413D-8FA7-744EB2F912DE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39" creationId="{21FC4D8E-EC17-47C2-8598-7A8B244091C7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0" creationId="{9F0DF747-A416-48D9-92A3-0F621FE1C006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2" creationId="{22650054-445E-4152-ADE5-195F897F47E9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3" creationId="{FF5E0D8D-B00B-46D3-8258-70A99B65903D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4" creationId="{6E11D9FF-0337-4A84-B742-56F9E3BC4CC3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5" creationId="{1F59312E-C18D-4013-B157-18ECBF5ED348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6" creationId="{375DAA53-56A0-4453-98C5-4B14AB6A50B5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7" creationId="{E36885FD-1DAD-4AC2-A336-AAFBFFF62AC2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8" creationId="{406DB841-9A97-46CB-B529-47DA81F4C832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49" creationId="{F3F7346E-3536-4CC6-904D-3DCA7BBC3FB8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50" creationId="{2AB15630-9BF7-4D8A-B0D4-696466CA2428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51" creationId="{83E1D6F5-B4F4-4E3C-BF43-D00ED0001B42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52" creationId="{01B6804A-FE0E-45CA-8D6E-75AC8CD30F5B}"/>
          </ac:spMkLst>
        </pc:spChg>
        <pc:spChg chg="mod">
          <ac:chgData name="Siegbert Rudolph" userId="2af4d44886c067cc" providerId="LiveId" clId="{2374A0FE-1A81-4086-B7EA-17E7D4B2334F}" dt="2023-04-27T21:16:05.290" v="827" actId="1036"/>
          <ac:spMkLst>
            <pc:docMk/>
            <pc:sldMk cId="3043233698" sldId="822"/>
            <ac:spMk id="53" creationId="{A5889CCB-F969-40BF-A463-B2D1307917D1}"/>
          </ac:spMkLst>
        </pc:spChg>
      </pc:sldChg>
      <pc:sldChg chg="delSp modSp del mod">
        <pc:chgData name="Siegbert Rudolph" userId="2af4d44886c067cc" providerId="LiveId" clId="{2374A0FE-1A81-4086-B7EA-17E7D4B2334F}" dt="2023-04-28T08:28:28.309" v="4091" actId="47"/>
        <pc:sldMkLst>
          <pc:docMk/>
          <pc:sldMk cId="2179629133" sldId="833"/>
        </pc:sldMkLst>
        <pc:spChg chg="mod">
          <ac:chgData name="Siegbert Rudolph" userId="2af4d44886c067cc" providerId="LiveId" clId="{2374A0FE-1A81-4086-B7EA-17E7D4B2334F}" dt="2023-04-15T12:11:48.232" v="524" actId="1076"/>
          <ac:spMkLst>
            <pc:docMk/>
            <pc:sldMk cId="2179629133" sldId="833"/>
            <ac:spMk id="4" creationId="{82F44BB9-1220-0567-87EA-0242C3F9A1DF}"/>
          </ac:spMkLst>
        </pc:spChg>
        <pc:spChg chg="del">
          <ac:chgData name="Siegbert Rudolph" userId="2af4d44886c067cc" providerId="LiveId" clId="{2374A0FE-1A81-4086-B7EA-17E7D4B2334F}" dt="2023-04-15T12:11:48.216" v="519" actId="478"/>
          <ac:spMkLst>
            <pc:docMk/>
            <pc:sldMk cId="2179629133" sldId="833"/>
            <ac:spMk id="5" creationId="{29A94582-5032-50C5-3C05-F45814E29968}"/>
          </ac:spMkLst>
        </pc:spChg>
      </pc:sldChg>
      <pc:sldChg chg="delSp modSp mod delAnim">
        <pc:chgData name="Siegbert Rudolph" userId="2af4d44886c067cc" providerId="LiveId" clId="{2374A0FE-1A81-4086-B7EA-17E7D4B2334F}" dt="2023-05-01T08:43:21.702" v="13217" actId="1076"/>
        <pc:sldMkLst>
          <pc:docMk/>
          <pc:sldMk cId="1801646144" sldId="853"/>
        </pc:sldMkLst>
        <pc:spChg chg="del mod">
          <ac:chgData name="Siegbert Rudolph" userId="2af4d44886c067cc" providerId="LiveId" clId="{2374A0FE-1A81-4086-B7EA-17E7D4B2334F}" dt="2023-05-01T08:43:21.702" v="13212" actId="478"/>
          <ac:spMkLst>
            <pc:docMk/>
            <pc:sldMk cId="1801646144" sldId="853"/>
            <ac:spMk id="2" creationId="{67DDDF93-D191-36C5-3CF3-563851112B3D}"/>
          </ac:spMkLst>
        </pc:spChg>
        <pc:spChg chg="del">
          <ac:chgData name="Siegbert Rudolph" userId="2af4d44886c067cc" providerId="LiveId" clId="{2374A0FE-1A81-4086-B7EA-17E7D4B2334F}" dt="2023-04-15T12:11:48.169" v="429" actId="478"/>
          <ac:spMkLst>
            <pc:docMk/>
            <pc:sldMk cId="1801646144" sldId="853"/>
            <ac:spMk id="3" creationId="{905CE019-8069-D77E-C58B-A06E28CC3AC4}"/>
          </ac:spMkLst>
        </pc:spChg>
        <pc:spChg chg="mod">
          <ac:chgData name="Siegbert Rudolph" userId="2af4d44886c067cc" providerId="LiveId" clId="{2374A0FE-1A81-4086-B7EA-17E7D4B2334F}" dt="2023-05-01T08:43:21.702" v="13217" actId="1076"/>
          <ac:spMkLst>
            <pc:docMk/>
            <pc:sldMk cId="1801646144" sldId="853"/>
            <ac:spMk id="3" creationId="{E910D76B-C7FF-9309-EC5C-D4F0CD125760}"/>
          </ac:spMkLst>
        </pc:spChg>
        <pc:spChg chg="mod">
          <ac:chgData name="Siegbert Rudolph" userId="2af4d44886c067cc" providerId="LiveId" clId="{2374A0FE-1A81-4086-B7EA-17E7D4B2334F}" dt="2023-04-29T20:33:44.157" v="13205" actId="404"/>
          <ac:spMkLst>
            <pc:docMk/>
            <pc:sldMk cId="1801646144" sldId="853"/>
            <ac:spMk id="4" creationId="{2E271473-9E46-4BA9-BF7F-7E9BC7FBEEB1}"/>
          </ac:spMkLst>
        </pc:spChg>
        <pc:spChg chg="mod">
          <ac:chgData name="Siegbert Rudolph" userId="2af4d44886c067cc" providerId="LiveId" clId="{2374A0FE-1A81-4086-B7EA-17E7D4B2334F}" dt="2023-04-29T20:28:25.747" v="13057" actId="948"/>
          <ac:spMkLst>
            <pc:docMk/>
            <pc:sldMk cId="1801646144" sldId="853"/>
            <ac:spMk id="5" creationId="{1A77E4A3-D029-4BB6-B7BC-E5DD401DAAE5}"/>
          </ac:spMkLst>
        </pc:spChg>
        <pc:spChg chg="del mod">
          <ac:chgData name="Siegbert Rudolph" userId="2af4d44886c067cc" providerId="LiveId" clId="{2374A0FE-1A81-4086-B7EA-17E7D4B2334F}" dt="2023-04-28T12:04:10.962" v="5657" actId="478"/>
          <ac:spMkLst>
            <pc:docMk/>
            <pc:sldMk cId="1801646144" sldId="853"/>
            <ac:spMk id="6" creationId="{05C8A82F-8E3D-4523-BA08-73BE55124E32}"/>
          </ac:spMkLst>
        </pc:spChg>
      </pc:sldChg>
      <pc:sldChg chg="addSp delSp modSp mod delAnim modAnim">
        <pc:chgData name="Siegbert Rudolph" userId="2af4d44886c067cc" providerId="LiveId" clId="{2374A0FE-1A81-4086-B7EA-17E7D4B2334F}" dt="2023-05-01T08:43:21.781" v="13319" actId="1076"/>
        <pc:sldMkLst>
          <pc:docMk/>
          <pc:sldMk cId="2717213474" sldId="856"/>
        </pc:sldMkLst>
        <pc:spChg chg="add mod">
          <ac:chgData name="Siegbert Rudolph" userId="2af4d44886c067cc" providerId="LiveId" clId="{2374A0FE-1A81-4086-B7EA-17E7D4B2334F}" dt="2023-04-28T08:57:11.707" v="4908" actId="1036"/>
          <ac:spMkLst>
            <pc:docMk/>
            <pc:sldMk cId="2717213474" sldId="856"/>
            <ac:spMk id="2" creationId="{073170A8-4085-3AD8-FD73-589B5CC90FFB}"/>
          </ac:spMkLst>
        </pc:spChg>
        <pc:spChg chg="del">
          <ac:chgData name="Siegbert Rudolph" userId="2af4d44886c067cc" providerId="LiveId" clId="{2374A0FE-1A81-4086-B7EA-17E7D4B2334F}" dt="2023-04-28T08:18:46.383" v="3325" actId="478"/>
          <ac:spMkLst>
            <pc:docMk/>
            <pc:sldMk cId="2717213474" sldId="856"/>
            <ac:spMk id="2" creationId="{7B68C36E-4976-44F8-9030-E80DF1E52487}"/>
          </ac:spMkLst>
        </pc:spChg>
        <pc:spChg chg="del mod">
          <ac:chgData name="Siegbert Rudolph" userId="2af4d44886c067cc" providerId="LiveId" clId="{2374A0FE-1A81-4086-B7EA-17E7D4B2334F}" dt="2023-05-01T08:43:21.765" v="13314" actId="478"/>
          <ac:spMkLst>
            <pc:docMk/>
            <pc:sldMk cId="2717213474" sldId="856"/>
            <ac:spMk id="3" creationId="{9F48C802-7DEA-FB46-8549-21749C34D1E4}"/>
          </ac:spMkLst>
        </pc:spChg>
        <pc:spChg chg="add mod">
          <ac:chgData name="Siegbert Rudolph" userId="2af4d44886c067cc" providerId="LiveId" clId="{2374A0FE-1A81-4086-B7EA-17E7D4B2334F}" dt="2023-04-28T08:56:56.300" v="4870" actId="1035"/>
          <ac:spMkLst>
            <pc:docMk/>
            <pc:sldMk cId="2717213474" sldId="856"/>
            <ac:spMk id="4" creationId="{0C293F6F-DF31-8768-23BF-DB4A1736E589}"/>
          </ac:spMkLst>
        </pc:spChg>
        <pc:spChg chg="del">
          <ac:chgData name="Siegbert Rudolph" userId="2af4d44886c067cc" providerId="LiveId" clId="{2374A0FE-1A81-4086-B7EA-17E7D4B2334F}" dt="2023-04-15T12:11:48.216" v="513" actId="478"/>
          <ac:spMkLst>
            <pc:docMk/>
            <pc:sldMk cId="2717213474" sldId="856"/>
            <ac:spMk id="4" creationId="{CA0AEEE6-3049-46A5-3C0B-2B11A5B255AF}"/>
          </ac:spMkLst>
        </pc:spChg>
        <pc:spChg chg="add mod">
          <ac:chgData name="Siegbert Rudolph" userId="2af4d44886c067cc" providerId="LiveId" clId="{2374A0FE-1A81-4086-B7EA-17E7D4B2334F}" dt="2023-04-28T08:56:56.300" v="4870" actId="1035"/>
          <ac:spMkLst>
            <pc:docMk/>
            <pc:sldMk cId="2717213474" sldId="856"/>
            <ac:spMk id="5" creationId="{5714A852-AA4F-0EDF-865D-9D532F586D7C}"/>
          </ac:spMkLst>
        </pc:spChg>
        <pc:spChg chg="add mod">
          <ac:chgData name="Siegbert Rudolph" userId="2af4d44886c067cc" providerId="LiveId" clId="{2374A0FE-1A81-4086-B7EA-17E7D4B2334F}" dt="2023-04-28T08:57:11.707" v="4908" actId="1036"/>
          <ac:spMkLst>
            <pc:docMk/>
            <pc:sldMk cId="2717213474" sldId="856"/>
            <ac:spMk id="6" creationId="{8BC22A01-99C5-237F-E9AC-D7BF0532A20F}"/>
          </ac:spMkLst>
        </pc:spChg>
        <pc:spChg chg="add mod">
          <ac:chgData name="Siegbert Rudolph" userId="2af4d44886c067cc" providerId="LiveId" clId="{2374A0FE-1A81-4086-B7EA-17E7D4B2334F}" dt="2023-04-28T11:14:36.953" v="5627" actId="20577"/>
          <ac:spMkLst>
            <pc:docMk/>
            <pc:sldMk cId="2717213474" sldId="856"/>
            <ac:spMk id="7" creationId="{2C6DB71E-B728-C8BD-D3AF-EDDBFE357643}"/>
          </ac:spMkLst>
        </pc:spChg>
        <pc:spChg chg="add mod">
          <ac:chgData name="Siegbert Rudolph" userId="2af4d44886c067cc" providerId="LiveId" clId="{2374A0FE-1A81-4086-B7EA-17E7D4B2334F}" dt="2023-04-28T11:14:09.144" v="5622" actId="20577"/>
          <ac:spMkLst>
            <pc:docMk/>
            <pc:sldMk cId="2717213474" sldId="856"/>
            <ac:spMk id="8" creationId="{A0A9C493-7D80-F276-167A-499670603DC3}"/>
          </ac:spMkLst>
        </pc:spChg>
        <pc:spChg chg="mod">
          <ac:chgData name="Siegbert Rudolph" userId="2af4d44886c067cc" providerId="LiveId" clId="{2374A0FE-1A81-4086-B7EA-17E7D4B2334F}" dt="2023-05-01T08:43:21.781" v="13319" actId="1076"/>
          <ac:spMkLst>
            <pc:docMk/>
            <pc:sldMk cId="2717213474" sldId="856"/>
            <ac:spMk id="9" creationId="{89D66446-A456-8EC7-DEB1-C0A585D28ACF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21" creationId="{BF91F891-A500-4B06-8AAB-1EFB250B4176}"/>
          </ac:spMkLst>
        </pc:spChg>
        <pc:spChg chg="del">
          <ac:chgData name="Siegbert Rudolph" userId="2af4d44886c067cc" providerId="LiveId" clId="{2374A0FE-1A81-4086-B7EA-17E7D4B2334F}" dt="2023-04-28T08:19:05.099" v="3328" actId="478"/>
          <ac:spMkLst>
            <pc:docMk/>
            <pc:sldMk cId="2717213474" sldId="856"/>
            <ac:spMk id="34" creationId="{0A1ACA90-0B30-4CFF-BA0D-B04EE9D35815}"/>
          </ac:spMkLst>
        </pc:spChg>
        <pc:spChg chg="del">
          <ac:chgData name="Siegbert Rudolph" userId="2af4d44886c067cc" providerId="LiveId" clId="{2374A0FE-1A81-4086-B7EA-17E7D4B2334F}" dt="2023-04-28T08:19:05.099" v="3328" actId="478"/>
          <ac:spMkLst>
            <pc:docMk/>
            <pc:sldMk cId="2717213474" sldId="856"/>
            <ac:spMk id="35" creationId="{99A7E0B6-93ED-4684-A3BA-1CE51B1C64F1}"/>
          </ac:spMkLst>
        </pc:spChg>
        <pc:spChg chg="del">
          <ac:chgData name="Siegbert Rudolph" userId="2af4d44886c067cc" providerId="LiveId" clId="{2374A0FE-1A81-4086-B7EA-17E7D4B2334F}" dt="2023-04-14T12:14:59.238" v="260" actId="478"/>
          <ac:spMkLst>
            <pc:docMk/>
            <pc:sldMk cId="2717213474" sldId="856"/>
            <ac:spMk id="42" creationId="{10D6366E-107E-41E2-8D25-F38D8001DCB5}"/>
          </ac:spMkLst>
        </pc:spChg>
        <pc:spChg chg="del mod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59" creationId="{1EFD3681-D984-4925-8333-4AA9DEDCE09F}"/>
          </ac:spMkLst>
        </pc:spChg>
        <pc:spChg chg="del">
          <ac:chgData name="Siegbert Rudolph" userId="2af4d44886c067cc" providerId="LiveId" clId="{2374A0FE-1A81-4086-B7EA-17E7D4B2334F}" dt="2023-04-14T12:14:59.238" v="260" actId="478"/>
          <ac:spMkLst>
            <pc:docMk/>
            <pc:sldMk cId="2717213474" sldId="856"/>
            <ac:spMk id="63" creationId="{26B48915-9ACA-47FA-85C8-650D4BF9E28E}"/>
          </ac:spMkLst>
        </pc:spChg>
        <pc:spChg chg="del">
          <ac:chgData name="Siegbert Rudolph" userId="2af4d44886c067cc" providerId="LiveId" clId="{2374A0FE-1A81-4086-B7EA-17E7D4B2334F}" dt="2023-04-14T12:14:59.238" v="260" actId="478"/>
          <ac:spMkLst>
            <pc:docMk/>
            <pc:sldMk cId="2717213474" sldId="856"/>
            <ac:spMk id="64" creationId="{5BDE142A-11D9-4110-89C8-87A28C6E16AD}"/>
          </ac:spMkLst>
        </pc:spChg>
        <pc:spChg chg="del">
          <ac:chgData name="Siegbert Rudolph" userId="2af4d44886c067cc" providerId="LiveId" clId="{2374A0FE-1A81-4086-B7EA-17E7D4B2334F}" dt="2023-04-14T12:14:59.238" v="260" actId="478"/>
          <ac:spMkLst>
            <pc:docMk/>
            <pc:sldMk cId="2717213474" sldId="856"/>
            <ac:spMk id="65" creationId="{08E856F8-FA65-4577-A13E-AF39CE5541DB}"/>
          </ac:spMkLst>
        </pc:spChg>
        <pc:spChg chg="del">
          <ac:chgData name="Siegbert Rudolph" userId="2af4d44886c067cc" providerId="LiveId" clId="{2374A0FE-1A81-4086-B7EA-17E7D4B2334F}" dt="2023-04-14T12:14:59.238" v="260" actId="478"/>
          <ac:spMkLst>
            <pc:docMk/>
            <pc:sldMk cId="2717213474" sldId="856"/>
            <ac:spMk id="66" creationId="{F00100E0-4566-4362-AD6E-0EA5B8579AF4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85" creationId="{C3D1CF36-810B-4553-9069-0E3BBD7DB1AF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86" creationId="{7902F80F-37C4-4A61-8BC4-D1B615C65B9D}"/>
          </ac:spMkLst>
        </pc:spChg>
        <pc:spChg chg="del mod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89" creationId="{86A0D69B-7854-4646-B728-2F661938131E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90" creationId="{33ECF8D4-3671-4579-BCF5-CD8D4498CF60}"/>
          </ac:spMkLst>
        </pc:spChg>
        <pc:spChg chg="del mod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93" creationId="{30761623-2801-46D8-A60E-5FDC7D3CE562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94" creationId="{99050F10-F394-4717-8100-BDEA6E8916F5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97" creationId="{33925D58-AD4C-45C4-9FF3-AA189C997FA0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98" creationId="{7349CE12-A050-48BF-A525-4EBEEE2EDD79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101" creationId="{1944FB50-074C-4587-A36F-590C84A85F90}"/>
          </ac:spMkLst>
        </pc:spChg>
        <pc:spChg chg="del">
          <ac:chgData name="Siegbert Rudolph" userId="2af4d44886c067cc" providerId="LiveId" clId="{2374A0FE-1A81-4086-B7EA-17E7D4B2334F}" dt="2023-04-28T08:18:52.967" v="3326" actId="478"/>
          <ac:spMkLst>
            <pc:docMk/>
            <pc:sldMk cId="2717213474" sldId="856"/>
            <ac:spMk id="102" creationId="{A91BCDCB-9B23-484C-852F-C510D60454D6}"/>
          </ac:spMkLst>
        </pc:spChg>
        <pc:spChg chg="del">
          <ac:chgData name="Siegbert Rudolph" userId="2af4d44886c067cc" providerId="LiveId" clId="{2374A0FE-1A81-4086-B7EA-17E7D4B2334F}" dt="2023-04-28T08:18:56.893" v="3327" actId="478"/>
          <ac:spMkLst>
            <pc:docMk/>
            <pc:sldMk cId="2717213474" sldId="856"/>
            <ac:spMk id="105" creationId="{589BF3E2-2147-42CC-9384-9E6AF2E26BDC}"/>
          </ac:spMkLst>
        </pc:spChg>
        <pc:spChg chg="del">
          <ac:chgData name="Siegbert Rudolph" userId="2af4d44886c067cc" providerId="LiveId" clId="{2374A0FE-1A81-4086-B7EA-17E7D4B2334F}" dt="2023-04-28T08:18:56.893" v="3327" actId="478"/>
          <ac:spMkLst>
            <pc:docMk/>
            <pc:sldMk cId="2717213474" sldId="856"/>
            <ac:spMk id="106" creationId="{86C2C661-AE68-4EF8-A5A0-F7A6CC24443B}"/>
          </ac:spMkLst>
        </pc:spChg>
        <pc:spChg chg="del">
          <ac:chgData name="Siegbert Rudolph" userId="2af4d44886c067cc" providerId="LiveId" clId="{2374A0FE-1A81-4086-B7EA-17E7D4B2334F}" dt="2023-04-28T08:18:56.893" v="3327" actId="478"/>
          <ac:spMkLst>
            <pc:docMk/>
            <pc:sldMk cId="2717213474" sldId="856"/>
            <ac:spMk id="110" creationId="{ED31E05C-1C29-4A9D-BD2F-154DDAD29AB6}"/>
          </ac:spMkLst>
        </pc:spChg>
        <pc:spChg chg="del">
          <ac:chgData name="Siegbert Rudolph" userId="2af4d44886c067cc" providerId="LiveId" clId="{2374A0FE-1A81-4086-B7EA-17E7D4B2334F}" dt="2023-04-28T08:18:56.893" v="3327" actId="478"/>
          <ac:spMkLst>
            <pc:docMk/>
            <pc:sldMk cId="2717213474" sldId="856"/>
            <ac:spMk id="111" creationId="{739E68FC-D0FA-4A8C-93CC-03E05FC4AEEB}"/>
          </ac:spMkLst>
        </pc:spChg>
        <pc:spChg chg="del">
          <ac:chgData name="Siegbert Rudolph" userId="2af4d44886c067cc" providerId="LiveId" clId="{2374A0FE-1A81-4086-B7EA-17E7D4B2334F}" dt="2023-04-28T08:18:56.893" v="3327" actId="478"/>
          <ac:spMkLst>
            <pc:docMk/>
            <pc:sldMk cId="2717213474" sldId="856"/>
            <ac:spMk id="114" creationId="{97C273A7-5FC4-4DF7-99D6-1BB0A6B047AC}"/>
          </ac:spMkLst>
        </pc:spChg>
        <pc:spChg chg="del">
          <ac:chgData name="Siegbert Rudolph" userId="2af4d44886c067cc" providerId="LiveId" clId="{2374A0FE-1A81-4086-B7EA-17E7D4B2334F}" dt="2023-04-28T08:18:56.893" v="3327" actId="478"/>
          <ac:spMkLst>
            <pc:docMk/>
            <pc:sldMk cId="2717213474" sldId="856"/>
            <ac:spMk id="115" creationId="{CA6DAF8B-E6DB-4F16-80F1-94078798FD0D}"/>
          </ac:spMkLst>
        </pc:spChg>
        <pc:spChg chg="del">
          <ac:chgData name="Siegbert Rudolph" userId="2af4d44886c067cc" providerId="LiveId" clId="{2374A0FE-1A81-4086-B7EA-17E7D4B2334F}" dt="2023-04-14T12:14:59.238" v="260" actId="478"/>
          <ac:spMkLst>
            <pc:docMk/>
            <pc:sldMk cId="2717213474" sldId="856"/>
            <ac:spMk id="118" creationId="{040F66D1-CEC5-480A-B885-60937943464A}"/>
          </ac:spMkLst>
        </pc:spChg>
        <pc:spChg chg="mod">
          <ac:chgData name="Siegbert Rudolph" userId="2af4d44886c067cc" providerId="LiveId" clId="{2374A0FE-1A81-4086-B7EA-17E7D4B2334F}" dt="2023-04-28T08:56:56.300" v="4870" actId="1035"/>
          <ac:spMkLst>
            <pc:docMk/>
            <pc:sldMk cId="2717213474" sldId="856"/>
            <ac:spMk id="119" creationId="{95FEFD9F-2A30-4DB5-A0E9-BDD94810E36A}"/>
          </ac:spMkLst>
        </pc:spChg>
        <pc:spChg chg="mod">
          <ac:chgData name="Siegbert Rudolph" userId="2af4d44886c067cc" providerId="LiveId" clId="{2374A0FE-1A81-4086-B7EA-17E7D4B2334F}" dt="2023-04-28T08:56:56.300" v="4870" actId="1035"/>
          <ac:spMkLst>
            <pc:docMk/>
            <pc:sldMk cId="2717213474" sldId="856"/>
            <ac:spMk id="120" creationId="{387D606E-AA76-45F6-9A68-4A286047FE2D}"/>
          </ac:spMkLst>
        </pc:spChg>
        <pc:spChg chg="mod">
          <ac:chgData name="Siegbert Rudolph" userId="2af4d44886c067cc" providerId="LiveId" clId="{2374A0FE-1A81-4086-B7EA-17E7D4B2334F}" dt="2023-04-28T08:56:56.300" v="4870" actId="1035"/>
          <ac:spMkLst>
            <pc:docMk/>
            <pc:sldMk cId="2717213474" sldId="856"/>
            <ac:spMk id="121" creationId="{D6880F00-4301-4F8A-AF22-B68A323459F4}"/>
          </ac:spMkLst>
        </pc:spChg>
        <pc:spChg chg="mod">
          <ac:chgData name="Siegbert Rudolph" userId="2af4d44886c067cc" providerId="LiveId" clId="{2374A0FE-1A81-4086-B7EA-17E7D4B2334F}" dt="2023-04-28T08:56:56.300" v="4870" actId="1035"/>
          <ac:spMkLst>
            <pc:docMk/>
            <pc:sldMk cId="2717213474" sldId="856"/>
            <ac:spMk id="122" creationId="{CDE0FBA1-2BD9-4418-84E9-26053A245424}"/>
          </ac:spMkLst>
        </pc:spChg>
      </pc:sldChg>
      <pc:sldChg chg="delSp modSp del mod">
        <pc:chgData name="Siegbert Rudolph" userId="2af4d44886c067cc" providerId="LiveId" clId="{2374A0FE-1A81-4086-B7EA-17E7D4B2334F}" dt="2023-04-28T07:23:15.848" v="2586" actId="47"/>
        <pc:sldMkLst>
          <pc:docMk/>
          <pc:sldMk cId="383984899" sldId="857"/>
        </pc:sldMkLst>
        <pc:spChg chg="mod">
          <ac:chgData name="Siegbert Rudolph" userId="2af4d44886c067cc" providerId="LiveId" clId="{2374A0FE-1A81-4086-B7EA-17E7D4B2334F}" dt="2023-04-15T12:11:48.185" v="458" actId="1076"/>
          <ac:spMkLst>
            <pc:docMk/>
            <pc:sldMk cId="383984899" sldId="857"/>
            <ac:spMk id="3" creationId="{C9DEB74A-9A1A-20B6-04A7-F96900F90C15}"/>
          </ac:spMkLst>
        </pc:spChg>
        <pc:spChg chg="del">
          <ac:chgData name="Siegbert Rudolph" userId="2af4d44886c067cc" providerId="LiveId" clId="{2374A0FE-1A81-4086-B7EA-17E7D4B2334F}" dt="2023-04-15T12:11:48.185" v="453" actId="478"/>
          <ac:spMkLst>
            <pc:docMk/>
            <pc:sldMk cId="383984899" sldId="857"/>
            <ac:spMk id="4" creationId="{683C8861-9D1E-F810-0544-1367AD9C1D3B}"/>
          </ac:spMkLst>
        </pc:spChg>
      </pc:sldChg>
      <pc:sldChg chg="delSp modSp del mod">
        <pc:chgData name="Siegbert Rudolph" userId="2af4d44886c067cc" providerId="LiveId" clId="{2374A0FE-1A81-4086-B7EA-17E7D4B2334F}" dt="2023-04-28T07:23:17.064" v="2587" actId="47"/>
        <pc:sldMkLst>
          <pc:docMk/>
          <pc:sldMk cId="2760787236" sldId="858"/>
        </pc:sldMkLst>
        <pc:spChg chg="mod">
          <ac:chgData name="Siegbert Rudolph" userId="2af4d44886c067cc" providerId="LiveId" clId="{2374A0FE-1A81-4086-B7EA-17E7D4B2334F}" dt="2023-04-15T12:11:48.185" v="464" actId="1076"/>
          <ac:spMkLst>
            <pc:docMk/>
            <pc:sldMk cId="2760787236" sldId="858"/>
            <ac:spMk id="3" creationId="{01DA9AD9-4EEC-1699-D3B6-73A823923567}"/>
          </ac:spMkLst>
        </pc:spChg>
        <pc:spChg chg="del">
          <ac:chgData name="Siegbert Rudolph" userId="2af4d44886c067cc" providerId="LiveId" clId="{2374A0FE-1A81-4086-B7EA-17E7D4B2334F}" dt="2023-04-15T12:11:48.185" v="459" actId="478"/>
          <ac:spMkLst>
            <pc:docMk/>
            <pc:sldMk cId="2760787236" sldId="858"/>
            <ac:spMk id="4" creationId="{ECA3D5A1-E3EF-1CE8-17F7-BC16FC9B147C}"/>
          </ac:spMkLst>
        </pc:spChg>
      </pc:sldChg>
      <pc:sldChg chg="delSp modSp del mod">
        <pc:chgData name="Siegbert Rudolph" userId="2af4d44886c067cc" providerId="LiveId" clId="{2374A0FE-1A81-4086-B7EA-17E7D4B2334F}" dt="2023-04-27T21:19:07.388" v="884" actId="47"/>
        <pc:sldMkLst>
          <pc:docMk/>
          <pc:sldMk cId="2626118380" sldId="860"/>
        </pc:sldMkLst>
        <pc:spChg chg="mod">
          <ac:chgData name="Siegbert Rudolph" userId="2af4d44886c067cc" providerId="LiveId" clId="{2374A0FE-1A81-4086-B7EA-17E7D4B2334F}" dt="2023-04-15T12:11:48.232" v="530" actId="1076"/>
          <ac:spMkLst>
            <pc:docMk/>
            <pc:sldMk cId="2626118380" sldId="860"/>
            <ac:spMk id="2" creationId="{A8B5FB9C-BAA2-89AC-AA98-F58DD6B2480E}"/>
          </ac:spMkLst>
        </pc:spChg>
        <pc:spChg chg="del">
          <ac:chgData name="Siegbert Rudolph" userId="2af4d44886c067cc" providerId="LiveId" clId="{2374A0FE-1A81-4086-B7EA-17E7D4B2334F}" dt="2023-04-15T12:11:48.232" v="525" actId="478"/>
          <ac:spMkLst>
            <pc:docMk/>
            <pc:sldMk cId="2626118380" sldId="860"/>
            <ac:spMk id="3" creationId="{2963E5FA-7021-9AAA-E501-967751444DCF}"/>
          </ac:spMkLst>
        </pc:spChg>
        <pc:spChg chg="mod">
          <ac:chgData name="Siegbert Rudolph" userId="2af4d44886c067cc" providerId="LiveId" clId="{2374A0FE-1A81-4086-B7EA-17E7D4B2334F}" dt="2023-04-14T12:16:40.501" v="267" actId="20577"/>
          <ac:spMkLst>
            <pc:docMk/>
            <pc:sldMk cId="2626118380" sldId="860"/>
            <ac:spMk id="34" creationId="{9450D671-7253-4812-8A23-C5EA13D9D3E4}"/>
          </ac:spMkLst>
        </pc:spChg>
        <pc:spChg chg="mod">
          <ac:chgData name="Siegbert Rudolph" userId="2af4d44886c067cc" providerId="LiveId" clId="{2374A0FE-1A81-4086-B7EA-17E7D4B2334F}" dt="2023-04-14T12:16:56.183" v="275" actId="20577"/>
          <ac:spMkLst>
            <pc:docMk/>
            <pc:sldMk cId="2626118380" sldId="860"/>
            <ac:spMk id="35" creationId="{9E6D8512-58D4-4EBC-91A4-67C4CFF31ACB}"/>
          </ac:spMkLst>
        </pc:spChg>
        <pc:spChg chg="mod">
          <ac:chgData name="Siegbert Rudolph" userId="2af4d44886c067cc" providerId="LiveId" clId="{2374A0FE-1A81-4086-B7EA-17E7D4B2334F}" dt="2023-04-14T12:16:46.617" v="270" actId="20577"/>
          <ac:spMkLst>
            <pc:docMk/>
            <pc:sldMk cId="2626118380" sldId="860"/>
            <ac:spMk id="36" creationId="{1944161F-9F6D-4660-8041-215F7E4FEAD4}"/>
          </ac:spMkLst>
        </pc:spChg>
        <pc:spChg chg="mod">
          <ac:chgData name="Siegbert Rudolph" userId="2af4d44886c067cc" providerId="LiveId" clId="{2374A0FE-1A81-4086-B7EA-17E7D4B2334F}" dt="2023-04-14T12:16:23.014" v="262" actId="20577"/>
          <ac:spMkLst>
            <pc:docMk/>
            <pc:sldMk cId="2626118380" sldId="860"/>
            <ac:spMk id="37" creationId="{5F6C68BA-55D9-4E57-B106-6675A013EE05}"/>
          </ac:spMkLst>
        </pc:spChg>
      </pc:sldChg>
      <pc:sldChg chg="delSp modSp del mod">
        <pc:chgData name="Siegbert Rudolph" userId="2af4d44886c067cc" providerId="LiveId" clId="{2374A0FE-1A81-4086-B7EA-17E7D4B2334F}" dt="2023-04-27T21:19:04.154" v="882" actId="47"/>
        <pc:sldMkLst>
          <pc:docMk/>
          <pc:sldMk cId="3453249828" sldId="861"/>
        </pc:sldMkLst>
        <pc:spChg chg="mod">
          <ac:chgData name="Siegbert Rudolph" userId="2af4d44886c067cc" providerId="LiveId" clId="{2374A0FE-1A81-4086-B7EA-17E7D4B2334F}" dt="2023-04-15T12:11:48.232" v="536" actId="1076"/>
          <ac:spMkLst>
            <pc:docMk/>
            <pc:sldMk cId="3453249828" sldId="861"/>
            <ac:spMk id="2" creationId="{08D2C660-F61C-A0CD-B2CB-0856AB231FBB}"/>
          </ac:spMkLst>
        </pc:spChg>
        <pc:spChg chg="del">
          <ac:chgData name="Siegbert Rudolph" userId="2af4d44886c067cc" providerId="LiveId" clId="{2374A0FE-1A81-4086-B7EA-17E7D4B2334F}" dt="2023-04-15T12:11:48.232" v="531" actId="478"/>
          <ac:spMkLst>
            <pc:docMk/>
            <pc:sldMk cId="3453249828" sldId="861"/>
            <ac:spMk id="3" creationId="{39D3BA2F-026A-1A36-9608-97104EBE426D}"/>
          </ac:spMkLst>
        </pc:spChg>
        <pc:spChg chg="mod">
          <ac:chgData name="Siegbert Rudolph" userId="2af4d44886c067cc" providerId="LiveId" clId="{2374A0FE-1A81-4086-B7EA-17E7D4B2334F}" dt="2023-04-14T12:17:07.273" v="280" actId="20577"/>
          <ac:spMkLst>
            <pc:docMk/>
            <pc:sldMk cId="3453249828" sldId="861"/>
            <ac:spMk id="34" creationId="{F7D2FB63-9EF6-4028-ADDD-15D4EE05073E}"/>
          </ac:spMkLst>
        </pc:spChg>
        <pc:spChg chg="mod">
          <ac:chgData name="Siegbert Rudolph" userId="2af4d44886c067cc" providerId="LiveId" clId="{2374A0FE-1A81-4086-B7EA-17E7D4B2334F}" dt="2023-04-14T12:17:22.942" v="291" actId="20577"/>
          <ac:spMkLst>
            <pc:docMk/>
            <pc:sldMk cId="3453249828" sldId="861"/>
            <ac:spMk id="35" creationId="{77FCD83B-FB7A-4C72-9C7D-D081A3C08692}"/>
          </ac:spMkLst>
        </pc:spChg>
        <pc:spChg chg="mod">
          <ac:chgData name="Siegbert Rudolph" userId="2af4d44886c067cc" providerId="LiveId" clId="{2374A0FE-1A81-4086-B7EA-17E7D4B2334F}" dt="2023-04-14T12:17:14.188" v="284" actId="20577"/>
          <ac:spMkLst>
            <pc:docMk/>
            <pc:sldMk cId="3453249828" sldId="861"/>
            <ac:spMk id="36" creationId="{37B72939-66F0-4FF4-AB83-BC272547E608}"/>
          </ac:spMkLst>
        </pc:spChg>
        <pc:spChg chg="mod">
          <ac:chgData name="Siegbert Rudolph" userId="2af4d44886c067cc" providerId="LiveId" clId="{2374A0FE-1A81-4086-B7EA-17E7D4B2334F}" dt="2023-04-14T12:17:16.639" v="286" actId="20577"/>
          <ac:spMkLst>
            <pc:docMk/>
            <pc:sldMk cId="3453249828" sldId="861"/>
            <ac:spMk id="37" creationId="{F0CA11A3-6952-415E-A75B-ABF55E025D8E}"/>
          </ac:spMkLst>
        </pc:spChg>
      </pc:sldChg>
      <pc:sldChg chg="delSp modSp add del mod">
        <pc:chgData name="Siegbert Rudolph" userId="2af4d44886c067cc" providerId="LiveId" clId="{2374A0FE-1A81-4086-B7EA-17E7D4B2334F}" dt="2023-05-01T08:43:21.781" v="13324" actId="1076"/>
        <pc:sldMkLst>
          <pc:docMk/>
          <pc:sldMk cId="4014248039" sldId="862"/>
        </pc:sldMkLst>
        <pc:spChg chg="mod">
          <ac:chgData name="Siegbert Rudolph" userId="2af4d44886c067cc" providerId="LiveId" clId="{2374A0FE-1A81-4086-B7EA-17E7D4B2334F}" dt="2023-04-15T12:11:48.232" v="542" actId="1076"/>
          <ac:spMkLst>
            <pc:docMk/>
            <pc:sldMk cId="4014248039" sldId="862"/>
            <ac:spMk id="2" creationId="{8367046F-C5EF-4A20-FAFA-6DA055B8CFAB}"/>
          </ac:spMkLst>
        </pc:spChg>
        <pc:spChg chg="mod">
          <ac:chgData name="Siegbert Rudolph" userId="2af4d44886c067cc" providerId="LiveId" clId="{2374A0FE-1A81-4086-B7EA-17E7D4B2334F}" dt="2023-05-01T08:43:21.781" v="13324" actId="1076"/>
          <ac:spMkLst>
            <pc:docMk/>
            <pc:sldMk cId="4014248039" sldId="862"/>
            <ac:spMk id="2" creationId="{FCE6F100-F3AA-B8E4-278A-0E4069ACC338}"/>
          </ac:spMkLst>
        </pc:spChg>
        <pc:spChg chg="del">
          <ac:chgData name="Siegbert Rudolph" userId="2af4d44886c067cc" providerId="LiveId" clId="{2374A0FE-1A81-4086-B7EA-17E7D4B2334F}" dt="2023-04-15T12:11:48.232" v="537" actId="478"/>
          <ac:spMkLst>
            <pc:docMk/>
            <pc:sldMk cId="4014248039" sldId="862"/>
            <ac:spMk id="3" creationId="{232850F1-FE94-D461-D224-48B1C6DC8AF7}"/>
          </ac:spMkLst>
        </pc:spChg>
        <pc:spChg chg="mod">
          <ac:chgData name="Siegbert Rudolph" userId="2af4d44886c067cc" providerId="LiveId" clId="{2374A0FE-1A81-4086-B7EA-17E7D4B2334F}" dt="2023-04-14T12:17:32.180" v="296" actId="20577"/>
          <ac:spMkLst>
            <pc:docMk/>
            <pc:sldMk cId="4014248039" sldId="862"/>
            <ac:spMk id="26" creationId="{FF6664BF-29CA-447D-986F-E5FD88BF650E}"/>
          </ac:spMkLst>
        </pc:spChg>
        <pc:spChg chg="mod">
          <ac:chgData name="Siegbert Rudolph" userId="2af4d44886c067cc" providerId="LiveId" clId="{2374A0FE-1A81-4086-B7EA-17E7D4B2334F}" dt="2023-04-14T12:17:52.136" v="308" actId="20577"/>
          <ac:spMkLst>
            <pc:docMk/>
            <pc:sldMk cId="4014248039" sldId="862"/>
            <ac:spMk id="27" creationId="{DF34EF10-69C6-4D42-8CDD-BCC90475B5B4}"/>
          </ac:spMkLst>
        </pc:spChg>
        <pc:spChg chg="mod">
          <ac:chgData name="Siegbert Rudolph" userId="2af4d44886c067cc" providerId="LiveId" clId="{2374A0FE-1A81-4086-B7EA-17E7D4B2334F}" dt="2023-04-14T12:17:39.187" v="300" actId="20577"/>
          <ac:spMkLst>
            <pc:docMk/>
            <pc:sldMk cId="4014248039" sldId="862"/>
            <ac:spMk id="28" creationId="{6E5B4E1B-325F-4739-88C3-60E685F6E033}"/>
          </ac:spMkLst>
        </pc:spChg>
        <pc:spChg chg="mod">
          <ac:chgData name="Siegbert Rudolph" userId="2af4d44886c067cc" providerId="LiveId" clId="{2374A0FE-1A81-4086-B7EA-17E7D4B2334F}" dt="2023-04-14T12:17:41.748" v="302" actId="20577"/>
          <ac:spMkLst>
            <pc:docMk/>
            <pc:sldMk cId="4014248039" sldId="862"/>
            <ac:spMk id="29" creationId="{A1702D18-F1E2-4B7E-B7B0-5CDBDB61CEE6}"/>
          </ac:spMkLst>
        </pc:spChg>
        <pc:spChg chg="mod">
          <ac:chgData name="Siegbert Rudolph" userId="2af4d44886c067cc" providerId="LiveId" clId="{2374A0FE-1A81-4086-B7EA-17E7D4B2334F}" dt="2023-04-14T12:17:44.751" v="303" actId="20577"/>
          <ac:spMkLst>
            <pc:docMk/>
            <pc:sldMk cId="4014248039" sldId="862"/>
            <ac:spMk id="30" creationId="{B2686215-544F-4D88-8E3D-793AA72B4BF1}"/>
          </ac:spMkLst>
        </pc:spChg>
      </pc:sldChg>
      <pc:sldChg chg="delSp modSp add del mod">
        <pc:chgData name="Siegbert Rudolph" userId="2af4d44886c067cc" providerId="LiveId" clId="{2374A0FE-1A81-4086-B7EA-17E7D4B2334F}" dt="2023-05-01T08:43:21.781" v="13329" actId="1076"/>
        <pc:sldMkLst>
          <pc:docMk/>
          <pc:sldMk cId="3553571451" sldId="863"/>
        </pc:sldMkLst>
        <pc:spChg chg="mod">
          <ac:chgData name="Siegbert Rudolph" userId="2af4d44886c067cc" providerId="LiveId" clId="{2374A0FE-1A81-4086-B7EA-17E7D4B2334F}" dt="2023-05-01T08:43:21.781" v="13329" actId="1076"/>
          <ac:spMkLst>
            <pc:docMk/>
            <pc:sldMk cId="3553571451" sldId="863"/>
            <ac:spMk id="2" creationId="{8C493190-6851-9E19-B0C5-37911B28808A}"/>
          </ac:spMkLst>
        </pc:spChg>
        <pc:spChg chg="mod">
          <ac:chgData name="Siegbert Rudolph" userId="2af4d44886c067cc" providerId="LiveId" clId="{2374A0FE-1A81-4086-B7EA-17E7D4B2334F}" dt="2023-04-15T12:11:48.247" v="548" actId="1076"/>
          <ac:spMkLst>
            <pc:docMk/>
            <pc:sldMk cId="3553571451" sldId="863"/>
            <ac:spMk id="2" creationId="{94939D91-A8A8-A3D9-C89B-882D9C9F3B9B}"/>
          </ac:spMkLst>
        </pc:spChg>
        <pc:spChg chg="del">
          <ac:chgData name="Siegbert Rudolph" userId="2af4d44886c067cc" providerId="LiveId" clId="{2374A0FE-1A81-4086-B7EA-17E7D4B2334F}" dt="2023-04-15T12:11:48.232" v="543" actId="478"/>
          <ac:spMkLst>
            <pc:docMk/>
            <pc:sldMk cId="3553571451" sldId="863"/>
            <ac:spMk id="3" creationId="{926761AE-FD6B-581B-B942-2F878E4431D3}"/>
          </ac:spMkLst>
        </pc:spChg>
        <pc:spChg chg="mod">
          <ac:chgData name="Siegbert Rudolph" userId="2af4d44886c067cc" providerId="LiveId" clId="{2374A0FE-1A81-4086-B7EA-17E7D4B2334F}" dt="2023-04-14T12:18:01.280" v="312" actId="20577"/>
          <ac:spMkLst>
            <pc:docMk/>
            <pc:sldMk cId="3553571451" sldId="863"/>
            <ac:spMk id="25" creationId="{4F82656E-235D-4780-A851-939D933A46D5}"/>
          </ac:spMkLst>
        </pc:spChg>
        <pc:spChg chg="mod">
          <ac:chgData name="Siegbert Rudolph" userId="2af4d44886c067cc" providerId="LiveId" clId="{2374A0FE-1A81-4086-B7EA-17E7D4B2334F}" dt="2023-04-14T12:18:09.342" v="317" actId="20577"/>
          <ac:spMkLst>
            <pc:docMk/>
            <pc:sldMk cId="3553571451" sldId="863"/>
            <ac:spMk id="26" creationId="{DF0C51FF-6CA7-429D-B4BF-DA305FA7C4E4}"/>
          </ac:spMkLst>
        </pc:spChg>
        <pc:spChg chg="mod">
          <ac:chgData name="Siegbert Rudolph" userId="2af4d44886c067cc" providerId="LiveId" clId="{2374A0FE-1A81-4086-B7EA-17E7D4B2334F}" dt="2023-04-14T12:18:14.937" v="318" actId="20577"/>
          <ac:spMkLst>
            <pc:docMk/>
            <pc:sldMk cId="3553571451" sldId="863"/>
            <ac:spMk id="27" creationId="{7B213645-A8F6-48ED-8CDE-064DBDE827B9}"/>
          </ac:spMkLst>
        </pc:spChg>
        <pc:spChg chg="mod">
          <ac:chgData name="Siegbert Rudolph" userId="2af4d44886c067cc" providerId="LiveId" clId="{2374A0FE-1A81-4086-B7EA-17E7D4B2334F}" dt="2023-04-14T12:18:18.271" v="320" actId="20577"/>
          <ac:spMkLst>
            <pc:docMk/>
            <pc:sldMk cId="3553571451" sldId="863"/>
            <ac:spMk id="28" creationId="{7BE2249F-20E9-40D4-A215-4272E5C42916}"/>
          </ac:spMkLst>
        </pc:spChg>
        <pc:spChg chg="mod">
          <ac:chgData name="Siegbert Rudolph" userId="2af4d44886c067cc" providerId="LiveId" clId="{2374A0FE-1A81-4086-B7EA-17E7D4B2334F}" dt="2023-04-14T12:18:26.031" v="325" actId="20577"/>
          <ac:spMkLst>
            <pc:docMk/>
            <pc:sldMk cId="3553571451" sldId="863"/>
            <ac:spMk id="29" creationId="{E0CFA87E-F7D5-4410-A1F2-74B967A98292}"/>
          </ac:spMkLst>
        </pc:spChg>
      </pc:sldChg>
      <pc:sldChg chg="delSp modSp add del mod">
        <pc:chgData name="Siegbert Rudolph" userId="2af4d44886c067cc" providerId="LiveId" clId="{2374A0FE-1A81-4086-B7EA-17E7D4B2334F}" dt="2023-05-01T08:43:21.781" v="13334" actId="1076"/>
        <pc:sldMkLst>
          <pc:docMk/>
          <pc:sldMk cId="2413269461" sldId="864"/>
        </pc:sldMkLst>
        <pc:spChg chg="mod">
          <ac:chgData name="Siegbert Rudolph" userId="2af4d44886c067cc" providerId="LiveId" clId="{2374A0FE-1A81-4086-B7EA-17E7D4B2334F}" dt="2023-05-01T08:43:21.781" v="13334" actId="1076"/>
          <ac:spMkLst>
            <pc:docMk/>
            <pc:sldMk cId="2413269461" sldId="864"/>
            <ac:spMk id="2" creationId="{22A1D57B-CDB9-9C81-DB76-DC8557B4D9E0}"/>
          </ac:spMkLst>
        </pc:spChg>
        <pc:spChg chg="mod">
          <ac:chgData name="Siegbert Rudolph" userId="2af4d44886c067cc" providerId="LiveId" clId="{2374A0FE-1A81-4086-B7EA-17E7D4B2334F}" dt="2023-04-15T12:11:48.252" v="554" actId="1076"/>
          <ac:spMkLst>
            <pc:docMk/>
            <pc:sldMk cId="2413269461" sldId="864"/>
            <ac:spMk id="2" creationId="{9D57CF79-6A29-4E3B-6474-656457485A6E}"/>
          </ac:spMkLst>
        </pc:spChg>
        <pc:spChg chg="del">
          <ac:chgData name="Siegbert Rudolph" userId="2af4d44886c067cc" providerId="LiveId" clId="{2374A0FE-1A81-4086-B7EA-17E7D4B2334F}" dt="2023-04-15T12:11:48.247" v="549" actId="478"/>
          <ac:spMkLst>
            <pc:docMk/>
            <pc:sldMk cId="2413269461" sldId="864"/>
            <ac:spMk id="3" creationId="{BC8FD0CF-D9B2-BA4F-DB21-14E00FC1FEA0}"/>
          </ac:spMkLst>
        </pc:spChg>
        <pc:spChg chg="mod">
          <ac:chgData name="Siegbert Rudolph" userId="2af4d44886c067cc" providerId="LiveId" clId="{2374A0FE-1A81-4086-B7EA-17E7D4B2334F}" dt="2023-04-14T12:18:35.930" v="330" actId="20577"/>
          <ac:spMkLst>
            <pc:docMk/>
            <pc:sldMk cId="2413269461" sldId="864"/>
            <ac:spMk id="25" creationId="{63077728-0B1A-45F7-9CE5-033F2AD5B336}"/>
          </ac:spMkLst>
        </pc:spChg>
        <pc:spChg chg="mod">
          <ac:chgData name="Siegbert Rudolph" userId="2af4d44886c067cc" providerId="LiveId" clId="{2374A0FE-1A81-4086-B7EA-17E7D4B2334F}" dt="2023-04-14T12:18:49.762" v="340" actId="20577"/>
          <ac:spMkLst>
            <pc:docMk/>
            <pc:sldMk cId="2413269461" sldId="864"/>
            <ac:spMk id="26" creationId="{A06769BE-F49F-4F74-A229-D14C59E8034F}"/>
          </ac:spMkLst>
        </pc:spChg>
        <pc:spChg chg="mod">
          <ac:chgData name="Siegbert Rudolph" userId="2af4d44886c067cc" providerId="LiveId" clId="{2374A0FE-1A81-4086-B7EA-17E7D4B2334F}" dt="2023-04-14T12:18:40.406" v="333" actId="20577"/>
          <ac:spMkLst>
            <pc:docMk/>
            <pc:sldMk cId="2413269461" sldId="864"/>
            <ac:spMk id="27" creationId="{44AA92BE-A186-4A8D-996C-EB9F4785C68E}"/>
          </ac:spMkLst>
        </pc:spChg>
        <pc:spChg chg="mod">
          <ac:chgData name="Siegbert Rudolph" userId="2af4d44886c067cc" providerId="LiveId" clId="{2374A0FE-1A81-4086-B7EA-17E7D4B2334F}" dt="2023-04-14T12:18:43.407" v="335" actId="20577"/>
          <ac:spMkLst>
            <pc:docMk/>
            <pc:sldMk cId="2413269461" sldId="864"/>
            <ac:spMk id="28" creationId="{6F3BD7D4-B92C-4CE5-9689-61F7FB77B190}"/>
          </ac:spMkLst>
        </pc:spChg>
      </pc:sldChg>
      <pc:sldChg chg="delSp modSp add del mod">
        <pc:chgData name="Siegbert Rudolph" userId="2af4d44886c067cc" providerId="LiveId" clId="{2374A0FE-1A81-4086-B7EA-17E7D4B2334F}" dt="2023-05-01T08:43:21.781" v="13339" actId="1076"/>
        <pc:sldMkLst>
          <pc:docMk/>
          <pc:sldMk cId="3625058081" sldId="865"/>
        </pc:sldMkLst>
        <pc:spChg chg="mod">
          <ac:chgData name="Siegbert Rudolph" userId="2af4d44886c067cc" providerId="LiveId" clId="{2374A0FE-1A81-4086-B7EA-17E7D4B2334F}" dt="2023-04-15T12:11:48.252" v="560" actId="1076"/>
          <ac:spMkLst>
            <pc:docMk/>
            <pc:sldMk cId="3625058081" sldId="865"/>
            <ac:spMk id="2" creationId="{64E712A8-6A46-748B-4FC4-6ED6D9CB720E}"/>
          </ac:spMkLst>
        </pc:spChg>
        <pc:spChg chg="mod">
          <ac:chgData name="Siegbert Rudolph" userId="2af4d44886c067cc" providerId="LiveId" clId="{2374A0FE-1A81-4086-B7EA-17E7D4B2334F}" dt="2023-05-01T08:43:21.781" v="13339" actId="1076"/>
          <ac:spMkLst>
            <pc:docMk/>
            <pc:sldMk cId="3625058081" sldId="865"/>
            <ac:spMk id="2" creationId="{BD5B9F90-1143-C01F-E7BB-BE810E31CE7D}"/>
          </ac:spMkLst>
        </pc:spChg>
        <pc:spChg chg="del">
          <ac:chgData name="Siegbert Rudolph" userId="2af4d44886c067cc" providerId="LiveId" clId="{2374A0FE-1A81-4086-B7EA-17E7D4B2334F}" dt="2023-04-15T12:11:48.252" v="555" actId="478"/>
          <ac:spMkLst>
            <pc:docMk/>
            <pc:sldMk cId="3625058081" sldId="865"/>
            <ac:spMk id="3" creationId="{F40BFDE2-B1E4-81B5-D660-3DF6326D283B}"/>
          </ac:spMkLst>
        </pc:spChg>
        <pc:spChg chg="mod">
          <ac:chgData name="Siegbert Rudolph" userId="2af4d44886c067cc" providerId="LiveId" clId="{2374A0FE-1A81-4086-B7EA-17E7D4B2334F}" dt="2023-04-14T12:18:59.346" v="345" actId="20577"/>
          <ac:spMkLst>
            <pc:docMk/>
            <pc:sldMk cId="3625058081" sldId="865"/>
            <ac:spMk id="25" creationId="{E5584EB1-6DCF-4B49-816A-58CA283FEBDE}"/>
          </ac:spMkLst>
        </pc:spChg>
        <pc:spChg chg="mod">
          <ac:chgData name="Siegbert Rudolph" userId="2af4d44886c067cc" providerId="LiveId" clId="{2374A0FE-1A81-4086-B7EA-17E7D4B2334F}" dt="2023-04-14T12:19:07.125" v="350" actId="20577"/>
          <ac:spMkLst>
            <pc:docMk/>
            <pc:sldMk cId="3625058081" sldId="865"/>
            <ac:spMk id="26" creationId="{770A8E9F-E655-4595-A72B-DE05BC976572}"/>
          </ac:spMkLst>
        </pc:spChg>
        <pc:spChg chg="mod">
          <ac:chgData name="Siegbert Rudolph" userId="2af4d44886c067cc" providerId="LiveId" clId="{2374A0FE-1A81-4086-B7EA-17E7D4B2334F}" dt="2023-04-14T12:19:09.228" v="351" actId="20577"/>
          <ac:spMkLst>
            <pc:docMk/>
            <pc:sldMk cId="3625058081" sldId="865"/>
            <ac:spMk id="27" creationId="{C0BAAA28-2EEF-47E5-9B79-4254115A8600}"/>
          </ac:spMkLst>
        </pc:spChg>
      </pc:sldChg>
      <pc:sldChg chg="delSp modSp add del mod">
        <pc:chgData name="Siegbert Rudolph" userId="2af4d44886c067cc" providerId="LiveId" clId="{2374A0FE-1A81-4086-B7EA-17E7D4B2334F}" dt="2023-05-01T08:43:21.796" v="13344" actId="1076"/>
        <pc:sldMkLst>
          <pc:docMk/>
          <pc:sldMk cId="1531805300" sldId="866"/>
        </pc:sldMkLst>
        <pc:spChg chg="mod">
          <ac:chgData name="Siegbert Rudolph" userId="2af4d44886c067cc" providerId="LiveId" clId="{2374A0FE-1A81-4086-B7EA-17E7D4B2334F}" dt="2023-04-15T12:11:48.252" v="566" actId="1076"/>
          <ac:spMkLst>
            <pc:docMk/>
            <pc:sldMk cId="1531805300" sldId="866"/>
            <ac:spMk id="2" creationId="{290650AF-1E14-4702-AFC4-9838D8404A45}"/>
          </ac:spMkLst>
        </pc:spChg>
        <pc:spChg chg="mod">
          <ac:chgData name="Siegbert Rudolph" userId="2af4d44886c067cc" providerId="LiveId" clId="{2374A0FE-1A81-4086-B7EA-17E7D4B2334F}" dt="2023-05-01T08:43:21.796" v="13344" actId="1076"/>
          <ac:spMkLst>
            <pc:docMk/>
            <pc:sldMk cId="1531805300" sldId="866"/>
            <ac:spMk id="2" creationId="{759C7725-2E05-6FAB-E373-E79DF86BC9AD}"/>
          </ac:spMkLst>
        </pc:spChg>
        <pc:spChg chg="del">
          <ac:chgData name="Siegbert Rudolph" userId="2af4d44886c067cc" providerId="LiveId" clId="{2374A0FE-1A81-4086-B7EA-17E7D4B2334F}" dt="2023-04-15T12:11:48.252" v="561" actId="478"/>
          <ac:spMkLst>
            <pc:docMk/>
            <pc:sldMk cId="1531805300" sldId="866"/>
            <ac:spMk id="3" creationId="{165F3CCD-CA24-6AF9-95A9-597D7CEC6F92}"/>
          </ac:spMkLst>
        </pc:spChg>
        <pc:spChg chg="mod">
          <ac:chgData name="Siegbert Rudolph" userId="2af4d44886c067cc" providerId="LiveId" clId="{2374A0FE-1A81-4086-B7EA-17E7D4B2334F}" dt="2023-04-14T12:19:19.033" v="356" actId="20577"/>
          <ac:spMkLst>
            <pc:docMk/>
            <pc:sldMk cId="1531805300" sldId="866"/>
            <ac:spMk id="25" creationId="{A39B899C-0C14-490A-803C-74FAFE173D6F}"/>
          </ac:spMkLst>
        </pc:spChg>
        <pc:spChg chg="mod">
          <ac:chgData name="Siegbert Rudolph" userId="2af4d44886c067cc" providerId="LiveId" clId="{2374A0FE-1A81-4086-B7EA-17E7D4B2334F}" dt="2023-04-14T12:19:31.002" v="363" actId="20577"/>
          <ac:spMkLst>
            <pc:docMk/>
            <pc:sldMk cId="1531805300" sldId="866"/>
            <ac:spMk id="26" creationId="{139EC0C1-60D7-4B30-B0CD-52B241A7037E}"/>
          </ac:spMkLst>
        </pc:spChg>
        <pc:spChg chg="mod">
          <ac:chgData name="Siegbert Rudolph" userId="2af4d44886c067cc" providerId="LiveId" clId="{2374A0FE-1A81-4086-B7EA-17E7D4B2334F}" dt="2023-04-14T12:19:20.699" v="357" actId="20577"/>
          <ac:spMkLst>
            <pc:docMk/>
            <pc:sldMk cId="1531805300" sldId="866"/>
            <ac:spMk id="27" creationId="{F5518C7D-F396-45AD-8936-B3DA0F9CE446}"/>
          </ac:spMkLst>
        </pc:spChg>
        <pc:spChg chg="mod">
          <ac:chgData name="Siegbert Rudolph" userId="2af4d44886c067cc" providerId="LiveId" clId="{2374A0FE-1A81-4086-B7EA-17E7D4B2334F}" dt="2023-04-14T12:19:24.217" v="359" actId="20577"/>
          <ac:spMkLst>
            <pc:docMk/>
            <pc:sldMk cId="1531805300" sldId="866"/>
            <ac:spMk id="28" creationId="{3550C1CD-F92C-4332-A537-BDB9B4DB63BC}"/>
          </ac:spMkLst>
        </pc:spChg>
      </pc:sldChg>
      <pc:sldChg chg="delSp modSp add del mod">
        <pc:chgData name="Siegbert Rudolph" userId="2af4d44886c067cc" providerId="LiveId" clId="{2374A0FE-1A81-4086-B7EA-17E7D4B2334F}" dt="2023-05-01T08:43:21.796" v="13349" actId="1076"/>
        <pc:sldMkLst>
          <pc:docMk/>
          <pc:sldMk cId="1317857197" sldId="867"/>
        </pc:sldMkLst>
        <pc:spChg chg="mod">
          <ac:chgData name="Siegbert Rudolph" userId="2af4d44886c067cc" providerId="LiveId" clId="{2374A0FE-1A81-4086-B7EA-17E7D4B2334F}" dt="2023-04-15T12:11:48.263" v="572" actId="1076"/>
          <ac:spMkLst>
            <pc:docMk/>
            <pc:sldMk cId="1317857197" sldId="867"/>
            <ac:spMk id="2" creationId="{7658F423-B9BD-DA6A-70C0-EE78133D2887}"/>
          </ac:spMkLst>
        </pc:spChg>
        <pc:spChg chg="mod">
          <ac:chgData name="Siegbert Rudolph" userId="2af4d44886c067cc" providerId="LiveId" clId="{2374A0FE-1A81-4086-B7EA-17E7D4B2334F}" dt="2023-05-01T08:43:21.796" v="13349" actId="1076"/>
          <ac:spMkLst>
            <pc:docMk/>
            <pc:sldMk cId="1317857197" sldId="867"/>
            <ac:spMk id="2" creationId="{BED60226-F0F6-48DB-304D-1792809C068A}"/>
          </ac:spMkLst>
        </pc:spChg>
        <pc:spChg chg="del">
          <ac:chgData name="Siegbert Rudolph" userId="2af4d44886c067cc" providerId="LiveId" clId="{2374A0FE-1A81-4086-B7EA-17E7D4B2334F}" dt="2023-04-15T12:11:48.252" v="567" actId="478"/>
          <ac:spMkLst>
            <pc:docMk/>
            <pc:sldMk cId="1317857197" sldId="867"/>
            <ac:spMk id="3" creationId="{56451041-360D-4A2B-9A82-3892606E5F01}"/>
          </ac:spMkLst>
        </pc:spChg>
        <pc:spChg chg="mod">
          <ac:chgData name="Siegbert Rudolph" userId="2af4d44886c067cc" providerId="LiveId" clId="{2374A0FE-1A81-4086-B7EA-17E7D4B2334F}" dt="2023-04-14T12:19:39.707" v="368" actId="20577"/>
          <ac:spMkLst>
            <pc:docMk/>
            <pc:sldMk cId="1317857197" sldId="867"/>
            <ac:spMk id="25" creationId="{780A36FB-1537-4D8A-A80A-94B867B63CA7}"/>
          </ac:spMkLst>
        </pc:spChg>
        <pc:spChg chg="mod">
          <ac:chgData name="Siegbert Rudolph" userId="2af4d44886c067cc" providerId="LiveId" clId="{2374A0FE-1A81-4086-B7EA-17E7D4B2334F}" dt="2023-04-14T12:19:58.204" v="380" actId="20577"/>
          <ac:spMkLst>
            <pc:docMk/>
            <pc:sldMk cId="1317857197" sldId="867"/>
            <ac:spMk id="26" creationId="{6FDF3A55-238B-4F07-A415-E44F8ED204E2}"/>
          </ac:spMkLst>
        </pc:spChg>
        <pc:spChg chg="mod">
          <ac:chgData name="Siegbert Rudolph" userId="2af4d44886c067cc" providerId="LiveId" clId="{2374A0FE-1A81-4086-B7EA-17E7D4B2334F}" dt="2023-04-14T12:19:46.116" v="373" actId="20577"/>
          <ac:spMkLst>
            <pc:docMk/>
            <pc:sldMk cId="1317857197" sldId="867"/>
            <ac:spMk id="27" creationId="{326F0290-41C5-4B9F-9544-19B7EE76F56A}"/>
          </ac:spMkLst>
        </pc:spChg>
        <pc:spChg chg="mod">
          <ac:chgData name="Siegbert Rudolph" userId="2af4d44886c067cc" providerId="LiveId" clId="{2374A0FE-1A81-4086-B7EA-17E7D4B2334F}" dt="2023-04-14T12:19:48.319" v="375" actId="20577"/>
          <ac:spMkLst>
            <pc:docMk/>
            <pc:sldMk cId="1317857197" sldId="867"/>
            <ac:spMk id="28" creationId="{F4EC746A-63BE-4938-8868-CBDC21DC74B5}"/>
          </ac:spMkLst>
        </pc:spChg>
      </pc:sldChg>
      <pc:sldChg chg="delSp modSp add del mod">
        <pc:chgData name="Siegbert Rudolph" userId="2af4d44886c067cc" providerId="LiveId" clId="{2374A0FE-1A81-4086-B7EA-17E7D4B2334F}" dt="2023-05-01T08:43:21.796" v="13354" actId="1076"/>
        <pc:sldMkLst>
          <pc:docMk/>
          <pc:sldMk cId="3381347025" sldId="868"/>
        </pc:sldMkLst>
        <pc:spChg chg="mod">
          <ac:chgData name="Siegbert Rudolph" userId="2af4d44886c067cc" providerId="LiveId" clId="{2374A0FE-1A81-4086-B7EA-17E7D4B2334F}" dt="2023-04-15T12:11:48.263" v="578" actId="1076"/>
          <ac:spMkLst>
            <pc:docMk/>
            <pc:sldMk cId="3381347025" sldId="868"/>
            <ac:spMk id="2" creationId="{3B6BD716-C2B5-E70C-BBC6-C3DF26CCEA09}"/>
          </ac:spMkLst>
        </pc:spChg>
        <pc:spChg chg="mod">
          <ac:chgData name="Siegbert Rudolph" userId="2af4d44886c067cc" providerId="LiveId" clId="{2374A0FE-1A81-4086-B7EA-17E7D4B2334F}" dt="2023-05-01T08:43:21.796" v="13354" actId="1076"/>
          <ac:spMkLst>
            <pc:docMk/>
            <pc:sldMk cId="3381347025" sldId="868"/>
            <ac:spMk id="2" creationId="{F70EE897-374A-DC9A-1F41-5698DFE2E5E1}"/>
          </ac:spMkLst>
        </pc:spChg>
        <pc:spChg chg="del">
          <ac:chgData name="Siegbert Rudolph" userId="2af4d44886c067cc" providerId="LiveId" clId="{2374A0FE-1A81-4086-B7EA-17E7D4B2334F}" dt="2023-04-15T12:11:48.263" v="573" actId="478"/>
          <ac:spMkLst>
            <pc:docMk/>
            <pc:sldMk cId="3381347025" sldId="868"/>
            <ac:spMk id="3" creationId="{02A07491-68D1-7908-40DF-92DAF2654358}"/>
          </ac:spMkLst>
        </pc:spChg>
      </pc:sldChg>
      <pc:sldChg chg="delSp modSp mod">
        <pc:chgData name="Siegbert Rudolph" userId="2af4d44886c067cc" providerId="LiveId" clId="{2374A0FE-1A81-4086-B7EA-17E7D4B2334F}" dt="2023-05-01T08:43:21.702" v="13211" actId="1076"/>
        <pc:sldMkLst>
          <pc:docMk/>
          <pc:sldMk cId="3307659765" sldId="872"/>
        </pc:sldMkLst>
        <pc:spChg chg="del mod">
          <ac:chgData name="Siegbert Rudolph" userId="2af4d44886c067cc" providerId="LiveId" clId="{2374A0FE-1A81-4086-B7EA-17E7D4B2334F}" dt="2023-05-01T08:43:21.702" v="13206" actId="478"/>
          <ac:spMkLst>
            <pc:docMk/>
            <pc:sldMk cId="3307659765" sldId="872"/>
            <ac:spMk id="2" creationId="{AEE597C5-A952-DAC1-D594-983305AD1280}"/>
          </ac:spMkLst>
        </pc:spChg>
        <pc:spChg chg="del">
          <ac:chgData name="Siegbert Rudolph" userId="2af4d44886c067cc" providerId="LiveId" clId="{2374A0FE-1A81-4086-B7EA-17E7D4B2334F}" dt="2023-04-15T12:11:48.154" v="423" actId="478"/>
          <ac:spMkLst>
            <pc:docMk/>
            <pc:sldMk cId="3307659765" sldId="872"/>
            <ac:spMk id="3" creationId="{7ACB3812-D47C-EBDA-AFCF-11404CC68CFF}"/>
          </ac:spMkLst>
        </pc:spChg>
        <pc:spChg chg="mod">
          <ac:chgData name="Siegbert Rudolph" userId="2af4d44886c067cc" providerId="LiveId" clId="{2374A0FE-1A81-4086-B7EA-17E7D4B2334F}" dt="2023-05-01T08:43:21.702" v="13211" actId="1076"/>
          <ac:spMkLst>
            <pc:docMk/>
            <pc:sldMk cId="3307659765" sldId="872"/>
            <ac:spMk id="3" creationId="{FDE4D7B3-5B06-1B27-BD67-20018B7829C0}"/>
          </ac:spMkLst>
        </pc:spChg>
      </pc:sldChg>
      <pc:sldChg chg="delSp modSp add del mod">
        <pc:chgData name="Siegbert Rudolph" userId="2af4d44886c067cc" providerId="LiveId" clId="{2374A0FE-1A81-4086-B7EA-17E7D4B2334F}" dt="2023-05-01T08:43:21.796" v="13359" actId="1076"/>
        <pc:sldMkLst>
          <pc:docMk/>
          <pc:sldMk cId="25120496" sldId="873"/>
        </pc:sldMkLst>
        <pc:spChg chg="mod">
          <ac:chgData name="Siegbert Rudolph" userId="2af4d44886c067cc" providerId="LiveId" clId="{2374A0FE-1A81-4086-B7EA-17E7D4B2334F}" dt="2023-04-15T12:11:48.263" v="584" actId="1076"/>
          <ac:spMkLst>
            <pc:docMk/>
            <pc:sldMk cId="25120496" sldId="873"/>
            <ac:spMk id="2" creationId="{59967D1E-AA34-3EB8-3142-3E24A02C431B}"/>
          </ac:spMkLst>
        </pc:spChg>
        <pc:spChg chg="mod">
          <ac:chgData name="Siegbert Rudolph" userId="2af4d44886c067cc" providerId="LiveId" clId="{2374A0FE-1A81-4086-B7EA-17E7D4B2334F}" dt="2023-05-01T08:43:21.796" v="13359" actId="1076"/>
          <ac:spMkLst>
            <pc:docMk/>
            <pc:sldMk cId="25120496" sldId="873"/>
            <ac:spMk id="2" creationId="{E57153DB-4D68-4FC9-A086-765C05CA8997}"/>
          </ac:spMkLst>
        </pc:spChg>
        <pc:spChg chg="del">
          <ac:chgData name="Siegbert Rudolph" userId="2af4d44886c067cc" providerId="LiveId" clId="{2374A0FE-1A81-4086-B7EA-17E7D4B2334F}" dt="2023-04-15T12:11:48.263" v="579" actId="478"/>
          <ac:spMkLst>
            <pc:docMk/>
            <pc:sldMk cId="25120496" sldId="873"/>
            <ac:spMk id="3" creationId="{36DCA5B4-E5DF-17BA-7DDB-6BC53D3E4C86}"/>
          </ac:spMkLst>
        </pc:spChg>
        <pc:spChg chg="mod">
          <ac:chgData name="Siegbert Rudolph" userId="2af4d44886c067cc" providerId="LiveId" clId="{2374A0FE-1A81-4086-B7EA-17E7D4B2334F}" dt="2023-04-14T12:20:09.991" v="383" actId="20577"/>
          <ac:spMkLst>
            <pc:docMk/>
            <pc:sldMk cId="25120496" sldId="873"/>
            <ac:spMk id="12" creationId="{E628CBD5-8C8A-4404-AAA2-75AC1862F688}"/>
          </ac:spMkLst>
        </pc:spChg>
        <pc:spChg chg="mod">
          <ac:chgData name="Siegbert Rudolph" userId="2af4d44886c067cc" providerId="LiveId" clId="{2374A0FE-1A81-4086-B7EA-17E7D4B2334F}" dt="2023-04-14T12:20:13.587" v="386" actId="20577"/>
          <ac:spMkLst>
            <pc:docMk/>
            <pc:sldMk cId="25120496" sldId="873"/>
            <ac:spMk id="13" creationId="{464D79AD-340B-4A84-A0F4-65CE250AB5E5}"/>
          </ac:spMkLst>
        </pc:spChg>
        <pc:spChg chg="mod">
          <ac:chgData name="Siegbert Rudolph" userId="2af4d44886c067cc" providerId="LiveId" clId="{2374A0FE-1A81-4086-B7EA-17E7D4B2334F}" dt="2023-04-14T12:20:17.295" v="389" actId="20577"/>
          <ac:spMkLst>
            <pc:docMk/>
            <pc:sldMk cId="25120496" sldId="873"/>
            <ac:spMk id="14" creationId="{FE38A53E-5F87-4197-84C8-059E22A69676}"/>
          </ac:spMkLst>
        </pc:spChg>
        <pc:spChg chg="mod">
          <ac:chgData name="Siegbert Rudolph" userId="2af4d44886c067cc" providerId="LiveId" clId="{2374A0FE-1A81-4086-B7EA-17E7D4B2334F}" dt="2023-04-14T12:20:25.967" v="395" actId="20577"/>
          <ac:spMkLst>
            <pc:docMk/>
            <pc:sldMk cId="25120496" sldId="873"/>
            <ac:spMk id="15" creationId="{CEBE250E-5938-44B6-872F-B63F19A0225A}"/>
          </ac:spMkLst>
        </pc:spChg>
        <pc:spChg chg="mod">
          <ac:chgData name="Siegbert Rudolph" userId="2af4d44886c067cc" providerId="LiveId" clId="{2374A0FE-1A81-4086-B7EA-17E7D4B2334F}" dt="2023-04-14T12:20:20.264" v="391" actId="20577"/>
          <ac:spMkLst>
            <pc:docMk/>
            <pc:sldMk cId="25120496" sldId="873"/>
            <ac:spMk id="17" creationId="{53F2C6CA-7C5B-4218-A60F-0E17F258C11C}"/>
          </ac:spMkLst>
        </pc:spChg>
      </pc:sldChg>
      <pc:sldChg chg="add del">
        <pc:chgData name="Siegbert Rudolph" userId="2af4d44886c067cc" providerId="LiveId" clId="{2374A0FE-1A81-4086-B7EA-17E7D4B2334F}" dt="2023-04-27T21:19:17.035" v="886" actId="47"/>
        <pc:sldMkLst>
          <pc:docMk/>
          <pc:sldMk cId="351300885" sldId="874"/>
        </pc:sldMkLst>
      </pc:sldChg>
      <pc:sldChg chg="add del">
        <pc:chgData name="Siegbert Rudolph" userId="2af4d44886c067cc" providerId="LiveId" clId="{2374A0FE-1A81-4086-B7EA-17E7D4B2334F}" dt="2023-04-27T21:19:14.726" v="885" actId="47"/>
        <pc:sldMkLst>
          <pc:docMk/>
          <pc:sldMk cId="1651944433" sldId="875"/>
        </pc:sldMkLst>
      </pc:sldChg>
      <pc:sldChg chg="del">
        <pc:chgData name="Siegbert Rudolph" userId="2af4d44886c067cc" providerId="LiveId" clId="{2374A0FE-1A81-4086-B7EA-17E7D4B2334F}" dt="2023-04-14T12:23:12.021" v="420" actId="47"/>
        <pc:sldMkLst>
          <pc:docMk/>
          <pc:sldMk cId="293683876" sldId="876"/>
        </pc:sldMkLst>
      </pc:sldChg>
      <pc:sldChg chg="del">
        <pc:chgData name="Siegbert Rudolph" userId="2af4d44886c067cc" providerId="LiveId" clId="{2374A0FE-1A81-4086-B7EA-17E7D4B2334F}" dt="2023-04-14T12:23:13.451" v="421" actId="47"/>
        <pc:sldMkLst>
          <pc:docMk/>
          <pc:sldMk cId="2432851012" sldId="877"/>
        </pc:sldMkLst>
      </pc:sldChg>
      <pc:sldChg chg="delSp modSp add del mod">
        <pc:chgData name="Siegbert Rudolph" userId="2af4d44886c067cc" providerId="LiveId" clId="{2374A0FE-1A81-4086-B7EA-17E7D4B2334F}" dt="2023-04-27T21:18:52.723" v="874" actId="47"/>
        <pc:sldMkLst>
          <pc:docMk/>
          <pc:sldMk cId="473850943" sldId="878"/>
        </pc:sldMkLst>
        <pc:spChg chg="mod">
          <ac:chgData name="Siegbert Rudolph" userId="2af4d44886c067cc" providerId="LiveId" clId="{2374A0FE-1A81-4086-B7EA-17E7D4B2334F}" dt="2023-04-15T12:11:48.263" v="590" actId="1076"/>
          <ac:spMkLst>
            <pc:docMk/>
            <pc:sldMk cId="473850943" sldId="878"/>
            <ac:spMk id="2" creationId="{A7E9A07B-2E0D-763E-C7F5-56AA6224B846}"/>
          </ac:spMkLst>
        </pc:spChg>
        <pc:spChg chg="del">
          <ac:chgData name="Siegbert Rudolph" userId="2af4d44886c067cc" providerId="LiveId" clId="{2374A0FE-1A81-4086-B7EA-17E7D4B2334F}" dt="2023-04-15T12:11:48.263" v="585" actId="478"/>
          <ac:spMkLst>
            <pc:docMk/>
            <pc:sldMk cId="473850943" sldId="878"/>
            <ac:spMk id="3" creationId="{7D11F1AC-864A-1448-7713-E4851FB11440}"/>
          </ac:spMkLst>
        </pc:spChg>
      </pc:sldChg>
      <pc:sldChg chg="modSp add del">
        <pc:chgData name="Siegbert Rudolph" userId="2af4d44886c067cc" providerId="LiveId" clId="{2374A0FE-1A81-4086-B7EA-17E7D4B2334F}" dt="2023-04-28T06:20:11.653" v="1109" actId="47"/>
        <pc:sldMkLst>
          <pc:docMk/>
          <pc:sldMk cId="3437362634" sldId="879"/>
        </pc:sldMkLst>
        <pc:spChg chg="mod">
          <ac:chgData name="Siegbert Rudolph" userId="2af4d44886c067cc" providerId="LiveId" clId="{2374A0FE-1A81-4086-B7EA-17E7D4B2334F}" dt="2023-04-27T21:26:15.290" v="1089" actId="20577"/>
          <ac:spMkLst>
            <pc:docMk/>
            <pc:sldMk cId="3437362634" sldId="879"/>
            <ac:spMk id="27" creationId="{326F0290-41C5-4B9F-9544-19B7EE76F56A}"/>
          </ac:spMkLst>
        </pc:spChg>
      </pc:sldChg>
      <pc:sldChg chg="add del">
        <pc:chgData name="Siegbert Rudolph" userId="2af4d44886c067cc" providerId="LiveId" clId="{2374A0FE-1A81-4086-B7EA-17E7D4B2334F}" dt="2023-04-28T06:20:12.984" v="1110" actId="47"/>
        <pc:sldMkLst>
          <pc:docMk/>
          <pc:sldMk cId="1287364720" sldId="880"/>
        </pc:sldMkLst>
      </pc:sldChg>
      <pc:sldChg chg="add del">
        <pc:chgData name="Siegbert Rudolph" userId="2af4d44886c067cc" providerId="LiveId" clId="{2374A0FE-1A81-4086-B7EA-17E7D4B2334F}" dt="2023-04-28T06:20:32.087" v="1116" actId="47"/>
        <pc:sldMkLst>
          <pc:docMk/>
          <pc:sldMk cId="319840087" sldId="881"/>
        </pc:sldMkLst>
      </pc:sldChg>
      <pc:sldChg chg="add del">
        <pc:chgData name="Siegbert Rudolph" userId="2af4d44886c067cc" providerId="LiveId" clId="{2374A0FE-1A81-4086-B7EA-17E7D4B2334F}" dt="2023-04-28T06:20:33.338" v="1117" actId="47"/>
        <pc:sldMkLst>
          <pc:docMk/>
          <pc:sldMk cId="4147373747" sldId="882"/>
        </pc:sldMkLst>
      </pc:sldChg>
      <pc:sldChg chg="addSp delSp modSp add mod ord delAnim modAnim">
        <pc:chgData name="Siegbert Rudolph" userId="2af4d44886c067cc" providerId="LiveId" clId="{2374A0FE-1A81-4086-B7EA-17E7D4B2334F}" dt="2023-05-01T08:43:21.750" v="13289" actId="1076"/>
        <pc:sldMkLst>
          <pc:docMk/>
          <pc:sldMk cId="1710266307" sldId="883"/>
        </pc:sldMkLst>
        <pc:spChg chg="mod">
          <ac:chgData name="Siegbert Rudolph" userId="2af4d44886c067cc" providerId="LiveId" clId="{2374A0FE-1A81-4086-B7EA-17E7D4B2334F}" dt="2023-04-29T09:01:23.575" v="12041" actId="6549"/>
          <ac:spMkLst>
            <pc:docMk/>
            <pc:sldMk cId="1710266307" sldId="883"/>
            <ac:spMk id="3" creationId="{CCE83AC2-86DF-49DC-B0C8-067415421800}"/>
          </ac:spMkLst>
        </pc:spChg>
        <pc:spChg chg="mod">
          <ac:chgData name="Siegbert Rudolph" userId="2af4d44886c067cc" providerId="LiveId" clId="{2374A0FE-1A81-4086-B7EA-17E7D4B2334F}" dt="2023-04-27T21:23:40.858" v="1045" actId="20577"/>
          <ac:spMkLst>
            <pc:docMk/>
            <pc:sldMk cId="1710266307" sldId="883"/>
            <ac:spMk id="4" creationId="{24B5C061-6B9D-48AE-BF92-AC034F12209E}"/>
          </ac:spMkLst>
        </pc:spChg>
        <pc:spChg chg="mod">
          <ac:chgData name="Siegbert Rudolph" userId="2af4d44886c067cc" providerId="LiveId" clId="{2374A0FE-1A81-4086-B7EA-17E7D4B2334F}" dt="2023-04-28T11:03:53.145" v="5173" actId="20577"/>
          <ac:spMkLst>
            <pc:docMk/>
            <pc:sldMk cId="1710266307" sldId="883"/>
            <ac:spMk id="5" creationId="{C0CBD4B6-C561-4EA2-AE48-8D1DB6B8EA78}"/>
          </ac:spMkLst>
        </pc:spChg>
        <pc:spChg chg="mod">
          <ac:chgData name="Siegbert Rudolph" userId="2af4d44886c067cc" providerId="LiveId" clId="{2374A0FE-1A81-4086-B7EA-17E7D4B2334F}" dt="2023-04-27T21:23:55.925" v="1049" actId="20577"/>
          <ac:spMkLst>
            <pc:docMk/>
            <pc:sldMk cId="1710266307" sldId="883"/>
            <ac:spMk id="6" creationId="{F9112CD1-889A-4CDB-889D-7EFB8BCD2F3C}"/>
          </ac:spMkLst>
        </pc:spChg>
        <pc:spChg chg="mod">
          <ac:chgData name="Siegbert Rudolph" userId="2af4d44886c067cc" providerId="LiveId" clId="{2374A0FE-1A81-4086-B7EA-17E7D4B2334F}" dt="2023-04-27T21:24:02.181" v="1051" actId="20577"/>
          <ac:spMkLst>
            <pc:docMk/>
            <pc:sldMk cId="1710266307" sldId="883"/>
            <ac:spMk id="7" creationId="{3A465D5C-1AFB-416E-A417-B2D3AFD92786}"/>
          </ac:spMkLst>
        </pc:spChg>
        <pc:spChg chg="del">
          <ac:chgData name="Siegbert Rudolph" userId="2af4d44886c067cc" providerId="LiveId" clId="{2374A0FE-1A81-4086-B7EA-17E7D4B2334F}" dt="2023-04-27T21:25:14.179" v="1057" actId="478"/>
          <ac:spMkLst>
            <pc:docMk/>
            <pc:sldMk cId="1710266307" sldId="883"/>
            <ac:spMk id="8" creationId="{900A014C-BBD0-499E-8759-0EEF2174BDED}"/>
          </ac:spMkLst>
        </pc:spChg>
        <pc:spChg chg="add mod">
          <ac:chgData name="Siegbert Rudolph" userId="2af4d44886c067cc" providerId="LiveId" clId="{2374A0FE-1A81-4086-B7EA-17E7D4B2334F}" dt="2023-04-28T09:00:46.916" v="4961" actId="554"/>
          <ac:spMkLst>
            <pc:docMk/>
            <pc:sldMk cId="1710266307" sldId="883"/>
            <ac:spMk id="8" creationId="{DA87356D-F75F-42E4-0BF2-EA729457B86F}"/>
          </ac:spMkLst>
        </pc:spChg>
        <pc:spChg chg="add mod">
          <ac:chgData name="Siegbert Rudolph" userId="2af4d44886c067cc" providerId="LiveId" clId="{2374A0FE-1A81-4086-B7EA-17E7D4B2334F}" dt="2023-04-28T09:00:46.916" v="4961" actId="554"/>
          <ac:spMkLst>
            <pc:docMk/>
            <pc:sldMk cId="1710266307" sldId="883"/>
            <ac:spMk id="9" creationId="{3FDD3A0A-F1DD-8349-0B0A-01E4408FD094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9" creationId="{58ADEF3C-BDB0-4679-9AB7-734AC038EF55}"/>
          </ac:spMkLst>
        </pc:spChg>
        <pc:spChg chg="add mod">
          <ac:chgData name="Siegbert Rudolph" userId="2af4d44886c067cc" providerId="LiveId" clId="{2374A0FE-1A81-4086-B7EA-17E7D4B2334F}" dt="2023-04-29T09:00:10.593" v="12015" actId="554"/>
          <ac:spMkLst>
            <pc:docMk/>
            <pc:sldMk cId="1710266307" sldId="883"/>
            <ac:spMk id="10" creationId="{974A47FD-3DCB-B59E-48C7-F433A56F93A4}"/>
          </ac:spMkLst>
        </pc:spChg>
        <pc:spChg chg="add mod">
          <ac:chgData name="Siegbert Rudolph" userId="2af4d44886c067cc" providerId="LiveId" clId="{2374A0FE-1A81-4086-B7EA-17E7D4B2334F}" dt="2023-04-29T09:00:10.593" v="12015" actId="554"/>
          <ac:spMkLst>
            <pc:docMk/>
            <pc:sldMk cId="1710266307" sldId="883"/>
            <ac:spMk id="11" creationId="{1AFB0AFB-699C-54E8-64D2-CF1345BF5E8B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11" creationId="{DADF63F1-CC58-4A99-B544-A952810740D6}"/>
          </ac:spMkLst>
        </pc:spChg>
        <pc:spChg chg="mod">
          <ac:chgData name="Siegbert Rudolph" userId="2af4d44886c067cc" providerId="LiveId" clId="{2374A0FE-1A81-4086-B7EA-17E7D4B2334F}" dt="2023-05-01T08:43:21.750" v="13289" actId="1076"/>
          <ac:spMkLst>
            <pc:docMk/>
            <pc:sldMk cId="1710266307" sldId="883"/>
            <ac:spMk id="12" creationId="{6D3E507A-0F5E-2016-DE7F-21ED049BA5EE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13" creationId="{282AB918-3C13-422E-821C-E28D374A84CF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15" creationId="{0DF1FDD4-FA12-48E0-8C87-B38E7F076FC2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17" creationId="{B3E6F619-3D7B-4255-9B43-C97E939485BC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19" creationId="{667B31C6-5BF0-427A-9BAB-BA4E87C5A9A4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21" creationId="{D708FE5D-EDFA-4012-B076-7EDCD90EA602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23" creationId="{49C4BBD6-D09E-4E4D-A0D1-A889226C6C2E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25" creationId="{0CC5DBED-0F57-49F9-AE6C-59D82DD1B56D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27" creationId="{F00D1796-269B-420D-804A-D14981192739}"/>
          </ac:spMkLst>
        </pc:spChg>
        <pc:spChg chg="del">
          <ac:chgData name="Siegbert Rudolph" userId="2af4d44886c067cc" providerId="LiveId" clId="{2374A0FE-1A81-4086-B7EA-17E7D4B2334F}" dt="2023-05-01T08:43:21.750" v="13284" actId="478"/>
          <ac:spMkLst>
            <pc:docMk/>
            <pc:sldMk cId="1710266307" sldId="883"/>
            <ac:spMk id="29" creationId="{BC0C3EF6-E339-AE77-6EA4-1FE0F4487A56}"/>
          </ac:spMkLst>
        </pc:spChg>
        <pc:spChg chg="add del mod">
          <ac:chgData name="Siegbert Rudolph" userId="2af4d44886c067cc" providerId="LiveId" clId="{2374A0FE-1A81-4086-B7EA-17E7D4B2334F}" dt="2023-04-28T08:43:39.110" v="4377" actId="478"/>
          <ac:spMkLst>
            <pc:docMk/>
            <pc:sldMk cId="1710266307" sldId="883"/>
            <ac:spMk id="30" creationId="{19324BEF-184D-65F1-8551-A3460ED901ED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31" creationId="{3AEDFEC5-F0C2-4517-88F3-CB0513285E0A}"/>
          </ac:spMkLst>
        </pc:spChg>
        <pc:spChg chg="add del mod">
          <ac:chgData name="Siegbert Rudolph" userId="2af4d44886c067cc" providerId="LiveId" clId="{2374A0FE-1A81-4086-B7EA-17E7D4B2334F}" dt="2023-04-28T08:26:59.862" v="4011" actId="478"/>
          <ac:spMkLst>
            <pc:docMk/>
            <pc:sldMk cId="1710266307" sldId="883"/>
            <ac:spMk id="33" creationId="{7A78AFDD-7E86-4110-EBED-17F75644D72B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35" creationId="{69253C33-8A0C-404E-93A8-369D0B407C18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37" creationId="{C2233020-AD06-49E6-AA27-5013337B054F}"/>
          </ac:spMkLst>
        </pc:spChg>
        <pc:spChg chg="del">
          <ac:chgData name="Siegbert Rudolph" userId="2af4d44886c067cc" providerId="LiveId" clId="{2374A0FE-1A81-4086-B7EA-17E7D4B2334F}" dt="2023-04-28T11:04:10.043" v="5174" actId="478"/>
          <ac:spMkLst>
            <pc:docMk/>
            <pc:sldMk cId="1710266307" sldId="883"/>
            <ac:spMk id="38" creationId="{6A6F967B-640E-42AD-8C2A-B109592A5C7D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39" creationId="{264F0439-B328-4D46-8350-3CC92A03AC56}"/>
          </ac:spMkLst>
        </pc:spChg>
        <pc:spChg chg="del">
          <ac:chgData name="Siegbert Rudolph" userId="2af4d44886c067cc" providerId="LiveId" clId="{2374A0FE-1A81-4086-B7EA-17E7D4B2334F}" dt="2023-04-27T21:25:14.179" v="1057" actId="478"/>
          <ac:spMkLst>
            <pc:docMk/>
            <pc:sldMk cId="1710266307" sldId="883"/>
            <ac:spMk id="40" creationId="{1296E0A1-E09B-4C0A-B185-959ADFF8F591}"/>
          </ac:spMkLst>
        </pc:spChg>
        <pc:spChg chg="del">
          <ac:chgData name="Siegbert Rudolph" userId="2af4d44886c067cc" providerId="LiveId" clId="{2374A0FE-1A81-4086-B7EA-17E7D4B2334F}" dt="2023-04-29T09:42:23.467" v="13044" actId="478"/>
          <ac:spMkLst>
            <pc:docMk/>
            <pc:sldMk cId="1710266307" sldId="883"/>
            <ac:spMk id="41" creationId="{768E9CB6-17E3-4E99-AF05-2D0C782A9A53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43" creationId="{0C0D4FAF-EBF0-42DA-8501-4FC599ACC65F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44" creationId="{71BEC5AC-F61A-4D3E-8DFF-8824CDB0E402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46" creationId="{F4FD49C4-1890-4B09-BD10-9AD9DD04A052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48" creationId="{DA73B5D3-F334-4F12-A2B2-6863366A4433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49" creationId="{D6A010A4-B2FF-4F16-831F-F566B23299F0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52" creationId="{060237F9-9244-4DFD-8C32-11DF2190C248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53" creationId="{5A38DF86-1694-4314-9010-D40EE256DF7D}"/>
          </ac:spMkLst>
        </pc:spChg>
        <pc:spChg chg="del">
          <ac:chgData name="Siegbert Rudolph" userId="2af4d44886c067cc" providerId="LiveId" clId="{2374A0FE-1A81-4086-B7EA-17E7D4B2334F}" dt="2023-04-27T21:23:24.985" v="1042" actId="478"/>
          <ac:spMkLst>
            <pc:docMk/>
            <pc:sldMk cId="1710266307" sldId="883"/>
            <ac:spMk id="59" creationId="{A2343CD0-0DBB-498A-934B-37C25EFFC7D0}"/>
          </ac:spMkLst>
        </pc:spChg>
        <pc:spChg chg="del">
          <ac:chgData name="Siegbert Rudolph" userId="2af4d44886c067cc" providerId="LiveId" clId="{2374A0FE-1A81-4086-B7EA-17E7D4B2334F}" dt="2023-04-27T21:25:14.179" v="1057" actId="478"/>
          <ac:spMkLst>
            <pc:docMk/>
            <pc:sldMk cId="1710266307" sldId="883"/>
            <ac:spMk id="60" creationId="{F6C59EFB-6974-4DF6-8A2E-C679A72F2102}"/>
          </ac:spMkLst>
        </pc:sp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10" creationId="{5D5478D5-8BEF-4265-A255-ACDB695EC659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12" creationId="{F1C60B3D-48DA-4F84-9E04-D6B277A72C28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14" creationId="{C1CA4517-1A9E-4C34-99F5-DF497844BF5B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16" creationId="{AC4AB314-8EA8-4F8F-A5A4-F798B1D9535D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18" creationId="{C238E405-7328-4DA1-A21B-DE0467722A3B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20" creationId="{15402B08-3E95-44D4-AACA-E1093FD12E89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22" creationId="{BBA5E9F8-9258-4315-A26F-E19FD49F3703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24" creationId="{73A98A5E-BDA6-4AAB-859C-B18963FCFAA6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26" creationId="{255B3F28-5252-4BC8-A8DB-50BBA54E56A3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28" creationId="{EBCF6355-E4A5-4314-9903-6DFF8DC0F853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32" creationId="{960E41A3-DB0C-4030-AD22-F277F2B25609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34" creationId="{6C472E5F-9514-43DF-8636-5BA39698CFE9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36" creationId="{B3EB282C-F37B-411C-A771-11F1BE94C1F3}"/>
          </ac:picMkLst>
        </pc:picChg>
        <pc:picChg chg="del">
          <ac:chgData name="Siegbert Rudolph" userId="2af4d44886c067cc" providerId="LiveId" clId="{2374A0FE-1A81-4086-B7EA-17E7D4B2334F}" dt="2023-04-29T09:42:23.467" v="13044" actId="478"/>
          <ac:picMkLst>
            <pc:docMk/>
            <pc:sldMk cId="1710266307" sldId="883"/>
            <ac:picMk id="42" creationId="{73E975F7-0321-4ADD-90B7-D7A67D318161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45" creationId="{34D06A45-59B9-4C67-9965-27A6175689EA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47" creationId="{C576A55F-AB5B-4A24-892B-5379F48556FD}"/>
          </ac:picMkLst>
        </pc:picChg>
        <pc:picChg chg="del">
          <ac:chgData name="Siegbert Rudolph" userId="2af4d44886c067cc" providerId="LiveId" clId="{2374A0FE-1A81-4086-B7EA-17E7D4B2334F}" dt="2023-04-27T21:23:24.985" v="1042" actId="478"/>
          <ac:picMkLst>
            <pc:docMk/>
            <pc:sldMk cId="1710266307" sldId="883"/>
            <ac:picMk id="54" creationId="{4BC87920-37E1-4843-B9CF-C2ECA71C55A4}"/>
          </ac:picMkLst>
        </pc:picChg>
        <pc:picChg chg="del mod">
          <ac:chgData name="Siegbert Rudolph" userId="2af4d44886c067cc" providerId="LiveId" clId="{2374A0FE-1A81-4086-B7EA-17E7D4B2334F}" dt="2023-04-27T21:25:43.901" v="1088" actId="478"/>
          <ac:picMkLst>
            <pc:docMk/>
            <pc:sldMk cId="1710266307" sldId="883"/>
            <ac:picMk id="56" creationId="{2E3485E2-D32D-475E-8460-85A94DDE7899}"/>
          </ac:picMkLst>
        </pc:picChg>
      </pc:sldChg>
      <pc:sldChg chg="delSp modSp add del mod delAnim">
        <pc:chgData name="Siegbert Rudolph" userId="2af4d44886c067cc" providerId="LiveId" clId="{2374A0FE-1A81-4086-B7EA-17E7D4B2334F}" dt="2023-04-27T21:22:13.728" v="960" actId="47"/>
        <pc:sldMkLst>
          <pc:docMk/>
          <pc:sldMk cId="3829069451" sldId="883"/>
        </pc:sldMkLst>
        <pc:spChg chg="del">
          <ac:chgData name="Siegbert Rudolph" userId="2af4d44886c067cc" providerId="LiveId" clId="{2374A0FE-1A81-4086-B7EA-17E7D4B2334F}" dt="2023-04-27T21:21:21.988" v="889" actId="478"/>
          <ac:spMkLst>
            <pc:docMk/>
            <pc:sldMk cId="3829069451" sldId="883"/>
            <ac:spMk id="3" creationId="{08D4552B-790B-4EB6-BCF6-B69CC327C8C1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4" creationId="{ABA5834A-BAE5-4D09-A6CB-4D9A7005FD94}"/>
          </ac:spMkLst>
        </pc:spChg>
        <pc:spChg chg="mod">
          <ac:chgData name="Siegbert Rudolph" userId="2af4d44886c067cc" providerId="LiveId" clId="{2374A0FE-1A81-4086-B7EA-17E7D4B2334F}" dt="2023-04-27T21:21:48.855" v="959" actId="14100"/>
          <ac:spMkLst>
            <pc:docMk/>
            <pc:sldMk cId="3829069451" sldId="883"/>
            <ac:spMk id="13" creationId="{BC27657B-C335-4383-9CFD-77023A8F06BB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21" creationId="{5F0D14A1-63A3-4E44-9E87-B0685B69FCB0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25" creationId="{60B91CD1-961B-4DEC-87C1-1C94B2E6ADF9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26" creationId="{60B63151-312B-4A22-ADD2-9A303A72DF24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27" creationId="{DE7BEEE0-941B-446B-B781-672168E2DEFC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28" creationId="{22EEDCF8-D644-4469-8241-06589A58E85A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29" creationId="{606C8938-33DD-4BE2-BE5B-9FEF28338B07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0" creationId="{209E8436-6197-4031-88ED-49F9A087B63C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1" creationId="{C81738BF-0B11-4A02-B649-65854559B3B8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2" creationId="{24EB2F07-5DE0-4B2A-921C-F591A23F8AEF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3" creationId="{AFFE97A8-0918-4EC6-B382-E4C1B0D987E3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4" creationId="{C8D2AAA8-D212-41DC-ACEC-949E4343C2F9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5" creationId="{65D635B9-3A51-455C-B2E5-F1EC71F30F1B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6" creationId="{E8D1D4F6-B364-4A60-B148-2029F52C29E9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7" creationId="{4C9F6891-9B33-498B-8270-7E83B164AC43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8" creationId="{F534605B-BCB3-4F5C-AFD2-5E51978E96DF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39" creationId="{C4DF1500-7E3F-4450-8A53-02A663AADB78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40" creationId="{B93F3227-206C-419B-AB9F-8EC4755B8B51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41" creationId="{C0E3E383-8C91-48E4-8A3D-B99E50149C77}"/>
          </ac:spMkLst>
        </pc:spChg>
        <pc:spChg chg="del">
          <ac:chgData name="Siegbert Rudolph" userId="2af4d44886c067cc" providerId="LiveId" clId="{2374A0FE-1A81-4086-B7EA-17E7D4B2334F}" dt="2023-04-27T21:21:20.243" v="888" actId="478"/>
          <ac:spMkLst>
            <pc:docMk/>
            <pc:sldMk cId="3829069451" sldId="883"/>
            <ac:spMk id="42" creationId="{916DF584-AA1C-4612-9ED1-110E81FCD2CC}"/>
          </ac:spMkLst>
        </pc:spChg>
      </pc:sldChg>
      <pc:sldChg chg="add del">
        <pc:chgData name="Siegbert Rudolph" userId="2af4d44886c067cc" providerId="LiveId" clId="{2374A0FE-1A81-4086-B7EA-17E7D4B2334F}" dt="2023-04-28T07:23:13.629" v="2585" actId="47"/>
        <pc:sldMkLst>
          <pc:docMk/>
          <pc:sldMk cId="595579836" sldId="884"/>
        </pc:sldMkLst>
      </pc:sldChg>
      <pc:sldChg chg="add del">
        <pc:chgData name="Siegbert Rudolph" userId="2af4d44886c067cc" providerId="LiveId" clId="{2374A0FE-1A81-4086-B7EA-17E7D4B2334F}" dt="2023-04-28T06:20:30.821" v="1115" actId="47"/>
        <pc:sldMkLst>
          <pc:docMk/>
          <pc:sldMk cId="1850599862" sldId="884"/>
        </pc:sldMkLst>
      </pc:sldChg>
      <pc:sldChg chg="addSp delSp modSp add mod delAnim modAnim">
        <pc:chgData name="Siegbert Rudolph" userId="2af4d44886c067cc" providerId="LiveId" clId="{2374A0FE-1A81-4086-B7EA-17E7D4B2334F}" dt="2023-05-01T08:43:21.718" v="13235" actId="1076"/>
        <pc:sldMkLst>
          <pc:docMk/>
          <pc:sldMk cId="4148571949" sldId="885"/>
        </pc:sldMkLst>
        <pc:spChg chg="del">
          <ac:chgData name="Siegbert Rudolph" userId="2af4d44886c067cc" providerId="LiveId" clId="{2374A0FE-1A81-4086-B7EA-17E7D4B2334F}" dt="2023-05-01T08:43:21.718" v="13230" actId="478"/>
          <ac:spMkLst>
            <pc:docMk/>
            <pc:sldMk cId="4148571949" sldId="885"/>
            <ac:spMk id="3" creationId="{03117DB1-95F5-27A7-6D61-EE5361AEE07D}"/>
          </ac:spMkLst>
        </pc:spChg>
        <pc:spChg chg="mod">
          <ac:chgData name="Siegbert Rudolph" userId="2af4d44886c067cc" providerId="LiveId" clId="{2374A0FE-1A81-4086-B7EA-17E7D4B2334F}" dt="2023-04-28T07:10:51.337" v="2149" actId="207"/>
          <ac:spMkLst>
            <pc:docMk/>
            <pc:sldMk cId="4148571949" sldId="885"/>
            <ac:spMk id="4" creationId="{2ADB30B0-1350-2983-233D-5E01AB71A210}"/>
          </ac:spMkLst>
        </pc:spChg>
        <pc:spChg chg="mod">
          <ac:chgData name="Siegbert Rudolph" userId="2af4d44886c067cc" providerId="LiveId" clId="{2374A0FE-1A81-4086-B7EA-17E7D4B2334F}" dt="2023-05-01T08:43:21.718" v="13235" actId="1076"/>
          <ac:spMkLst>
            <pc:docMk/>
            <pc:sldMk cId="4148571949" sldId="885"/>
            <ac:spMk id="5" creationId="{376DABC7-6869-AD55-3852-73DD13B165B1}"/>
          </ac:spMkLst>
        </pc:spChg>
        <pc:spChg chg="add del mod">
          <ac:chgData name="Siegbert Rudolph" userId="2af4d44886c067cc" providerId="LiveId" clId="{2374A0FE-1A81-4086-B7EA-17E7D4B2334F}" dt="2023-04-28T15:03:14.367" v="5802" actId="478"/>
          <ac:spMkLst>
            <pc:docMk/>
            <pc:sldMk cId="4148571949" sldId="885"/>
            <ac:spMk id="5" creationId="{ED2275EE-8260-0FB6-F870-7027926EF84F}"/>
          </ac:spMkLst>
        </pc:spChg>
        <pc:spChg chg="add del mod">
          <ac:chgData name="Siegbert Rudolph" userId="2af4d44886c067cc" providerId="LiveId" clId="{2374A0FE-1A81-4086-B7EA-17E7D4B2334F}" dt="2023-04-28T15:03:11.508" v="5801" actId="478"/>
          <ac:spMkLst>
            <pc:docMk/>
            <pc:sldMk cId="4148571949" sldId="885"/>
            <ac:spMk id="6" creationId="{30C31716-44B3-5751-139D-B6229E9A79B8}"/>
          </ac:spMkLst>
        </pc:spChg>
        <pc:spChg chg="add mod">
          <ac:chgData name="Siegbert Rudolph" userId="2af4d44886c067cc" providerId="LiveId" clId="{2374A0FE-1A81-4086-B7EA-17E7D4B2334F}" dt="2023-04-28T15:05:11.226" v="5909" actId="1076"/>
          <ac:spMkLst>
            <pc:docMk/>
            <pc:sldMk cId="4148571949" sldId="885"/>
            <ac:spMk id="7" creationId="{287B5903-EC78-AC40-ADD1-73386083C81B}"/>
          </ac:spMkLst>
        </pc:spChg>
        <pc:spChg chg="add mod">
          <ac:chgData name="Siegbert Rudolph" userId="2af4d44886c067cc" providerId="LiveId" clId="{2374A0FE-1A81-4086-B7EA-17E7D4B2334F}" dt="2023-04-28T15:05:11.226" v="5909" actId="1076"/>
          <ac:spMkLst>
            <pc:docMk/>
            <pc:sldMk cId="4148571949" sldId="885"/>
            <ac:spMk id="8" creationId="{178D8C2A-B70F-31B1-774D-165A03A9744A}"/>
          </ac:spMkLst>
        </pc:spChg>
        <pc:spChg chg="add mod">
          <ac:chgData name="Siegbert Rudolph" userId="2af4d44886c067cc" providerId="LiveId" clId="{2374A0FE-1A81-4086-B7EA-17E7D4B2334F}" dt="2023-04-28T15:03:30.309" v="5862" actId="20577"/>
          <ac:spMkLst>
            <pc:docMk/>
            <pc:sldMk cId="4148571949" sldId="885"/>
            <ac:spMk id="9" creationId="{5AC10333-DE6F-C15C-759E-334263688853}"/>
          </ac:spMkLst>
        </pc:spChg>
        <pc:spChg chg="add mod">
          <ac:chgData name="Siegbert Rudolph" userId="2af4d44886c067cc" providerId="LiveId" clId="{2374A0FE-1A81-4086-B7EA-17E7D4B2334F}" dt="2023-04-28T15:03:47.727" v="5906" actId="1036"/>
          <ac:spMkLst>
            <pc:docMk/>
            <pc:sldMk cId="4148571949" sldId="885"/>
            <ac:spMk id="10" creationId="{856F4141-CB31-F696-7A62-C53E94E7D598}"/>
          </ac:spMkLst>
        </pc:spChg>
        <pc:spChg chg="add mod ord">
          <ac:chgData name="Siegbert Rudolph" userId="2af4d44886c067cc" providerId="LiveId" clId="{2374A0FE-1A81-4086-B7EA-17E7D4B2334F}" dt="2023-04-28T15:12:03.155" v="6185" actId="167"/>
          <ac:spMkLst>
            <pc:docMk/>
            <pc:sldMk cId="4148571949" sldId="885"/>
            <ac:spMk id="11" creationId="{B4D5CB19-91C2-2593-DF61-AD208B162D0E}"/>
          </ac:spMkLst>
        </pc:spChg>
        <pc:spChg chg="add mod ord">
          <ac:chgData name="Siegbert Rudolph" userId="2af4d44886c067cc" providerId="LiveId" clId="{2374A0FE-1A81-4086-B7EA-17E7D4B2334F}" dt="2023-04-28T15:11:40.016" v="6183" actId="20577"/>
          <ac:spMkLst>
            <pc:docMk/>
            <pc:sldMk cId="4148571949" sldId="885"/>
            <ac:spMk id="12" creationId="{2B93F1A8-B067-5A6A-69AA-297FC7C77459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12" creationId="{D5EEF3C9-EB84-BBBA-75E3-251717480866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29" creationId="{6CE9685C-8F3E-969C-CFF5-A067CD3FA4D3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43" creationId="{F57CC8A6-DDE0-E186-F3D0-9431C03654B8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61" creationId="{16FDC913-0E8B-5C0B-E01B-CC60A3A9BD74}"/>
          </ac:spMkLst>
        </pc:spChg>
        <pc:spChg chg="mod">
          <ac:chgData name="Siegbert Rudolph" userId="2af4d44886c067cc" providerId="LiveId" clId="{2374A0FE-1A81-4086-B7EA-17E7D4B2334F}" dt="2023-04-28T07:31:25.659" v="2839" actId="552"/>
          <ac:spMkLst>
            <pc:docMk/>
            <pc:sldMk cId="4148571949" sldId="885"/>
            <ac:spMk id="68" creationId="{DAB9D4AC-F811-457F-BFC9-20435CA10BC5}"/>
          </ac:spMkLst>
        </pc:spChg>
        <pc:spChg chg="mod">
          <ac:chgData name="Siegbert Rudolph" userId="2af4d44886c067cc" providerId="LiveId" clId="{2374A0FE-1A81-4086-B7EA-17E7D4B2334F}" dt="2023-04-28T07:31:25.659" v="2839" actId="552"/>
          <ac:spMkLst>
            <pc:docMk/>
            <pc:sldMk cId="4148571949" sldId="885"/>
            <ac:spMk id="69" creationId="{DA1E9051-8130-42A8-BF5A-57D33C1F35C7}"/>
          </ac:spMkLst>
        </pc:spChg>
        <pc:spChg chg="mod">
          <ac:chgData name="Siegbert Rudolph" userId="2af4d44886c067cc" providerId="LiveId" clId="{2374A0FE-1A81-4086-B7EA-17E7D4B2334F}" dt="2023-04-28T07:31:25.659" v="2839" actId="552"/>
          <ac:spMkLst>
            <pc:docMk/>
            <pc:sldMk cId="4148571949" sldId="885"/>
            <ac:spMk id="76" creationId="{E39578E9-AFDC-4515-A5AF-4196606F3E9B}"/>
          </ac:spMkLst>
        </pc:spChg>
        <pc:spChg chg="mod">
          <ac:chgData name="Siegbert Rudolph" userId="2af4d44886c067cc" providerId="LiveId" clId="{2374A0FE-1A81-4086-B7EA-17E7D4B2334F}" dt="2023-04-28T07:31:25.659" v="2839" actId="552"/>
          <ac:spMkLst>
            <pc:docMk/>
            <pc:sldMk cId="4148571949" sldId="885"/>
            <ac:spMk id="77" creationId="{6A634609-B5D1-47A3-BEC4-A604F229AAA8}"/>
          </ac:spMkLst>
        </pc:spChg>
        <pc:spChg chg="mod">
          <ac:chgData name="Siegbert Rudolph" userId="2af4d44886c067cc" providerId="LiveId" clId="{2374A0FE-1A81-4086-B7EA-17E7D4B2334F}" dt="2023-04-28T07:37:29.166" v="3322" actId="1035"/>
          <ac:spMkLst>
            <pc:docMk/>
            <pc:sldMk cId="4148571949" sldId="885"/>
            <ac:spMk id="80" creationId="{0B080135-E62D-4380-A9C7-3190C058F203}"/>
          </ac:spMkLst>
        </pc:spChg>
        <pc:spChg chg="mod">
          <ac:chgData name="Siegbert Rudolph" userId="2af4d44886c067cc" providerId="LiveId" clId="{2374A0FE-1A81-4086-B7EA-17E7D4B2334F}" dt="2023-04-28T07:37:29.166" v="3322" actId="1035"/>
          <ac:spMkLst>
            <pc:docMk/>
            <pc:sldMk cId="4148571949" sldId="885"/>
            <ac:spMk id="81" creationId="{274880D4-19F8-40F9-9983-21723B964403}"/>
          </ac:spMkLst>
        </pc:spChg>
        <pc:spChg chg="del">
          <ac:chgData name="Siegbert Rudolph" userId="2af4d44886c067cc" providerId="LiveId" clId="{2374A0FE-1A81-4086-B7EA-17E7D4B2334F}" dt="2023-04-28T06:54:13.202" v="1839" actId="478"/>
          <ac:spMkLst>
            <pc:docMk/>
            <pc:sldMk cId="4148571949" sldId="885"/>
            <ac:spMk id="86" creationId="{DFCB0399-EB38-476A-B60F-E5536612B787}"/>
          </ac:spMkLst>
        </pc:spChg>
        <pc:spChg chg="del">
          <ac:chgData name="Siegbert Rudolph" userId="2af4d44886c067cc" providerId="LiveId" clId="{2374A0FE-1A81-4086-B7EA-17E7D4B2334F}" dt="2023-04-28T06:54:09.829" v="1838" actId="478"/>
          <ac:spMkLst>
            <pc:docMk/>
            <pc:sldMk cId="4148571949" sldId="885"/>
            <ac:spMk id="87" creationId="{2E171FED-5967-4F29-A756-B4F793B1870C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88" creationId="{5607A69C-2530-F275-A494-AAEE6D3778A6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93" creationId="{4DABD30C-76F5-E02C-AEE9-326C7736D732}"/>
          </ac:spMkLst>
        </pc:spChg>
        <pc:spChg chg="del">
          <ac:chgData name="Siegbert Rudolph" userId="2af4d44886c067cc" providerId="LiveId" clId="{2374A0FE-1A81-4086-B7EA-17E7D4B2334F}" dt="2023-04-28T06:48:26.528" v="1597" actId="478"/>
          <ac:spMkLst>
            <pc:docMk/>
            <pc:sldMk cId="4148571949" sldId="885"/>
            <ac:spMk id="95" creationId="{D8C79767-2889-4325-CA7B-F16EC3379CB2}"/>
          </ac:spMkLst>
        </pc:spChg>
      </pc:sldChg>
      <pc:sldChg chg="addSp delSp modSp add mod delAnim modAnim">
        <pc:chgData name="Siegbert Rudolph" userId="2af4d44886c067cc" providerId="LiveId" clId="{2374A0FE-1A81-4086-B7EA-17E7D4B2334F}" dt="2023-05-01T08:43:21.728" v="13241" actId="1076"/>
        <pc:sldMkLst>
          <pc:docMk/>
          <pc:sldMk cId="3184041224" sldId="886"/>
        </pc:sldMkLst>
        <pc:spChg chg="mod">
          <ac:chgData name="Siegbert Rudolph" userId="2af4d44886c067cc" providerId="LiveId" clId="{2374A0FE-1A81-4086-B7EA-17E7D4B2334F}" dt="2023-05-01T08:43:21.728" v="13241" actId="1076"/>
          <ac:spMkLst>
            <pc:docMk/>
            <pc:sldMk cId="3184041224" sldId="886"/>
            <ac:spMk id="2" creationId="{2D7B46A9-8AE6-71F1-EC00-512B9E38C0BE}"/>
          </ac:spMkLst>
        </pc:spChg>
        <pc:spChg chg="del">
          <ac:chgData name="Siegbert Rudolph" userId="2af4d44886c067cc" providerId="LiveId" clId="{2374A0FE-1A81-4086-B7EA-17E7D4B2334F}" dt="2023-04-28T10:50:49.197" v="4978" actId="478"/>
          <ac:spMkLst>
            <pc:docMk/>
            <pc:sldMk cId="3184041224" sldId="886"/>
            <ac:spMk id="2" creationId="{7B68C36E-4976-44F8-9030-E80DF1E52487}"/>
          </ac:spMkLst>
        </pc:spChg>
        <pc:spChg chg="del">
          <ac:chgData name="Siegbert Rudolph" userId="2af4d44886c067cc" providerId="LiveId" clId="{2374A0FE-1A81-4086-B7EA-17E7D4B2334F}" dt="2023-05-01T08:43:21.718" v="13236" actId="478"/>
          <ac:spMkLst>
            <pc:docMk/>
            <pc:sldMk cId="3184041224" sldId="886"/>
            <ac:spMk id="3" creationId="{03117DB1-95F5-27A7-6D61-EE5361AEE07D}"/>
          </ac:spMkLst>
        </pc:spChg>
        <pc:spChg chg="del mod ord">
          <ac:chgData name="Siegbert Rudolph" userId="2af4d44886c067cc" providerId="LiveId" clId="{2374A0FE-1A81-4086-B7EA-17E7D4B2334F}" dt="2023-04-28T15:13:50.966" v="6190" actId="478"/>
          <ac:spMkLst>
            <pc:docMk/>
            <pc:sldMk cId="3184041224" sldId="886"/>
            <ac:spMk id="4" creationId="{2ADB30B0-1350-2983-233D-5E01AB71A210}"/>
          </ac:spMkLst>
        </pc:spChg>
        <pc:spChg chg="add del mod ord">
          <ac:chgData name="Siegbert Rudolph" userId="2af4d44886c067cc" providerId="LiveId" clId="{2374A0FE-1A81-4086-B7EA-17E7D4B2334F}" dt="2023-04-28T10:50:22.273" v="4977" actId="478"/>
          <ac:spMkLst>
            <pc:docMk/>
            <pc:sldMk cId="3184041224" sldId="886"/>
            <ac:spMk id="5" creationId="{0CFC1C16-4237-40D6-AEA2-8DD50C5B9BD6}"/>
          </ac:spMkLst>
        </pc:spChg>
        <pc:spChg chg="del">
          <ac:chgData name="Siegbert Rudolph" userId="2af4d44886c067cc" providerId="LiveId" clId="{2374A0FE-1A81-4086-B7EA-17E7D4B2334F}" dt="2023-04-28T07:12:32.970" v="2196" actId="478"/>
          <ac:spMkLst>
            <pc:docMk/>
            <pc:sldMk cId="3184041224" sldId="886"/>
            <ac:spMk id="5" creationId="{ED2275EE-8260-0FB6-F870-7027926EF84F}"/>
          </ac:spMkLst>
        </pc:spChg>
        <pc:spChg chg="del">
          <ac:chgData name="Siegbert Rudolph" userId="2af4d44886c067cc" providerId="LiveId" clId="{2374A0FE-1A81-4086-B7EA-17E7D4B2334F}" dt="2023-04-28T07:12:32.970" v="2196" actId="478"/>
          <ac:spMkLst>
            <pc:docMk/>
            <pc:sldMk cId="3184041224" sldId="886"/>
            <ac:spMk id="6" creationId="{30C31716-44B3-5751-139D-B6229E9A79B8}"/>
          </ac:spMkLst>
        </pc:spChg>
        <pc:spChg chg="add mod">
          <ac:chgData name="Siegbert Rudolph" userId="2af4d44886c067cc" providerId="LiveId" clId="{2374A0FE-1A81-4086-B7EA-17E7D4B2334F}" dt="2023-04-28T10:50:51.001" v="4979"/>
          <ac:spMkLst>
            <pc:docMk/>
            <pc:sldMk cId="3184041224" sldId="886"/>
            <ac:spMk id="6" creationId="{8615CEDC-1F47-D284-6ADA-E2A499B45E28}"/>
          </ac:spMkLst>
        </pc:spChg>
        <pc:spChg chg="del">
          <ac:chgData name="Siegbert Rudolph" userId="2af4d44886c067cc" providerId="LiveId" clId="{2374A0FE-1A81-4086-B7EA-17E7D4B2334F}" dt="2023-04-28T07:13:22.840" v="2206" actId="478"/>
          <ac:spMkLst>
            <pc:docMk/>
            <pc:sldMk cId="3184041224" sldId="886"/>
            <ac:spMk id="7" creationId="{287B5903-EC78-AC40-ADD1-73386083C81B}"/>
          </ac:spMkLst>
        </pc:spChg>
        <pc:spChg chg="add mod ord">
          <ac:chgData name="Siegbert Rudolph" userId="2af4d44886c067cc" providerId="LiveId" clId="{2374A0FE-1A81-4086-B7EA-17E7D4B2334F}" dt="2023-04-28T15:00:47.334" v="5719" actId="167"/>
          <ac:spMkLst>
            <pc:docMk/>
            <pc:sldMk cId="3184041224" sldId="886"/>
            <ac:spMk id="7" creationId="{6B1AD364-0128-86C5-CDA8-0B5306BA5FB8}"/>
          </ac:spMkLst>
        </pc:spChg>
        <pc:spChg chg="del">
          <ac:chgData name="Siegbert Rudolph" userId="2af4d44886c067cc" providerId="LiveId" clId="{2374A0FE-1A81-4086-B7EA-17E7D4B2334F}" dt="2023-04-28T07:12:35.732" v="2197" actId="478"/>
          <ac:spMkLst>
            <pc:docMk/>
            <pc:sldMk cId="3184041224" sldId="886"/>
            <ac:spMk id="8" creationId="{178D8C2A-B70F-31B1-774D-165A03A9744A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21" creationId="{BF91F891-A500-4B06-8AAB-1EFB250B4176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68" creationId="{DAB9D4AC-F811-457F-BFC9-20435CA10BC5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69" creationId="{DA1E9051-8130-42A8-BF5A-57D33C1F35C7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70" creationId="{D96A90C4-B8E8-44D8-9012-7CA02C5B9CB2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71" creationId="{6D72BF62-659F-4176-9372-AA73DD811F9D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72" creationId="{6F52D30A-CBBA-4220-BBEA-3FB2E3B2F802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73" creationId="{CAEE52EA-B727-488A-A584-BCB617E9DCE5}"/>
          </ac:spMkLst>
        </pc:spChg>
        <pc:spChg chg="del">
          <ac:chgData name="Siegbert Rudolph" userId="2af4d44886c067cc" providerId="LiveId" clId="{2374A0FE-1A81-4086-B7EA-17E7D4B2334F}" dt="2023-04-28T07:10:16.855" v="2146" actId="478"/>
          <ac:spMkLst>
            <pc:docMk/>
            <pc:sldMk cId="3184041224" sldId="886"/>
            <ac:spMk id="75" creationId="{20DBB0E8-4DDF-4520-B2D0-1C9960A1BFAE}"/>
          </ac:spMkLst>
        </pc:spChg>
        <pc:spChg chg="del">
          <ac:chgData name="Siegbert Rudolph" userId="2af4d44886c067cc" providerId="LiveId" clId="{2374A0FE-1A81-4086-B7EA-17E7D4B2334F}" dt="2023-04-28T07:12:32.970" v="2196" actId="478"/>
          <ac:spMkLst>
            <pc:docMk/>
            <pc:sldMk cId="3184041224" sldId="886"/>
            <ac:spMk id="76" creationId="{E39578E9-AFDC-4515-A5AF-4196606F3E9B}"/>
          </ac:spMkLst>
        </pc:spChg>
        <pc:spChg chg="del">
          <ac:chgData name="Siegbert Rudolph" userId="2af4d44886c067cc" providerId="LiveId" clId="{2374A0FE-1A81-4086-B7EA-17E7D4B2334F}" dt="2023-04-28T07:12:32.970" v="2196" actId="478"/>
          <ac:spMkLst>
            <pc:docMk/>
            <pc:sldMk cId="3184041224" sldId="886"/>
            <ac:spMk id="77" creationId="{6A634609-B5D1-47A3-BEC4-A604F229AAA8}"/>
          </ac:spMkLst>
        </pc:spChg>
        <pc:spChg chg="del mod">
          <ac:chgData name="Siegbert Rudolph" userId="2af4d44886c067cc" providerId="LiveId" clId="{2374A0FE-1A81-4086-B7EA-17E7D4B2334F}" dt="2023-04-28T15:13:55.964" v="6191" actId="478"/>
          <ac:spMkLst>
            <pc:docMk/>
            <pc:sldMk cId="3184041224" sldId="886"/>
            <ac:spMk id="80" creationId="{0B080135-E62D-4380-A9C7-3190C058F203}"/>
          </ac:spMkLst>
        </pc:spChg>
        <pc:spChg chg="del mod">
          <ac:chgData name="Siegbert Rudolph" userId="2af4d44886c067cc" providerId="LiveId" clId="{2374A0FE-1A81-4086-B7EA-17E7D4B2334F}" dt="2023-04-28T15:13:55.964" v="6191" actId="478"/>
          <ac:spMkLst>
            <pc:docMk/>
            <pc:sldMk cId="3184041224" sldId="886"/>
            <ac:spMk id="81" creationId="{274880D4-19F8-40F9-9983-21723B964403}"/>
          </ac:spMkLst>
        </pc:spChg>
      </pc:sldChg>
      <pc:sldChg chg="addSp delSp modSp add mod delAnim modAnim">
        <pc:chgData name="Siegbert Rudolph" userId="2af4d44886c067cc" providerId="LiveId" clId="{2374A0FE-1A81-4086-B7EA-17E7D4B2334F}" dt="2023-05-01T08:43:21.734" v="13253" actId="1076"/>
        <pc:sldMkLst>
          <pc:docMk/>
          <pc:sldMk cId="2788930907" sldId="887"/>
        </pc:sldMkLst>
        <pc:spChg chg="del">
          <ac:chgData name="Siegbert Rudolph" userId="2af4d44886c067cc" providerId="LiveId" clId="{2374A0FE-1A81-4086-B7EA-17E7D4B2334F}" dt="2023-05-01T08:43:21.734" v="13248" actId="478"/>
          <ac:spMkLst>
            <pc:docMk/>
            <pc:sldMk cId="2788930907" sldId="887"/>
            <ac:spMk id="3" creationId="{03117DB1-95F5-27A7-6D61-EE5361AEE07D}"/>
          </ac:spMkLst>
        </pc:spChg>
        <pc:spChg chg="mod ord">
          <ac:chgData name="Siegbert Rudolph" userId="2af4d44886c067cc" providerId="LiveId" clId="{2374A0FE-1A81-4086-B7EA-17E7D4B2334F}" dt="2023-04-28T15:02:09.695" v="5769" actId="20577"/>
          <ac:spMkLst>
            <pc:docMk/>
            <pc:sldMk cId="2788930907" sldId="887"/>
            <ac:spMk id="4" creationId="{2ADB30B0-1350-2983-233D-5E01AB71A210}"/>
          </ac:spMkLst>
        </pc:spChg>
        <pc:spChg chg="add del mod">
          <ac:chgData name="Siegbert Rudolph" userId="2af4d44886c067cc" providerId="LiveId" clId="{2374A0FE-1A81-4086-B7EA-17E7D4B2334F}" dt="2023-04-28T07:22:41.850" v="2583" actId="478"/>
          <ac:spMkLst>
            <pc:docMk/>
            <pc:sldMk cId="2788930907" sldId="887"/>
            <ac:spMk id="5" creationId="{9C6C5DEA-842C-532C-18DC-AF52CDD321F6}"/>
          </ac:spMkLst>
        </pc:spChg>
        <pc:spChg chg="mod">
          <ac:chgData name="Siegbert Rudolph" userId="2af4d44886c067cc" providerId="LiveId" clId="{2374A0FE-1A81-4086-B7EA-17E7D4B2334F}" dt="2023-05-01T08:43:21.734" v="13253" actId="1076"/>
          <ac:spMkLst>
            <pc:docMk/>
            <pc:sldMk cId="2788930907" sldId="887"/>
            <ac:spMk id="5" creationId="{9D10FCE5-F407-C493-B868-F2217DB99B84}"/>
          </ac:spMkLst>
        </pc:spChg>
        <pc:spChg chg="add del mod">
          <ac:chgData name="Siegbert Rudolph" userId="2af4d44886c067cc" providerId="LiveId" clId="{2374A0FE-1A81-4086-B7EA-17E7D4B2334F}" dt="2023-04-28T10:48:24.451" v="4965" actId="478"/>
          <ac:spMkLst>
            <pc:docMk/>
            <pc:sldMk cId="2788930907" sldId="887"/>
            <ac:spMk id="5" creationId="{E91D617E-A78A-6CC4-E416-E86625E61512}"/>
          </ac:spMkLst>
        </pc:spChg>
        <pc:spChg chg="add del mod">
          <ac:chgData name="Siegbert Rudolph" userId="2af4d44886c067cc" providerId="LiveId" clId="{2374A0FE-1A81-4086-B7EA-17E7D4B2334F}" dt="2023-04-28T07:22:41.850" v="2583" actId="478"/>
          <ac:spMkLst>
            <pc:docMk/>
            <pc:sldMk cId="2788930907" sldId="887"/>
            <ac:spMk id="6" creationId="{3BF9E260-7918-9E93-32F3-6EF5BD2BD8C1}"/>
          </ac:spMkLst>
        </pc:spChg>
        <pc:spChg chg="add mod ord">
          <ac:chgData name="Siegbert Rudolph" userId="2af4d44886c067cc" providerId="LiveId" clId="{2374A0FE-1A81-4086-B7EA-17E7D4B2334F}" dt="2023-04-28T15:02:00.636" v="5753" actId="167"/>
          <ac:spMkLst>
            <pc:docMk/>
            <pc:sldMk cId="2788930907" sldId="887"/>
            <ac:spMk id="6" creationId="{AAC92ED0-9902-45E1-CBF2-7F5679262EE7}"/>
          </ac:spMkLst>
        </pc:spChg>
        <pc:spChg chg="add del mod">
          <ac:chgData name="Siegbert Rudolph" userId="2af4d44886c067cc" providerId="LiveId" clId="{2374A0FE-1A81-4086-B7EA-17E7D4B2334F}" dt="2023-04-28T07:22:45.931" v="2584" actId="478"/>
          <ac:spMkLst>
            <pc:docMk/>
            <pc:sldMk cId="2788930907" sldId="887"/>
            <ac:spMk id="7" creationId="{4EDE9B93-9461-5039-540A-5AB2D08B874E}"/>
          </ac:spMkLst>
        </pc:spChg>
        <pc:spChg chg="add del mod">
          <ac:chgData name="Siegbert Rudolph" userId="2af4d44886c067cc" providerId="LiveId" clId="{2374A0FE-1A81-4086-B7EA-17E7D4B2334F}" dt="2023-04-28T07:22:45.931" v="2584" actId="478"/>
          <ac:spMkLst>
            <pc:docMk/>
            <pc:sldMk cId="2788930907" sldId="887"/>
            <ac:spMk id="8" creationId="{AA3C2513-E2B4-24F4-D6F6-50C6D3ADD9AB}"/>
          </ac:spMkLst>
        </pc:spChg>
        <pc:spChg chg="mod">
          <ac:chgData name="Siegbert Rudolph" userId="2af4d44886c067cc" providerId="LiveId" clId="{2374A0FE-1A81-4086-B7EA-17E7D4B2334F}" dt="2023-04-28T07:14:07.453" v="2249" actId="554"/>
          <ac:spMkLst>
            <pc:docMk/>
            <pc:sldMk cId="2788930907" sldId="887"/>
            <ac:spMk id="80" creationId="{0B080135-E62D-4380-A9C7-3190C058F203}"/>
          </ac:spMkLst>
        </pc:spChg>
        <pc:spChg chg="mod">
          <ac:chgData name="Siegbert Rudolph" userId="2af4d44886c067cc" providerId="LiveId" clId="{2374A0FE-1A81-4086-B7EA-17E7D4B2334F}" dt="2023-04-28T07:14:18.247" v="2250" actId="20577"/>
          <ac:spMkLst>
            <pc:docMk/>
            <pc:sldMk cId="2788930907" sldId="887"/>
            <ac:spMk id="81" creationId="{274880D4-19F8-40F9-9983-21723B964403}"/>
          </ac:spMkLst>
        </pc:spChg>
      </pc:sldChg>
      <pc:sldChg chg="addSp delSp modSp add mod delAnim modAnim">
        <pc:chgData name="Siegbert Rudolph" userId="2af4d44886c067cc" providerId="LiveId" clId="{2374A0FE-1A81-4086-B7EA-17E7D4B2334F}" dt="2023-05-01T08:43:21.734" v="13259" actId="1076"/>
        <pc:sldMkLst>
          <pc:docMk/>
          <pc:sldMk cId="2573156209" sldId="888"/>
        </pc:sldMkLst>
        <pc:spChg chg="del">
          <ac:chgData name="Siegbert Rudolph" userId="2af4d44886c067cc" providerId="LiveId" clId="{2374A0FE-1A81-4086-B7EA-17E7D4B2334F}" dt="2023-05-01T08:43:21.734" v="13254" actId="478"/>
          <ac:spMkLst>
            <pc:docMk/>
            <pc:sldMk cId="2573156209" sldId="888"/>
            <ac:spMk id="3" creationId="{03117DB1-95F5-27A7-6D61-EE5361AEE07D}"/>
          </ac:spMkLst>
        </pc:spChg>
        <pc:spChg chg="add del mod">
          <ac:chgData name="Siegbert Rudolph" userId="2af4d44886c067cc" providerId="LiveId" clId="{2374A0FE-1A81-4086-B7EA-17E7D4B2334F}" dt="2023-04-29T06:31:37.224" v="7799" actId="108"/>
          <ac:spMkLst>
            <pc:docMk/>
            <pc:sldMk cId="2573156209" sldId="888"/>
            <ac:spMk id="4" creationId="{2ADB30B0-1350-2983-233D-5E01AB71A210}"/>
          </ac:spMkLst>
        </pc:spChg>
        <pc:spChg chg="mod">
          <ac:chgData name="Siegbert Rudolph" userId="2af4d44886c067cc" providerId="LiveId" clId="{2374A0FE-1A81-4086-B7EA-17E7D4B2334F}" dt="2023-04-29T06:30:47.539" v="7782" actId="1076"/>
          <ac:spMkLst>
            <pc:docMk/>
            <pc:sldMk cId="2573156209" sldId="888"/>
            <ac:spMk id="5" creationId="{9C6C5DEA-842C-532C-18DC-AF52CDD321F6}"/>
          </ac:spMkLst>
        </pc:spChg>
        <pc:spChg chg="mod">
          <ac:chgData name="Siegbert Rudolph" userId="2af4d44886c067cc" providerId="LiveId" clId="{2374A0FE-1A81-4086-B7EA-17E7D4B2334F}" dt="2023-04-29T06:30:59.747" v="7783" actId="13926"/>
          <ac:spMkLst>
            <pc:docMk/>
            <pc:sldMk cId="2573156209" sldId="888"/>
            <ac:spMk id="6" creationId="{3BF9E260-7918-9E93-32F3-6EF5BD2BD8C1}"/>
          </ac:spMkLst>
        </pc:spChg>
        <pc:spChg chg="add mod">
          <ac:chgData name="Siegbert Rudolph" userId="2af4d44886c067cc" providerId="LiveId" clId="{2374A0FE-1A81-4086-B7EA-17E7D4B2334F}" dt="2023-04-29T06:32:38.814" v="7851" actId="1036"/>
          <ac:spMkLst>
            <pc:docMk/>
            <pc:sldMk cId="2573156209" sldId="888"/>
            <ac:spMk id="7" creationId="{3309F563-8003-BC52-B604-6E83FB2910CC}"/>
          </ac:spMkLst>
        </pc:spChg>
        <pc:spChg chg="del">
          <ac:chgData name="Siegbert Rudolph" userId="2af4d44886c067cc" providerId="LiveId" clId="{2374A0FE-1A81-4086-B7EA-17E7D4B2334F}" dt="2023-04-28T08:17:01.621" v="3323" actId="478"/>
          <ac:spMkLst>
            <pc:docMk/>
            <pc:sldMk cId="2573156209" sldId="888"/>
            <ac:spMk id="7" creationId="{4EDE9B93-9461-5039-540A-5AB2D08B874E}"/>
          </ac:spMkLst>
        </pc:spChg>
        <pc:spChg chg="del">
          <ac:chgData name="Siegbert Rudolph" userId="2af4d44886c067cc" providerId="LiveId" clId="{2374A0FE-1A81-4086-B7EA-17E7D4B2334F}" dt="2023-04-28T08:17:01.621" v="3323" actId="478"/>
          <ac:spMkLst>
            <pc:docMk/>
            <pc:sldMk cId="2573156209" sldId="888"/>
            <ac:spMk id="8" creationId="{AA3C2513-E2B4-24F4-D6F6-50C6D3ADD9AB}"/>
          </ac:spMkLst>
        </pc:spChg>
        <pc:spChg chg="add mod">
          <ac:chgData name="Siegbert Rudolph" userId="2af4d44886c067cc" providerId="LiveId" clId="{2374A0FE-1A81-4086-B7EA-17E7D4B2334F}" dt="2023-04-29T06:32:38.814" v="7851" actId="1036"/>
          <ac:spMkLst>
            <pc:docMk/>
            <pc:sldMk cId="2573156209" sldId="888"/>
            <ac:spMk id="8" creationId="{CBDA32D1-3A02-E8E7-2AE3-92437480694C}"/>
          </ac:spMkLst>
        </pc:spChg>
        <pc:spChg chg="mod">
          <ac:chgData name="Siegbert Rudolph" userId="2af4d44886c067cc" providerId="LiveId" clId="{2374A0FE-1A81-4086-B7EA-17E7D4B2334F}" dt="2023-05-01T08:43:21.734" v="13259" actId="1076"/>
          <ac:spMkLst>
            <pc:docMk/>
            <pc:sldMk cId="2573156209" sldId="888"/>
            <ac:spMk id="9" creationId="{5AD683E7-34C6-96EC-D9D2-02EA56D6D661}"/>
          </ac:spMkLst>
        </pc:spChg>
        <pc:spChg chg="del">
          <ac:chgData name="Siegbert Rudolph" userId="2af4d44886c067cc" providerId="LiveId" clId="{2374A0FE-1A81-4086-B7EA-17E7D4B2334F}" dt="2023-04-28T08:33:49.072" v="4209" actId="478"/>
          <ac:spMkLst>
            <pc:docMk/>
            <pc:sldMk cId="2573156209" sldId="888"/>
            <ac:spMk id="80" creationId="{0B080135-E62D-4380-A9C7-3190C058F203}"/>
          </ac:spMkLst>
        </pc:spChg>
        <pc:spChg chg="del">
          <ac:chgData name="Siegbert Rudolph" userId="2af4d44886c067cc" providerId="LiveId" clId="{2374A0FE-1A81-4086-B7EA-17E7D4B2334F}" dt="2023-04-28T08:33:49.072" v="4209" actId="478"/>
          <ac:spMkLst>
            <pc:docMk/>
            <pc:sldMk cId="2573156209" sldId="888"/>
            <ac:spMk id="81" creationId="{274880D4-19F8-40F9-9983-21723B964403}"/>
          </ac:spMkLst>
        </pc:spChg>
      </pc:sldChg>
      <pc:sldChg chg="addSp delSp modSp add del mod addAnim delAnim modAnim">
        <pc:chgData name="Siegbert Rudolph" userId="2af4d44886c067cc" providerId="LiveId" clId="{2374A0FE-1A81-4086-B7EA-17E7D4B2334F}" dt="2023-04-28T08:57:19.265" v="4909" actId="47"/>
        <pc:sldMkLst>
          <pc:docMk/>
          <pc:sldMk cId="1114168252" sldId="889"/>
        </pc:sldMkLst>
        <pc:spChg chg="del">
          <ac:chgData name="Siegbert Rudolph" userId="2af4d44886c067cc" providerId="LiveId" clId="{2374A0FE-1A81-4086-B7EA-17E7D4B2334F}" dt="2023-04-28T08:23:18.428" v="3699" actId="478"/>
          <ac:spMkLst>
            <pc:docMk/>
            <pc:sldMk cId="1114168252" sldId="889"/>
            <ac:spMk id="2" creationId="{7B68C36E-4976-44F8-9030-E80DF1E52487}"/>
          </ac:spMkLst>
        </pc:spChg>
        <pc:spChg chg="add del mod">
          <ac:chgData name="Siegbert Rudolph" userId="2af4d44886c067cc" providerId="LiveId" clId="{2374A0FE-1A81-4086-B7EA-17E7D4B2334F}" dt="2023-04-28T08:24:39.857" v="3830" actId="478"/>
          <ac:spMkLst>
            <pc:docMk/>
            <pc:sldMk cId="1114168252" sldId="889"/>
            <ac:spMk id="4" creationId="{5558145B-9341-5FCF-567F-76BDC3F61BD1}"/>
          </ac:spMkLst>
        </pc:spChg>
        <pc:spChg chg="add del mod">
          <ac:chgData name="Siegbert Rudolph" userId="2af4d44886c067cc" providerId="LiveId" clId="{2374A0FE-1A81-4086-B7EA-17E7D4B2334F}" dt="2023-04-28T08:57:03.555" v="4871" actId="21"/>
          <ac:spMkLst>
            <pc:docMk/>
            <pc:sldMk cId="1114168252" sldId="889"/>
            <ac:spMk id="5" creationId="{252F6E20-9A8E-80B7-EC5D-1F9879B7FD77}"/>
          </ac:spMkLst>
        </pc:spChg>
        <pc:spChg chg="add del mod">
          <ac:chgData name="Siegbert Rudolph" userId="2af4d44886c067cc" providerId="LiveId" clId="{2374A0FE-1A81-4086-B7EA-17E7D4B2334F}" dt="2023-04-28T08:57:03.555" v="4871" actId="21"/>
          <ac:spMkLst>
            <pc:docMk/>
            <pc:sldMk cId="1114168252" sldId="889"/>
            <ac:spMk id="6" creationId="{40E222C7-FF0B-599B-2649-DC1CFE13E2B3}"/>
          </ac:spMkLst>
        </pc:spChg>
        <pc:spChg chg="add del">
          <ac:chgData name="Siegbert Rudolph" userId="2af4d44886c067cc" providerId="LiveId" clId="{2374A0FE-1A81-4086-B7EA-17E7D4B2334F}" dt="2023-04-28T08:23:37.370" v="3705" actId="478"/>
          <ac:spMkLst>
            <pc:docMk/>
            <pc:sldMk cId="1114168252" sldId="889"/>
            <ac:spMk id="21" creationId="{BF91F891-A500-4B06-8AAB-1EFB250B4176}"/>
          </ac:spMkLst>
        </pc:spChg>
        <pc:spChg chg="del mod">
          <ac:chgData name="Siegbert Rudolph" userId="2af4d44886c067cc" providerId="LiveId" clId="{2374A0FE-1A81-4086-B7EA-17E7D4B2334F}" dt="2023-04-28T08:56:25.329" v="4755" actId="478"/>
          <ac:spMkLst>
            <pc:docMk/>
            <pc:sldMk cId="1114168252" sldId="889"/>
            <ac:spMk id="34" creationId="{0A1ACA90-0B30-4CFF-BA0D-B04EE9D35815}"/>
          </ac:spMkLst>
        </pc:spChg>
        <pc:spChg chg="add del">
          <ac:chgData name="Siegbert Rudolph" userId="2af4d44886c067cc" providerId="LiveId" clId="{2374A0FE-1A81-4086-B7EA-17E7D4B2334F}" dt="2023-04-28T08:56:23.217" v="4753" actId="478"/>
          <ac:spMkLst>
            <pc:docMk/>
            <pc:sldMk cId="1114168252" sldId="889"/>
            <ac:spMk id="35" creationId="{99A7E0B6-93ED-4684-A3BA-1CE51B1C64F1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59" creationId="{1EFD3681-D984-4925-8333-4AA9DEDCE09F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85" creationId="{C3D1CF36-810B-4553-9069-0E3BBD7DB1AF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86" creationId="{7902F80F-37C4-4A61-8BC4-D1B615C65B9D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89" creationId="{86A0D69B-7854-4646-B728-2F661938131E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90" creationId="{33ECF8D4-3671-4579-BCF5-CD8D4498CF60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93" creationId="{30761623-2801-46D8-A60E-5FDC7D3CE562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94" creationId="{99050F10-F394-4717-8100-BDEA6E8916F5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97" creationId="{33925D58-AD4C-45C4-9FF3-AA189C997FA0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98" creationId="{7349CE12-A050-48BF-A525-4EBEEE2EDD79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101" creationId="{1944FB50-074C-4587-A36F-590C84A85F90}"/>
          </ac:spMkLst>
        </pc:spChg>
        <pc:spChg chg="add 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102" creationId="{A91BCDCB-9B23-484C-852F-C510D60454D6}"/>
          </ac:spMkLst>
        </pc:spChg>
        <pc:spChg chg="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105" creationId="{589BF3E2-2147-42CC-9384-9E6AF2E26BDC}"/>
          </ac:spMkLst>
        </pc:spChg>
        <pc:spChg chg="del">
          <ac:chgData name="Siegbert Rudolph" userId="2af4d44886c067cc" providerId="LiveId" clId="{2374A0FE-1A81-4086-B7EA-17E7D4B2334F}" dt="2023-04-28T08:23:35.720" v="3704" actId="478"/>
          <ac:spMkLst>
            <pc:docMk/>
            <pc:sldMk cId="1114168252" sldId="889"/>
            <ac:spMk id="106" creationId="{86C2C661-AE68-4EF8-A5A0-F7A6CC24443B}"/>
          </ac:spMkLst>
        </pc:spChg>
        <pc:spChg chg="del">
          <ac:chgData name="Siegbert Rudolph" userId="2af4d44886c067cc" providerId="LiveId" clId="{2374A0FE-1A81-4086-B7EA-17E7D4B2334F}" dt="2023-04-28T08:23:39.851" v="3706" actId="478"/>
          <ac:spMkLst>
            <pc:docMk/>
            <pc:sldMk cId="1114168252" sldId="889"/>
            <ac:spMk id="110" creationId="{ED31E05C-1C29-4A9D-BD2F-154DDAD29AB6}"/>
          </ac:spMkLst>
        </pc:spChg>
        <pc:spChg chg="del">
          <ac:chgData name="Siegbert Rudolph" userId="2af4d44886c067cc" providerId="LiveId" clId="{2374A0FE-1A81-4086-B7EA-17E7D4B2334F}" dt="2023-04-28T08:23:39.851" v="3706" actId="478"/>
          <ac:spMkLst>
            <pc:docMk/>
            <pc:sldMk cId="1114168252" sldId="889"/>
            <ac:spMk id="111" creationId="{739E68FC-D0FA-4A8C-93CC-03E05FC4AEEB}"/>
          </ac:spMkLst>
        </pc:spChg>
        <pc:spChg chg="del">
          <ac:chgData name="Siegbert Rudolph" userId="2af4d44886c067cc" providerId="LiveId" clId="{2374A0FE-1A81-4086-B7EA-17E7D4B2334F}" dt="2023-04-28T08:23:39.851" v="3706" actId="478"/>
          <ac:spMkLst>
            <pc:docMk/>
            <pc:sldMk cId="1114168252" sldId="889"/>
            <ac:spMk id="114" creationId="{97C273A7-5FC4-4DF7-99D6-1BB0A6B047AC}"/>
          </ac:spMkLst>
        </pc:spChg>
        <pc:spChg chg="del">
          <ac:chgData name="Siegbert Rudolph" userId="2af4d44886c067cc" providerId="LiveId" clId="{2374A0FE-1A81-4086-B7EA-17E7D4B2334F}" dt="2023-04-28T08:23:39.851" v="3706" actId="478"/>
          <ac:spMkLst>
            <pc:docMk/>
            <pc:sldMk cId="1114168252" sldId="889"/>
            <ac:spMk id="115" creationId="{CA6DAF8B-E6DB-4F16-80F1-94078798FD0D}"/>
          </ac:spMkLst>
        </pc:spChg>
        <pc:spChg chg="del">
          <ac:chgData name="Siegbert Rudolph" userId="2af4d44886c067cc" providerId="LiveId" clId="{2374A0FE-1A81-4086-B7EA-17E7D4B2334F}" dt="2023-04-28T08:23:18.428" v="3699" actId="478"/>
          <ac:spMkLst>
            <pc:docMk/>
            <pc:sldMk cId="1114168252" sldId="889"/>
            <ac:spMk id="119" creationId="{95FEFD9F-2A30-4DB5-A0E9-BDD94810E36A}"/>
          </ac:spMkLst>
        </pc:spChg>
        <pc:spChg chg="del">
          <ac:chgData name="Siegbert Rudolph" userId="2af4d44886c067cc" providerId="LiveId" clId="{2374A0FE-1A81-4086-B7EA-17E7D4B2334F}" dt="2023-04-28T08:23:18.428" v="3699" actId="478"/>
          <ac:spMkLst>
            <pc:docMk/>
            <pc:sldMk cId="1114168252" sldId="889"/>
            <ac:spMk id="120" creationId="{387D606E-AA76-45F6-9A68-4A286047FE2D}"/>
          </ac:spMkLst>
        </pc:spChg>
        <pc:spChg chg="del mod">
          <ac:chgData name="Siegbert Rudolph" userId="2af4d44886c067cc" providerId="LiveId" clId="{2374A0FE-1A81-4086-B7EA-17E7D4B2334F}" dt="2023-04-28T08:57:03.555" v="4871" actId="21"/>
          <ac:spMkLst>
            <pc:docMk/>
            <pc:sldMk cId="1114168252" sldId="889"/>
            <ac:spMk id="121" creationId="{D6880F00-4301-4F8A-AF22-B68A323459F4}"/>
          </ac:spMkLst>
        </pc:spChg>
        <pc:spChg chg="del mod">
          <ac:chgData name="Siegbert Rudolph" userId="2af4d44886c067cc" providerId="LiveId" clId="{2374A0FE-1A81-4086-B7EA-17E7D4B2334F}" dt="2023-04-28T08:57:03.555" v="4871" actId="21"/>
          <ac:spMkLst>
            <pc:docMk/>
            <pc:sldMk cId="1114168252" sldId="889"/>
            <ac:spMk id="122" creationId="{CDE0FBA1-2BD9-4418-84E9-26053A245424}"/>
          </ac:spMkLst>
        </pc:spChg>
        <pc:picChg chg="mod">
          <ac:chgData name="Siegbert Rudolph" userId="2af4d44886c067cc" providerId="LiveId" clId="{2374A0FE-1A81-4086-B7EA-17E7D4B2334F}" dt="2023-04-28T08:25:23.136" v="3833" actId="1076"/>
          <ac:picMkLst>
            <pc:docMk/>
            <pc:sldMk cId="1114168252" sldId="889"/>
            <ac:picMk id="60" creationId="{9F729AA9-2CD9-4F5B-9CD5-F055148217C0}"/>
          </ac:picMkLst>
        </pc:picChg>
      </pc:sldChg>
      <pc:sldChg chg="delSp modSp add mod modAnim">
        <pc:chgData name="Siegbert Rudolph" userId="2af4d44886c067cc" providerId="LiveId" clId="{2374A0FE-1A81-4086-B7EA-17E7D4B2334F}" dt="2023-05-01T08:43:21.734" v="13247" actId="1076"/>
        <pc:sldMkLst>
          <pc:docMk/>
          <pc:sldMk cId="4220298392" sldId="889"/>
        </pc:sldMkLst>
        <pc:spChg chg="mod">
          <ac:chgData name="Siegbert Rudolph" userId="2af4d44886c067cc" providerId="LiveId" clId="{2374A0FE-1A81-4086-B7EA-17E7D4B2334F}" dt="2023-05-01T08:43:21.734" v="13247" actId="1076"/>
          <ac:spMkLst>
            <pc:docMk/>
            <pc:sldMk cId="4220298392" sldId="889"/>
            <ac:spMk id="2" creationId="{D31605E4-31A3-7A42-F9DB-8FDE163B33AA}"/>
          </ac:spMkLst>
        </pc:spChg>
        <pc:spChg chg="del">
          <ac:chgData name="Siegbert Rudolph" userId="2af4d44886c067cc" providerId="LiveId" clId="{2374A0FE-1A81-4086-B7EA-17E7D4B2334F}" dt="2023-05-01T08:43:21.728" v="13242" actId="478"/>
          <ac:spMkLst>
            <pc:docMk/>
            <pc:sldMk cId="4220298392" sldId="889"/>
            <ac:spMk id="3" creationId="{03117DB1-95F5-27A7-6D61-EE5361AEE07D}"/>
          </ac:spMkLst>
        </pc:spChg>
      </pc:sldChg>
      <pc:sldChg chg="delSp modSp add mod modAnim">
        <pc:chgData name="Siegbert Rudolph" userId="2af4d44886c067cc" providerId="LiveId" clId="{2374A0FE-1A81-4086-B7EA-17E7D4B2334F}" dt="2023-05-01T08:43:21.750" v="13271" actId="1076"/>
        <pc:sldMkLst>
          <pc:docMk/>
          <pc:sldMk cId="3526349564" sldId="890"/>
        </pc:sldMkLst>
        <pc:spChg chg="del">
          <ac:chgData name="Siegbert Rudolph" userId="2af4d44886c067cc" providerId="LiveId" clId="{2374A0FE-1A81-4086-B7EA-17E7D4B2334F}" dt="2023-05-01T08:43:21.734" v="13266" actId="478"/>
          <ac:spMkLst>
            <pc:docMk/>
            <pc:sldMk cId="3526349564" sldId="890"/>
            <ac:spMk id="3" creationId="{E9A3271F-7769-EBFF-F648-09778DB64DBB}"/>
          </ac:spMkLst>
        </pc:spChg>
        <pc:spChg chg="mod">
          <ac:chgData name="Siegbert Rudolph" userId="2af4d44886c067cc" providerId="LiveId" clId="{2374A0FE-1A81-4086-B7EA-17E7D4B2334F}" dt="2023-05-01T08:43:21.750" v="13271" actId="1076"/>
          <ac:spMkLst>
            <pc:docMk/>
            <pc:sldMk cId="3526349564" sldId="890"/>
            <ac:spMk id="5" creationId="{B5044243-6E2B-E58E-CC25-AB260694F4D4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53" creationId="{E8CCCCD1-0191-4975-8C05-2C05A7BCFF47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54" creationId="{319B359A-6C69-4A75-B522-2FC1419E019A}"/>
          </ac:spMkLst>
        </pc:spChg>
        <pc:spChg chg="mod">
          <ac:chgData name="Siegbert Rudolph" userId="2af4d44886c067cc" providerId="LiveId" clId="{2374A0FE-1A81-4086-B7EA-17E7D4B2334F}" dt="2023-04-29T07:27:54.297" v="10447" actId="207"/>
          <ac:spMkLst>
            <pc:docMk/>
            <pc:sldMk cId="3526349564" sldId="890"/>
            <ac:spMk id="61" creationId="{832EAF04-DF4E-4CAC-BF5F-CD4D6B391C47}"/>
          </ac:spMkLst>
        </pc:spChg>
        <pc:spChg chg="mod">
          <ac:chgData name="Siegbert Rudolph" userId="2af4d44886c067cc" providerId="LiveId" clId="{2374A0FE-1A81-4086-B7EA-17E7D4B2334F}" dt="2023-04-29T07:42:05.691" v="10753" actId="1035"/>
          <ac:spMkLst>
            <pc:docMk/>
            <pc:sldMk cId="3526349564" sldId="890"/>
            <ac:spMk id="62" creationId="{3E710067-20F5-4BFD-8348-6549ED6EFBAD}"/>
          </ac:spMkLst>
        </pc:spChg>
        <pc:spChg chg="mod">
          <ac:chgData name="Siegbert Rudolph" userId="2af4d44886c067cc" providerId="LiveId" clId="{2374A0FE-1A81-4086-B7EA-17E7D4B2334F}" dt="2023-04-29T07:41:55.141" v="10746" actId="1076"/>
          <ac:spMkLst>
            <pc:docMk/>
            <pc:sldMk cId="3526349564" sldId="890"/>
            <ac:spMk id="64" creationId="{2FBA9771-69A5-4E9E-8C5C-A526092B4F3E}"/>
          </ac:spMkLst>
        </pc:spChg>
        <pc:spChg chg="mod">
          <ac:chgData name="Siegbert Rudolph" userId="2af4d44886c067cc" providerId="LiveId" clId="{2374A0FE-1A81-4086-B7EA-17E7D4B2334F}" dt="2023-04-29T07:42:05.691" v="10753" actId="1035"/>
          <ac:spMkLst>
            <pc:docMk/>
            <pc:sldMk cId="3526349564" sldId="890"/>
            <ac:spMk id="65" creationId="{100AB32B-72B6-4E15-9D7D-0A7FA4570F9E}"/>
          </ac:spMkLst>
        </pc:spChg>
        <pc:spChg chg="mod">
          <ac:chgData name="Siegbert Rudolph" userId="2af4d44886c067cc" providerId="LiveId" clId="{2374A0FE-1A81-4086-B7EA-17E7D4B2334F}" dt="2023-04-29T07:42:21.774" v="10754" actId="1076"/>
          <ac:spMkLst>
            <pc:docMk/>
            <pc:sldMk cId="3526349564" sldId="890"/>
            <ac:spMk id="66" creationId="{E09E249F-EBE4-4E89-9AB7-3288F2286A57}"/>
          </ac:spMkLst>
        </pc:spChg>
        <pc:spChg chg="mod">
          <ac:chgData name="Siegbert Rudolph" userId="2af4d44886c067cc" providerId="LiveId" clId="{2374A0FE-1A81-4086-B7EA-17E7D4B2334F}" dt="2023-04-29T07:45:41.948" v="10811" actId="554"/>
          <ac:spMkLst>
            <pc:docMk/>
            <pc:sldMk cId="3526349564" sldId="890"/>
            <ac:spMk id="70" creationId="{6BEDC389-E36A-46FD-AA97-CDA05CCD1784}"/>
          </ac:spMkLst>
        </pc:spChg>
        <pc:spChg chg="mod">
          <ac:chgData name="Siegbert Rudolph" userId="2af4d44886c067cc" providerId="LiveId" clId="{2374A0FE-1A81-4086-B7EA-17E7D4B2334F}" dt="2023-04-29T07:45:11.904" v="10810" actId="1037"/>
          <ac:spMkLst>
            <pc:docMk/>
            <pc:sldMk cId="3526349564" sldId="890"/>
            <ac:spMk id="72" creationId="{0392DED8-B002-4E5F-9482-98416F721A02}"/>
          </ac:spMkLst>
        </pc:spChg>
        <pc:spChg chg="mod">
          <ac:chgData name="Siegbert Rudolph" userId="2af4d44886c067cc" providerId="LiveId" clId="{2374A0FE-1A81-4086-B7EA-17E7D4B2334F}" dt="2023-04-29T07:45:41.948" v="10811" actId="554"/>
          <ac:spMkLst>
            <pc:docMk/>
            <pc:sldMk cId="3526349564" sldId="890"/>
            <ac:spMk id="79" creationId="{BA70B039-AA79-419E-B76A-3E5D20521B63}"/>
          </ac:spMkLst>
        </pc:spChg>
        <pc:spChg chg="mod">
          <ac:chgData name="Siegbert Rudolph" userId="2af4d44886c067cc" providerId="LiveId" clId="{2374A0FE-1A81-4086-B7EA-17E7D4B2334F}" dt="2023-04-29T07:45:11.904" v="10810" actId="1037"/>
          <ac:spMkLst>
            <pc:docMk/>
            <pc:sldMk cId="3526349564" sldId="890"/>
            <ac:spMk id="80" creationId="{C4A4A9A2-9904-454C-BE72-1460A9FA9F92}"/>
          </ac:spMkLst>
        </pc:spChg>
        <pc:spChg chg="mod">
          <ac:chgData name="Siegbert Rudolph" userId="2af4d44886c067cc" providerId="LiveId" clId="{2374A0FE-1A81-4086-B7EA-17E7D4B2334F}" dt="2023-04-29T07:45:11.904" v="10810" actId="1037"/>
          <ac:spMkLst>
            <pc:docMk/>
            <pc:sldMk cId="3526349564" sldId="890"/>
            <ac:spMk id="82" creationId="{4A5BB0B1-2724-40A5-830C-EC658A02AB64}"/>
          </ac:spMkLst>
        </pc:spChg>
        <pc:spChg chg="mod">
          <ac:chgData name="Siegbert Rudolph" userId="2af4d44886c067cc" providerId="LiveId" clId="{2374A0FE-1A81-4086-B7EA-17E7D4B2334F}" dt="2023-04-29T07:45:11.904" v="10810" actId="1037"/>
          <ac:spMkLst>
            <pc:docMk/>
            <pc:sldMk cId="3526349564" sldId="890"/>
            <ac:spMk id="83" creationId="{452261E2-02B7-4BEC-8DAA-5F194F52579A}"/>
          </ac:spMkLst>
        </pc:spChg>
        <pc:spChg chg="mod">
          <ac:chgData name="Siegbert Rudolph" userId="2af4d44886c067cc" providerId="LiveId" clId="{2374A0FE-1A81-4086-B7EA-17E7D4B2334F}" dt="2023-04-29T07:04:36.248" v="9983" actId="14100"/>
          <ac:spMkLst>
            <pc:docMk/>
            <pc:sldMk cId="3526349564" sldId="890"/>
            <ac:spMk id="94" creationId="{7A4E57AB-B5C2-472C-9D3B-D1FAD5D5203C}"/>
          </ac:spMkLst>
        </pc:spChg>
        <pc:spChg chg="mod">
          <ac:chgData name="Siegbert Rudolph" userId="2af4d44886c067cc" providerId="LiveId" clId="{2374A0FE-1A81-4086-B7EA-17E7D4B2334F}" dt="2023-04-29T07:04:09.020" v="9982" actId="20577"/>
          <ac:spMkLst>
            <pc:docMk/>
            <pc:sldMk cId="3526349564" sldId="890"/>
            <ac:spMk id="95" creationId="{916998EC-4F79-4CDD-879F-A212CF9DD6D4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97" creationId="{E7BC04B6-8B24-424B-9500-68A7A0356857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99" creationId="{A0BB2802-84CD-4807-A1D4-07B4FEB7ED97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00" creationId="{D4DE555B-2B51-49B8-9868-ABAB2BC2710C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01" creationId="{5DC3FD43-5BA8-41DC-8409-3E68045A2BAC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10" creationId="{DC1CFA4D-41DF-47E0-AC1E-84FAEE28E057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12" creationId="{E2729C38-ABA0-4F5A-B8D9-B6A95AFC6125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13" creationId="{A7C902DE-DF8B-4419-B605-73C5B5818518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14" creationId="{38C1A244-D3D8-439F-A949-6948F1D38639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15" creationId="{6A7E22E9-66E2-4872-9B12-E0BEC6FAB72D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184" creationId="{6D8B974C-C064-4124-BE74-AAA8FC7EDD83}"/>
          </ac:spMkLst>
        </pc:spChg>
        <pc:spChg chg="mod">
          <ac:chgData name="Siegbert Rudolph" userId="2af4d44886c067cc" providerId="LiveId" clId="{2374A0FE-1A81-4086-B7EA-17E7D4B2334F}" dt="2023-04-29T07:42:43.462" v="10772" actId="1036"/>
          <ac:spMkLst>
            <pc:docMk/>
            <pc:sldMk cId="3526349564" sldId="890"/>
            <ac:spMk id="200" creationId="{CB3FDCDC-C354-4A8C-A74D-DB3DDB908B3C}"/>
          </ac:spMkLst>
        </pc:spChg>
        <pc:picChg chg="mod">
          <ac:chgData name="Siegbert Rudolph" userId="2af4d44886c067cc" providerId="LiveId" clId="{2374A0FE-1A81-4086-B7EA-17E7D4B2334F}" dt="2023-04-29T07:42:43.462" v="10772" actId="1036"/>
          <ac:picMkLst>
            <pc:docMk/>
            <pc:sldMk cId="3526349564" sldId="890"/>
            <ac:picMk id="2" creationId="{B7C4A67E-E86C-4AED-A403-DA0418304B0B}"/>
          </ac:picMkLst>
        </pc:picChg>
        <pc:picChg chg="mod">
          <ac:chgData name="Siegbert Rudolph" userId="2af4d44886c067cc" providerId="LiveId" clId="{2374A0FE-1A81-4086-B7EA-17E7D4B2334F}" dt="2023-04-29T07:42:43.462" v="10772" actId="1036"/>
          <ac:picMkLst>
            <pc:docMk/>
            <pc:sldMk cId="3526349564" sldId="890"/>
            <ac:picMk id="4" creationId="{A6B6AA3C-8857-4C6C-81DB-DFCB3727EBC4}"/>
          </ac:picMkLst>
        </pc:picChg>
      </pc:sldChg>
    </pc:docChg>
  </pc:docChgLst>
  <pc:docChgLst>
    <pc:chgData name="Siegbert Rudolph" userId="2af4d44886c067cc" providerId="LiveId" clId="{6AF104E2-CCEE-4EE2-B33C-CB7052C4CFB4}"/>
    <pc:docChg chg="custSel modSld">
      <pc:chgData name="Siegbert Rudolph" userId="2af4d44886c067cc" providerId="LiveId" clId="{6AF104E2-CCEE-4EE2-B33C-CB7052C4CFB4}" dt="2021-10-07T16:01:32.472" v="197" actId="1076"/>
      <pc:docMkLst>
        <pc:docMk/>
      </pc:docMkLst>
      <pc:sldChg chg="delSp modSp mod">
        <pc:chgData name="Siegbert Rudolph" userId="2af4d44886c067cc" providerId="LiveId" clId="{6AF104E2-CCEE-4EE2-B33C-CB7052C4CFB4}" dt="2021-10-07T16:01:32.362" v="47" actId="1076"/>
        <pc:sldMkLst>
          <pc:docMk/>
          <pc:sldMk cId="290233675" sldId="806"/>
        </pc:sldMkLst>
        <pc:spChg chg="mod">
          <ac:chgData name="Siegbert Rudolph" userId="2af4d44886c067cc" providerId="LiveId" clId="{6AF104E2-CCEE-4EE2-B33C-CB7052C4CFB4}" dt="2021-10-07T16:01:32.362" v="47" actId="1076"/>
          <ac:spMkLst>
            <pc:docMk/>
            <pc:sldMk cId="290233675" sldId="806"/>
            <ac:spMk id="3" creationId="{A5585838-F159-4E45-AA0F-E3086FCFEAF5}"/>
          </ac:spMkLst>
        </pc:spChg>
        <pc:spChg chg="del">
          <ac:chgData name="Siegbert Rudolph" userId="2af4d44886c067cc" providerId="LiveId" clId="{6AF104E2-CCEE-4EE2-B33C-CB7052C4CFB4}" dt="2021-10-07T16:01:32.362" v="42" actId="478"/>
          <ac:spMkLst>
            <pc:docMk/>
            <pc:sldMk cId="290233675" sldId="806"/>
            <ac:spMk id="5" creationId="{38784598-F30F-4CD6-A27A-EEC20CE8C9B1}"/>
          </ac:spMkLst>
        </pc:spChg>
      </pc:sldChg>
      <pc:sldChg chg="delSp modSp mod">
        <pc:chgData name="Siegbert Rudolph" userId="2af4d44886c067cc" providerId="LiveId" clId="{6AF104E2-CCEE-4EE2-B33C-CB7052C4CFB4}" dt="2021-10-07T16:01:32.362" v="53" actId="1076"/>
        <pc:sldMkLst>
          <pc:docMk/>
          <pc:sldMk cId="2935922806" sldId="809"/>
        </pc:sldMkLst>
        <pc:spChg chg="mod">
          <ac:chgData name="Siegbert Rudolph" userId="2af4d44886c067cc" providerId="LiveId" clId="{6AF104E2-CCEE-4EE2-B33C-CB7052C4CFB4}" dt="2021-10-07T16:01:32.362" v="53" actId="1076"/>
          <ac:spMkLst>
            <pc:docMk/>
            <pc:sldMk cId="2935922806" sldId="809"/>
            <ac:spMk id="3" creationId="{53C7A3FD-FC8B-4F8E-BBB0-020F7FA562BE}"/>
          </ac:spMkLst>
        </pc:spChg>
        <pc:spChg chg="del">
          <ac:chgData name="Siegbert Rudolph" userId="2af4d44886c067cc" providerId="LiveId" clId="{6AF104E2-CCEE-4EE2-B33C-CB7052C4CFB4}" dt="2021-10-07T16:01:32.362" v="48" actId="478"/>
          <ac:spMkLst>
            <pc:docMk/>
            <pc:sldMk cId="2935922806" sldId="809"/>
            <ac:spMk id="5" creationId="{1AD0BFD3-DE39-4103-A3FE-84D3B25E138B}"/>
          </ac:spMkLst>
        </pc:spChg>
      </pc:sldChg>
      <pc:sldChg chg="delSp modSp mod">
        <pc:chgData name="Siegbert Rudolph" userId="2af4d44886c067cc" providerId="LiveId" clId="{6AF104E2-CCEE-4EE2-B33C-CB7052C4CFB4}" dt="2021-10-07T16:01:32.378" v="59" actId="1076"/>
        <pc:sldMkLst>
          <pc:docMk/>
          <pc:sldMk cId="1191483191" sldId="810"/>
        </pc:sldMkLst>
        <pc:spChg chg="mod">
          <ac:chgData name="Siegbert Rudolph" userId="2af4d44886c067cc" providerId="LiveId" clId="{6AF104E2-CCEE-4EE2-B33C-CB7052C4CFB4}" dt="2021-10-07T16:01:32.378" v="59" actId="1076"/>
          <ac:spMkLst>
            <pc:docMk/>
            <pc:sldMk cId="1191483191" sldId="810"/>
            <ac:spMk id="3" creationId="{2362721B-2DC4-4BAF-81B7-BE2937CA6F3A}"/>
          </ac:spMkLst>
        </pc:spChg>
        <pc:spChg chg="del">
          <ac:chgData name="Siegbert Rudolph" userId="2af4d44886c067cc" providerId="LiveId" clId="{6AF104E2-CCEE-4EE2-B33C-CB7052C4CFB4}" dt="2021-10-07T16:01:32.378" v="54" actId="478"/>
          <ac:spMkLst>
            <pc:docMk/>
            <pc:sldMk cId="1191483191" sldId="810"/>
            <ac:spMk id="4" creationId="{34907F50-FBCD-4ED7-AE29-D443BB9CD841}"/>
          </ac:spMkLst>
        </pc:spChg>
      </pc:sldChg>
      <pc:sldChg chg="delSp modSp mod">
        <pc:chgData name="Siegbert Rudolph" userId="2af4d44886c067cc" providerId="LiveId" clId="{6AF104E2-CCEE-4EE2-B33C-CB7052C4CFB4}" dt="2021-10-07T16:01:32.393" v="71" actId="1076"/>
        <pc:sldMkLst>
          <pc:docMk/>
          <pc:sldMk cId="2579472381" sldId="811"/>
        </pc:sldMkLst>
        <pc:spChg chg="mod">
          <ac:chgData name="Siegbert Rudolph" userId="2af4d44886c067cc" providerId="LiveId" clId="{6AF104E2-CCEE-4EE2-B33C-CB7052C4CFB4}" dt="2021-10-07T16:01:32.393" v="71" actId="1076"/>
          <ac:spMkLst>
            <pc:docMk/>
            <pc:sldMk cId="2579472381" sldId="811"/>
            <ac:spMk id="4" creationId="{63F8F038-2CBC-43B7-9141-F4F0B4743FD9}"/>
          </ac:spMkLst>
        </pc:spChg>
        <pc:spChg chg="del">
          <ac:chgData name="Siegbert Rudolph" userId="2af4d44886c067cc" providerId="LiveId" clId="{6AF104E2-CCEE-4EE2-B33C-CB7052C4CFB4}" dt="2021-10-07T16:01:32.378" v="66" actId="478"/>
          <ac:spMkLst>
            <pc:docMk/>
            <pc:sldMk cId="2579472381" sldId="811"/>
            <ac:spMk id="5" creationId="{7BC50706-6987-4E6E-BFEF-1FD3D22E9F4C}"/>
          </ac:spMkLst>
        </pc:spChg>
      </pc:sldChg>
      <pc:sldChg chg="delSp modSp mod">
        <pc:chgData name="Siegbert Rudolph" userId="2af4d44886c067cc" providerId="LiveId" clId="{6AF104E2-CCEE-4EE2-B33C-CB7052C4CFB4}" dt="2021-10-07T16:01:32.393" v="77" actId="1076"/>
        <pc:sldMkLst>
          <pc:docMk/>
          <pc:sldMk cId="1369615060" sldId="812"/>
        </pc:sldMkLst>
        <pc:spChg chg="mod">
          <ac:chgData name="Siegbert Rudolph" userId="2af4d44886c067cc" providerId="LiveId" clId="{6AF104E2-CCEE-4EE2-B33C-CB7052C4CFB4}" dt="2021-10-07T16:01:32.393" v="77" actId="1076"/>
          <ac:spMkLst>
            <pc:docMk/>
            <pc:sldMk cId="1369615060" sldId="812"/>
            <ac:spMk id="12" creationId="{EA4974A9-36F1-4ECD-B997-426D91648233}"/>
          </ac:spMkLst>
        </pc:spChg>
        <pc:spChg chg="del">
          <ac:chgData name="Siegbert Rudolph" userId="2af4d44886c067cc" providerId="LiveId" clId="{6AF104E2-CCEE-4EE2-B33C-CB7052C4CFB4}" dt="2021-10-07T16:01:32.393" v="72" actId="478"/>
          <ac:spMkLst>
            <pc:docMk/>
            <pc:sldMk cId="1369615060" sldId="812"/>
            <ac:spMk id="22" creationId="{1A0E2CA9-E055-4305-B1D0-BB9D30919F59}"/>
          </ac:spMkLst>
        </pc:spChg>
      </pc:sldChg>
      <pc:sldChg chg="delSp modSp mod">
        <pc:chgData name="Siegbert Rudolph" userId="2af4d44886c067cc" providerId="LiveId" clId="{6AF104E2-CCEE-4EE2-B33C-CB7052C4CFB4}" dt="2021-10-07T16:01:32.393" v="89" actId="1076"/>
        <pc:sldMkLst>
          <pc:docMk/>
          <pc:sldMk cId="897225545" sldId="813"/>
        </pc:sldMkLst>
        <pc:spChg chg="mod">
          <ac:chgData name="Siegbert Rudolph" userId="2af4d44886c067cc" providerId="LiveId" clId="{6AF104E2-CCEE-4EE2-B33C-CB7052C4CFB4}" dt="2021-10-07T16:01:32.393" v="89" actId="1076"/>
          <ac:spMkLst>
            <pc:docMk/>
            <pc:sldMk cId="897225545" sldId="813"/>
            <ac:spMk id="3" creationId="{7FC66833-7B20-4EB5-A6B3-09B87208603A}"/>
          </ac:spMkLst>
        </pc:spChg>
        <pc:spChg chg="del">
          <ac:chgData name="Siegbert Rudolph" userId="2af4d44886c067cc" providerId="LiveId" clId="{6AF104E2-CCEE-4EE2-B33C-CB7052C4CFB4}" dt="2021-10-07T16:01:32.393" v="84" actId="478"/>
          <ac:spMkLst>
            <pc:docMk/>
            <pc:sldMk cId="897225545" sldId="813"/>
            <ac:spMk id="12" creationId="{71DBAC5B-4BDD-45F5-8054-42881DBC433F}"/>
          </ac:spMkLst>
        </pc:spChg>
      </pc:sldChg>
      <pc:sldChg chg="delSp modSp mod">
        <pc:chgData name="Siegbert Rudolph" userId="2af4d44886c067cc" providerId="LiveId" clId="{6AF104E2-CCEE-4EE2-B33C-CB7052C4CFB4}" dt="2021-10-07T16:01:32.456" v="173" actId="1076"/>
        <pc:sldMkLst>
          <pc:docMk/>
          <pc:sldMk cId="728121749" sldId="815"/>
        </pc:sldMkLst>
        <pc:spChg chg="mod">
          <ac:chgData name="Siegbert Rudolph" userId="2af4d44886c067cc" providerId="LiveId" clId="{6AF104E2-CCEE-4EE2-B33C-CB7052C4CFB4}" dt="2021-10-07T16:01:32.456" v="173" actId="1076"/>
          <ac:spMkLst>
            <pc:docMk/>
            <pc:sldMk cId="728121749" sldId="815"/>
            <ac:spMk id="2" creationId="{5E9B202C-137C-4422-A765-59FD12CC3E6A}"/>
          </ac:spMkLst>
        </pc:spChg>
        <pc:spChg chg="del">
          <ac:chgData name="Siegbert Rudolph" userId="2af4d44886c067cc" providerId="LiveId" clId="{6AF104E2-CCEE-4EE2-B33C-CB7052C4CFB4}" dt="2021-10-07T16:01:32.440" v="168" actId="478"/>
          <ac:spMkLst>
            <pc:docMk/>
            <pc:sldMk cId="728121749" sldId="815"/>
            <ac:spMk id="3" creationId="{8BD7FBCB-E182-4B12-8595-D7C18459B758}"/>
          </ac:spMkLst>
        </pc:spChg>
      </pc:sldChg>
      <pc:sldChg chg="delSp modSp mod">
        <pc:chgData name="Siegbert Rudolph" userId="2af4d44886c067cc" providerId="LiveId" clId="{6AF104E2-CCEE-4EE2-B33C-CB7052C4CFB4}" dt="2021-10-07T16:01:32.347" v="17" actId="1076"/>
        <pc:sldMkLst>
          <pc:docMk/>
          <pc:sldMk cId="1093700322" sldId="816"/>
        </pc:sldMkLst>
        <pc:spChg chg="mod">
          <ac:chgData name="Siegbert Rudolph" userId="2af4d44886c067cc" providerId="LiveId" clId="{6AF104E2-CCEE-4EE2-B33C-CB7052C4CFB4}" dt="2021-10-07T16:01:32.347" v="17" actId="1076"/>
          <ac:spMkLst>
            <pc:docMk/>
            <pc:sldMk cId="1093700322" sldId="816"/>
            <ac:spMk id="2" creationId="{047C91E0-6826-4C92-AE20-D0DD7D46D1DA}"/>
          </ac:spMkLst>
        </pc:spChg>
        <pc:spChg chg="del">
          <ac:chgData name="Siegbert Rudolph" userId="2af4d44886c067cc" providerId="LiveId" clId="{6AF104E2-CCEE-4EE2-B33C-CB7052C4CFB4}" dt="2021-10-07T16:01:32.347" v="12" actId="478"/>
          <ac:spMkLst>
            <pc:docMk/>
            <pc:sldMk cId="1093700322" sldId="816"/>
            <ac:spMk id="3" creationId="{3E92DE44-EBD7-4DD8-B9B3-66BE312E7D90}"/>
          </ac:spMkLst>
        </pc:spChg>
      </pc:sldChg>
      <pc:sldChg chg="delSp modSp mod">
        <pc:chgData name="Siegbert Rudolph" userId="2af4d44886c067cc" providerId="LiveId" clId="{6AF104E2-CCEE-4EE2-B33C-CB7052C4CFB4}" dt="2021-10-07T16:01:32.347" v="29" actId="1076"/>
        <pc:sldMkLst>
          <pc:docMk/>
          <pc:sldMk cId="4179578959" sldId="819"/>
        </pc:sldMkLst>
        <pc:spChg chg="mod">
          <ac:chgData name="Siegbert Rudolph" userId="2af4d44886c067cc" providerId="LiveId" clId="{6AF104E2-CCEE-4EE2-B33C-CB7052C4CFB4}" dt="2021-10-07T16:01:32.347" v="29" actId="1076"/>
          <ac:spMkLst>
            <pc:docMk/>
            <pc:sldMk cId="4179578959" sldId="819"/>
            <ac:spMk id="3" creationId="{8A568E58-94BF-4683-98EF-D03F8DAB4322}"/>
          </ac:spMkLst>
        </pc:spChg>
        <pc:spChg chg="del">
          <ac:chgData name="Siegbert Rudolph" userId="2af4d44886c067cc" providerId="LiveId" clId="{6AF104E2-CCEE-4EE2-B33C-CB7052C4CFB4}" dt="2021-10-07T16:01:32.347" v="24" actId="478"/>
          <ac:spMkLst>
            <pc:docMk/>
            <pc:sldMk cId="4179578959" sldId="819"/>
            <ac:spMk id="4" creationId="{B49232D8-60EA-440A-A989-26B62FBE2E70}"/>
          </ac:spMkLst>
        </pc:spChg>
      </pc:sldChg>
      <pc:sldChg chg="delSp modSp mod">
        <pc:chgData name="Siegbert Rudolph" userId="2af4d44886c067cc" providerId="LiveId" clId="{6AF104E2-CCEE-4EE2-B33C-CB7052C4CFB4}" dt="2021-10-07T16:01:32.347" v="23" actId="1076"/>
        <pc:sldMkLst>
          <pc:docMk/>
          <pc:sldMk cId="1913030796" sldId="820"/>
        </pc:sldMkLst>
        <pc:spChg chg="mod">
          <ac:chgData name="Siegbert Rudolph" userId="2af4d44886c067cc" providerId="LiveId" clId="{6AF104E2-CCEE-4EE2-B33C-CB7052C4CFB4}" dt="2021-10-07T16:01:32.347" v="23" actId="1076"/>
          <ac:spMkLst>
            <pc:docMk/>
            <pc:sldMk cId="1913030796" sldId="820"/>
            <ac:spMk id="2" creationId="{5AA27500-B857-4D55-A016-E4D094B62911}"/>
          </ac:spMkLst>
        </pc:spChg>
        <pc:spChg chg="del">
          <ac:chgData name="Siegbert Rudolph" userId="2af4d44886c067cc" providerId="LiveId" clId="{6AF104E2-CCEE-4EE2-B33C-CB7052C4CFB4}" dt="2021-10-07T16:01:32.347" v="18" actId="478"/>
          <ac:spMkLst>
            <pc:docMk/>
            <pc:sldMk cId="1913030796" sldId="820"/>
            <ac:spMk id="4" creationId="{A111FE81-1957-44BF-AA3A-6CF41913712C}"/>
          </ac:spMkLst>
        </pc:spChg>
      </pc:sldChg>
      <pc:sldChg chg="delSp modSp mod">
        <pc:chgData name="Siegbert Rudolph" userId="2af4d44886c067cc" providerId="LiveId" clId="{6AF104E2-CCEE-4EE2-B33C-CB7052C4CFB4}" dt="2021-10-07T16:01:32.378" v="65" actId="1076"/>
        <pc:sldMkLst>
          <pc:docMk/>
          <pc:sldMk cId="2518584997" sldId="821"/>
        </pc:sldMkLst>
        <pc:spChg chg="mod">
          <ac:chgData name="Siegbert Rudolph" userId="2af4d44886c067cc" providerId="LiveId" clId="{6AF104E2-CCEE-4EE2-B33C-CB7052C4CFB4}" dt="2021-10-07T16:01:32.378" v="65" actId="1076"/>
          <ac:spMkLst>
            <pc:docMk/>
            <pc:sldMk cId="2518584997" sldId="821"/>
            <ac:spMk id="29" creationId="{308F05FD-5828-4127-9B2F-02AA6673C3E3}"/>
          </ac:spMkLst>
        </pc:spChg>
        <pc:spChg chg="del">
          <ac:chgData name="Siegbert Rudolph" userId="2af4d44886c067cc" providerId="LiveId" clId="{6AF104E2-CCEE-4EE2-B33C-CB7052C4CFB4}" dt="2021-10-07T16:01:32.378" v="60" actId="478"/>
          <ac:spMkLst>
            <pc:docMk/>
            <pc:sldMk cId="2518584997" sldId="821"/>
            <ac:spMk id="30" creationId="{DACCC5E6-6461-42D9-B686-F7EB74F858EE}"/>
          </ac:spMkLst>
        </pc:spChg>
      </pc:sldChg>
      <pc:sldChg chg="delSp modSp mod">
        <pc:chgData name="Siegbert Rudolph" userId="2af4d44886c067cc" providerId="LiveId" clId="{6AF104E2-CCEE-4EE2-B33C-CB7052C4CFB4}" dt="2021-10-07T16:01:32.393" v="83" actId="1076"/>
        <pc:sldMkLst>
          <pc:docMk/>
          <pc:sldMk cId="3043233698" sldId="822"/>
        </pc:sldMkLst>
        <pc:spChg chg="mod">
          <ac:chgData name="Siegbert Rudolph" userId="2af4d44886c067cc" providerId="LiveId" clId="{6AF104E2-CCEE-4EE2-B33C-CB7052C4CFB4}" dt="2021-10-07T16:01:32.393" v="83" actId="1076"/>
          <ac:spMkLst>
            <pc:docMk/>
            <pc:sldMk cId="3043233698" sldId="822"/>
            <ac:spMk id="9" creationId="{F2134336-4FB9-48BC-988A-C8D3030C0ECE}"/>
          </ac:spMkLst>
        </pc:spChg>
        <pc:spChg chg="del">
          <ac:chgData name="Siegbert Rudolph" userId="2af4d44886c067cc" providerId="LiveId" clId="{6AF104E2-CCEE-4EE2-B33C-CB7052C4CFB4}" dt="2021-10-07T16:01:32.393" v="78" actId="478"/>
          <ac:spMkLst>
            <pc:docMk/>
            <pc:sldMk cId="3043233698" sldId="822"/>
            <ac:spMk id="10" creationId="{0D7764FF-5AF1-4ABA-8662-346DA0A8EC5C}"/>
          </ac:spMkLst>
        </pc:spChg>
      </pc:sldChg>
      <pc:sldChg chg="delSp modSp mod">
        <pc:chgData name="Siegbert Rudolph" userId="2af4d44886c067cc" providerId="LiveId" clId="{6AF104E2-CCEE-4EE2-B33C-CB7052C4CFB4}" dt="2021-10-07T16:01:32.409" v="101" actId="1076"/>
        <pc:sldMkLst>
          <pc:docMk/>
          <pc:sldMk cId="2179629133" sldId="833"/>
        </pc:sldMkLst>
        <pc:spChg chg="mod">
          <ac:chgData name="Siegbert Rudolph" userId="2af4d44886c067cc" providerId="LiveId" clId="{6AF104E2-CCEE-4EE2-B33C-CB7052C4CFB4}" dt="2021-10-07T16:01:32.409" v="101" actId="1076"/>
          <ac:spMkLst>
            <pc:docMk/>
            <pc:sldMk cId="2179629133" sldId="833"/>
            <ac:spMk id="4" creationId="{B0648E71-3D56-4857-84BD-6C9831888E20}"/>
          </ac:spMkLst>
        </pc:spChg>
        <pc:spChg chg="del">
          <ac:chgData name="Siegbert Rudolph" userId="2af4d44886c067cc" providerId="LiveId" clId="{6AF104E2-CCEE-4EE2-B33C-CB7052C4CFB4}" dt="2021-10-07T16:01:32.409" v="96" actId="478"/>
          <ac:spMkLst>
            <pc:docMk/>
            <pc:sldMk cId="2179629133" sldId="833"/>
            <ac:spMk id="5" creationId="{7B274A2B-3AE1-4F82-B260-D56E6D1F249D}"/>
          </ac:spMkLst>
        </pc:spChg>
      </pc:sldChg>
      <pc:sldChg chg="delSp modSp mod">
        <pc:chgData name="Siegbert Rudolph" userId="2af4d44886c067cc" providerId="LiveId" clId="{6AF104E2-CCEE-4EE2-B33C-CB7052C4CFB4}" dt="2021-10-07T16:01:32.347" v="11" actId="1076"/>
        <pc:sldMkLst>
          <pc:docMk/>
          <pc:sldMk cId="1801646144" sldId="853"/>
        </pc:sldMkLst>
        <pc:spChg chg="mod">
          <ac:chgData name="Siegbert Rudolph" userId="2af4d44886c067cc" providerId="LiveId" clId="{6AF104E2-CCEE-4EE2-B33C-CB7052C4CFB4}" dt="2021-10-07T16:01:32.347" v="11" actId="1076"/>
          <ac:spMkLst>
            <pc:docMk/>
            <pc:sldMk cId="1801646144" sldId="853"/>
            <ac:spMk id="2" creationId="{4E611237-FAC1-4A60-92F4-0D4CF44F3E76}"/>
          </ac:spMkLst>
        </pc:spChg>
        <pc:spChg chg="del">
          <ac:chgData name="Siegbert Rudolph" userId="2af4d44886c067cc" providerId="LiveId" clId="{6AF104E2-CCEE-4EE2-B33C-CB7052C4CFB4}" dt="2021-10-07T16:01:32.331" v="6" actId="478"/>
          <ac:spMkLst>
            <pc:docMk/>
            <pc:sldMk cId="1801646144" sldId="853"/>
            <ac:spMk id="3" creationId="{F4332430-B2BB-494E-9AB8-5102A223FED7}"/>
          </ac:spMkLst>
        </pc:spChg>
      </pc:sldChg>
      <pc:sldChg chg="delSp modSp mod">
        <pc:chgData name="Siegbert Rudolph" userId="2af4d44886c067cc" providerId="LiveId" clId="{6AF104E2-CCEE-4EE2-B33C-CB7052C4CFB4}" dt="2021-10-07T16:01:32.409" v="95" actId="1076"/>
        <pc:sldMkLst>
          <pc:docMk/>
          <pc:sldMk cId="2717213474" sldId="856"/>
        </pc:sldMkLst>
        <pc:spChg chg="mod">
          <ac:chgData name="Siegbert Rudolph" userId="2af4d44886c067cc" providerId="LiveId" clId="{6AF104E2-CCEE-4EE2-B33C-CB7052C4CFB4}" dt="2021-10-07T16:01:32.409" v="95" actId="1076"/>
          <ac:spMkLst>
            <pc:docMk/>
            <pc:sldMk cId="2717213474" sldId="856"/>
            <ac:spMk id="3" creationId="{08AE1F09-14B6-4CBD-8228-DA8D7E6D0214}"/>
          </ac:spMkLst>
        </pc:spChg>
        <pc:spChg chg="del">
          <ac:chgData name="Siegbert Rudolph" userId="2af4d44886c067cc" providerId="LiveId" clId="{6AF104E2-CCEE-4EE2-B33C-CB7052C4CFB4}" dt="2021-10-07T16:01:32.393" v="90" actId="478"/>
          <ac:spMkLst>
            <pc:docMk/>
            <pc:sldMk cId="2717213474" sldId="856"/>
            <ac:spMk id="4" creationId="{24547DD2-5E33-45CB-917C-7B89B374EF78}"/>
          </ac:spMkLst>
        </pc:spChg>
      </pc:sldChg>
      <pc:sldChg chg="delSp modSp mod">
        <pc:chgData name="Siegbert Rudolph" userId="2af4d44886c067cc" providerId="LiveId" clId="{6AF104E2-CCEE-4EE2-B33C-CB7052C4CFB4}" dt="2021-10-07T16:01:32.362" v="35" actId="1076"/>
        <pc:sldMkLst>
          <pc:docMk/>
          <pc:sldMk cId="383984899" sldId="857"/>
        </pc:sldMkLst>
        <pc:spChg chg="mod">
          <ac:chgData name="Siegbert Rudolph" userId="2af4d44886c067cc" providerId="LiveId" clId="{6AF104E2-CCEE-4EE2-B33C-CB7052C4CFB4}" dt="2021-10-07T16:01:32.362" v="35" actId="1076"/>
          <ac:spMkLst>
            <pc:docMk/>
            <pc:sldMk cId="383984899" sldId="857"/>
            <ac:spMk id="3" creationId="{6B97073B-07C8-4D8A-A049-1A25551C9FFE}"/>
          </ac:spMkLst>
        </pc:spChg>
        <pc:spChg chg="del">
          <ac:chgData name="Siegbert Rudolph" userId="2af4d44886c067cc" providerId="LiveId" clId="{6AF104E2-CCEE-4EE2-B33C-CB7052C4CFB4}" dt="2021-10-07T16:01:32.347" v="30" actId="478"/>
          <ac:spMkLst>
            <pc:docMk/>
            <pc:sldMk cId="383984899" sldId="857"/>
            <ac:spMk id="4" creationId="{79FDCB7F-31D6-4B33-A85E-1EC6D58FAB16}"/>
          </ac:spMkLst>
        </pc:spChg>
      </pc:sldChg>
      <pc:sldChg chg="delSp modSp mod">
        <pc:chgData name="Siegbert Rudolph" userId="2af4d44886c067cc" providerId="LiveId" clId="{6AF104E2-CCEE-4EE2-B33C-CB7052C4CFB4}" dt="2021-10-07T16:01:32.362" v="41" actId="1076"/>
        <pc:sldMkLst>
          <pc:docMk/>
          <pc:sldMk cId="2760787236" sldId="858"/>
        </pc:sldMkLst>
        <pc:spChg chg="mod">
          <ac:chgData name="Siegbert Rudolph" userId="2af4d44886c067cc" providerId="LiveId" clId="{6AF104E2-CCEE-4EE2-B33C-CB7052C4CFB4}" dt="2021-10-07T16:01:32.362" v="41" actId="1076"/>
          <ac:spMkLst>
            <pc:docMk/>
            <pc:sldMk cId="2760787236" sldId="858"/>
            <ac:spMk id="3" creationId="{60B77E10-3E3E-4C60-888F-294878165B62}"/>
          </ac:spMkLst>
        </pc:spChg>
        <pc:spChg chg="del">
          <ac:chgData name="Siegbert Rudolph" userId="2af4d44886c067cc" providerId="LiveId" clId="{6AF104E2-CCEE-4EE2-B33C-CB7052C4CFB4}" dt="2021-10-07T16:01:32.362" v="36" actId="478"/>
          <ac:spMkLst>
            <pc:docMk/>
            <pc:sldMk cId="2760787236" sldId="858"/>
            <ac:spMk id="4" creationId="{2E34047C-C74C-4E86-A2E0-A264D0952993}"/>
          </ac:spMkLst>
        </pc:spChg>
      </pc:sldChg>
      <pc:sldChg chg="delSp modSp mod">
        <pc:chgData name="Siegbert Rudolph" userId="2af4d44886c067cc" providerId="LiveId" clId="{6AF104E2-CCEE-4EE2-B33C-CB7052C4CFB4}" dt="2021-10-07T16:01:32.409" v="107" actId="1076"/>
        <pc:sldMkLst>
          <pc:docMk/>
          <pc:sldMk cId="2626118380" sldId="860"/>
        </pc:sldMkLst>
        <pc:spChg chg="mod">
          <ac:chgData name="Siegbert Rudolph" userId="2af4d44886c067cc" providerId="LiveId" clId="{6AF104E2-CCEE-4EE2-B33C-CB7052C4CFB4}" dt="2021-10-07T16:01:32.409" v="107" actId="1076"/>
          <ac:spMkLst>
            <pc:docMk/>
            <pc:sldMk cId="2626118380" sldId="860"/>
            <ac:spMk id="2" creationId="{28400FCB-2B28-45D2-A1ED-1464382436DF}"/>
          </ac:spMkLst>
        </pc:spChg>
        <pc:spChg chg="del">
          <ac:chgData name="Siegbert Rudolph" userId="2af4d44886c067cc" providerId="LiveId" clId="{6AF104E2-CCEE-4EE2-B33C-CB7052C4CFB4}" dt="2021-10-07T16:01:32.409" v="102" actId="478"/>
          <ac:spMkLst>
            <pc:docMk/>
            <pc:sldMk cId="2626118380" sldId="860"/>
            <ac:spMk id="3" creationId="{30B67282-4176-404B-82E2-09A35209F585}"/>
          </ac:spMkLst>
        </pc:spChg>
      </pc:sldChg>
      <pc:sldChg chg="delSp modSp mod">
        <pc:chgData name="Siegbert Rudolph" userId="2af4d44886c067cc" providerId="LiveId" clId="{6AF104E2-CCEE-4EE2-B33C-CB7052C4CFB4}" dt="2021-10-07T16:01:32.409" v="113" actId="1076"/>
        <pc:sldMkLst>
          <pc:docMk/>
          <pc:sldMk cId="3453249828" sldId="861"/>
        </pc:sldMkLst>
        <pc:spChg chg="mod">
          <ac:chgData name="Siegbert Rudolph" userId="2af4d44886c067cc" providerId="LiveId" clId="{6AF104E2-CCEE-4EE2-B33C-CB7052C4CFB4}" dt="2021-10-07T16:01:32.409" v="113" actId="1076"/>
          <ac:spMkLst>
            <pc:docMk/>
            <pc:sldMk cId="3453249828" sldId="861"/>
            <ac:spMk id="2" creationId="{A052BFC3-892E-4183-97A9-92744708552B}"/>
          </ac:spMkLst>
        </pc:spChg>
        <pc:spChg chg="del">
          <ac:chgData name="Siegbert Rudolph" userId="2af4d44886c067cc" providerId="LiveId" clId="{6AF104E2-CCEE-4EE2-B33C-CB7052C4CFB4}" dt="2021-10-07T16:01:32.409" v="108" actId="478"/>
          <ac:spMkLst>
            <pc:docMk/>
            <pc:sldMk cId="3453249828" sldId="861"/>
            <ac:spMk id="3" creationId="{0AC20D58-3767-424D-ABD8-020A8DC79749}"/>
          </ac:spMkLst>
        </pc:spChg>
      </pc:sldChg>
      <pc:sldChg chg="delSp modSp mod">
        <pc:chgData name="Siegbert Rudolph" userId="2af4d44886c067cc" providerId="LiveId" clId="{6AF104E2-CCEE-4EE2-B33C-CB7052C4CFB4}" dt="2021-10-07T16:01:32.425" v="119" actId="1076"/>
        <pc:sldMkLst>
          <pc:docMk/>
          <pc:sldMk cId="4014248039" sldId="862"/>
        </pc:sldMkLst>
        <pc:spChg chg="mod">
          <ac:chgData name="Siegbert Rudolph" userId="2af4d44886c067cc" providerId="LiveId" clId="{6AF104E2-CCEE-4EE2-B33C-CB7052C4CFB4}" dt="2021-10-07T16:01:32.425" v="119" actId="1076"/>
          <ac:spMkLst>
            <pc:docMk/>
            <pc:sldMk cId="4014248039" sldId="862"/>
            <ac:spMk id="2" creationId="{3A6F624D-15AD-42C8-BCD7-3B4754F6356B}"/>
          </ac:spMkLst>
        </pc:spChg>
        <pc:spChg chg="del">
          <ac:chgData name="Siegbert Rudolph" userId="2af4d44886c067cc" providerId="LiveId" clId="{6AF104E2-CCEE-4EE2-B33C-CB7052C4CFB4}" dt="2021-10-07T16:01:32.409" v="114" actId="478"/>
          <ac:spMkLst>
            <pc:docMk/>
            <pc:sldMk cId="4014248039" sldId="862"/>
            <ac:spMk id="3" creationId="{E092FE36-3DF4-4E04-81D2-C3FCB36BE793}"/>
          </ac:spMkLst>
        </pc:spChg>
      </pc:sldChg>
      <pc:sldChg chg="delSp modSp mod">
        <pc:chgData name="Siegbert Rudolph" userId="2af4d44886c067cc" providerId="LiveId" clId="{6AF104E2-CCEE-4EE2-B33C-CB7052C4CFB4}" dt="2021-10-07T16:01:32.425" v="125" actId="1076"/>
        <pc:sldMkLst>
          <pc:docMk/>
          <pc:sldMk cId="3553571451" sldId="863"/>
        </pc:sldMkLst>
        <pc:spChg chg="mod">
          <ac:chgData name="Siegbert Rudolph" userId="2af4d44886c067cc" providerId="LiveId" clId="{6AF104E2-CCEE-4EE2-B33C-CB7052C4CFB4}" dt="2021-10-07T16:01:32.425" v="125" actId="1076"/>
          <ac:spMkLst>
            <pc:docMk/>
            <pc:sldMk cId="3553571451" sldId="863"/>
            <ac:spMk id="2" creationId="{5A6AEE48-A826-4B8B-939E-5712C0355FEF}"/>
          </ac:spMkLst>
        </pc:spChg>
        <pc:spChg chg="del">
          <ac:chgData name="Siegbert Rudolph" userId="2af4d44886c067cc" providerId="LiveId" clId="{6AF104E2-CCEE-4EE2-B33C-CB7052C4CFB4}" dt="2021-10-07T16:01:32.425" v="120" actId="478"/>
          <ac:spMkLst>
            <pc:docMk/>
            <pc:sldMk cId="3553571451" sldId="863"/>
            <ac:spMk id="3" creationId="{C6EBAC46-1793-4E33-B85C-D8C4AB948BA0}"/>
          </ac:spMkLst>
        </pc:spChg>
      </pc:sldChg>
      <pc:sldChg chg="delSp modSp mod">
        <pc:chgData name="Siegbert Rudolph" userId="2af4d44886c067cc" providerId="LiveId" clId="{6AF104E2-CCEE-4EE2-B33C-CB7052C4CFB4}" dt="2021-10-07T16:01:32.425" v="131" actId="1076"/>
        <pc:sldMkLst>
          <pc:docMk/>
          <pc:sldMk cId="2413269461" sldId="864"/>
        </pc:sldMkLst>
        <pc:spChg chg="mod">
          <ac:chgData name="Siegbert Rudolph" userId="2af4d44886c067cc" providerId="LiveId" clId="{6AF104E2-CCEE-4EE2-B33C-CB7052C4CFB4}" dt="2021-10-07T16:01:32.425" v="131" actId="1076"/>
          <ac:spMkLst>
            <pc:docMk/>
            <pc:sldMk cId="2413269461" sldId="864"/>
            <ac:spMk id="2" creationId="{81B44C8C-5FEE-4E1B-8FCF-2EC09E7D54F4}"/>
          </ac:spMkLst>
        </pc:spChg>
        <pc:spChg chg="del">
          <ac:chgData name="Siegbert Rudolph" userId="2af4d44886c067cc" providerId="LiveId" clId="{6AF104E2-CCEE-4EE2-B33C-CB7052C4CFB4}" dt="2021-10-07T16:01:32.425" v="126" actId="478"/>
          <ac:spMkLst>
            <pc:docMk/>
            <pc:sldMk cId="2413269461" sldId="864"/>
            <ac:spMk id="3" creationId="{C46B604F-21DF-47A1-B650-1D0D2DFE090C}"/>
          </ac:spMkLst>
        </pc:spChg>
      </pc:sldChg>
      <pc:sldChg chg="delSp modSp mod">
        <pc:chgData name="Siegbert Rudolph" userId="2af4d44886c067cc" providerId="LiveId" clId="{6AF104E2-CCEE-4EE2-B33C-CB7052C4CFB4}" dt="2021-10-07T16:01:32.425" v="137" actId="1076"/>
        <pc:sldMkLst>
          <pc:docMk/>
          <pc:sldMk cId="3625058081" sldId="865"/>
        </pc:sldMkLst>
        <pc:spChg chg="mod">
          <ac:chgData name="Siegbert Rudolph" userId="2af4d44886c067cc" providerId="LiveId" clId="{6AF104E2-CCEE-4EE2-B33C-CB7052C4CFB4}" dt="2021-10-07T16:01:32.425" v="137" actId="1076"/>
          <ac:spMkLst>
            <pc:docMk/>
            <pc:sldMk cId="3625058081" sldId="865"/>
            <ac:spMk id="2" creationId="{70C7C95F-E07B-474F-AA0B-6E59C701D585}"/>
          </ac:spMkLst>
        </pc:spChg>
        <pc:spChg chg="del">
          <ac:chgData name="Siegbert Rudolph" userId="2af4d44886c067cc" providerId="LiveId" clId="{6AF104E2-CCEE-4EE2-B33C-CB7052C4CFB4}" dt="2021-10-07T16:01:32.425" v="132" actId="478"/>
          <ac:spMkLst>
            <pc:docMk/>
            <pc:sldMk cId="3625058081" sldId="865"/>
            <ac:spMk id="3" creationId="{8D1AD7FD-59D7-406F-AE6A-1D0F49BE0EF0}"/>
          </ac:spMkLst>
        </pc:spChg>
      </pc:sldChg>
      <pc:sldChg chg="delSp modSp mod">
        <pc:chgData name="Siegbert Rudolph" userId="2af4d44886c067cc" providerId="LiveId" clId="{6AF104E2-CCEE-4EE2-B33C-CB7052C4CFB4}" dt="2021-10-07T16:01:32.440" v="143" actId="1076"/>
        <pc:sldMkLst>
          <pc:docMk/>
          <pc:sldMk cId="1531805300" sldId="866"/>
        </pc:sldMkLst>
        <pc:spChg chg="mod">
          <ac:chgData name="Siegbert Rudolph" userId="2af4d44886c067cc" providerId="LiveId" clId="{6AF104E2-CCEE-4EE2-B33C-CB7052C4CFB4}" dt="2021-10-07T16:01:32.440" v="143" actId="1076"/>
          <ac:spMkLst>
            <pc:docMk/>
            <pc:sldMk cId="1531805300" sldId="866"/>
            <ac:spMk id="2" creationId="{6072FEFE-9EF1-492C-8116-C4CDE43DB848}"/>
          </ac:spMkLst>
        </pc:spChg>
        <pc:spChg chg="del">
          <ac:chgData name="Siegbert Rudolph" userId="2af4d44886c067cc" providerId="LiveId" clId="{6AF104E2-CCEE-4EE2-B33C-CB7052C4CFB4}" dt="2021-10-07T16:01:32.425" v="138" actId="478"/>
          <ac:spMkLst>
            <pc:docMk/>
            <pc:sldMk cId="1531805300" sldId="866"/>
            <ac:spMk id="3" creationId="{374648F8-009D-4FD5-A9A7-832E73755551}"/>
          </ac:spMkLst>
        </pc:spChg>
      </pc:sldChg>
      <pc:sldChg chg="delSp modSp mod">
        <pc:chgData name="Siegbert Rudolph" userId="2af4d44886c067cc" providerId="LiveId" clId="{6AF104E2-CCEE-4EE2-B33C-CB7052C4CFB4}" dt="2021-10-07T16:01:32.440" v="149" actId="1076"/>
        <pc:sldMkLst>
          <pc:docMk/>
          <pc:sldMk cId="1317857197" sldId="867"/>
        </pc:sldMkLst>
        <pc:spChg chg="mod">
          <ac:chgData name="Siegbert Rudolph" userId="2af4d44886c067cc" providerId="LiveId" clId="{6AF104E2-CCEE-4EE2-B33C-CB7052C4CFB4}" dt="2021-10-07T16:01:32.440" v="149" actId="1076"/>
          <ac:spMkLst>
            <pc:docMk/>
            <pc:sldMk cId="1317857197" sldId="867"/>
            <ac:spMk id="2" creationId="{0CAA6D00-CA8B-4495-899D-033D284253FA}"/>
          </ac:spMkLst>
        </pc:spChg>
        <pc:spChg chg="del">
          <ac:chgData name="Siegbert Rudolph" userId="2af4d44886c067cc" providerId="LiveId" clId="{6AF104E2-CCEE-4EE2-B33C-CB7052C4CFB4}" dt="2021-10-07T16:01:32.440" v="144" actId="478"/>
          <ac:spMkLst>
            <pc:docMk/>
            <pc:sldMk cId="1317857197" sldId="867"/>
            <ac:spMk id="3" creationId="{C9EBDD33-8257-484A-8FFB-3868FE02D7CF}"/>
          </ac:spMkLst>
        </pc:spChg>
      </pc:sldChg>
      <pc:sldChg chg="delSp modSp mod">
        <pc:chgData name="Siegbert Rudolph" userId="2af4d44886c067cc" providerId="LiveId" clId="{6AF104E2-CCEE-4EE2-B33C-CB7052C4CFB4}" dt="2021-10-07T16:01:32.440" v="155" actId="1076"/>
        <pc:sldMkLst>
          <pc:docMk/>
          <pc:sldMk cId="3381347025" sldId="868"/>
        </pc:sldMkLst>
        <pc:spChg chg="mod">
          <ac:chgData name="Siegbert Rudolph" userId="2af4d44886c067cc" providerId="LiveId" clId="{6AF104E2-CCEE-4EE2-B33C-CB7052C4CFB4}" dt="2021-10-07T16:01:32.440" v="155" actId="1076"/>
          <ac:spMkLst>
            <pc:docMk/>
            <pc:sldMk cId="3381347025" sldId="868"/>
            <ac:spMk id="2" creationId="{F2359193-A983-41AD-B8E9-2EA03CDA1ED5}"/>
          </ac:spMkLst>
        </pc:spChg>
        <pc:spChg chg="del">
          <ac:chgData name="Siegbert Rudolph" userId="2af4d44886c067cc" providerId="LiveId" clId="{6AF104E2-CCEE-4EE2-B33C-CB7052C4CFB4}" dt="2021-10-07T16:01:32.440" v="150" actId="478"/>
          <ac:spMkLst>
            <pc:docMk/>
            <pc:sldMk cId="3381347025" sldId="868"/>
            <ac:spMk id="3" creationId="{63B3BACF-F550-4435-975A-582F9644BE7E}"/>
          </ac:spMkLst>
        </pc:spChg>
      </pc:sldChg>
      <pc:sldChg chg="delSp modSp mod">
        <pc:chgData name="Siegbert Rudolph" userId="2af4d44886c067cc" providerId="LiveId" clId="{6AF104E2-CCEE-4EE2-B33C-CB7052C4CFB4}" dt="2021-10-07T16:01:32.331" v="5" actId="1076"/>
        <pc:sldMkLst>
          <pc:docMk/>
          <pc:sldMk cId="3307659765" sldId="872"/>
        </pc:sldMkLst>
        <pc:spChg chg="mod">
          <ac:chgData name="Siegbert Rudolph" userId="2af4d44886c067cc" providerId="LiveId" clId="{6AF104E2-CCEE-4EE2-B33C-CB7052C4CFB4}" dt="2021-10-07T16:01:32.331" v="5" actId="1076"/>
          <ac:spMkLst>
            <pc:docMk/>
            <pc:sldMk cId="3307659765" sldId="872"/>
            <ac:spMk id="2" creationId="{352A92CD-2244-47CF-9448-3BE68329354F}"/>
          </ac:spMkLst>
        </pc:spChg>
        <pc:spChg chg="del">
          <ac:chgData name="Siegbert Rudolph" userId="2af4d44886c067cc" providerId="LiveId" clId="{6AF104E2-CCEE-4EE2-B33C-CB7052C4CFB4}" dt="2021-10-07T16:01:32.331" v="0" actId="478"/>
          <ac:spMkLst>
            <pc:docMk/>
            <pc:sldMk cId="3307659765" sldId="872"/>
            <ac:spMk id="3" creationId="{D5D29401-A5C0-424D-A615-53757DFF0985}"/>
          </ac:spMkLst>
        </pc:spChg>
      </pc:sldChg>
      <pc:sldChg chg="delSp modSp mod">
        <pc:chgData name="Siegbert Rudolph" userId="2af4d44886c067cc" providerId="LiveId" clId="{6AF104E2-CCEE-4EE2-B33C-CB7052C4CFB4}" dt="2021-10-07T16:01:32.440" v="161" actId="1076"/>
        <pc:sldMkLst>
          <pc:docMk/>
          <pc:sldMk cId="25120496" sldId="873"/>
        </pc:sldMkLst>
        <pc:spChg chg="mod">
          <ac:chgData name="Siegbert Rudolph" userId="2af4d44886c067cc" providerId="LiveId" clId="{6AF104E2-CCEE-4EE2-B33C-CB7052C4CFB4}" dt="2021-10-07T16:01:32.440" v="161" actId="1076"/>
          <ac:spMkLst>
            <pc:docMk/>
            <pc:sldMk cId="25120496" sldId="873"/>
            <ac:spMk id="2" creationId="{993DA37D-59FD-41D4-AA1A-17AE4EB48EA1}"/>
          </ac:spMkLst>
        </pc:spChg>
        <pc:spChg chg="del">
          <ac:chgData name="Siegbert Rudolph" userId="2af4d44886c067cc" providerId="LiveId" clId="{6AF104E2-CCEE-4EE2-B33C-CB7052C4CFB4}" dt="2021-10-07T16:01:32.440" v="156" actId="478"/>
          <ac:spMkLst>
            <pc:docMk/>
            <pc:sldMk cId="25120496" sldId="873"/>
            <ac:spMk id="3" creationId="{24C10FE2-CE4C-4B32-8887-C24E2A262566}"/>
          </ac:spMkLst>
        </pc:spChg>
      </pc:sldChg>
      <pc:sldChg chg="delSp modSp mod">
        <pc:chgData name="Siegbert Rudolph" userId="2af4d44886c067cc" providerId="LiveId" clId="{6AF104E2-CCEE-4EE2-B33C-CB7052C4CFB4}" dt="2021-10-07T16:01:32.456" v="179" actId="1076"/>
        <pc:sldMkLst>
          <pc:docMk/>
          <pc:sldMk cId="351300885" sldId="874"/>
        </pc:sldMkLst>
        <pc:spChg chg="mod">
          <ac:chgData name="Siegbert Rudolph" userId="2af4d44886c067cc" providerId="LiveId" clId="{6AF104E2-CCEE-4EE2-B33C-CB7052C4CFB4}" dt="2021-10-07T16:01:32.456" v="179" actId="1076"/>
          <ac:spMkLst>
            <pc:docMk/>
            <pc:sldMk cId="351300885" sldId="874"/>
            <ac:spMk id="3" creationId="{CEEFBCB4-30F5-4024-A9DB-D2F4BCF5DE01}"/>
          </ac:spMkLst>
        </pc:spChg>
        <pc:spChg chg="del">
          <ac:chgData name="Siegbert Rudolph" userId="2af4d44886c067cc" providerId="LiveId" clId="{6AF104E2-CCEE-4EE2-B33C-CB7052C4CFB4}" dt="2021-10-07T16:01:32.456" v="174" actId="478"/>
          <ac:spMkLst>
            <pc:docMk/>
            <pc:sldMk cId="351300885" sldId="874"/>
            <ac:spMk id="4" creationId="{65480D34-EDAC-4B88-9021-5B179A6ABFC7}"/>
          </ac:spMkLst>
        </pc:spChg>
      </pc:sldChg>
      <pc:sldChg chg="delSp modSp mod">
        <pc:chgData name="Siegbert Rudolph" userId="2af4d44886c067cc" providerId="LiveId" clId="{6AF104E2-CCEE-4EE2-B33C-CB7052C4CFB4}" dt="2021-10-07T16:01:32.456" v="185" actId="1076"/>
        <pc:sldMkLst>
          <pc:docMk/>
          <pc:sldMk cId="1651944433" sldId="875"/>
        </pc:sldMkLst>
        <pc:spChg chg="mod">
          <ac:chgData name="Siegbert Rudolph" userId="2af4d44886c067cc" providerId="LiveId" clId="{6AF104E2-CCEE-4EE2-B33C-CB7052C4CFB4}" dt="2021-10-07T16:01:32.456" v="185" actId="1076"/>
          <ac:spMkLst>
            <pc:docMk/>
            <pc:sldMk cId="1651944433" sldId="875"/>
            <ac:spMk id="3" creationId="{97B0C24F-4A0B-47EF-AA51-3124C59A7BAA}"/>
          </ac:spMkLst>
        </pc:spChg>
        <pc:spChg chg="del">
          <ac:chgData name="Siegbert Rudolph" userId="2af4d44886c067cc" providerId="LiveId" clId="{6AF104E2-CCEE-4EE2-B33C-CB7052C4CFB4}" dt="2021-10-07T16:01:32.456" v="180" actId="478"/>
          <ac:spMkLst>
            <pc:docMk/>
            <pc:sldMk cId="1651944433" sldId="875"/>
            <ac:spMk id="4" creationId="{703F56AC-37AA-49FD-8C7C-3CCABD54CAA1}"/>
          </ac:spMkLst>
        </pc:spChg>
      </pc:sldChg>
      <pc:sldChg chg="delSp modSp mod">
        <pc:chgData name="Siegbert Rudolph" userId="2af4d44886c067cc" providerId="LiveId" clId="{6AF104E2-CCEE-4EE2-B33C-CB7052C4CFB4}" dt="2021-10-07T16:01:32.456" v="191" actId="1076"/>
        <pc:sldMkLst>
          <pc:docMk/>
          <pc:sldMk cId="293683876" sldId="876"/>
        </pc:sldMkLst>
        <pc:spChg chg="mod">
          <ac:chgData name="Siegbert Rudolph" userId="2af4d44886c067cc" providerId="LiveId" clId="{6AF104E2-CCEE-4EE2-B33C-CB7052C4CFB4}" dt="2021-10-07T16:01:32.456" v="191" actId="1076"/>
          <ac:spMkLst>
            <pc:docMk/>
            <pc:sldMk cId="293683876" sldId="876"/>
            <ac:spMk id="3" creationId="{22942506-E3F4-45EB-B42D-670F42AC3A52}"/>
          </ac:spMkLst>
        </pc:spChg>
        <pc:spChg chg="del">
          <ac:chgData name="Siegbert Rudolph" userId="2af4d44886c067cc" providerId="LiveId" clId="{6AF104E2-CCEE-4EE2-B33C-CB7052C4CFB4}" dt="2021-10-07T16:01:32.456" v="186" actId="478"/>
          <ac:spMkLst>
            <pc:docMk/>
            <pc:sldMk cId="293683876" sldId="876"/>
            <ac:spMk id="4" creationId="{570DDE6B-8817-4861-B1A8-59D0795319AA}"/>
          </ac:spMkLst>
        </pc:spChg>
      </pc:sldChg>
      <pc:sldChg chg="delSp modSp mod">
        <pc:chgData name="Siegbert Rudolph" userId="2af4d44886c067cc" providerId="LiveId" clId="{6AF104E2-CCEE-4EE2-B33C-CB7052C4CFB4}" dt="2021-10-07T16:01:32.472" v="197" actId="1076"/>
        <pc:sldMkLst>
          <pc:docMk/>
          <pc:sldMk cId="2432851012" sldId="877"/>
        </pc:sldMkLst>
        <pc:spChg chg="mod">
          <ac:chgData name="Siegbert Rudolph" userId="2af4d44886c067cc" providerId="LiveId" clId="{6AF104E2-CCEE-4EE2-B33C-CB7052C4CFB4}" dt="2021-10-07T16:01:32.472" v="197" actId="1076"/>
          <ac:spMkLst>
            <pc:docMk/>
            <pc:sldMk cId="2432851012" sldId="877"/>
            <ac:spMk id="2" creationId="{C8EB8821-529E-4DEC-8F91-9B6334C43DFB}"/>
          </ac:spMkLst>
        </pc:spChg>
        <pc:spChg chg="del">
          <ac:chgData name="Siegbert Rudolph" userId="2af4d44886c067cc" providerId="LiveId" clId="{6AF104E2-CCEE-4EE2-B33C-CB7052C4CFB4}" dt="2021-10-07T16:01:32.456" v="192" actId="478"/>
          <ac:spMkLst>
            <pc:docMk/>
            <pc:sldMk cId="2432851012" sldId="877"/>
            <ac:spMk id="3" creationId="{7726BE22-F31E-4560-AD81-B8E7C8B7AE71}"/>
          </ac:spMkLst>
        </pc:spChg>
      </pc:sldChg>
      <pc:sldChg chg="delSp modSp mod">
        <pc:chgData name="Siegbert Rudolph" userId="2af4d44886c067cc" providerId="LiveId" clId="{6AF104E2-CCEE-4EE2-B33C-CB7052C4CFB4}" dt="2021-10-07T16:01:32.440" v="167" actId="1076"/>
        <pc:sldMkLst>
          <pc:docMk/>
          <pc:sldMk cId="473850943" sldId="878"/>
        </pc:sldMkLst>
        <pc:spChg chg="mod">
          <ac:chgData name="Siegbert Rudolph" userId="2af4d44886c067cc" providerId="LiveId" clId="{6AF104E2-CCEE-4EE2-B33C-CB7052C4CFB4}" dt="2021-10-07T16:01:32.440" v="167" actId="1076"/>
          <ac:spMkLst>
            <pc:docMk/>
            <pc:sldMk cId="473850943" sldId="878"/>
            <ac:spMk id="2" creationId="{8A745C3A-8BC6-4791-9AE6-3AB5F588F7C8}"/>
          </ac:spMkLst>
        </pc:spChg>
        <pc:spChg chg="del">
          <ac:chgData name="Siegbert Rudolph" userId="2af4d44886c067cc" providerId="LiveId" clId="{6AF104E2-CCEE-4EE2-B33C-CB7052C4CFB4}" dt="2021-10-07T16:01:32.440" v="162" actId="478"/>
          <ac:spMkLst>
            <pc:docMk/>
            <pc:sldMk cId="473850943" sldId="878"/>
            <ac:spMk id="3" creationId="{94715F16-CD2A-41CD-A29C-C1FAC40D7D94}"/>
          </ac:spMkLst>
        </pc:spChg>
      </pc:sldChg>
    </pc:docChg>
  </pc:docChgLst>
  <pc:docChgLst>
    <pc:chgData name="Siegbert Rudolph" userId="2af4d44886c067cc" providerId="LiveId" clId="{5410CB00-69AD-4A75-A4C8-C703E28E022F}"/>
    <pc:docChg chg="custSel addSld delSld modSld">
      <pc:chgData name="Siegbert Rudolph" userId="2af4d44886c067cc" providerId="LiveId" clId="{5410CB00-69AD-4A75-A4C8-C703E28E022F}" dt="2021-04-02T07:45:35.363" v="1966" actId="1076"/>
      <pc:docMkLst>
        <pc:docMk/>
      </pc:docMkLst>
      <pc:sldChg chg="addSp modSp mod modAnim">
        <pc:chgData name="Siegbert Rudolph" userId="2af4d44886c067cc" providerId="LiveId" clId="{5410CB00-69AD-4A75-A4C8-C703E28E022F}" dt="2021-03-31T10:44:25.369" v="868" actId="167"/>
        <pc:sldMkLst>
          <pc:docMk/>
          <pc:sldMk cId="290233675" sldId="806"/>
        </pc:sldMkLst>
        <pc:spChg chg="mod">
          <ac:chgData name="Siegbert Rudolph" userId="2af4d44886c067cc" providerId="LiveId" clId="{5410CB00-69AD-4A75-A4C8-C703E28E022F}" dt="2021-03-31T08:26:43.280" v="33" actId="1076"/>
          <ac:spMkLst>
            <pc:docMk/>
            <pc:sldMk cId="290233675" sldId="806"/>
            <ac:spMk id="53" creationId="{E8CCCCD1-0191-4975-8C05-2C05A7BCFF47}"/>
          </ac:spMkLst>
        </pc:spChg>
        <pc:spChg chg="mod">
          <ac:chgData name="Siegbert Rudolph" userId="2af4d44886c067cc" providerId="LiveId" clId="{5410CB00-69AD-4A75-A4C8-C703E28E022F}" dt="2021-03-31T08:30:01.434" v="37" actId="555"/>
          <ac:spMkLst>
            <pc:docMk/>
            <pc:sldMk cId="290233675" sldId="806"/>
            <ac:spMk id="57" creationId="{5DCD25B3-267C-401F-9417-691DF4D37CD6}"/>
          </ac:spMkLst>
        </pc:spChg>
        <pc:spChg chg="mod">
          <ac:chgData name="Siegbert Rudolph" userId="2af4d44886c067cc" providerId="LiveId" clId="{5410CB00-69AD-4A75-A4C8-C703E28E022F}" dt="2021-03-31T08:30:01.434" v="37" actId="555"/>
          <ac:spMkLst>
            <pc:docMk/>
            <pc:sldMk cId="290233675" sldId="806"/>
            <ac:spMk id="58" creationId="{43293C4E-EAE0-47EC-8C0D-13D2A79F332B}"/>
          </ac:spMkLst>
        </pc:spChg>
        <pc:spChg chg="add mod">
          <ac:chgData name="Siegbert Rudolph" userId="2af4d44886c067cc" providerId="LiveId" clId="{5410CB00-69AD-4A75-A4C8-C703E28E022F}" dt="2021-03-31T10:44:00.827" v="864" actId="555"/>
          <ac:spMkLst>
            <pc:docMk/>
            <pc:sldMk cId="290233675" sldId="806"/>
            <ac:spMk id="60" creationId="{D2B46C17-220F-4F74-868E-5C062CA9CAE5}"/>
          </ac:spMkLst>
        </pc:spChg>
        <pc:spChg chg="add mod">
          <ac:chgData name="Siegbert Rudolph" userId="2af4d44886c067cc" providerId="LiveId" clId="{5410CB00-69AD-4A75-A4C8-C703E28E022F}" dt="2021-03-31T10:44:00.827" v="864" actId="555"/>
          <ac:spMkLst>
            <pc:docMk/>
            <pc:sldMk cId="290233675" sldId="806"/>
            <ac:spMk id="61" creationId="{832EAF04-DF4E-4CAC-BF5F-CD4D6B391C47}"/>
          </ac:spMkLst>
        </pc:spChg>
        <pc:spChg chg="add mod">
          <ac:chgData name="Siegbert Rudolph" userId="2af4d44886c067cc" providerId="LiveId" clId="{5410CB00-69AD-4A75-A4C8-C703E28E022F}" dt="2021-03-31T10:44:07.857" v="865" actId="555"/>
          <ac:spMkLst>
            <pc:docMk/>
            <pc:sldMk cId="290233675" sldId="806"/>
            <ac:spMk id="62" creationId="{3E710067-20F5-4BFD-8348-6549ED6EFBAD}"/>
          </ac:spMkLst>
        </pc:spChg>
        <pc:spChg chg="add mod">
          <ac:chgData name="Siegbert Rudolph" userId="2af4d44886c067cc" providerId="LiveId" clId="{5410CB00-69AD-4A75-A4C8-C703E28E022F}" dt="2021-03-31T10:44:17.716" v="866" actId="555"/>
          <ac:spMkLst>
            <pc:docMk/>
            <pc:sldMk cId="290233675" sldId="806"/>
            <ac:spMk id="64" creationId="{2FBA9771-69A5-4E9E-8C5C-A526092B4F3E}"/>
          </ac:spMkLst>
        </pc:spChg>
        <pc:spChg chg="add mod ord">
          <ac:chgData name="Siegbert Rudolph" userId="2af4d44886c067cc" providerId="LiveId" clId="{5410CB00-69AD-4A75-A4C8-C703E28E022F}" dt="2021-03-31T10:44:21.916" v="867" actId="167"/>
          <ac:spMkLst>
            <pc:docMk/>
            <pc:sldMk cId="290233675" sldId="806"/>
            <ac:spMk id="65" creationId="{100AB32B-72B6-4E15-9D7D-0A7FA4570F9E}"/>
          </ac:spMkLst>
        </pc:spChg>
        <pc:spChg chg="add mod ord">
          <ac:chgData name="Siegbert Rudolph" userId="2af4d44886c067cc" providerId="LiveId" clId="{5410CB00-69AD-4A75-A4C8-C703E28E022F}" dt="2021-03-31T10:44:25.369" v="868" actId="167"/>
          <ac:spMkLst>
            <pc:docMk/>
            <pc:sldMk cId="290233675" sldId="806"/>
            <ac:spMk id="66" creationId="{E09E249F-EBE4-4E89-9AB7-3288F2286A57}"/>
          </ac:spMkLst>
        </pc:spChg>
      </pc:sldChg>
      <pc:sldChg chg="modAnim">
        <pc:chgData name="Siegbert Rudolph" userId="2af4d44886c067cc" providerId="LiveId" clId="{5410CB00-69AD-4A75-A4C8-C703E28E022F}" dt="2021-03-31T10:19:36.724" v="848"/>
        <pc:sldMkLst>
          <pc:docMk/>
          <pc:sldMk cId="2935922806" sldId="809"/>
        </pc:sldMkLst>
      </pc:sldChg>
      <pc:sldChg chg="addSp delSp modSp mod delAnim modAnim">
        <pc:chgData name="Siegbert Rudolph" userId="2af4d44886c067cc" providerId="LiveId" clId="{5410CB00-69AD-4A75-A4C8-C703E28E022F}" dt="2021-03-31T13:42:11.287" v="1359"/>
        <pc:sldMkLst>
          <pc:docMk/>
          <pc:sldMk cId="1191483191" sldId="810"/>
        </pc:sldMkLst>
        <pc:spChg chg="del">
          <ac:chgData name="Siegbert Rudolph" userId="2af4d44886c067cc" providerId="LiveId" clId="{5410CB00-69AD-4A75-A4C8-C703E28E022F}" dt="2021-03-31T13:41:40.498" v="1356" actId="478"/>
          <ac:spMkLst>
            <pc:docMk/>
            <pc:sldMk cId="1191483191" sldId="810"/>
            <ac:spMk id="42" creationId="{4DEE117C-B3AB-431B-82DB-4845FC8B0C47}"/>
          </ac:spMkLst>
        </pc:spChg>
        <pc:spChg chg="mod">
          <ac:chgData name="Siegbert Rudolph" userId="2af4d44886c067cc" providerId="LiveId" clId="{5410CB00-69AD-4A75-A4C8-C703E28E022F}" dt="2021-03-31T13:35:08.213" v="1330" actId="1035"/>
          <ac:spMkLst>
            <pc:docMk/>
            <pc:sldMk cId="1191483191" sldId="810"/>
            <ac:spMk id="43" creationId="{EC16E117-19D7-46D3-BCCD-EECF3EA47973}"/>
          </ac:spMkLst>
        </pc:spChg>
        <pc:spChg chg="del">
          <ac:chgData name="Siegbert Rudolph" userId="2af4d44886c067cc" providerId="LiveId" clId="{5410CB00-69AD-4A75-A4C8-C703E28E022F}" dt="2021-03-31T13:41:40.498" v="1356" actId="478"/>
          <ac:spMkLst>
            <pc:docMk/>
            <pc:sldMk cId="1191483191" sldId="810"/>
            <ac:spMk id="46" creationId="{2B89E6E3-8050-41DC-9B95-3EAD87EC8877}"/>
          </ac:spMkLst>
        </pc:spChg>
        <pc:spChg chg="mod">
          <ac:chgData name="Siegbert Rudolph" userId="2af4d44886c067cc" providerId="LiveId" clId="{5410CB00-69AD-4A75-A4C8-C703E28E022F}" dt="2021-03-31T13:35:08.213" v="1330" actId="1035"/>
          <ac:spMkLst>
            <pc:docMk/>
            <pc:sldMk cId="1191483191" sldId="810"/>
            <ac:spMk id="47" creationId="{80F769E9-2CF3-4D53-B62B-26C9EF538E25}"/>
          </ac:spMkLst>
        </pc:spChg>
        <pc:spChg chg="mod">
          <ac:chgData name="Siegbert Rudolph" userId="2af4d44886c067cc" providerId="LiveId" clId="{5410CB00-69AD-4A75-A4C8-C703E28E022F}" dt="2021-03-31T13:35:08.213" v="1330" actId="1035"/>
          <ac:spMkLst>
            <pc:docMk/>
            <pc:sldMk cId="1191483191" sldId="810"/>
            <ac:spMk id="48" creationId="{F102D10E-2FBB-49C9-ACA2-25697CBE6939}"/>
          </ac:spMkLst>
        </pc:spChg>
        <pc:spChg chg="mod">
          <ac:chgData name="Siegbert Rudolph" userId="2af4d44886c067cc" providerId="LiveId" clId="{5410CB00-69AD-4A75-A4C8-C703E28E022F}" dt="2021-03-31T13:35:08.213" v="1330" actId="1035"/>
          <ac:spMkLst>
            <pc:docMk/>
            <pc:sldMk cId="1191483191" sldId="810"/>
            <ac:spMk id="51" creationId="{8E15048D-F9CC-459D-8D5D-025AA9B1544A}"/>
          </ac:spMkLst>
        </pc:spChg>
        <pc:spChg chg="add mod">
          <ac:chgData name="Siegbert Rudolph" userId="2af4d44886c067cc" providerId="LiveId" clId="{5410CB00-69AD-4A75-A4C8-C703E28E022F}" dt="2021-03-31T13:41:56.473" v="1358" actId="1076"/>
          <ac:spMkLst>
            <pc:docMk/>
            <pc:sldMk cId="1191483191" sldId="810"/>
            <ac:spMk id="55" creationId="{2703F7C0-B3A0-433B-8621-65357A84AAE8}"/>
          </ac:spMkLst>
        </pc:spChg>
        <pc:spChg chg="add mod">
          <ac:chgData name="Siegbert Rudolph" userId="2af4d44886c067cc" providerId="LiveId" clId="{5410CB00-69AD-4A75-A4C8-C703E28E022F}" dt="2021-03-31T13:41:56.473" v="1358" actId="1076"/>
          <ac:spMkLst>
            <pc:docMk/>
            <pc:sldMk cId="1191483191" sldId="810"/>
            <ac:spMk id="56" creationId="{7E3ECFE0-D964-4DB7-B96D-41C0B56B4A53}"/>
          </ac:spMkLst>
        </pc:spChg>
        <pc:spChg chg="mod">
          <ac:chgData name="Siegbert Rudolph" userId="2af4d44886c067cc" providerId="LiveId" clId="{5410CB00-69AD-4A75-A4C8-C703E28E022F}" dt="2021-03-31T13:36:04.899" v="1355" actId="20577"/>
          <ac:spMkLst>
            <pc:docMk/>
            <pc:sldMk cId="1191483191" sldId="810"/>
            <ac:spMk id="72" creationId="{C3EA3EFF-3047-44C3-B530-56D3642AFC81}"/>
          </ac:spMkLst>
        </pc:spChg>
      </pc:sldChg>
      <pc:sldChg chg="modSp mod">
        <pc:chgData name="Siegbert Rudolph" userId="2af4d44886c067cc" providerId="LiveId" clId="{5410CB00-69AD-4A75-A4C8-C703E28E022F}" dt="2021-03-31T13:51:52.213" v="1483" actId="207"/>
        <pc:sldMkLst>
          <pc:docMk/>
          <pc:sldMk cId="1369615060" sldId="812"/>
        </pc:sldMkLst>
        <pc:spChg chg="mod">
          <ac:chgData name="Siegbert Rudolph" userId="2af4d44886c067cc" providerId="LiveId" clId="{5410CB00-69AD-4A75-A4C8-C703E28E022F}" dt="2021-03-31T13:51:52.213" v="1483" actId="207"/>
          <ac:spMkLst>
            <pc:docMk/>
            <pc:sldMk cId="1369615060" sldId="812"/>
            <ac:spMk id="10" creationId="{74858923-BFCE-4A16-81C8-156FE8BEE10F}"/>
          </ac:spMkLst>
        </pc:spChg>
        <pc:spChg chg="mod">
          <ac:chgData name="Siegbert Rudolph" userId="2af4d44886c067cc" providerId="LiveId" clId="{5410CB00-69AD-4A75-A4C8-C703E28E022F}" dt="2021-03-31T13:50:44.937" v="1456" actId="1035"/>
          <ac:spMkLst>
            <pc:docMk/>
            <pc:sldMk cId="1369615060" sldId="812"/>
            <ac:spMk id="11" creationId="{2ED2017B-C45D-4353-9B6C-0F9017F7DD4E}"/>
          </ac:spMkLst>
        </pc:spChg>
        <pc:spChg chg="mod">
          <ac:chgData name="Siegbert Rudolph" userId="2af4d44886c067cc" providerId="LiveId" clId="{5410CB00-69AD-4A75-A4C8-C703E28E022F}" dt="2021-03-31T13:50:49.908" v="1482" actId="1036"/>
          <ac:spMkLst>
            <pc:docMk/>
            <pc:sldMk cId="1369615060" sldId="812"/>
            <ac:spMk id="13" creationId="{BC27657B-C335-4383-9CFD-77023A8F06BB}"/>
          </ac:spMkLst>
        </pc:spChg>
        <pc:spChg chg="mod">
          <ac:chgData name="Siegbert Rudolph" userId="2af4d44886c067cc" providerId="LiveId" clId="{5410CB00-69AD-4A75-A4C8-C703E28E022F}" dt="2021-03-31T13:50:44.937" v="1456" actId="1035"/>
          <ac:spMkLst>
            <pc:docMk/>
            <pc:sldMk cId="1369615060" sldId="812"/>
            <ac:spMk id="18" creationId="{FD74A148-3461-48FF-BCBE-5D7E36077313}"/>
          </ac:spMkLst>
        </pc:spChg>
        <pc:spChg chg="mod">
          <ac:chgData name="Siegbert Rudolph" userId="2af4d44886c067cc" providerId="LiveId" clId="{5410CB00-69AD-4A75-A4C8-C703E28E022F}" dt="2021-03-31T13:50:49.908" v="1482" actId="1036"/>
          <ac:spMkLst>
            <pc:docMk/>
            <pc:sldMk cId="1369615060" sldId="812"/>
            <ac:spMk id="19" creationId="{E20E18D0-9F57-4EF6-AA2E-7AC0863CA071}"/>
          </ac:spMkLst>
        </pc:spChg>
      </pc:sldChg>
      <pc:sldChg chg="modSp mod">
        <pc:chgData name="Siegbert Rudolph" userId="2af4d44886c067cc" providerId="LiveId" clId="{5410CB00-69AD-4A75-A4C8-C703E28E022F}" dt="2021-03-31T14:24:09.214" v="1487" actId="555"/>
        <pc:sldMkLst>
          <pc:docMk/>
          <pc:sldMk cId="897225545" sldId="813"/>
        </pc:sldMkLst>
        <pc:spChg chg="mod">
          <ac:chgData name="Siegbert Rudolph" userId="2af4d44886c067cc" providerId="LiveId" clId="{5410CB00-69AD-4A75-A4C8-C703E28E022F}" dt="2021-03-31T08:57:37.806" v="45" actId="14100"/>
          <ac:spMkLst>
            <pc:docMk/>
            <pc:sldMk cId="897225545" sldId="813"/>
            <ac:spMk id="10" creationId="{5DE6E134-45FE-47DA-B1D9-6E264A812FCF}"/>
          </ac:spMkLst>
        </pc:spChg>
        <pc:spChg chg="mod">
          <ac:chgData name="Siegbert Rudolph" userId="2af4d44886c067cc" providerId="LiveId" clId="{5410CB00-69AD-4A75-A4C8-C703E28E022F}" dt="2021-03-31T08:57:46.372" v="76" actId="1038"/>
          <ac:spMkLst>
            <pc:docMk/>
            <pc:sldMk cId="897225545" sldId="813"/>
            <ac:spMk id="13" creationId="{D1E3EA45-9892-4A97-B13C-DB8B4B21BF3F}"/>
          </ac:spMkLst>
        </pc:spChg>
        <pc:spChg chg="mod">
          <ac:chgData name="Siegbert Rudolph" userId="2af4d44886c067cc" providerId="LiveId" clId="{5410CB00-69AD-4A75-A4C8-C703E28E022F}" dt="2021-03-31T14:24:09.214" v="1487" actId="555"/>
          <ac:spMkLst>
            <pc:docMk/>
            <pc:sldMk cId="897225545" sldId="813"/>
            <ac:spMk id="14" creationId="{6B3EE9FE-A6C3-409C-8978-A17CB03A3FEB}"/>
          </ac:spMkLst>
        </pc:spChg>
        <pc:spChg chg="mod">
          <ac:chgData name="Siegbert Rudolph" userId="2af4d44886c067cc" providerId="LiveId" clId="{5410CB00-69AD-4A75-A4C8-C703E28E022F}" dt="2021-03-31T14:24:09.214" v="1487" actId="555"/>
          <ac:spMkLst>
            <pc:docMk/>
            <pc:sldMk cId="897225545" sldId="813"/>
            <ac:spMk id="21" creationId="{F277780F-C90B-470C-BD10-D7D20416B82E}"/>
          </ac:spMkLst>
        </pc:spChg>
        <pc:spChg chg="mod">
          <ac:chgData name="Siegbert Rudolph" userId="2af4d44886c067cc" providerId="LiveId" clId="{5410CB00-69AD-4A75-A4C8-C703E28E022F}" dt="2021-03-31T08:57:53.692" v="107" actId="1037"/>
          <ac:spMkLst>
            <pc:docMk/>
            <pc:sldMk cId="897225545" sldId="813"/>
            <ac:spMk id="26" creationId="{2A7CF59A-BBBA-4263-8EAD-202C198E2762}"/>
          </ac:spMkLst>
        </pc:spChg>
      </pc:sldChg>
      <pc:sldChg chg="addSp modSp mod">
        <pc:chgData name="Siegbert Rudolph" userId="2af4d44886c067cc" providerId="LiveId" clId="{5410CB00-69AD-4A75-A4C8-C703E28E022F}" dt="2021-04-01T12:57:19.441" v="1571" actId="20577"/>
        <pc:sldMkLst>
          <pc:docMk/>
          <pc:sldMk cId="1093700322" sldId="816"/>
        </pc:sldMkLst>
        <pc:spChg chg="add mod">
          <ac:chgData name="Siegbert Rudolph" userId="2af4d44886c067cc" providerId="LiveId" clId="{5410CB00-69AD-4A75-A4C8-C703E28E022F}" dt="2021-04-01T12:57:19.441" v="1571" actId="20577"/>
          <ac:spMkLst>
            <pc:docMk/>
            <pc:sldMk cId="1093700322" sldId="816"/>
            <ac:spMk id="8" creationId="{F68804A9-D028-4D77-B691-F35F59DAB8C9}"/>
          </ac:spMkLst>
        </pc:spChg>
        <pc:spChg chg="mod">
          <ac:chgData name="Siegbert Rudolph" userId="2af4d44886c067cc" providerId="LiveId" clId="{5410CB00-69AD-4A75-A4C8-C703E28E022F}" dt="2021-04-01T12:55:15.423" v="1520" actId="255"/>
          <ac:spMkLst>
            <pc:docMk/>
            <pc:sldMk cId="1093700322" sldId="816"/>
            <ac:spMk id="30" creationId="{C1155C46-A084-43C5-8280-570E23F83E6C}"/>
          </ac:spMkLst>
        </pc:spChg>
        <pc:picChg chg="mod">
          <ac:chgData name="Siegbert Rudolph" userId="2af4d44886c067cc" providerId="LiveId" clId="{5410CB00-69AD-4A75-A4C8-C703E28E022F}" dt="2021-03-31T08:03:56.242" v="20" actId="1036"/>
          <ac:picMkLst>
            <pc:docMk/>
            <pc:sldMk cId="1093700322" sldId="816"/>
            <ac:picMk id="5" creationId="{5A570FEF-5248-4DAB-A1AD-737059930386}"/>
          </ac:picMkLst>
        </pc:picChg>
        <pc:picChg chg="mod">
          <ac:chgData name="Siegbert Rudolph" userId="2af4d44886c067cc" providerId="LiveId" clId="{5410CB00-69AD-4A75-A4C8-C703E28E022F}" dt="2021-03-31T08:03:56.242" v="20" actId="1036"/>
          <ac:picMkLst>
            <pc:docMk/>
            <pc:sldMk cId="1093700322" sldId="816"/>
            <ac:picMk id="6" creationId="{1B97BE38-250E-4806-8340-7984848FDB99}"/>
          </ac:picMkLst>
        </pc:picChg>
        <pc:picChg chg="mod">
          <ac:chgData name="Siegbert Rudolph" userId="2af4d44886c067cc" providerId="LiveId" clId="{5410CB00-69AD-4A75-A4C8-C703E28E022F}" dt="2021-03-31T08:03:56.242" v="20" actId="1036"/>
          <ac:picMkLst>
            <pc:docMk/>
            <pc:sldMk cId="1093700322" sldId="816"/>
            <ac:picMk id="7" creationId="{AC608FA6-CC60-487E-8F59-D778E8D1FF8A}"/>
          </ac:picMkLst>
        </pc:picChg>
      </pc:sldChg>
      <pc:sldChg chg="addSp modSp mod modAnim">
        <pc:chgData name="Siegbert Rudolph" userId="2af4d44886c067cc" providerId="LiveId" clId="{5410CB00-69AD-4A75-A4C8-C703E28E022F}" dt="2021-03-31T12:59:07.933" v="943"/>
        <pc:sldMkLst>
          <pc:docMk/>
          <pc:sldMk cId="4179578959" sldId="819"/>
        </pc:sldMkLst>
        <pc:spChg chg="add mod">
          <ac:chgData name="Siegbert Rudolph" userId="2af4d44886c067cc" providerId="LiveId" clId="{5410CB00-69AD-4A75-A4C8-C703E28E022F}" dt="2021-03-31T12:58:32.921" v="942" actId="1036"/>
          <ac:spMkLst>
            <pc:docMk/>
            <pc:sldMk cId="4179578959" sldId="819"/>
            <ac:spMk id="78" creationId="{2CDEC22F-7499-412F-833A-FC0B9B3B2C47}"/>
          </ac:spMkLst>
        </pc:spChg>
        <pc:spChg chg="mod">
          <ac:chgData name="Siegbert Rudolph" userId="2af4d44886c067cc" providerId="LiveId" clId="{5410CB00-69AD-4A75-A4C8-C703E28E022F}" dt="2021-03-31T12:57:30.372" v="882" actId="14100"/>
          <ac:spMkLst>
            <pc:docMk/>
            <pc:sldMk cId="4179578959" sldId="819"/>
            <ac:spMk id="82" creationId="{F5979C2D-65F7-4E4A-AD17-2FA7AEBA9EF0}"/>
          </ac:spMkLst>
        </pc:spChg>
        <pc:spChg chg="mod">
          <ac:chgData name="Siegbert Rudolph" userId="2af4d44886c067cc" providerId="LiveId" clId="{5410CB00-69AD-4A75-A4C8-C703E28E022F}" dt="2021-03-31T12:57:58.075" v="934" actId="1037"/>
          <ac:spMkLst>
            <pc:docMk/>
            <pc:sldMk cId="4179578959" sldId="819"/>
            <ac:spMk id="90" creationId="{197CA9CB-F871-49FC-B53A-9C9217582044}"/>
          </ac:spMkLst>
        </pc:spChg>
        <pc:spChg chg="mod">
          <ac:chgData name="Siegbert Rudolph" userId="2af4d44886c067cc" providerId="LiveId" clId="{5410CB00-69AD-4A75-A4C8-C703E28E022F}" dt="2021-03-31T12:57:38.645" v="895" actId="1037"/>
          <ac:spMkLst>
            <pc:docMk/>
            <pc:sldMk cId="4179578959" sldId="819"/>
            <ac:spMk id="91" creationId="{A7CCD549-CFD9-4631-B56C-FBC0777FCEB2}"/>
          </ac:spMkLst>
        </pc:spChg>
        <pc:spChg chg="mod">
          <ac:chgData name="Siegbert Rudolph" userId="2af4d44886c067cc" providerId="LiveId" clId="{5410CB00-69AD-4A75-A4C8-C703E28E022F}" dt="2021-03-31T12:57:51.986" v="931" actId="1037"/>
          <ac:spMkLst>
            <pc:docMk/>
            <pc:sldMk cId="4179578959" sldId="819"/>
            <ac:spMk id="92" creationId="{BDFBB82D-D9A1-422C-B266-C5FEBE72E940}"/>
          </ac:spMkLst>
        </pc:spChg>
      </pc:sldChg>
      <pc:sldChg chg="modSp mod">
        <pc:chgData name="Siegbert Rudolph" userId="2af4d44886c067cc" providerId="LiveId" clId="{5410CB00-69AD-4A75-A4C8-C703E28E022F}" dt="2021-03-31T14:56:40.075" v="1507" actId="553"/>
        <pc:sldMkLst>
          <pc:docMk/>
          <pc:sldMk cId="1913030796" sldId="820"/>
        </pc:sldMkLst>
        <pc:spChg chg="mod">
          <ac:chgData name="Siegbert Rudolph" userId="2af4d44886c067cc" providerId="LiveId" clId="{5410CB00-69AD-4A75-A4C8-C703E28E022F}" dt="2021-03-31T14:56:40.075" v="1507" actId="553"/>
          <ac:spMkLst>
            <pc:docMk/>
            <pc:sldMk cId="1913030796" sldId="820"/>
            <ac:spMk id="3" creationId="{680CD06D-74EB-4621-B7B4-A8A6C4B8D049}"/>
          </ac:spMkLst>
        </pc:spChg>
        <pc:spChg chg="mod">
          <ac:chgData name="Siegbert Rudolph" userId="2af4d44886c067cc" providerId="LiveId" clId="{5410CB00-69AD-4A75-A4C8-C703E28E022F}" dt="2021-03-31T14:56:40.075" v="1507" actId="553"/>
          <ac:spMkLst>
            <pc:docMk/>
            <pc:sldMk cId="1913030796" sldId="820"/>
            <ac:spMk id="20" creationId="{D215093D-6FE4-4171-94F1-DA3CECCBD0A7}"/>
          </ac:spMkLst>
        </pc:spChg>
      </pc:sldChg>
      <pc:sldChg chg="modSp mod">
        <pc:chgData name="Siegbert Rudolph" userId="2af4d44886c067cc" providerId="LiveId" clId="{5410CB00-69AD-4A75-A4C8-C703E28E022F}" dt="2021-03-31T13:45:14.797" v="1423" actId="1038"/>
        <pc:sldMkLst>
          <pc:docMk/>
          <pc:sldMk cId="2518584997" sldId="821"/>
        </pc:sldMkLst>
        <pc:spChg chg="mod">
          <ac:chgData name="Siegbert Rudolph" userId="2af4d44886c067cc" providerId="LiveId" clId="{5410CB00-69AD-4A75-A4C8-C703E28E022F}" dt="2021-03-31T13:44:54.568" v="1372" actId="20577"/>
          <ac:spMkLst>
            <pc:docMk/>
            <pc:sldMk cId="2518584997" sldId="821"/>
            <ac:spMk id="8" creationId="{900A014C-BBD0-499E-8759-0EEF2174BDED}"/>
          </ac:spMkLst>
        </pc:spChg>
        <pc:spChg chg="mod">
          <ac:chgData name="Siegbert Rudolph" userId="2af4d44886c067cc" providerId="LiveId" clId="{5410CB00-69AD-4A75-A4C8-C703E28E022F}" dt="2021-03-31T13:45:04.882" v="1418" actId="1037"/>
          <ac:spMkLst>
            <pc:docMk/>
            <pc:sldMk cId="2518584997" sldId="821"/>
            <ac:spMk id="31" creationId="{3AEDFEC5-F0C2-4517-88F3-CB0513285E0A}"/>
          </ac:spMkLst>
        </pc:spChg>
        <pc:spChg chg="mod">
          <ac:chgData name="Siegbert Rudolph" userId="2af4d44886c067cc" providerId="LiveId" clId="{5410CB00-69AD-4A75-A4C8-C703E28E022F}" dt="2021-03-31T13:45:14.797" v="1423" actId="1038"/>
          <ac:spMkLst>
            <pc:docMk/>
            <pc:sldMk cId="2518584997" sldId="821"/>
            <ac:spMk id="35" creationId="{69253C33-8A0C-404E-93A8-369D0B407C18}"/>
          </ac:spMkLst>
        </pc:spChg>
        <pc:spChg chg="mod">
          <ac:chgData name="Siegbert Rudolph" userId="2af4d44886c067cc" providerId="LiveId" clId="{5410CB00-69AD-4A75-A4C8-C703E28E022F}" dt="2021-03-31T13:45:04.882" v="1418" actId="1037"/>
          <ac:spMkLst>
            <pc:docMk/>
            <pc:sldMk cId="2518584997" sldId="821"/>
            <ac:spMk id="40" creationId="{1296E0A1-E09B-4C0A-B185-959ADFF8F591}"/>
          </ac:spMkLst>
        </pc:spChg>
        <pc:spChg chg="mod">
          <ac:chgData name="Siegbert Rudolph" userId="2af4d44886c067cc" providerId="LiveId" clId="{5410CB00-69AD-4A75-A4C8-C703E28E022F}" dt="2021-03-31T13:45:04.882" v="1418" actId="1037"/>
          <ac:spMkLst>
            <pc:docMk/>
            <pc:sldMk cId="2518584997" sldId="821"/>
            <ac:spMk id="52" creationId="{060237F9-9244-4DFD-8C32-11DF2190C248}"/>
          </ac:spMkLst>
        </pc:spChg>
        <pc:spChg chg="mod">
          <ac:chgData name="Siegbert Rudolph" userId="2af4d44886c067cc" providerId="LiveId" clId="{5410CB00-69AD-4A75-A4C8-C703E28E022F}" dt="2021-03-31T13:45:04.882" v="1418" actId="1037"/>
          <ac:spMkLst>
            <pc:docMk/>
            <pc:sldMk cId="2518584997" sldId="821"/>
            <ac:spMk id="53" creationId="{5A38DF86-1694-4314-9010-D40EE256DF7D}"/>
          </ac:spMkLst>
        </pc:spChg>
        <pc:picChg chg="mod">
          <ac:chgData name="Siegbert Rudolph" userId="2af4d44886c067cc" providerId="LiveId" clId="{5410CB00-69AD-4A75-A4C8-C703E28E022F}" dt="2021-03-31T13:45:04.882" v="1418" actId="1037"/>
          <ac:picMkLst>
            <pc:docMk/>
            <pc:sldMk cId="2518584997" sldId="821"/>
            <ac:picMk id="32" creationId="{960E41A3-DB0C-4030-AD22-F277F2B25609}"/>
          </ac:picMkLst>
        </pc:picChg>
        <pc:picChg chg="mod">
          <ac:chgData name="Siegbert Rudolph" userId="2af4d44886c067cc" providerId="LiveId" clId="{5410CB00-69AD-4A75-A4C8-C703E28E022F}" dt="2021-03-31T13:45:04.882" v="1418" actId="1037"/>
          <ac:picMkLst>
            <pc:docMk/>
            <pc:sldMk cId="2518584997" sldId="821"/>
            <ac:picMk id="36" creationId="{B3EB282C-F37B-411C-A771-11F1BE94C1F3}"/>
          </ac:picMkLst>
        </pc:picChg>
        <pc:picChg chg="mod">
          <ac:chgData name="Siegbert Rudolph" userId="2af4d44886c067cc" providerId="LiveId" clId="{5410CB00-69AD-4A75-A4C8-C703E28E022F}" dt="2021-03-31T13:45:04.882" v="1418" actId="1037"/>
          <ac:picMkLst>
            <pc:docMk/>
            <pc:sldMk cId="2518584997" sldId="821"/>
            <ac:picMk id="54" creationId="{4BC87920-37E1-4843-B9CF-C2ECA71C55A4}"/>
          </ac:picMkLst>
        </pc:picChg>
      </pc:sldChg>
      <pc:sldChg chg="modSp mod">
        <pc:chgData name="Siegbert Rudolph" userId="2af4d44886c067cc" providerId="LiveId" clId="{5410CB00-69AD-4A75-A4C8-C703E28E022F}" dt="2021-03-31T10:05:17.435" v="280" actId="20577"/>
        <pc:sldMkLst>
          <pc:docMk/>
          <pc:sldMk cId="1801646144" sldId="853"/>
        </pc:sldMkLst>
        <pc:spChg chg="mod">
          <ac:chgData name="Siegbert Rudolph" userId="2af4d44886c067cc" providerId="LiveId" clId="{5410CB00-69AD-4A75-A4C8-C703E28E022F}" dt="2021-03-31T10:05:17.435" v="280" actId="20577"/>
          <ac:spMkLst>
            <pc:docMk/>
            <pc:sldMk cId="1801646144" sldId="853"/>
            <ac:spMk id="4" creationId="{2E271473-9E46-4BA9-BF7F-7E9BC7FBEEB1}"/>
          </ac:spMkLst>
        </pc:spChg>
        <pc:spChg chg="mod">
          <ac:chgData name="Siegbert Rudolph" userId="2af4d44886c067cc" providerId="LiveId" clId="{5410CB00-69AD-4A75-A4C8-C703E28E022F}" dt="2021-03-31T10:04:57.748" v="275" actId="20577"/>
          <ac:spMkLst>
            <pc:docMk/>
            <pc:sldMk cId="1801646144" sldId="853"/>
            <ac:spMk id="5" creationId="{1A77E4A3-D029-4BB6-B7BC-E5DD401DAAE5}"/>
          </ac:spMkLst>
        </pc:spChg>
      </pc:sldChg>
      <pc:sldChg chg="addSp modSp mod modAnim">
        <pc:chgData name="Siegbert Rudolph" userId="2af4d44886c067cc" providerId="LiveId" clId="{5410CB00-69AD-4A75-A4C8-C703E28E022F}" dt="2021-03-31T13:15:28.221" v="1216" actId="553"/>
        <pc:sldMkLst>
          <pc:docMk/>
          <pc:sldMk cId="2717213474" sldId="856"/>
        </pc:sldMkLst>
        <pc:spChg chg="add mod">
          <ac:chgData name="Siegbert Rudolph" userId="2af4d44886c067cc" providerId="LiveId" clId="{5410CB00-69AD-4A75-A4C8-C703E28E022F}" dt="2021-03-31T13:15:28.221" v="1216" actId="553"/>
          <ac:spMkLst>
            <pc:docMk/>
            <pc:sldMk cId="2717213474" sldId="856"/>
            <ac:spMk id="34" creationId="{0A1ACA90-0B30-4CFF-BA0D-B04EE9D35815}"/>
          </ac:spMkLst>
        </pc:spChg>
        <pc:spChg chg="add mod">
          <ac:chgData name="Siegbert Rudolph" userId="2af4d44886c067cc" providerId="LiveId" clId="{5410CB00-69AD-4A75-A4C8-C703E28E022F}" dt="2021-03-31T13:15:28.221" v="1216" actId="553"/>
          <ac:spMkLst>
            <pc:docMk/>
            <pc:sldMk cId="2717213474" sldId="856"/>
            <ac:spMk id="35" creationId="{99A7E0B6-93ED-4684-A3BA-1CE51B1C64F1}"/>
          </ac:spMkLst>
        </pc:spChg>
        <pc:spChg chg="mod">
          <ac:chgData name="Siegbert Rudolph" userId="2af4d44886c067cc" providerId="LiveId" clId="{5410CB00-69AD-4A75-A4C8-C703E28E022F}" dt="2021-03-31T13:11:11.488" v="982" actId="20577"/>
          <ac:spMkLst>
            <pc:docMk/>
            <pc:sldMk cId="2717213474" sldId="856"/>
            <ac:spMk id="97" creationId="{33925D58-AD4C-45C4-9FF3-AA189C997FA0}"/>
          </ac:spMkLst>
        </pc:spChg>
        <pc:spChg chg="mod">
          <ac:chgData name="Siegbert Rudolph" userId="2af4d44886c067cc" providerId="LiveId" clId="{5410CB00-69AD-4A75-A4C8-C703E28E022F}" dt="2021-03-31T13:11:14.299" v="983" actId="20577"/>
          <ac:spMkLst>
            <pc:docMk/>
            <pc:sldMk cId="2717213474" sldId="856"/>
            <ac:spMk id="98" creationId="{7349CE12-A050-48BF-A525-4EBEEE2EDD79}"/>
          </ac:spMkLst>
        </pc:spChg>
        <pc:spChg chg="mod">
          <ac:chgData name="Siegbert Rudolph" userId="2af4d44886c067cc" providerId="LiveId" clId="{5410CB00-69AD-4A75-A4C8-C703E28E022F}" dt="2021-03-31T13:11:19.868" v="985" actId="20577"/>
          <ac:spMkLst>
            <pc:docMk/>
            <pc:sldMk cId="2717213474" sldId="856"/>
            <ac:spMk id="114" creationId="{97C273A7-5FC4-4DF7-99D6-1BB0A6B047AC}"/>
          </ac:spMkLst>
        </pc:spChg>
        <pc:spChg chg="mod">
          <ac:chgData name="Siegbert Rudolph" userId="2af4d44886c067cc" providerId="LiveId" clId="{5410CB00-69AD-4A75-A4C8-C703E28E022F}" dt="2021-03-31T13:11:17.295" v="984" actId="20577"/>
          <ac:spMkLst>
            <pc:docMk/>
            <pc:sldMk cId="2717213474" sldId="856"/>
            <ac:spMk id="115" creationId="{CA6DAF8B-E6DB-4F16-80F1-94078798FD0D}"/>
          </ac:spMkLst>
        </pc:spChg>
        <pc:spChg chg="mod">
          <ac:chgData name="Siegbert Rudolph" userId="2af4d44886c067cc" providerId="LiveId" clId="{5410CB00-69AD-4A75-A4C8-C703E28E022F}" dt="2021-03-31T13:13:47.300" v="1204" actId="555"/>
          <ac:spMkLst>
            <pc:docMk/>
            <pc:sldMk cId="2717213474" sldId="856"/>
            <ac:spMk id="121" creationId="{D6880F00-4301-4F8A-AF22-B68A323459F4}"/>
          </ac:spMkLst>
        </pc:spChg>
        <pc:spChg chg="mod">
          <ac:chgData name="Siegbert Rudolph" userId="2af4d44886c067cc" providerId="LiveId" clId="{5410CB00-69AD-4A75-A4C8-C703E28E022F}" dt="2021-03-31T13:13:47.300" v="1204" actId="555"/>
          <ac:spMkLst>
            <pc:docMk/>
            <pc:sldMk cId="2717213474" sldId="856"/>
            <ac:spMk id="122" creationId="{CDE0FBA1-2BD9-4418-84E9-26053A245424}"/>
          </ac:spMkLst>
        </pc:spChg>
      </pc:sldChg>
      <pc:sldChg chg="addSp delSp modSp mod modAnim">
        <pc:chgData name="Siegbert Rudolph" userId="2af4d44886c067cc" providerId="LiveId" clId="{5410CB00-69AD-4A75-A4C8-C703E28E022F}" dt="2021-03-31T13:09:08.820" v="973" actId="207"/>
        <pc:sldMkLst>
          <pc:docMk/>
          <pc:sldMk cId="383984899" sldId="857"/>
        </pc:sldMkLst>
        <pc:spChg chg="add del mod">
          <ac:chgData name="Siegbert Rudolph" userId="2af4d44886c067cc" providerId="LiveId" clId="{5410CB00-69AD-4A75-A4C8-C703E28E022F}" dt="2021-03-31T13:08:22.051" v="966" actId="478"/>
          <ac:spMkLst>
            <pc:docMk/>
            <pc:sldMk cId="383984899" sldId="857"/>
            <ac:spMk id="82" creationId="{8C4218DC-D0BA-41B4-BBBB-0DE33919131B}"/>
          </ac:spMkLst>
        </pc:spChg>
        <pc:spChg chg="add mod">
          <ac:chgData name="Siegbert Rudolph" userId="2af4d44886c067cc" providerId="LiveId" clId="{5410CB00-69AD-4A75-A4C8-C703E28E022F}" dt="2021-03-31T13:09:08.820" v="973" actId="207"/>
          <ac:spMkLst>
            <pc:docMk/>
            <pc:sldMk cId="383984899" sldId="857"/>
            <ac:spMk id="85" creationId="{F56F499C-21F0-4417-B7A0-C712FB726DB0}"/>
          </ac:spMkLst>
        </pc:spChg>
        <pc:spChg chg="del">
          <ac:chgData name="Siegbert Rudolph" userId="2af4d44886c067cc" providerId="LiveId" clId="{5410CB00-69AD-4A75-A4C8-C703E28E022F}" dt="2021-03-31T13:08:02.692" v="963" actId="478"/>
          <ac:spMkLst>
            <pc:docMk/>
            <pc:sldMk cId="383984899" sldId="857"/>
            <ac:spMk id="93" creationId="{C79C917F-56E2-4B16-A6D4-7D0C7527F441}"/>
          </ac:spMkLst>
        </pc:spChg>
        <pc:spChg chg="del">
          <ac:chgData name="Siegbert Rudolph" userId="2af4d44886c067cc" providerId="LiveId" clId="{5410CB00-69AD-4A75-A4C8-C703E28E022F}" dt="2021-03-31T13:08:02.692" v="963" actId="478"/>
          <ac:spMkLst>
            <pc:docMk/>
            <pc:sldMk cId="383984899" sldId="857"/>
            <ac:spMk id="95" creationId="{6CC3B9E5-AF0A-4565-B5C8-2A076F854E2D}"/>
          </ac:spMkLst>
        </pc:spChg>
        <pc:spChg chg="del">
          <ac:chgData name="Siegbert Rudolph" userId="2af4d44886c067cc" providerId="LiveId" clId="{5410CB00-69AD-4A75-A4C8-C703E28E022F}" dt="2021-03-31T13:08:02.692" v="963" actId="478"/>
          <ac:spMkLst>
            <pc:docMk/>
            <pc:sldMk cId="383984899" sldId="857"/>
            <ac:spMk id="96" creationId="{04821AC8-EE8A-437A-8D40-65331B8DB800}"/>
          </ac:spMkLst>
        </pc:spChg>
        <pc:spChg chg="del">
          <ac:chgData name="Siegbert Rudolph" userId="2af4d44886c067cc" providerId="LiveId" clId="{5410CB00-69AD-4A75-A4C8-C703E28E022F}" dt="2021-03-31T13:08:02.692" v="963" actId="478"/>
          <ac:spMkLst>
            <pc:docMk/>
            <pc:sldMk cId="383984899" sldId="857"/>
            <ac:spMk id="97" creationId="{C5897853-E8CD-4920-B8F7-452323A88CA2}"/>
          </ac:spMkLst>
        </pc:spChg>
        <pc:spChg chg="add mod">
          <ac:chgData name="Siegbert Rudolph" userId="2af4d44886c067cc" providerId="LiveId" clId="{5410CB00-69AD-4A75-A4C8-C703E28E022F}" dt="2021-03-31T13:08:34.639" v="967"/>
          <ac:spMkLst>
            <pc:docMk/>
            <pc:sldMk cId="383984899" sldId="857"/>
            <ac:spMk id="98" creationId="{CE8ED4DC-C450-457D-9D0B-A0A417193510}"/>
          </ac:spMkLst>
        </pc:spChg>
        <pc:spChg chg="add mod">
          <ac:chgData name="Siegbert Rudolph" userId="2af4d44886c067cc" providerId="LiveId" clId="{5410CB00-69AD-4A75-A4C8-C703E28E022F}" dt="2021-03-31T13:08:34.639" v="967"/>
          <ac:spMkLst>
            <pc:docMk/>
            <pc:sldMk cId="383984899" sldId="857"/>
            <ac:spMk id="99" creationId="{3FD40873-3C48-4D75-AE4E-89C1A1EB1BF3}"/>
          </ac:spMkLst>
        </pc:spChg>
        <pc:spChg chg="add mod">
          <ac:chgData name="Siegbert Rudolph" userId="2af4d44886c067cc" providerId="LiveId" clId="{5410CB00-69AD-4A75-A4C8-C703E28E022F}" dt="2021-03-31T13:08:34.639" v="967"/>
          <ac:spMkLst>
            <pc:docMk/>
            <pc:sldMk cId="383984899" sldId="857"/>
            <ac:spMk id="100" creationId="{4E4A30D7-FF96-477D-83E7-C5149B131DBF}"/>
          </ac:spMkLst>
        </pc:spChg>
        <pc:spChg chg="add mod">
          <ac:chgData name="Siegbert Rudolph" userId="2af4d44886c067cc" providerId="LiveId" clId="{5410CB00-69AD-4A75-A4C8-C703E28E022F}" dt="2021-03-31T13:08:34.639" v="967"/>
          <ac:spMkLst>
            <pc:docMk/>
            <pc:sldMk cId="383984899" sldId="857"/>
            <ac:spMk id="101" creationId="{5B4F6F4E-4355-433C-BF28-C0EC27EC0B04}"/>
          </ac:spMkLst>
        </pc:spChg>
      </pc:sldChg>
      <pc:sldChg chg="addSp delSp modSp mod modAnim">
        <pc:chgData name="Siegbert Rudolph" userId="2af4d44886c067cc" providerId="LiveId" clId="{5410CB00-69AD-4A75-A4C8-C703E28E022F}" dt="2021-03-31T13:09:37.295" v="977" actId="207"/>
        <pc:sldMkLst>
          <pc:docMk/>
          <pc:sldMk cId="2760787236" sldId="858"/>
        </pc:sldMkLst>
        <pc:spChg chg="add mod">
          <ac:chgData name="Siegbert Rudolph" userId="2af4d44886c067cc" providerId="LiveId" clId="{5410CB00-69AD-4A75-A4C8-C703E28E022F}" dt="2021-03-31T13:09:37.295" v="977" actId="207"/>
          <ac:spMkLst>
            <pc:docMk/>
            <pc:sldMk cId="2760787236" sldId="858"/>
            <ac:spMk id="82" creationId="{F52252E5-F687-4EB3-817A-D649DA14A59D}"/>
          </ac:spMkLst>
        </pc:spChg>
        <pc:spChg chg="add mod">
          <ac:chgData name="Siegbert Rudolph" userId="2af4d44886c067cc" providerId="LiveId" clId="{5410CB00-69AD-4A75-A4C8-C703E28E022F}" dt="2021-03-31T13:08:46.051" v="970"/>
          <ac:spMkLst>
            <pc:docMk/>
            <pc:sldMk cId="2760787236" sldId="858"/>
            <ac:spMk id="85" creationId="{03308333-D34B-4CA5-9908-D2885EC8EDDE}"/>
          </ac:spMkLst>
        </pc:spChg>
        <pc:spChg chg="del">
          <ac:chgData name="Siegbert Rudolph" userId="2af4d44886c067cc" providerId="LiveId" clId="{5410CB00-69AD-4A75-A4C8-C703E28E022F}" dt="2021-03-31T13:08:44.166" v="969" actId="478"/>
          <ac:spMkLst>
            <pc:docMk/>
            <pc:sldMk cId="2760787236" sldId="858"/>
            <ac:spMk id="93" creationId="{5010B49C-802D-45A1-BEAF-611F335A0A2D}"/>
          </ac:spMkLst>
        </pc:spChg>
        <pc:spChg chg="del">
          <ac:chgData name="Siegbert Rudolph" userId="2af4d44886c067cc" providerId="LiveId" clId="{5410CB00-69AD-4A75-A4C8-C703E28E022F}" dt="2021-03-31T13:08:44.166" v="969" actId="478"/>
          <ac:spMkLst>
            <pc:docMk/>
            <pc:sldMk cId="2760787236" sldId="858"/>
            <ac:spMk id="95" creationId="{03284C56-6A89-4992-BF69-BB35620B8997}"/>
          </ac:spMkLst>
        </pc:spChg>
        <pc:spChg chg="del">
          <ac:chgData name="Siegbert Rudolph" userId="2af4d44886c067cc" providerId="LiveId" clId="{5410CB00-69AD-4A75-A4C8-C703E28E022F}" dt="2021-03-31T13:08:44.166" v="969" actId="478"/>
          <ac:spMkLst>
            <pc:docMk/>
            <pc:sldMk cId="2760787236" sldId="858"/>
            <ac:spMk id="96" creationId="{3A143207-3FF3-4A64-934D-A3D87EEA92C6}"/>
          </ac:spMkLst>
        </pc:spChg>
        <pc:spChg chg="del">
          <ac:chgData name="Siegbert Rudolph" userId="2af4d44886c067cc" providerId="LiveId" clId="{5410CB00-69AD-4A75-A4C8-C703E28E022F}" dt="2021-03-31T13:08:44.166" v="969" actId="478"/>
          <ac:spMkLst>
            <pc:docMk/>
            <pc:sldMk cId="2760787236" sldId="858"/>
            <ac:spMk id="97" creationId="{07913428-586B-4D71-8F7C-A7BA343FD591}"/>
          </ac:spMkLst>
        </pc:spChg>
        <pc:spChg chg="add mod">
          <ac:chgData name="Siegbert Rudolph" userId="2af4d44886c067cc" providerId="LiveId" clId="{5410CB00-69AD-4A75-A4C8-C703E28E022F}" dt="2021-03-31T13:08:46.051" v="970"/>
          <ac:spMkLst>
            <pc:docMk/>
            <pc:sldMk cId="2760787236" sldId="858"/>
            <ac:spMk id="98" creationId="{26F53FCF-DD5E-4805-9A0E-A470780F309A}"/>
          </ac:spMkLst>
        </pc:spChg>
        <pc:spChg chg="add mod">
          <ac:chgData name="Siegbert Rudolph" userId="2af4d44886c067cc" providerId="LiveId" clId="{5410CB00-69AD-4A75-A4C8-C703E28E022F}" dt="2021-03-31T13:08:46.051" v="970"/>
          <ac:spMkLst>
            <pc:docMk/>
            <pc:sldMk cId="2760787236" sldId="858"/>
            <ac:spMk id="99" creationId="{0FE86941-0F3C-4965-94DD-6314D25A3FE8}"/>
          </ac:spMkLst>
        </pc:spChg>
        <pc:spChg chg="add mod">
          <ac:chgData name="Siegbert Rudolph" userId="2af4d44886c067cc" providerId="LiveId" clId="{5410CB00-69AD-4A75-A4C8-C703E28E022F}" dt="2021-03-31T13:08:46.051" v="970"/>
          <ac:spMkLst>
            <pc:docMk/>
            <pc:sldMk cId="2760787236" sldId="858"/>
            <ac:spMk id="100" creationId="{6E0CF374-8A38-4F7A-99BA-C689C718C5EA}"/>
          </ac:spMkLst>
        </pc:spChg>
      </pc:sldChg>
      <pc:sldChg chg="addSp delSp modSp mod delAnim modAnim">
        <pc:chgData name="Siegbert Rudolph" userId="2af4d44886c067cc" providerId="LiveId" clId="{5410CB00-69AD-4A75-A4C8-C703E28E022F}" dt="2021-03-31T13:16:07.887" v="1218" actId="478"/>
        <pc:sldMkLst>
          <pc:docMk/>
          <pc:sldMk cId="3553571451" sldId="863"/>
        </pc:sldMkLst>
        <pc:spChg chg="add del mod">
          <ac:chgData name="Siegbert Rudolph" userId="2af4d44886c067cc" providerId="LiveId" clId="{5410CB00-69AD-4A75-A4C8-C703E28E022F}" dt="2021-03-31T13:16:07.887" v="1218" actId="478"/>
          <ac:spMkLst>
            <pc:docMk/>
            <pc:sldMk cId="3553571451" sldId="863"/>
            <ac:spMk id="11" creationId="{39D50AFD-D57D-49EF-9A2C-D5935878AE1B}"/>
          </ac:spMkLst>
        </pc:spChg>
        <pc:spChg chg="mod">
          <ac:chgData name="Siegbert Rudolph" userId="2af4d44886c067cc" providerId="LiveId" clId="{5410CB00-69AD-4A75-A4C8-C703E28E022F}" dt="2021-03-31T09:07:03.223" v="109" actId="207"/>
          <ac:spMkLst>
            <pc:docMk/>
            <pc:sldMk cId="3553571451" sldId="863"/>
            <ac:spMk id="27" creationId="{7B213645-A8F6-48ED-8CDE-064DBDE827B9}"/>
          </ac:spMkLst>
        </pc:spChg>
        <pc:spChg chg="del mod">
          <ac:chgData name="Siegbert Rudolph" userId="2af4d44886c067cc" providerId="LiveId" clId="{5410CB00-69AD-4A75-A4C8-C703E28E022F}" dt="2021-03-31T09:22:18.204" v="138" actId="478"/>
          <ac:spMkLst>
            <pc:docMk/>
            <pc:sldMk cId="3553571451" sldId="863"/>
            <ac:spMk id="30" creationId="{C12E680A-8131-43AE-8FB9-D4EBF74B7C1E}"/>
          </ac:spMkLst>
        </pc:spChg>
        <pc:spChg chg="mod">
          <ac:chgData name="Siegbert Rudolph" userId="2af4d44886c067cc" providerId="LiveId" clId="{5410CB00-69AD-4A75-A4C8-C703E28E022F}" dt="2021-03-31T09:21:50.756" v="112" actId="20577"/>
          <ac:spMkLst>
            <pc:docMk/>
            <pc:sldMk cId="3553571451" sldId="863"/>
            <ac:spMk id="97" creationId="{33925D58-AD4C-45C4-9FF3-AA189C997FA0}"/>
          </ac:spMkLst>
        </pc:spChg>
        <pc:spChg chg="mod">
          <ac:chgData name="Siegbert Rudolph" userId="2af4d44886c067cc" providerId="LiveId" clId="{5410CB00-69AD-4A75-A4C8-C703E28E022F}" dt="2021-03-31T13:16:04.738" v="1217" actId="6549"/>
          <ac:spMkLst>
            <pc:docMk/>
            <pc:sldMk cId="3553571451" sldId="863"/>
            <ac:spMk id="98" creationId="{7349CE12-A050-48BF-A525-4EBEEE2EDD79}"/>
          </ac:spMkLst>
        </pc:spChg>
      </pc:sldChg>
      <pc:sldChg chg="delSp modSp mod">
        <pc:chgData name="Siegbert Rudolph" userId="2af4d44886c067cc" providerId="LiveId" clId="{5410CB00-69AD-4A75-A4C8-C703E28E022F}" dt="2021-03-31T13:17:10.269" v="1274" actId="1076"/>
        <pc:sldMkLst>
          <pc:docMk/>
          <pc:sldMk cId="1317857197" sldId="867"/>
        </pc:sldMkLst>
        <pc:spChg chg="del">
          <ac:chgData name="Siegbert Rudolph" userId="2af4d44886c067cc" providerId="LiveId" clId="{5410CB00-69AD-4A75-A4C8-C703E28E022F}" dt="2021-03-31T13:16:31.068" v="1219" actId="478"/>
          <ac:spMkLst>
            <pc:docMk/>
            <pc:sldMk cId="1317857197" sldId="867"/>
            <ac:spMk id="9" creationId="{0C3A9C5A-A72A-4CA4-8BAA-1D5D13BE5D1E}"/>
          </ac:spMkLst>
        </pc:spChg>
        <pc:spChg chg="del">
          <ac:chgData name="Siegbert Rudolph" userId="2af4d44886c067cc" providerId="LiveId" clId="{5410CB00-69AD-4A75-A4C8-C703E28E022F}" dt="2021-03-31T13:16:32.638" v="1220" actId="478"/>
          <ac:spMkLst>
            <pc:docMk/>
            <pc:sldMk cId="1317857197" sldId="867"/>
            <ac:spMk id="10" creationId="{54B65F9B-372B-4CE3-BED6-752FA0EECB5B}"/>
          </ac:spMkLst>
        </pc:spChg>
        <pc:spChg chg="mod">
          <ac:chgData name="Siegbert Rudolph" userId="2af4d44886c067cc" providerId="LiveId" clId="{5410CB00-69AD-4A75-A4C8-C703E28E022F}" dt="2021-03-31T13:17:01.639" v="1272" actId="1038"/>
          <ac:spMkLst>
            <pc:docMk/>
            <pc:sldMk cId="1317857197" sldId="867"/>
            <ac:spMk id="26" creationId="{6FDF3A55-238B-4F07-A415-E44F8ED204E2}"/>
          </ac:spMkLst>
        </pc:spChg>
        <pc:spChg chg="mod">
          <ac:chgData name="Siegbert Rudolph" userId="2af4d44886c067cc" providerId="LiveId" clId="{5410CB00-69AD-4A75-A4C8-C703E28E022F}" dt="2021-03-31T13:17:08.009" v="1273" actId="408"/>
          <ac:spMkLst>
            <pc:docMk/>
            <pc:sldMk cId="1317857197" sldId="867"/>
            <ac:spMk id="27" creationId="{326F0290-41C5-4B9F-9544-19B7EE76F56A}"/>
          </ac:spMkLst>
        </pc:spChg>
        <pc:spChg chg="mod">
          <ac:chgData name="Siegbert Rudolph" userId="2af4d44886c067cc" providerId="LiveId" clId="{5410CB00-69AD-4A75-A4C8-C703E28E022F}" dt="2021-03-31T13:17:10.269" v="1274" actId="1076"/>
          <ac:spMkLst>
            <pc:docMk/>
            <pc:sldMk cId="1317857197" sldId="867"/>
            <ac:spMk id="28" creationId="{F4EC746A-63BE-4938-8868-CBDC21DC74B5}"/>
          </ac:spMkLst>
        </pc:spChg>
        <pc:spChg chg="mod">
          <ac:chgData name="Siegbert Rudolph" userId="2af4d44886c067cc" providerId="LiveId" clId="{5410CB00-69AD-4A75-A4C8-C703E28E022F}" dt="2021-03-31T13:16:48.628" v="1225" actId="6549"/>
          <ac:spMkLst>
            <pc:docMk/>
            <pc:sldMk cId="1317857197" sldId="867"/>
            <ac:spMk id="114" creationId="{97C273A7-5FC4-4DF7-99D6-1BB0A6B047AC}"/>
          </ac:spMkLst>
        </pc:spChg>
        <pc:spChg chg="mod">
          <ac:chgData name="Siegbert Rudolph" userId="2af4d44886c067cc" providerId="LiveId" clId="{5410CB00-69AD-4A75-A4C8-C703E28E022F}" dt="2021-03-31T13:16:55.143" v="1254" actId="1037"/>
          <ac:spMkLst>
            <pc:docMk/>
            <pc:sldMk cId="1317857197" sldId="867"/>
            <ac:spMk id="115" creationId="{CA6DAF8B-E6DB-4F16-80F1-94078798FD0D}"/>
          </ac:spMkLst>
        </pc:spChg>
      </pc:sldChg>
      <pc:sldChg chg="modSp mod modAnim">
        <pc:chgData name="Siegbert Rudolph" userId="2af4d44886c067cc" providerId="LiveId" clId="{5410CB00-69AD-4A75-A4C8-C703E28E022F}" dt="2021-03-31T13:17:44.321" v="1279" actId="113"/>
        <pc:sldMkLst>
          <pc:docMk/>
          <pc:sldMk cId="3381347025" sldId="868"/>
        </pc:sldMkLst>
        <pc:spChg chg="mod">
          <ac:chgData name="Siegbert Rudolph" userId="2af4d44886c067cc" providerId="LiveId" clId="{5410CB00-69AD-4A75-A4C8-C703E28E022F}" dt="2021-03-31T13:17:44.321" v="1279" actId="113"/>
          <ac:spMkLst>
            <pc:docMk/>
            <pc:sldMk cId="3381347025" sldId="868"/>
            <ac:spMk id="27" creationId="{A94C90E4-F7F4-41E8-844F-CC4F206FFCFA}"/>
          </ac:spMkLst>
        </pc:spChg>
      </pc:sldChg>
      <pc:sldChg chg="del">
        <pc:chgData name="Siegbert Rudolph" userId="2af4d44886c067cc" providerId="LiveId" clId="{5410CB00-69AD-4A75-A4C8-C703E28E022F}" dt="2021-03-31T09:33:26.427" v="146" actId="47"/>
        <pc:sldMkLst>
          <pc:docMk/>
          <pc:sldMk cId="1062424255" sldId="869"/>
        </pc:sldMkLst>
      </pc:sldChg>
      <pc:sldChg chg="del">
        <pc:chgData name="Siegbert Rudolph" userId="2af4d44886c067cc" providerId="LiveId" clId="{5410CB00-69AD-4A75-A4C8-C703E28E022F}" dt="2021-03-31T13:03:05.915" v="956" actId="47"/>
        <pc:sldMkLst>
          <pc:docMk/>
          <pc:sldMk cId="2684200160" sldId="870"/>
        </pc:sldMkLst>
      </pc:sldChg>
      <pc:sldChg chg="del">
        <pc:chgData name="Siegbert Rudolph" userId="2af4d44886c067cc" providerId="LiveId" clId="{5410CB00-69AD-4A75-A4C8-C703E28E022F}" dt="2021-03-31T13:02:57.927" v="955" actId="47"/>
        <pc:sldMkLst>
          <pc:docMk/>
          <pc:sldMk cId="3380866293" sldId="871"/>
        </pc:sldMkLst>
      </pc:sldChg>
      <pc:sldChg chg="addSp delSp modSp mod">
        <pc:chgData name="Siegbert Rudolph" userId="2af4d44886c067cc" providerId="LiveId" clId="{5410CB00-69AD-4A75-A4C8-C703E28E022F}" dt="2021-03-31T09:58:55.812" v="187" actId="20577"/>
        <pc:sldMkLst>
          <pc:docMk/>
          <pc:sldMk cId="3307659765" sldId="872"/>
        </pc:sldMkLst>
        <pc:spChg chg="del">
          <ac:chgData name="Siegbert Rudolph" userId="2af4d44886c067cc" providerId="LiveId" clId="{5410CB00-69AD-4A75-A4C8-C703E28E022F}" dt="2021-03-31T09:57:55.220" v="147" actId="478"/>
          <ac:spMkLst>
            <pc:docMk/>
            <pc:sldMk cId="3307659765" sldId="872"/>
            <ac:spMk id="4" creationId="{2E271473-9E46-4BA9-BF7F-7E9BC7FBEEB1}"/>
          </ac:spMkLst>
        </pc:spChg>
        <pc:spChg chg="add mod">
          <ac:chgData name="Siegbert Rudolph" userId="2af4d44886c067cc" providerId="LiveId" clId="{5410CB00-69AD-4A75-A4C8-C703E28E022F}" dt="2021-03-31T08:13:12.906" v="32"/>
          <ac:spMkLst>
            <pc:docMk/>
            <pc:sldMk cId="3307659765" sldId="872"/>
            <ac:spMk id="5" creationId="{581436B4-8CC4-4F6D-9FAA-6D11CBAD935C}"/>
          </ac:spMkLst>
        </pc:spChg>
        <pc:spChg chg="add mod">
          <ac:chgData name="Siegbert Rudolph" userId="2af4d44886c067cc" providerId="LiveId" clId="{5410CB00-69AD-4A75-A4C8-C703E28E022F}" dt="2021-03-31T09:58:55.812" v="187" actId="20577"/>
          <ac:spMkLst>
            <pc:docMk/>
            <pc:sldMk cId="3307659765" sldId="872"/>
            <ac:spMk id="6" creationId="{D09A27F4-508F-4F4C-A41F-4E2CA1887087}"/>
          </ac:spMkLst>
        </pc:spChg>
      </pc:sldChg>
      <pc:sldChg chg="modSp mod">
        <pc:chgData name="Siegbert Rudolph" userId="2af4d44886c067cc" providerId="LiveId" clId="{5410CB00-69AD-4A75-A4C8-C703E28E022F}" dt="2021-04-02T07:34:44.961" v="1598" actId="1076"/>
        <pc:sldMkLst>
          <pc:docMk/>
          <pc:sldMk cId="25120496" sldId="873"/>
        </pc:sldMkLst>
        <pc:spChg chg="mod">
          <ac:chgData name="Siegbert Rudolph" userId="2af4d44886c067cc" providerId="LiveId" clId="{5410CB00-69AD-4A75-A4C8-C703E28E022F}" dt="2021-04-02T07:34:35.065" v="1593" actId="408"/>
          <ac:spMkLst>
            <pc:docMk/>
            <pc:sldMk cId="25120496" sldId="873"/>
            <ac:spMk id="12" creationId="{E628CBD5-8C8A-4404-AAA2-75AC1862F688}"/>
          </ac:spMkLst>
        </pc:spChg>
        <pc:spChg chg="mod">
          <ac:chgData name="Siegbert Rudolph" userId="2af4d44886c067cc" providerId="LiveId" clId="{5410CB00-69AD-4A75-A4C8-C703E28E022F}" dt="2021-04-02T07:34:35.065" v="1593" actId="408"/>
          <ac:spMkLst>
            <pc:docMk/>
            <pc:sldMk cId="25120496" sldId="873"/>
            <ac:spMk id="13" creationId="{464D79AD-340B-4A84-A0F4-65CE250AB5E5}"/>
          </ac:spMkLst>
        </pc:spChg>
        <pc:spChg chg="mod">
          <ac:chgData name="Siegbert Rudolph" userId="2af4d44886c067cc" providerId="LiveId" clId="{5410CB00-69AD-4A75-A4C8-C703E28E022F}" dt="2021-04-02T07:34:35.065" v="1593" actId="408"/>
          <ac:spMkLst>
            <pc:docMk/>
            <pc:sldMk cId="25120496" sldId="873"/>
            <ac:spMk id="14" creationId="{FE38A53E-5F87-4197-84C8-059E22A69676}"/>
          </ac:spMkLst>
        </pc:spChg>
        <pc:spChg chg="mod">
          <ac:chgData name="Siegbert Rudolph" userId="2af4d44886c067cc" providerId="LiveId" clId="{5410CB00-69AD-4A75-A4C8-C703E28E022F}" dt="2021-04-02T07:34:44.961" v="1598" actId="1076"/>
          <ac:spMkLst>
            <pc:docMk/>
            <pc:sldMk cId="25120496" sldId="873"/>
            <ac:spMk id="15" creationId="{CEBE250E-5938-44B6-872F-B63F19A0225A}"/>
          </ac:spMkLst>
        </pc:spChg>
        <pc:spChg chg="mod">
          <ac:chgData name="Siegbert Rudolph" userId="2af4d44886c067cc" providerId="LiveId" clId="{5410CB00-69AD-4A75-A4C8-C703E28E022F}" dt="2021-04-02T07:34:24.791" v="1592" actId="20577"/>
          <ac:spMkLst>
            <pc:docMk/>
            <pc:sldMk cId="25120496" sldId="873"/>
            <ac:spMk id="17" creationId="{53F2C6CA-7C5B-4218-A60F-0E17F258C11C}"/>
          </ac:spMkLst>
        </pc:spChg>
      </pc:sldChg>
      <pc:sldChg chg="delSp modSp mod delAnim">
        <pc:chgData name="Siegbert Rudolph" userId="2af4d44886c067cc" providerId="LiveId" clId="{5410CB00-69AD-4A75-A4C8-C703E28E022F}" dt="2021-03-31T13:00:34.243" v="954" actId="478"/>
        <pc:sldMkLst>
          <pc:docMk/>
          <pc:sldMk cId="351300885" sldId="874"/>
        </pc:sldMkLst>
        <pc:spChg chg="del">
          <ac:chgData name="Siegbert Rudolph" userId="2af4d44886c067cc" providerId="LiveId" clId="{5410CB00-69AD-4A75-A4C8-C703E28E022F}" dt="2021-03-31T13:00:34.243" v="954" actId="478"/>
          <ac:spMkLst>
            <pc:docMk/>
            <pc:sldMk cId="351300885" sldId="874"/>
            <ac:spMk id="21" creationId="{BF91F891-A500-4B06-8AAB-1EFB250B4176}"/>
          </ac:spMkLst>
        </pc:spChg>
        <pc:spChg chg="del">
          <ac:chgData name="Siegbert Rudolph" userId="2af4d44886c067cc" providerId="LiveId" clId="{5410CB00-69AD-4A75-A4C8-C703E28E022F}" dt="2021-03-31T12:59:58.493" v="944" actId="478"/>
          <ac:spMkLst>
            <pc:docMk/>
            <pc:sldMk cId="351300885" sldId="874"/>
            <ac:spMk id="62" creationId="{D7C77CAC-CBD8-42CF-B48B-BEC57F9C2394}"/>
          </ac:spMkLst>
        </pc:spChg>
        <pc:spChg chg="del">
          <ac:chgData name="Siegbert Rudolph" userId="2af4d44886c067cc" providerId="LiveId" clId="{5410CB00-69AD-4A75-A4C8-C703E28E022F}" dt="2021-03-31T13:00:25.494" v="953" actId="478"/>
          <ac:spMkLst>
            <pc:docMk/>
            <pc:sldMk cId="351300885" sldId="874"/>
            <ac:spMk id="68" creationId="{DAB9D4AC-F811-457F-BFC9-20435CA10BC5}"/>
          </ac:spMkLst>
        </pc:spChg>
        <pc:spChg chg="del">
          <ac:chgData name="Siegbert Rudolph" userId="2af4d44886c067cc" providerId="LiveId" clId="{5410CB00-69AD-4A75-A4C8-C703E28E022F}" dt="2021-03-31T13:00:25.494" v="953" actId="478"/>
          <ac:spMkLst>
            <pc:docMk/>
            <pc:sldMk cId="351300885" sldId="874"/>
            <ac:spMk id="69" creationId="{DA1E9051-8130-42A8-BF5A-57D33C1F35C7}"/>
          </ac:spMkLst>
        </pc:spChg>
        <pc:spChg chg="del">
          <ac:chgData name="Siegbert Rudolph" userId="2af4d44886c067cc" providerId="LiveId" clId="{5410CB00-69AD-4A75-A4C8-C703E28E022F}" dt="2021-03-31T13:00:22.441" v="952" actId="478"/>
          <ac:spMkLst>
            <pc:docMk/>
            <pc:sldMk cId="351300885" sldId="874"/>
            <ac:spMk id="70" creationId="{D96A90C4-B8E8-44D8-9012-7CA02C5B9CB2}"/>
          </ac:spMkLst>
        </pc:spChg>
        <pc:spChg chg="del">
          <ac:chgData name="Siegbert Rudolph" userId="2af4d44886c067cc" providerId="LiveId" clId="{5410CB00-69AD-4A75-A4C8-C703E28E022F}" dt="2021-03-31T13:00:22.441" v="952" actId="478"/>
          <ac:spMkLst>
            <pc:docMk/>
            <pc:sldMk cId="351300885" sldId="874"/>
            <ac:spMk id="71" creationId="{6D72BF62-659F-4176-9372-AA73DD811F9D}"/>
          </ac:spMkLst>
        </pc:spChg>
        <pc:spChg chg="del">
          <ac:chgData name="Siegbert Rudolph" userId="2af4d44886c067cc" providerId="LiveId" clId="{5410CB00-69AD-4A75-A4C8-C703E28E022F}" dt="2021-03-31T13:00:14.674" v="950" actId="478"/>
          <ac:spMkLst>
            <pc:docMk/>
            <pc:sldMk cId="351300885" sldId="874"/>
            <ac:spMk id="72" creationId="{6F52D30A-CBBA-4220-BBEA-3FB2E3B2F802}"/>
          </ac:spMkLst>
        </pc:spChg>
        <pc:spChg chg="del">
          <ac:chgData name="Siegbert Rudolph" userId="2af4d44886c067cc" providerId="LiveId" clId="{5410CB00-69AD-4A75-A4C8-C703E28E022F}" dt="2021-03-31T13:00:14.674" v="950" actId="478"/>
          <ac:spMkLst>
            <pc:docMk/>
            <pc:sldMk cId="351300885" sldId="874"/>
            <ac:spMk id="73" creationId="{CAEE52EA-B727-488A-A584-BCB617E9DCE5}"/>
          </ac:spMkLst>
        </pc:spChg>
        <pc:spChg chg="del">
          <ac:chgData name="Siegbert Rudolph" userId="2af4d44886c067cc" providerId="LiveId" clId="{5410CB00-69AD-4A75-A4C8-C703E28E022F}" dt="2021-03-31T13:00:09.449" v="948" actId="478"/>
          <ac:spMkLst>
            <pc:docMk/>
            <pc:sldMk cId="351300885" sldId="874"/>
            <ac:spMk id="74" creationId="{2219EB8A-AFD7-4D8A-B2EC-AE41F8A868D4}"/>
          </ac:spMkLst>
        </pc:spChg>
        <pc:spChg chg="del">
          <ac:chgData name="Siegbert Rudolph" userId="2af4d44886c067cc" providerId="LiveId" clId="{5410CB00-69AD-4A75-A4C8-C703E28E022F}" dt="2021-03-31T13:00:34.243" v="954" actId="478"/>
          <ac:spMkLst>
            <pc:docMk/>
            <pc:sldMk cId="351300885" sldId="874"/>
            <ac:spMk id="75" creationId="{20DBB0E8-4DDF-4520-B2D0-1C9960A1BFAE}"/>
          </ac:spMkLst>
        </pc:spChg>
        <pc:spChg chg="del">
          <ac:chgData name="Siegbert Rudolph" userId="2af4d44886c067cc" providerId="LiveId" clId="{5410CB00-69AD-4A75-A4C8-C703E28E022F}" dt="2021-03-31T13:00:04.889" v="947" actId="478"/>
          <ac:spMkLst>
            <pc:docMk/>
            <pc:sldMk cId="351300885" sldId="874"/>
            <ac:spMk id="76" creationId="{E39578E9-AFDC-4515-A5AF-4196606F3E9B}"/>
          </ac:spMkLst>
        </pc:spChg>
        <pc:spChg chg="del mod">
          <ac:chgData name="Siegbert Rudolph" userId="2af4d44886c067cc" providerId="LiveId" clId="{5410CB00-69AD-4A75-A4C8-C703E28E022F}" dt="2021-03-31T13:00:02.429" v="946" actId="478"/>
          <ac:spMkLst>
            <pc:docMk/>
            <pc:sldMk cId="351300885" sldId="874"/>
            <ac:spMk id="77" creationId="{6A634609-B5D1-47A3-BEC4-A604F229AAA8}"/>
          </ac:spMkLst>
        </pc:spChg>
        <pc:spChg chg="del">
          <ac:chgData name="Siegbert Rudolph" userId="2af4d44886c067cc" providerId="LiveId" clId="{5410CB00-69AD-4A75-A4C8-C703E28E022F}" dt="2021-03-31T13:00:19.575" v="951" actId="478"/>
          <ac:spMkLst>
            <pc:docMk/>
            <pc:sldMk cId="351300885" sldId="874"/>
            <ac:spMk id="80" creationId="{0B080135-E62D-4380-A9C7-3190C058F203}"/>
          </ac:spMkLst>
        </pc:spChg>
        <pc:spChg chg="del">
          <ac:chgData name="Siegbert Rudolph" userId="2af4d44886c067cc" providerId="LiveId" clId="{5410CB00-69AD-4A75-A4C8-C703E28E022F}" dt="2021-03-31T13:00:19.575" v="951" actId="478"/>
          <ac:spMkLst>
            <pc:docMk/>
            <pc:sldMk cId="351300885" sldId="874"/>
            <ac:spMk id="81" creationId="{274880D4-19F8-40F9-9983-21723B964403}"/>
          </ac:spMkLst>
        </pc:spChg>
        <pc:spChg chg="del">
          <ac:chgData name="Siegbert Rudolph" userId="2af4d44886c067cc" providerId="LiveId" clId="{5410CB00-69AD-4A75-A4C8-C703E28E022F}" dt="2021-03-31T13:00:12.186" v="949" actId="478"/>
          <ac:spMkLst>
            <pc:docMk/>
            <pc:sldMk cId="351300885" sldId="874"/>
            <ac:spMk id="86" creationId="{DFCB0399-EB38-476A-B60F-E5536612B787}"/>
          </ac:spMkLst>
        </pc:spChg>
        <pc:spChg chg="del">
          <ac:chgData name="Siegbert Rudolph" userId="2af4d44886c067cc" providerId="LiveId" clId="{5410CB00-69AD-4A75-A4C8-C703E28E022F}" dt="2021-03-31T13:00:12.186" v="949" actId="478"/>
          <ac:spMkLst>
            <pc:docMk/>
            <pc:sldMk cId="351300885" sldId="874"/>
            <ac:spMk id="87" creationId="{2E171FED-5967-4F29-A756-B4F793B1870C}"/>
          </ac:spMkLst>
        </pc:spChg>
        <pc:picChg chg="del">
          <ac:chgData name="Siegbert Rudolph" userId="2af4d44886c067cc" providerId="LiveId" clId="{5410CB00-69AD-4A75-A4C8-C703E28E022F}" dt="2021-03-31T12:59:58.493" v="944" actId="478"/>
          <ac:picMkLst>
            <pc:docMk/>
            <pc:sldMk cId="351300885" sldId="874"/>
            <ac:picMk id="16" creationId="{CE85D9D1-B4B2-4847-B141-052BD184F9F6}"/>
          </ac:picMkLst>
        </pc:picChg>
        <pc:picChg chg="del">
          <ac:chgData name="Siegbert Rudolph" userId="2af4d44886c067cc" providerId="LiveId" clId="{5410CB00-69AD-4A75-A4C8-C703E28E022F}" dt="2021-03-31T12:59:58.493" v="944" actId="478"/>
          <ac:picMkLst>
            <pc:docMk/>
            <pc:sldMk cId="351300885" sldId="874"/>
            <ac:picMk id="60" creationId="{9F729AA9-2CD9-4F5B-9CD5-F055148217C0}"/>
          </ac:picMkLst>
        </pc:picChg>
        <pc:picChg chg="del">
          <ac:chgData name="Siegbert Rudolph" userId="2af4d44886c067cc" providerId="LiveId" clId="{5410CB00-69AD-4A75-A4C8-C703E28E022F}" dt="2021-03-31T13:00:09.449" v="948" actId="478"/>
          <ac:picMkLst>
            <pc:docMk/>
            <pc:sldMk cId="351300885" sldId="874"/>
            <ac:picMk id="67" creationId="{9DD3C449-4CB4-4471-9D2E-AACBEC6E0FB8}"/>
          </ac:picMkLst>
        </pc:picChg>
      </pc:sldChg>
      <pc:sldChg chg="delSp modSp mod delAnim">
        <pc:chgData name="Siegbert Rudolph" userId="2af4d44886c067cc" providerId="LiveId" clId="{5410CB00-69AD-4A75-A4C8-C703E28E022F}" dt="2021-03-31T13:03:23.532" v="962" actId="6549"/>
        <pc:sldMkLst>
          <pc:docMk/>
          <pc:sldMk cId="1651944433" sldId="875"/>
        </pc:sldMkLst>
        <pc:spChg chg="mod">
          <ac:chgData name="Siegbert Rudolph" userId="2af4d44886c067cc" providerId="LiveId" clId="{5410CB00-69AD-4A75-A4C8-C703E28E022F}" dt="2021-03-31T13:03:17.540" v="959" actId="6549"/>
          <ac:spMkLst>
            <pc:docMk/>
            <pc:sldMk cId="1651944433" sldId="875"/>
            <ac:spMk id="98" creationId="{7349CE12-A050-48BF-A525-4EBEEE2EDD79}"/>
          </ac:spMkLst>
        </pc:spChg>
        <pc:spChg chg="mod">
          <ac:chgData name="Siegbert Rudolph" userId="2af4d44886c067cc" providerId="LiveId" clId="{5410CB00-69AD-4A75-A4C8-C703E28E022F}" dt="2021-03-31T13:03:23.532" v="962" actId="6549"/>
          <ac:spMkLst>
            <pc:docMk/>
            <pc:sldMk cId="1651944433" sldId="875"/>
            <ac:spMk id="114" creationId="{97C273A7-5FC4-4DF7-99D6-1BB0A6B047AC}"/>
          </ac:spMkLst>
        </pc:spChg>
        <pc:spChg chg="mod">
          <ac:chgData name="Siegbert Rudolph" userId="2af4d44886c067cc" providerId="LiveId" clId="{5410CB00-69AD-4A75-A4C8-C703E28E022F}" dt="2021-03-31T13:03:20.220" v="961" actId="6549"/>
          <ac:spMkLst>
            <pc:docMk/>
            <pc:sldMk cId="1651944433" sldId="875"/>
            <ac:spMk id="115" creationId="{CA6DAF8B-E6DB-4F16-80F1-94078798FD0D}"/>
          </ac:spMkLst>
        </pc:spChg>
        <pc:spChg chg="del">
          <ac:chgData name="Siegbert Rudolph" userId="2af4d44886c067cc" providerId="LiveId" clId="{5410CB00-69AD-4A75-A4C8-C703E28E022F}" dt="2021-03-31T13:03:14.485" v="958" actId="478"/>
          <ac:spMkLst>
            <pc:docMk/>
            <pc:sldMk cId="1651944433" sldId="875"/>
            <ac:spMk id="121" creationId="{D6880F00-4301-4F8A-AF22-B68A323459F4}"/>
          </ac:spMkLst>
        </pc:spChg>
        <pc:spChg chg="del">
          <ac:chgData name="Siegbert Rudolph" userId="2af4d44886c067cc" providerId="LiveId" clId="{5410CB00-69AD-4A75-A4C8-C703E28E022F}" dt="2021-03-31T13:03:14.485" v="958" actId="478"/>
          <ac:spMkLst>
            <pc:docMk/>
            <pc:sldMk cId="1651944433" sldId="875"/>
            <ac:spMk id="122" creationId="{CDE0FBA1-2BD9-4418-84E9-26053A245424}"/>
          </ac:spMkLst>
        </pc:spChg>
        <pc:picChg chg="del">
          <ac:chgData name="Siegbert Rudolph" userId="2af4d44886c067cc" providerId="LiveId" clId="{5410CB00-69AD-4A75-A4C8-C703E28E022F}" dt="2021-03-31T13:03:12.252" v="957" actId="478"/>
          <ac:picMkLst>
            <pc:docMk/>
            <pc:sldMk cId="1651944433" sldId="875"/>
            <ac:picMk id="60" creationId="{9F729AA9-2CD9-4F5B-9CD5-F055148217C0}"/>
          </ac:picMkLst>
        </pc:picChg>
        <pc:picChg chg="del">
          <ac:chgData name="Siegbert Rudolph" userId="2af4d44886c067cc" providerId="LiveId" clId="{5410CB00-69AD-4A75-A4C8-C703E28E022F}" dt="2021-03-31T13:03:14.485" v="958" actId="478"/>
          <ac:picMkLst>
            <pc:docMk/>
            <pc:sldMk cId="1651944433" sldId="875"/>
            <ac:picMk id="67" creationId="{9DD3C449-4CB4-4471-9D2E-AACBEC6E0FB8}"/>
          </ac:picMkLst>
        </pc:picChg>
      </pc:sldChg>
      <pc:sldChg chg="addSp delSp modSp mod">
        <pc:chgData name="Siegbert Rudolph" userId="2af4d44886c067cc" providerId="LiveId" clId="{5410CB00-69AD-4A75-A4C8-C703E28E022F}" dt="2021-04-01T14:33:42.297" v="1580" actId="167"/>
        <pc:sldMkLst>
          <pc:docMk/>
          <pc:sldMk cId="293683876" sldId="876"/>
        </pc:sldMkLst>
        <pc:spChg chg="add mod ord">
          <ac:chgData name="Siegbert Rudolph" userId="2af4d44886c067cc" providerId="LiveId" clId="{5410CB00-69AD-4A75-A4C8-C703E28E022F}" dt="2021-04-01T14:33:42.297" v="1580" actId="167"/>
          <ac:spMkLst>
            <pc:docMk/>
            <pc:sldMk cId="293683876" sldId="876"/>
            <ac:spMk id="2" creationId="{3AED6E8A-8CFF-4BC9-A357-39589330434A}"/>
          </ac:spMkLst>
        </pc:spChg>
        <pc:spChg chg="del">
          <ac:chgData name="Siegbert Rudolph" userId="2af4d44886c067cc" providerId="LiveId" clId="{5410CB00-69AD-4A75-A4C8-C703E28E022F}" dt="2021-04-01T14:32:48.257" v="1572" actId="478"/>
          <ac:spMkLst>
            <pc:docMk/>
            <pc:sldMk cId="293683876" sldId="876"/>
            <ac:spMk id="6" creationId="{D09A27F4-508F-4F4C-A41F-4E2CA1887087}"/>
          </ac:spMkLst>
        </pc:spChg>
        <pc:spChg chg="add mod">
          <ac:chgData name="Siegbert Rudolph" userId="2af4d44886c067cc" providerId="LiveId" clId="{5410CB00-69AD-4A75-A4C8-C703E28E022F}" dt="2021-04-01T14:33:00.895" v="1573"/>
          <ac:spMkLst>
            <pc:docMk/>
            <pc:sldMk cId="293683876" sldId="876"/>
            <ac:spMk id="7" creationId="{8161EE17-0616-4ABF-8C1A-B4DE3A44346E}"/>
          </ac:spMkLst>
        </pc:spChg>
        <pc:picChg chg="add mod">
          <ac:chgData name="Siegbert Rudolph" userId="2af4d44886c067cc" providerId="LiveId" clId="{5410CB00-69AD-4A75-A4C8-C703E28E022F}" dt="2021-04-01T14:33:12.087" v="1575" actId="1076"/>
          <ac:picMkLst>
            <pc:docMk/>
            <pc:sldMk cId="293683876" sldId="876"/>
            <ac:picMk id="8" creationId="{6F7981AF-F136-431D-A90E-C2F91B5E2335}"/>
          </ac:picMkLst>
        </pc:picChg>
      </pc:sldChg>
      <pc:sldChg chg="delSp modSp add mod delAnim">
        <pc:chgData name="Siegbert Rudolph" userId="2af4d44886c067cc" providerId="LiveId" clId="{5410CB00-69AD-4A75-A4C8-C703E28E022F}" dt="2021-04-02T07:45:35.363" v="1966" actId="1076"/>
        <pc:sldMkLst>
          <pc:docMk/>
          <pc:sldMk cId="473850943" sldId="878"/>
        </pc:sldMkLst>
        <pc:spChg chg="mod">
          <ac:chgData name="Siegbert Rudolph" userId="2af4d44886c067cc" providerId="LiveId" clId="{5410CB00-69AD-4A75-A4C8-C703E28E022F}" dt="2021-04-02T07:37:56.305" v="1700" actId="207"/>
          <ac:spMkLst>
            <pc:docMk/>
            <pc:sldMk cId="473850943" sldId="878"/>
            <ac:spMk id="6" creationId="{E37236D1-326A-4D3E-A620-7F76A90947F0}"/>
          </ac:spMkLst>
        </pc:spChg>
        <pc:spChg chg="del">
          <ac:chgData name="Siegbert Rudolph" userId="2af4d44886c067cc" providerId="LiveId" clId="{5410CB00-69AD-4A75-A4C8-C703E28E022F}" dt="2021-04-02T07:35:11.897" v="1600" actId="478"/>
          <ac:spMkLst>
            <pc:docMk/>
            <pc:sldMk cId="473850943" sldId="878"/>
            <ac:spMk id="7" creationId="{5FDEF445-BE59-4BC0-93EB-36084027BD3A}"/>
          </ac:spMkLst>
        </pc:spChg>
        <pc:spChg chg="del">
          <ac:chgData name="Siegbert Rudolph" userId="2af4d44886c067cc" providerId="LiveId" clId="{5410CB00-69AD-4A75-A4C8-C703E28E022F}" dt="2021-04-02T07:35:11.897" v="1600" actId="478"/>
          <ac:spMkLst>
            <pc:docMk/>
            <pc:sldMk cId="473850943" sldId="878"/>
            <ac:spMk id="8" creationId="{F0A8C680-0020-4257-BE5C-7B9ADBF10858}"/>
          </ac:spMkLst>
        </pc:spChg>
        <pc:spChg chg="del">
          <ac:chgData name="Siegbert Rudolph" userId="2af4d44886c067cc" providerId="LiveId" clId="{5410CB00-69AD-4A75-A4C8-C703E28E022F}" dt="2021-04-02T07:35:11.897" v="1600" actId="478"/>
          <ac:spMkLst>
            <pc:docMk/>
            <pc:sldMk cId="473850943" sldId="878"/>
            <ac:spMk id="9" creationId="{7D8C3F7F-3C87-4542-83D6-EB873ADA9102}"/>
          </ac:spMkLst>
        </pc:spChg>
        <pc:spChg chg="del">
          <ac:chgData name="Siegbert Rudolph" userId="2af4d44886c067cc" providerId="LiveId" clId="{5410CB00-69AD-4A75-A4C8-C703E28E022F}" dt="2021-04-02T07:35:11.897" v="1600" actId="478"/>
          <ac:spMkLst>
            <pc:docMk/>
            <pc:sldMk cId="473850943" sldId="878"/>
            <ac:spMk id="10" creationId="{6D82BC45-6BAC-43A1-8887-F749234DE25C}"/>
          </ac:spMkLst>
        </pc:spChg>
        <pc:spChg chg="del">
          <ac:chgData name="Siegbert Rudolph" userId="2af4d44886c067cc" providerId="LiveId" clId="{5410CB00-69AD-4A75-A4C8-C703E28E022F}" dt="2021-04-02T07:35:11.897" v="1600" actId="478"/>
          <ac:spMkLst>
            <pc:docMk/>
            <pc:sldMk cId="473850943" sldId="878"/>
            <ac:spMk id="11" creationId="{ECB81312-F393-4A73-A754-E7D997020672}"/>
          </ac:spMkLst>
        </pc:spChg>
        <pc:spChg chg="del">
          <ac:chgData name="Siegbert Rudolph" userId="2af4d44886c067cc" providerId="LiveId" clId="{5410CB00-69AD-4A75-A4C8-C703E28E022F}" dt="2021-04-02T07:35:39.075" v="1632" actId="478"/>
          <ac:spMkLst>
            <pc:docMk/>
            <pc:sldMk cId="473850943" sldId="878"/>
            <ac:spMk id="12" creationId="{E628CBD5-8C8A-4404-AAA2-75AC1862F688}"/>
          </ac:spMkLst>
        </pc:spChg>
        <pc:spChg chg="mod">
          <ac:chgData name="Siegbert Rudolph" userId="2af4d44886c067cc" providerId="LiveId" clId="{5410CB00-69AD-4A75-A4C8-C703E28E022F}" dt="2021-04-02T07:45:35.363" v="1966" actId="1076"/>
          <ac:spMkLst>
            <pc:docMk/>
            <pc:sldMk cId="473850943" sldId="878"/>
            <ac:spMk id="13" creationId="{464D79AD-340B-4A84-A0F4-65CE250AB5E5}"/>
          </ac:spMkLst>
        </pc:spChg>
        <pc:spChg chg="del">
          <ac:chgData name="Siegbert Rudolph" userId="2af4d44886c067cc" providerId="LiveId" clId="{5410CB00-69AD-4A75-A4C8-C703E28E022F}" dt="2021-04-02T07:39:21.273" v="1751" actId="478"/>
          <ac:spMkLst>
            <pc:docMk/>
            <pc:sldMk cId="473850943" sldId="878"/>
            <ac:spMk id="14" creationId="{FE38A53E-5F87-4197-84C8-059E22A69676}"/>
          </ac:spMkLst>
        </pc:spChg>
        <pc:spChg chg="del">
          <ac:chgData name="Siegbert Rudolph" userId="2af4d44886c067cc" providerId="LiveId" clId="{5410CB00-69AD-4A75-A4C8-C703E28E022F}" dt="2021-04-02T07:39:19.334" v="1750" actId="478"/>
          <ac:spMkLst>
            <pc:docMk/>
            <pc:sldMk cId="473850943" sldId="878"/>
            <ac:spMk id="15" creationId="{CEBE250E-5938-44B6-872F-B63F19A0225A}"/>
          </ac:spMkLst>
        </pc:spChg>
        <pc:spChg chg="del">
          <ac:chgData name="Siegbert Rudolph" userId="2af4d44886c067cc" providerId="LiveId" clId="{5410CB00-69AD-4A75-A4C8-C703E28E022F}" dt="2021-04-02T07:39:21.273" v="1751" actId="478"/>
          <ac:spMkLst>
            <pc:docMk/>
            <pc:sldMk cId="473850943" sldId="878"/>
            <ac:spMk id="17" creationId="{53F2C6CA-7C5B-4218-A60F-0E17F258C11C}"/>
          </ac:spMkLst>
        </pc:spChg>
        <pc:spChg chg="mod">
          <ac:chgData name="Siegbert Rudolph" userId="2af4d44886c067cc" providerId="LiveId" clId="{5410CB00-69AD-4A75-A4C8-C703E28E022F}" dt="2021-04-02T07:40:41.549" v="1771" actId="20577"/>
          <ac:spMkLst>
            <pc:docMk/>
            <pc:sldMk cId="473850943" sldId="878"/>
            <ac:spMk id="27" creationId="{A94C90E4-F7F4-41E8-844F-CC4F206FFCFA}"/>
          </ac:spMkLst>
        </pc:spChg>
      </pc:sldChg>
    </pc:docChg>
  </pc:docChgLst>
  <pc:docChgLst>
    <pc:chgData name="Siegbert Rudolph" userId="2af4d44886c067cc" providerId="LiveId" clId="{4101BB0E-D1FB-4DA0-99E3-01DD389B7A58}"/>
    <pc:docChg chg="custSel modSld">
      <pc:chgData name="Siegbert Rudolph" userId="2af4d44886c067cc" providerId="LiveId" clId="{4101BB0E-D1FB-4DA0-99E3-01DD389B7A58}" dt="2021-06-24T13:25:22.778" v="197" actId="1076"/>
      <pc:docMkLst>
        <pc:docMk/>
      </pc:docMkLst>
      <pc:sldChg chg="delSp modSp mod">
        <pc:chgData name="Siegbert Rudolph" userId="2af4d44886c067cc" providerId="LiveId" clId="{4101BB0E-D1FB-4DA0-99E3-01DD389B7A58}" dt="2021-06-24T13:25:22.685" v="47" actId="1076"/>
        <pc:sldMkLst>
          <pc:docMk/>
          <pc:sldMk cId="290233675" sldId="806"/>
        </pc:sldMkLst>
        <pc:spChg chg="del">
          <ac:chgData name="Siegbert Rudolph" userId="2af4d44886c067cc" providerId="LiveId" clId="{4101BB0E-D1FB-4DA0-99E3-01DD389B7A58}" dt="2021-06-24T13:25:22.685" v="42" actId="478"/>
          <ac:spMkLst>
            <pc:docMk/>
            <pc:sldMk cId="290233675" sldId="806"/>
            <ac:spMk id="3" creationId="{F4C883F5-60DA-49D4-9C89-31EB9E4BDFED}"/>
          </ac:spMkLst>
        </pc:spChg>
        <pc:spChg chg="mod">
          <ac:chgData name="Siegbert Rudolph" userId="2af4d44886c067cc" providerId="LiveId" clId="{4101BB0E-D1FB-4DA0-99E3-01DD389B7A58}" dt="2021-06-24T13:25:22.685" v="47" actId="1076"/>
          <ac:spMkLst>
            <pc:docMk/>
            <pc:sldMk cId="290233675" sldId="806"/>
            <ac:spMk id="5" creationId="{38784598-F30F-4CD6-A27A-EEC20CE8C9B1}"/>
          </ac:spMkLst>
        </pc:spChg>
      </pc:sldChg>
      <pc:sldChg chg="delSp modSp mod">
        <pc:chgData name="Siegbert Rudolph" userId="2af4d44886c067cc" providerId="LiveId" clId="{4101BB0E-D1FB-4DA0-99E3-01DD389B7A58}" dt="2021-06-24T13:25:22.685" v="53" actId="1076"/>
        <pc:sldMkLst>
          <pc:docMk/>
          <pc:sldMk cId="2935922806" sldId="809"/>
        </pc:sldMkLst>
        <pc:spChg chg="del">
          <ac:chgData name="Siegbert Rudolph" userId="2af4d44886c067cc" providerId="LiveId" clId="{4101BB0E-D1FB-4DA0-99E3-01DD389B7A58}" dt="2021-06-24T13:25:22.685" v="48" actId="478"/>
          <ac:spMkLst>
            <pc:docMk/>
            <pc:sldMk cId="2935922806" sldId="809"/>
            <ac:spMk id="3" creationId="{90D3B54B-9E32-4145-9F82-318F377B0868}"/>
          </ac:spMkLst>
        </pc:spChg>
        <pc:spChg chg="mod">
          <ac:chgData name="Siegbert Rudolph" userId="2af4d44886c067cc" providerId="LiveId" clId="{4101BB0E-D1FB-4DA0-99E3-01DD389B7A58}" dt="2021-06-24T13:25:22.685" v="53" actId="1076"/>
          <ac:spMkLst>
            <pc:docMk/>
            <pc:sldMk cId="2935922806" sldId="809"/>
            <ac:spMk id="5" creationId="{1AD0BFD3-DE39-4103-A3FE-84D3B25E138B}"/>
          </ac:spMkLst>
        </pc:spChg>
      </pc:sldChg>
      <pc:sldChg chg="delSp modSp mod">
        <pc:chgData name="Siegbert Rudolph" userId="2af4d44886c067cc" providerId="LiveId" clId="{4101BB0E-D1FB-4DA0-99E3-01DD389B7A58}" dt="2021-06-24T13:25:22.685" v="59" actId="1076"/>
        <pc:sldMkLst>
          <pc:docMk/>
          <pc:sldMk cId="1191483191" sldId="810"/>
        </pc:sldMkLst>
        <pc:spChg chg="del">
          <ac:chgData name="Siegbert Rudolph" userId="2af4d44886c067cc" providerId="LiveId" clId="{4101BB0E-D1FB-4DA0-99E3-01DD389B7A58}" dt="2021-06-24T13:25:22.685" v="54" actId="478"/>
          <ac:spMkLst>
            <pc:docMk/>
            <pc:sldMk cId="1191483191" sldId="810"/>
            <ac:spMk id="3" creationId="{B183EFA7-DF8C-4A20-934C-B92777C38FB5}"/>
          </ac:spMkLst>
        </pc:spChg>
        <pc:spChg chg="mod">
          <ac:chgData name="Siegbert Rudolph" userId="2af4d44886c067cc" providerId="LiveId" clId="{4101BB0E-D1FB-4DA0-99E3-01DD389B7A58}" dt="2021-06-24T13:25:22.685" v="59" actId="1076"/>
          <ac:spMkLst>
            <pc:docMk/>
            <pc:sldMk cId="1191483191" sldId="810"/>
            <ac:spMk id="4" creationId="{34907F50-FBCD-4ED7-AE29-D443BB9CD841}"/>
          </ac:spMkLst>
        </pc:spChg>
      </pc:sldChg>
      <pc:sldChg chg="delSp modSp mod">
        <pc:chgData name="Siegbert Rudolph" userId="2af4d44886c067cc" providerId="LiveId" clId="{4101BB0E-D1FB-4DA0-99E3-01DD389B7A58}" dt="2021-06-24T13:25:22.700" v="71" actId="1076"/>
        <pc:sldMkLst>
          <pc:docMk/>
          <pc:sldMk cId="2579472381" sldId="811"/>
        </pc:sldMkLst>
        <pc:spChg chg="del">
          <ac:chgData name="Siegbert Rudolph" userId="2af4d44886c067cc" providerId="LiveId" clId="{4101BB0E-D1FB-4DA0-99E3-01DD389B7A58}" dt="2021-06-24T13:25:22.700" v="66" actId="478"/>
          <ac:spMkLst>
            <pc:docMk/>
            <pc:sldMk cId="2579472381" sldId="811"/>
            <ac:spMk id="4" creationId="{B077A584-C168-4B81-8F1A-A56FBDE9622C}"/>
          </ac:spMkLst>
        </pc:spChg>
        <pc:spChg chg="mod">
          <ac:chgData name="Siegbert Rudolph" userId="2af4d44886c067cc" providerId="LiveId" clId="{4101BB0E-D1FB-4DA0-99E3-01DD389B7A58}" dt="2021-06-24T13:25:22.700" v="71" actId="1076"/>
          <ac:spMkLst>
            <pc:docMk/>
            <pc:sldMk cId="2579472381" sldId="811"/>
            <ac:spMk id="5" creationId="{7BC50706-6987-4E6E-BFEF-1FD3D22E9F4C}"/>
          </ac:spMkLst>
        </pc:spChg>
      </pc:sldChg>
      <pc:sldChg chg="delSp modSp mod">
        <pc:chgData name="Siegbert Rudolph" userId="2af4d44886c067cc" providerId="LiveId" clId="{4101BB0E-D1FB-4DA0-99E3-01DD389B7A58}" dt="2021-06-24T13:25:22.700" v="77" actId="1076"/>
        <pc:sldMkLst>
          <pc:docMk/>
          <pc:sldMk cId="1369615060" sldId="812"/>
        </pc:sldMkLst>
        <pc:spChg chg="del">
          <ac:chgData name="Siegbert Rudolph" userId="2af4d44886c067cc" providerId="LiveId" clId="{4101BB0E-D1FB-4DA0-99E3-01DD389B7A58}" dt="2021-06-24T13:25:22.700" v="72" actId="478"/>
          <ac:spMkLst>
            <pc:docMk/>
            <pc:sldMk cId="1369615060" sldId="812"/>
            <ac:spMk id="12" creationId="{C63C267A-F174-4791-B837-B61E11BF6D72}"/>
          </ac:spMkLst>
        </pc:spChg>
        <pc:spChg chg="mod">
          <ac:chgData name="Siegbert Rudolph" userId="2af4d44886c067cc" providerId="LiveId" clId="{4101BB0E-D1FB-4DA0-99E3-01DD389B7A58}" dt="2021-06-24T13:25:22.700" v="77" actId="1076"/>
          <ac:spMkLst>
            <pc:docMk/>
            <pc:sldMk cId="1369615060" sldId="812"/>
            <ac:spMk id="22" creationId="{1A0E2CA9-E055-4305-B1D0-BB9D30919F59}"/>
          </ac:spMkLst>
        </pc:spChg>
      </pc:sldChg>
      <pc:sldChg chg="delSp modSp mod">
        <pc:chgData name="Siegbert Rudolph" userId="2af4d44886c067cc" providerId="LiveId" clId="{4101BB0E-D1FB-4DA0-99E3-01DD389B7A58}" dt="2021-06-24T13:25:22.716" v="89" actId="1076"/>
        <pc:sldMkLst>
          <pc:docMk/>
          <pc:sldMk cId="897225545" sldId="813"/>
        </pc:sldMkLst>
        <pc:spChg chg="del">
          <ac:chgData name="Siegbert Rudolph" userId="2af4d44886c067cc" providerId="LiveId" clId="{4101BB0E-D1FB-4DA0-99E3-01DD389B7A58}" dt="2021-06-24T13:25:22.700" v="84" actId="478"/>
          <ac:spMkLst>
            <pc:docMk/>
            <pc:sldMk cId="897225545" sldId="813"/>
            <ac:spMk id="3" creationId="{C66BD2C2-79CE-4349-BC63-E7682BF6E186}"/>
          </ac:spMkLst>
        </pc:spChg>
        <pc:spChg chg="mod">
          <ac:chgData name="Siegbert Rudolph" userId="2af4d44886c067cc" providerId="LiveId" clId="{4101BB0E-D1FB-4DA0-99E3-01DD389B7A58}" dt="2021-06-24T13:25:22.716" v="89" actId="1076"/>
          <ac:spMkLst>
            <pc:docMk/>
            <pc:sldMk cId="897225545" sldId="813"/>
            <ac:spMk id="12" creationId="{71DBAC5B-4BDD-45F5-8054-42881DBC433F}"/>
          </ac:spMkLst>
        </pc:spChg>
      </pc:sldChg>
      <pc:sldChg chg="delSp modSp mod">
        <pc:chgData name="Siegbert Rudolph" userId="2af4d44886c067cc" providerId="LiveId" clId="{4101BB0E-D1FB-4DA0-99E3-01DD389B7A58}" dt="2021-06-24T13:25:22.763" v="173" actId="1076"/>
        <pc:sldMkLst>
          <pc:docMk/>
          <pc:sldMk cId="728121749" sldId="815"/>
        </pc:sldMkLst>
        <pc:spChg chg="del">
          <ac:chgData name="Siegbert Rudolph" userId="2af4d44886c067cc" providerId="LiveId" clId="{4101BB0E-D1FB-4DA0-99E3-01DD389B7A58}" dt="2021-06-24T13:25:22.763" v="168" actId="478"/>
          <ac:spMkLst>
            <pc:docMk/>
            <pc:sldMk cId="728121749" sldId="815"/>
            <ac:spMk id="2" creationId="{2CBEF41E-C99B-44BA-B485-67AD955E2935}"/>
          </ac:spMkLst>
        </pc:spChg>
        <pc:spChg chg="mod">
          <ac:chgData name="Siegbert Rudolph" userId="2af4d44886c067cc" providerId="LiveId" clId="{4101BB0E-D1FB-4DA0-99E3-01DD389B7A58}" dt="2021-06-24T13:25:22.763" v="173" actId="1076"/>
          <ac:spMkLst>
            <pc:docMk/>
            <pc:sldMk cId="728121749" sldId="815"/>
            <ac:spMk id="3" creationId="{8BD7FBCB-E182-4B12-8595-D7C18459B758}"/>
          </ac:spMkLst>
        </pc:spChg>
      </pc:sldChg>
      <pc:sldChg chg="delSp modSp mod">
        <pc:chgData name="Siegbert Rudolph" userId="2af4d44886c067cc" providerId="LiveId" clId="{4101BB0E-D1FB-4DA0-99E3-01DD389B7A58}" dt="2021-06-24T13:25:22.653" v="17" actId="1076"/>
        <pc:sldMkLst>
          <pc:docMk/>
          <pc:sldMk cId="1093700322" sldId="816"/>
        </pc:sldMkLst>
        <pc:spChg chg="del">
          <ac:chgData name="Siegbert Rudolph" userId="2af4d44886c067cc" providerId="LiveId" clId="{4101BB0E-D1FB-4DA0-99E3-01DD389B7A58}" dt="2021-06-24T13:25:22.653" v="12" actId="478"/>
          <ac:spMkLst>
            <pc:docMk/>
            <pc:sldMk cId="1093700322" sldId="816"/>
            <ac:spMk id="2" creationId="{8464C5A1-4AC4-4F55-8059-4CC66748279C}"/>
          </ac:spMkLst>
        </pc:spChg>
        <pc:spChg chg="mod">
          <ac:chgData name="Siegbert Rudolph" userId="2af4d44886c067cc" providerId="LiveId" clId="{4101BB0E-D1FB-4DA0-99E3-01DD389B7A58}" dt="2021-06-24T13:25:22.653" v="17" actId="1076"/>
          <ac:spMkLst>
            <pc:docMk/>
            <pc:sldMk cId="1093700322" sldId="816"/>
            <ac:spMk id="3" creationId="{3E92DE44-EBD7-4DD8-B9B3-66BE312E7D90}"/>
          </ac:spMkLst>
        </pc:spChg>
      </pc:sldChg>
      <pc:sldChg chg="delSp modSp mod">
        <pc:chgData name="Siegbert Rudolph" userId="2af4d44886c067cc" providerId="LiveId" clId="{4101BB0E-D1FB-4DA0-99E3-01DD389B7A58}" dt="2021-06-24T13:25:22.669" v="29" actId="1076"/>
        <pc:sldMkLst>
          <pc:docMk/>
          <pc:sldMk cId="4179578959" sldId="819"/>
        </pc:sldMkLst>
        <pc:spChg chg="del">
          <ac:chgData name="Siegbert Rudolph" userId="2af4d44886c067cc" providerId="LiveId" clId="{4101BB0E-D1FB-4DA0-99E3-01DD389B7A58}" dt="2021-06-24T13:25:22.669" v="24" actId="478"/>
          <ac:spMkLst>
            <pc:docMk/>
            <pc:sldMk cId="4179578959" sldId="819"/>
            <ac:spMk id="3" creationId="{99A408BA-145F-4514-AFF2-4CB5B58C54E3}"/>
          </ac:spMkLst>
        </pc:spChg>
        <pc:spChg chg="mod">
          <ac:chgData name="Siegbert Rudolph" userId="2af4d44886c067cc" providerId="LiveId" clId="{4101BB0E-D1FB-4DA0-99E3-01DD389B7A58}" dt="2021-06-24T13:25:22.669" v="29" actId="1076"/>
          <ac:spMkLst>
            <pc:docMk/>
            <pc:sldMk cId="4179578959" sldId="819"/>
            <ac:spMk id="4" creationId="{B49232D8-60EA-440A-A989-26B62FBE2E70}"/>
          </ac:spMkLst>
        </pc:spChg>
      </pc:sldChg>
      <pc:sldChg chg="delSp modSp mod">
        <pc:chgData name="Siegbert Rudolph" userId="2af4d44886c067cc" providerId="LiveId" clId="{4101BB0E-D1FB-4DA0-99E3-01DD389B7A58}" dt="2021-06-24T13:25:22.669" v="23" actId="1076"/>
        <pc:sldMkLst>
          <pc:docMk/>
          <pc:sldMk cId="1913030796" sldId="820"/>
        </pc:sldMkLst>
        <pc:spChg chg="del">
          <ac:chgData name="Siegbert Rudolph" userId="2af4d44886c067cc" providerId="LiveId" clId="{4101BB0E-D1FB-4DA0-99E3-01DD389B7A58}" dt="2021-06-24T13:25:22.653" v="18" actId="478"/>
          <ac:spMkLst>
            <pc:docMk/>
            <pc:sldMk cId="1913030796" sldId="820"/>
            <ac:spMk id="2" creationId="{4EC81EA9-B95F-4B9C-A06B-1FC598E5F5FE}"/>
          </ac:spMkLst>
        </pc:spChg>
        <pc:spChg chg="mod">
          <ac:chgData name="Siegbert Rudolph" userId="2af4d44886c067cc" providerId="LiveId" clId="{4101BB0E-D1FB-4DA0-99E3-01DD389B7A58}" dt="2021-06-24T13:25:22.669" v="23" actId="1076"/>
          <ac:spMkLst>
            <pc:docMk/>
            <pc:sldMk cId="1913030796" sldId="820"/>
            <ac:spMk id="4" creationId="{A111FE81-1957-44BF-AA3A-6CF41913712C}"/>
          </ac:spMkLst>
        </pc:spChg>
      </pc:sldChg>
      <pc:sldChg chg="delSp modSp mod">
        <pc:chgData name="Siegbert Rudolph" userId="2af4d44886c067cc" providerId="LiveId" clId="{4101BB0E-D1FB-4DA0-99E3-01DD389B7A58}" dt="2021-06-24T13:25:22.700" v="65" actId="1076"/>
        <pc:sldMkLst>
          <pc:docMk/>
          <pc:sldMk cId="2518584997" sldId="821"/>
        </pc:sldMkLst>
        <pc:spChg chg="del">
          <ac:chgData name="Siegbert Rudolph" userId="2af4d44886c067cc" providerId="LiveId" clId="{4101BB0E-D1FB-4DA0-99E3-01DD389B7A58}" dt="2021-06-24T13:25:22.685" v="60" actId="478"/>
          <ac:spMkLst>
            <pc:docMk/>
            <pc:sldMk cId="2518584997" sldId="821"/>
            <ac:spMk id="29" creationId="{0708C7C8-58A2-48C0-92E6-E9A6BF099695}"/>
          </ac:spMkLst>
        </pc:spChg>
        <pc:spChg chg="mod">
          <ac:chgData name="Siegbert Rudolph" userId="2af4d44886c067cc" providerId="LiveId" clId="{4101BB0E-D1FB-4DA0-99E3-01DD389B7A58}" dt="2021-06-24T13:25:22.700" v="65" actId="1076"/>
          <ac:spMkLst>
            <pc:docMk/>
            <pc:sldMk cId="2518584997" sldId="821"/>
            <ac:spMk id="30" creationId="{DACCC5E6-6461-42D9-B686-F7EB74F858EE}"/>
          </ac:spMkLst>
        </pc:spChg>
      </pc:sldChg>
      <pc:sldChg chg="delSp modSp mod">
        <pc:chgData name="Siegbert Rudolph" userId="2af4d44886c067cc" providerId="LiveId" clId="{4101BB0E-D1FB-4DA0-99E3-01DD389B7A58}" dt="2021-06-24T13:25:22.700" v="83" actId="1076"/>
        <pc:sldMkLst>
          <pc:docMk/>
          <pc:sldMk cId="3043233698" sldId="822"/>
        </pc:sldMkLst>
        <pc:spChg chg="del">
          <ac:chgData name="Siegbert Rudolph" userId="2af4d44886c067cc" providerId="LiveId" clId="{4101BB0E-D1FB-4DA0-99E3-01DD389B7A58}" dt="2021-06-24T13:25:22.700" v="78" actId="478"/>
          <ac:spMkLst>
            <pc:docMk/>
            <pc:sldMk cId="3043233698" sldId="822"/>
            <ac:spMk id="9" creationId="{77D51B22-7A85-4073-9D83-A65CE58C7225}"/>
          </ac:spMkLst>
        </pc:spChg>
        <pc:spChg chg="mod">
          <ac:chgData name="Siegbert Rudolph" userId="2af4d44886c067cc" providerId="LiveId" clId="{4101BB0E-D1FB-4DA0-99E3-01DD389B7A58}" dt="2021-06-24T13:25:22.700" v="83" actId="1076"/>
          <ac:spMkLst>
            <pc:docMk/>
            <pc:sldMk cId="3043233698" sldId="822"/>
            <ac:spMk id="10" creationId="{0D7764FF-5AF1-4ABA-8662-346DA0A8EC5C}"/>
          </ac:spMkLst>
        </pc:spChg>
      </pc:sldChg>
      <pc:sldChg chg="delSp modSp mod">
        <pc:chgData name="Siegbert Rudolph" userId="2af4d44886c067cc" providerId="LiveId" clId="{4101BB0E-D1FB-4DA0-99E3-01DD389B7A58}" dt="2021-06-24T13:25:22.716" v="101" actId="1076"/>
        <pc:sldMkLst>
          <pc:docMk/>
          <pc:sldMk cId="2179629133" sldId="833"/>
        </pc:sldMkLst>
        <pc:spChg chg="del">
          <ac:chgData name="Siegbert Rudolph" userId="2af4d44886c067cc" providerId="LiveId" clId="{4101BB0E-D1FB-4DA0-99E3-01DD389B7A58}" dt="2021-06-24T13:25:22.716" v="96" actId="478"/>
          <ac:spMkLst>
            <pc:docMk/>
            <pc:sldMk cId="2179629133" sldId="833"/>
            <ac:spMk id="4" creationId="{0782AC22-E9AA-4956-A4F6-939D39E2E009}"/>
          </ac:spMkLst>
        </pc:spChg>
        <pc:spChg chg="mod">
          <ac:chgData name="Siegbert Rudolph" userId="2af4d44886c067cc" providerId="LiveId" clId="{4101BB0E-D1FB-4DA0-99E3-01DD389B7A58}" dt="2021-06-24T13:25:22.716" v="101" actId="1076"/>
          <ac:spMkLst>
            <pc:docMk/>
            <pc:sldMk cId="2179629133" sldId="833"/>
            <ac:spMk id="5" creationId="{7B274A2B-3AE1-4F82-B260-D56E6D1F249D}"/>
          </ac:spMkLst>
        </pc:spChg>
      </pc:sldChg>
      <pc:sldChg chg="delSp modSp mod">
        <pc:chgData name="Siegbert Rudolph" userId="2af4d44886c067cc" providerId="LiveId" clId="{4101BB0E-D1FB-4DA0-99E3-01DD389B7A58}" dt="2021-06-24T13:25:22.653" v="11" actId="1076"/>
        <pc:sldMkLst>
          <pc:docMk/>
          <pc:sldMk cId="1801646144" sldId="853"/>
        </pc:sldMkLst>
        <pc:spChg chg="del">
          <ac:chgData name="Siegbert Rudolph" userId="2af4d44886c067cc" providerId="LiveId" clId="{4101BB0E-D1FB-4DA0-99E3-01DD389B7A58}" dt="2021-06-24T13:25:22.653" v="6" actId="478"/>
          <ac:spMkLst>
            <pc:docMk/>
            <pc:sldMk cId="1801646144" sldId="853"/>
            <ac:spMk id="2" creationId="{B1AEEDF8-CC2F-4FF9-84AF-08D5DDCD323F}"/>
          </ac:spMkLst>
        </pc:spChg>
        <pc:spChg chg="mod">
          <ac:chgData name="Siegbert Rudolph" userId="2af4d44886c067cc" providerId="LiveId" clId="{4101BB0E-D1FB-4DA0-99E3-01DD389B7A58}" dt="2021-06-24T13:25:22.653" v="11" actId="1076"/>
          <ac:spMkLst>
            <pc:docMk/>
            <pc:sldMk cId="1801646144" sldId="853"/>
            <ac:spMk id="3" creationId="{F4332430-B2BB-494E-9AB8-5102A223FED7}"/>
          </ac:spMkLst>
        </pc:spChg>
      </pc:sldChg>
      <pc:sldChg chg="delSp modSp mod">
        <pc:chgData name="Siegbert Rudolph" userId="2af4d44886c067cc" providerId="LiveId" clId="{4101BB0E-D1FB-4DA0-99E3-01DD389B7A58}" dt="2021-06-24T13:25:22.716" v="95" actId="1076"/>
        <pc:sldMkLst>
          <pc:docMk/>
          <pc:sldMk cId="2717213474" sldId="856"/>
        </pc:sldMkLst>
        <pc:spChg chg="del">
          <ac:chgData name="Siegbert Rudolph" userId="2af4d44886c067cc" providerId="LiveId" clId="{4101BB0E-D1FB-4DA0-99E3-01DD389B7A58}" dt="2021-06-24T13:25:22.716" v="90" actId="478"/>
          <ac:spMkLst>
            <pc:docMk/>
            <pc:sldMk cId="2717213474" sldId="856"/>
            <ac:spMk id="3" creationId="{3811E002-4C65-4AD5-805F-E92234125C6D}"/>
          </ac:spMkLst>
        </pc:spChg>
        <pc:spChg chg="mod">
          <ac:chgData name="Siegbert Rudolph" userId="2af4d44886c067cc" providerId="LiveId" clId="{4101BB0E-D1FB-4DA0-99E3-01DD389B7A58}" dt="2021-06-24T13:25:22.716" v="95" actId="1076"/>
          <ac:spMkLst>
            <pc:docMk/>
            <pc:sldMk cId="2717213474" sldId="856"/>
            <ac:spMk id="4" creationId="{24547DD2-5E33-45CB-917C-7B89B374EF78}"/>
          </ac:spMkLst>
        </pc:spChg>
      </pc:sldChg>
      <pc:sldChg chg="delSp modSp mod">
        <pc:chgData name="Siegbert Rudolph" userId="2af4d44886c067cc" providerId="LiveId" clId="{4101BB0E-D1FB-4DA0-99E3-01DD389B7A58}" dt="2021-06-24T13:25:22.669" v="35" actId="1076"/>
        <pc:sldMkLst>
          <pc:docMk/>
          <pc:sldMk cId="383984899" sldId="857"/>
        </pc:sldMkLst>
        <pc:spChg chg="del">
          <ac:chgData name="Siegbert Rudolph" userId="2af4d44886c067cc" providerId="LiveId" clId="{4101BB0E-D1FB-4DA0-99E3-01DD389B7A58}" dt="2021-06-24T13:25:22.669" v="30" actId="478"/>
          <ac:spMkLst>
            <pc:docMk/>
            <pc:sldMk cId="383984899" sldId="857"/>
            <ac:spMk id="3" creationId="{1789F496-2180-4CA2-A797-CD7B6D6E901E}"/>
          </ac:spMkLst>
        </pc:spChg>
        <pc:spChg chg="mod">
          <ac:chgData name="Siegbert Rudolph" userId="2af4d44886c067cc" providerId="LiveId" clId="{4101BB0E-D1FB-4DA0-99E3-01DD389B7A58}" dt="2021-06-24T13:25:22.669" v="35" actId="1076"/>
          <ac:spMkLst>
            <pc:docMk/>
            <pc:sldMk cId="383984899" sldId="857"/>
            <ac:spMk id="4" creationId="{79FDCB7F-31D6-4B33-A85E-1EC6D58FAB16}"/>
          </ac:spMkLst>
        </pc:spChg>
      </pc:sldChg>
      <pc:sldChg chg="delSp modSp mod">
        <pc:chgData name="Siegbert Rudolph" userId="2af4d44886c067cc" providerId="LiveId" clId="{4101BB0E-D1FB-4DA0-99E3-01DD389B7A58}" dt="2021-06-24T13:25:22.685" v="41" actId="1076"/>
        <pc:sldMkLst>
          <pc:docMk/>
          <pc:sldMk cId="2760787236" sldId="858"/>
        </pc:sldMkLst>
        <pc:spChg chg="del">
          <ac:chgData name="Siegbert Rudolph" userId="2af4d44886c067cc" providerId="LiveId" clId="{4101BB0E-D1FB-4DA0-99E3-01DD389B7A58}" dt="2021-06-24T13:25:22.669" v="36" actId="478"/>
          <ac:spMkLst>
            <pc:docMk/>
            <pc:sldMk cId="2760787236" sldId="858"/>
            <ac:spMk id="3" creationId="{3EBC131F-1916-4B11-B505-D00F62DAC940}"/>
          </ac:spMkLst>
        </pc:spChg>
        <pc:spChg chg="mod">
          <ac:chgData name="Siegbert Rudolph" userId="2af4d44886c067cc" providerId="LiveId" clId="{4101BB0E-D1FB-4DA0-99E3-01DD389B7A58}" dt="2021-06-24T13:25:22.685" v="41" actId="1076"/>
          <ac:spMkLst>
            <pc:docMk/>
            <pc:sldMk cId="2760787236" sldId="858"/>
            <ac:spMk id="4" creationId="{2E34047C-C74C-4E86-A2E0-A264D0952993}"/>
          </ac:spMkLst>
        </pc:spChg>
      </pc:sldChg>
      <pc:sldChg chg="delSp modSp mod">
        <pc:chgData name="Siegbert Rudolph" userId="2af4d44886c067cc" providerId="LiveId" clId="{4101BB0E-D1FB-4DA0-99E3-01DD389B7A58}" dt="2021-06-24T13:25:22.716" v="107" actId="1076"/>
        <pc:sldMkLst>
          <pc:docMk/>
          <pc:sldMk cId="2626118380" sldId="860"/>
        </pc:sldMkLst>
        <pc:spChg chg="del">
          <ac:chgData name="Siegbert Rudolph" userId="2af4d44886c067cc" providerId="LiveId" clId="{4101BB0E-D1FB-4DA0-99E3-01DD389B7A58}" dt="2021-06-24T13:25:22.716" v="102" actId="478"/>
          <ac:spMkLst>
            <pc:docMk/>
            <pc:sldMk cId="2626118380" sldId="860"/>
            <ac:spMk id="2" creationId="{D20F135C-27AA-4A8B-8C9A-782E71584B2F}"/>
          </ac:spMkLst>
        </pc:spChg>
        <pc:spChg chg="mod">
          <ac:chgData name="Siegbert Rudolph" userId="2af4d44886c067cc" providerId="LiveId" clId="{4101BB0E-D1FB-4DA0-99E3-01DD389B7A58}" dt="2021-06-24T13:25:22.716" v="107" actId="1076"/>
          <ac:spMkLst>
            <pc:docMk/>
            <pc:sldMk cId="2626118380" sldId="860"/>
            <ac:spMk id="3" creationId="{30B67282-4176-404B-82E2-09A35209F585}"/>
          </ac:spMkLst>
        </pc:spChg>
      </pc:sldChg>
      <pc:sldChg chg="delSp modSp mod">
        <pc:chgData name="Siegbert Rudolph" userId="2af4d44886c067cc" providerId="LiveId" clId="{4101BB0E-D1FB-4DA0-99E3-01DD389B7A58}" dt="2021-06-24T13:25:22.731" v="113" actId="1076"/>
        <pc:sldMkLst>
          <pc:docMk/>
          <pc:sldMk cId="3453249828" sldId="861"/>
        </pc:sldMkLst>
        <pc:spChg chg="del">
          <ac:chgData name="Siegbert Rudolph" userId="2af4d44886c067cc" providerId="LiveId" clId="{4101BB0E-D1FB-4DA0-99E3-01DD389B7A58}" dt="2021-06-24T13:25:22.716" v="108" actId="478"/>
          <ac:spMkLst>
            <pc:docMk/>
            <pc:sldMk cId="3453249828" sldId="861"/>
            <ac:spMk id="2" creationId="{2E070A08-3590-4C8F-9379-1FC76D176C22}"/>
          </ac:spMkLst>
        </pc:spChg>
        <pc:spChg chg="mod">
          <ac:chgData name="Siegbert Rudolph" userId="2af4d44886c067cc" providerId="LiveId" clId="{4101BB0E-D1FB-4DA0-99E3-01DD389B7A58}" dt="2021-06-24T13:25:22.731" v="113" actId="1076"/>
          <ac:spMkLst>
            <pc:docMk/>
            <pc:sldMk cId="3453249828" sldId="861"/>
            <ac:spMk id="3" creationId="{0AC20D58-3767-424D-ABD8-020A8DC79749}"/>
          </ac:spMkLst>
        </pc:spChg>
      </pc:sldChg>
      <pc:sldChg chg="delSp modSp mod">
        <pc:chgData name="Siegbert Rudolph" userId="2af4d44886c067cc" providerId="LiveId" clId="{4101BB0E-D1FB-4DA0-99E3-01DD389B7A58}" dt="2021-06-24T13:25:22.731" v="119" actId="1076"/>
        <pc:sldMkLst>
          <pc:docMk/>
          <pc:sldMk cId="4014248039" sldId="862"/>
        </pc:sldMkLst>
        <pc:spChg chg="del">
          <ac:chgData name="Siegbert Rudolph" userId="2af4d44886c067cc" providerId="LiveId" clId="{4101BB0E-D1FB-4DA0-99E3-01DD389B7A58}" dt="2021-06-24T13:25:22.731" v="114" actId="478"/>
          <ac:spMkLst>
            <pc:docMk/>
            <pc:sldMk cId="4014248039" sldId="862"/>
            <ac:spMk id="2" creationId="{DC86342F-3438-4EFB-A46D-D38002C00E17}"/>
          </ac:spMkLst>
        </pc:spChg>
        <pc:spChg chg="mod">
          <ac:chgData name="Siegbert Rudolph" userId="2af4d44886c067cc" providerId="LiveId" clId="{4101BB0E-D1FB-4DA0-99E3-01DD389B7A58}" dt="2021-06-24T13:25:22.731" v="119" actId="1076"/>
          <ac:spMkLst>
            <pc:docMk/>
            <pc:sldMk cId="4014248039" sldId="862"/>
            <ac:spMk id="3" creationId="{E092FE36-3DF4-4E04-81D2-C3FCB36BE793}"/>
          </ac:spMkLst>
        </pc:spChg>
      </pc:sldChg>
      <pc:sldChg chg="delSp modSp mod">
        <pc:chgData name="Siegbert Rudolph" userId="2af4d44886c067cc" providerId="LiveId" clId="{4101BB0E-D1FB-4DA0-99E3-01DD389B7A58}" dt="2021-06-24T13:25:22.731" v="125" actId="1076"/>
        <pc:sldMkLst>
          <pc:docMk/>
          <pc:sldMk cId="3553571451" sldId="863"/>
        </pc:sldMkLst>
        <pc:spChg chg="del">
          <ac:chgData name="Siegbert Rudolph" userId="2af4d44886c067cc" providerId="LiveId" clId="{4101BB0E-D1FB-4DA0-99E3-01DD389B7A58}" dt="2021-06-24T13:25:22.731" v="120" actId="478"/>
          <ac:spMkLst>
            <pc:docMk/>
            <pc:sldMk cId="3553571451" sldId="863"/>
            <ac:spMk id="2" creationId="{FE71375E-034C-48D3-BC60-8902FB6125D6}"/>
          </ac:spMkLst>
        </pc:spChg>
        <pc:spChg chg="mod">
          <ac:chgData name="Siegbert Rudolph" userId="2af4d44886c067cc" providerId="LiveId" clId="{4101BB0E-D1FB-4DA0-99E3-01DD389B7A58}" dt="2021-06-24T13:25:22.731" v="125" actId="1076"/>
          <ac:spMkLst>
            <pc:docMk/>
            <pc:sldMk cId="3553571451" sldId="863"/>
            <ac:spMk id="3" creationId="{C6EBAC46-1793-4E33-B85C-D8C4AB948BA0}"/>
          </ac:spMkLst>
        </pc:spChg>
      </pc:sldChg>
      <pc:sldChg chg="delSp modSp mod">
        <pc:chgData name="Siegbert Rudolph" userId="2af4d44886c067cc" providerId="LiveId" clId="{4101BB0E-D1FB-4DA0-99E3-01DD389B7A58}" dt="2021-06-24T13:25:22.731" v="131" actId="1076"/>
        <pc:sldMkLst>
          <pc:docMk/>
          <pc:sldMk cId="2413269461" sldId="864"/>
        </pc:sldMkLst>
        <pc:spChg chg="del">
          <ac:chgData name="Siegbert Rudolph" userId="2af4d44886c067cc" providerId="LiveId" clId="{4101BB0E-D1FB-4DA0-99E3-01DD389B7A58}" dt="2021-06-24T13:25:22.731" v="126" actId="478"/>
          <ac:spMkLst>
            <pc:docMk/>
            <pc:sldMk cId="2413269461" sldId="864"/>
            <ac:spMk id="2" creationId="{48D171D9-7BCC-4383-91CF-2D87A95FF1EF}"/>
          </ac:spMkLst>
        </pc:spChg>
        <pc:spChg chg="mod">
          <ac:chgData name="Siegbert Rudolph" userId="2af4d44886c067cc" providerId="LiveId" clId="{4101BB0E-D1FB-4DA0-99E3-01DD389B7A58}" dt="2021-06-24T13:25:22.731" v="131" actId="1076"/>
          <ac:spMkLst>
            <pc:docMk/>
            <pc:sldMk cId="2413269461" sldId="864"/>
            <ac:spMk id="3" creationId="{C46B604F-21DF-47A1-B650-1D0D2DFE090C}"/>
          </ac:spMkLst>
        </pc:spChg>
      </pc:sldChg>
      <pc:sldChg chg="delSp modSp mod">
        <pc:chgData name="Siegbert Rudolph" userId="2af4d44886c067cc" providerId="LiveId" clId="{4101BB0E-D1FB-4DA0-99E3-01DD389B7A58}" dt="2021-06-24T13:25:22.731" v="137" actId="1076"/>
        <pc:sldMkLst>
          <pc:docMk/>
          <pc:sldMk cId="3625058081" sldId="865"/>
        </pc:sldMkLst>
        <pc:spChg chg="del">
          <ac:chgData name="Siegbert Rudolph" userId="2af4d44886c067cc" providerId="LiveId" clId="{4101BB0E-D1FB-4DA0-99E3-01DD389B7A58}" dt="2021-06-24T13:25:22.731" v="132" actId="478"/>
          <ac:spMkLst>
            <pc:docMk/>
            <pc:sldMk cId="3625058081" sldId="865"/>
            <ac:spMk id="2" creationId="{A5F6415D-BAA3-4E67-8058-DB293299A236}"/>
          </ac:spMkLst>
        </pc:spChg>
        <pc:spChg chg="mod">
          <ac:chgData name="Siegbert Rudolph" userId="2af4d44886c067cc" providerId="LiveId" clId="{4101BB0E-D1FB-4DA0-99E3-01DD389B7A58}" dt="2021-06-24T13:25:22.731" v="137" actId="1076"/>
          <ac:spMkLst>
            <pc:docMk/>
            <pc:sldMk cId="3625058081" sldId="865"/>
            <ac:spMk id="3" creationId="{8D1AD7FD-59D7-406F-AE6A-1D0F49BE0EF0}"/>
          </ac:spMkLst>
        </pc:spChg>
      </pc:sldChg>
      <pc:sldChg chg="delSp modSp mod">
        <pc:chgData name="Siegbert Rudolph" userId="2af4d44886c067cc" providerId="LiveId" clId="{4101BB0E-D1FB-4DA0-99E3-01DD389B7A58}" dt="2021-06-24T13:25:22.747" v="143" actId="1076"/>
        <pc:sldMkLst>
          <pc:docMk/>
          <pc:sldMk cId="1531805300" sldId="866"/>
        </pc:sldMkLst>
        <pc:spChg chg="del">
          <ac:chgData name="Siegbert Rudolph" userId="2af4d44886c067cc" providerId="LiveId" clId="{4101BB0E-D1FB-4DA0-99E3-01DD389B7A58}" dt="2021-06-24T13:25:22.731" v="138" actId="478"/>
          <ac:spMkLst>
            <pc:docMk/>
            <pc:sldMk cId="1531805300" sldId="866"/>
            <ac:spMk id="2" creationId="{A655369A-8217-4126-9672-D671797A7A6D}"/>
          </ac:spMkLst>
        </pc:spChg>
        <pc:spChg chg="mod">
          <ac:chgData name="Siegbert Rudolph" userId="2af4d44886c067cc" providerId="LiveId" clId="{4101BB0E-D1FB-4DA0-99E3-01DD389B7A58}" dt="2021-06-24T13:25:22.747" v="143" actId="1076"/>
          <ac:spMkLst>
            <pc:docMk/>
            <pc:sldMk cId="1531805300" sldId="866"/>
            <ac:spMk id="3" creationId="{374648F8-009D-4FD5-A9A7-832E73755551}"/>
          </ac:spMkLst>
        </pc:spChg>
      </pc:sldChg>
      <pc:sldChg chg="delSp modSp mod">
        <pc:chgData name="Siegbert Rudolph" userId="2af4d44886c067cc" providerId="LiveId" clId="{4101BB0E-D1FB-4DA0-99E3-01DD389B7A58}" dt="2021-06-24T13:25:22.747" v="149" actId="1076"/>
        <pc:sldMkLst>
          <pc:docMk/>
          <pc:sldMk cId="1317857197" sldId="867"/>
        </pc:sldMkLst>
        <pc:spChg chg="del">
          <ac:chgData name="Siegbert Rudolph" userId="2af4d44886c067cc" providerId="LiveId" clId="{4101BB0E-D1FB-4DA0-99E3-01DD389B7A58}" dt="2021-06-24T13:25:22.747" v="144" actId="478"/>
          <ac:spMkLst>
            <pc:docMk/>
            <pc:sldMk cId="1317857197" sldId="867"/>
            <ac:spMk id="2" creationId="{141CDC6B-F7BE-44CD-B1CD-BBA37F57BE30}"/>
          </ac:spMkLst>
        </pc:spChg>
        <pc:spChg chg="mod">
          <ac:chgData name="Siegbert Rudolph" userId="2af4d44886c067cc" providerId="LiveId" clId="{4101BB0E-D1FB-4DA0-99E3-01DD389B7A58}" dt="2021-06-24T13:25:22.747" v="149" actId="1076"/>
          <ac:spMkLst>
            <pc:docMk/>
            <pc:sldMk cId="1317857197" sldId="867"/>
            <ac:spMk id="3" creationId="{C9EBDD33-8257-484A-8FFB-3868FE02D7CF}"/>
          </ac:spMkLst>
        </pc:spChg>
      </pc:sldChg>
      <pc:sldChg chg="delSp modSp mod">
        <pc:chgData name="Siegbert Rudolph" userId="2af4d44886c067cc" providerId="LiveId" clId="{4101BB0E-D1FB-4DA0-99E3-01DD389B7A58}" dt="2021-06-24T13:25:22.747" v="155" actId="1076"/>
        <pc:sldMkLst>
          <pc:docMk/>
          <pc:sldMk cId="3381347025" sldId="868"/>
        </pc:sldMkLst>
        <pc:spChg chg="del">
          <ac:chgData name="Siegbert Rudolph" userId="2af4d44886c067cc" providerId="LiveId" clId="{4101BB0E-D1FB-4DA0-99E3-01DD389B7A58}" dt="2021-06-24T13:25:22.747" v="150" actId="478"/>
          <ac:spMkLst>
            <pc:docMk/>
            <pc:sldMk cId="3381347025" sldId="868"/>
            <ac:spMk id="2" creationId="{7FA0DD98-48D2-4620-B770-498A00D5D164}"/>
          </ac:spMkLst>
        </pc:spChg>
        <pc:spChg chg="mod">
          <ac:chgData name="Siegbert Rudolph" userId="2af4d44886c067cc" providerId="LiveId" clId="{4101BB0E-D1FB-4DA0-99E3-01DD389B7A58}" dt="2021-06-24T13:25:22.747" v="155" actId="1076"/>
          <ac:spMkLst>
            <pc:docMk/>
            <pc:sldMk cId="3381347025" sldId="868"/>
            <ac:spMk id="3" creationId="{63B3BACF-F550-4435-975A-582F9644BE7E}"/>
          </ac:spMkLst>
        </pc:spChg>
      </pc:sldChg>
      <pc:sldChg chg="delSp modSp mod">
        <pc:chgData name="Siegbert Rudolph" userId="2af4d44886c067cc" providerId="LiveId" clId="{4101BB0E-D1FB-4DA0-99E3-01DD389B7A58}" dt="2021-06-24T13:25:22.653" v="5" actId="1076"/>
        <pc:sldMkLst>
          <pc:docMk/>
          <pc:sldMk cId="3307659765" sldId="872"/>
        </pc:sldMkLst>
        <pc:spChg chg="del">
          <ac:chgData name="Siegbert Rudolph" userId="2af4d44886c067cc" providerId="LiveId" clId="{4101BB0E-D1FB-4DA0-99E3-01DD389B7A58}" dt="2021-06-24T13:25:22.653" v="0" actId="478"/>
          <ac:spMkLst>
            <pc:docMk/>
            <pc:sldMk cId="3307659765" sldId="872"/>
            <ac:spMk id="2" creationId="{A1BBE5DB-8428-45D9-8A06-05C886EE52D4}"/>
          </ac:spMkLst>
        </pc:spChg>
        <pc:spChg chg="mod">
          <ac:chgData name="Siegbert Rudolph" userId="2af4d44886c067cc" providerId="LiveId" clId="{4101BB0E-D1FB-4DA0-99E3-01DD389B7A58}" dt="2021-06-24T13:25:22.653" v="5" actId="1076"/>
          <ac:spMkLst>
            <pc:docMk/>
            <pc:sldMk cId="3307659765" sldId="872"/>
            <ac:spMk id="3" creationId="{D5D29401-A5C0-424D-A615-53757DFF0985}"/>
          </ac:spMkLst>
        </pc:spChg>
      </pc:sldChg>
      <pc:sldChg chg="delSp modSp mod">
        <pc:chgData name="Siegbert Rudolph" userId="2af4d44886c067cc" providerId="LiveId" clId="{4101BB0E-D1FB-4DA0-99E3-01DD389B7A58}" dt="2021-06-24T13:25:22.747" v="161" actId="1076"/>
        <pc:sldMkLst>
          <pc:docMk/>
          <pc:sldMk cId="25120496" sldId="873"/>
        </pc:sldMkLst>
        <pc:spChg chg="del">
          <ac:chgData name="Siegbert Rudolph" userId="2af4d44886c067cc" providerId="LiveId" clId="{4101BB0E-D1FB-4DA0-99E3-01DD389B7A58}" dt="2021-06-24T13:25:22.747" v="156" actId="478"/>
          <ac:spMkLst>
            <pc:docMk/>
            <pc:sldMk cId="25120496" sldId="873"/>
            <ac:spMk id="2" creationId="{50E66FDB-0986-488D-906B-BF106EB9F93C}"/>
          </ac:spMkLst>
        </pc:spChg>
        <pc:spChg chg="mod">
          <ac:chgData name="Siegbert Rudolph" userId="2af4d44886c067cc" providerId="LiveId" clId="{4101BB0E-D1FB-4DA0-99E3-01DD389B7A58}" dt="2021-06-24T13:25:22.747" v="161" actId="1076"/>
          <ac:spMkLst>
            <pc:docMk/>
            <pc:sldMk cId="25120496" sldId="873"/>
            <ac:spMk id="3" creationId="{24C10FE2-CE4C-4B32-8887-C24E2A262566}"/>
          </ac:spMkLst>
        </pc:spChg>
      </pc:sldChg>
      <pc:sldChg chg="delSp modSp mod">
        <pc:chgData name="Siegbert Rudolph" userId="2af4d44886c067cc" providerId="LiveId" clId="{4101BB0E-D1FB-4DA0-99E3-01DD389B7A58}" dt="2021-06-24T13:25:22.763" v="179" actId="1076"/>
        <pc:sldMkLst>
          <pc:docMk/>
          <pc:sldMk cId="351300885" sldId="874"/>
        </pc:sldMkLst>
        <pc:spChg chg="del">
          <ac:chgData name="Siegbert Rudolph" userId="2af4d44886c067cc" providerId="LiveId" clId="{4101BB0E-D1FB-4DA0-99E3-01DD389B7A58}" dt="2021-06-24T13:25:22.763" v="174" actId="478"/>
          <ac:spMkLst>
            <pc:docMk/>
            <pc:sldMk cId="351300885" sldId="874"/>
            <ac:spMk id="3" creationId="{190DE73A-D232-4630-85D8-CD8D080AB764}"/>
          </ac:spMkLst>
        </pc:spChg>
        <pc:spChg chg="mod">
          <ac:chgData name="Siegbert Rudolph" userId="2af4d44886c067cc" providerId="LiveId" clId="{4101BB0E-D1FB-4DA0-99E3-01DD389B7A58}" dt="2021-06-24T13:25:22.763" v="179" actId="1076"/>
          <ac:spMkLst>
            <pc:docMk/>
            <pc:sldMk cId="351300885" sldId="874"/>
            <ac:spMk id="4" creationId="{65480D34-EDAC-4B88-9021-5B179A6ABFC7}"/>
          </ac:spMkLst>
        </pc:spChg>
      </pc:sldChg>
      <pc:sldChg chg="delSp modSp mod">
        <pc:chgData name="Siegbert Rudolph" userId="2af4d44886c067cc" providerId="LiveId" clId="{4101BB0E-D1FB-4DA0-99E3-01DD389B7A58}" dt="2021-06-24T13:25:22.763" v="185" actId="1076"/>
        <pc:sldMkLst>
          <pc:docMk/>
          <pc:sldMk cId="1651944433" sldId="875"/>
        </pc:sldMkLst>
        <pc:spChg chg="del">
          <ac:chgData name="Siegbert Rudolph" userId="2af4d44886c067cc" providerId="LiveId" clId="{4101BB0E-D1FB-4DA0-99E3-01DD389B7A58}" dt="2021-06-24T13:25:22.763" v="180" actId="478"/>
          <ac:spMkLst>
            <pc:docMk/>
            <pc:sldMk cId="1651944433" sldId="875"/>
            <ac:spMk id="3" creationId="{688E9B60-D388-4582-9A85-7EE8EAFF56FE}"/>
          </ac:spMkLst>
        </pc:spChg>
        <pc:spChg chg="mod">
          <ac:chgData name="Siegbert Rudolph" userId="2af4d44886c067cc" providerId="LiveId" clId="{4101BB0E-D1FB-4DA0-99E3-01DD389B7A58}" dt="2021-06-24T13:25:22.763" v="185" actId="1076"/>
          <ac:spMkLst>
            <pc:docMk/>
            <pc:sldMk cId="1651944433" sldId="875"/>
            <ac:spMk id="4" creationId="{703F56AC-37AA-49FD-8C7C-3CCABD54CAA1}"/>
          </ac:spMkLst>
        </pc:spChg>
      </pc:sldChg>
      <pc:sldChg chg="delSp modSp mod">
        <pc:chgData name="Siegbert Rudolph" userId="2af4d44886c067cc" providerId="LiveId" clId="{4101BB0E-D1FB-4DA0-99E3-01DD389B7A58}" dt="2021-06-24T13:25:22.778" v="191" actId="1076"/>
        <pc:sldMkLst>
          <pc:docMk/>
          <pc:sldMk cId="293683876" sldId="876"/>
        </pc:sldMkLst>
        <pc:spChg chg="del">
          <ac:chgData name="Siegbert Rudolph" userId="2af4d44886c067cc" providerId="LiveId" clId="{4101BB0E-D1FB-4DA0-99E3-01DD389B7A58}" dt="2021-06-24T13:25:22.763" v="186" actId="478"/>
          <ac:spMkLst>
            <pc:docMk/>
            <pc:sldMk cId="293683876" sldId="876"/>
            <ac:spMk id="3" creationId="{8DBAAF30-BB61-4545-8E01-4B23C6DD3B40}"/>
          </ac:spMkLst>
        </pc:spChg>
        <pc:spChg chg="mod">
          <ac:chgData name="Siegbert Rudolph" userId="2af4d44886c067cc" providerId="LiveId" clId="{4101BB0E-D1FB-4DA0-99E3-01DD389B7A58}" dt="2021-06-24T13:25:22.778" v="191" actId="1076"/>
          <ac:spMkLst>
            <pc:docMk/>
            <pc:sldMk cId="293683876" sldId="876"/>
            <ac:spMk id="4" creationId="{570DDE6B-8817-4861-B1A8-59D0795319AA}"/>
          </ac:spMkLst>
        </pc:spChg>
      </pc:sldChg>
      <pc:sldChg chg="delSp modSp mod">
        <pc:chgData name="Siegbert Rudolph" userId="2af4d44886c067cc" providerId="LiveId" clId="{4101BB0E-D1FB-4DA0-99E3-01DD389B7A58}" dt="2021-06-24T13:25:22.778" v="197" actId="1076"/>
        <pc:sldMkLst>
          <pc:docMk/>
          <pc:sldMk cId="2432851012" sldId="877"/>
        </pc:sldMkLst>
        <pc:spChg chg="del">
          <ac:chgData name="Siegbert Rudolph" userId="2af4d44886c067cc" providerId="LiveId" clId="{4101BB0E-D1FB-4DA0-99E3-01DD389B7A58}" dt="2021-06-24T13:25:22.778" v="192" actId="478"/>
          <ac:spMkLst>
            <pc:docMk/>
            <pc:sldMk cId="2432851012" sldId="877"/>
            <ac:spMk id="2" creationId="{3A451B8C-7BFD-4246-BDC2-9DAA365E4415}"/>
          </ac:spMkLst>
        </pc:spChg>
        <pc:spChg chg="mod">
          <ac:chgData name="Siegbert Rudolph" userId="2af4d44886c067cc" providerId="LiveId" clId="{4101BB0E-D1FB-4DA0-99E3-01DD389B7A58}" dt="2021-06-24T13:25:22.778" v="197" actId="1076"/>
          <ac:spMkLst>
            <pc:docMk/>
            <pc:sldMk cId="2432851012" sldId="877"/>
            <ac:spMk id="3" creationId="{7726BE22-F31E-4560-AD81-B8E7C8B7AE71}"/>
          </ac:spMkLst>
        </pc:spChg>
      </pc:sldChg>
      <pc:sldChg chg="delSp modSp mod">
        <pc:chgData name="Siegbert Rudolph" userId="2af4d44886c067cc" providerId="LiveId" clId="{4101BB0E-D1FB-4DA0-99E3-01DD389B7A58}" dt="2021-06-24T13:25:22.763" v="167" actId="1076"/>
        <pc:sldMkLst>
          <pc:docMk/>
          <pc:sldMk cId="473850943" sldId="878"/>
        </pc:sldMkLst>
        <pc:spChg chg="del">
          <ac:chgData name="Siegbert Rudolph" userId="2af4d44886c067cc" providerId="LiveId" clId="{4101BB0E-D1FB-4DA0-99E3-01DD389B7A58}" dt="2021-06-24T13:25:22.747" v="162" actId="478"/>
          <ac:spMkLst>
            <pc:docMk/>
            <pc:sldMk cId="473850943" sldId="878"/>
            <ac:spMk id="2" creationId="{29755103-9A7B-4FAB-A3B0-13EE03622755}"/>
          </ac:spMkLst>
        </pc:spChg>
        <pc:spChg chg="mod">
          <ac:chgData name="Siegbert Rudolph" userId="2af4d44886c067cc" providerId="LiveId" clId="{4101BB0E-D1FB-4DA0-99E3-01DD389B7A58}" dt="2021-06-24T13:25:22.763" v="167" actId="1076"/>
          <ac:spMkLst>
            <pc:docMk/>
            <pc:sldMk cId="473850943" sldId="878"/>
            <ac:spMk id="3" creationId="{94715F16-CD2A-41CD-A29C-C1FAC40D7D94}"/>
          </ac:spMkLst>
        </pc:spChg>
      </pc:sldChg>
    </pc:docChg>
  </pc:docChgLst>
  <pc:docChgLst>
    <pc:chgData name="Siegbert Rudolph" userId="2af4d44886c067cc" providerId="LiveId" clId="{FF05CEF0-2024-45FE-AC4D-C2C521E11E2B}"/>
    <pc:docChg chg="custSel modSld">
      <pc:chgData name="Siegbert Rudolph" userId="2af4d44886c067cc" providerId="LiveId" clId="{FF05CEF0-2024-45FE-AC4D-C2C521E11E2B}" dt="2024-03-26T16:04:33.414" v="731" actId="1076"/>
      <pc:docMkLst>
        <pc:docMk/>
      </pc:docMkLst>
      <pc:sldChg chg="delSp modSp mod">
        <pc:chgData name="Siegbert Rudolph" userId="2af4d44886c067cc" providerId="LiveId" clId="{FF05CEF0-2024-45FE-AC4D-C2C521E11E2B}" dt="2024-03-26T16:04:33.336" v="623" actId="1076"/>
        <pc:sldMkLst>
          <pc:docMk/>
          <pc:sldMk cId="290233675" sldId="806"/>
        </pc:sldMkLst>
        <pc:spChg chg="del mod">
          <ac:chgData name="Siegbert Rudolph" userId="2af4d44886c067cc" providerId="LiveId" clId="{FF05CEF0-2024-45FE-AC4D-C2C521E11E2B}" dt="2024-03-26T16:04:33.336" v="618" actId="478"/>
          <ac:spMkLst>
            <pc:docMk/>
            <pc:sldMk cId="290233675" sldId="806"/>
            <ac:spMk id="3" creationId="{10148271-7325-DEB1-7F87-DC1DFCE6EF42}"/>
          </ac:spMkLst>
        </pc:spChg>
        <pc:spChg chg="del mod">
          <ac:chgData name="Siegbert Rudolph" userId="2af4d44886c067cc" providerId="LiveId" clId="{FF05CEF0-2024-45FE-AC4D-C2C521E11E2B}" dt="2022-09-23T17:28:40.147" v="240" actId="478"/>
          <ac:spMkLst>
            <pc:docMk/>
            <pc:sldMk cId="290233675" sldId="806"/>
            <ac:spMk id="3" creationId="{1CFE9275-BB47-8BCE-6CA9-732DC0F351F7}"/>
          </ac:spMkLst>
        </pc:spChg>
        <pc:spChg chg="del">
          <ac:chgData name="Siegbert Rudolph" userId="2af4d44886c067cc" providerId="LiveId" clId="{FF05CEF0-2024-45FE-AC4D-C2C521E11E2B}" dt="2022-09-20T17:25:46.191" v="42" actId="478"/>
          <ac:spMkLst>
            <pc:docMk/>
            <pc:sldMk cId="290233675" sldId="806"/>
            <ac:spMk id="5" creationId="{198F762E-9897-7761-BAE4-F900D6670AE2}"/>
          </ac:spMkLst>
        </pc:spChg>
        <pc:spChg chg="mod">
          <ac:chgData name="Siegbert Rudolph" userId="2af4d44886c067cc" providerId="LiveId" clId="{FF05CEF0-2024-45FE-AC4D-C2C521E11E2B}" dt="2022-09-23T17:28:40.147" v="245" actId="1076"/>
          <ac:spMkLst>
            <pc:docMk/>
            <pc:sldMk cId="290233675" sldId="806"/>
            <ac:spMk id="5" creationId="{620CBECE-01F4-4FF6-48AE-31B5B621B203}"/>
          </ac:spMkLst>
        </pc:spChg>
        <pc:spChg chg="del">
          <ac:chgData name="Siegbert Rudolph" userId="2af4d44886c067cc" providerId="LiveId" clId="{FF05CEF0-2024-45FE-AC4D-C2C521E11E2B}" dt="2023-08-18T15:25:01.992" v="450" actId="478"/>
          <ac:spMkLst>
            <pc:docMk/>
            <pc:sldMk cId="290233675" sldId="806"/>
            <ac:spMk id="7" creationId="{1F960E21-1D0C-A629-E099-F39FFC05D294}"/>
          </ac:spMkLst>
        </pc:spChg>
        <pc:spChg chg="mod">
          <ac:chgData name="Siegbert Rudolph" userId="2af4d44886c067cc" providerId="LiveId" clId="{FF05CEF0-2024-45FE-AC4D-C2C521E11E2B}" dt="2024-03-26T16:04:33.336" v="623" actId="1076"/>
          <ac:spMkLst>
            <pc:docMk/>
            <pc:sldMk cId="290233675" sldId="806"/>
            <ac:spMk id="7" creationId="{41D693B5-4DE6-65F1-AA31-87E9C1A55DB7}"/>
          </ac:spMkLst>
        </pc:spChg>
      </pc:sldChg>
      <pc:sldChg chg="delSp modSp mod">
        <pc:chgData name="Siegbert Rudolph" userId="2af4d44886c067cc" providerId="LiveId" clId="{FF05CEF0-2024-45FE-AC4D-C2C521E11E2B}" dt="2024-03-26T16:04:33.352" v="635" actId="1076"/>
        <pc:sldMkLst>
          <pc:docMk/>
          <pc:sldMk cId="2935922806" sldId="809"/>
        </pc:sldMkLst>
        <pc:spChg chg="del mod">
          <ac:chgData name="Siegbert Rudolph" userId="2af4d44886c067cc" providerId="LiveId" clId="{FF05CEF0-2024-45FE-AC4D-C2C521E11E2B}" dt="2024-03-26T16:04:33.352" v="630" actId="478"/>
          <ac:spMkLst>
            <pc:docMk/>
            <pc:sldMk cId="2935922806" sldId="809"/>
            <ac:spMk id="3" creationId="{731F7F00-08C8-096C-A1F0-68BB115E8096}"/>
          </ac:spMkLst>
        </pc:spChg>
        <pc:spChg chg="del mod">
          <ac:chgData name="Siegbert Rudolph" userId="2af4d44886c067cc" providerId="LiveId" clId="{FF05CEF0-2024-45FE-AC4D-C2C521E11E2B}" dt="2022-09-23T17:28:40.147" v="246" actId="478"/>
          <ac:spMkLst>
            <pc:docMk/>
            <pc:sldMk cId="2935922806" sldId="809"/>
            <ac:spMk id="3" creationId="{C63FDA5D-6440-B2BC-A4C9-BBF70747CC99}"/>
          </ac:spMkLst>
        </pc:spChg>
        <pc:spChg chg="del">
          <ac:chgData name="Siegbert Rudolph" userId="2af4d44886c067cc" providerId="LiveId" clId="{FF05CEF0-2024-45FE-AC4D-C2C521E11E2B}" dt="2022-09-20T17:25:46.207" v="48" actId="478"/>
          <ac:spMkLst>
            <pc:docMk/>
            <pc:sldMk cId="2935922806" sldId="809"/>
            <ac:spMk id="5" creationId="{30045A36-624F-687C-CAC5-F1F9EEE27560}"/>
          </ac:spMkLst>
        </pc:spChg>
        <pc:spChg chg="mod">
          <ac:chgData name="Siegbert Rudolph" userId="2af4d44886c067cc" providerId="LiveId" clId="{FF05CEF0-2024-45FE-AC4D-C2C521E11E2B}" dt="2022-09-23T17:28:40.147" v="251" actId="1076"/>
          <ac:spMkLst>
            <pc:docMk/>
            <pc:sldMk cId="2935922806" sldId="809"/>
            <ac:spMk id="5" creationId="{865DD963-4F53-A340-B970-6A56DD80F76A}"/>
          </ac:spMkLst>
        </pc:spChg>
        <pc:spChg chg="del">
          <ac:chgData name="Siegbert Rudolph" userId="2af4d44886c067cc" providerId="LiveId" clId="{FF05CEF0-2024-45FE-AC4D-C2C521E11E2B}" dt="2023-08-18T15:25:02.012" v="462" actId="478"/>
          <ac:spMkLst>
            <pc:docMk/>
            <pc:sldMk cId="2935922806" sldId="809"/>
            <ac:spMk id="16" creationId="{87B3978F-1C72-0A98-544A-52BF533E383F}"/>
          </ac:spMkLst>
        </pc:spChg>
        <pc:spChg chg="mod">
          <ac:chgData name="Siegbert Rudolph" userId="2af4d44886c067cc" providerId="LiveId" clId="{FF05CEF0-2024-45FE-AC4D-C2C521E11E2B}" dt="2024-03-26T16:04:33.352" v="635" actId="1076"/>
          <ac:spMkLst>
            <pc:docMk/>
            <pc:sldMk cId="2935922806" sldId="809"/>
            <ac:spMk id="16" creationId="{DB9D8606-4134-2ECE-C2C2-3CB16210B708}"/>
          </ac:spMkLst>
        </pc:spChg>
      </pc:sldChg>
      <pc:sldChg chg="delSp modSp mod">
        <pc:chgData name="Siegbert Rudolph" userId="2af4d44886c067cc" providerId="LiveId" clId="{FF05CEF0-2024-45FE-AC4D-C2C521E11E2B}" dt="2024-03-26T16:04:33.352" v="641" actId="1076"/>
        <pc:sldMkLst>
          <pc:docMk/>
          <pc:sldMk cId="1191483191" sldId="810"/>
        </pc:sldMkLst>
        <pc:spChg chg="del mod">
          <ac:chgData name="Siegbert Rudolph" userId="2af4d44886c067cc" providerId="LiveId" clId="{FF05CEF0-2024-45FE-AC4D-C2C521E11E2B}" dt="2022-09-23T17:28:40.147" v="252" actId="478"/>
          <ac:spMkLst>
            <pc:docMk/>
            <pc:sldMk cId="1191483191" sldId="810"/>
            <ac:spMk id="3" creationId="{14C201ED-47BD-D4C4-0070-EA1A2783D7FD}"/>
          </ac:spMkLst>
        </pc:spChg>
        <pc:spChg chg="del mod">
          <ac:chgData name="Siegbert Rudolph" userId="2af4d44886c067cc" providerId="LiveId" clId="{FF05CEF0-2024-45FE-AC4D-C2C521E11E2B}" dt="2024-03-26T16:04:33.352" v="636" actId="478"/>
          <ac:spMkLst>
            <pc:docMk/>
            <pc:sldMk cId="1191483191" sldId="810"/>
            <ac:spMk id="3" creationId="{28BF07B8-036B-6491-F184-C484756387A1}"/>
          </ac:spMkLst>
        </pc:spChg>
        <pc:spChg chg="mod">
          <ac:chgData name="Siegbert Rudolph" userId="2af4d44886c067cc" providerId="LiveId" clId="{FF05CEF0-2024-45FE-AC4D-C2C521E11E2B}" dt="2022-09-23T17:28:40.147" v="257" actId="1076"/>
          <ac:spMkLst>
            <pc:docMk/>
            <pc:sldMk cId="1191483191" sldId="810"/>
            <ac:spMk id="4" creationId="{1ECB526F-2D63-0634-338D-DB220AE2CDD6}"/>
          </ac:spMkLst>
        </pc:spChg>
        <pc:spChg chg="del">
          <ac:chgData name="Siegbert Rudolph" userId="2af4d44886c067cc" providerId="LiveId" clId="{FF05CEF0-2024-45FE-AC4D-C2C521E11E2B}" dt="2022-09-20T17:25:46.207" v="54" actId="478"/>
          <ac:spMkLst>
            <pc:docMk/>
            <pc:sldMk cId="1191483191" sldId="810"/>
            <ac:spMk id="4" creationId="{7F9B6DDA-3EA4-C153-7760-05BD17F8EA60}"/>
          </ac:spMkLst>
        </pc:spChg>
        <pc:spChg chg="del">
          <ac:chgData name="Siegbert Rudolph" userId="2af4d44886c067cc" providerId="LiveId" clId="{FF05CEF0-2024-45FE-AC4D-C2C521E11E2B}" dt="2023-08-18T15:25:02.022" v="468" actId="478"/>
          <ac:spMkLst>
            <pc:docMk/>
            <pc:sldMk cId="1191483191" sldId="810"/>
            <ac:spMk id="8" creationId="{0DD26473-D05D-1081-4655-9EA97B333385}"/>
          </ac:spMkLst>
        </pc:spChg>
        <pc:spChg chg="mod">
          <ac:chgData name="Siegbert Rudolph" userId="2af4d44886c067cc" providerId="LiveId" clId="{FF05CEF0-2024-45FE-AC4D-C2C521E11E2B}" dt="2024-03-26T16:04:33.352" v="641" actId="1076"/>
          <ac:spMkLst>
            <pc:docMk/>
            <pc:sldMk cId="1191483191" sldId="810"/>
            <ac:spMk id="8" creationId="{F4CAFB22-5B45-1EC2-2014-14FD9CBF4918}"/>
          </ac:spMkLst>
        </pc:spChg>
      </pc:sldChg>
      <pc:sldChg chg="delSp modSp mod">
        <pc:chgData name="Siegbert Rudolph" userId="2af4d44886c067cc" providerId="LiveId" clId="{FF05CEF0-2024-45FE-AC4D-C2C521E11E2B}" dt="2024-03-26T16:04:33.367" v="659" actId="1076"/>
        <pc:sldMkLst>
          <pc:docMk/>
          <pc:sldMk cId="2579472381" sldId="811"/>
        </pc:sldMkLst>
        <pc:spChg chg="del mod">
          <ac:chgData name="Siegbert Rudolph" userId="2af4d44886c067cc" providerId="LiveId" clId="{FF05CEF0-2024-45FE-AC4D-C2C521E11E2B}" dt="2022-09-23T17:28:40.162" v="264" actId="478"/>
          <ac:spMkLst>
            <pc:docMk/>
            <pc:sldMk cId="2579472381" sldId="811"/>
            <ac:spMk id="4" creationId="{B775E4C4-B294-41DF-4D58-39A96F91A6F8}"/>
          </ac:spMkLst>
        </pc:spChg>
        <pc:spChg chg="del mod">
          <ac:chgData name="Siegbert Rudolph" userId="2af4d44886c067cc" providerId="LiveId" clId="{FF05CEF0-2024-45FE-AC4D-C2C521E11E2B}" dt="2024-03-26T16:04:33.367" v="654" actId="478"/>
          <ac:spMkLst>
            <pc:docMk/>
            <pc:sldMk cId="2579472381" sldId="811"/>
            <ac:spMk id="4" creationId="{C630DD77-EAB0-1E47-C6A7-CD632A27E93B}"/>
          </ac:spMkLst>
        </pc:spChg>
        <pc:spChg chg="mod">
          <ac:chgData name="Siegbert Rudolph" userId="2af4d44886c067cc" providerId="LiveId" clId="{FF05CEF0-2024-45FE-AC4D-C2C521E11E2B}" dt="2022-09-23T17:28:40.162" v="269" actId="1076"/>
          <ac:spMkLst>
            <pc:docMk/>
            <pc:sldMk cId="2579472381" sldId="811"/>
            <ac:spMk id="5" creationId="{693E8DE3-BB66-65A8-1E15-FD174CF34FC1}"/>
          </ac:spMkLst>
        </pc:spChg>
        <pc:spChg chg="del">
          <ac:chgData name="Siegbert Rudolph" userId="2af4d44886c067cc" providerId="LiveId" clId="{FF05CEF0-2024-45FE-AC4D-C2C521E11E2B}" dt="2022-09-20T17:25:46.223" v="66" actId="478"/>
          <ac:spMkLst>
            <pc:docMk/>
            <pc:sldMk cId="2579472381" sldId="811"/>
            <ac:spMk id="5" creationId="{AFCDD7E5-EFB6-59C5-7CDC-112D8A408382}"/>
          </ac:spMkLst>
        </pc:spChg>
        <pc:spChg chg="del">
          <ac:chgData name="Siegbert Rudolph" userId="2af4d44886c067cc" providerId="LiveId" clId="{FF05CEF0-2024-45FE-AC4D-C2C521E11E2B}" dt="2023-08-18T15:25:02.037" v="486" actId="478"/>
          <ac:spMkLst>
            <pc:docMk/>
            <pc:sldMk cId="2579472381" sldId="811"/>
            <ac:spMk id="8" creationId="{7979D30D-F5FA-228C-133B-DED7FDD2AFDB}"/>
          </ac:spMkLst>
        </pc:spChg>
        <pc:spChg chg="mod">
          <ac:chgData name="Siegbert Rudolph" userId="2af4d44886c067cc" providerId="LiveId" clId="{FF05CEF0-2024-45FE-AC4D-C2C521E11E2B}" dt="2024-03-26T16:04:33.367" v="659" actId="1076"/>
          <ac:spMkLst>
            <pc:docMk/>
            <pc:sldMk cId="2579472381" sldId="811"/>
            <ac:spMk id="8" creationId="{CD990F5F-9A11-8232-089C-6C740339C2EA}"/>
          </ac:spMkLst>
        </pc:spChg>
      </pc:sldChg>
      <pc:sldChg chg="delSp modSp mod">
        <pc:chgData name="Siegbert Rudolph" userId="2af4d44886c067cc" providerId="LiveId" clId="{FF05CEF0-2024-45FE-AC4D-C2C521E11E2B}" dt="2024-03-26T16:04:33.367" v="665" actId="1076"/>
        <pc:sldMkLst>
          <pc:docMk/>
          <pc:sldMk cId="1369615060" sldId="812"/>
        </pc:sldMkLst>
        <pc:spChg chg="mod">
          <ac:chgData name="Siegbert Rudolph" userId="2af4d44886c067cc" providerId="LiveId" clId="{FF05CEF0-2024-45FE-AC4D-C2C521E11E2B}" dt="2024-03-26T16:04:33.367" v="665" actId="1076"/>
          <ac:spMkLst>
            <pc:docMk/>
            <pc:sldMk cId="1369615060" sldId="812"/>
            <ac:spMk id="5" creationId="{3D528E8F-B314-DA34-4264-D9F11D02FDD8}"/>
          </ac:spMkLst>
        </pc:spChg>
        <pc:spChg chg="del">
          <ac:chgData name="Siegbert Rudolph" userId="2af4d44886c067cc" providerId="LiveId" clId="{FF05CEF0-2024-45FE-AC4D-C2C521E11E2B}" dt="2023-08-18T15:25:02.042" v="492" actId="478"/>
          <ac:spMkLst>
            <pc:docMk/>
            <pc:sldMk cId="1369615060" sldId="812"/>
            <ac:spMk id="5" creationId="{5AC886C9-17C4-33FE-6EF6-4BA814E6F4C9}"/>
          </ac:spMkLst>
        </pc:spChg>
        <pc:spChg chg="del mod">
          <ac:chgData name="Siegbert Rudolph" userId="2af4d44886c067cc" providerId="LiveId" clId="{FF05CEF0-2024-45FE-AC4D-C2C521E11E2B}" dt="2024-03-26T16:04:33.367" v="660" actId="478"/>
          <ac:spMkLst>
            <pc:docMk/>
            <pc:sldMk cId="1369615060" sldId="812"/>
            <ac:spMk id="6" creationId="{EACF34A6-17C9-B520-B729-0A36E663D30E}"/>
          </ac:spMkLst>
        </pc:spChg>
        <pc:spChg chg="del mod">
          <ac:chgData name="Siegbert Rudolph" userId="2af4d44886c067cc" providerId="LiveId" clId="{FF05CEF0-2024-45FE-AC4D-C2C521E11E2B}" dt="2022-09-23T17:28:40.162" v="270" actId="478"/>
          <ac:spMkLst>
            <pc:docMk/>
            <pc:sldMk cId="1369615060" sldId="812"/>
            <ac:spMk id="12" creationId="{91C1B0BF-919D-C524-891D-1F2844A6FE52}"/>
          </ac:spMkLst>
        </pc:spChg>
        <pc:spChg chg="mod">
          <ac:chgData name="Siegbert Rudolph" userId="2af4d44886c067cc" providerId="LiveId" clId="{FF05CEF0-2024-45FE-AC4D-C2C521E11E2B}" dt="2022-09-23T17:28:40.178" v="275" actId="1076"/>
          <ac:spMkLst>
            <pc:docMk/>
            <pc:sldMk cId="1369615060" sldId="812"/>
            <ac:spMk id="22" creationId="{39D6920D-128D-EFC5-DF80-79006EAAF399}"/>
          </ac:spMkLst>
        </pc:spChg>
        <pc:spChg chg="del">
          <ac:chgData name="Siegbert Rudolph" userId="2af4d44886c067cc" providerId="LiveId" clId="{FF05CEF0-2024-45FE-AC4D-C2C521E11E2B}" dt="2022-09-20T17:25:46.223" v="72" actId="478"/>
          <ac:spMkLst>
            <pc:docMk/>
            <pc:sldMk cId="1369615060" sldId="812"/>
            <ac:spMk id="22" creationId="{74A42A1F-89F8-24BD-391D-2676D5FE42A2}"/>
          </ac:spMkLst>
        </pc:spChg>
      </pc:sldChg>
      <pc:sldChg chg="delSp modSp mod">
        <pc:chgData name="Siegbert Rudolph" userId="2af4d44886c067cc" providerId="LiveId" clId="{FF05CEF0-2024-45FE-AC4D-C2C521E11E2B}" dt="2024-03-26T16:04:33.367" v="671" actId="1076"/>
        <pc:sldMkLst>
          <pc:docMk/>
          <pc:sldMk cId="897225545" sldId="813"/>
        </pc:sldMkLst>
        <pc:spChg chg="del mod">
          <ac:chgData name="Siegbert Rudolph" userId="2af4d44886c067cc" providerId="LiveId" clId="{FF05CEF0-2024-45FE-AC4D-C2C521E11E2B}" dt="2024-03-26T16:04:33.367" v="666" actId="478"/>
          <ac:spMkLst>
            <pc:docMk/>
            <pc:sldMk cId="897225545" sldId="813"/>
            <ac:spMk id="3" creationId="{73B2EE8E-A4A0-F64B-B2BB-C0D8FF01BDD1}"/>
          </ac:spMkLst>
        </pc:spChg>
        <pc:spChg chg="del mod">
          <ac:chgData name="Siegbert Rudolph" userId="2af4d44886c067cc" providerId="LiveId" clId="{FF05CEF0-2024-45FE-AC4D-C2C521E11E2B}" dt="2022-09-23T17:28:40.185" v="282" actId="478"/>
          <ac:spMkLst>
            <pc:docMk/>
            <pc:sldMk cId="897225545" sldId="813"/>
            <ac:spMk id="3" creationId="{89C80034-F68E-9669-9697-E2BDDB6575B7}"/>
          </ac:spMkLst>
        </pc:spChg>
        <pc:spChg chg="del">
          <ac:chgData name="Siegbert Rudolph" userId="2af4d44886c067cc" providerId="LiveId" clId="{FF05CEF0-2024-45FE-AC4D-C2C521E11E2B}" dt="2022-09-20T17:25:46.223" v="84" actId="478"/>
          <ac:spMkLst>
            <pc:docMk/>
            <pc:sldMk cId="897225545" sldId="813"/>
            <ac:spMk id="12" creationId="{1A634508-EC5B-C073-FC2A-1C031C7D9952}"/>
          </ac:spMkLst>
        </pc:spChg>
        <pc:spChg chg="del">
          <ac:chgData name="Siegbert Rudolph" userId="2af4d44886c067cc" providerId="LiveId" clId="{FF05CEF0-2024-45FE-AC4D-C2C521E11E2B}" dt="2023-08-18T15:25:02.055" v="498" actId="478"/>
          <ac:spMkLst>
            <pc:docMk/>
            <pc:sldMk cId="897225545" sldId="813"/>
            <ac:spMk id="12" creationId="{245A7E5F-554C-5C7E-043E-8E6D681211A0}"/>
          </ac:spMkLst>
        </pc:spChg>
        <pc:spChg chg="mod">
          <ac:chgData name="Siegbert Rudolph" userId="2af4d44886c067cc" providerId="LiveId" clId="{FF05CEF0-2024-45FE-AC4D-C2C521E11E2B}" dt="2024-03-26T16:04:33.367" v="671" actId="1076"/>
          <ac:spMkLst>
            <pc:docMk/>
            <pc:sldMk cId="897225545" sldId="813"/>
            <ac:spMk id="12" creationId="{396E9AC9-2D94-9CA2-3975-DE7C1BF21CAE}"/>
          </ac:spMkLst>
        </pc:spChg>
        <pc:spChg chg="mod">
          <ac:chgData name="Siegbert Rudolph" userId="2af4d44886c067cc" providerId="LiveId" clId="{FF05CEF0-2024-45FE-AC4D-C2C521E11E2B}" dt="2022-09-23T17:28:40.185" v="287" actId="1076"/>
          <ac:spMkLst>
            <pc:docMk/>
            <pc:sldMk cId="897225545" sldId="813"/>
            <ac:spMk id="12" creationId="{F5B4A27F-F9BC-A2E0-A71E-0706149E349A}"/>
          </ac:spMkLst>
        </pc:spChg>
      </pc:sldChg>
      <pc:sldChg chg="delSp modSp mod">
        <pc:chgData name="Siegbert Rudolph" userId="2af4d44886c067cc" providerId="LiveId" clId="{FF05CEF0-2024-45FE-AC4D-C2C521E11E2B}" dt="2024-03-26T16:04:33.414" v="731" actId="1076"/>
        <pc:sldMkLst>
          <pc:docMk/>
          <pc:sldMk cId="728121749" sldId="815"/>
        </pc:sldMkLst>
        <pc:spChg chg="del mod">
          <ac:chgData name="Siegbert Rudolph" userId="2af4d44886c067cc" providerId="LiveId" clId="{FF05CEF0-2024-45FE-AC4D-C2C521E11E2B}" dt="2022-09-23T17:28:40.231" v="366" actId="478"/>
          <ac:spMkLst>
            <pc:docMk/>
            <pc:sldMk cId="728121749" sldId="815"/>
            <ac:spMk id="2" creationId="{C18ACF8C-C53F-5552-3A1C-841DCDCAA049}"/>
          </ac:spMkLst>
        </pc:spChg>
        <pc:spChg chg="del">
          <ac:chgData name="Siegbert Rudolph" userId="2af4d44886c067cc" providerId="LiveId" clId="{FF05CEF0-2024-45FE-AC4D-C2C521E11E2B}" dt="2023-08-18T15:25:02.117" v="558" actId="478"/>
          <ac:spMkLst>
            <pc:docMk/>
            <pc:sldMk cId="728121749" sldId="815"/>
            <ac:spMk id="3" creationId="{4EADFE7B-3412-77B2-2903-863DB7979EDC}"/>
          </ac:spMkLst>
        </pc:spChg>
        <pc:spChg chg="mod">
          <ac:chgData name="Siegbert Rudolph" userId="2af4d44886c067cc" providerId="LiveId" clId="{FF05CEF0-2024-45FE-AC4D-C2C521E11E2B}" dt="2024-03-26T16:04:33.414" v="731" actId="1076"/>
          <ac:spMkLst>
            <pc:docMk/>
            <pc:sldMk cId="728121749" sldId="815"/>
            <ac:spMk id="3" creationId="{C27BC5B1-0F94-258A-FFDC-44AD24522946}"/>
          </ac:spMkLst>
        </pc:spChg>
        <pc:spChg chg="del">
          <ac:chgData name="Siegbert Rudolph" userId="2af4d44886c067cc" providerId="LiveId" clId="{FF05CEF0-2024-45FE-AC4D-C2C521E11E2B}" dt="2022-09-20T17:25:46.285" v="168" actId="478"/>
          <ac:spMkLst>
            <pc:docMk/>
            <pc:sldMk cId="728121749" sldId="815"/>
            <ac:spMk id="3" creationId="{E77E016E-FFEF-FD67-BBCA-32211D4EDFFF}"/>
          </ac:spMkLst>
        </pc:spChg>
        <pc:spChg chg="mod">
          <ac:chgData name="Siegbert Rudolph" userId="2af4d44886c067cc" providerId="LiveId" clId="{FF05CEF0-2024-45FE-AC4D-C2C521E11E2B}" dt="2022-09-23T17:28:40.231" v="371" actId="1076"/>
          <ac:spMkLst>
            <pc:docMk/>
            <pc:sldMk cId="728121749" sldId="815"/>
            <ac:spMk id="3" creationId="{FCE31EDC-3ABE-EEBD-1FEE-258B1C226B4E}"/>
          </ac:spMkLst>
        </pc:spChg>
        <pc:spChg chg="del mod">
          <ac:chgData name="Siegbert Rudolph" userId="2af4d44886c067cc" providerId="LiveId" clId="{FF05CEF0-2024-45FE-AC4D-C2C521E11E2B}" dt="2024-03-26T16:04:33.414" v="726" actId="478"/>
          <ac:spMkLst>
            <pc:docMk/>
            <pc:sldMk cId="728121749" sldId="815"/>
            <ac:spMk id="6" creationId="{ABBF5D09-B8C5-0D43-4390-B1B6119B4871}"/>
          </ac:spMkLst>
        </pc:spChg>
      </pc:sldChg>
      <pc:sldChg chg="delSp modSp mod">
        <pc:chgData name="Siegbert Rudolph" userId="2af4d44886c067cc" providerId="LiveId" clId="{FF05CEF0-2024-45FE-AC4D-C2C521E11E2B}" dt="2024-03-26T16:04:33.289" v="581" actId="1076"/>
        <pc:sldMkLst>
          <pc:docMk/>
          <pc:sldMk cId="1093700322" sldId="816"/>
        </pc:sldMkLst>
        <pc:spChg chg="del mod">
          <ac:chgData name="Siegbert Rudolph" userId="2af4d44886c067cc" providerId="LiveId" clId="{FF05CEF0-2024-45FE-AC4D-C2C521E11E2B}" dt="2022-09-23T17:28:40.116" v="210" actId="478"/>
          <ac:spMkLst>
            <pc:docMk/>
            <pc:sldMk cId="1093700322" sldId="816"/>
            <ac:spMk id="2" creationId="{0C4FF131-3DC4-5D60-1D6B-130D446C273A}"/>
          </ac:spMkLst>
        </pc:spChg>
        <pc:spChg chg="del mod">
          <ac:chgData name="Siegbert Rudolph" userId="2af4d44886c067cc" providerId="LiveId" clId="{FF05CEF0-2024-45FE-AC4D-C2C521E11E2B}" dt="2024-03-26T16:04:33.274" v="576" actId="478"/>
          <ac:spMkLst>
            <pc:docMk/>
            <pc:sldMk cId="1093700322" sldId="816"/>
            <ac:spMk id="2" creationId="{71EF4844-A85D-78CC-5D24-E9B6F0AE8BD4}"/>
          </ac:spMkLst>
        </pc:spChg>
        <pc:spChg chg="del">
          <ac:chgData name="Siegbert Rudolph" userId="2af4d44886c067cc" providerId="LiveId" clId="{FF05CEF0-2024-45FE-AC4D-C2C521E11E2B}" dt="2023-08-18T15:25:01.955" v="408" actId="478"/>
          <ac:spMkLst>
            <pc:docMk/>
            <pc:sldMk cId="1093700322" sldId="816"/>
            <ac:spMk id="3" creationId="{03000D41-B55E-4459-5783-C7E9DA4B494E}"/>
          </ac:spMkLst>
        </pc:spChg>
        <pc:spChg chg="del">
          <ac:chgData name="Siegbert Rudolph" userId="2af4d44886c067cc" providerId="LiveId" clId="{FF05CEF0-2024-45FE-AC4D-C2C521E11E2B}" dt="2022-09-20T17:25:46.176" v="12" actId="478"/>
          <ac:spMkLst>
            <pc:docMk/>
            <pc:sldMk cId="1093700322" sldId="816"/>
            <ac:spMk id="3" creationId="{6EF53C63-64BF-DF95-17E3-D8A0869CA80D}"/>
          </ac:spMkLst>
        </pc:spChg>
        <pc:spChg chg="mod">
          <ac:chgData name="Siegbert Rudolph" userId="2af4d44886c067cc" providerId="LiveId" clId="{FF05CEF0-2024-45FE-AC4D-C2C521E11E2B}" dt="2024-03-26T16:04:33.289" v="581" actId="1076"/>
          <ac:spMkLst>
            <pc:docMk/>
            <pc:sldMk cId="1093700322" sldId="816"/>
            <ac:spMk id="3" creationId="{9971EB50-AE27-D306-EDFF-E64B8F8999DA}"/>
          </ac:spMkLst>
        </pc:spChg>
        <pc:spChg chg="mod">
          <ac:chgData name="Siegbert Rudolph" userId="2af4d44886c067cc" providerId="LiveId" clId="{FF05CEF0-2024-45FE-AC4D-C2C521E11E2B}" dt="2022-09-23T17:28:40.116" v="215" actId="1076"/>
          <ac:spMkLst>
            <pc:docMk/>
            <pc:sldMk cId="1093700322" sldId="816"/>
            <ac:spMk id="3" creationId="{D2187A3F-C67A-7AD3-0DC6-255F8EF9F984}"/>
          </ac:spMkLst>
        </pc:spChg>
      </pc:sldChg>
      <pc:sldChg chg="delSp modSp mod">
        <pc:chgData name="Siegbert Rudolph" userId="2af4d44886c067cc" providerId="LiveId" clId="{FF05CEF0-2024-45FE-AC4D-C2C521E11E2B}" dt="2022-09-23T17:28:40.131" v="227" actId="1076"/>
        <pc:sldMkLst>
          <pc:docMk/>
          <pc:sldMk cId="4179578959" sldId="819"/>
        </pc:sldMkLst>
        <pc:spChg chg="del mod">
          <ac:chgData name="Siegbert Rudolph" userId="2af4d44886c067cc" providerId="LiveId" clId="{FF05CEF0-2024-45FE-AC4D-C2C521E11E2B}" dt="2022-09-23T17:28:40.131" v="222" actId="478"/>
          <ac:spMkLst>
            <pc:docMk/>
            <pc:sldMk cId="4179578959" sldId="819"/>
            <ac:spMk id="3" creationId="{22D43747-ADC4-8676-442D-79B3D38D00C2}"/>
          </ac:spMkLst>
        </pc:spChg>
        <pc:spChg chg="mod">
          <ac:chgData name="Siegbert Rudolph" userId="2af4d44886c067cc" providerId="LiveId" clId="{FF05CEF0-2024-45FE-AC4D-C2C521E11E2B}" dt="2022-09-23T17:28:40.131" v="227" actId="1076"/>
          <ac:spMkLst>
            <pc:docMk/>
            <pc:sldMk cId="4179578959" sldId="819"/>
            <ac:spMk id="4" creationId="{2BC0B1C5-02A6-5191-D31E-3685F98444A7}"/>
          </ac:spMkLst>
        </pc:spChg>
        <pc:spChg chg="del">
          <ac:chgData name="Siegbert Rudolph" userId="2af4d44886c067cc" providerId="LiveId" clId="{FF05CEF0-2024-45FE-AC4D-C2C521E11E2B}" dt="2022-09-20T17:25:46.176" v="24" actId="478"/>
          <ac:spMkLst>
            <pc:docMk/>
            <pc:sldMk cId="4179578959" sldId="819"/>
            <ac:spMk id="4" creationId="{E5493F8E-96BB-10FC-830E-9A6EC7815ECF}"/>
          </ac:spMkLst>
        </pc:spChg>
      </pc:sldChg>
      <pc:sldChg chg="delSp modSp mod">
        <pc:chgData name="Siegbert Rudolph" userId="2af4d44886c067cc" providerId="LiveId" clId="{FF05CEF0-2024-45FE-AC4D-C2C521E11E2B}" dt="2024-03-26T16:04:33.289" v="587" actId="1076"/>
        <pc:sldMkLst>
          <pc:docMk/>
          <pc:sldMk cId="1913030796" sldId="820"/>
        </pc:sldMkLst>
        <pc:spChg chg="del mod">
          <ac:chgData name="Siegbert Rudolph" userId="2af4d44886c067cc" providerId="LiveId" clId="{FF05CEF0-2024-45FE-AC4D-C2C521E11E2B}" dt="2022-09-23T17:28:40.116" v="216" actId="478"/>
          <ac:spMkLst>
            <pc:docMk/>
            <pc:sldMk cId="1913030796" sldId="820"/>
            <ac:spMk id="2" creationId="{C0168824-5373-6786-3125-9AF5764D06D9}"/>
          </ac:spMkLst>
        </pc:spChg>
        <pc:spChg chg="del mod">
          <ac:chgData name="Siegbert Rudolph" userId="2af4d44886c067cc" providerId="LiveId" clId="{FF05CEF0-2024-45FE-AC4D-C2C521E11E2B}" dt="2024-03-26T16:04:33.289" v="582" actId="478"/>
          <ac:spMkLst>
            <pc:docMk/>
            <pc:sldMk cId="1913030796" sldId="820"/>
            <ac:spMk id="2" creationId="{DB5BA135-A49A-EBA7-C3F7-2A273012D9A3}"/>
          </ac:spMkLst>
        </pc:spChg>
        <pc:spChg chg="del">
          <ac:chgData name="Siegbert Rudolph" userId="2af4d44886c067cc" providerId="LiveId" clId="{FF05CEF0-2024-45FE-AC4D-C2C521E11E2B}" dt="2022-09-20T17:25:46.176" v="18" actId="478"/>
          <ac:spMkLst>
            <pc:docMk/>
            <pc:sldMk cId="1913030796" sldId="820"/>
            <ac:spMk id="4" creationId="{16635B65-560D-D7A7-2104-F0C0D699A2B7}"/>
          </ac:spMkLst>
        </pc:spChg>
        <pc:spChg chg="mod">
          <ac:chgData name="Siegbert Rudolph" userId="2af4d44886c067cc" providerId="LiveId" clId="{FF05CEF0-2024-45FE-AC4D-C2C521E11E2B}" dt="2022-09-23T17:28:40.131" v="221" actId="1076"/>
          <ac:spMkLst>
            <pc:docMk/>
            <pc:sldMk cId="1913030796" sldId="820"/>
            <ac:spMk id="4" creationId="{67261505-F78E-FF0A-2822-1A4F669C928E}"/>
          </ac:spMkLst>
        </pc:spChg>
        <pc:spChg chg="mod">
          <ac:chgData name="Siegbert Rudolph" userId="2af4d44886c067cc" providerId="LiveId" clId="{FF05CEF0-2024-45FE-AC4D-C2C521E11E2B}" dt="2024-03-26T16:04:33.289" v="587" actId="1076"/>
          <ac:spMkLst>
            <pc:docMk/>
            <pc:sldMk cId="1913030796" sldId="820"/>
            <ac:spMk id="4" creationId="{AEDEF36B-245B-EE92-610E-E3B219216B18}"/>
          </ac:spMkLst>
        </pc:spChg>
        <pc:spChg chg="del">
          <ac:chgData name="Siegbert Rudolph" userId="2af4d44886c067cc" providerId="LiveId" clId="{FF05CEF0-2024-45FE-AC4D-C2C521E11E2B}" dt="2023-08-18T15:25:01.962" v="414" actId="478"/>
          <ac:spMkLst>
            <pc:docMk/>
            <pc:sldMk cId="1913030796" sldId="820"/>
            <ac:spMk id="4" creationId="{FAE9E7B6-2918-DEB4-F1F7-F1DEA80161AD}"/>
          </ac:spMkLst>
        </pc:spChg>
      </pc:sldChg>
      <pc:sldChg chg="delSp modSp mod">
        <pc:chgData name="Siegbert Rudolph" userId="2af4d44886c067cc" providerId="LiveId" clId="{FF05CEF0-2024-45FE-AC4D-C2C521E11E2B}" dt="2024-03-26T16:04:33.367" v="653" actId="1076"/>
        <pc:sldMkLst>
          <pc:docMk/>
          <pc:sldMk cId="2518584997" sldId="821"/>
        </pc:sldMkLst>
        <pc:spChg chg="del mod">
          <ac:chgData name="Siegbert Rudolph" userId="2af4d44886c067cc" providerId="LiveId" clId="{FF05CEF0-2024-45FE-AC4D-C2C521E11E2B}" dt="2022-09-23T17:28:40.147" v="258" actId="478"/>
          <ac:spMkLst>
            <pc:docMk/>
            <pc:sldMk cId="2518584997" sldId="821"/>
            <ac:spMk id="29" creationId="{0D96888C-77C5-C4F8-FF83-9DD32879CAE8}"/>
          </ac:spMkLst>
        </pc:spChg>
        <pc:spChg chg="del mod">
          <ac:chgData name="Siegbert Rudolph" userId="2af4d44886c067cc" providerId="LiveId" clId="{FF05CEF0-2024-45FE-AC4D-C2C521E11E2B}" dt="2024-03-26T16:04:33.352" v="648" actId="478"/>
          <ac:spMkLst>
            <pc:docMk/>
            <pc:sldMk cId="2518584997" sldId="821"/>
            <ac:spMk id="29" creationId="{E22157DB-73C4-1EAD-99F7-3C1FAC3300C4}"/>
          </ac:spMkLst>
        </pc:spChg>
        <pc:spChg chg="del">
          <ac:chgData name="Siegbert Rudolph" userId="2af4d44886c067cc" providerId="LiveId" clId="{FF05CEF0-2024-45FE-AC4D-C2C521E11E2B}" dt="2022-09-20T17:25:46.207" v="60" actId="478"/>
          <ac:spMkLst>
            <pc:docMk/>
            <pc:sldMk cId="2518584997" sldId="821"/>
            <ac:spMk id="30" creationId="{00F1B582-AE93-D63F-AD0A-0AB4E3CB4605}"/>
          </ac:spMkLst>
        </pc:spChg>
        <pc:spChg chg="mod">
          <ac:chgData name="Siegbert Rudolph" userId="2af4d44886c067cc" providerId="LiveId" clId="{FF05CEF0-2024-45FE-AC4D-C2C521E11E2B}" dt="2022-09-23T17:28:40.162" v="263" actId="1076"/>
          <ac:spMkLst>
            <pc:docMk/>
            <pc:sldMk cId="2518584997" sldId="821"/>
            <ac:spMk id="30" creationId="{B14FB86D-A58B-6281-DF9A-6A03CA0C6EE8}"/>
          </ac:spMkLst>
        </pc:spChg>
        <pc:spChg chg="mod">
          <ac:chgData name="Siegbert Rudolph" userId="2af4d44886c067cc" providerId="LiveId" clId="{FF05CEF0-2024-45FE-AC4D-C2C521E11E2B}" dt="2024-03-26T16:04:33.367" v="653" actId="1076"/>
          <ac:spMkLst>
            <pc:docMk/>
            <pc:sldMk cId="2518584997" sldId="821"/>
            <ac:spMk id="33" creationId="{197DBA7C-D08A-2433-831D-D4F4AFFD4B7D}"/>
          </ac:spMkLst>
        </pc:spChg>
        <pc:spChg chg="del">
          <ac:chgData name="Siegbert Rudolph" userId="2af4d44886c067cc" providerId="LiveId" clId="{FF05CEF0-2024-45FE-AC4D-C2C521E11E2B}" dt="2023-08-18T15:25:02.032" v="480" actId="478"/>
          <ac:spMkLst>
            <pc:docMk/>
            <pc:sldMk cId="2518584997" sldId="821"/>
            <ac:spMk id="33" creationId="{A7D0C90E-89A8-CEE7-191E-25561FD9EFA3}"/>
          </ac:spMkLst>
        </pc:spChg>
      </pc:sldChg>
      <pc:sldChg chg="delSp modSp mod">
        <pc:chgData name="Siegbert Rudolph" userId="2af4d44886c067cc" providerId="LiveId" clId="{FF05CEF0-2024-45FE-AC4D-C2C521E11E2B}" dt="2022-09-23T17:28:40.178" v="281" actId="1076"/>
        <pc:sldMkLst>
          <pc:docMk/>
          <pc:sldMk cId="3043233698" sldId="822"/>
        </pc:sldMkLst>
        <pc:spChg chg="del mod">
          <ac:chgData name="Siegbert Rudolph" userId="2af4d44886c067cc" providerId="LiveId" clId="{FF05CEF0-2024-45FE-AC4D-C2C521E11E2B}" dt="2022-09-23T17:28:40.178" v="276" actId="478"/>
          <ac:spMkLst>
            <pc:docMk/>
            <pc:sldMk cId="3043233698" sldId="822"/>
            <ac:spMk id="9" creationId="{57CA53D4-E3FB-CEAD-F8B0-FEA82253211F}"/>
          </ac:spMkLst>
        </pc:spChg>
        <pc:spChg chg="mod">
          <ac:chgData name="Siegbert Rudolph" userId="2af4d44886c067cc" providerId="LiveId" clId="{FF05CEF0-2024-45FE-AC4D-C2C521E11E2B}" dt="2022-09-23T17:28:40.178" v="281" actId="1076"/>
          <ac:spMkLst>
            <pc:docMk/>
            <pc:sldMk cId="3043233698" sldId="822"/>
            <ac:spMk id="10" creationId="{37E44F1B-CC77-F8B0-814C-150D924A2A80}"/>
          </ac:spMkLst>
        </pc:spChg>
        <pc:spChg chg="del">
          <ac:chgData name="Siegbert Rudolph" userId="2af4d44886c067cc" providerId="LiveId" clId="{FF05CEF0-2024-45FE-AC4D-C2C521E11E2B}" dt="2022-09-20T17:25:46.223" v="78" actId="478"/>
          <ac:spMkLst>
            <pc:docMk/>
            <pc:sldMk cId="3043233698" sldId="822"/>
            <ac:spMk id="10" creationId="{A0A4408A-672F-229E-47EB-DCB3A1F0C818}"/>
          </ac:spMkLst>
        </pc:spChg>
      </pc:sldChg>
      <pc:sldChg chg="delSp modSp mod">
        <pc:chgData name="Siegbert Rudolph" userId="2af4d44886c067cc" providerId="LiveId" clId="{FF05CEF0-2024-45FE-AC4D-C2C521E11E2B}" dt="2022-09-23T17:28:40.200" v="299" actId="1076"/>
        <pc:sldMkLst>
          <pc:docMk/>
          <pc:sldMk cId="2179629133" sldId="833"/>
        </pc:sldMkLst>
        <pc:spChg chg="del mod">
          <ac:chgData name="Siegbert Rudolph" userId="2af4d44886c067cc" providerId="LiveId" clId="{FF05CEF0-2024-45FE-AC4D-C2C521E11E2B}" dt="2022-09-23T17:28:40.185" v="294" actId="478"/>
          <ac:spMkLst>
            <pc:docMk/>
            <pc:sldMk cId="2179629133" sldId="833"/>
            <ac:spMk id="4" creationId="{CA64D94A-51D4-CC1A-6230-24D7C06CD4C5}"/>
          </ac:spMkLst>
        </pc:spChg>
        <pc:spChg chg="mod">
          <ac:chgData name="Siegbert Rudolph" userId="2af4d44886c067cc" providerId="LiveId" clId="{FF05CEF0-2024-45FE-AC4D-C2C521E11E2B}" dt="2022-09-23T17:28:40.200" v="299" actId="1076"/>
          <ac:spMkLst>
            <pc:docMk/>
            <pc:sldMk cId="2179629133" sldId="833"/>
            <ac:spMk id="5" creationId="{29A94582-5032-50C5-3C05-F45814E29968}"/>
          </ac:spMkLst>
        </pc:spChg>
        <pc:spChg chg="del">
          <ac:chgData name="Siegbert Rudolph" userId="2af4d44886c067cc" providerId="LiveId" clId="{FF05CEF0-2024-45FE-AC4D-C2C521E11E2B}" dt="2022-09-20T17:25:46.238" v="96" actId="478"/>
          <ac:spMkLst>
            <pc:docMk/>
            <pc:sldMk cId="2179629133" sldId="833"/>
            <ac:spMk id="5" creationId="{7EAD612B-775D-6A4B-B27A-1A0D91EBCCA8}"/>
          </ac:spMkLst>
        </pc:spChg>
      </pc:sldChg>
      <pc:sldChg chg="delSp modSp mod">
        <pc:chgData name="Siegbert Rudolph" userId="2af4d44886c067cc" providerId="LiveId" clId="{FF05CEF0-2024-45FE-AC4D-C2C521E11E2B}" dt="2024-03-26T16:04:33.274" v="575" actId="1076"/>
        <pc:sldMkLst>
          <pc:docMk/>
          <pc:sldMk cId="1801646144" sldId="853"/>
        </pc:sldMkLst>
        <pc:spChg chg="del mod">
          <ac:chgData name="Siegbert Rudolph" userId="2af4d44886c067cc" providerId="LiveId" clId="{FF05CEF0-2024-45FE-AC4D-C2C521E11E2B}" dt="2022-09-23T17:28:40.116" v="204" actId="478"/>
          <ac:spMkLst>
            <pc:docMk/>
            <pc:sldMk cId="1801646144" sldId="853"/>
            <ac:spMk id="2" creationId="{0688A23A-B45D-1BB1-CFC4-F4C62939468C}"/>
          </ac:spMkLst>
        </pc:spChg>
        <pc:spChg chg="del mod">
          <ac:chgData name="Siegbert Rudolph" userId="2af4d44886c067cc" providerId="LiveId" clId="{FF05CEF0-2024-45FE-AC4D-C2C521E11E2B}" dt="2024-03-26T16:04:33.274" v="570" actId="478"/>
          <ac:spMkLst>
            <pc:docMk/>
            <pc:sldMk cId="1801646144" sldId="853"/>
            <ac:spMk id="2" creationId="{672EF4B8-2884-E69F-30FD-830615CE3F86}"/>
          </ac:spMkLst>
        </pc:spChg>
        <pc:spChg chg="mod">
          <ac:chgData name="Siegbert Rudolph" userId="2af4d44886c067cc" providerId="LiveId" clId="{FF05CEF0-2024-45FE-AC4D-C2C521E11E2B}" dt="2024-03-26T16:04:33.274" v="575" actId="1076"/>
          <ac:spMkLst>
            <pc:docMk/>
            <pc:sldMk cId="1801646144" sldId="853"/>
            <ac:spMk id="3" creationId="{1BB37398-ECFC-76EC-8FA9-9BF17C750432}"/>
          </ac:spMkLst>
        </pc:spChg>
        <pc:spChg chg="del">
          <ac:chgData name="Siegbert Rudolph" userId="2af4d44886c067cc" providerId="LiveId" clId="{FF05CEF0-2024-45FE-AC4D-C2C521E11E2B}" dt="2022-09-20T17:25:46.160" v="6" actId="478"/>
          <ac:spMkLst>
            <pc:docMk/>
            <pc:sldMk cId="1801646144" sldId="853"/>
            <ac:spMk id="3" creationId="{84F56771-EB5B-4377-83DF-365BCF167A85}"/>
          </ac:spMkLst>
        </pc:spChg>
        <pc:spChg chg="mod">
          <ac:chgData name="Siegbert Rudolph" userId="2af4d44886c067cc" providerId="LiveId" clId="{FF05CEF0-2024-45FE-AC4D-C2C521E11E2B}" dt="2022-09-23T17:28:40.116" v="209" actId="1076"/>
          <ac:spMkLst>
            <pc:docMk/>
            <pc:sldMk cId="1801646144" sldId="853"/>
            <ac:spMk id="3" creationId="{905CE019-8069-D77E-C58B-A06E28CC3AC4}"/>
          </ac:spMkLst>
        </pc:spChg>
        <pc:spChg chg="del">
          <ac:chgData name="Siegbert Rudolph" userId="2af4d44886c067cc" providerId="LiveId" clId="{FF05CEF0-2024-45FE-AC4D-C2C521E11E2B}" dt="2023-08-18T15:25:01.952" v="402" actId="478"/>
          <ac:spMkLst>
            <pc:docMk/>
            <pc:sldMk cId="1801646144" sldId="853"/>
            <ac:spMk id="3" creationId="{E910D76B-C7FF-9309-EC5C-D4F0CD125760}"/>
          </ac:spMkLst>
        </pc:spChg>
      </pc:sldChg>
      <pc:sldChg chg="delSp modSp mod">
        <pc:chgData name="Siegbert Rudolph" userId="2af4d44886c067cc" providerId="LiveId" clId="{FF05CEF0-2024-45FE-AC4D-C2C521E11E2B}" dt="2024-03-26T16:04:33.383" v="677" actId="1076"/>
        <pc:sldMkLst>
          <pc:docMk/>
          <pc:sldMk cId="2717213474" sldId="856"/>
        </pc:sldMkLst>
        <pc:spChg chg="del mod">
          <ac:chgData name="Siegbert Rudolph" userId="2af4d44886c067cc" providerId="LiveId" clId="{FF05CEF0-2024-45FE-AC4D-C2C521E11E2B}" dt="2022-09-23T17:28:40.185" v="288" actId="478"/>
          <ac:spMkLst>
            <pc:docMk/>
            <pc:sldMk cId="2717213474" sldId="856"/>
            <ac:spMk id="3" creationId="{3E13F966-1FA2-9423-A7F7-2F228F3AA27E}"/>
          </ac:spMkLst>
        </pc:spChg>
        <pc:spChg chg="del mod">
          <ac:chgData name="Siegbert Rudolph" userId="2af4d44886c067cc" providerId="LiveId" clId="{FF05CEF0-2024-45FE-AC4D-C2C521E11E2B}" dt="2024-03-26T16:04:33.367" v="672" actId="478"/>
          <ac:spMkLst>
            <pc:docMk/>
            <pc:sldMk cId="2717213474" sldId="856"/>
            <ac:spMk id="3" creationId="{66E65F97-CC1C-8E67-8209-A95A19E30981}"/>
          </ac:spMkLst>
        </pc:spChg>
        <pc:spChg chg="del">
          <ac:chgData name="Siegbert Rudolph" userId="2af4d44886c067cc" providerId="LiveId" clId="{FF05CEF0-2024-45FE-AC4D-C2C521E11E2B}" dt="2022-09-20T17:25:46.238" v="90" actId="478"/>
          <ac:spMkLst>
            <pc:docMk/>
            <pc:sldMk cId="2717213474" sldId="856"/>
            <ac:spMk id="4" creationId="{310209A8-2D4E-F41F-3156-711C0C1BD111}"/>
          </ac:spMkLst>
        </pc:spChg>
        <pc:spChg chg="mod">
          <ac:chgData name="Siegbert Rudolph" userId="2af4d44886c067cc" providerId="LiveId" clId="{FF05CEF0-2024-45FE-AC4D-C2C521E11E2B}" dt="2022-09-23T17:28:40.185" v="293" actId="1076"/>
          <ac:spMkLst>
            <pc:docMk/>
            <pc:sldMk cId="2717213474" sldId="856"/>
            <ac:spMk id="4" creationId="{CA0AEEE6-3049-46A5-3C0B-2B11A5B255AF}"/>
          </ac:spMkLst>
        </pc:spChg>
        <pc:spChg chg="mod">
          <ac:chgData name="Siegbert Rudolph" userId="2af4d44886c067cc" providerId="LiveId" clId="{FF05CEF0-2024-45FE-AC4D-C2C521E11E2B}" dt="2024-03-26T16:04:33.383" v="677" actId="1076"/>
          <ac:spMkLst>
            <pc:docMk/>
            <pc:sldMk cId="2717213474" sldId="856"/>
            <ac:spMk id="9" creationId="{198ED3F7-135C-CEC0-E284-A5913C189690}"/>
          </ac:spMkLst>
        </pc:spChg>
        <pc:spChg chg="del">
          <ac:chgData name="Siegbert Rudolph" userId="2af4d44886c067cc" providerId="LiveId" clId="{FF05CEF0-2024-45FE-AC4D-C2C521E11E2B}" dt="2023-08-18T15:25:02.062" v="504" actId="478"/>
          <ac:spMkLst>
            <pc:docMk/>
            <pc:sldMk cId="2717213474" sldId="856"/>
            <ac:spMk id="9" creationId="{89D66446-A456-8EC7-DEB1-C0A585D28ACF}"/>
          </ac:spMkLst>
        </pc:spChg>
      </pc:sldChg>
      <pc:sldChg chg="delSp modSp mod">
        <pc:chgData name="Siegbert Rudolph" userId="2af4d44886c067cc" providerId="LiveId" clId="{FF05CEF0-2024-45FE-AC4D-C2C521E11E2B}" dt="2022-09-23T17:28:40.131" v="233" actId="1076"/>
        <pc:sldMkLst>
          <pc:docMk/>
          <pc:sldMk cId="383984899" sldId="857"/>
        </pc:sldMkLst>
        <pc:spChg chg="del mod">
          <ac:chgData name="Siegbert Rudolph" userId="2af4d44886c067cc" providerId="LiveId" clId="{FF05CEF0-2024-45FE-AC4D-C2C521E11E2B}" dt="2022-09-23T17:28:40.131" v="228" actId="478"/>
          <ac:spMkLst>
            <pc:docMk/>
            <pc:sldMk cId="383984899" sldId="857"/>
            <ac:spMk id="3" creationId="{4EF9889A-26B2-EA4F-341E-52914775EF9C}"/>
          </ac:spMkLst>
        </pc:spChg>
        <pc:spChg chg="mod">
          <ac:chgData name="Siegbert Rudolph" userId="2af4d44886c067cc" providerId="LiveId" clId="{FF05CEF0-2024-45FE-AC4D-C2C521E11E2B}" dt="2022-09-23T17:28:40.131" v="233" actId="1076"/>
          <ac:spMkLst>
            <pc:docMk/>
            <pc:sldMk cId="383984899" sldId="857"/>
            <ac:spMk id="4" creationId="{683C8861-9D1E-F810-0544-1367AD9C1D3B}"/>
          </ac:spMkLst>
        </pc:spChg>
        <pc:spChg chg="del">
          <ac:chgData name="Siegbert Rudolph" userId="2af4d44886c067cc" providerId="LiveId" clId="{FF05CEF0-2024-45FE-AC4D-C2C521E11E2B}" dt="2022-09-20T17:25:46.191" v="30" actId="478"/>
          <ac:spMkLst>
            <pc:docMk/>
            <pc:sldMk cId="383984899" sldId="857"/>
            <ac:spMk id="4" creationId="{D09E3D35-08D7-E224-E784-C095920D293A}"/>
          </ac:spMkLst>
        </pc:spChg>
      </pc:sldChg>
      <pc:sldChg chg="delSp modSp mod">
        <pc:chgData name="Siegbert Rudolph" userId="2af4d44886c067cc" providerId="LiveId" clId="{FF05CEF0-2024-45FE-AC4D-C2C521E11E2B}" dt="2022-09-23T17:28:40.131" v="239" actId="1076"/>
        <pc:sldMkLst>
          <pc:docMk/>
          <pc:sldMk cId="2760787236" sldId="858"/>
        </pc:sldMkLst>
        <pc:spChg chg="del mod">
          <ac:chgData name="Siegbert Rudolph" userId="2af4d44886c067cc" providerId="LiveId" clId="{FF05CEF0-2024-45FE-AC4D-C2C521E11E2B}" dt="2022-09-23T17:28:40.131" v="234" actId="478"/>
          <ac:spMkLst>
            <pc:docMk/>
            <pc:sldMk cId="2760787236" sldId="858"/>
            <ac:spMk id="3" creationId="{18DA962F-545D-1145-B51A-DD9E87A98162}"/>
          </ac:spMkLst>
        </pc:spChg>
        <pc:spChg chg="del">
          <ac:chgData name="Siegbert Rudolph" userId="2af4d44886c067cc" providerId="LiveId" clId="{FF05CEF0-2024-45FE-AC4D-C2C521E11E2B}" dt="2022-09-20T17:25:46.191" v="36" actId="478"/>
          <ac:spMkLst>
            <pc:docMk/>
            <pc:sldMk cId="2760787236" sldId="858"/>
            <ac:spMk id="4" creationId="{6851A693-C46A-9310-68A1-85591917A0DC}"/>
          </ac:spMkLst>
        </pc:spChg>
        <pc:spChg chg="mod">
          <ac:chgData name="Siegbert Rudolph" userId="2af4d44886c067cc" providerId="LiveId" clId="{FF05CEF0-2024-45FE-AC4D-C2C521E11E2B}" dt="2022-09-23T17:28:40.131" v="239" actId="1076"/>
          <ac:spMkLst>
            <pc:docMk/>
            <pc:sldMk cId="2760787236" sldId="858"/>
            <ac:spMk id="4" creationId="{ECA3D5A1-E3EF-1CE8-17F7-BC16FC9B147C}"/>
          </ac:spMkLst>
        </pc:spChg>
      </pc:sldChg>
      <pc:sldChg chg="delSp modSp mod">
        <pc:chgData name="Siegbert Rudolph" userId="2af4d44886c067cc" providerId="LiveId" clId="{FF05CEF0-2024-45FE-AC4D-C2C521E11E2B}" dt="2022-09-23T17:28:40.200" v="305" actId="1076"/>
        <pc:sldMkLst>
          <pc:docMk/>
          <pc:sldMk cId="2626118380" sldId="860"/>
        </pc:sldMkLst>
        <pc:spChg chg="del mod">
          <ac:chgData name="Siegbert Rudolph" userId="2af4d44886c067cc" providerId="LiveId" clId="{FF05CEF0-2024-45FE-AC4D-C2C521E11E2B}" dt="2022-09-23T17:28:40.200" v="300" actId="478"/>
          <ac:spMkLst>
            <pc:docMk/>
            <pc:sldMk cId="2626118380" sldId="860"/>
            <ac:spMk id="2" creationId="{AB438CB4-58E4-C726-AAA3-1E2D30F5DE31}"/>
          </ac:spMkLst>
        </pc:spChg>
        <pc:spChg chg="del">
          <ac:chgData name="Siegbert Rudolph" userId="2af4d44886c067cc" providerId="LiveId" clId="{FF05CEF0-2024-45FE-AC4D-C2C521E11E2B}" dt="2022-09-20T17:25:46.238" v="102" actId="478"/>
          <ac:spMkLst>
            <pc:docMk/>
            <pc:sldMk cId="2626118380" sldId="860"/>
            <ac:spMk id="3" creationId="{24B723F1-9F69-62EA-E04D-48DDD3ED7714}"/>
          </ac:spMkLst>
        </pc:spChg>
        <pc:spChg chg="mod">
          <ac:chgData name="Siegbert Rudolph" userId="2af4d44886c067cc" providerId="LiveId" clId="{FF05CEF0-2024-45FE-AC4D-C2C521E11E2B}" dt="2022-09-23T17:28:40.200" v="305" actId="1076"/>
          <ac:spMkLst>
            <pc:docMk/>
            <pc:sldMk cId="2626118380" sldId="860"/>
            <ac:spMk id="3" creationId="{2963E5FA-7021-9AAA-E501-967751444DCF}"/>
          </ac:spMkLst>
        </pc:spChg>
      </pc:sldChg>
      <pc:sldChg chg="delSp modSp mod">
        <pc:chgData name="Siegbert Rudolph" userId="2af4d44886c067cc" providerId="LiveId" clId="{FF05CEF0-2024-45FE-AC4D-C2C521E11E2B}" dt="2022-09-23T17:28:40.200" v="311" actId="1076"/>
        <pc:sldMkLst>
          <pc:docMk/>
          <pc:sldMk cId="3453249828" sldId="861"/>
        </pc:sldMkLst>
        <pc:spChg chg="del mod">
          <ac:chgData name="Siegbert Rudolph" userId="2af4d44886c067cc" providerId="LiveId" clId="{FF05CEF0-2024-45FE-AC4D-C2C521E11E2B}" dt="2022-09-23T17:28:40.200" v="306" actId="478"/>
          <ac:spMkLst>
            <pc:docMk/>
            <pc:sldMk cId="3453249828" sldId="861"/>
            <ac:spMk id="2" creationId="{65A4B3E0-BF69-291D-0DD3-9595A712D473}"/>
          </ac:spMkLst>
        </pc:spChg>
        <pc:spChg chg="del">
          <ac:chgData name="Siegbert Rudolph" userId="2af4d44886c067cc" providerId="LiveId" clId="{FF05CEF0-2024-45FE-AC4D-C2C521E11E2B}" dt="2022-09-20T17:25:46.254" v="108" actId="478"/>
          <ac:spMkLst>
            <pc:docMk/>
            <pc:sldMk cId="3453249828" sldId="861"/>
            <ac:spMk id="3" creationId="{200C0A68-C168-0B12-B99A-54D1B380638A}"/>
          </ac:spMkLst>
        </pc:spChg>
        <pc:spChg chg="mod">
          <ac:chgData name="Siegbert Rudolph" userId="2af4d44886c067cc" providerId="LiveId" clId="{FF05CEF0-2024-45FE-AC4D-C2C521E11E2B}" dt="2022-09-23T17:28:40.200" v="311" actId="1076"/>
          <ac:spMkLst>
            <pc:docMk/>
            <pc:sldMk cId="3453249828" sldId="861"/>
            <ac:spMk id="3" creationId="{39D3BA2F-026A-1A36-9608-97104EBE426D}"/>
          </ac:spMkLst>
        </pc:spChg>
      </pc:sldChg>
      <pc:sldChg chg="delSp modSp mod">
        <pc:chgData name="Siegbert Rudolph" userId="2af4d44886c067cc" providerId="LiveId" clId="{FF05CEF0-2024-45FE-AC4D-C2C521E11E2B}" dt="2024-03-26T16:04:33.383" v="683" actId="1076"/>
        <pc:sldMkLst>
          <pc:docMk/>
          <pc:sldMk cId="4014248039" sldId="862"/>
        </pc:sldMkLst>
        <pc:spChg chg="del mod">
          <ac:chgData name="Siegbert Rudolph" userId="2af4d44886c067cc" providerId="LiveId" clId="{FF05CEF0-2024-45FE-AC4D-C2C521E11E2B}" dt="2022-09-23T17:28:40.200" v="312" actId="478"/>
          <ac:spMkLst>
            <pc:docMk/>
            <pc:sldMk cId="4014248039" sldId="862"/>
            <ac:spMk id="2" creationId="{4CBE7FBF-D7B9-E597-3A86-33E0C8D8B096}"/>
          </ac:spMkLst>
        </pc:spChg>
        <pc:spChg chg="mod">
          <ac:chgData name="Siegbert Rudolph" userId="2af4d44886c067cc" providerId="LiveId" clId="{FF05CEF0-2024-45FE-AC4D-C2C521E11E2B}" dt="2024-03-26T16:04:33.383" v="683" actId="1076"/>
          <ac:spMkLst>
            <pc:docMk/>
            <pc:sldMk cId="4014248039" sldId="862"/>
            <ac:spMk id="2" creationId="{9198E5D7-2E59-02B9-FB7D-0F1FF84DDE2D}"/>
          </ac:spMkLst>
        </pc:spChg>
        <pc:spChg chg="del">
          <ac:chgData name="Siegbert Rudolph" userId="2af4d44886c067cc" providerId="LiveId" clId="{FF05CEF0-2024-45FE-AC4D-C2C521E11E2B}" dt="2023-08-18T15:25:02.062" v="510" actId="478"/>
          <ac:spMkLst>
            <pc:docMk/>
            <pc:sldMk cId="4014248039" sldId="862"/>
            <ac:spMk id="2" creationId="{FCE6F100-F3AA-B8E4-278A-0E4069ACC338}"/>
          </ac:spMkLst>
        </pc:spChg>
        <pc:spChg chg="del">
          <ac:chgData name="Siegbert Rudolph" userId="2af4d44886c067cc" providerId="LiveId" clId="{FF05CEF0-2024-45FE-AC4D-C2C521E11E2B}" dt="2022-09-20T17:25:46.254" v="114" actId="478"/>
          <ac:spMkLst>
            <pc:docMk/>
            <pc:sldMk cId="4014248039" sldId="862"/>
            <ac:spMk id="3" creationId="{06A1DF40-F945-00FB-D0F9-F0D709F9295C}"/>
          </ac:spMkLst>
        </pc:spChg>
        <pc:spChg chg="mod">
          <ac:chgData name="Siegbert Rudolph" userId="2af4d44886c067cc" providerId="LiveId" clId="{FF05CEF0-2024-45FE-AC4D-C2C521E11E2B}" dt="2022-09-23T17:28:40.200" v="317" actId="1076"/>
          <ac:spMkLst>
            <pc:docMk/>
            <pc:sldMk cId="4014248039" sldId="862"/>
            <ac:spMk id="3" creationId="{232850F1-FE94-D461-D224-48B1C6DC8AF7}"/>
          </ac:spMkLst>
        </pc:spChg>
        <pc:spChg chg="del mod">
          <ac:chgData name="Siegbert Rudolph" userId="2af4d44886c067cc" providerId="LiveId" clId="{FF05CEF0-2024-45FE-AC4D-C2C521E11E2B}" dt="2024-03-26T16:04:33.383" v="678" actId="478"/>
          <ac:spMkLst>
            <pc:docMk/>
            <pc:sldMk cId="4014248039" sldId="862"/>
            <ac:spMk id="3" creationId="{AE8F0D44-6581-6687-226B-98A1ED44FAD4}"/>
          </ac:spMkLst>
        </pc:spChg>
      </pc:sldChg>
      <pc:sldChg chg="delSp modSp mod">
        <pc:chgData name="Siegbert Rudolph" userId="2af4d44886c067cc" providerId="LiveId" clId="{FF05CEF0-2024-45FE-AC4D-C2C521E11E2B}" dt="2024-03-26T16:04:33.383" v="689" actId="1076"/>
        <pc:sldMkLst>
          <pc:docMk/>
          <pc:sldMk cId="3553571451" sldId="863"/>
        </pc:sldMkLst>
        <pc:spChg chg="mod">
          <ac:chgData name="Siegbert Rudolph" userId="2af4d44886c067cc" providerId="LiveId" clId="{FF05CEF0-2024-45FE-AC4D-C2C521E11E2B}" dt="2024-03-26T16:04:33.383" v="689" actId="1076"/>
          <ac:spMkLst>
            <pc:docMk/>
            <pc:sldMk cId="3553571451" sldId="863"/>
            <ac:spMk id="2" creationId="{44E7A915-BF74-C804-73CD-96298BD2D51B}"/>
          </ac:spMkLst>
        </pc:spChg>
        <pc:spChg chg="del mod">
          <ac:chgData name="Siegbert Rudolph" userId="2af4d44886c067cc" providerId="LiveId" clId="{FF05CEF0-2024-45FE-AC4D-C2C521E11E2B}" dt="2022-09-23T17:28:40.200" v="318" actId="478"/>
          <ac:spMkLst>
            <pc:docMk/>
            <pc:sldMk cId="3553571451" sldId="863"/>
            <ac:spMk id="2" creationId="{56E343F7-780A-10D3-CED8-E0FA898CAF3F}"/>
          </ac:spMkLst>
        </pc:spChg>
        <pc:spChg chg="del">
          <ac:chgData name="Siegbert Rudolph" userId="2af4d44886c067cc" providerId="LiveId" clId="{FF05CEF0-2024-45FE-AC4D-C2C521E11E2B}" dt="2023-08-18T15:25:02.072" v="516" actId="478"/>
          <ac:spMkLst>
            <pc:docMk/>
            <pc:sldMk cId="3553571451" sldId="863"/>
            <ac:spMk id="2" creationId="{8C493190-6851-9E19-B0C5-37911B28808A}"/>
          </ac:spMkLst>
        </pc:spChg>
        <pc:spChg chg="del mod">
          <ac:chgData name="Siegbert Rudolph" userId="2af4d44886c067cc" providerId="LiveId" clId="{FF05CEF0-2024-45FE-AC4D-C2C521E11E2B}" dt="2024-03-26T16:04:33.383" v="684" actId="478"/>
          <ac:spMkLst>
            <pc:docMk/>
            <pc:sldMk cId="3553571451" sldId="863"/>
            <ac:spMk id="3" creationId="{3F2B4B4F-9626-3ECF-803D-540AA8D2A087}"/>
          </ac:spMkLst>
        </pc:spChg>
        <pc:spChg chg="del">
          <ac:chgData name="Siegbert Rudolph" userId="2af4d44886c067cc" providerId="LiveId" clId="{FF05CEF0-2024-45FE-AC4D-C2C521E11E2B}" dt="2022-09-20T17:25:46.254" v="120" actId="478"/>
          <ac:spMkLst>
            <pc:docMk/>
            <pc:sldMk cId="3553571451" sldId="863"/>
            <ac:spMk id="3" creationId="{62054EAF-B80A-DC1A-0090-F9CE69BE07AF}"/>
          </ac:spMkLst>
        </pc:spChg>
        <pc:spChg chg="mod">
          <ac:chgData name="Siegbert Rudolph" userId="2af4d44886c067cc" providerId="LiveId" clId="{FF05CEF0-2024-45FE-AC4D-C2C521E11E2B}" dt="2022-09-23T17:28:40.200" v="323" actId="1076"/>
          <ac:spMkLst>
            <pc:docMk/>
            <pc:sldMk cId="3553571451" sldId="863"/>
            <ac:spMk id="3" creationId="{926761AE-FD6B-581B-B942-2F878E4431D3}"/>
          </ac:spMkLst>
        </pc:spChg>
      </pc:sldChg>
      <pc:sldChg chg="delSp modSp mod">
        <pc:chgData name="Siegbert Rudolph" userId="2af4d44886c067cc" providerId="LiveId" clId="{FF05CEF0-2024-45FE-AC4D-C2C521E11E2B}" dt="2024-03-26T16:04:33.383" v="695" actId="1076"/>
        <pc:sldMkLst>
          <pc:docMk/>
          <pc:sldMk cId="2413269461" sldId="864"/>
        </pc:sldMkLst>
        <pc:spChg chg="mod">
          <ac:chgData name="Siegbert Rudolph" userId="2af4d44886c067cc" providerId="LiveId" clId="{FF05CEF0-2024-45FE-AC4D-C2C521E11E2B}" dt="2024-03-26T16:04:33.383" v="695" actId="1076"/>
          <ac:spMkLst>
            <pc:docMk/>
            <pc:sldMk cId="2413269461" sldId="864"/>
            <ac:spMk id="2" creationId="{008E99C6-5020-6A5A-A091-9F6339A8ADC4}"/>
          </ac:spMkLst>
        </pc:spChg>
        <pc:spChg chg="del">
          <ac:chgData name="Siegbert Rudolph" userId="2af4d44886c067cc" providerId="LiveId" clId="{FF05CEF0-2024-45FE-AC4D-C2C521E11E2B}" dt="2023-08-18T15:25:02.082" v="522" actId="478"/>
          <ac:spMkLst>
            <pc:docMk/>
            <pc:sldMk cId="2413269461" sldId="864"/>
            <ac:spMk id="2" creationId="{22A1D57B-CDB9-9C81-DB76-DC8557B4D9E0}"/>
          </ac:spMkLst>
        </pc:spChg>
        <pc:spChg chg="del mod">
          <ac:chgData name="Siegbert Rudolph" userId="2af4d44886c067cc" providerId="LiveId" clId="{FF05CEF0-2024-45FE-AC4D-C2C521E11E2B}" dt="2022-09-23T17:28:40.200" v="324" actId="478"/>
          <ac:spMkLst>
            <pc:docMk/>
            <pc:sldMk cId="2413269461" sldId="864"/>
            <ac:spMk id="2" creationId="{4F0E7D38-197B-EAC3-3559-4C1E1BBA6538}"/>
          </ac:spMkLst>
        </pc:spChg>
        <pc:spChg chg="del">
          <ac:chgData name="Siegbert Rudolph" userId="2af4d44886c067cc" providerId="LiveId" clId="{FF05CEF0-2024-45FE-AC4D-C2C521E11E2B}" dt="2022-09-20T17:25:46.254" v="126" actId="478"/>
          <ac:spMkLst>
            <pc:docMk/>
            <pc:sldMk cId="2413269461" sldId="864"/>
            <ac:spMk id="3" creationId="{0EB4DC71-A61F-0037-C2E6-104250AA3698}"/>
          </ac:spMkLst>
        </pc:spChg>
        <pc:spChg chg="del mod">
          <ac:chgData name="Siegbert Rudolph" userId="2af4d44886c067cc" providerId="LiveId" clId="{FF05CEF0-2024-45FE-AC4D-C2C521E11E2B}" dt="2024-03-26T16:04:33.383" v="690" actId="478"/>
          <ac:spMkLst>
            <pc:docMk/>
            <pc:sldMk cId="2413269461" sldId="864"/>
            <ac:spMk id="3" creationId="{356826AF-14F7-462C-DF4D-DB6ECB5B1985}"/>
          </ac:spMkLst>
        </pc:spChg>
        <pc:spChg chg="mod">
          <ac:chgData name="Siegbert Rudolph" userId="2af4d44886c067cc" providerId="LiveId" clId="{FF05CEF0-2024-45FE-AC4D-C2C521E11E2B}" dt="2022-09-23T17:28:40.216" v="329" actId="1076"/>
          <ac:spMkLst>
            <pc:docMk/>
            <pc:sldMk cId="2413269461" sldId="864"/>
            <ac:spMk id="3" creationId="{BC8FD0CF-D9B2-BA4F-DB21-14E00FC1FEA0}"/>
          </ac:spMkLst>
        </pc:spChg>
      </pc:sldChg>
      <pc:sldChg chg="delSp modSp mod">
        <pc:chgData name="Siegbert Rudolph" userId="2af4d44886c067cc" providerId="LiveId" clId="{FF05CEF0-2024-45FE-AC4D-C2C521E11E2B}" dt="2024-03-26T16:04:33.399" v="701" actId="1076"/>
        <pc:sldMkLst>
          <pc:docMk/>
          <pc:sldMk cId="3625058081" sldId="865"/>
        </pc:sldMkLst>
        <pc:spChg chg="mod">
          <ac:chgData name="Siegbert Rudolph" userId="2af4d44886c067cc" providerId="LiveId" clId="{FF05CEF0-2024-45FE-AC4D-C2C521E11E2B}" dt="2024-03-26T16:04:33.399" v="701" actId="1076"/>
          <ac:spMkLst>
            <pc:docMk/>
            <pc:sldMk cId="3625058081" sldId="865"/>
            <ac:spMk id="2" creationId="{5AF9C8A3-351F-EF9E-FE38-95A9DE64E9ED}"/>
          </ac:spMkLst>
        </pc:spChg>
        <pc:spChg chg="del mod">
          <ac:chgData name="Siegbert Rudolph" userId="2af4d44886c067cc" providerId="LiveId" clId="{FF05CEF0-2024-45FE-AC4D-C2C521E11E2B}" dt="2022-09-23T17:28:40.216" v="330" actId="478"/>
          <ac:spMkLst>
            <pc:docMk/>
            <pc:sldMk cId="3625058081" sldId="865"/>
            <ac:spMk id="2" creationId="{93EF074B-268A-687E-1654-D4709AE3E019}"/>
          </ac:spMkLst>
        </pc:spChg>
        <pc:spChg chg="del">
          <ac:chgData name="Siegbert Rudolph" userId="2af4d44886c067cc" providerId="LiveId" clId="{FF05CEF0-2024-45FE-AC4D-C2C521E11E2B}" dt="2023-08-18T15:25:02.082" v="528" actId="478"/>
          <ac:spMkLst>
            <pc:docMk/>
            <pc:sldMk cId="3625058081" sldId="865"/>
            <ac:spMk id="2" creationId="{BD5B9F90-1143-C01F-E7BB-BE810E31CE7D}"/>
          </ac:spMkLst>
        </pc:spChg>
        <pc:spChg chg="del">
          <ac:chgData name="Siegbert Rudolph" userId="2af4d44886c067cc" providerId="LiveId" clId="{FF05CEF0-2024-45FE-AC4D-C2C521E11E2B}" dt="2022-09-20T17:25:46.269" v="132" actId="478"/>
          <ac:spMkLst>
            <pc:docMk/>
            <pc:sldMk cId="3625058081" sldId="865"/>
            <ac:spMk id="3" creationId="{20955CFB-298F-6A88-4688-DC43C6905227}"/>
          </ac:spMkLst>
        </pc:spChg>
        <pc:spChg chg="del mod">
          <ac:chgData name="Siegbert Rudolph" userId="2af4d44886c067cc" providerId="LiveId" clId="{FF05CEF0-2024-45FE-AC4D-C2C521E11E2B}" dt="2024-03-26T16:04:33.383" v="696" actId="478"/>
          <ac:spMkLst>
            <pc:docMk/>
            <pc:sldMk cId="3625058081" sldId="865"/>
            <ac:spMk id="3" creationId="{78B1B2D9-ADBE-7038-7BFD-912292E45D57}"/>
          </ac:spMkLst>
        </pc:spChg>
        <pc:spChg chg="mod">
          <ac:chgData name="Siegbert Rudolph" userId="2af4d44886c067cc" providerId="LiveId" clId="{FF05CEF0-2024-45FE-AC4D-C2C521E11E2B}" dt="2022-09-23T17:28:40.216" v="335" actId="1076"/>
          <ac:spMkLst>
            <pc:docMk/>
            <pc:sldMk cId="3625058081" sldId="865"/>
            <ac:spMk id="3" creationId="{F40BFDE2-B1E4-81B5-D660-3DF6326D283B}"/>
          </ac:spMkLst>
        </pc:spChg>
      </pc:sldChg>
      <pc:sldChg chg="delSp modSp mod">
        <pc:chgData name="Siegbert Rudolph" userId="2af4d44886c067cc" providerId="LiveId" clId="{FF05CEF0-2024-45FE-AC4D-C2C521E11E2B}" dt="2024-03-26T16:04:33.399" v="707" actId="1076"/>
        <pc:sldMkLst>
          <pc:docMk/>
          <pc:sldMk cId="1531805300" sldId="866"/>
        </pc:sldMkLst>
        <pc:spChg chg="del">
          <ac:chgData name="Siegbert Rudolph" userId="2af4d44886c067cc" providerId="LiveId" clId="{FF05CEF0-2024-45FE-AC4D-C2C521E11E2B}" dt="2023-08-18T15:25:02.092" v="534" actId="478"/>
          <ac:spMkLst>
            <pc:docMk/>
            <pc:sldMk cId="1531805300" sldId="866"/>
            <ac:spMk id="2" creationId="{759C7725-2E05-6FAB-E373-E79DF86BC9AD}"/>
          </ac:spMkLst>
        </pc:spChg>
        <pc:spChg chg="del mod">
          <ac:chgData name="Siegbert Rudolph" userId="2af4d44886c067cc" providerId="LiveId" clId="{FF05CEF0-2024-45FE-AC4D-C2C521E11E2B}" dt="2022-09-23T17:28:40.216" v="336" actId="478"/>
          <ac:spMkLst>
            <pc:docMk/>
            <pc:sldMk cId="1531805300" sldId="866"/>
            <ac:spMk id="2" creationId="{A5A29B4F-5384-9451-1395-676E1148F1F0}"/>
          </ac:spMkLst>
        </pc:spChg>
        <pc:spChg chg="mod">
          <ac:chgData name="Siegbert Rudolph" userId="2af4d44886c067cc" providerId="LiveId" clId="{FF05CEF0-2024-45FE-AC4D-C2C521E11E2B}" dt="2024-03-26T16:04:33.399" v="707" actId="1076"/>
          <ac:spMkLst>
            <pc:docMk/>
            <pc:sldMk cId="1531805300" sldId="866"/>
            <ac:spMk id="2" creationId="{F08405F0-2693-2228-6B80-6A8B88BD03B2}"/>
          </ac:spMkLst>
        </pc:spChg>
        <pc:spChg chg="mod">
          <ac:chgData name="Siegbert Rudolph" userId="2af4d44886c067cc" providerId="LiveId" clId="{FF05CEF0-2024-45FE-AC4D-C2C521E11E2B}" dt="2022-09-23T17:28:40.216" v="341" actId="1076"/>
          <ac:spMkLst>
            <pc:docMk/>
            <pc:sldMk cId="1531805300" sldId="866"/>
            <ac:spMk id="3" creationId="{165F3CCD-CA24-6AF9-95A9-597D7CEC6F92}"/>
          </ac:spMkLst>
        </pc:spChg>
        <pc:spChg chg="del">
          <ac:chgData name="Siegbert Rudolph" userId="2af4d44886c067cc" providerId="LiveId" clId="{FF05CEF0-2024-45FE-AC4D-C2C521E11E2B}" dt="2022-09-20T17:25:46.269" v="138" actId="478"/>
          <ac:spMkLst>
            <pc:docMk/>
            <pc:sldMk cId="1531805300" sldId="866"/>
            <ac:spMk id="3" creationId="{170CF407-DCB6-3198-A741-131D55861841}"/>
          </ac:spMkLst>
        </pc:spChg>
        <pc:spChg chg="del mod">
          <ac:chgData name="Siegbert Rudolph" userId="2af4d44886c067cc" providerId="LiveId" clId="{FF05CEF0-2024-45FE-AC4D-C2C521E11E2B}" dt="2024-03-26T16:04:33.399" v="702" actId="478"/>
          <ac:spMkLst>
            <pc:docMk/>
            <pc:sldMk cId="1531805300" sldId="866"/>
            <ac:spMk id="3" creationId="{3061A9BB-350A-DD0D-2DCE-0CD8005D8F7C}"/>
          </ac:spMkLst>
        </pc:spChg>
      </pc:sldChg>
      <pc:sldChg chg="delSp modSp mod">
        <pc:chgData name="Siegbert Rudolph" userId="2af4d44886c067cc" providerId="LiveId" clId="{FF05CEF0-2024-45FE-AC4D-C2C521E11E2B}" dt="2024-03-26T16:04:33.399" v="713" actId="1076"/>
        <pc:sldMkLst>
          <pc:docMk/>
          <pc:sldMk cId="1317857197" sldId="867"/>
        </pc:sldMkLst>
        <pc:spChg chg="mod">
          <ac:chgData name="Siegbert Rudolph" userId="2af4d44886c067cc" providerId="LiveId" clId="{FF05CEF0-2024-45FE-AC4D-C2C521E11E2B}" dt="2024-03-26T16:04:33.399" v="713" actId="1076"/>
          <ac:spMkLst>
            <pc:docMk/>
            <pc:sldMk cId="1317857197" sldId="867"/>
            <ac:spMk id="2" creationId="{451C76AF-F7C7-49B4-D687-6F0304B491F2}"/>
          </ac:spMkLst>
        </pc:spChg>
        <pc:spChg chg="del">
          <ac:chgData name="Siegbert Rudolph" userId="2af4d44886c067cc" providerId="LiveId" clId="{FF05CEF0-2024-45FE-AC4D-C2C521E11E2B}" dt="2023-08-18T15:25:02.092" v="540" actId="478"/>
          <ac:spMkLst>
            <pc:docMk/>
            <pc:sldMk cId="1317857197" sldId="867"/>
            <ac:spMk id="2" creationId="{BED60226-F0F6-48DB-304D-1792809C068A}"/>
          </ac:spMkLst>
        </pc:spChg>
        <pc:spChg chg="del mod">
          <ac:chgData name="Siegbert Rudolph" userId="2af4d44886c067cc" providerId="LiveId" clId="{FF05CEF0-2024-45FE-AC4D-C2C521E11E2B}" dt="2022-09-23T17:28:40.216" v="342" actId="478"/>
          <ac:spMkLst>
            <pc:docMk/>
            <pc:sldMk cId="1317857197" sldId="867"/>
            <ac:spMk id="2" creationId="{CA44A2DE-7EDC-6A92-146A-E0691B862B2E}"/>
          </ac:spMkLst>
        </pc:spChg>
        <pc:spChg chg="mod">
          <ac:chgData name="Siegbert Rudolph" userId="2af4d44886c067cc" providerId="LiveId" clId="{FF05CEF0-2024-45FE-AC4D-C2C521E11E2B}" dt="2022-09-23T17:28:40.216" v="347" actId="1076"/>
          <ac:spMkLst>
            <pc:docMk/>
            <pc:sldMk cId="1317857197" sldId="867"/>
            <ac:spMk id="3" creationId="{56451041-360D-4A2B-9A82-3892606E5F01}"/>
          </ac:spMkLst>
        </pc:spChg>
        <pc:spChg chg="del mod">
          <ac:chgData name="Siegbert Rudolph" userId="2af4d44886c067cc" providerId="LiveId" clId="{FF05CEF0-2024-45FE-AC4D-C2C521E11E2B}" dt="2024-03-26T16:04:33.399" v="708" actId="478"/>
          <ac:spMkLst>
            <pc:docMk/>
            <pc:sldMk cId="1317857197" sldId="867"/>
            <ac:spMk id="3" creationId="{8BEAED98-77CC-334D-0642-283A002541F4}"/>
          </ac:spMkLst>
        </pc:spChg>
        <pc:spChg chg="del">
          <ac:chgData name="Siegbert Rudolph" userId="2af4d44886c067cc" providerId="LiveId" clId="{FF05CEF0-2024-45FE-AC4D-C2C521E11E2B}" dt="2022-09-20T17:25:46.269" v="144" actId="478"/>
          <ac:spMkLst>
            <pc:docMk/>
            <pc:sldMk cId="1317857197" sldId="867"/>
            <ac:spMk id="3" creationId="{9E1652E3-85FB-90D4-4B4C-5FF77E0EC21F}"/>
          </ac:spMkLst>
        </pc:spChg>
      </pc:sldChg>
      <pc:sldChg chg="delSp modSp mod">
        <pc:chgData name="Siegbert Rudolph" userId="2af4d44886c067cc" providerId="LiveId" clId="{FF05CEF0-2024-45FE-AC4D-C2C521E11E2B}" dt="2024-03-26T16:04:33.414" v="719" actId="1076"/>
        <pc:sldMkLst>
          <pc:docMk/>
          <pc:sldMk cId="3381347025" sldId="868"/>
        </pc:sldMkLst>
        <pc:spChg chg="mod">
          <ac:chgData name="Siegbert Rudolph" userId="2af4d44886c067cc" providerId="LiveId" clId="{FF05CEF0-2024-45FE-AC4D-C2C521E11E2B}" dt="2024-03-26T16:04:33.414" v="719" actId="1076"/>
          <ac:spMkLst>
            <pc:docMk/>
            <pc:sldMk cId="3381347025" sldId="868"/>
            <ac:spMk id="2" creationId="{18E7CE48-71EC-6765-D108-B858277D25E8}"/>
          </ac:spMkLst>
        </pc:spChg>
        <pc:spChg chg="del mod">
          <ac:chgData name="Siegbert Rudolph" userId="2af4d44886c067cc" providerId="LiveId" clId="{FF05CEF0-2024-45FE-AC4D-C2C521E11E2B}" dt="2022-09-23T17:28:40.216" v="348" actId="478"/>
          <ac:spMkLst>
            <pc:docMk/>
            <pc:sldMk cId="3381347025" sldId="868"/>
            <ac:spMk id="2" creationId="{800A969F-8FD5-A046-E547-D35B0989063C}"/>
          </ac:spMkLst>
        </pc:spChg>
        <pc:spChg chg="del">
          <ac:chgData name="Siegbert Rudolph" userId="2af4d44886c067cc" providerId="LiveId" clId="{FF05CEF0-2024-45FE-AC4D-C2C521E11E2B}" dt="2023-08-18T15:25:02.102" v="546" actId="478"/>
          <ac:spMkLst>
            <pc:docMk/>
            <pc:sldMk cId="3381347025" sldId="868"/>
            <ac:spMk id="2" creationId="{F70EE897-374A-DC9A-1F41-5698DFE2E5E1}"/>
          </ac:spMkLst>
        </pc:spChg>
        <pc:spChg chg="mod">
          <ac:chgData name="Siegbert Rudolph" userId="2af4d44886c067cc" providerId="LiveId" clId="{FF05CEF0-2024-45FE-AC4D-C2C521E11E2B}" dt="2022-09-23T17:28:40.231" v="353" actId="1076"/>
          <ac:spMkLst>
            <pc:docMk/>
            <pc:sldMk cId="3381347025" sldId="868"/>
            <ac:spMk id="3" creationId="{02A07491-68D1-7908-40DF-92DAF2654358}"/>
          </ac:spMkLst>
        </pc:spChg>
        <pc:spChg chg="del">
          <ac:chgData name="Siegbert Rudolph" userId="2af4d44886c067cc" providerId="LiveId" clId="{FF05CEF0-2024-45FE-AC4D-C2C521E11E2B}" dt="2022-09-20T17:25:46.269" v="150" actId="478"/>
          <ac:spMkLst>
            <pc:docMk/>
            <pc:sldMk cId="3381347025" sldId="868"/>
            <ac:spMk id="3" creationId="{4FC93708-0B64-2E65-E63F-F4A79EE04E48}"/>
          </ac:spMkLst>
        </pc:spChg>
        <pc:spChg chg="del mod">
          <ac:chgData name="Siegbert Rudolph" userId="2af4d44886c067cc" providerId="LiveId" clId="{FF05CEF0-2024-45FE-AC4D-C2C521E11E2B}" dt="2024-03-26T16:04:33.399" v="714" actId="478"/>
          <ac:spMkLst>
            <pc:docMk/>
            <pc:sldMk cId="3381347025" sldId="868"/>
            <ac:spMk id="3" creationId="{7AB0BE76-5DFF-08C5-B9F6-CA30DFB4C621}"/>
          </ac:spMkLst>
        </pc:spChg>
      </pc:sldChg>
      <pc:sldChg chg="delSp modSp mod">
        <pc:chgData name="Siegbert Rudolph" userId="2af4d44886c067cc" providerId="LiveId" clId="{FF05CEF0-2024-45FE-AC4D-C2C521E11E2B}" dt="2024-03-26T16:04:33.274" v="569" actId="1076"/>
        <pc:sldMkLst>
          <pc:docMk/>
          <pc:sldMk cId="3307659765" sldId="872"/>
        </pc:sldMkLst>
        <pc:spChg chg="del mod">
          <ac:chgData name="Siegbert Rudolph" userId="2af4d44886c067cc" providerId="LiveId" clId="{FF05CEF0-2024-45FE-AC4D-C2C521E11E2B}" dt="2022-09-23T17:28:40.116" v="198" actId="478"/>
          <ac:spMkLst>
            <pc:docMk/>
            <pc:sldMk cId="3307659765" sldId="872"/>
            <ac:spMk id="2" creationId="{544A4C69-4486-1A76-261F-27F57D8188FD}"/>
          </ac:spMkLst>
        </pc:spChg>
        <pc:spChg chg="del mod">
          <ac:chgData name="Siegbert Rudolph" userId="2af4d44886c067cc" providerId="LiveId" clId="{FF05CEF0-2024-45FE-AC4D-C2C521E11E2B}" dt="2024-03-26T16:04:33.258" v="564" actId="478"/>
          <ac:spMkLst>
            <pc:docMk/>
            <pc:sldMk cId="3307659765" sldId="872"/>
            <ac:spMk id="2" creationId="{9CEE579C-50F5-B083-9922-4CBA0DCD13EE}"/>
          </ac:spMkLst>
        </pc:spChg>
        <pc:spChg chg="mod">
          <ac:chgData name="Siegbert Rudolph" userId="2af4d44886c067cc" providerId="LiveId" clId="{FF05CEF0-2024-45FE-AC4D-C2C521E11E2B}" dt="2022-09-23T17:28:40.116" v="203" actId="1076"/>
          <ac:spMkLst>
            <pc:docMk/>
            <pc:sldMk cId="3307659765" sldId="872"/>
            <ac:spMk id="3" creationId="{7ACB3812-D47C-EBDA-AFCF-11404CC68CFF}"/>
          </ac:spMkLst>
        </pc:spChg>
        <pc:spChg chg="del">
          <ac:chgData name="Siegbert Rudolph" userId="2af4d44886c067cc" providerId="LiveId" clId="{FF05CEF0-2024-45FE-AC4D-C2C521E11E2B}" dt="2022-09-20T17:25:46.160" v="0" actId="478"/>
          <ac:spMkLst>
            <pc:docMk/>
            <pc:sldMk cId="3307659765" sldId="872"/>
            <ac:spMk id="3" creationId="{B2A98642-DE2C-6EBB-0ABC-DAD07A66BE53}"/>
          </ac:spMkLst>
        </pc:spChg>
        <pc:spChg chg="mod">
          <ac:chgData name="Siegbert Rudolph" userId="2af4d44886c067cc" providerId="LiveId" clId="{FF05CEF0-2024-45FE-AC4D-C2C521E11E2B}" dt="2024-03-26T16:04:33.274" v="569" actId="1076"/>
          <ac:spMkLst>
            <pc:docMk/>
            <pc:sldMk cId="3307659765" sldId="872"/>
            <ac:spMk id="3" creationId="{B3142E18-A391-1407-90EA-6428DA505E5D}"/>
          </ac:spMkLst>
        </pc:spChg>
        <pc:spChg chg="del">
          <ac:chgData name="Siegbert Rudolph" userId="2af4d44886c067cc" providerId="LiveId" clId="{FF05CEF0-2024-45FE-AC4D-C2C521E11E2B}" dt="2023-08-18T15:25:01.942" v="396" actId="478"/>
          <ac:spMkLst>
            <pc:docMk/>
            <pc:sldMk cId="3307659765" sldId="872"/>
            <ac:spMk id="3" creationId="{FDE4D7B3-5B06-1B27-BD67-20018B7829C0}"/>
          </ac:spMkLst>
        </pc:spChg>
      </pc:sldChg>
      <pc:sldChg chg="delSp modSp mod">
        <pc:chgData name="Siegbert Rudolph" userId="2af4d44886c067cc" providerId="LiveId" clId="{FF05CEF0-2024-45FE-AC4D-C2C521E11E2B}" dt="2024-03-26T16:04:33.414" v="725" actId="1076"/>
        <pc:sldMkLst>
          <pc:docMk/>
          <pc:sldMk cId="25120496" sldId="873"/>
        </pc:sldMkLst>
        <pc:spChg chg="mod">
          <ac:chgData name="Siegbert Rudolph" userId="2af4d44886c067cc" providerId="LiveId" clId="{FF05CEF0-2024-45FE-AC4D-C2C521E11E2B}" dt="2024-03-26T16:04:33.414" v="725" actId="1076"/>
          <ac:spMkLst>
            <pc:docMk/>
            <pc:sldMk cId="25120496" sldId="873"/>
            <ac:spMk id="2" creationId="{B4B520E1-4C2D-6F45-89F3-EC9FD85E534A}"/>
          </ac:spMkLst>
        </pc:spChg>
        <pc:spChg chg="del">
          <ac:chgData name="Siegbert Rudolph" userId="2af4d44886c067cc" providerId="LiveId" clId="{FF05CEF0-2024-45FE-AC4D-C2C521E11E2B}" dt="2023-08-18T15:25:02.112" v="552" actId="478"/>
          <ac:spMkLst>
            <pc:docMk/>
            <pc:sldMk cId="25120496" sldId="873"/>
            <ac:spMk id="2" creationId="{E57153DB-4D68-4FC9-A086-765C05CA8997}"/>
          </ac:spMkLst>
        </pc:spChg>
        <pc:spChg chg="del mod">
          <ac:chgData name="Siegbert Rudolph" userId="2af4d44886c067cc" providerId="LiveId" clId="{FF05CEF0-2024-45FE-AC4D-C2C521E11E2B}" dt="2022-09-23T17:28:40.231" v="354" actId="478"/>
          <ac:spMkLst>
            <pc:docMk/>
            <pc:sldMk cId="25120496" sldId="873"/>
            <ac:spMk id="2" creationId="{E7E9B65D-6582-384D-357C-5F9FBD562E92}"/>
          </ac:spMkLst>
        </pc:spChg>
        <pc:spChg chg="del mod">
          <ac:chgData name="Siegbert Rudolph" userId="2af4d44886c067cc" providerId="LiveId" clId="{FF05CEF0-2024-45FE-AC4D-C2C521E11E2B}" dt="2024-03-26T16:04:33.414" v="720" actId="478"/>
          <ac:spMkLst>
            <pc:docMk/>
            <pc:sldMk cId="25120496" sldId="873"/>
            <ac:spMk id="3" creationId="{2EB5FEA2-A605-D7DE-D800-3C8AC6611F75}"/>
          </ac:spMkLst>
        </pc:spChg>
        <pc:spChg chg="mod">
          <ac:chgData name="Siegbert Rudolph" userId="2af4d44886c067cc" providerId="LiveId" clId="{FF05CEF0-2024-45FE-AC4D-C2C521E11E2B}" dt="2022-09-23T17:28:40.231" v="359" actId="1076"/>
          <ac:spMkLst>
            <pc:docMk/>
            <pc:sldMk cId="25120496" sldId="873"/>
            <ac:spMk id="3" creationId="{36DCA5B4-E5DF-17BA-7DDB-6BC53D3E4C86}"/>
          </ac:spMkLst>
        </pc:spChg>
        <pc:spChg chg="del">
          <ac:chgData name="Siegbert Rudolph" userId="2af4d44886c067cc" providerId="LiveId" clId="{FF05CEF0-2024-45FE-AC4D-C2C521E11E2B}" dt="2022-09-20T17:25:46.285" v="156" actId="478"/>
          <ac:spMkLst>
            <pc:docMk/>
            <pc:sldMk cId="25120496" sldId="873"/>
            <ac:spMk id="3" creationId="{93E6913F-9D6E-FDFF-13BB-0C55EBF808C6}"/>
          </ac:spMkLst>
        </pc:spChg>
      </pc:sldChg>
      <pc:sldChg chg="delSp modSp mod">
        <pc:chgData name="Siegbert Rudolph" userId="2af4d44886c067cc" providerId="LiveId" clId="{FF05CEF0-2024-45FE-AC4D-C2C521E11E2B}" dt="2022-09-23T17:28:40.247" v="377" actId="1076"/>
        <pc:sldMkLst>
          <pc:docMk/>
          <pc:sldMk cId="351300885" sldId="874"/>
        </pc:sldMkLst>
        <pc:spChg chg="del mod">
          <ac:chgData name="Siegbert Rudolph" userId="2af4d44886c067cc" providerId="LiveId" clId="{FF05CEF0-2024-45FE-AC4D-C2C521E11E2B}" dt="2022-09-23T17:28:40.231" v="372" actId="478"/>
          <ac:spMkLst>
            <pc:docMk/>
            <pc:sldMk cId="351300885" sldId="874"/>
            <ac:spMk id="3" creationId="{229E5D67-AA1F-2407-E2A6-914F0A25239D}"/>
          </ac:spMkLst>
        </pc:spChg>
        <pc:spChg chg="del">
          <ac:chgData name="Siegbert Rudolph" userId="2af4d44886c067cc" providerId="LiveId" clId="{FF05CEF0-2024-45FE-AC4D-C2C521E11E2B}" dt="2022-09-20T17:25:46.301" v="174" actId="478"/>
          <ac:spMkLst>
            <pc:docMk/>
            <pc:sldMk cId="351300885" sldId="874"/>
            <ac:spMk id="4" creationId="{43CF9DF4-E528-A1A5-555E-C2ECCF15E161}"/>
          </ac:spMkLst>
        </pc:spChg>
        <pc:spChg chg="mod">
          <ac:chgData name="Siegbert Rudolph" userId="2af4d44886c067cc" providerId="LiveId" clId="{FF05CEF0-2024-45FE-AC4D-C2C521E11E2B}" dt="2022-09-23T17:28:40.247" v="377" actId="1076"/>
          <ac:spMkLst>
            <pc:docMk/>
            <pc:sldMk cId="351300885" sldId="874"/>
            <ac:spMk id="4" creationId="{818BEE72-72D5-507C-DEA7-4038E4A618F1}"/>
          </ac:spMkLst>
        </pc:spChg>
      </pc:sldChg>
      <pc:sldChg chg="delSp modSp mod">
        <pc:chgData name="Siegbert Rudolph" userId="2af4d44886c067cc" providerId="LiveId" clId="{FF05CEF0-2024-45FE-AC4D-C2C521E11E2B}" dt="2022-09-23T17:28:40.247" v="383" actId="1076"/>
        <pc:sldMkLst>
          <pc:docMk/>
          <pc:sldMk cId="1651944433" sldId="875"/>
        </pc:sldMkLst>
        <pc:spChg chg="del mod">
          <ac:chgData name="Siegbert Rudolph" userId="2af4d44886c067cc" providerId="LiveId" clId="{FF05CEF0-2024-45FE-AC4D-C2C521E11E2B}" dt="2022-09-23T17:28:40.247" v="378" actId="478"/>
          <ac:spMkLst>
            <pc:docMk/>
            <pc:sldMk cId="1651944433" sldId="875"/>
            <ac:spMk id="3" creationId="{A63EF55A-B2A5-2A27-0FA4-3EEE195BF031}"/>
          </ac:spMkLst>
        </pc:spChg>
        <pc:spChg chg="mod">
          <ac:chgData name="Siegbert Rudolph" userId="2af4d44886c067cc" providerId="LiveId" clId="{FF05CEF0-2024-45FE-AC4D-C2C521E11E2B}" dt="2022-09-23T17:28:40.247" v="383" actId="1076"/>
          <ac:spMkLst>
            <pc:docMk/>
            <pc:sldMk cId="1651944433" sldId="875"/>
            <ac:spMk id="4" creationId="{ECD2729E-14FF-3BBE-9EE0-81ED88681ED9}"/>
          </ac:spMkLst>
        </pc:spChg>
        <pc:spChg chg="del">
          <ac:chgData name="Siegbert Rudolph" userId="2af4d44886c067cc" providerId="LiveId" clId="{FF05CEF0-2024-45FE-AC4D-C2C521E11E2B}" dt="2022-09-20T17:25:46.301" v="180" actId="478"/>
          <ac:spMkLst>
            <pc:docMk/>
            <pc:sldMk cId="1651944433" sldId="875"/>
            <ac:spMk id="4" creationId="{FF12F3AA-025F-2E86-9E16-C8F34FAF5D81}"/>
          </ac:spMkLst>
        </pc:spChg>
      </pc:sldChg>
      <pc:sldChg chg="delSp modSp mod">
        <pc:chgData name="Siegbert Rudolph" userId="2af4d44886c067cc" providerId="LiveId" clId="{FF05CEF0-2024-45FE-AC4D-C2C521E11E2B}" dt="2022-09-23T17:28:40.247" v="389" actId="1076"/>
        <pc:sldMkLst>
          <pc:docMk/>
          <pc:sldMk cId="293683876" sldId="876"/>
        </pc:sldMkLst>
        <pc:spChg chg="del mod">
          <ac:chgData name="Siegbert Rudolph" userId="2af4d44886c067cc" providerId="LiveId" clId="{FF05CEF0-2024-45FE-AC4D-C2C521E11E2B}" dt="2022-09-23T17:28:40.247" v="384" actId="478"/>
          <ac:spMkLst>
            <pc:docMk/>
            <pc:sldMk cId="293683876" sldId="876"/>
            <ac:spMk id="3" creationId="{39274D00-395B-971C-34BC-212AA55B5D0E}"/>
          </ac:spMkLst>
        </pc:spChg>
        <pc:spChg chg="del">
          <ac:chgData name="Siegbert Rudolph" userId="2af4d44886c067cc" providerId="LiveId" clId="{FF05CEF0-2024-45FE-AC4D-C2C521E11E2B}" dt="2022-09-20T17:25:46.301" v="186" actId="478"/>
          <ac:spMkLst>
            <pc:docMk/>
            <pc:sldMk cId="293683876" sldId="876"/>
            <ac:spMk id="4" creationId="{67C47BB9-4372-0E1F-0362-21C41ACB9CB6}"/>
          </ac:spMkLst>
        </pc:spChg>
        <pc:spChg chg="mod">
          <ac:chgData name="Siegbert Rudolph" userId="2af4d44886c067cc" providerId="LiveId" clId="{FF05CEF0-2024-45FE-AC4D-C2C521E11E2B}" dt="2022-09-23T17:28:40.247" v="389" actId="1076"/>
          <ac:spMkLst>
            <pc:docMk/>
            <pc:sldMk cId="293683876" sldId="876"/>
            <ac:spMk id="4" creationId="{9DB83BBD-3AE0-CC4D-D187-4CA5283842C5}"/>
          </ac:spMkLst>
        </pc:spChg>
      </pc:sldChg>
      <pc:sldChg chg="delSp modSp mod">
        <pc:chgData name="Siegbert Rudolph" userId="2af4d44886c067cc" providerId="LiveId" clId="{FF05CEF0-2024-45FE-AC4D-C2C521E11E2B}" dt="2022-09-23T17:28:40.247" v="395" actId="1076"/>
        <pc:sldMkLst>
          <pc:docMk/>
          <pc:sldMk cId="2432851012" sldId="877"/>
        </pc:sldMkLst>
        <pc:spChg chg="del mod">
          <ac:chgData name="Siegbert Rudolph" userId="2af4d44886c067cc" providerId="LiveId" clId="{FF05CEF0-2024-45FE-AC4D-C2C521E11E2B}" dt="2022-09-23T17:28:40.247" v="390" actId="478"/>
          <ac:spMkLst>
            <pc:docMk/>
            <pc:sldMk cId="2432851012" sldId="877"/>
            <ac:spMk id="2" creationId="{C2E15A37-546B-73CE-63AE-59ADCC614865}"/>
          </ac:spMkLst>
        </pc:spChg>
        <pc:spChg chg="del">
          <ac:chgData name="Siegbert Rudolph" userId="2af4d44886c067cc" providerId="LiveId" clId="{FF05CEF0-2024-45FE-AC4D-C2C521E11E2B}" dt="2022-09-20T17:25:46.316" v="192" actId="478"/>
          <ac:spMkLst>
            <pc:docMk/>
            <pc:sldMk cId="2432851012" sldId="877"/>
            <ac:spMk id="3" creationId="{61D57355-BCB6-8B0C-F00F-D467B6C052CD}"/>
          </ac:spMkLst>
        </pc:spChg>
        <pc:spChg chg="mod">
          <ac:chgData name="Siegbert Rudolph" userId="2af4d44886c067cc" providerId="LiveId" clId="{FF05CEF0-2024-45FE-AC4D-C2C521E11E2B}" dt="2022-09-23T17:28:40.247" v="395" actId="1076"/>
          <ac:spMkLst>
            <pc:docMk/>
            <pc:sldMk cId="2432851012" sldId="877"/>
            <ac:spMk id="3" creationId="{FD2B20F2-D517-FCCC-3B1C-6699AEFF1B9B}"/>
          </ac:spMkLst>
        </pc:spChg>
      </pc:sldChg>
      <pc:sldChg chg="delSp modSp mod">
        <pc:chgData name="Siegbert Rudolph" userId="2af4d44886c067cc" providerId="LiveId" clId="{FF05CEF0-2024-45FE-AC4D-C2C521E11E2B}" dt="2022-09-23T17:28:40.231" v="365" actId="1076"/>
        <pc:sldMkLst>
          <pc:docMk/>
          <pc:sldMk cId="473850943" sldId="878"/>
        </pc:sldMkLst>
        <pc:spChg chg="del mod">
          <ac:chgData name="Siegbert Rudolph" userId="2af4d44886c067cc" providerId="LiveId" clId="{FF05CEF0-2024-45FE-AC4D-C2C521E11E2B}" dt="2022-09-23T17:28:40.231" v="360" actId="478"/>
          <ac:spMkLst>
            <pc:docMk/>
            <pc:sldMk cId="473850943" sldId="878"/>
            <ac:spMk id="2" creationId="{C52404C1-3FC6-3CAC-0F62-2A807F6C553B}"/>
          </ac:spMkLst>
        </pc:spChg>
        <pc:spChg chg="del">
          <ac:chgData name="Siegbert Rudolph" userId="2af4d44886c067cc" providerId="LiveId" clId="{FF05CEF0-2024-45FE-AC4D-C2C521E11E2B}" dt="2022-09-20T17:25:46.285" v="162" actId="478"/>
          <ac:spMkLst>
            <pc:docMk/>
            <pc:sldMk cId="473850943" sldId="878"/>
            <ac:spMk id="3" creationId="{1B8428CC-8FE0-F567-9925-AADA431A28DF}"/>
          </ac:spMkLst>
        </pc:spChg>
        <pc:spChg chg="mod">
          <ac:chgData name="Siegbert Rudolph" userId="2af4d44886c067cc" providerId="LiveId" clId="{FF05CEF0-2024-45FE-AC4D-C2C521E11E2B}" dt="2022-09-23T17:28:40.231" v="365" actId="1076"/>
          <ac:spMkLst>
            <pc:docMk/>
            <pc:sldMk cId="473850943" sldId="878"/>
            <ac:spMk id="3" creationId="{7D11F1AC-864A-1448-7713-E4851FB11440}"/>
          </ac:spMkLst>
        </pc:spChg>
      </pc:sldChg>
      <pc:sldChg chg="delSp modSp mod">
        <pc:chgData name="Siegbert Rudolph" userId="2af4d44886c067cc" providerId="LiveId" clId="{FF05CEF0-2024-45FE-AC4D-C2C521E11E2B}" dt="2024-03-26T16:04:33.352" v="647" actId="1076"/>
        <pc:sldMkLst>
          <pc:docMk/>
          <pc:sldMk cId="1710266307" sldId="883"/>
        </pc:sldMkLst>
        <pc:spChg chg="del">
          <ac:chgData name="Siegbert Rudolph" userId="2af4d44886c067cc" providerId="LiveId" clId="{FF05CEF0-2024-45FE-AC4D-C2C521E11E2B}" dt="2023-08-18T15:25:02.022" v="474" actId="478"/>
          <ac:spMkLst>
            <pc:docMk/>
            <pc:sldMk cId="1710266307" sldId="883"/>
            <ac:spMk id="12" creationId="{6D3E507A-0F5E-2016-DE7F-21ED049BA5EE}"/>
          </ac:spMkLst>
        </pc:spChg>
        <pc:spChg chg="mod">
          <ac:chgData name="Siegbert Rudolph" userId="2af4d44886c067cc" providerId="LiveId" clId="{FF05CEF0-2024-45FE-AC4D-C2C521E11E2B}" dt="2024-03-26T16:04:33.352" v="647" actId="1076"/>
          <ac:spMkLst>
            <pc:docMk/>
            <pc:sldMk cId="1710266307" sldId="883"/>
            <ac:spMk id="12" creationId="{6F9A39A7-B024-899C-046C-3C725840E8D4}"/>
          </ac:spMkLst>
        </pc:spChg>
        <pc:spChg chg="del mod">
          <ac:chgData name="Siegbert Rudolph" userId="2af4d44886c067cc" providerId="LiveId" clId="{FF05CEF0-2024-45FE-AC4D-C2C521E11E2B}" dt="2024-03-26T16:04:33.352" v="642" actId="478"/>
          <ac:spMkLst>
            <pc:docMk/>
            <pc:sldMk cId="1710266307" sldId="883"/>
            <ac:spMk id="13" creationId="{7A0EF196-AFD2-1526-AFE4-804467930C31}"/>
          </ac:spMkLst>
        </pc:spChg>
      </pc:sldChg>
      <pc:sldChg chg="delSp modSp mod">
        <pc:chgData name="Siegbert Rudolph" userId="2af4d44886c067cc" providerId="LiveId" clId="{FF05CEF0-2024-45FE-AC4D-C2C521E11E2B}" dt="2024-03-26T16:04:33.305" v="593" actId="1076"/>
        <pc:sldMkLst>
          <pc:docMk/>
          <pc:sldMk cId="4148571949" sldId="885"/>
        </pc:sldMkLst>
        <pc:spChg chg="del mod">
          <ac:chgData name="Siegbert Rudolph" userId="2af4d44886c067cc" providerId="LiveId" clId="{FF05CEF0-2024-45FE-AC4D-C2C521E11E2B}" dt="2024-03-26T16:04:33.289" v="588" actId="478"/>
          <ac:spMkLst>
            <pc:docMk/>
            <pc:sldMk cId="4148571949" sldId="885"/>
            <ac:spMk id="3" creationId="{84C05B56-0155-E443-CA72-42E7E37CEB83}"/>
          </ac:spMkLst>
        </pc:spChg>
        <pc:spChg chg="del">
          <ac:chgData name="Siegbert Rudolph" userId="2af4d44886c067cc" providerId="LiveId" clId="{FF05CEF0-2024-45FE-AC4D-C2C521E11E2B}" dt="2023-08-18T15:25:01.962" v="420" actId="478"/>
          <ac:spMkLst>
            <pc:docMk/>
            <pc:sldMk cId="4148571949" sldId="885"/>
            <ac:spMk id="5" creationId="{376DABC7-6869-AD55-3852-73DD13B165B1}"/>
          </ac:spMkLst>
        </pc:spChg>
        <pc:spChg chg="mod">
          <ac:chgData name="Siegbert Rudolph" userId="2af4d44886c067cc" providerId="LiveId" clId="{FF05CEF0-2024-45FE-AC4D-C2C521E11E2B}" dt="2024-03-26T16:04:33.305" v="593" actId="1076"/>
          <ac:spMkLst>
            <pc:docMk/>
            <pc:sldMk cId="4148571949" sldId="885"/>
            <ac:spMk id="5" creationId="{525BBD04-5D48-B907-2A7B-5C5AEF217AB1}"/>
          </ac:spMkLst>
        </pc:spChg>
      </pc:sldChg>
      <pc:sldChg chg="delSp modSp mod">
        <pc:chgData name="Siegbert Rudolph" userId="2af4d44886c067cc" providerId="LiveId" clId="{FF05CEF0-2024-45FE-AC4D-C2C521E11E2B}" dt="2024-03-26T16:04:33.305" v="599" actId="1076"/>
        <pc:sldMkLst>
          <pc:docMk/>
          <pc:sldMk cId="3184041224" sldId="886"/>
        </pc:sldMkLst>
        <pc:spChg chg="del">
          <ac:chgData name="Siegbert Rudolph" userId="2af4d44886c067cc" providerId="LiveId" clId="{FF05CEF0-2024-45FE-AC4D-C2C521E11E2B}" dt="2023-08-18T15:25:01.972" v="426" actId="478"/>
          <ac:spMkLst>
            <pc:docMk/>
            <pc:sldMk cId="3184041224" sldId="886"/>
            <ac:spMk id="2" creationId="{2D7B46A9-8AE6-71F1-EC00-512B9E38C0BE}"/>
          </ac:spMkLst>
        </pc:spChg>
        <pc:spChg chg="mod">
          <ac:chgData name="Siegbert Rudolph" userId="2af4d44886c067cc" providerId="LiveId" clId="{FF05CEF0-2024-45FE-AC4D-C2C521E11E2B}" dt="2024-03-26T16:04:33.305" v="599" actId="1076"/>
          <ac:spMkLst>
            <pc:docMk/>
            <pc:sldMk cId="3184041224" sldId="886"/>
            <ac:spMk id="2" creationId="{6D89A2FF-C275-8CD3-428A-5B713FA71B45}"/>
          </ac:spMkLst>
        </pc:spChg>
        <pc:spChg chg="del mod">
          <ac:chgData name="Siegbert Rudolph" userId="2af4d44886c067cc" providerId="LiveId" clId="{FF05CEF0-2024-45FE-AC4D-C2C521E11E2B}" dt="2024-03-26T16:04:33.305" v="594" actId="478"/>
          <ac:spMkLst>
            <pc:docMk/>
            <pc:sldMk cId="3184041224" sldId="886"/>
            <ac:spMk id="3" creationId="{598A9939-C6F8-98C9-7C9A-D6530A2CC9E3}"/>
          </ac:spMkLst>
        </pc:spChg>
      </pc:sldChg>
      <pc:sldChg chg="delSp modSp mod">
        <pc:chgData name="Siegbert Rudolph" userId="2af4d44886c067cc" providerId="LiveId" clId="{FF05CEF0-2024-45FE-AC4D-C2C521E11E2B}" dt="2024-03-26T16:04:33.320" v="611" actId="1076"/>
        <pc:sldMkLst>
          <pc:docMk/>
          <pc:sldMk cId="2788930907" sldId="887"/>
        </pc:sldMkLst>
        <pc:spChg chg="del mod">
          <ac:chgData name="Siegbert Rudolph" userId="2af4d44886c067cc" providerId="LiveId" clId="{FF05CEF0-2024-45FE-AC4D-C2C521E11E2B}" dt="2024-03-26T16:04:33.320" v="606" actId="478"/>
          <ac:spMkLst>
            <pc:docMk/>
            <pc:sldMk cId="2788930907" sldId="887"/>
            <ac:spMk id="3" creationId="{BB00F253-F789-088C-C88F-60974A999573}"/>
          </ac:spMkLst>
        </pc:spChg>
        <pc:spChg chg="del">
          <ac:chgData name="Siegbert Rudolph" userId="2af4d44886c067cc" providerId="LiveId" clId="{FF05CEF0-2024-45FE-AC4D-C2C521E11E2B}" dt="2023-08-18T15:25:01.982" v="438" actId="478"/>
          <ac:spMkLst>
            <pc:docMk/>
            <pc:sldMk cId="2788930907" sldId="887"/>
            <ac:spMk id="5" creationId="{9D10FCE5-F407-C493-B868-F2217DB99B84}"/>
          </ac:spMkLst>
        </pc:spChg>
        <pc:spChg chg="mod">
          <ac:chgData name="Siegbert Rudolph" userId="2af4d44886c067cc" providerId="LiveId" clId="{FF05CEF0-2024-45FE-AC4D-C2C521E11E2B}" dt="2024-03-26T16:04:33.320" v="611" actId="1076"/>
          <ac:spMkLst>
            <pc:docMk/>
            <pc:sldMk cId="2788930907" sldId="887"/>
            <ac:spMk id="5" creationId="{FB333B03-790D-1D10-ACDB-39F6AF7CC584}"/>
          </ac:spMkLst>
        </pc:spChg>
      </pc:sldChg>
      <pc:sldChg chg="delSp modSp mod">
        <pc:chgData name="Siegbert Rudolph" userId="2af4d44886c067cc" providerId="LiveId" clId="{FF05CEF0-2024-45FE-AC4D-C2C521E11E2B}" dt="2024-03-26T16:04:33.336" v="617" actId="1076"/>
        <pc:sldMkLst>
          <pc:docMk/>
          <pc:sldMk cId="2573156209" sldId="888"/>
        </pc:sldMkLst>
        <pc:spChg chg="del mod">
          <ac:chgData name="Siegbert Rudolph" userId="2af4d44886c067cc" providerId="LiveId" clId="{FF05CEF0-2024-45FE-AC4D-C2C521E11E2B}" dt="2024-03-26T16:04:33.320" v="612" actId="478"/>
          <ac:spMkLst>
            <pc:docMk/>
            <pc:sldMk cId="2573156209" sldId="888"/>
            <ac:spMk id="3" creationId="{39CC625E-08D3-7362-9E63-52E6C1258661}"/>
          </ac:spMkLst>
        </pc:spChg>
        <pc:spChg chg="del">
          <ac:chgData name="Siegbert Rudolph" userId="2af4d44886c067cc" providerId="LiveId" clId="{FF05CEF0-2024-45FE-AC4D-C2C521E11E2B}" dt="2023-08-18T15:25:01.987" v="444" actId="478"/>
          <ac:spMkLst>
            <pc:docMk/>
            <pc:sldMk cId="2573156209" sldId="888"/>
            <ac:spMk id="9" creationId="{5AD683E7-34C6-96EC-D9D2-02EA56D6D661}"/>
          </ac:spMkLst>
        </pc:spChg>
        <pc:spChg chg="mod">
          <ac:chgData name="Siegbert Rudolph" userId="2af4d44886c067cc" providerId="LiveId" clId="{FF05CEF0-2024-45FE-AC4D-C2C521E11E2B}" dt="2024-03-26T16:04:33.336" v="617" actId="1076"/>
          <ac:spMkLst>
            <pc:docMk/>
            <pc:sldMk cId="2573156209" sldId="888"/>
            <ac:spMk id="9" creationId="{77B3455A-6F26-9497-4E72-3F4C70A9F0C5}"/>
          </ac:spMkLst>
        </pc:spChg>
      </pc:sldChg>
      <pc:sldChg chg="delSp modSp mod">
        <pc:chgData name="Siegbert Rudolph" userId="2af4d44886c067cc" providerId="LiveId" clId="{FF05CEF0-2024-45FE-AC4D-C2C521E11E2B}" dt="2024-03-26T16:04:33.320" v="605" actId="1076"/>
        <pc:sldMkLst>
          <pc:docMk/>
          <pc:sldMk cId="4220298392" sldId="889"/>
        </pc:sldMkLst>
        <pc:spChg chg="del">
          <ac:chgData name="Siegbert Rudolph" userId="2af4d44886c067cc" providerId="LiveId" clId="{FF05CEF0-2024-45FE-AC4D-C2C521E11E2B}" dt="2023-08-18T15:25:01.972" v="432" actId="478"/>
          <ac:spMkLst>
            <pc:docMk/>
            <pc:sldMk cId="4220298392" sldId="889"/>
            <ac:spMk id="2" creationId="{D31605E4-31A3-7A42-F9DB-8FDE163B33AA}"/>
          </ac:spMkLst>
        </pc:spChg>
        <pc:spChg chg="mod">
          <ac:chgData name="Siegbert Rudolph" userId="2af4d44886c067cc" providerId="LiveId" clId="{FF05CEF0-2024-45FE-AC4D-C2C521E11E2B}" dt="2024-03-26T16:04:33.320" v="605" actId="1076"/>
          <ac:spMkLst>
            <pc:docMk/>
            <pc:sldMk cId="4220298392" sldId="889"/>
            <ac:spMk id="2" creationId="{E4258BB7-008C-B04A-FE76-70C84B0BEC06}"/>
          </ac:spMkLst>
        </pc:spChg>
        <pc:spChg chg="del mod">
          <ac:chgData name="Siegbert Rudolph" userId="2af4d44886c067cc" providerId="LiveId" clId="{FF05CEF0-2024-45FE-AC4D-C2C521E11E2B}" dt="2024-03-26T16:04:33.305" v="600" actId="478"/>
          <ac:spMkLst>
            <pc:docMk/>
            <pc:sldMk cId="4220298392" sldId="889"/>
            <ac:spMk id="3" creationId="{1BA5BE5F-6898-7F30-1D84-0EBE06347D82}"/>
          </ac:spMkLst>
        </pc:spChg>
      </pc:sldChg>
      <pc:sldChg chg="delSp modSp mod">
        <pc:chgData name="Siegbert Rudolph" userId="2af4d44886c067cc" providerId="LiveId" clId="{FF05CEF0-2024-45FE-AC4D-C2C521E11E2B}" dt="2024-03-26T16:04:33.352" v="629" actId="1076"/>
        <pc:sldMkLst>
          <pc:docMk/>
          <pc:sldMk cId="3526349564" sldId="890"/>
        </pc:sldMkLst>
        <pc:spChg chg="del mod">
          <ac:chgData name="Siegbert Rudolph" userId="2af4d44886c067cc" providerId="LiveId" clId="{FF05CEF0-2024-45FE-AC4D-C2C521E11E2B}" dt="2024-03-26T16:04:33.336" v="624" actId="478"/>
          <ac:spMkLst>
            <pc:docMk/>
            <pc:sldMk cId="3526349564" sldId="890"/>
            <ac:spMk id="3" creationId="{F70977C2-A9BB-130D-45BE-49986E926158}"/>
          </ac:spMkLst>
        </pc:spChg>
        <pc:spChg chg="mod">
          <ac:chgData name="Siegbert Rudolph" userId="2af4d44886c067cc" providerId="LiveId" clId="{FF05CEF0-2024-45FE-AC4D-C2C521E11E2B}" dt="2024-03-26T16:04:33.352" v="629" actId="1076"/>
          <ac:spMkLst>
            <pc:docMk/>
            <pc:sldMk cId="3526349564" sldId="890"/>
            <ac:spMk id="5" creationId="{0151488C-DF9B-D198-B91A-BDE21F8D46B1}"/>
          </ac:spMkLst>
        </pc:spChg>
        <pc:spChg chg="del">
          <ac:chgData name="Siegbert Rudolph" userId="2af4d44886c067cc" providerId="LiveId" clId="{FF05CEF0-2024-45FE-AC4D-C2C521E11E2B}" dt="2023-08-18T15:25:02.002" v="456" actId="478"/>
          <ac:spMkLst>
            <pc:docMk/>
            <pc:sldMk cId="3526349564" sldId="890"/>
            <ac:spMk id="5" creationId="{B5044243-6E2B-E58E-CC25-AB260694F4D4}"/>
          </ac:spMkLst>
        </pc:spChg>
      </pc:sldChg>
    </pc:docChg>
  </pc:docChgLst>
  <pc:docChgLst>
    <pc:chgData name="Siegbert Rudolph" userId="2af4d44886c067cc" providerId="LiveId" clId="{DB524459-AAB3-4FB7-A42D-22A8D5E2B5AF}"/>
    <pc:docChg chg="modSld">
      <pc:chgData name="Siegbert Rudolph" userId="2af4d44886c067cc" providerId="LiveId" clId="{DB524459-AAB3-4FB7-A42D-22A8D5E2B5AF}" dt="2024-02-19T14:29:40.642" v="0"/>
      <pc:docMkLst>
        <pc:docMk/>
      </pc:docMkLst>
      <pc:sldChg chg="modAnim">
        <pc:chgData name="Siegbert Rudolph" userId="2af4d44886c067cc" providerId="LiveId" clId="{DB524459-AAB3-4FB7-A42D-22A8D5E2B5AF}" dt="2024-02-19T14:29:40.642" v="0"/>
        <pc:sldMkLst>
          <pc:docMk/>
          <pc:sldMk cId="4148571949" sldId="8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7C992-F810-4DC8-BEAC-208F164F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BCA180-232B-4B38-8954-C34B7F0ED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FB0D-6EED-4701-BACA-DA5B2E76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9568D8-1835-4A55-8DF6-B9946EBA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2D538F-79BA-47FD-B8E7-E1EB47AB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5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461E5-E4D9-410A-B094-ECB7429F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E80973-95A4-4520-BFA8-4A947E68A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494EAD-C04F-4966-A43C-31CAE5F6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1607D5-DA31-46CD-B83B-876953EE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18B4ED-ECA2-4454-991B-48D5E7B9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50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444FAE-63F4-4A4B-9C51-23A724AD3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590D3E-5477-460E-88ED-65DF81087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230081-F562-41E2-BF3A-A4D3DF9C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66ABE4-B256-4D3C-8BB4-0789462D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FEB71F-87B2-4778-B62D-89A0D8DA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30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AE5FC-F444-421C-80B8-A885EABA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203809-7583-400C-BFCD-0F4690898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5EF118-626E-4C1E-B114-F7BA080B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FC1C0-A247-4409-9A3C-E06173B6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5AE5F-AE01-4335-BD44-189D1F3F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79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1CA86-5B58-43B1-B8D6-9162CE88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EE077D-35B5-4B0E-A96D-49D1E315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D2CB2-3601-431C-BACB-E74BF453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630CA7-2C9E-405D-9418-588EB91F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2F807-0B21-4E6B-9A26-9E4503E5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4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D4986-B50E-46FB-B0F8-8D693657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B77A9-F338-4EA5-AC67-CA0101113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FD101D-F5F9-42B7-B54F-E45DEB42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BFE5D1-A89C-4902-B64A-BE038403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5F62CE-338C-476C-9961-289CE4B2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271D0C-5FCA-4D70-AC2C-492AB8B2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12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B109E-48DB-40F7-9B63-8AF4CC97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641E1-A668-454F-A423-D2F58DD6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70B0C0-BF7C-419E-9BC7-3024C8626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85CD6A-E40D-4B3E-AD1B-D8A96E4FD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03673D-4B64-47C5-9CA5-5E8645BD1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21076B-5F98-459F-B4B5-11F51584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75D0F9-C820-4B53-92BD-7C2AFB45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F317A9-0D04-49B9-9424-91A785B7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37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A1FE5-E9A1-4694-8931-B0098419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0FDF16-F8CF-45E8-898F-0E75DE8D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4807C9-627B-46F3-B698-00AD0DCF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3FCEC5-5073-45AA-9AA1-C12F340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8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B86A09-F7F9-4585-9405-AAF1E8AA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983C1-4FF2-4B89-BB85-F022FA92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42D919-0DCA-41D9-9DB7-E62885B4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4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259BB-13E8-4198-BED0-97AC1EDD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C0E267-6C4D-49E0-860E-F39F8100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91E6D4-F95B-4A47-B5A8-BFD630D3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33849B-A7D2-4B44-9F80-A57D115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BCC8A5-4A0E-43BF-A00E-6EC7507A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10E802-0AE1-4EE9-BBDD-EACB73DA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0B9F6-CECE-4791-853A-E3C8B235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7F040E-CFF4-4A75-907A-95C85D996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CCAA2-9E15-42E1-9A51-E0F88B565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B3A43F-A27B-482C-9379-4B2A3C7A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F36937-224D-4F52-9F7B-2A45E13A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6BE3DE-0655-4577-A2DA-B2CE11A0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5A09D56-65DE-40F2-9093-626E18B9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572FD6-3215-4F8C-8551-758D4B490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78852A-EA1B-4E2A-B529-B42BA3C6F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062B-693F-4398-B595-4F6D1AF52716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72C001-B4C5-4D48-A1E8-51B140780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590F99-E0BD-4280-B6DD-634B3339C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3884-225A-49E1-8CA5-A7348F4515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0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derlesekochde.h5p.com/content/1291942344991394797" TargetMode="External"/><Relationship Id="rId2" Type="http://schemas.openxmlformats.org/officeDocument/2006/relationships/hyperlink" Target="http://www.der-lesekoch.d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b-oldenburg.d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30" name="Textfeld 36">
            <a:extLst>
              <a:ext uri="{FF2B5EF4-FFF2-40B4-BE49-F238E27FC236}">
                <a16:creationId xmlns:a16="http://schemas.microsoft.com/office/drawing/2014/main" id="{C1155C46-A084-43C5-8280-570E23F8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1436B4-8CC4-4F6D-9FAA-6D11CBAD935C}"/>
              </a:ext>
            </a:extLst>
          </p:cNvPr>
          <p:cNvSpPr txBox="1"/>
          <p:nvPr/>
        </p:nvSpPr>
        <p:spPr>
          <a:xfrm>
            <a:off x="2199444" y="2782669"/>
            <a:ext cx="7421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Sicherheit beim Lesen gewinnen</a:t>
            </a:r>
            <a:endParaRPr kumimoji="0" lang="de-DE" altLang="de-DE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9A27F4-508F-4F4C-A41F-4E2CA188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372" y="4466402"/>
            <a:ext cx="3669594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de-DE" sz="1600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 algn="ctr" eaLnBrk="0" hangingPunct="0">
              <a:defRPr/>
            </a:pPr>
            <a:r>
              <a:rPr lang="de-DE" sz="1600" b="1" i="1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 algn="ctr" eaLnBrk="0" hangingPunct="0">
              <a:defRPr/>
            </a:pPr>
            <a:r>
              <a:rPr lang="de-DE" sz="1600" b="1" i="1" dirty="0">
                <a:solidFill>
                  <a:srgbClr val="FF0000"/>
                </a:solidFill>
                <a:latin typeface="Trebuchet MS" pitchFamily="34" charset="0"/>
              </a:rPr>
              <a:t>Mit einem Klick geht es weiter!</a:t>
            </a:r>
          </a:p>
          <a:p>
            <a:pPr algn="ctr" eaLnBrk="0" hangingPunct="0">
              <a:defRPr/>
            </a:pPr>
            <a:r>
              <a:rPr lang="de-DE" sz="1600" b="1" i="1" dirty="0">
                <a:solidFill>
                  <a:prstClr val="black"/>
                </a:solidFill>
                <a:latin typeface="Trebuchet MS" pitchFamily="34" charset="0"/>
              </a:rPr>
              <a:t>Läuft auch mit PowerPoint-Viewer! </a:t>
            </a:r>
          </a:p>
          <a:p>
            <a:pPr algn="ctr" eaLnBrk="0" hangingPunct="0">
              <a:defRPr/>
            </a:pPr>
            <a:r>
              <a:rPr lang="de-DE" sz="1600" b="1" i="1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142E18-A391-1407-90EA-6428DA505E5D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</a:t>
            </a:r>
          </a:p>
        </p:txBody>
      </p:sp>
    </p:spTree>
    <p:extLst>
      <p:ext uri="{BB962C8B-B14F-4D97-AF65-F5344CB8AC3E}">
        <p14:creationId xmlns:p14="http://schemas.microsoft.com/office/powerpoint/2010/main" val="330765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feld 65">
            <a:extLst>
              <a:ext uri="{FF2B5EF4-FFF2-40B4-BE49-F238E27FC236}">
                <a16:creationId xmlns:a16="http://schemas.microsoft.com/office/drawing/2014/main" id="{E09E249F-EBE4-4E89-9AB7-3288F2286A57}"/>
              </a:ext>
            </a:extLst>
          </p:cNvPr>
          <p:cNvSpPr txBox="1"/>
          <p:nvPr/>
        </p:nvSpPr>
        <p:spPr>
          <a:xfrm>
            <a:off x="1679194" y="2450162"/>
            <a:ext cx="102413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Die Regel lautet: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Folgt auf den Vokal nur ein oder kein Konsonant, dann klingt der Vokal gedehnt.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Wenn zwei oder mehr Konsonanten auf den Vokal folgen, klingt er nur kurz!</a:t>
            </a:r>
            <a:endParaRPr lang="de-DE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00AB32B-72B6-4E15-9D7D-0A7FA4570F9E}"/>
              </a:ext>
            </a:extLst>
          </p:cNvPr>
          <p:cNvSpPr txBox="1"/>
          <p:nvPr/>
        </p:nvSpPr>
        <p:spPr>
          <a:xfrm>
            <a:off x="469405" y="1193617"/>
            <a:ext cx="42472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Aha! Bei Gabe klingt das a lang,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16998EC-4F79-4CDD-879F-A212CF9DD6D4}"/>
              </a:ext>
            </a:extLst>
          </p:cNvPr>
          <p:cNvSpPr txBox="1"/>
          <p:nvPr/>
        </p:nvSpPr>
        <p:spPr>
          <a:xfrm>
            <a:off x="2996588" y="6131610"/>
            <a:ext cx="75731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Auf der nächsten Seite wird es komplizierter!</a:t>
            </a:r>
            <a:endParaRPr lang="de-DE" dirty="0"/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3E56AEF8-227A-45AA-966D-82C8D7B5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49" y="3871922"/>
            <a:ext cx="279756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Noch zwei Beispiele: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967E378-38C9-4530-BEDB-5B58E65F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1151336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rebuchet MS" pitchFamily="34" charset="0"/>
              </a:rPr>
              <a:t>G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35C79B96-D269-4124-A077-0BF018A8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240" y="1151336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E0535E2-F704-4158-87D4-09D65566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234" y="115133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C5432FD-F1A2-44B2-B56A-94B41807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002" y="1151336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0E496F1-AA2B-41FD-A429-B7761FF8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1780241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G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83E70AB-3321-4820-9B46-44882F09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274" y="1780241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021DA34A-DF01-4832-8213-968869BC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070" y="1777732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2F1FB5C-4182-4E85-A60E-73C4E17C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699" y="178024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F8C364C-077E-4F85-9778-C5F203EBD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603" y="1780241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E7BC04B6-8B24-424B-9500-68A7A035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3822319"/>
            <a:ext cx="391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0BB2802-84CD-4807-A1D4-07B4FEB7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223" y="3822319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ü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4DE555B-2B51-49B8-9868-ABAB2BC2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68" y="38223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DC3FD43-5BA8-41DC-8409-3E68045A2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104" y="3822319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DC1CFA4D-41DF-47E0-AC1E-84FAEE28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4456316"/>
            <a:ext cx="391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E2729C38-ABA0-4F5A-B8D9-B6A95AFC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223" y="4456316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u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A7C902DE-DF8B-4419-B605-73C5B5818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47" y="445631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d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38C1A244-D3D8-439F-A949-6948F1D3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679" y="4456316"/>
            <a:ext cx="75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n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6A7E22E9-66E2-4872-9B12-E0BEC6FA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43" y="4456316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83" name="Rechteck 182">
            <a:extLst>
              <a:ext uri="{FF2B5EF4-FFF2-40B4-BE49-F238E27FC236}">
                <a16:creationId xmlns:a16="http://schemas.microsoft.com/office/drawing/2014/main" id="{6B8CA4B5-B138-41C5-8A34-908261C91830}"/>
              </a:ext>
            </a:extLst>
          </p:cNvPr>
          <p:cNvSpPr/>
          <p:nvPr/>
        </p:nvSpPr>
        <p:spPr>
          <a:xfrm>
            <a:off x="6065024" y="1839080"/>
            <a:ext cx="707716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84" name="Rechteck 183">
            <a:extLst>
              <a:ext uri="{FF2B5EF4-FFF2-40B4-BE49-F238E27FC236}">
                <a16:creationId xmlns:a16="http://schemas.microsoft.com/office/drawing/2014/main" id="{6D8B974C-C064-4124-BE74-AAA8FC7EDD83}"/>
              </a:ext>
            </a:extLst>
          </p:cNvPr>
          <p:cNvSpPr/>
          <p:nvPr/>
        </p:nvSpPr>
        <p:spPr>
          <a:xfrm>
            <a:off x="6084946" y="4515681"/>
            <a:ext cx="662787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99" name="Pfeil: nach links 198">
            <a:extLst>
              <a:ext uri="{FF2B5EF4-FFF2-40B4-BE49-F238E27FC236}">
                <a16:creationId xmlns:a16="http://schemas.microsoft.com/office/drawing/2014/main" id="{6399A916-BEB5-4969-837D-085DB0357C8A}"/>
              </a:ext>
            </a:extLst>
          </p:cNvPr>
          <p:cNvSpPr/>
          <p:nvPr/>
        </p:nvSpPr>
        <p:spPr>
          <a:xfrm>
            <a:off x="5939492" y="1884843"/>
            <a:ext cx="101350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00" name="Pfeil: nach links 199">
            <a:extLst>
              <a:ext uri="{FF2B5EF4-FFF2-40B4-BE49-F238E27FC236}">
                <a16:creationId xmlns:a16="http://schemas.microsoft.com/office/drawing/2014/main" id="{CB3FDCDC-C354-4A8C-A74D-DB3DDB908B3C}"/>
              </a:ext>
            </a:extLst>
          </p:cNvPr>
          <p:cNvSpPr/>
          <p:nvPr/>
        </p:nvSpPr>
        <p:spPr>
          <a:xfrm>
            <a:off x="5955824" y="4564531"/>
            <a:ext cx="101350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258C6C7-4B0E-4146-8F85-3D322836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648" y="1901105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903C55C-AC6D-4518-A860-3338E8A6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254" y="1198729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8CCCCD1-0191-4975-8C05-2C05A7BC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149" y="4586274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19B359A-6C69-4A75-B522-2FC1419E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562" y="3903141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9FE2D18A-5E22-4A09-A82A-F91F3153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27B03F28-C92A-4CA1-BD7B-5029D820C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76" name="Textfeld 36">
            <a:extLst>
              <a:ext uri="{FF2B5EF4-FFF2-40B4-BE49-F238E27FC236}">
                <a16:creationId xmlns:a16="http://schemas.microsoft.com/office/drawing/2014/main" id="{249FB196-9D02-4A1E-8D34-86A8E41F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49" y="3871922"/>
            <a:ext cx="279756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Noch zwei Beispiele:</a:t>
            </a:r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0E5E241C-9D38-4B9B-9CA7-460A9F98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7A4E57AB-B5C2-472C-9D3B-D1FAD5D5203C}"/>
              </a:ext>
            </a:extLst>
          </p:cNvPr>
          <p:cNvSpPr txBox="1"/>
          <p:nvPr/>
        </p:nvSpPr>
        <p:spPr>
          <a:xfrm>
            <a:off x="3558448" y="6131610"/>
            <a:ext cx="70112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200" dirty="0">
                <a:solidFill>
                  <a:srgbClr val="00B050"/>
                </a:solidFill>
                <a:latin typeface="Trebuchet MS" pitchFamily="34" charset="0"/>
              </a:rPr>
              <a:t>Auf der nächsten Seite wird es komplizierter!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DCD25B3-267C-401F-9417-691DF4D37CD6}"/>
              </a:ext>
            </a:extLst>
          </p:cNvPr>
          <p:cNvSpPr txBox="1"/>
          <p:nvPr/>
        </p:nvSpPr>
        <p:spPr>
          <a:xfrm>
            <a:off x="7591678" y="1167044"/>
            <a:ext cx="43258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Bei Gabe folgt ein Konsonant,</a:t>
            </a:r>
            <a:r>
              <a:rPr lang="de-DE" alt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 bei Garbe folgen zwei Mitlaute.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Der zweite drückt auf den Vokal!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3293C4E-EAE0-47EC-8C0D-13D2A79F332B}"/>
              </a:ext>
            </a:extLst>
          </p:cNvPr>
          <p:cNvSpPr txBox="1"/>
          <p:nvPr/>
        </p:nvSpPr>
        <p:spPr>
          <a:xfrm>
            <a:off x="7351139" y="1167044"/>
            <a:ext cx="45663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Bei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Gabe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folgt ein Konsonant,</a:t>
            </a:r>
          </a:p>
          <a:p>
            <a:pPr algn="r"/>
            <a:r>
              <a:rPr lang="de-DE" sz="2200" dirty="0">
                <a:solidFill>
                  <a:srgbClr val="00B050"/>
                </a:solidFill>
                <a:latin typeface="Trebuchet MS" pitchFamily="34" charset="0"/>
              </a:rPr>
              <a:t>bei </a:t>
            </a:r>
            <a:r>
              <a:rPr lang="de-DE" sz="2200" dirty="0">
                <a:latin typeface="Trebuchet MS" pitchFamily="34" charset="0"/>
              </a:rPr>
              <a:t>Garbe</a:t>
            </a:r>
            <a:r>
              <a:rPr lang="de-DE" sz="2200" dirty="0">
                <a:solidFill>
                  <a:srgbClr val="00B050"/>
                </a:solidFill>
                <a:latin typeface="Trebuchet MS" pitchFamily="34" charset="0"/>
              </a:rPr>
              <a:t> folgen zwei Mitlaute.</a:t>
            </a:r>
          </a:p>
          <a:p>
            <a:pPr algn="r"/>
            <a:r>
              <a:rPr lang="de-DE" sz="2200" dirty="0">
                <a:solidFill>
                  <a:srgbClr val="00B050"/>
                </a:solidFill>
                <a:latin typeface="Trebuchet MS" pitchFamily="34" charset="0"/>
              </a:rPr>
              <a:t>Der zweite drückt auf den Vokal!</a:t>
            </a:r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2B46C17-220F-4F74-868E-5C062CA9CAE5}"/>
              </a:ext>
            </a:extLst>
          </p:cNvPr>
          <p:cNvSpPr txBox="1"/>
          <p:nvPr/>
        </p:nvSpPr>
        <p:spPr>
          <a:xfrm>
            <a:off x="4191771" y="247251"/>
            <a:ext cx="77257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Es kommt auf die Konsonanten (Mitlaute) an, die auf den Vokal folgen! Wir schauen uns zwei Wörter an:</a:t>
            </a:r>
            <a:endParaRPr lang="de-DE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32EAF04-DF4E-4CAC-BF5F-CD4D6B391C47}"/>
              </a:ext>
            </a:extLst>
          </p:cNvPr>
          <p:cNvSpPr txBox="1"/>
          <p:nvPr/>
        </p:nvSpPr>
        <p:spPr>
          <a:xfrm>
            <a:off x="3883013" y="247251"/>
            <a:ext cx="803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 kommt auf die Konsonanten (Mitlaute)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an, die auf den Vokal folgen! Wir schauen uns zwei Wörter an:</a:t>
            </a:r>
            <a:endParaRPr lang="de-DE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E710067-20F5-4BFD-8348-6549ED6EFBAD}"/>
              </a:ext>
            </a:extLst>
          </p:cNvPr>
          <p:cNvSpPr txBox="1"/>
          <p:nvPr/>
        </p:nvSpPr>
        <p:spPr>
          <a:xfrm>
            <a:off x="469405" y="1193617"/>
            <a:ext cx="42275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Aha! Bei </a:t>
            </a:r>
            <a:r>
              <a:rPr lang="de-DE" altLang="de-DE" sz="2200" dirty="0">
                <a:latin typeface="Trebuchet MS" pitchFamily="34" charset="0"/>
              </a:rPr>
              <a:t>Gabe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 klingt das a lang, 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FBA9771-69A5-4E9E-8C5C-A526092B4F3E}"/>
              </a:ext>
            </a:extLst>
          </p:cNvPr>
          <p:cNvSpPr txBox="1"/>
          <p:nvPr/>
        </p:nvSpPr>
        <p:spPr>
          <a:xfrm>
            <a:off x="1392335" y="2450162"/>
            <a:ext cx="10528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Die Regel lautet:</a:t>
            </a:r>
          </a:p>
          <a:p>
            <a:pPr algn="r"/>
            <a:r>
              <a:rPr lang="de-DE" altLang="de-DE" sz="2200" noProof="0" dirty="0">
                <a:solidFill>
                  <a:srgbClr val="00B050"/>
                </a:solidFill>
                <a:latin typeface="Trebuchet MS" pitchFamily="34" charset="0"/>
              </a:rPr>
              <a:t>Folgt auf den Vokal nur ein oder kein Konsonant, dann klingt der Vokal gedehnt.</a:t>
            </a:r>
          </a:p>
          <a:p>
            <a:pPr algn="r"/>
            <a:r>
              <a:rPr kumimoji="0" lang="de-DE" altLang="de-DE" sz="2200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</a:rPr>
              <a:t>Wenn</a:t>
            </a:r>
            <a:r>
              <a:rPr kumimoji="0" lang="de-DE" altLang="de-DE" sz="2200" i="0" u="none" strike="noStrike" kern="1200" cap="none" spc="0" normalizeH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</a:rPr>
              <a:t> zwei oder mehr Konsonanten auf den Vokal folgen, klingt er nur kurz!</a:t>
            </a:r>
            <a:endParaRPr kumimoji="0" lang="de-DE" altLang="de-DE" sz="22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0C179D-1CBB-F5A6-A540-6139B5C4269E}"/>
              </a:ext>
            </a:extLst>
          </p:cNvPr>
          <p:cNvSpPr txBox="1"/>
          <p:nvPr/>
        </p:nvSpPr>
        <p:spPr>
          <a:xfrm>
            <a:off x="1437163" y="5130711"/>
            <a:ext cx="92761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Klar! Bei Rübe klingt der Vokal ü lang!</a:t>
            </a:r>
          </a:p>
          <a:p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Bei Runde klingt der Vokal kurz, weil da mehr als ein Konsonant folgt!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7BCE46-65F3-BF85-7594-344DCA26C59A}"/>
              </a:ext>
            </a:extLst>
          </p:cNvPr>
          <p:cNvSpPr txBox="1"/>
          <p:nvPr/>
        </p:nvSpPr>
        <p:spPr>
          <a:xfrm>
            <a:off x="1437163" y="5133703"/>
            <a:ext cx="9058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Klar! Bei </a:t>
            </a:r>
            <a:r>
              <a:rPr lang="de-DE" altLang="de-DE" sz="2200" dirty="0">
                <a:latin typeface="Trebuchet MS" pitchFamily="34" charset="0"/>
              </a:rPr>
              <a:t>Rübe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 klingt der Vokal ü lang! </a:t>
            </a:r>
          </a:p>
          <a:p>
            <a:pPr eaLnBrk="0" hangingPunct="0">
              <a:spcBef>
                <a:spcPct val="0"/>
              </a:spcBef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Bei </a:t>
            </a:r>
            <a:r>
              <a:rPr lang="de-DE" altLang="de-DE" sz="2200" dirty="0">
                <a:latin typeface="Trebuchet MS" pitchFamily="34" charset="0"/>
              </a:rPr>
              <a:t>Runde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 klingt der Vokal kurz, weil da mehr als ein Konsonant folgt!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F13DB1-C842-D32F-9064-F098FBA546A2}"/>
              </a:ext>
            </a:extLst>
          </p:cNvPr>
          <p:cNvSpPr txBox="1"/>
          <p:nvPr/>
        </p:nvSpPr>
        <p:spPr>
          <a:xfrm>
            <a:off x="465911" y="1833677"/>
            <a:ext cx="42472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und bei Garbe kurz!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890AC8-B6A5-C74D-7609-D45A878D9C1E}"/>
              </a:ext>
            </a:extLst>
          </p:cNvPr>
          <p:cNvSpPr txBox="1"/>
          <p:nvPr/>
        </p:nvSpPr>
        <p:spPr>
          <a:xfrm>
            <a:off x="455612" y="1833677"/>
            <a:ext cx="42275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de-DE" sz="2200" dirty="0">
                <a:solidFill>
                  <a:schemeClr val="accent1"/>
                </a:solidFill>
                <a:latin typeface="Trebuchet MS" pitchFamily="34" charset="0"/>
              </a:rPr>
              <a:t>und bei </a:t>
            </a:r>
            <a:r>
              <a:rPr lang="de-DE" sz="2200" dirty="0">
                <a:latin typeface="Trebuchet MS" pitchFamily="34" charset="0"/>
              </a:rPr>
              <a:t>Garbe</a:t>
            </a:r>
            <a:r>
              <a:rPr lang="de-DE" sz="2200" dirty="0">
                <a:solidFill>
                  <a:schemeClr val="accent1"/>
                </a:solidFill>
                <a:latin typeface="Trebuchet MS" pitchFamily="34" charset="0"/>
              </a:rPr>
              <a:t> kurz!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D693B5-4DE6-65F1-AA31-87E9C1A55DB7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2902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95" grpId="0"/>
      <p:bldP spid="81" grpId="0"/>
      <p:bldP spid="63" grpId="0" autoUpdateAnimBg="0"/>
      <p:bldP spid="73" grpId="0" autoUpdateAnimBg="0"/>
      <p:bldP spid="74" grpId="0" autoUpdateAnimBg="0"/>
      <p:bldP spid="75" grpId="0" autoUpdateAnimBg="0"/>
      <p:bldP spid="84" grpId="0" autoUpdateAnimBg="0"/>
      <p:bldP spid="86" grpId="0" autoUpdateAnimBg="0"/>
      <p:bldP spid="87" grpId="0" autoUpdateAnimBg="0"/>
      <p:bldP spid="88" grpId="0" autoUpdateAnimBg="0"/>
      <p:bldP spid="89" grpId="0" autoUpdateAnimBg="0"/>
      <p:bldP spid="97" grpId="0" autoUpdateAnimBg="0"/>
      <p:bldP spid="99" grpId="0" autoUpdateAnimBg="0"/>
      <p:bldP spid="100" grpId="0" autoUpdateAnimBg="0"/>
      <p:bldP spid="101" grpId="0" autoUpdateAnimBg="0"/>
      <p:bldP spid="110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83" grpId="0" animBg="1" autoUpdateAnimBg="0"/>
      <p:bldP spid="184" grpId="0" animBg="1" autoUpdateAnimBg="0"/>
      <p:bldP spid="199" grpId="0" animBg="1"/>
      <p:bldP spid="200" grpId="0" animBg="1"/>
      <p:bldP spid="46" grpId="0" autoUpdateAnimBg="0"/>
      <p:bldP spid="47" grpId="0" autoUpdateAnimBg="0"/>
      <p:bldP spid="53" grpId="0" autoUpdateAnimBg="0"/>
      <p:bldP spid="54" grpId="0" autoUpdateAnimBg="0"/>
      <p:bldP spid="76" grpId="0"/>
      <p:bldP spid="94" grpId="0"/>
      <p:bldP spid="57" grpId="0"/>
      <p:bldP spid="58" grpId="0"/>
      <p:bldP spid="60" grpId="0"/>
      <p:bldP spid="61" grpId="0"/>
      <p:bldP spid="62" grpId="0"/>
      <p:bldP spid="64" grpId="0"/>
      <p:bldP spid="5" grpId="0"/>
      <p:bldP spid="6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feld 65">
            <a:extLst>
              <a:ext uri="{FF2B5EF4-FFF2-40B4-BE49-F238E27FC236}">
                <a16:creationId xmlns:a16="http://schemas.microsoft.com/office/drawing/2014/main" id="{E09E249F-EBE4-4E89-9AB7-3288F2286A57}"/>
              </a:ext>
            </a:extLst>
          </p:cNvPr>
          <p:cNvSpPr txBox="1"/>
          <p:nvPr/>
        </p:nvSpPr>
        <p:spPr>
          <a:xfrm>
            <a:off x="188363" y="2160424"/>
            <a:ext cx="452456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brauchen einen zweiten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Konsonanten</a:t>
            </a:r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, der das o kurz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klingen lässt.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Das ist die </a:t>
            </a:r>
            <a:r>
              <a:rPr lang="de-DE" sz="2200" b="1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Mitlautverdoppelung!</a:t>
            </a:r>
          </a:p>
          <a:p>
            <a:pPr algn="r"/>
            <a:r>
              <a:rPr lang="de-DE" sz="2200" b="1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Noch ein Beispiel:</a:t>
            </a:r>
            <a:endParaRPr lang="de-DE" b="1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00AB32B-72B6-4E15-9D7D-0A7FA4570F9E}"/>
              </a:ext>
            </a:extLst>
          </p:cNvPr>
          <p:cNvSpPr txBox="1"/>
          <p:nvPr/>
        </p:nvSpPr>
        <p:spPr>
          <a:xfrm>
            <a:off x="580904" y="1418968"/>
            <a:ext cx="4134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Einmal aber klingt das o lang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und einmal kurz.</a:t>
            </a:r>
            <a:endParaRPr lang="de-DE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16998EC-4F79-4CDD-879F-A212CF9DD6D4}"/>
              </a:ext>
            </a:extLst>
          </p:cNvPr>
          <p:cNvSpPr txBox="1"/>
          <p:nvPr/>
        </p:nvSpPr>
        <p:spPr>
          <a:xfrm>
            <a:off x="1510852" y="6285848"/>
            <a:ext cx="90588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machen noch ein paar Beispiele, damit du da ganz sicher wirst!</a:t>
            </a:r>
            <a:endParaRPr lang="de-DE" dirty="0"/>
          </a:p>
        </p:txBody>
      </p:sp>
      <p:sp>
        <p:nvSpPr>
          <p:cNvPr id="83" name="Textfeld 36">
            <a:extLst>
              <a:ext uri="{FF2B5EF4-FFF2-40B4-BE49-F238E27FC236}">
                <a16:creationId xmlns:a16="http://schemas.microsoft.com/office/drawing/2014/main" id="{452261E2-02B7-4BEC-8DAA-5F194F52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51" y="4788973"/>
            <a:ext cx="858106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Und von der Länge des Klangs hängt die Bedeutung des Wortes ab.</a:t>
            </a:r>
          </a:p>
        </p:txBody>
      </p:sp>
      <p:sp>
        <p:nvSpPr>
          <p:cNvPr id="79" name="Textfeld 36">
            <a:extLst>
              <a:ext uri="{FF2B5EF4-FFF2-40B4-BE49-F238E27FC236}">
                <a16:creationId xmlns:a16="http://schemas.microsoft.com/office/drawing/2014/main" id="{BA70B039-AA79-419E-B76A-3E5D2052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51" y="3975161"/>
            <a:ext cx="979646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Klar!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Ob der Vokal, hier das o, kurz klingt, hängt von den Konsonanten danach ab.</a:t>
            </a:r>
          </a:p>
        </p:txBody>
      </p:sp>
      <p:sp>
        <p:nvSpPr>
          <p:cNvPr id="80" name="Textfeld 36">
            <a:extLst>
              <a:ext uri="{FF2B5EF4-FFF2-40B4-BE49-F238E27FC236}">
                <a16:creationId xmlns:a16="http://schemas.microsoft.com/office/drawing/2014/main" id="{C4A4A9A2-9904-454C-BE72-1460A9FA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51" y="5321907"/>
            <a:ext cx="843371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Und den doppelten Buchstaben brauche ich nur einmal zu lesen.</a:t>
            </a: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3E56AEF8-227A-45AA-966D-82C8D7B5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326" y="5854961"/>
            <a:ext cx="100341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Prima!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967E378-38C9-4530-BEDB-5B58E65F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1151336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rebuchet MS" pitchFamily="34" charset="0"/>
              </a:rPr>
              <a:t>R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35C79B96-D269-4124-A077-0BF018A8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495" y="1151336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o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E0535E2-F704-4158-87D4-09D65566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812" y="1151336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C5432FD-F1A2-44B2-B56A-94B41807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852" y="1151336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0E496F1-AA2B-41FD-A429-B7761FF8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1780241"/>
            <a:ext cx="39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83E70AB-3321-4820-9B46-44882F09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495" y="1780241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o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021DA34A-DF01-4832-8213-968869BC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291" y="1777732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2F1FB5C-4182-4E85-A60E-73C4E17C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533" y="178024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F8C364C-077E-4F85-9778-C5F203EBD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573" y="1780241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E7BC04B6-8B24-424B-9500-68A7A035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2720918"/>
            <a:ext cx="391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0BB2802-84CD-4807-A1D4-07B4FEB7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495" y="2720918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o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4DE555B-2B51-49B8-9868-ABAB2BC2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812" y="2720918"/>
            <a:ext cx="482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DC3FD43-5BA8-41DC-8409-3E68045A2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852" y="2720918"/>
            <a:ext cx="373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DC1CFA4D-41DF-47E0-AC1E-84FAEE28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656" y="3354914"/>
            <a:ext cx="391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K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E2729C38-ABA0-4F5A-B8D9-B6A95AFC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495" y="3354914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o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A7C902DE-DF8B-4419-B605-73C5B5818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812" y="3354914"/>
            <a:ext cx="482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38C1A244-D3D8-439F-A949-6948F1D3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731" y="3354914"/>
            <a:ext cx="482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6A7E22E9-66E2-4872-9B12-E0BEC6FA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127" y="3354914"/>
            <a:ext cx="373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83" name="Rechteck 182">
            <a:extLst>
              <a:ext uri="{FF2B5EF4-FFF2-40B4-BE49-F238E27FC236}">
                <a16:creationId xmlns:a16="http://schemas.microsoft.com/office/drawing/2014/main" id="{6B8CA4B5-B138-41C5-8A34-908261C91830}"/>
              </a:ext>
            </a:extLst>
          </p:cNvPr>
          <p:cNvSpPr/>
          <p:nvPr/>
        </p:nvSpPr>
        <p:spPr>
          <a:xfrm>
            <a:off x="6208245" y="1839080"/>
            <a:ext cx="425546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84" name="Rechteck 183">
            <a:extLst>
              <a:ext uri="{FF2B5EF4-FFF2-40B4-BE49-F238E27FC236}">
                <a16:creationId xmlns:a16="http://schemas.microsoft.com/office/drawing/2014/main" id="{6D8B974C-C064-4124-BE74-AAA8FC7EDD83}"/>
              </a:ext>
            </a:extLst>
          </p:cNvPr>
          <p:cNvSpPr/>
          <p:nvPr/>
        </p:nvSpPr>
        <p:spPr>
          <a:xfrm>
            <a:off x="6117998" y="3414279"/>
            <a:ext cx="583856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99" name="Pfeil: nach links 198">
            <a:extLst>
              <a:ext uri="{FF2B5EF4-FFF2-40B4-BE49-F238E27FC236}">
                <a16:creationId xmlns:a16="http://schemas.microsoft.com/office/drawing/2014/main" id="{6399A916-BEB5-4969-837D-085DB0357C8A}"/>
              </a:ext>
            </a:extLst>
          </p:cNvPr>
          <p:cNvSpPr/>
          <p:nvPr/>
        </p:nvSpPr>
        <p:spPr>
          <a:xfrm>
            <a:off x="6082713" y="1884843"/>
            <a:ext cx="101350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00" name="Pfeil: nach links 199">
            <a:extLst>
              <a:ext uri="{FF2B5EF4-FFF2-40B4-BE49-F238E27FC236}">
                <a16:creationId xmlns:a16="http://schemas.microsoft.com/office/drawing/2014/main" id="{CB3FDCDC-C354-4A8C-A74D-DB3DDB908B3C}"/>
              </a:ext>
            </a:extLst>
          </p:cNvPr>
          <p:cNvSpPr/>
          <p:nvPr/>
        </p:nvSpPr>
        <p:spPr>
          <a:xfrm>
            <a:off x="5988875" y="3463129"/>
            <a:ext cx="101350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258C6C7-4B0E-4146-8F85-3D322836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869" y="1934156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903C55C-AC6D-4518-A860-3338E8A6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09" y="1231780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004E555D-C553-4D15-BF3F-263375F07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63"/>
          <a:stretch/>
        </p:blipFill>
        <p:spPr>
          <a:xfrm>
            <a:off x="8036105" y="86101"/>
            <a:ext cx="1105998" cy="152664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442A618-B341-4624-AC4D-47DD5EE4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05" y="1500089"/>
            <a:ext cx="1200904" cy="769441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E8CCCCD1-0191-4975-8C05-2C05A7BC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21" y="3484872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19B359A-6C69-4A75-B522-2FC1419E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834" y="2801740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C4A67E-E86C-4AED-A403-DA0418304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876" y="2434985"/>
            <a:ext cx="906882" cy="9948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6B6AA3C-8857-4C6C-81DB-DFCB3727E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613" y="3135753"/>
            <a:ext cx="803490" cy="881881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FE2D18A-5E22-4A09-A82A-F91F31534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sp>
        <p:nvSpPr>
          <p:cNvPr id="70" name="Textfeld 36">
            <a:extLst>
              <a:ext uri="{FF2B5EF4-FFF2-40B4-BE49-F238E27FC236}">
                <a16:creationId xmlns:a16="http://schemas.microsoft.com/office/drawing/2014/main" id="{6BEDC389-E36A-46FD-AA97-CDA05CCD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51" y="3975161"/>
            <a:ext cx="9966383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Klar!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Ob der Vokal, hier das </a:t>
            </a:r>
            <a:r>
              <a:rPr lang="de-DE" altLang="de-DE" sz="2200" dirty="0">
                <a:latin typeface="Trebuchet MS" pitchFamily="34" charset="0"/>
              </a:rPr>
              <a:t>o,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 kurz klingt, hängt von den Konsonanten danach ab.</a:t>
            </a: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27B03F28-C92A-4CA1-BD7B-5029D820C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72" name="Textfeld 36">
            <a:extLst>
              <a:ext uri="{FF2B5EF4-FFF2-40B4-BE49-F238E27FC236}">
                <a16:creationId xmlns:a16="http://schemas.microsoft.com/office/drawing/2014/main" id="{0392DED8-B002-4E5F-9482-98416F72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51" y="5321907"/>
            <a:ext cx="843371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Und den doppelten Buchstaben brauche ich nur einmal zu lesen.</a:t>
            </a:r>
          </a:p>
        </p:txBody>
      </p:sp>
      <p:sp>
        <p:nvSpPr>
          <p:cNvPr id="76" name="Textfeld 36">
            <a:extLst>
              <a:ext uri="{FF2B5EF4-FFF2-40B4-BE49-F238E27FC236}">
                <a16:creationId xmlns:a16="http://schemas.microsoft.com/office/drawing/2014/main" id="{249FB196-9D02-4A1E-8D34-86A8E41F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327" y="5854961"/>
            <a:ext cx="100341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Prima!</a:t>
            </a:r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0E5E241C-9D38-4B9B-9CA7-460A9F983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82" name="Textfeld 36">
            <a:extLst>
              <a:ext uri="{FF2B5EF4-FFF2-40B4-BE49-F238E27FC236}">
                <a16:creationId xmlns:a16="http://schemas.microsoft.com/office/drawing/2014/main" id="{4A5BB0B1-2724-40A5-830C-EC658A02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551" y="4788973"/>
            <a:ext cx="858106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Und von der Länge des Klangs hängt die Bedeutung des Wortes ab.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7A4E57AB-B5C2-472C-9D3B-D1FAD5D5203C}"/>
              </a:ext>
            </a:extLst>
          </p:cNvPr>
          <p:cNvSpPr txBox="1"/>
          <p:nvPr/>
        </p:nvSpPr>
        <p:spPr>
          <a:xfrm>
            <a:off x="1622257" y="6285848"/>
            <a:ext cx="89474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machen noch ein paar Beispiele, damit du da ganz sicher wirst!</a:t>
            </a:r>
            <a:endParaRPr lang="de-DE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CD477B0-BB65-44F3-9971-287E81EA4639}"/>
              </a:ext>
            </a:extLst>
          </p:cNvPr>
          <p:cNvSpPr txBox="1"/>
          <p:nvPr/>
        </p:nvSpPr>
        <p:spPr>
          <a:xfrm>
            <a:off x="9582738" y="1488149"/>
            <a:ext cx="22776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Lies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mal!</a:t>
            </a:r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0942BF7-8652-4DAD-AE3F-6642C3A5649F}"/>
              </a:ext>
            </a:extLst>
          </p:cNvPr>
          <p:cNvSpPr txBox="1"/>
          <p:nvPr/>
        </p:nvSpPr>
        <p:spPr>
          <a:xfrm>
            <a:off x="9628226" y="1488149"/>
            <a:ext cx="22321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Lies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mal!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DCD25B3-267C-401F-9417-691DF4D37CD6}"/>
              </a:ext>
            </a:extLst>
          </p:cNvPr>
          <p:cNvSpPr txBox="1"/>
          <p:nvPr/>
        </p:nvSpPr>
        <p:spPr>
          <a:xfrm>
            <a:off x="8792635" y="2217335"/>
            <a:ext cx="30927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Punkt und Strich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unter den Vokalen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gibt es in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 echten Texten nicht.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3293C4E-EAE0-47EC-8C0D-13D2A79F332B}"/>
              </a:ext>
            </a:extLst>
          </p:cNvPr>
          <p:cNvSpPr txBox="1"/>
          <p:nvPr/>
        </p:nvSpPr>
        <p:spPr>
          <a:xfrm>
            <a:off x="9005568" y="2217335"/>
            <a:ext cx="2879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Punkt und Strich</a:t>
            </a:r>
          </a:p>
          <a:p>
            <a:pPr algn="r"/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unter den Vokalen</a:t>
            </a:r>
          </a:p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gibt es in</a:t>
            </a:r>
          </a:p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echten 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Texten nicht.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2B46C17-220F-4F74-868E-5C062CA9CAE5}"/>
              </a:ext>
            </a:extLst>
          </p:cNvPr>
          <p:cNvSpPr txBox="1"/>
          <p:nvPr/>
        </p:nvSpPr>
        <p:spPr>
          <a:xfrm>
            <a:off x="661894" y="4699"/>
            <a:ext cx="40727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Die Wörter Robe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(Anwaltskleidung) und Robbe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bestehen aus den gleichen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Buchstaben: R o b und e.</a:t>
            </a:r>
            <a:endParaRPr lang="de-DE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32EAF04-DF4E-4CAC-BF5F-CD4D6B391C47}"/>
              </a:ext>
            </a:extLst>
          </p:cNvPr>
          <p:cNvSpPr txBox="1"/>
          <p:nvPr/>
        </p:nvSpPr>
        <p:spPr>
          <a:xfrm>
            <a:off x="507024" y="4699"/>
            <a:ext cx="4227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Die Wörter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Robe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(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Anwaltskleidung)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und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Robbe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bestehen aus den gleichen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Buchstaben: 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 o b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und 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</a:t>
            </a:r>
            <a:endParaRPr lang="de-DE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E710067-20F5-4BFD-8348-6549ED6EFBAD}"/>
              </a:ext>
            </a:extLst>
          </p:cNvPr>
          <p:cNvSpPr txBox="1"/>
          <p:nvPr/>
        </p:nvSpPr>
        <p:spPr>
          <a:xfrm>
            <a:off x="487488" y="1418968"/>
            <a:ext cx="4227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Einmal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aber klingt das 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lang und einmal kurz.</a:t>
            </a:r>
            <a:endParaRPr lang="de-DE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FBA9771-69A5-4E9E-8C5C-A526092B4F3E}"/>
              </a:ext>
            </a:extLst>
          </p:cNvPr>
          <p:cNvSpPr txBox="1"/>
          <p:nvPr/>
        </p:nvSpPr>
        <p:spPr>
          <a:xfrm>
            <a:off x="-2271" y="2154913"/>
            <a:ext cx="471506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brauchen einen zweiten Konsonanten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, der das </a:t>
            </a:r>
            <a:r>
              <a:rPr lang="de-DE" altLang="de-DE" sz="2200" dirty="0">
                <a:latin typeface="Trebuchet MS" pitchFamily="34" charset="0"/>
              </a:rPr>
              <a:t>o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kurz</a:t>
            </a:r>
          </a:p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klingen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lässt.</a:t>
            </a:r>
          </a:p>
          <a:p>
            <a:pPr algn="r"/>
            <a:r>
              <a:rPr lang="de-DE" altLang="de-DE" sz="2200" baseline="0" dirty="0">
                <a:solidFill>
                  <a:srgbClr val="00B050"/>
                </a:solidFill>
                <a:latin typeface="Trebuchet MS" pitchFamily="34" charset="0"/>
              </a:rPr>
              <a:t>Das ist die </a:t>
            </a:r>
            <a:r>
              <a:rPr lang="de-DE" altLang="de-DE" sz="2200" b="1" baseline="0" dirty="0">
                <a:solidFill>
                  <a:srgbClr val="00B050"/>
                </a:solidFill>
                <a:latin typeface="Trebuchet MS" pitchFamily="34" charset="0"/>
              </a:rPr>
              <a:t>Mitlautverdoppelung!</a:t>
            </a:r>
          </a:p>
          <a:p>
            <a:pPr algn="r"/>
            <a:r>
              <a:rPr kumimoji="0" lang="de-DE" altLang="de-DE" sz="2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</a:rPr>
              <a:t>Noch ein Beispiel:</a:t>
            </a:r>
            <a:endParaRPr kumimoji="0" lang="de-DE" altLang="de-DE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51488C-DF9B-D198-B91A-BDE21F8D46B1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35263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5" grpId="0"/>
      <p:bldP spid="95" grpId="0"/>
      <p:bldP spid="83" grpId="0"/>
      <p:bldP spid="79" grpId="0"/>
      <p:bldP spid="80" grpId="0"/>
      <p:bldP spid="81" grpId="0"/>
      <p:bldP spid="63" grpId="0" autoUpdateAnimBg="0"/>
      <p:bldP spid="73" grpId="0" autoUpdateAnimBg="0"/>
      <p:bldP spid="74" grpId="0" autoUpdateAnimBg="0"/>
      <p:bldP spid="75" grpId="0" autoUpdateAnimBg="0"/>
      <p:bldP spid="84" grpId="0" autoUpdateAnimBg="0"/>
      <p:bldP spid="86" grpId="0" autoUpdateAnimBg="0"/>
      <p:bldP spid="87" grpId="0" autoUpdateAnimBg="0"/>
      <p:bldP spid="88" grpId="0" autoUpdateAnimBg="0"/>
      <p:bldP spid="89" grpId="0" autoUpdateAnimBg="0"/>
      <p:bldP spid="97" grpId="0" autoUpdateAnimBg="0"/>
      <p:bldP spid="99" grpId="0" autoUpdateAnimBg="0"/>
      <p:bldP spid="100" grpId="0" autoUpdateAnimBg="0"/>
      <p:bldP spid="101" grpId="0" autoUpdateAnimBg="0"/>
      <p:bldP spid="110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83" grpId="0" animBg="1" autoUpdateAnimBg="0"/>
      <p:bldP spid="184" grpId="0" animBg="1" autoUpdateAnimBg="0"/>
      <p:bldP spid="199" grpId="0" animBg="1"/>
      <p:bldP spid="200" grpId="0" animBg="1"/>
      <p:bldP spid="46" grpId="0" autoUpdateAnimBg="0"/>
      <p:bldP spid="47" grpId="0" autoUpdateAnimBg="0"/>
      <p:bldP spid="53" grpId="0" autoUpdateAnimBg="0"/>
      <p:bldP spid="54" grpId="0" autoUpdateAnimBg="0"/>
      <p:bldP spid="70" grpId="0"/>
      <p:bldP spid="72" grpId="0"/>
      <p:bldP spid="76" grpId="0"/>
      <p:bldP spid="82" grpId="0"/>
      <p:bldP spid="94" grpId="0"/>
      <p:bldP spid="50" grpId="0"/>
      <p:bldP spid="56" grpId="0"/>
      <p:bldP spid="57" grpId="0"/>
      <p:bldP spid="58" grpId="0"/>
      <p:bldP spid="60" grpId="0"/>
      <p:bldP spid="61" grpId="0"/>
      <p:bldP spid="62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36">
            <a:extLst>
              <a:ext uri="{FF2B5EF4-FFF2-40B4-BE49-F238E27FC236}">
                <a16:creationId xmlns:a16="http://schemas.microsoft.com/office/drawing/2014/main" id="{E9F5D4B8-08BF-0D9A-C68D-08E6AF05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720" y="1919594"/>
            <a:ext cx="345639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Die Luke hat ein langes a.</a:t>
            </a:r>
          </a:p>
        </p:txBody>
      </p:sp>
      <p:sp>
        <p:nvSpPr>
          <p:cNvPr id="58" name="Textfeld 36">
            <a:extLst>
              <a:ext uri="{FF2B5EF4-FFF2-40B4-BE49-F238E27FC236}">
                <a16:creationId xmlns:a16="http://schemas.microsoft.com/office/drawing/2014/main" id="{F6D3C5B9-3BBF-416B-980A-5E6814C1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344" y="5383648"/>
            <a:ext cx="869545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 das z bei uns wie </a:t>
            </a:r>
            <a:r>
              <a:rPr lang="de-DE" altLang="de-DE" sz="2200" i="1" dirty="0" err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ts</a:t>
            </a:r>
            <a:r>
              <a:rPr lang="de-DE" altLang="de-DE" sz="2200" i="1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klingt, wird oft fehlerhaft </a:t>
            </a:r>
            <a:r>
              <a:rPr lang="de-DE" altLang="de-DE" sz="2200" dirty="0" err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tz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geschrieben.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 err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tz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ist aber eine Verdoppelung und kommt nur nach kurzen Vokalen.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 err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ie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ist ein langer Vokal, danach wird nie verdoppelt!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6967E378-38C9-4530-BEDB-5B58E65F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629" y="678357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Trebuchet MS" pitchFamily="34" charset="0"/>
              </a:rPr>
              <a:t>G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35C79B96-D269-4124-A077-0BF018A8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00" y="678357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E0535E2-F704-4158-87D4-09D65566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71" y="678357"/>
            <a:ext cx="330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C5432FD-F1A2-44B2-B56A-94B41807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242" y="678357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0E496F1-AA2B-41FD-A429-B7761FF8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629" y="1307262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G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D83E70AB-3321-4820-9B46-44882F09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00" y="1307262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021DA34A-DF01-4832-8213-968869BC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71" y="1307262"/>
            <a:ext cx="330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2F1FB5C-4182-4E85-A60E-73C4E17C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95" y="1307262"/>
            <a:ext cx="330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F8C364C-077E-4F85-9778-C5F203EBD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381" y="1307262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83" name="Rechteck 182">
            <a:extLst>
              <a:ext uri="{FF2B5EF4-FFF2-40B4-BE49-F238E27FC236}">
                <a16:creationId xmlns:a16="http://schemas.microsoft.com/office/drawing/2014/main" id="{6B8CA4B5-B138-41C5-8A34-908261C91830}"/>
              </a:ext>
            </a:extLst>
          </p:cNvPr>
          <p:cNvSpPr/>
          <p:nvPr/>
        </p:nvSpPr>
        <p:spPr>
          <a:xfrm>
            <a:off x="3208900" y="1349241"/>
            <a:ext cx="449382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99" name="Pfeil: nach links 198">
            <a:extLst>
              <a:ext uri="{FF2B5EF4-FFF2-40B4-BE49-F238E27FC236}">
                <a16:creationId xmlns:a16="http://schemas.microsoft.com/office/drawing/2014/main" id="{6399A916-BEB5-4969-837D-085DB0357C8A}"/>
              </a:ext>
            </a:extLst>
          </p:cNvPr>
          <p:cNvSpPr/>
          <p:nvPr/>
        </p:nvSpPr>
        <p:spPr>
          <a:xfrm>
            <a:off x="3087840" y="1411831"/>
            <a:ext cx="109701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258C6C7-4B0E-4146-8F85-3D322836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545" y="1461177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903C55C-AC6D-4518-A860-3338E8A6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14" y="758801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9FE2D18A-5E22-4A09-A82A-F91F3153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27B03F28-C92A-4CA1-BD7B-5029D820C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76" name="Textfeld 36">
            <a:extLst>
              <a:ext uri="{FF2B5EF4-FFF2-40B4-BE49-F238E27FC236}">
                <a16:creationId xmlns:a16="http://schemas.microsoft.com/office/drawing/2014/main" id="{249FB196-9D02-4A1E-8D34-86A8E41F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344" y="5383648"/>
            <a:ext cx="869545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FF0000"/>
                </a:solidFill>
                <a:latin typeface="Trebuchet MS" pitchFamily="34" charset="0"/>
              </a:rPr>
              <a:t>Da das z bei uns wie </a:t>
            </a:r>
            <a:r>
              <a:rPr lang="de-DE" altLang="de-DE" sz="2200" i="1" dirty="0" err="1">
                <a:latin typeface="Trebuchet MS" pitchFamily="34" charset="0"/>
              </a:rPr>
              <a:t>ts</a:t>
            </a:r>
            <a:r>
              <a:rPr lang="de-DE" altLang="de-DE" sz="2200" dirty="0">
                <a:solidFill>
                  <a:srgbClr val="FF0000"/>
                </a:solidFill>
                <a:latin typeface="Trebuchet MS" pitchFamily="34" charset="0"/>
              </a:rPr>
              <a:t> klingt, wird oft fehlerhaft </a:t>
            </a:r>
            <a:r>
              <a:rPr lang="de-DE" altLang="de-DE" sz="2200" dirty="0" err="1">
                <a:latin typeface="Trebuchet MS" pitchFamily="34" charset="0"/>
              </a:rPr>
              <a:t>tz</a:t>
            </a:r>
            <a:r>
              <a:rPr lang="de-DE" altLang="de-DE" sz="2200" dirty="0">
                <a:solidFill>
                  <a:srgbClr val="FF0000"/>
                </a:solidFill>
                <a:latin typeface="Trebuchet MS" pitchFamily="34" charset="0"/>
              </a:rPr>
              <a:t> geschrieben.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 err="1">
                <a:latin typeface="Trebuchet MS" pitchFamily="34" charset="0"/>
              </a:rPr>
              <a:t>tz</a:t>
            </a:r>
            <a:r>
              <a:rPr lang="de-DE" altLang="de-DE" sz="2200" dirty="0">
                <a:solidFill>
                  <a:srgbClr val="FF0000"/>
                </a:solidFill>
                <a:latin typeface="Trebuchet MS" pitchFamily="34" charset="0"/>
              </a:rPr>
              <a:t> ist aber eine Verdoppelung und kommt nur nach kurzen Vokalen.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de-DE" altLang="de-DE" sz="2200" dirty="0" err="1">
                <a:latin typeface="Trebuchet MS" pitchFamily="34" charset="0"/>
              </a:rPr>
              <a:t>ie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ist ein langer Vokal, danach wird nie verdoppelt!</a:t>
            </a:r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0E5E241C-9D38-4B9B-9CA7-460A9F98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5DFA7637-CADF-42B0-831C-2969BCF42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49" y="417102"/>
            <a:ext cx="997667" cy="665896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1EF9364-0F80-473A-95E7-504BD1037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5" y="233897"/>
            <a:ext cx="997667" cy="1494739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74BE812F-5690-47E8-A44C-C700533B7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629" y="2361448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CC5A4ED-5BD6-4EA2-A106-9E1BB08F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00" y="2361448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u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87E6B77A-A1EE-4992-A9C6-8A39219A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71" y="2361448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E9021AC-0A2A-440D-8BA6-9DEFF652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242" y="2361448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6368B9AC-8AB8-469E-9A63-A6A21C62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629" y="2995444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B25A8944-9BFB-4312-AD56-30F894AE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00" y="2995444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ü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3077E27-8224-4F4A-BC6D-B72E164F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71" y="2995444"/>
            <a:ext cx="3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7BF8C4CC-8818-4BB1-8F79-80418E0C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206" y="2995444"/>
            <a:ext cx="365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c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AED47415-B88A-4C8E-B597-0084643E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151" y="2995444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36B139C6-65D7-4F46-AB34-237A3476BE05}"/>
              </a:ext>
            </a:extLst>
          </p:cNvPr>
          <p:cNvSpPr/>
          <p:nvPr/>
        </p:nvSpPr>
        <p:spPr>
          <a:xfrm>
            <a:off x="3218721" y="3054809"/>
            <a:ext cx="480234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04" name="Pfeil: nach links 103">
            <a:extLst>
              <a:ext uri="{FF2B5EF4-FFF2-40B4-BE49-F238E27FC236}">
                <a16:creationId xmlns:a16="http://schemas.microsoft.com/office/drawing/2014/main" id="{7EDCB4E8-7457-47B8-88DA-51360EC0FE62}"/>
              </a:ext>
            </a:extLst>
          </p:cNvPr>
          <p:cNvSpPr/>
          <p:nvPr/>
        </p:nvSpPr>
        <p:spPr>
          <a:xfrm>
            <a:off x="3087840" y="3103659"/>
            <a:ext cx="109701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1A60F375-B78D-4FE0-82D8-A6C8ADEF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559" y="3157089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6F0B370B-C8F4-4E61-8A9C-F80F1E11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39" y="2442270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488D5F-0BC6-4B8F-B743-288D1018F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249" y="2064942"/>
            <a:ext cx="1083764" cy="81177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078E8FD-7986-420E-8DDE-1329BAFDA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249" y="2965490"/>
            <a:ext cx="1515065" cy="631277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77C008DB-D2A6-4ACA-9D49-567B3AE4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629" y="4073394"/>
            <a:ext cx="391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CC23BFC-54D3-464D-ACA5-16652E2D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00" y="4073394"/>
            <a:ext cx="377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66A3A64-EEAC-4267-A9A5-16B0B1FF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71" y="4073394"/>
            <a:ext cx="354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z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F368D2B-8AE8-45FB-A2A9-0745637B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242" y="4073394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51B4CB12-3774-41FB-B866-6888FFA8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629" y="4707390"/>
            <a:ext cx="439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M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59F618C9-5F96-448F-A311-BB12256A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00" y="4707390"/>
            <a:ext cx="482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>
                <a:solidFill>
                  <a:prstClr val="black"/>
                </a:solidFill>
                <a:latin typeface="Trebuchet MS" pitchFamily="34" charset="0"/>
              </a:rPr>
              <a:t>ie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8DCB4082-6A00-4BA1-8E19-7628ACE7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71" y="4707390"/>
            <a:ext cx="354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z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966B3C35-E0A3-49E4-BDAC-F8E85D40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686" y="4707390"/>
            <a:ext cx="380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2C285FE1-C2E9-4794-A4E5-CB312380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39" y="4154216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593A0D-F843-4425-94C9-CCC4F642F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93" y="4026612"/>
            <a:ext cx="2581050" cy="1218829"/>
          </a:xfrm>
          <a:prstGeom prst="rect">
            <a:avLst/>
          </a:prstGeom>
        </p:spPr>
      </p:pic>
      <p:sp>
        <p:nvSpPr>
          <p:cNvPr id="121" name="Textfeld 120">
            <a:extLst>
              <a:ext uri="{FF2B5EF4-FFF2-40B4-BE49-F238E27FC236}">
                <a16:creationId xmlns:a16="http://schemas.microsoft.com/office/drawing/2014/main" id="{65C805D5-7DDC-422D-A254-43F84A74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04" y="4079229"/>
            <a:ext cx="327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t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0D6FF0A4-9796-45BD-9891-FBF3EE656DCB}"/>
              </a:ext>
            </a:extLst>
          </p:cNvPr>
          <p:cNvSpPr/>
          <p:nvPr/>
        </p:nvSpPr>
        <p:spPr>
          <a:xfrm>
            <a:off x="3249690" y="4132759"/>
            <a:ext cx="392825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2" name="Pfeil: nach links 81">
            <a:extLst>
              <a:ext uri="{FF2B5EF4-FFF2-40B4-BE49-F238E27FC236}">
                <a16:creationId xmlns:a16="http://schemas.microsoft.com/office/drawing/2014/main" id="{AFDD6715-E342-4F6C-A02E-3E7ACE11D127}"/>
              </a:ext>
            </a:extLst>
          </p:cNvPr>
          <p:cNvSpPr/>
          <p:nvPr/>
        </p:nvSpPr>
        <p:spPr>
          <a:xfrm>
            <a:off x="3087840" y="4194286"/>
            <a:ext cx="109701" cy="343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810A06-568A-4D8C-9499-7FF4A46C57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718" r="20832" b="17863"/>
          <a:stretch/>
        </p:blipFill>
        <p:spPr>
          <a:xfrm>
            <a:off x="2725743" y="4004869"/>
            <a:ext cx="372218" cy="7461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8C806E8-F220-1CBE-506D-77B3582D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680" y="4825487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altLang="de-DE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D7F4F296-38A9-026D-317A-31EEB1363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931" y="640051"/>
            <a:ext cx="4398961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Ob das a lang oder kurz klingt,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macht einen großen Unterschied!</a:t>
            </a: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D4FC726E-EEB8-B608-5699-89452B52C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931" y="640051"/>
            <a:ext cx="4398961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Ob das </a:t>
            </a:r>
            <a:r>
              <a:rPr lang="de-DE" altLang="de-DE" sz="2200" dirty="0">
                <a:latin typeface="Trebuchet MS" pitchFamily="34" charset="0"/>
              </a:rPr>
              <a:t>a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lang oder kurz klingt,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macht einen großen Unterschied!</a:t>
            </a: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CC26E382-5D6C-983A-81B0-2F98BA4F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720" y="1919594"/>
            <a:ext cx="345639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Die Luke hat ein langes a.</a:t>
            </a:r>
          </a:p>
        </p:txBody>
      </p:sp>
      <p:sp>
        <p:nvSpPr>
          <p:cNvPr id="11" name="Textfeld 36">
            <a:extLst>
              <a:ext uri="{FF2B5EF4-FFF2-40B4-BE49-F238E27FC236}">
                <a16:creationId xmlns:a16="http://schemas.microsoft.com/office/drawing/2014/main" id="{B4446CB9-A52C-BAA6-CDBA-BD3338454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720" y="1919594"/>
            <a:ext cx="345639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Die Luke hat ein langes </a:t>
            </a:r>
            <a:r>
              <a:rPr lang="de-DE" altLang="de-DE" sz="2200" dirty="0">
                <a:latin typeface="Trebuchet MS" pitchFamily="34" charset="0"/>
              </a:rPr>
              <a:t>a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12" name="Textfeld 36">
            <a:extLst>
              <a:ext uri="{FF2B5EF4-FFF2-40B4-BE49-F238E27FC236}">
                <a16:creationId xmlns:a16="http://schemas.microsoft.com/office/drawing/2014/main" id="{FF6F866A-5D79-AA1A-480D-836B7E7F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414" y="2465798"/>
            <a:ext cx="4804521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Zum k kommt nicht noch ein k dazu,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sondern ein c! Das </a:t>
            </a:r>
            <a:r>
              <a:rPr lang="de-DE" altLang="de-DE" sz="2200" dirty="0" err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ck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wird genau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wie das k gesprochen!</a:t>
            </a:r>
          </a:p>
        </p:txBody>
      </p:sp>
      <p:sp>
        <p:nvSpPr>
          <p:cNvPr id="13" name="Textfeld 36">
            <a:extLst>
              <a:ext uri="{FF2B5EF4-FFF2-40B4-BE49-F238E27FC236}">
                <a16:creationId xmlns:a16="http://schemas.microsoft.com/office/drawing/2014/main" id="{8F4452DE-1EDF-3B44-70D7-18C5BEE6C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192" y="2465798"/>
            <a:ext cx="4804584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Zum </a:t>
            </a:r>
            <a:r>
              <a:rPr lang="de-DE" altLang="de-DE" sz="2200" dirty="0">
                <a:latin typeface="Trebuchet MS" pitchFamily="34" charset="0"/>
              </a:rPr>
              <a:t>k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kommt nicht noch ein </a:t>
            </a:r>
            <a:r>
              <a:rPr lang="de-DE" altLang="de-DE" sz="2200" dirty="0">
                <a:latin typeface="Trebuchet MS" pitchFamily="34" charset="0"/>
              </a:rPr>
              <a:t>k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dazu,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sondern ein </a:t>
            </a:r>
            <a:r>
              <a:rPr lang="de-DE" altLang="de-DE" sz="2200" dirty="0">
                <a:latin typeface="Trebuchet MS" pitchFamily="34" charset="0"/>
              </a:rPr>
              <a:t>c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! Das </a:t>
            </a:r>
            <a:r>
              <a:rPr lang="de-DE" altLang="de-DE" sz="2200" dirty="0" err="1">
                <a:latin typeface="Trebuchet MS" pitchFamily="34" charset="0"/>
              </a:rPr>
              <a:t>ck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wird genau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wie das </a:t>
            </a:r>
            <a:r>
              <a:rPr lang="de-DE" altLang="de-DE" sz="2200" dirty="0">
                <a:latin typeface="Trebuchet MS" pitchFamily="34" charset="0"/>
              </a:rPr>
              <a:t>k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gesprochen!</a:t>
            </a:r>
          </a:p>
        </p:txBody>
      </p:sp>
      <p:sp>
        <p:nvSpPr>
          <p:cNvPr id="14" name="Textfeld 36">
            <a:extLst>
              <a:ext uri="{FF2B5EF4-FFF2-40B4-BE49-F238E27FC236}">
                <a16:creationId xmlns:a16="http://schemas.microsoft.com/office/drawing/2014/main" id="{7AFEE4E8-438A-85F5-F714-9BADFF9F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889" y="3708425"/>
            <a:ext cx="6741910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Wir brauchen ein kurzes a! Die Mitlautverdoppelung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beim z ist nicht ein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zweites z,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sondern ein t!</a:t>
            </a:r>
          </a:p>
        </p:txBody>
      </p:sp>
      <p:sp>
        <p:nvSpPr>
          <p:cNvPr id="15" name="Textfeld 36">
            <a:extLst>
              <a:ext uri="{FF2B5EF4-FFF2-40B4-BE49-F238E27FC236}">
                <a16:creationId xmlns:a16="http://schemas.microsoft.com/office/drawing/2014/main" id="{4E390087-D770-3343-E34B-274083EB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358" y="3705828"/>
            <a:ext cx="6741910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Wir brauchen ein kurzes </a:t>
            </a:r>
            <a:r>
              <a:rPr lang="de-DE" altLang="de-DE" sz="2200" dirty="0">
                <a:latin typeface="Trebuchet MS" pitchFamily="34" charset="0"/>
              </a:rPr>
              <a:t>a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! Die Mitlautverdoppelung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beim </a:t>
            </a:r>
            <a:r>
              <a:rPr lang="de-DE" altLang="de-DE" sz="2200" dirty="0">
                <a:latin typeface="Trebuchet MS" pitchFamily="34" charset="0"/>
              </a:rPr>
              <a:t>z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ist nicht ein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zweites </a:t>
            </a:r>
            <a:r>
              <a:rPr lang="de-DE" altLang="de-DE" sz="2200" dirty="0">
                <a:latin typeface="Trebuchet MS" pitchFamily="34" charset="0"/>
              </a:rPr>
              <a:t>z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sondern ein </a:t>
            </a:r>
            <a:r>
              <a:rPr lang="de-DE" altLang="de-DE" sz="2200" dirty="0">
                <a:latin typeface="Trebuchet MS" pitchFamily="34" charset="0"/>
              </a:rPr>
              <a:t>t</a:t>
            </a:r>
            <a:r>
              <a:rPr lang="de-DE" altLang="de-DE" sz="2200" dirty="0">
                <a:solidFill>
                  <a:srgbClr val="FF0000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B9D8606-4134-2ECE-C2C2-3CB16210B708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29359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8" grpId="0"/>
      <p:bldP spid="63" grpId="0" autoUpdateAnimBg="0"/>
      <p:bldP spid="73" grpId="0" autoUpdateAnimBg="0"/>
      <p:bldP spid="74" grpId="0" autoUpdateAnimBg="0"/>
      <p:bldP spid="75" grpId="0" autoUpdateAnimBg="0"/>
      <p:bldP spid="84" grpId="0" autoUpdateAnimBg="0"/>
      <p:bldP spid="86" grpId="0" autoUpdateAnimBg="0"/>
      <p:bldP spid="87" grpId="0" autoUpdateAnimBg="0"/>
      <p:bldP spid="88" grpId="0" autoUpdateAnimBg="0"/>
      <p:bldP spid="89" grpId="0" autoUpdateAnimBg="0"/>
      <p:bldP spid="183" grpId="0" animBg="1" autoUpdateAnimBg="0"/>
      <p:bldP spid="199" grpId="0" animBg="1"/>
      <p:bldP spid="46" grpId="0" autoUpdateAnimBg="0"/>
      <p:bldP spid="47" grpId="0" autoUpdateAnimBg="0"/>
      <p:bldP spid="76" grpId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91" grpId="0" autoUpdateAnimBg="0"/>
      <p:bldP spid="96" grpId="0" autoUpdateAnimBg="0"/>
      <p:bldP spid="98" grpId="0" autoUpdateAnimBg="0"/>
      <p:bldP spid="102" grpId="0" autoUpdateAnimBg="0"/>
      <p:bldP spid="103" grpId="0" animBg="1" autoUpdateAnimBg="0"/>
      <p:bldP spid="104" grpId="0" animBg="1"/>
      <p:bldP spid="105" grpId="0" autoUpdateAnimBg="0"/>
      <p:bldP spid="106" grpId="0" autoUpdateAnimBg="0"/>
      <p:bldP spid="60" grpId="0" autoUpdateAnimBg="0"/>
      <p:bldP spid="61" grpId="0" autoUpdateAnimBg="0"/>
      <p:bldP spid="62" grpId="0" autoUpdateAnimBg="0"/>
      <p:bldP spid="64" grpId="0" autoUpdateAnimBg="0"/>
      <p:bldP spid="70" grpId="0" autoUpdateAnimBg="0"/>
      <p:bldP spid="72" grpId="0" autoUpdateAnimBg="0"/>
      <p:bldP spid="78" grpId="0" autoUpdateAnimBg="0"/>
      <p:bldP spid="80" grpId="0" autoUpdateAnimBg="0"/>
      <p:bldP spid="85" grpId="0" autoUpdateAnimBg="0"/>
      <p:bldP spid="121" grpId="0" autoUpdateAnimBg="0"/>
      <p:bldP spid="122" grpId="0" animBg="1" autoUpdateAnimBg="0"/>
      <p:bldP spid="82" grpId="0" animBg="1"/>
      <p:bldP spid="5" grpId="0" autoUpdateAnimBg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40">
            <a:extLst>
              <a:ext uri="{FF2B5EF4-FFF2-40B4-BE49-F238E27FC236}">
                <a16:creationId xmlns:a16="http://schemas.microsoft.com/office/drawing/2014/main" id="{6FA51AFC-0C1E-4CBA-B571-871179BAAF5C}"/>
              </a:ext>
            </a:extLst>
          </p:cNvPr>
          <p:cNvSpPr txBox="1"/>
          <p:nvPr/>
        </p:nvSpPr>
        <p:spPr>
          <a:xfrm>
            <a:off x="7100148" y="2533304"/>
            <a:ext cx="49285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Ansonsten klingt der Vokal nur kurz.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7693DB2-1566-4621-8889-A15582D306E7}"/>
              </a:ext>
            </a:extLst>
          </p:cNvPr>
          <p:cNvSpPr txBox="1"/>
          <p:nvPr/>
        </p:nvSpPr>
        <p:spPr>
          <a:xfrm>
            <a:off x="7100149" y="2533304"/>
            <a:ext cx="49285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Ansonsten klingt der Vokal nur kurz.</a:t>
            </a:r>
            <a:endParaRPr lang="de-DE" dirty="0"/>
          </a:p>
        </p:txBody>
      </p:sp>
      <p:sp>
        <p:nvSpPr>
          <p:cNvPr id="53" name="Textfeld 36">
            <a:extLst>
              <a:ext uri="{FF2B5EF4-FFF2-40B4-BE49-F238E27FC236}">
                <a16:creationId xmlns:a16="http://schemas.microsoft.com/office/drawing/2014/main" id="{9C62BD58-1E70-4E33-B1A2-576FD7884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261" y="4120000"/>
            <a:ext cx="5004575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Mit etwas Übung ist das kein Problem.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Und wie ich bei wir und wirr sehe,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hast du die Sache begriffen!</a:t>
            </a:r>
          </a:p>
        </p:txBody>
      </p:sp>
      <p:sp>
        <p:nvSpPr>
          <p:cNvPr id="49" name="Textfeld 36">
            <a:extLst>
              <a:ext uri="{FF2B5EF4-FFF2-40B4-BE49-F238E27FC236}">
                <a16:creationId xmlns:a16="http://schemas.microsoft.com/office/drawing/2014/main" id="{16D36EE0-3211-43C9-8476-8FC8CBDC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963" y="1854582"/>
            <a:ext cx="558774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Kommt nach dem Vokal nur ein Konsonant,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dann dehnst du den Vokal.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EAA9764-7A20-45CC-AEBC-D585829C52E7}"/>
              </a:ext>
            </a:extLst>
          </p:cNvPr>
          <p:cNvSpPr txBox="1"/>
          <p:nvPr/>
        </p:nvSpPr>
        <p:spPr>
          <a:xfrm>
            <a:off x="1466900" y="4151896"/>
            <a:ext cx="33451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Verstehe, ganz klar: </a:t>
            </a:r>
          </a:p>
          <a:p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Wir sind nicht </a:t>
            </a:r>
            <a:r>
              <a:rPr kumimoji="0" lang="de-DE" altLang="de-DE" sz="2200" b="1" i="0" u="none" strike="noStrike" kern="1200" cap="none" spc="1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wirr!</a:t>
            </a:r>
            <a:endParaRPr lang="de-DE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3E56AEF8-227A-45AA-966D-82C8D7B5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275" y="247657"/>
            <a:ext cx="6881435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Wir schauen uns jetzt folgende Beispiele an,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wobei es immer um den Vokal der ersten Silbe geht.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9FE2D18A-5E22-4A09-A82A-F91F31534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27B03F28-C92A-4CA1-BD7B-5029D820C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76" name="Textfeld 36">
            <a:extLst>
              <a:ext uri="{FF2B5EF4-FFF2-40B4-BE49-F238E27FC236}">
                <a16:creationId xmlns:a16="http://schemas.microsoft.com/office/drawing/2014/main" id="{249FB196-9D02-4A1E-8D34-86A8E41F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234" y="247657"/>
            <a:ext cx="6796476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Wir schauen uns jetzt folgende Beispiele an,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wobei es immer um den Vokal der ersten Silbe geht.</a:t>
            </a:r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0E5E241C-9D38-4B9B-9CA7-460A9F98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93" name="Textfeld 36">
            <a:extLst>
              <a:ext uri="{FF2B5EF4-FFF2-40B4-BE49-F238E27FC236}">
                <a16:creationId xmlns:a16="http://schemas.microsoft.com/office/drawing/2014/main" id="{A61FEEE0-79B3-4F0C-8747-0AFE155F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1434251"/>
            <a:ext cx="269099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Gestern lasen wir.</a:t>
            </a:r>
          </a:p>
        </p:txBody>
      </p:sp>
      <p:sp>
        <p:nvSpPr>
          <p:cNvPr id="13" name="Textfeld 36">
            <a:extLst>
              <a:ext uri="{FF2B5EF4-FFF2-40B4-BE49-F238E27FC236}">
                <a16:creationId xmlns:a16="http://schemas.microsoft.com/office/drawing/2014/main" id="{63F9B31B-0F95-4625-AEC8-1D08E24D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2023976"/>
            <a:ext cx="244252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Heute lesen wir.</a:t>
            </a:r>
          </a:p>
        </p:txBody>
      </p:sp>
      <p:sp>
        <p:nvSpPr>
          <p:cNvPr id="14" name="Textfeld 36">
            <a:extLst>
              <a:ext uri="{FF2B5EF4-FFF2-40B4-BE49-F238E27FC236}">
                <a16:creationId xmlns:a16="http://schemas.microsoft.com/office/drawing/2014/main" id="{FF88B7B9-F1BF-4C32-B0D4-4B3F1E9F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2665612"/>
            <a:ext cx="403828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Heute lassen wir alle lesen.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CA4B265-D236-4CF8-82FE-C970C2577968}"/>
              </a:ext>
            </a:extLst>
          </p:cNvPr>
          <p:cNvSpPr/>
          <p:nvPr/>
        </p:nvSpPr>
        <p:spPr>
          <a:xfrm>
            <a:off x="2785130" y="2707309"/>
            <a:ext cx="269647" cy="392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C94FA339-B4E7-4D7F-8327-12D17B583423}"/>
              </a:ext>
            </a:extLst>
          </p:cNvPr>
          <p:cNvSpPr/>
          <p:nvPr/>
        </p:nvSpPr>
        <p:spPr>
          <a:xfrm>
            <a:off x="2785131" y="3118718"/>
            <a:ext cx="231183" cy="133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5B65AA3-A9AE-420F-B52A-D58CA0F6654D}"/>
              </a:ext>
            </a:extLst>
          </p:cNvPr>
          <p:cNvSpPr txBox="1"/>
          <p:nvPr/>
        </p:nvSpPr>
        <p:spPr>
          <a:xfrm>
            <a:off x="2569188" y="2808389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4BB362-670C-4FA4-8DD2-035B96DA63A2}"/>
              </a:ext>
            </a:extLst>
          </p:cNvPr>
          <p:cNvSpPr txBox="1"/>
          <p:nvPr/>
        </p:nvSpPr>
        <p:spPr>
          <a:xfrm>
            <a:off x="2566648" y="2140590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B3A8496-9F05-49A6-BBB6-9754ACE95115}"/>
              </a:ext>
            </a:extLst>
          </p:cNvPr>
          <p:cNvSpPr txBox="1"/>
          <p:nvPr/>
        </p:nvSpPr>
        <p:spPr>
          <a:xfrm>
            <a:off x="2823145" y="152989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19AA051-A22B-4A78-AA04-F6BF22E77237}"/>
              </a:ext>
            </a:extLst>
          </p:cNvPr>
          <p:cNvSpPr txBox="1"/>
          <p:nvPr/>
        </p:nvSpPr>
        <p:spPr>
          <a:xfrm>
            <a:off x="3705725" y="152989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254F544-B10A-4CEC-BF95-A723B510BCF0}"/>
              </a:ext>
            </a:extLst>
          </p:cNvPr>
          <p:cNvSpPr txBox="1"/>
          <p:nvPr/>
        </p:nvSpPr>
        <p:spPr>
          <a:xfrm>
            <a:off x="1466900" y="4151896"/>
            <a:ext cx="31748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Verstehe, ganz klar: </a:t>
            </a:r>
          </a:p>
          <a:p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sind nicht </a:t>
            </a:r>
            <a:r>
              <a:rPr kumimoji="0" lang="de-DE" altLang="de-DE" sz="2200" b="1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</a:rPr>
              <a:t>wirr!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7D726CA-F9DB-4D1A-85F8-66ABF509EF5B}"/>
              </a:ext>
            </a:extLst>
          </p:cNvPr>
          <p:cNvSpPr txBox="1"/>
          <p:nvPr/>
        </p:nvSpPr>
        <p:spPr>
          <a:xfrm>
            <a:off x="3474542" y="2137373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D8974A1-AB2E-4AD0-B0A8-D1345F8112B6}"/>
              </a:ext>
            </a:extLst>
          </p:cNvPr>
          <p:cNvSpPr txBox="1"/>
          <p:nvPr/>
        </p:nvSpPr>
        <p:spPr>
          <a:xfrm>
            <a:off x="3563887" y="277682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213188B-8A32-40B8-B636-48EF14AA9B6D}"/>
              </a:ext>
            </a:extLst>
          </p:cNvPr>
          <p:cNvSpPr txBox="1"/>
          <p:nvPr/>
        </p:nvSpPr>
        <p:spPr>
          <a:xfrm>
            <a:off x="4646987" y="2779866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2EE3482-8EBC-4EBB-B0C8-AC81BA6292B2}"/>
              </a:ext>
            </a:extLst>
          </p:cNvPr>
          <p:cNvSpPr txBox="1"/>
          <p:nvPr/>
        </p:nvSpPr>
        <p:spPr>
          <a:xfrm>
            <a:off x="1767958" y="1571411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DE0196-337C-49D0-8864-09537CDF5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141" y="1375440"/>
            <a:ext cx="259633" cy="5669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64EF3E-E85D-40AB-8669-30340DDAC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809" y="2685203"/>
            <a:ext cx="207495" cy="566977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4B1F64C9-D348-451E-9986-61EF751C5DB5}"/>
              </a:ext>
            </a:extLst>
          </p:cNvPr>
          <p:cNvSpPr txBox="1"/>
          <p:nvPr/>
        </p:nvSpPr>
        <p:spPr>
          <a:xfrm>
            <a:off x="3942642" y="2818858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sp>
        <p:nvSpPr>
          <p:cNvPr id="45" name="Textfeld 36">
            <a:extLst>
              <a:ext uri="{FF2B5EF4-FFF2-40B4-BE49-F238E27FC236}">
                <a16:creationId xmlns:a16="http://schemas.microsoft.com/office/drawing/2014/main" id="{A0CB115F-0FC0-4C50-B143-F9ECA922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963" y="1854582"/>
            <a:ext cx="558774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Kommt nach dem Vokal nur ein Konsonant,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dann dehnst du den Vokal.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10F9A9D2-2847-4F3C-A9DE-CAE60F937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965" y="4489707"/>
            <a:ext cx="310923" cy="566977"/>
          </a:xfrm>
          <a:prstGeom prst="rect">
            <a:avLst/>
          </a:prstGeom>
        </p:spPr>
      </p:pic>
      <p:sp>
        <p:nvSpPr>
          <p:cNvPr id="52" name="Textfeld 36">
            <a:extLst>
              <a:ext uri="{FF2B5EF4-FFF2-40B4-BE49-F238E27FC236}">
                <a16:creationId xmlns:a16="http://schemas.microsoft.com/office/drawing/2014/main" id="{C5CCA7F7-4FE2-4B11-83CA-BE6BC148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324" y="4120000"/>
            <a:ext cx="5004512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Mit etwas Übung ist das kein Problem.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Und wie ich bei </a:t>
            </a:r>
            <a:r>
              <a:rPr lang="de-DE" altLang="de-DE" sz="2200" dirty="0">
                <a:latin typeface="Trebuchet MS" pitchFamily="34" charset="0"/>
              </a:rPr>
              <a:t>wir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und </a:t>
            </a:r>
            <a:r>
              <a:rPr lang="de-DE" altLang="de-DE" sz="2200" dirty="0">
                <a:latin typeface="Trebuchet MS" pitchFamily="34" charset="0"/>
              </a:rPr>
              <a:t>wirr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sehe,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hast du die Sache begriffen!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3912D80-37EE-4E81-8B15-386BF4313B3C}"/>
              </a:ext>
            </a:extLst>
          </p:cNvPr>
          <p:cNvSpPr txBox="1"/>
          <p:nvPr/>
        </p:nvSpPr>
        <p:spPr>
          <a:xfrm>
            <a:off x="3689671" y="4634597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1A8C444-F4F2-4AAF-A902-810325A585E0}"/>
              </a:ext>
            </a:extLst>
          </p:cNvPr>
          <p:cNvSpPr/>
          <p:nvPr/>
        </p:nvSpPr>
        <p:spPr>
          <a:xfrm>
            <a:off x="1540447" y="1313485"/>
            <a:ext cx="4123243" cy="1938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EB7699B-06B6-4604-93E9-440703C593F1}"/>
              </a:ext>
            </a:extLst>
          </p:cNvPr>
          <p:cNvSpPr txBox="1"/>
          <p:nvPr/>
        </p:nvSpPr>
        <p:spPr>
          <a:xfrm>
            <a:off x="1697527" y="4579881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FCC4204-5F91-424D-BCBE-2259ADEDC154}"/>
              </a:ext>
            </a:extLst>
          </p:cNvPr>
          <p:cNvSpPr txBox="1"/>
          <p:nvPr/>
        </p:nvSpPr>
        <p:spPr>
          <a:xfrm>
            <a:off x="5927744" y="1017098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kennzeichnen alle Vokale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in der ersten Silbe als lang oder kurz!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0801B3E-C5E8-4868-A6EC-5DA7ED946799}"/>
              </a:ext>
            </a:extLst>
          </p:cNvPr>
          <p:cNvSpPr txBox="1"/>
          <p:nvPr/>
        </p:nvSpPr>
        <p:spPr>
          <a:xfrm>
            <a:off x="5894873" y="1017098"/>
            <a:ext cx="6131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kennzeichnen alle Vokale</a:t>
            </a:r>
          </a:p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in der ersten Silbe als lang oder kurz!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5" name="Textfeld 36">
            <a:extLst>
              <a:ext uri="{FF2B5EF4-FFF2-40B4-BE49-F238E27FC236}">
                <a16:creationId xmlns:a16="http://schemas.microsoft.com/office/drawing/2014/main" id="{2703F7C0-B3A0-433B-8621-65357A84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75" y="5554634"/>
            <a:ext cx="8302273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Achtung: Die Regel gilt nur für deutsche Wörter.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Bei Wörtern, die wir aus anderen Sprachen übernommen haben,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passen die Regeln nicht. Beispiel: Hotel.</a:t>
            </a:r>
          </a:p>
        </p:txBody>
      </p:sp>
      <p:sp>
        <p:nvSpPr>
          <p:cNvPr id="56" name="Textfeld 36">
            <a:extLst>
              <a:ext uri="{FF2B5EF4-FFF2-40B4-BE49-F238E27FC236}">
                <a16:creationId xmlns:a16="http://schemas.microsoft.com/office/drawing/2014/main" id="{7E3ECFE0-D964-4DB7-B96D-41C0B56B4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11" y="5554634"/>
            <a:ext cx="83023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Achtung: Die Regel gilt nur für deutsche Wörter.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Bei Wörtern, die wir aus anderen Sprachen übernommen haben,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passen die Regeln nicht, Beispiel: </a:t>
            </a:r>
            <a:r>
              <a:rPr lang="de-DE" altLang="de-DE" sz="2200" dirty="0">
                <a:latin typeface="Trebuchet MS" pitchFamily="34" charset="0"/>
              </a:rPr>
              <a:t>Hotel.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06760A-7613-0EF3-3667-507E819A2A91}"/>
              </a:ext>
            </a:extLst>
          </p:cNvPr>
          <p:cNvSpPr txBox="1"/>
          <p:nvPr/>
        </p:nvSpPr>
        <p:spPr>
          <a:xfrm>
            <a:off x="1846114" y="2125238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2257F6-48B1-91A5-55CD-10B6B95D6116}"/>
              </a:ext>
            </a:extLst>
          </p:cNvPr>
          <p:cNvSpPr txBox="1"/>
          <p:nvPr/>
        </p:nvSpPr>
        <p:spPr>
          <a:xfrm>
            <a:off x="1854105" y="2751996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CAFB22-5B45-1EC2-2014-14FD9CBF4918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11914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9" grpId="0"/>
      <p:bldP spid="53" grpId="0"/>
      <p:bldP spid="49" grpId="0"/>
      <p:bldP spid="30" grpId="0"/>
      <p:bldP spid="81" grpId="0"/>
      <p:bldP spid="76" grpId="0"/>
      <p:bldP spid="93" grpId="0"/>
      <p:bldP spid="13" grpId="0"/>
      <p:bldP spid="14" grpId="0"/>
      <p:bldP spid="16" grpId="0" animBg="1"/>
      <p:bldP spid="17" grpId="0" animBg="1"/>
      <p:bldP spid="22" grpId="0"/>
      <p:bldP spid="23" grpId="0"/>
      <p:bldP spid="24" grpId="0"/>
      <p:bldP spid="27" grpId="0"/>
      <p:bldP spid="29" grpId="0"/>
      <p:bldP spid="31" grpId="0"/>
      <p:bldP spid="33" grpId="0"/>
      <p:bldP spid="34" grpId="0"/>
      <p:bldP spid="35" grpId="0"/>
      <p:bldP spid="38" grpId="0"/>
      <p:bldP spid="45" grpId="0"/>
      <p:bldP spid="52" grpId="0"/>
      <p:bldP spid="50" grpId="0"/>
      <p:bldP spid="54" grpId="0"/>
      <p:bldP spid="63" grpId="0"/>
      <p:bldP spid="64" grpId="0"/>
      <p:bldP spid="55" grpId="0"/>
      <p:bldP spid="56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DD2925-9177-4303-ABCC-B2C2E85F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3" name="Textfeld 36">
            <a:extLst>
              <a:ext uri="{FF2B5EF4-FFF2-40B4-BE49-F238E27FC236}">
                <a16:creationId xmlns:a16="http://schemas.microsoft.com/office/drawing/2014/main" id="{CCE83AC2-86DF-49DC-B0C8-06741542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862751"/>
            <a:ext cx="590899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Susi und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Susane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 sind schon in der Schule.</a:t>
            </a:r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24B5C061-6B9D-48AE-BF92-AC034F12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1614931"/>
            <a:ext cx="54777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Sie sind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zusamen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 in der ersten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Klase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C0CBD4B6-C561-4EA2-AE48-8D1DB6B8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2367111"/>
            <a:ext cx="516442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Am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Nachmitag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trefen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 sie sich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imer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F9112CD1-889A-4CDB-889D-7EFB8BCD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3119291"/>
            <a:ext cx="543610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Nele kam mit einem Kam zum Kämen.</a:t>
            </a:r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3A465D5C-1AFB-416E-A417-B2D3AFD9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3871471"/>
            <a:ext cx="709764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Die Hausaufgaben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schafen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 sie zu zweit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schneler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6E91A7B7-6FE3-45BE-A33C-A74A199EA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86911C1-5ADB-4963-B002-4BC0819B8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8" name="Textfeld 36">
            <a:extLst>
              <a:ext uri="{FF2B5EF4-FFF2-40B4-BE49-F238E27FC236}">
                <a16:creationId xmlns:a16="http://schemas.microsoft.com/office/drawing/2014/main" id="{DA87356D-F75F-42E4-0BF2-EA729457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4835053"/>
            <a:ext cx="3352200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Das klingt ja schrecklich!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Und es schaut doof aus!</a:t>
            </a: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3FDD3A0A-F1DD-8349-0B0A-01E4408F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4835053"/>
            <a:ext cx="3352200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Das klingt ja schrecklich!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Und es schaut doof aus!</a:t>
            </a: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974A47FD-3DCB-B59E-48C7-F433A56F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25" y="221939"/>
            <a:ext cx="987148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Jetzt lesen wir – nur so zum Spaß – einen Text mal ohne Doppelkonsonanten!</a:t>
            </a:r>
          </a:p>
        </p:txBody>
      </p:sp>
      <p:sp>
        <p:nvSpPr>
          <p:cNvPr id="11" name="Textfeld 36">
            <a:extLst>
              <a:ext uri="{FF2B5EF4-FFF2-40B4-BE49-F238E27FC236}">
                <a16:creationId xmlns:a16="http://schemas.microsoft.com/office/drawing/2014/main" id="{1AFB0AFB-699C-54E8-64D2-CF1345BF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225" y="221939"/>
            <a:ext cx="987148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Jetzt lesen wir – nur so zum Spaß – einen Text mal ohne Doppelkonsonanten!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F9A39A7-B024-899C-046C-3C725840E8D4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17102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DD2925-9177-4303-ABCC-B2C2E85F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3" name="Textfeld 36">
            <a:extLst>
              <a:ext uri="{FF2B5EF4-FFF2-40B4-BE49-F238E27FC236}">
                <a16:creationId xmlns:a16="http://schemas.microsoft.com/office/drawing/2014/main" id="{CCE83AC2-86DF-49DC-B0C8-067415421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862751"/>
            <a:ext cx="607570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Susi und Susanne sind schon in der Schule.</a:t>
            </a:r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24B5C061-6B9D-48AE-BF92-AC034F12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1614931"/>
            <a:ext cx="572464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Sie sind zusammen in der ersten Klasse.</a:t>
            </a: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C0CBD4B6-C561-4EA2-AE48-8D1DB6B8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2367111"/>
            <a:ext cx="553632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Am Nachmittag treffen sie sich immer.</a:t>
            </a: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F9112CD1-889A-4CDB-889D-7EFB8BCD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3119291"/>
            <a:ext cx="584326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Susi kam mit einem Kamm zum Kämmen.</a:t>
            </a:r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3A465D5C-1AFB-416E-A417-B2D3AFD9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3871471"/>
            <a:ext cx="709764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Die Hausaufgaben schaffen sie zu zweit schneller.</a:t>
            </a:r>
          </a:p>
        </p:txBody>
      </p:sp>
      <p:sp>
        <p:nvSpPr>
          <p:cNvPr id="8" name="Textfeld 36">
            <a:extLst>
              <a:ext uri="{FF2B5EF4-FFF2-40B4-BE49-F238E27FC236}">
                <a16:creationId xmlns:a16="http://schemas.microsoft.com/office/drawing/2014/main" id="{900A014C-BBD0-499E-8759-0EEF2174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35" y="5428169"/>
            <a:ext cx="5774338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Und jetzt noch Wörter aus der Fantasie: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200" spc="1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Masi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, Kalli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Zunni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Zuni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200" spc="100" dirty="0" err="1">
                <a:solidFill>
                  <a:prstClr val="black"/>
                </a:solidFill>
                <a:latin typeface="Trebuchet MS" pitchFamily="34" charset="0"/>
              </a:rPr>
              <a:t>Massi</a:t>
            </a: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ADEF3C-BDB0-4679-9AB7-734AC038EF55}"/>
              </a:ext>
            </a:extLst>
          </p:cNvPr>
          <p:cNvSpPr txBox="1"/>
          <p:nvPr/>
        </p:nvSpPr>
        <p:spPr>
          <a:xfrm>
            <a:off x="3228617" y="1058722"/>
            <a:ext cx="17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D5478D5-8BEF-4265-A255-ACDB695E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19" y="874185"/>
            <a:ext cx="340049" cy="56697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ADF63F1-CC58-4A99-B544-A952810740D6}"/>
              </a:ext>
            </a:extLst>
          </p:cNvPr>
          <p:cNvSpPr txBox="1"/>
          <p:nvPr/>
        </p:nvSpPr>
        <p:spPr>
          <a:xfrm>
            <a:off x="3152258" y="1784657"/>
            <a:ext cx="45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C60B3D-48DA-4F84-9E04-D6B277A7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041" y="1588686"/>
            <a:ext cx="515459" cy="56697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82AB918-3C13-422E-821C-E28D374A84CF}"/>
              </a:ext>
            </a:extLst>
          </p:cNvPr>
          <p:cNvSpPr txBox="1"/>
          <p:nvPr/>
        </p:nvSpPr>
        <p:spPr>
          <a:xfrm>
            <a:off x="6365358" y="1772800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CA4517-1A9E-4C34-99F5-DF497844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841" y="1576829"/>
            <a:ext cx="259633" cy="5669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DF1FDD4-FA12-48E0-8C87-B38E7F076FC2}"/>
              </a:ext>
            </a:extLst>
          </p:cNvPr>
          <p:cNvSpPr txBox="1"/>
          <p:nvPr/>
        </p:nvSpPr>
        <p:spPr>
          <a:xfrm>
            <a:off x="2959175" y="2561408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C4AB314-8EA8-4F8F-A5A4-F798B1D9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58" y="2365437"/>
            <a:ext cx="259633" cy="56697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E6F619-3D7B-4255-9B43-C97E939485BC}"/>
              </a:ext>
            </a:extLst>
          </p:cNvPr>
          <p:cNvSpPr txBox="1"/>
          <p:nvPr/>
        </p:nvSpPr>
        <p:spPr>
          <a:xfrm>
            <a:off x="3990458" y="252163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238E405-7328-4DA1-A21B-DE0467722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41" y="2325663"/>
            <a:ext cx="259633" cy="56697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67B31C6-5BF0-427A-9BAB-BA4E87C5A9A4}"/>
              </a:ext>
            </a:extLst>
          </p:cNvPr>
          <p:cNvSpPr txBox="1"/>
          <p:nvPr/>
        </p:nvSpPr>
        <p:spPr>
          <a:xfrm>
            <a:off x="5915225" y="256789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5402B08-3E95-44D4-AACA-E1093FD1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984" y="2371923"/>
            <a:ext cx="528857" cy="56697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708FE5D-EDFA-4012-B076-7EDCD90EA602}"/>
              </a:ext>
            </a:extLst>
          </p:cNvPr>
          <p:cNvSpPr txBox="1"/>
          <p:nvPr/>
        </p:nvSpPr>
        <p:spPr>
          <a:xfrm>
            <a:off x="4511922" y="3315260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BA5E9F8-9258-4315-A26F-E19FD49F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05" y="3119289"/>
            <a:ext cx="528159" cy="566977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9C4BBD6-D09E-4E4D-A0D1-A889226C6C2E}"/>
              </a:ext>
            </a:extLst>
          </p:cNvPr>
          <p:cNvSpPr txBox="1"/>
          <p:nvPr/>
        </p:nvSpPr>
        <p:spPr>
          <a:xfrm>
            <a:off x="6071439" y="3313586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3A98A5E-BDA6-4AAB-859C-B18963FC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222" y="3117615"/>
            <a:ext cx="505344" cy="56697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CC5DBED-0F57-49F9-AE6C-59D82DD1B56D}"/>
              </a:ext>
            </a:extLst>
          </p:cNvPr>
          <p:cNvSpPr txBox="1"/>
          <p:nvPr/>
        </p:nvSpPr>
        <p:spPr>
          <a:xfrm>
            <a:off x="4561958" y="4051362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55B3F28-5252-4BC8-A8DB-50BBA54E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41" y="3855391"/>
            <a:ext cx="231183" cy="56697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00D1796-269B-420D-804A-D14981192739}"/>
              </a:ext>
            </a:extLst>
          </p:cNvPr>
          <p:cNvSpPr txBox="1"/>
          <p:nvPr/>
        </p:nvSpPr>
        <p:spPr>
          <a:xfrm>
            <a:off x="7710234" y="4067442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BCF6355-E4A5-4314-9903-6DFF8DC0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617" y="3871471"/>
            <a:ext cx="231183" cy="56697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AEDFEC5-F0C2-4517-88F3-CB0513285E0A}"/>
              </a:ext>
            </a:extLst>
          </p:cNvPr>
          <p:cNvSpPr txBox="1"/>
          <p:nvPr/>
        </p:nvSpPr>
        <p:spPr>
          <a:xfrm>
            <a:off x="3233458" y="6154369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60E41A3-DB0C-4030-AD22-F277F2B2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75" y="5958398"/>
            <a:ext cx="324959" cy="566977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69253C33-8A0C-404E-93A8-369D0B407C18}"/>
              </a:ext>
            </a:extLst>
          </p:cNvPr>
          <p:cNvSpPr txBox="1"/>
          <p:nvPr/>
        </p:nvSpPr>
        <p:spPr>
          <a:xfrm>
            <a:off x="5524461" y="616686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3EB282C-F37B-411C-A771-11F1BE94C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73" y="5948795"/>
            <a:ext cx="274540" cy="566977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264F0439-B328-4D46-8350-3CC92A03AC56}"/>
              </a:ext>
            </a:extLst>
          </p:cNvPr>
          <p:cNvSpPr txBox="1"/>
          <p:nvPr/>
        </p:nvSpPr>
        <p:spPr>
          <a:xfrm>
            <a:off x="2429878" y="324433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296E0A1-E09B-4C0A-B185-959ADFF8F591}"/>
              </a:ext>
            </a:extLst>
          </p:cNvPr>
          <p:cNvSpPr txBox="1"/>
          <p:nvPr/>
        </p:nvSpPr>
        <p:spPr>
          <a:xfrm>
            <a:off x="1730313" y="6098784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43" name="Textfeld 36">
            <a:extLst>
              <a:ext uri="{FF2B5EF4-FFF2-40B4-BE49-F238E27FC236}">
                <a16:creationId xmlns:a16="http://schemas.microsoft.com/office/drawing/2014/main" id="{0C0D4FAF-EBF0-42DA-8501-4FC599AC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494" y="4710815"/>
            <a:ext cx="463780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Hetze   Heizung   Haken   Hacke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1BEC5AC-F61A-4D3E-8DFF-8824CDB0E402}"/>
              </a:ext>
            </a:extLst>
          </p:cNvPr>
          <p:cNvSpPr txBox="1"/>
          <p:nvPr/>
        </p:nvSpPr>
        <p:spPr>
          <a:xfrm>
            <a:off x="5285004" y="4899283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34D06A45-59B9-4C67-9965-27A61756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487" y="4703312"/>
            <a:ext cx="259633" cy="566977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F4FD49C4-1890-4B09-BD10-9AD9DD04A052}"/>
              </a:ext>
            </a:extLst>
          </p:cNvPr>
          <p:cNvSpPr txBox="1"/>
          <p:nvPr/>
        </p:nvSpPr>
        <p:spPr>
          <a:xfrm>
            <a:off x="8883364" y="4921670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576A55F-AB5B-4A24-892B-5379F485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847" y="4725699"/>
            <a:ext cx="259633" cy="566977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DA73B5D3-F334-4F12-A2B2-6863366A4433}"/>
              </a:ext>
            </a:extLst>
          </p:cNvPr>
          <p:cNvSpPr txBox="1"/>
          <p:nvPr/>
        </p:nvSpPr>
        <p:spPr>
          <a:xfrm>
            <a:off x="6399573" y="4830271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6A010A4-B2FF-4F16-831F-F566B23299F0}"/>
              </a:ext>
            </a:extLst>
          </p:cNvPr>
          <p:cNvSpPr txBox="1"/>
          <p:nvPr/>
        </p:nvSpPr>
        <p:spPr>
          <a:xfrm>
            <a:off x="7722213" y="4843229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6E91A7B7-6FE3-45BE-A33C-A74A199EA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86911C1-5ADB-4963-B002-4BC0819B8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060237F9-9244-4DFD-8C32-11DF2190C248}"/>
              </a:ext>
            </a:extLst>
          </p:cNvPr>
          <p:cNvSpPr txBox="1"/>
          <p:nvPr/>
        </p:nvSpPr>
        <p:spPr>
          <a:xfrm>
            <a:off x="4174381" y="6068136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_</a:t>
            </a:r>
            <a:endParaRPr lang="de-DE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5A38DF86-1694-4314-9010-D40EE256DF7D}"/>
              </a:ext>
            </a:extLst>
          </p:cNvPr>
          <p:cNvSpPr txBox="1"/>
          <p:nvPr/>
        </p:nvSpPr>
        <p:spPr>
          <a:xfrm>
            <a:off x="2518634" y="6120819"/>
            <a:ext cx="231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spc="1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lang="de-DE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4BC87920-37E1-4843-B9CF-C2ECA71C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51" y="5924848"/>
            <a:ext cx="193083" cy="56697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C472E5F-9514-43DF-8636-5BA39698C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22" y="5348848"/>
            <a:ext cx="837817" cy="83781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E3485E2-D32D-475E-8460-85A94DDE7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34" y="5312875"/>
            <a:ext cx="1335026" cy="1069401"/>
          </a:xfrm>
          <a:prstGeom prst="rect">
            <a:avLst/>
          </a:prstGeom>
        </p:spPr>
      </p:pic>
      <p:sp>
        <p:nvSpPr>
          <p:cNvPr id="60" name="Textfeld 36">
            <a:extLst>
              <a:ext uri="{FF2B5EF4-FFF2-40B4-BE49-F238E27FC236}">
                <a16:creationId xmlns:a16="http://schemas.microsoft.com/office/drawing/2014/main" id="{F6C59EFB-6974-4DF6-8A2E-C679A72F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4680668"/>
            <a:ext cx="356059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Noch ein paar Beispiele: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15A789C-296E-0A84-85EB-DAF54E05D437}"/>
              </a:ext>
            </a:extLst>
          </p:cNvPr>
          <p:cNvGrpSpPr/>
          <p:nvPr/>
        </p:nvGrpSpPr>
        <p:grpSpPr>
          <a:xfrm>
            <a:off x="7825825" y="178139"/>
            <a:ext cx="4202885" cy="1115499"/>
            <a:chOff x="7825825" y="221939"/>
            <a:chExt cx="4202885" cy="1115499"/>
          </a:xfrm>
        </p:grpSpPr>
        <p:sp>
          <p:nvSpPr>
            <p:cNvPr id="55" name="Textfeld 36">
              <a:extLst>
                <a:ext uri="{FF2B5EF4-FFF2-40B4-BE49-F238E27FC236}">
                  <a16:creationId xmlns:a16="http://schemas.microsoft.com/office/drawing/2014/main" id="{5F62B880-3FA0-495A-AB7D-0818E951C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0124" y="221939"/>
              <a:ext cx="419858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200" dirty="0">
                  <a:solidFill>
                    <a:schemeClr val="bg1">
                      <a:lumMod val="75000"/>
                    </a:schemeClr>
                  </a:solidFill>
                  <a:latin typeface="Trebuchet MS" pitchFamily="34" charset="0"/>
                </a:rPr>
                <a:t>Jetzt schauen wir uns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200" dirty="0">
                  <a:solidFill>
                    <a:schemeClr val="bg1">
                      <a:lumMod val="75000"/>
                    </a:schemeClr>
                  </a:solidFill>
                  <a:latin typeface="Trebuchet MS" pitchFamily="34" charset="0"/>
                </a:rPr>
                <a:t> den Text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200" dirty="0">
                  <a:solidFill>
                    <a:schemeClr val="bg1">
                      <a:lumMod val="75000"/>
                    </a:schemeClr>
                  </a:solidFill>
                  <a:latin typeface="Trebuchet MS" pitchFamily="34" charset="0"/>
                </a:rPr>
                <a:t>mit den Doppelkonsonanten an:</a:t>
              </a:r>
            </a:p>
          </p:txBody>
        </p:sp>
        <p:sp>
          <p:nvSpPr>
            <p:cNvPr id="57" name="Textfeld 36">
              <a:extLst>
                <a:ext uri="{FF2B5EF4-FFF2-40B4-BE49-F238E27FC236}">
                  <a16:creationId xmlns:a16="http://schemas.microsoft.com/office/drawing/2014/main" id="{38CF4772-20FE-4DC4-5676-85C45E3A6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5825" y="229442"/>
              <a:ext cx="419858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200" dirty="0">
                  <a:solidFill>
                    <a:srgbClr val="00B050"/>
                  </a:solidFill>
                  <a:latin typeface="Trebuchet MS" pitchFamily="34" charset="0"/>
                </a:rPr>
                <a:t>Jetzt schauen wir uns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200" dirty="0">
                  <a:solidFill>
                    <a:srgbClr val="00B050"/>
                  </a:solidFill>
                  <a:latin typeface="Trebuchet MS" pitchFamily="34" charset="0"/>
                </a:rPr>
                <a:t>den Text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de-DE" altLang="de-DE" sz="2200" dirty="0">
                  <a:solidFill>
                    <a:srgbClr val="00B050"/>
                  </a:solidFill>
                  <a:latin typeface="Trebuchet MS" pitchFamily="34" charset="0"/>
                </a:rPr>
                <a:t>mit den Doppelkonsonanten an:</a:t>
              </a: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197DBA7C-D08A-2433-831D-D4F4AFFD4B7D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15</a:t>
            </a:r>
          </a:p>
        </p:txBody>
      </p:sp>
    </p:spTree>
    <p:extLst>
      <p:ext uri="{BB962C8B-B14F-4D97-AF65-F5344CB8AC3E}">
        <p14:creationId xmlns:p14="http://schemas.microsoft.com/office/powerpoint/2010/main" val="25185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31" grpId="0"/>
      <p:bldP spid="35" grpId="0"/>
      <p:bldP spid="39" grpId="0"/>
      <p:bldP spid="40" grpId="0"/>
      <p:bldP spid="43" grpId="0"/>
      <p:bldP spid="44" grpId="0"/>
      <p:bldP spid="46" grpId="0"/>
      <p:bldP spid="48" grpId="0"/>
      <p:bldP spid="49" grpId="0"/>
      <p:bldP spid="52" grpId="0"/>
      <p:bldP spid="53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67A84B59-BE48-13D8-E755-FF1992029B51}"/>
              </a:ext>
            </a:extLst>
          </p:cNvPr>
          <p:cNvSpPr txBox="1"/>
          <p:nvPr/>
        </p:nvSpPr>
        <p:spPr>
          <a:xfrm>
            <a:off x="4026754" y="4344728"/>
            <a:ext cx="65634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Bei dem Wort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ihre gehört das h zum Vokal davor.</a:t>
            </a:r>
            <a:endParaRPr kumimoji="0" lang="de-DE" altLang="de-DE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3569426-5A1C-4BDF-8383-666A9CA28F3D}"/>
              </a:ext>
            </a:extLst>
          </p:cNvPr>
          <p:cNvSpPr txBox="1"/>
          <p:nvPr/>
        </p:nvSpPr>
        <p:spPr>
          <a:xfrm>
            <a:off x="3114326" y="4744780"/>
            <a:ext cx="75893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 zeigt deutlich, dass du den Vokal gedehnt lesen musst.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DA0C5CD-991D-470A-804F-5CD55E7ED92E}"/>
              </a:ext>
            </a:extLst>
          </p:cNvPr>
          <p:cNvSpPr txBox="1"/>
          <p:nvPr/>
        </p:nvSpPr>
        <p:spPr>
          <a:xfrm>
            <a:off x="4607631" y="624685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schauen uns noch ein paar Beispiele an!</a:t>
            </a:r>
          </a:p>
        </p:txBody>
      </p:sp>
      <p:sp>
        <p:nvSpPr>
          <p:cNvPr id="23" name="Textfeld 36">
            <a:extLst>
              <a:ext uri="{FF2B5EF4-FFF2-40B4-BE49-F238E27FC236}">
                <a16:creationId xmlns:a16="http://schemas.microsoft.com/office/drawing/2014/main" id="{672258C3-6B73-490E-8866-31C53C85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5" y="3835969"/>
            <a:ext cx="523470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Klar: Bei Haus, Hund, hoffen, Hilfe usw.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3788E5A5-4750-4290-AD1A-BAFB03EE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04" y="2734587"/>
            <a:ext cx="692567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Das h ist ein ganz besonderer Buchstabe.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Es tritt eigenständig nur am Anfang eines Wortes auf.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Dann musst du das h hörbar lesen.</a:t>
            </a:r>
          </a:p>
        </p:txBody>
      </p:sp>
      <p:sp>
        <p:nvSpPr>
          <p:cNvPr id="21" name="Textfeld 36">
            <a:extLst>
              <a:ext uri="{FF2B5EF4-FFF2-40B4-BE49-F238E27FC236}">
                <a16:creationId xmlns:a16="http://schemas.microsoft.com/office/drawing/2014/main" id="{8F48ACC6-FE26-45DD-A1E7-8F3684000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5" y="2260887"/>
            <a:ext cx="718324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Ich bin oft unsicher, ob ich ein h lesen muss oder nicht.</a:t>
            </a:r>
          </a:p>
        </p:txBody>
      </p:sp>
      <p:sp>
        <p:nvSpPr>
          <p:cNvPr id="20" name="Textfeld 36">
            <a:extLst>
              <a:ext uri="{FF2B5EF4-FFF2-40B4-BE49-F238E27FC236}">
                <a16:creationId xmlns:a16="http://schemas.microsoft.com/office/drawing/2014/main" id="{216F1BAD-4B4A-4F52-AC08-5ACBF5CBC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6" y="1780056"/>
            <a:ext cx="774282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 gibt es noch etwas, worüber ich immer stolpere: das h!</a:t>
            </a:r>
          </a:p>
        </p:txBody>
      </p:sp>
      <p:sp>
        <p:nvSpPr>
          <p:cNvPr id="2" name="Textfeld 36">
            <a:extLst>
              <a:ext uri="{FF2B5EF4-FFF2-40B4-BE49-F238E27FC236}">
                <a16:creationId xmlns:a16="http://schemas.microsoft.com/office/drawing/2014/main" id="{F6BF1436-60F2-4502-A452-1FF47FA3E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585913"/>
            <a:ext cx="69894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latin typeface="Trebuchet MS" pitchFamily="34" charset="0"/>
              </a:rPr>
              <a:t>Meine Oma Karen hat für ihre Einkäufe eine Gehhilfe.</a:t>
            </a:r>
          </a:p>
        </p:txBody>
      </p:sp>
      <p:sp>
        <p:nvSpPr>
          <p:cNvPr id="3" name="Textfeld 36">
            <a:extLst>
              <a:ext uri="{FF2B5EF4-FFF2-40B4-BE49-F238E27FC236}">
                <a16:creationId xmlns:a16="http://schemas.microsoft.com/office/drawing/2014/main" id="{CADD52A3-69E1-43A5-B850-B9850BA79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6" y="1780056"/>
            <a:ext cx="774282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Da gibt es noch etwas, worüber ich immer stolpere: das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75F2EA-B95C-4F4D-8D28-F1BECCA2B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511D29-EBD8-45DD-A4B8-FC4FCB974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5C6C1841-2B10-47EA-830B-EB82CC346955}"/>
              </a:ext>
            </a:extLst>
          </p:cNvPr>
          <p:cNvSpPr/>
          <p:nvPr/>
        </p:nvSpPr>
        <p:spPr>
          <a:xfrm>
            <a:off x="4863169" y="982703"/>
            <a:ext cx="108157" cy="477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36">
            <a:extLst>
              <a:ext uri="{FF2B5EF4-FFF2-40B4-BE49-F238E27FC236}">
                <a16:creationId xmlns:a16="http://schemas.microsoft.com/office/drawing/2014/main" id="{21B6505E-8D06-44D0-BE6C-F7AFB124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5" y="2260887"/>
            <a:ext cx="718324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Ich bin oft unsicher, ob ich ein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 lesen muss oder nicht.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1E1178D-E30C-4037-BC51-2C0DA76A7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16" name="Textfeld 36">
            <a:extLst>
              <a:ext uri="{FF2B5EF4-FFF2-40B4-BE49-F238E27FC236}">
                <a16:creationId xmlns:a16="http://schemas.microsoft.com/office/drawing/2014/main" id="{5F739160-403F-4C5C-968D-45E9F9FB9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04" y="2734587"/>
            <a:ext cx="692567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Das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ist ein ganz besonderer Buchstabe.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Es tritt eigenständig nur am Anfang eines Wortes auf.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Dann musst du das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hörbar lesen.</a:t>
            </a:r>
          </a:p>
        </p:txBody>
      </p:sp>
      <p:sp>
        <p:nvSpPr>
          <p:cNvPr id="17" name="Textfeld 36">
            <a:extLst>
              <a:ext uri="{FF2B5EF4-FFF2-40B4-BE49-F238E27FC236}">
                <a16:creationId xmlns:a16="http://schemas.microsoft.com/office/drawing/2014/main" id="{F53C6BB2-2FD7-4E5A-B90F-EE44FE29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4" y="3835969"/>
            <a:ext cx="523470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Klar: Bei </a:t>
            </a:r>
            <a:r>
              <a:rPr lang="de-DE" altLang="de-DE" sz="2200" dirty="0">
                <a:latin typeface="Trebuchet MS" pitchFamily="34" charset="0"/>
              </a:rPr>
              <a:t>Haus</a:t>
            </a: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, </a:t>
            </a:r>
            <a:r>
              <a:rPr lang="de-DE" altLang="de-DE" sz="2200" dirty="0">
                <a:latin typeface="Trebuchet MS" pitchFamily="34" charset="0"/>
              </a:rPr>
              <a:t>Hund</a:t>
            </a: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, </a:t>
            </a:r>
            <a:r>
              <a:rPr lang="de-DE" altLang="de-DE" sz="2200" dirty="0">
                <a:latin typeface="Trebuchet MS" pitchFamily="34" charset="0"/>
              </a:rPr>
              <a:t>hoffen</a:t>
            </a: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, </a:t>
            </a:r>
            <a:r>
              <a:rPr lang="de-DE" altLang="de-DE" sz="2200" dirty="0">
                <a:latin typeface="Trebuchet MS" pitchFamily="34" charset="0"/>
              </a:rPr>
              <a:t>Hilfe</a:t>
            </a:r>
            <a:r>
              <a:rPr lang="de-DE" altLang="de-DE" sz="2200" dirty="0">
                <a:solidFill>
                  <a:schemeClr val="accent5"/>
                </a:solidFill>
                <a:latin typeface="Trebuchet MS" pitchFamily="34" charset="0"/>
              </a:rPr>
              <a:t> usw.</a:t>
            </a:r>
          </a:p>
        </p:txBody>
      </p:sp>
      <p:sp>
        <p:nvSpPr>
          <p:cNvPr id="18" name="Textfeld 36">
            <a:extLst>
              <a:ext uri="{FF2B5EF4-FFF2-40B4-BE49-F238E27FC236}">
                <a16:creationId xmlns:a16="http://schemas.microsoft.com/office/drawing/2014/main" id="{447F1AC2-393E-4854-8633-F7FFC63D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893" y="4354320"/>
            <a:ext cx="634032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Bei dem Wort </a:t>
            </a:r>
            <a:r>
              <a:rPr lang="de-DE" altLang="de-DE" sz="2200" dirty="0">
                <a:latin typeface="Trebuchet MS" pitchFamily="34" charset="0"/>
              </a:rPr>
              <a:t>ihre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gehört das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zum Vokal davor.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1508300-50F5-4021-8034-D0C9E5FC5CB2}"/>
              </a:ext>
            </a:extLst>
          </p:cNvPr>
          <p:cNvSpPr txBox="1"/>
          <p:nvPr/>
        </p:nvSpPr>
        <p:spPr>
          <a:xfrm>
            <a:off x="4607631" y="624685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schauen uns noch ein paar Beispiele an!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F8119D-566A-4C40-9DEA-3458CFE4760F}"/>
              </a:ext>
            </a:extLst>
          </p:cNvPr>
          <p:cNvSpPr/>
          <p:nvPr/>
        </p:nvSpPr>
        <p:spPr>
          <a:xfrm>
            <a:off x="6288870" y="4349901"/>
            <a:ext cx="222286" cy="392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F1BDB3A-C21E-4AD2-AC17-07E78D47E6EA}"/>
              </a:ext>
            </a:extLst>
          </p:cNvPr>
          <p:cNvSpPr txBox="1"/>
          <p:nvPr/>
        </p:nvSpPr>
        <p:spPr>
          <a:xfrm>
            <a:off x="3114326" y="4744780"/>
            <a:ext cx="75893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 zeigt deutlich, dass du den Vokal gedehnt lesen musst.</a:t>
            </a:r>
          </a:p>
        </p:txBody>
      </p:sp>
      <p:sp>
        <p:nvSpPr>
          <p:cNvPr id="5" name="Pfeil: nach oben 4">
            <a:extLst>
              <a:ext uri="{FF2B5EF4-FFF2-40B4-BE49-F238E27FC236}">
                <a16:creationId xmlns:a16="http://schemas.microsoft.com/office/drawing/2014/main" id="{ED6C5E34-CFE8-92F6-F2B0-62476988AB03}"/>
              </a:ext>
            </a:extLst>
          </p:cNvPr>
          <p:cNvSpPr/>
          <p:nvPr/>
        </p:nvSpPr>
        <p:spPr>
          <a:xfrm>
            <a:off x="7531144" y="982703"/>
            <a:ext cx="108157" cy="477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oben 23">
            <a:extLst>
              <a:ext uri="{FF2B5EF4-FFF2-40B4-BE49-F238E27FC236}">
                <a16:creationId xmlns:a16="http://schemas.microsoft.com/office/drawing/2014/main" id="{5E1AD09D-CD17-BCAE-A4CE-3AD6F7FFC08C}"/>
              </a:ext>
            </a:extLst>
          </p:cNvPr>
          <p:cNvSpPr/>
          <p:nvPr/>
        </p:nvSpPr>
        <p:spPr>
          <a:xfrm>
            <a:off x="7677665" y="982703"/>
            <a:ext cx="108157" cy="477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D6ECE69-82FD-780C-9141-C8EB1DABF616}"/>
              </a:ext>
            </a:extLst>
          </p:cNvPr>
          <p:cNvSpPr txBox="1"/>
          <p:nvPr/>
        </p:nvSpPr>
        <p:spPr>
          <a:xfrm>
            <a:off x="1795777" y="5133003"/>
            <a:ext cx="89314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Bei Gehhilfe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gehört das erste h zum Vokal davor, es macht ihn lang.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aseline="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Dieses</a:t>
            </a:r>
            <a:r>
              <a:rPr lang="de-DE" alt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 h bleibt stumm.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Das zweite h ist der Beginn des Wortes Hilfe und wird gelesen.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44F8A5F-50F0-C701-DB37-120E1E75FC09}"/>
              </a:ext>
            </a:extLst>
          </p:cNvPr>
          <p:cNvSpPr txBox="1"/>
          <p:nvPr/>
        </p:nvSpPr>
        <p:spPr>
          <a:xfrm>
            <a:off x="1573864" y="5133003"/>
            <a:ext cx="91533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Bei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Gehhilfe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gehört das erste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zum Vokal davor, es macht ihn lang. Dieses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bleibt stumm.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Das zweite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ist der Beginn des Wortes </a:t>
            </a:r>
            <a:r>
              <a:rPr lang="de-DE" altLang="de-DE" sz="2200" dirty="0">
                <a:latin typeface="Trebuchet MS" pitchFamily="34" charset="0"/>
              </a:rPr>
              <a:t>Hilfe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und wird gelesen. </a:t>
            </a:r>
            <a:endParaRPr kumimoji="0" lang="de-DE" altLang="de-DE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1120AEC-DF6A-96BF-3A52-9940ED3EAA83}"/>
              </a:ext>
            </a:extLst>
          </p:cNvPr>
          <p:cNvSpPr/>
          <p:nvPr/>
        </p:nvSpPr>
        <p:spPr>
          <a:xfrm>
            <a:off x="2847265" y="5102853"/>
            <a:ext cx="267061" cy="392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990F5F-9A11-8232-089C-6C740339C2EA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16</a:t>
            </a:r>
          </a:p>
        </p:txBody>
      </p:sp>
    </p:spTree>
    <p:extLst>
      <p:ext uri="{BB962C8B-B14F-4D97-AF65-F5344CB8AC3E}">
        <p14:creationId xmlns:p14="http://schemas.microsoft.com/office/powerpoint/2010/main" val="25794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27" grpId="0"/>
      <p:bldP spid="23" grpId="0"/>
      <p:bldP spid="22" grpId="0"/>
      <p:bldP spid="21" grpId="0"/>
      <p:bldP spid="20" grpId="0"/>
      <p:bldP spid="2" grpId="0"/>
      <p:bldP spid="3" grpId="0"/>
      <p:bldP spid="13" grpId="0" animBg="1"/>
      <p:bldP spid="14" grpId="0"/>
      <p:bldP spid="16" grpId="0"/>
      <p:bldP spid="17" grpId="0"/>
      <p:bldP spid="18" grpId="0"/>
      <p:bldP spid="25" grpId="0"/>
      <p:bldP spid="28" grpId="0" animBg="1" autoUpdateAnimBg="0"/>
      <p:bldP spid="29" grpId="0"/>
      <p:bldP spid="5" grpId="0" animBg="1"/>
      <p:bldP spid="24" grpId="0" animBg="1"/>
      <p:bldP spid="26" grpId="0"/>
      <p:bldP spid="31" grpId="0"/>
      <p:bldP spid="3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6">
            <a:extLst>
              <a:ext uri="{FF2B5EF4-FFF2-40B4-BE49-F238E27FC236}">
                <a16:creationId xmlns:a16="http://schemas.microsoft.com/office/drawing/2014/main" id="{08D4552B-790B-4EB6-BCF6-B69CC327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104" y="97741"/>
            <a:ext cx="817761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Also, ein </a:t>
            </a:r>
            <a:r>
              <a:rPr lang="de-DE" altLang="de-DE" sz="2200" dirty="0">
                <a:latin typeface="Trebuchet MS" pitchFamily="34" charset="0"/>
              </a:rPr>
              <a:t>h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nach einem Vokal gehört zum Vokal und dehnt ihn.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Das musst du dir merken!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AB6442-4D15-4FF8-9411-5EB97397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4" name="Textfeld 36">
            <a:extLst>
              <a:ext uri="{FF2B5EF4-FFF2-40B4-BE49-F238E27FC236}">
                <a16:creationId xmlns:a16="http://schemas.microsoft.com/office/drawing/2014/main" id="{ABA5834A-BAE5-4D09-A6CB-4D9A7005F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80" y="894200"/>
            <a:ext cx="800219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Bahn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EE8E31-6CFE-43B9-92A2-37C414F33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C27657B-C335-4383-9CFD-77023A8F06BB}"/>
              </a:ext>
            </a:extLst>
          </p:cNvPr>
          <p:cNvSpPr txBox="1"/>
          <p:nvPr/>
        </p:nvSpPr>
        <p:spPr>
          <a:xfrm>
            <a:off x="5981848" y="1432889"/>
            <a:ext cx="45038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Wir üben</a:t>
            </a:r>
            <a:r>
              <a:rPr kumimoji="0" lang="de-DE" altLang="de-DE" sz="2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wieder ein bisschen!</a:t>
            </a:r>
            <a:endParaRPr kumimoji="0" lang="de-DE" altLang="de-DE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B1D1E22-7667-4703-9ACB-D5B4D44D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5F0D14A1-63A3-4E44-9E87-B0685B69FCB0}"/>
              </a:ext>
            </a:extLst>
          </p:cNvPr>
          <p:cNvSpPr/>
          <p:nvPr/>
        </p:nvSpPr>
        <p:spPr>
          <a:xfrm>
            <a:off x="1103990" y="857363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60B91CD1-961B-4DEC-87C1-1C94B2E6A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439" y="888113"/>
            <a:ext cx="93006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Sahne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0B63151-312B-4A22-ADD2-9A303A72DF24}"/>
              </a:ext>
            </a:extLst>
          </p:cNvPr>
          <p:cNvSpPr/>
          <p:nvPr/>
        </p:nvSpPr>
        <p:spPr>
          <a:xfrm>
            <a:off x="2051749" y="851276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DE7BEEE0-941B-446B-B781-672168E2D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162" y="897203"/>
            <a:ext cx="93647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Sehne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2EEDCF8-D644-4469-8241-06589A58E85A}"/>
              </a:ext>
            </a:extLst>
          </p:cNvPr>
          <p:cNvSpPr/>
          <p:nvPr/>
        </p:nvSpPr>
        <p:spPr>
          <a:xfrm>
            <a:off x="3132472" y="860366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9" name="Textfeld 36">
            <a:extLst>
              <a:ext uri="{FF2B5EF4-FFF2-40B4-BE49-F238E27FC236}">
                <a16:creationId xmlns:a16="http://schemas.microsoft.com/office/drawing/2014/main" id="{606C8938-33DD-4BE2-BE5B-9FEF2833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14" y="895486"/>
            <a:ext cx="71526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sehr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09E8436-6197-4031-88ED-49F9A087B63C}"/>
              </a:ext>
            </a:extLst>
          </p:cNvPr>
          <p:cNvSpPr/>
          <p:nvPr/>
        </p:nvSpPr>
        <p:spPr>
          <a:xfrm>
            <a:off x="4126892" y="85864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1" name="Textfeld 36">
            <a:extLst>
              <a:ext uri="{FF2B5EF4-FFF2-40B4-BE49-F238E27FC236}">
                <a16:creationId xmlns:a16="http://schemas.microsoft.com/office/drawing/2014/main" id="{C81738BF-0B11-4A02-B649-65854559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377" y="891133"/>
            <a:ext cx="57259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ihn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4EB2F07-5DE0-4B2A-921C-F591A23F8AEF}"/>
              </a:ext>
            </a:extLst>
          </p:cNvPr>
          <p:cNvSpPr/>
          <p:nvPr/>
        </p:nvSpPr>
        <p:spPr>
          <a:xfrm>
            <a:off x="4740197" y="854296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3" name="Textfeld 36">
            <a:extLst>
              <a:ext uri="{FF2B5EF4-FFF2-40B4-BE49-F238E27FC236}">
                <a16:creationId xmlns:a16="http://schemas.microsoft.com/office/drawing/2014/main" id="{AFFE97A8-0918-4EC6-B382-E4C1B0D98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304" y="891133"/>
            <a:ext cx="68159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ihre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8D2AAA8-D212-41DC-ACEC-949E4343C2F9}"/>
              </a:ext>
            </a:extLst>
          </p:cNvPr>
          <p:cNvSpPr/>
          <p:nvPr/>
        </p:nvSpPr>
        <p:spPr>
          <a:xfrm>
            <a:off x="5412890" y="854296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5" name="Textfeld 36">
            <a:extLst>
              <a:ext uri="{FF2B5EF4-FFF2-40B4-BE49-F238E27FC236}">
                <a16:creationId xmlns:a16="http://schemas.microsoft.com/office/drawing/2014/main" id="{65D635B9-3A51-455C-B2E5-F1EC71F3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523" y="892108"/>
            <a:ext cx="72564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Kohl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8D1D4F6-B364-4A60-B148-2029F52C29E9}"/>
              </a:ext>
            </a:extLst>
          </p:cNvPr>
          <p:cNvSpPr/>
          <p:nvPr/>
        </p:nvSpPr>
        <p:spPr>
          <a:xfrm>
            <a:off x="6358833" y="85527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C9F6891-9B33-498B-8270-7E83B164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538" y="892108"/>
            <a:ext cx="59824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roh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534605B-BCB3-4F5C-AFD2-5E51978E96DF}"/>
              </a:ext>
            </a:extLst>
          </p:cNvPr>
          <p:cNvSpPr/>
          <p:nvPr/>
        </p:nvSpPr>
        <p:spPr>
          <a:xfrm>
            <a:off x="7042316" y="85527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9" name="Textfeld 36">
            <a:extLst>
              <a:ext uri="{FF2B5EF4-FFF2-40B4-BE49-F238E27FC236}">
                <a16:creationId xmlns:a16="http://schemas.microsoft.com/office/drawing/2014/main" id="{C4DF1500-7E3F-4450-8A53-02A663AA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92" y="891133"/>
            <a:ext cx="64549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Kuh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93F3227-206C-419B-AB9F-8EC4755B8B51}"/>
              </a:ext>
            </a:extLst>
          </p:cNvPr>
          <p:cNvSpPr/>
          <p:nvPr/>
        </p:nvSpPr>
        <p:spPr>
          <a:xfrm>
            <a:off x="7825602" y="854296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1" name="Textfeld 36">
            <a:extLst>
              <a:ext uri="{FF2B5EF4-FFF2-40B4-BE49-F238E27FC236}">
                <a16:creationId xmlns:a16="http://schemas.microsoft.com/office/drawing/2014/main" id="{C0E3E383-8C91-48E4-8A3D-B99E5014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593" y="892108"/>
            <a:ext cx="82426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Stuhl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16DF584-AA1C-4612-9ED1-110E81FCD2CC}"/>
              </a:ext>
            </a:extLst>
          </p:cNvPr>
          <p:cNvSpPr/>
          <p:nvPr/>
        </p:nvSpPr>
        <p:spPr>
          <a:xfrm>
            <a:off x="8750265" y="85527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1E73662F-D558-8E2D-798F-EEB2E053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1898344"/>
            <a:ext cx="740234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Wir fahren mit der Bahn mit einer Jahresfahrkarte. </a:t>
            </a:r>
          </a:p>
        </p:txBody>
      </p:sp>
      <p:sp>
        <p:nvSpPr>
          <p:cNvPr id="23" name="Textfeld 36">
            <a:extLst>
              <a:ext uri="{FF2B5EF4-FFF2-40B4-BE49-F238E27FC236}">
                <a16:creationId xmlns:a16="http://schemas.microsoft.com/office/drawing/2014/main" id="{2F54F54F-2140-4D8C-24D9-AA6FDB13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2595439"/>
            <a:ext cx="560762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Unser Lehrer bringt uns Benehmen bei.</a:t>
            </a:r>
          </a:p>
        </p:txBody>
      </p:sp>
      <p:sp>
        <p:nvSpPr>
          <p:cNvPr id="24" name="Textfeld 36">
            <a:extLst>
              <a:ext uri="{FF2B5EF4-FFF2-40B4-BE49-F238E27FC236}">
                <a16:creationId xmlns:a16="http://schemas.microsoft.com/office/drawing/2014/main" id="{6A380A01-9F16-F4B1-26B3-A2EEF3AF6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3292534"/>
            <a:ext cx="711925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Sie wollte ihn in ihrem Haus nicht mehr behalten.</a:t>
            </a:r>
          </a:p>
        </p:txBody>
      </p:sp>
      <p:sp>
        <p:nvSpPr>
          <p:cNvPr id="43" name="Textfeld 36">
            <a:extLst>
              <a:ext uri="{FF2B5EF4-FFF2-40B4-BE49-F238E27FC236}">
                <a16:creationId xmlns:a16="http://schemas.microsoft.com/office/drawing/2014/main" id="{E126FB6E-000D-22B0-FD4C-66EE5147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3934544"/>
            <a:ext cx="515237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Lautes Bohren dröhnt in den Ohren.</a:t>
            </a:r>
          </a:p>
        </p:txBody>
      </p:sp>
      <p:sp>
        <p:nvSpPr>
          <p:cNvPr id="44" name="Textfeld 36">
            <a:extLst>
              <a:ext uri="{FF2B5EF4-FFF2-40B4-BE49-F238E27FC236}">
                <a16:creationId xmlns:a16="http://schemas.microsoft.com/office/drawing/2014/main" id="{FBD65CB4-6B05-E7D3-CCF6-5609DFFD0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4631639"/>
            <a:ext cx="495680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Huhn und Kuh brauchen keine Uhr.</a:t>
            </a:r>
          </a:p>
        </p:txBody>
      </p:sp>
      <p:sp>
        <p:nvSpPr>
          <p:cNvPr id="45" name="Textfeld 36">
            <a:extLst>
              <a:ext uri="{FF2B5EF4-FFF2-40B4-BE49-F238E27FC236}">
                <a16:creationId xmlns:a16="http://schemas.microsoft.com/office/drawing/2014/main" id="{22C91572-BE03-8657-2A64-97E84473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5328732"/>
            <a:ext cx="839845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Kannst du nichts sehen, lasse das Gehen und bleib stehen.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0015C0B-1FFF-CA37-FDC3-86BF2D15E781}"/>
              </a:ext>
            </a:extLst>
          </p:cNvPr>
          <p:cNvSpPr/>
          <p:nvPr/>
        </p:nvSpPr>
        <p:spPr>
          <a:xfrm>
            <a:off x="2308354" y="1835832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D1C6893-BDD6-84A4-E675-A49092A6FDA0}"/>
              </a:ext>
            </a:extLst>
          </p:cNvPr>
          <p:cNvSpPr/>
          <p:nvPr/>
        </p:nvSpPr>
        <p:spPr>
          <a:xfrm>
            <a:off x="4466102" y="182186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546E43E-D006-01C4-0599-998995A40EFB}"/>
              </a:ext>
            </a:extLst>
          </p:cNvPr>
          <p:cNvSpPr/>
          <p:nvPr/>
        </p:nvSpPr>
        <p:spPr>
          <a:xfrm>
            <a:off x="6538030" y="1854134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75452559-3F90-DAF2-B82C-670F228FC4AC}"/>
              </a:ext>
            </a:extLst>
          </p:cNvPr>
          <p:cNvSpPr/>
          <p:nvPr/>
        </p:nvSpPr>
        <p:spPr>
          <a:xfrm>
            <a:off x="7393966" y="186539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9465975-C3B0-3BF2-72D5-AC736BCC4593}"/>
              </a:ext>
            </a:extLst>
          </p:cNvPr>
          <p:cNvSpPr/>
          <p:nvPr/>
        </p:nvSpPr>
        <p:spPr>
          <a:xfrm>
            <a:off x="2654309" y="253532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AA4D214-4950-E430-E356-0AF5EC19759E}"/>
              </a:ext>
            </a:extLst>
          </p:cNvPr>
          <p:cNvSpPr/>
          <p:nvPr/>
        </p:nvSpPr>
        <p:spPr>
          <a:xfrm>
            <a:off x="5453046" y="253532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7A0F3FA-E4D5-0A52-6586-A3ECBE7C1FD3}"/>
              </a:ext>
            </a:extLst>
          </p:cNvPr>
          <p:cNvSpPr/>
          <p:nvPr/>
        </p:nvSpPr>
        <p:spPr>
          <a:xfrm>
            <a:off x="3046752" y="3222486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1845BB29-8798-4E07-4A0C-432F09B0F90B}"/>
              </a:ext>
            </a:extLst>
          </p:cNvPr>
          <p:cNvSpPr/>
          <p:nvPr/>
        </p:nvSpPr>
        <p:spPr>
          <a:xfrm>
            <a:off x="3907748" y="3205798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9276249-2D12-F202-167E-F5F6E96244A0}"/>
              </a:ext>
            </a:extLst>
          </p:cNvPr>
          <p:cNvSpPr/>
          <p:nvPr/>
        </p:nvSpPr>
        <p:spPr>
          <a:xfrm>
            <a:off x="6636084" y="3238445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3203865-A180-9FC4-8817-BE0BD254F174}"/>
              </a:ext>
            </a:extLst>
          </p:cNvPr>
          <p:cNvSpPr/>
          <p:nvPr/>
        </p:nvSpPr>
        <p:spPr>
          <a:xfrm>
            <a:off x="2784578" y="3870190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27FC8BB0-A902-EA2F-8BC2-9697513589A8}"/>
              </a:ext>
            </a:extLst>
          </p:cNvPr>
          <p:cNvSpPr/>
          <p:nvPr/>
        </p:nvSpPr>
        <p:spPr>
          <a:xfrm>
            <a:off x="3962734" y="3870190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198B0C1B-F553-0730-70CD-100B36C99688}"/>
              </a:ext>
            </a:extLst>
          </p:cNvPr>
          <p:cNvSpPr/>
          <p:nvPr/>
        </p:nvSpPr>
        <p:spPr>
          <a:xfrm>
            <a:off x="5603697" y="3836863"/>
            <a:ext cx="367533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523A1322-FE5A-5E92-68C7-319A5EE8358A}"/>
              </a:ext>
            </a:extLst>
          </p:cNvPr>
          <p:cNvSpPr/>
          <p:nvPr/>
        </p:nvSpPr>
        <p:spPr>
          <a:xfrm>
            <a:off x="1831550" y="455706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75BA422-2354-5494-95E9-213BEC0358B8}"/>
              </a:ext>
            </a:extLst>
          </p:cNvPr>
          <p:cNvSpPr/>
          <p:nvPr/>
        </p:nvSpPr>
        <p:spPr>
          <a:xfrm>
            <a:off x="3181638" y="458742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06CFEB4F-5572-8696-78E7-66E927152175}"/>
              </a:ext>
            </a:extLst>
          </p:cNvPr>
          <p:cNvSpPr/>
          <p:nvPr/>
        </p:nvSpPr>
        <p:spPr>
          <a:xfrm>
            <a:off x="5754350" y="4539652"/>
            <a:ext cx="382699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BF5FE9FA-8701-3CFC-FC5A-EA391715517D}"/>
              </a:ext>
            </a:extLst>
          </p:cNvPr>
          <p:cNvSpPr/>
          <p:nvPr/>
        </p:nvSpPr>
        <p:spPr>
          <a:xfrm>
            <a:off x="4116634" y="525656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47A57768-BE9F-C3A2-F2A4-BB8A24A37233}"/>
              </a:ext>
            </a:extLst>
          </p:cNvPr>
          <p:cNvSpPr/>
          <p:nvPr/>
        </p:nvSpPr>
        <p:spPr>
          <a:xfrm>
            <a:off x="6521997" y="525656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5FDC8ABB-4891-029B-1574-6DE72D038500}"/>
              </a:ext>
            </a:extLst>
          </p:cNvPr>
          <p:cNvSpPr/>
          <p:nvPr/>
        </p:nvSpPr>
        <p:spPr>
          <a:xfrm>
            <a:off x="8884966" y="5256569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0CCABA47-D92F-A56E-4A39-6A2089C10C93}"/>
              </a:ext>
            </a:extLst>
          </p:cNvPr>
          <p:cNvSpPr txBox="1"/>
          <p:nvPr/>
        </p:nvSpPr>
        <p:spPr>
          <a:xfrm>
            <a:off x="7085617" y="3007042"/>
            <a:ext cx="1558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</a:t>
            </a:r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</a:t>
            </a:r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hal</a:t>
            </a:r>
            <a:r>
              <a:rPr kumimoji="0" lang="de-DE" altLang="de-DE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ten</a:t>
            </a:r>
            <a:endParaRPr lang="de-DE" dirty="0"/>
          </a:p>
        </p:txBody>
      </p:sp>
      <p:sp>
        <p:nvSpPr>
          <p:cNvPr id="65" name="Textfeld 36">
            <a:extLst>
              <a:ext uri="{FF2B5EF4-FFF2-40B4-BE49-F238E27FC236}">
                <a16:creationId xmlns:a16="http://schemas.microsoft.com/office/drawing/2014/main" id="{D5BCB665-4457-4E2D-C8AF-9D77FD35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48" y="6045052"/>
            <a:ext cx="781656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spc="100" dirty="0">
                <a:solidFill>
                  <a:prstClr val="black"/>
                </a:solidFill>
                <a:latin typeface="Trebuchet MS" pitchFamily="34" charset="0"/>
              </a:rPr>
              <a:t>Und noch zum Schluss: Das Federvieh hat kein Geweih!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4055E26-24BB-4D56-25DF-DA4356F10986}"/>
              </a:ext>
            </a:extLst>
          </p:cNvPr>
          <p:cNvSpPr/>
          <p:nvPr/>
        </p:nvSpPr>
        <p:spPr>
          <a:xfrm>
            <a:off x="6326281" y="6001156"/>
            <a:ext cx="424025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76E0EB35-E728-1FC7-2170-F0DE506E6DFF}"/>
              </a:ext>
            </a:extLst>
          </p:cNvPr>
          <p:cNvSpPr/>
          <p:nvPr/>
        </p:nvSpPr>
        <p:spPr>
          <a:xfrm>
            <a:off x="8640559" y="5996065"/>
            <a:ext cx="408067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528E8F-B314-DA34-4264-D9F11D02FDD8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17</a:t>
            </a:r>
          </a:p>
        </p:txBody>
      </p:sp>
    </p:spTree>
    <p:extLst>
      <p:ext uri="{BB962C8B-B14F-4D97-AF65-F5344CB8AC3E}">
        <p14:creationId xmlns:p14="http://schemas.microsoft.com/office/powerpoint/2010/main" val="1369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21" grpId="0" animBg="1" autoUpdateAnimBg="0"/>
      <p:bldP spid="25" grpId="0"/>
      <p:bldP spid="26" grpId="0" animBg="1" autoUpdateAnimBg="0"/>
      <p:bldP spid="27" grpId="0"/>
      <p:bldP spid="28" grpId="0" animBg="1" autoUpdateAnimBg="0"/>
      <p:bldP spid="29" grpId="0"/>
      <p:bldP spid="30" grpId="0" animBg="1" autoUpdateAnimBg="0"/>
      <p:bldP spid="31" grpId="0"/>
      <p:bldP spid="32" grpId="0" animBg="1" autoUpdateAnimBg="0"/>
      <p:bldP spid="33" grpId="0"/>
      <p:bldP spid="34" grpId="0" animBg="1" autoUpdateAnimBg="0"/>
      <p:bldP spid="35" grpId="0"/>
      <p:bldP spid="36" grpId="0" animBg="1" autoUpdateAnimBg="0"/>
      <p:bldP spid="37" grpId="0"/>
      <p:bldP spid="38" grpId="0" animBg="1" autoUpdateAnimBg="0"/>
      <p:bldP spid="39" grpId="0"/>
      <p:bldP spid="40" grpId="0" animBg="1" autoUpdateAnimBg="0"/>
      <p:bldP spid="41" grpId="0"/>
      <p:bldP spid="42" grpId="0" animBg="1" autoUpdateAnimBg="0"/>
      <p:bldP spid="22" grpId="0"/>
      <p:bldP spid="23" grpId="0"/>
      <p:bldP spid="24" grpId="0"/>
      <p:bldP spid="43" grpId="0"/>
      <p:bldP spid="44" grpId="0"/>
      <p:bldP spid="45" grpId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  <p:bldP spid="51" grpId="0" animBg="1" autoUpdateAnimBg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64" grpId="0"/>
      <p:bldP spid="65" grpId="0"/>
      <p:bldP spid="66" grpId="0" animBg="1" autoUpdateAnimBg="0"/>
      <p:bldP spid="6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>
            <a:extLst>
              <a:ext uri="{FF2B5EF4-FFF2-40B4-BE49-F238E27FC236}">
                <a16:creationId xmlns:a16="http://schemas.microsoft.com/office/drawing/2014/main" id="{B4B287DC-450C-4E22-B77B-DB9BE903013F}"/>
              </a:ext>
            </a:extLst>
          </p:cNvPr>
          <p:cNvSpPr txBox="1"/>
          <p:nvPr/>
        </p:nvSpPr>
        <p:spPr>
          <a:xfrm>
            <a:off x="2258550" y="6082636"/>
            <a:ext cx="8343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 gibt Regeln und viele Ausnahmen, die du dir merken musst!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3708B85-825C-486B-BBD8-ECEB0489777C}"/>
              </a:ext>
            </a:extLst>
          </p:cNvPr>
          <p:cNvSpPr txBox="1"/>
          <p:nvPr/>
        </p:nvSpPr>
        <p:spPr>
          <a:xfrm>
            <a:off x="5586745" y="1583302"/>
            <a:ext cx="49667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Das musst du dir einfach merken.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Schau mal, hier sind mehr Beispiele!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2A634E6-87C0-4817-8AC6-4575AFB893E4}"/>
              </a:ext>
            </a:extLst>
          </p:cNvPr>
          <p:cNvSpPr txBox="1"/>
          <p:nvPr/>
        </p:nvSpPr>
        <p:spPr>
          <a:xfrm>
            <a:off x="4925341" y="571112"/>
            <a:ext cx="56281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Weißt du überhaupt, wie man das schreibt?</a:t>
            </a:r>
            <a:endParaRPr lang="de-DE" dirty="0"/>
          </a:p>
        </p:txBody>
      </p:sp>
      <p:sp>
        <p:nvSpPr>
          <p:cNvPr id="24" name="Textfeld 36">
            <a:extLst>
              <a:ext uri="{FF2B5EF4-FFF2-40B4-BE49-F238E27FC236}">
                <a16:creationId xmlns:a16="http://schemas.microsoft.com/office/drawing/2014/main" id="{98C9852F-D53E-446B-BB13-59A050325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41" y="199597"/>
            <a:ext cx="438600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Du sagtest vorhin das Wort doof. </a:t>
            </a:r>
          </a:p>
        </p:txBody>
      </p:sp>
      <p:sp>
        <p:nvSpPr>
          <p:cNvPr id="21" name="Textfeld 36">
            <a:extLst>
              <a:ext uri="{FF2B5EF4-FFF2-40B4-BE49-F238E27FC236}">
                <a16:creationId xmlns:a16="http://schemas.microsoft.com/office/drawing/2014/main" id="{F277780F-C90B-470C-BD10-D7D20416B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25" y="5568624"/>
            <a:ext cx="601100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So, jetzt kennst du das Geheimnis der Vokale!</a:t>
            </a:r>
          </a:p>
        </p:txBody>
      </p:sp>
      <p:sp>
        <p:nvSpPr>
          <p:cNvPr id="20" name="Textfeld 36">
            <a:extLst>
              <a:ext uri="{FF2B5EF4-FFF2-40B4-BE49-F238E27FC236}">
                <a16:creationId xmlns:a16="http://schemas.microsoft.com/office/drawing/2014/main" id="{EA6EE873-96D2-4789-9005-1D92F157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49" y="5071695"/>
            <a:ext cx="8865953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Bei zusammengesetzten Wörtern oder Vorsilben musst du aufpassen!</a:t>
            </a:r>
          </a:p>
        </p:txBody>
      </p:sp>
      <p:sp>
        <p:nvSpPr>
          <p:cNvPr id="19" name="Textfeld 36">
            <a:extLst>
              <a:ext uri="{FF2B5EF4-FFF2-40B4-BE49-F238E27FC236}">
                <a16:creationId xmlns:a16="http://schemas.microsoft.com/office/drawing/2014/main" id="{5F36F386-DE3C-4E78-B786-EAE0BF71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193" y="3584458"/>
            <a:ext cx="495161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Pass aber bei folgendem Satz gut auf!</a:t>
            </a: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9E390697-D934-4AFF-88B4-BB08AA9E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193" y="3584458"/>
            <a:ext cx="495161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Pass aber bei folgendem Satz gut auf!</a:t>
            </a:r>
          </a:p>
        </p:txBody>
      </p:sp>
      <p:sp>
        <p:nvSpPr>
          <p:cNvPr id="18" name="Textfeld 36">
            <a:extLst>
              <a:ext uri="{FF2B5EF4-FFF2-40B4-BE49-F238E27FC236}">
                <a16:creationId xmlns:a16="http://schemas.microsoft.com/office/drawing/2014/main" id="{0F757376-72DB-4571-B118-D2EB5BE9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" y="2708433"/>
            <a:ext cx="10516918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Die Leseregel ist leicht: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Stehen zwei gleiche Vokale nebeneinander, liest du nur einen, und den gedehnt!</a:t>
            </a:r>
          </a:p>
        </p:txBody>
      </p:sp>
      <p:sp>
        <p:nvSpPr>
          <p:cNvPr id="17" name="Textfeld 36">
            <a:extLst>
              <a:ext uri="{FF2B5EF4-FFF2-40B4-BE49-F238E27FC236}">
                <a16:creationId xmlns:a16="http://schemas.microsoft.com/office/drawing/2014/main" id="{D76D05E5-0071-43F4-87E1-A0DB9B8D6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877" y="1051230"/>
            <a:ext cx="803457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Das wäre eine Möglichkeit, richtig ist aber „doof“ mit zwei o!</a:t>
            </a:r>
          </a:p>
        </p:txBody>
      </p:sp>
      <p:sp>
        <p:nvSpPr>
          <p:cNvPr id="16" name="Textfeld 36">
            <a:extLst>
              <a:ext uri="{FF2B5EF4-FFF2-40B4-BE49-F238E27FC236}">
                <a16:creationId xmlns:a16="http://schemas.microsoft.com/office/drawing/2014/main" id="{850FEEF0-1D56-4C41-945B-65D15CA6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79" y="649907"/>
            <a:ext cx="121700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Na: </a:t>
            </a:r>
            <a:r>
              <a:rPr lang="de-DE" altLang="de-DE" sz="2200" dirty="0" err="1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dof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2" name="Textfeld 36">
            <a:extLst>
              <a:ext uri="{FF2B5EF4-FFF2-40B4-BE49-F238E27FC236}">
                <a16:creationId xmlns:a16="http://schemas.microsoft.com/office/drawing/2014/main" id="{6D97F53B-2383-4737-940D-CC148D3D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79" y="649907"/>
            <a:ext cx="121700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Na: </a:t>
            </a:r>
            <a:r>
              <a:rPr lang="de-DE" altLang="de-DE" sz="2200" dirty="0" err="1">
                <a:solidFill>
                  <a:schemeClr val="accent1"/>
                </a:solidFill>
                <a:latin typeface="Trebuchet MS" pitchFamily="34" charset="0"/>
              </a:rPr>
              <a:t>dof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5F4B14-1EFD-4AE5-B8CE-3D0396C95043}"/>
              </a:ext>
            </a:extLst>
          </p:cNvPr>
          <p:cNvSpPr txBox="1"/>
          <p:nvPr/>
        </p:nvSpPr>
        <p:spPr>
          <a:xfrm>
            <a:off x="866680" y="234061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Haar   Paar   Saal   Beere   See   Boot   Moos 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1FFD9D-DCB3-4DC8-B292-C22FB6DF1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A66A935-1DBE-4F47-A5A3-44A42F105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1" y="4531133"/>
            <a:ext cx="1434921" cy="2158730"/>
          </a:xfrm>
          <a:prstGeom prst="rect">
            <a:avLst/>
          </a:prstGeom>
        </p:spPr>
      </p:pic>
      <p:sp>
        <p:nvSpPr>
          <p:cNvPr id="7" name="Textfeld 36">
            <a:extLst>
              <a:ext uri="{FF2B5EF4-FFF2-40B4-BE49-F238E27FC236}">
                <a16:creationId xmlns:a16="http://schemas.microsoft.com/office/drawing/2014/main" id="{8A3CDEEE-3B1F-4C74-B7DE-39411878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73" y="1051230"/>
            <a:ext cx="8143576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Das wäre eine Möglichkeit, richtig ist aber „</a:t>
            </a:r>
            <a:r>
              <a:rPr lang="de-DE" altLang="de-DE" sz="2200" dirty="0">
                <a:latin typeface="Trebuchet MS" pitchFamily="34" charset="0"/>
              </a:rPr>
              <a:t>doof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“ mit zwei </a:t>
            </a:r>
            <a:r>
              <a:rPr lang="de-DE" altLang="de-DE" sz="2200" dirty="0">
                <a:latin typeface="Trebuchet MS" pitchFamily="34" charset="0"/>
              </a:rPr>
              <a:t>o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!</a:t>
            </a:r>
          </a:p>
        </p:txBody>
      </p:sp>
      <p:sp>
        <p:nvSpPr>
          <p:cNvPr id="8" name="Textfeld 36">
            <a:extLst>
              <a:ext uri="{FF2B5EF4-FFF2-40B4-BE49-F238E27FC236}">
                <a16:creationId xmlns:a16="http://schemas.microsoft.com/office/drawing/2014/main" id="{99932224-4079-4516-A797-006EE21A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" y="2708433"/>
            <a:ext cx="10516918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Die Leseregel ist leicht: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Stehen zwei gleiche Vokale nebeneinander, liest du nur einen, und den gedehnt!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E6E134-45FE-47DA-B1D9-6E264A812FCF}"/>
              </a:ext>
            </a:extLst>
          </p:cNvPr>
          <p:cNvSpPr txBox="1"/>
          <p:nvPr/>
        </p:nvSpPr>
        <p:spPr>
          <a:xfrm>
            <a:off x="866680" y="4152925"/>
            <a:ext cx="72985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Die Schneeeule ist in der Nacht am Turm angeeckt.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923E18-DC8B-4956-936B-ECD941FBEE49}"/>
              </a:ext>
            </a:extLst>
          </p:cNvPr>
          <p:cNvSpPr txBox="1"/>
          <p:nvPr/>
        </p:nvSpPr>
        <p:spPr>
          <a:xfrm>
            <a:off x="1298307" y="4521446"/>
            <a:ext cx="1804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Schnee-eule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E3EA45-9892-4A97-B13C-DB8B4B21BF3F}"/>
              </a:ext>
            </a:extLst>
          </p:cNvPr>
          <p:cNvSpPr txBox="1"/>
          <p:nvPr/>
        </p:nvSpPr>
        <p:spPr>
          <a:xfrm>
            <a:off x="6017539" y="4521446"/>
            <a:ext cx="1804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an-</a:t>
            </a:r>
            <a:r>
              <a:rPr kumimoji="0" lang="de-DE" alt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ge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-eckt</a:t>
            </a:r>
            <a:endParaRPr lang="de-DE" dirty="0"/>
          </a:p>
        </p:txBody>
      </p:sp>
      <p:sp>
        <p:nvSpPr>
          <p:cNvPr id="14" name="Textfeld 36">
            <a:extLst>
              <a:ext uri="{FF2B5EF4-FFF2-40B4-BE49-F238E27FC236}">
                <a16:creationId xmlns:a16="http://schemas.microsoft.com/office/drawing/2014/main" id="{6B3EE9FE-A6C3-409C-8978-A17CB03A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25" y="5568624"/>
            <a:ext cx="601100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So, jetzt kennst du das Geheimnis der Vokale!</a:t>
            </a:r>
          </a:p>
        </p:txBody>
      </p:sp>
      <p:sp>
        <p:nvSpPr>
          <p:cNvPr id="15" name="Textfeld 36">
            <a:extLst>
              <a:ext uri="{FF2B5EF4-FFF2-40B4-BE49-F238E27FC236}">
                <a16:creationId xmlns:a16="http://schemas.microsoft.com/office/drawing/2014/main" id="{D654E84C-C418-4702-8FB4-666967A2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481" y="5071695"/>
            <a:ext cx="884832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Bei zusammengesetzten Wörtern oder Vorsilben musst du aufpassen!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1E52391-CFCC-404E-8D80-06C9D1C8E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23" name="Textfeld 36">
            <a:extLst>
              <a:ext uri="{FF2B5EF4-FFF2-40B4-BE49-F238E27FC236}">
                <a16:creationId xmlns:a16="http://schemas.microsoft.com/office/drawing/2014/main" id="{0001E7F9-AF78-4220-A72F-51F477525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41" y="199597"/>
            <a:ext cx="438600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Du sagtest vorhin das Wort </a:t>
            </a:r>
            <a:r>
              <a:rPr lang="de-DE" altLang="de-DE" sz="2200" dirty="0">
                <a:latin typeface="Trebuchet MS" pitchFamily="34" charset="0"/>
              </a:rPr>
              <a:t>doof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FA05A76-1D27-4615-A2F1-34077C64AF55}"/>
              </a:ext>
            </a:extLst>
          </p:cNvPr>
          <p:cNvSpPr/>
          <p:nvPr/>
        </p:nvSpPr>
        <p:spPr>
          <a:xfrm>
            <a:off x="2027031" y="4120306"/>
            <a:ext cx="284216" cy="433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A7CF59A-BBBA-4263-8EAD-202C198E2762}"/>
              </a:ext>
            </a:extLst>
          </p:cNvPr>
          <p:cNvSpPr/>
          <p:nvPr/>
        </p:nvSpPr>
        <p:spPr>
          <a:xfrm>
            <a:off x="6589292" y="4121981"/>
            <a:ext cx="284216" cy="433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3AF29C5-5FA9-4B77-AECA-8434D4E5E20B}"/>
              </a:ext>
            </a:extLst>
          </p:cNvPr>
          <p:cNvSpPr txBox="1"/>
          <p:nvPr/>
        </p:nvSpPr>
        <p:spPr>
          <a:xfrm>
            <a:off x="4809934" y="571112"/>
            <a:ext cx="57435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Weißt du überhaupt, wie man das schreibt?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2B4CC9B-000E-40B9-92D3-2E69FD3856E5}"/>
              </a:ext>
            </a:extLst>
          </p:cNvPr>
          <p:cNvSpPr txBox="1"/>
          <p:nvPr/>
        </p:nvSpPr>
        <p:spPr>
          <a:xfrm>
            <a:off x="5684045" y="1583302"/>
            <a:ext cx="48694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Das musst du dir einfach merken.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Schau mal, hier sind mehr Beispiele!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0EF4CD6-7834-462C-A411-C2D7B419722F}"/>
              </a:ext>
            </a:extLst>
          </p:cNvPr>
          <p:cNvSpPr txBox="1"/>
          <p:nvPr/>
        </p:nvSpPr>
        <p:spPr>
          <a:xfrm>
            <a:off x="2361346" y="6082636"/>
            <a:ext cx="82406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 gibt Regeln und viele Ausnahmen, die du dir merken musst!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6724571-A17F-46CA-B58A-EA04E7E9B519}"/>
              </a:ext>
            </a:extLst>
          </p:cNvPr>
          <p:cNvSpPr/>
          <p:nvPr/>
        </p:nvSpPr>
        <p:spPr>
          <a:xfrm>
            <a:off x="8404136" y="990063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05B2042-6F9B-4BC0-A02E-AE0296F041CC}"/>
              </a:ext>
            </a:extLst>
          </p:cNvPr>
          <p:cNvSpPr/>
          <p:nvPr/>
        </p:nvSpPr>
        <p:spPr>
          <a:xfrm>
            <a:off x="1124327" y="228093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263EC7-7C0B-4B49-9B9F-4F6F0F735F2E}"/>
              </a:ext>
            </a:extLst>
          </p:cNvPr>
          <p:cNvSpPr/>
          <p:nvPr/>
        </p:nvSpPr>
        <p:spPr>
          <a:xfrm>
            <a:off x="1907147" y="228093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A16FA4C-4028-4CCE-BD5C-963AB4FD8A58}"/>
              </a:ext>
            </a:extLst>
          </p:cNvPr>
          <p:cNvSpPr/>
          <p:nvPr/>
        </p:nvSpPr>
        <p:spPr>
          <a:xfrm>
            <a:off x="2735194" y="2280931"/>
            <a:ext cx="273913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D7BE3D5-7B73-4135-A619-B76C9A56DC3B}"/>
              </a:ext>
            </a:extLst>
          </p:cNvPr>
          <p:cNvSpPr/>
          <p:nvPr/>
        </p:nvSpPr>
        <p:spPr>
          <a:xfrm>
            <a:off x="3520125" y="2280931"/>
            <a:ext cx="316142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8D6030B-FEDB-429F-92F5-5C5CD450833E}"/>
              </a:ext>
            </a:extLst>
          </p:cNvPr>
          <p:cNvSpPr/>
          <p:nvPr/>
        </p:nvSpPr>
        <p:spPr>
          <a:xfrm>
            <a:off x="4484094" y="228093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C5B1FAD-D4CB-4589-89B5-EB8C081469FB}"/>
              </a:ext>
            </a:extLst>
          </p:cNvPr>
          <p:cNvSpPr/>
          <p:nvPr/>
        </p:nvSpPr>
        <p:spPr>
          <a:xfrm>
            <a:off x="5208089" y="2280931"/>
            <a:ext cx="273913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5FFC6AB-ACBD-4B03-9B73-55C1156350C7}"/>
              </a:ext>
            </a:extLst>
          </p:cNvPr>
          <p:cNvSpPr/>
          <p:nvPr/>
        </p:nvSpPr>
        <p:spPr>
          <a:xfrm>
            <a:off x="6016789" y="2280931"/>
            <a:ext cx="301304" cy="475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6E9AC9-2D94-9CA2-3975-DE7C1BF21CAE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8972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  <p:bldP spid="29" grpId="0"/>
      <p:bldP spid="24" grpId="0"/>
      <p:bldP spid="21" grpId="0"/>
      <p:bldP spid="20" grpId="0"/>
      <p:bldP spid="19" grpId="0"/>
      <p:bldP spid="9" grpId="0"/>
      <p:bldP spid="18" grpId="0"/>
      <p:bldP spid="17" grpId="0"/>
      <p:bldP spid="16" grpId="0"/>
      <p:bldP spid="2" grpId="0"/>
      <p:bldP spid="4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23" grpId="0"/>
      <p:bldP spid="25" grpId="0" animBg="1"/>
      <p:bldP spid="26" grpId="0" animBg="1"/>
      <p:bldP spid="27" grpId="0"/>
      <p:bldP spid="31" grpId="0"/>
      <p:bldP spid="35" grpId="0"/>
      <p:bldP spid="32" grpId="0" animBg="1" autoUpdateAnimBg="0"/>
      <p:bldP spid="34" grpId="0" animBg="1" autoUpdateAnimBg="0"/>
      <p:bldP spid="36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F729AA9-2CD9-4F5B-9CD5-F0551482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DD3C449-4CB4-4471-9D2E-AACBEC6E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119" name="Textfeld 36">
            <a:extLst>
              <a:ext uri="{FF2B5EF4-FFF2-40B4-BE49-F238E27FC236}">
                <a16:creationId xmlns:a16="http://schemas.microsoft.com/office/drawing/2014/main" id="{95FEFD9F-2A30-4DB5-A0E9-BDD94810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691" y="1464197"/>
            <a:ext cx="208101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 in Ha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s</a:t>
            </a:r>
            <a:r>
              <a:rPr lang="de-DE" altLang="de-DE" sz="3600" b="1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20" name="Textfeld 36">
            <a:extLst>
              <a:ext uri="{FF2B5EF4-FFF2-40B4-BE49-F238E27FC236}">
                <a16:creationId xmlns:a16="http://schemas.microsoft.com/office/drawing/2014/main" id="{387D606E-AA76-45F6-9A68-4A286047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045" y="1464411"/>
            <a:ext cx="117371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f</a:t>
            </a:r>
            <a:r>
              <a:rPr lang="de-DE" altLang="de-DE" sz="3600" b="1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21" name="Textfeld 36">
            <a:extLst>
              <a:ext uri="{FF2B5EF4-FFF2-40B4-BE49-F238E27FC236}">
                <a16:creationId xmlns:a16="http://schemas.microsoft.com/office/drawing/2014/main" id="{D6880F00-4301-4F8A-AF22-B68A3234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42" y="2414889"/>
            <a:ext cx="854464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Eines müssen wir noch erwähnen: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Das e gibt es in noch einer Variante, nämlich in der zweiten Silbe.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Dort klingt es weder wie bei Esel noch bei Ente.</a:t>
            </a:r>
          </a:p>
        </p:txBody>
      </p:sp>
      <p:sp>
        <p:nvSpPr>
          <p:cNvPr id="122" name="Textfeld 36">
            <a:extLst>
              <a:ext uri="{FF2B5EF4-FFF2-40B4-BE49-F238E27FC236}">
                <a16:creationId xmlns:a16="http://schemas.microsoft.com/office/drawing/2014/main" id="{CDE0FBA1-2BD9-4418-84E9-26053A24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107" y="2414675"/>
            <a:ext cx="8544582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Eines müssen wir noch erwähnen: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Das</a:t>
            </a:r>
            <a:r>
              <a:rPr lang="de-DE" altLang="de-DE" sz="2200" dirty="0">
                <a:latin typeface="Trebuchet MS" pitchFamily="34" charset="0"/>
              </a:rPr>
              <a:t> e 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gibt es in noch einer Variante, nämlich in der zweiten Silbe.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Dort klingt es weder wie bei Esel noch bei Ente.</a:t>
            </a:r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0C293F6F-DF31-8768-23BF-DB4A1736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773" y="3755841"/>
            <a:ext cx="423186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Damit habe ich keine Probleme!</a:t>
            </a: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5714A852-AA4F-0EDF-865D-9D532F58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773" y="3767203"/>
            <a:ext cx="423186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Damit habe ich keine Probleme!</a:t>
            </a:r>
          </a:p>
        </p:txBody>
      </p:sp>
      <p:sp>
        <p:nvSpPr>
          <p:cNvPr id="2" name="Textfeld 36">
            <a:extLst>
              <a:ext uri="{FF2B5EF4-FFF2-40B4-BE49-F238E27FC236}">
                <a16:creationId xmlns:a16="http://schemas.microsoft.com/office/drawing/2014/main" id="{073170A8-4085-3AD8-FD73-589B5CC9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631" y="4088487"/>
            <a:ext cx="2408032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So, jetzt herrscht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Klarheit!</a:t>
            </a: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8BC22A01-99C5-237F-E9AC-D7BF0532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568" y="4088487"/>
            <a:ext cx="2408095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So, jetzt herrscht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Klarheit!</a:t>
            </a:r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2C6DB71E-B728-C8BD-D3AF-EDDBFE35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063" y="4667303"/>
            <a:ext cx="4957832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Ja, aber ich werde mir jetzt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noch 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ein </a:t>
            </a:r>
            <a:r>
              <a:rPr lang="de-DE" altLang="de-DE" sz="220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paar Wörter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mit </a:t>
            </a: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allen </a:t>
            </a:r>
            <a:r>
              <a:rPr lang="de-DE" altLang="de-DE" sz="220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Vokalschreibungen ansehen!</a:t>
            </a:r>
            <a:endParaRPr lang="de-DE" altLang="de-DE" sz="220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feld 36">
            <a:extLst>
              <a:ext uri="{FF2B5EF4-FFF2-40B4-BE49-F238E27FC236}">
                <a16:creationId xmlns:a16="http://schemas.microsoft.com/office/drawing/2014/main" id="{A0A9C493-7D80-F276-167A-49967060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063" y="4667302"/>
            <a:ext cx="4957832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Ja, aber ich werde mir jetzt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noch ein paar Wörter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mit allen Vokalschreibungen ansehen!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8ED3F7-135C-CEC0-E284-A5913C189690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19</a:t>
            </a:r>
          </a:p>
        </p:txBody>
      </p:sp>
    </p:spTree>
    <p:extLst>
      <p:ext uri="{BB962C8B-B14F-4D97-AF65-F5344CB8AC3E}">
        <p14:creationId xmlns:p14="http://schemas.microsoft.com/office/powerpoint/2010/main" val="27172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4" grpId="0"/>
      <p:bldP spid="5" grpId="0"/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6">
            <a:extLst>
              <a:ext uri="{FF2B5EF4-FFF2-40B4-BE49-F238E27FC236}">
                <a16:creationId xmlns:a16="http://schemas.microsoft.com/office/drawing/2014/main" id="{2E271473-9E46-4BA9-BF7F-7E9BC7FBE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880" y="4648987"/>
            <a:ext cx="8315097" cy="200054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  <a:hlinkClick r:id="rId2"/>
              </a:rPr>
              <a:t>www.der-lesekoch.de</a:t>
            </a:r>
            <a:endParaRPr lang="de-DE" altLang="de-DE" sz="28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</a:rPr>
              <a:t>Zu dieser Übung gibt es auch ein Video: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</a:rPr>
              <a:t>Menü: Videos – Lesen / Hintergrund / Das Geheimnis der Vokale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  <a:hlinkClick r:id="rId3"/>
              </a:rPr>
              <a:t>https://wwwderlesekochde.h5p.com/content/1291942344991394797</a:t>
            </a: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800" dirty="0">
              <a:latin typeface="Trebuchet MS" pitchFamily="34" charset="0"/>
            </a:endParaRP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1A77E4A3-D029-4BB6-B7BC-E5DD401D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77" y="2376773"/>
            <a:ext cx="9917202" cy="209288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Eine Erklärung ohne viel Theorie </a:t>
            </a:r>
            <a:endParaRPr lang="de-DE" altLang="de-DE" sz="11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und ohne Anspruch auf Vollständigkeit</a:t>
            </a:r>
            <a:endParaRPr lang="de-DE" altLang="de-DE" sz="11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als Hilfe für Trainer, die Leseanfängern und unsicheren Lesern helfen wollen.</a:t>
            </a:r>
            <a:endParaRPr lang="de-DE" altLang="de-DE" sz="1100" dirty="0">
              <a:latin typeface="Trebuchet MS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Basis sind meine Erfahrungen mit noch sehr leseschwachen Schülern</a:t>
            </a:r>
            <a:endParaRPr lang="de-DE" altLang="de-DE" sz="1100" dirty="0">
              <a:solidFill>
                <a:prstClr val="black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200" dirty="0">
                <a:solidFill>
                  <a:prstClr val="black"/>
                </a:solidFill>
                <a:latin typeface="Trebuchet MS" pitchFamily="34" charset="0"/>
              </a:rPr>
              <a:t>und solchen, die die Grundlagen der Lesetechnik nie richtig lernen konnten!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30" name="Textfeld 36">
            <a:extLst>
              <a:ext uri="{FF2B5EF4-FFF2-40B4-BE49-F238E27FC236}">
                <a16:creationId xmlns:a16="http://schemas.microsoft.com/office/drawing/2014/main" id="{C1155C46-A084-43C5-8280-570E23F8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B37398-ECFC-76EC-8FA9-9BF17C750432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1801646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30761623-2801-46D8-A60E-5FDC7D3CE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53" y="137253"/>
            <a:ext cx="227979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   eh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ee</a:t>
            </a:r>
            <a:endParaRPr lang="de-DE" altLang="de-DE" sz="36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99050F10-F394-4717-8100-BDEA6E89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795" y="137253"/>
            <a:ext cx="43633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FF6664BF-29CA-447D-986F-E5FD88BF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58" y="1434943"/>
            <a:ext cx="1394934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f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gen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DF34EF10-69C6-4D42-8CDD-BCC90475B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682" y="1434943"/>
            <a:ext cx="1731564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ssen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sser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nnen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nden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F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nster</a:t>
            </a:r>
          </a:p>
        </p:txBody>
      </p:sp>
      <p:sp>
        <p:nvSpPr>
          <p:cNvPr id="28" name="Textfeld 36">
            <a:extLst>
              <a:ext uri="{FF2B5EF4-FFF2-40B4-BE49-F238E27FC236}">
                <a16:creationId xmlns:a16="http://schemas.microsoft.com/office/drawing/2014/main" id="{6E5B4E1B-325F-4739-88C3-60E685F6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66" y="1434943"/>
            <a:ext cx="1826141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w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latin typeface="Trebuchet MS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F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eh</a:t>
            </a:r>
            <a:r>
              <a:rPr lang="de-DE" altLang="de-DE" sz="3600" dirty="0">
                <a:latin typeface="Trebuchet MS" pitchFamily="34" charset="0"/>
              </a:rPr>
              <a:t>en</a:t>
            </a:r>
            <a:endParaRPr lang="de-DE" altLang="de-DE" sz="36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0" name="Textfeld 36">
            <a:extLst>
              <a:ext uri="{FF2B5EF4-FFF2-40B4-BE49-F238E27FC236}">
                <a16:creationId xmlns:a16="http://schemas.microsoft.com/office/drawing/2014/main" id="{B2686215-544F-4D88-8E3D-793AA72B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218" y="1434943"/>
            <a:ext cx="1298753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98E5D7-2E59-02B9-FB7D-0F1FF84DDE2D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20</a:t>
            </a:r>
          </a:p>
        </p:txBody>
      </p:sp>
    </p:spTree>
    <p:extLst>
      <p:ext uri="{BB962C8B-B14F-4D97-AF65-F5344CB8AC3E}">
        <p14:creationId xmlns:p14="http://schemas.microsoft.com/office/powerpoint/2010/main" val="40142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97" name="Textfeld 96">
            <a:extLst>
              <a:ext uri="{FF2B5EF4-FFF2-40B4-BE49-F238E27FC236}">
                <a16:creationId xmlns:a16="http://schemas.microsoft.com/office/drawing/2014/main" id="{33925D58-AD4C-45C4-9FF3-AA189C99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3" y="107516"/>
            <a:ext cx="325121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7349CE12-A050-48BF-A525-4EBEEE2ED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497" y="107516"/>
            <a:ext cx="73449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   </a:t>
            </a: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4F82656E-235D-4780-A851-939D933A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3" y="1353297"/>
            <a:ext cx="2056973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Masch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ne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DF0C51FF-6CA7-429D-B4BF-DA305FA7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626" y="1353297"/>
            <a:ext cx="1563377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W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ne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7B213645-A8F6-48ED-8CDE-064DBDE8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390" y="1353297"/>
            <a:ext cx="116891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>
                <a:latin typeface="Trebuchet MS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>
                <a:latin typeface="Trebuchet MS" pitchFamily="34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 err="1">
                <a:solidFill>
                  <a:prstClr val="black"/>
                </a:solidFill>
                <a:latin typeface="Trebuchet MS" pitchFamily="34" charset="0"/>
              </a:rPr>
              <a:t>-re</a:t>
            </a:r>
            <a:endParaRPr lang="de-DE" altLang="de-DE" sz="36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BE2249F-20E9-40D4-A215-4272E5C42916}"/>
              </a:ext>
            </a:extLst>
          </p:cNvPr>
          <p:cNvSpPr txBox="1"/>
          <p:nvPr/>
        </p:nvSpPr>
        <p:spPr>
          <a:xfrm>
            <a:off x="7474103" y="1353297"/>
            <a:ext cx="1925967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ieh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fiehl</a:t>
            </a:r>
          </a:p>
          <a:p>
            <a:pPr lvl="0">
              <a:spcBef>
                <a:spcPct val="0"/>
              </a:spcBef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rgbClr val="4472C4"/>
                </a:solidFill>
                <a:latin typeface="Trebuchet MS" pitchFamily="34" charset="0"/>
              </a:rPr>
              <a:t>ieh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endParaRPr kumimoji="0" lang="de-DE" alt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" name="Textfeld 36">
            <a:extLst>
              <a:ext uri="{FF2B5EF4-FFF2-40B4-BE49-F238E27FC236}">
                <a16:creationId xmlns:a16="http://schemas.microsoft.com/office/drawing/2014/main" id="{E0CFA87E-F7D5-4410-A1F2-74B967A9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872" y="1353297"/>
            <a:ext cx="1771639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latin typeface="Trebuchet MS" pitchFamily="34" charset="0"/>
              </a:rPr>
              <a:t>tten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latin typeface="Trebuchet MS" pitchFamily="34" charset="0"/>
              </a:rPr>
              <a:t>ngen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latin typeface="Trebuchet MS" pitchFamily="34" charset="0"/>
              </a:rPr>
              <a:t>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W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latin typeface="Trebuchet MS" pitchFamily="34" charset="0"/>
              </a:rPr>
              <a:t>ssen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</a:t>
            </a:r>
            <a:r>
              <a:rPr lang="de-DE" altLang="de-DE" sz="3600" dirty="0">
                <a:latin typeface="Trebuchet MS" pitchFamily="34" charset="0"/>
              </a:rPr>
              <a:t>mmel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E7A915-BF74-C804-73CD-96298BD2D51B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21</a:t>
            </a:r>
          </a:p>
        </p:txBody>
      </p:sp>
    </p:spTree>
    <p:extLst>
      <p:ext uri="{BB962C8B-B14F-4D97-AF65-F5344CB8AC3E}">
        <p14:creationId xmlns:p14="http://schemas.microsoft.com/office/powerpoint/2010/main" val="35535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63077728-0B1A-45F7-9CE5-033F2AD5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634" y="1383894"/>
            <a:ext cx="1430200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ße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te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A06769BE-F49F-4F74-A229-D14C59E8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332" y="1383894"/>
            <a:ext cx="1675459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T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nne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nne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rgen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N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rden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44AA92BE-A186-4A8D-996C-EB9F4785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870" y="1401991"/>
            <a:ext cx="1624163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latin typeface="Trebuchet MS" pitchFamily="34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4B1D805-7911-4ACA-9D62-68F4DFD2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51" y="137879"/>
            <a:ext cx="226696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   oh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oo</a:t>
            </a:r>
            <a:endParaRPr lang="de-DE" altLang="de-DE" sz="36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650C869-BAC4-4E76-86CA-DBEAC8D9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513" y="137879"/>
            <a:ext cx="43313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</a:p>
        </p:txBody>
      </p:sp>
      <p:sp>
        <p:nvSpPr>
          <p:cNvPr id="31" name="Textfeld 36">
            <a:extLst>
              <a:ext uri="{FF2B5EF4-FFF2-40B4-BE49-F238E27FC236}">
                <a16:creationId xmlns:a16="http://schemas.microsoft.com/office/drawing/2014/main" id="{2266374C-FEE0-4470-9BEA-30E9D0C9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069" y="1401991"/>
            <a:ext cx="1188146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oo</a:t>
            </a:r>
            <a:r>
              <a:rPr lang="de-DE" altLang="de-DE" sz="3600" dirty="0">
                <a:latin typeface="Trebuchet MS" pitchFamily="34" charset="0"/>
              </a:rPr>
              <a:t>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oo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Z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oo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8E99C6-5020-6A5A-A091-9F6339A8ADC4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22</a:t>
            </a:r>
          </a:p>
        </p:txBody>
      </p:sp>
    </p:spTree>
    <p:extLst>
      <p:ext uri="{BB962C8B-B14F-4D97-AF65-F5344CB8AC3E}">
        <p14:creationId xmlns:p14="http://schemas.microsoft.com/office/powerpoint/2010/main" val="24132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105" name="Textfeld 104">
            <a:extLst>
              <a:ext uri="{FF2B5EF4-FFF2-40B4-BE49-F238E27FC236}">
                <a16:creationId xmlns:a16="http://schemas.microsoft.com/office/drawing/2014/main" id="{589BF3E2-2147-42CC-9384-9E6AF2E2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90" y="278886"/>
            <a:ext cx="135165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öh</a:t>
            </a:r>
            <a:endParaRPr lang="de-DE" altLang="de-DE" sz="36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86C2C661-AE68-4EF8-A5A0-F7A6CC24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272" y="278886"/>
            <a:ext cx="43313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ö</a:t>
            </a: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E5584EB1-6DCF-4B49-816A-58CA283FE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26" y="1579319"/>
            <a:ext cx="1552028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latin typeface="Trebuchet MS" pitchFamily="34" charset="0"/>
              </a:rPr>
              <a:t>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ten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770A8E9F-E655-4595-A72B-DE05BC97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383" y="1579319"/>
            <a:ext cx="1875835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latin typeface="Trebuchet MS" pitchFamily="34" charset="0"/>
              </a:rPr>
              <a:t>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le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er</a:t>
            </a:r>
          </a:p>
        </p:txBody>
      </p:sp>
      <p:sp>
        <p:nvSpPr>
          <p:cNvPr id="28" name="Textfeld 36">
            <a:extLst>
              <a:ext uri="{FF2B5EF4-FFF2-40B4-BE49-F238E27FC236}">
                <a16:creationId xmlns:a16="http://schemas.microsoft.com/office/drawing/2014/main" id="{F41ECBAF-8D5A-4DD0-9C2E-F3865077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246" y="1579319"/>
            <a:ext cx="2079415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Schl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latin typeface="Trebuchet MS" pitchFamily="34" charset="0"/>
              </a:rPr>
              <a:t>sser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stlich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ö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ffel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F9C8A3-351F-EF9E-FE38-95A9DE64E9ED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23</a:t>
            </a:r>
          </a:p>
        </p:txBody>
      </p:sp>
    </p:spTree>
    <p:extLst>
      <p:ext uri="{BB962C8B-B14F-4D97-AF65-F5344CB8AC3E}">
        <p14:creationId xmlns:p14="http://schemas.microsoft.com/office/powerpoint/2010/main" val="362505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ED31E05C-1C29-4A9D-BD2F-154DDAD2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33" y="374677"/>
            <a:ext cx="135806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   uh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739E68FC-D0FA-4A8C-93CC-03E05FC4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375" y="374677"/>
            <a:ext cx="43633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A39B899C-0C14-490A-803C-74FAFE17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33" y="1794642"/>
            <a:ext cx="1375698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F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be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139EC0C1-60D7-4B30-B0CD-52B241A7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554" y="1794642"/>
            <a:ext cx="1885453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nst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mmer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St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nde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W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nde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F5518C7D-F396-45AD-8936-B3DA0F9C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508" y="1794642"/>
            <a:ext cx="1643399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F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r>
              <a:rPr lang="de-DE" altLang="de-DE" sz="3600" dirty="0">
                <a:latin typeface="Trebuchet MS" pitchFamily="34" charset="0"/>
              </a:rPr>
              <a:t>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endParaRPr lang="de-DE" altLang="de-DE" sz="36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Sch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endParaRPr lang="de-DE" altLang="de-DE" sz="36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Pf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St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Tr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r>
              <a:rPr lang="de-DE" altLang="de-DE" sz="3600" dirty="0"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Sch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8405F0-2693-2228-6B80-6A8B88BD03B2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24</a:t>
            </a:r>
          </a:p>
        </p:txBody>
      </p:sp>
    </p:spTree>
    <p:extLst>
      <p:ext uri="{BB962C8B-B14F-4D97-AF65-F5344CB8AC3E}">
        <p14:creationId xmlns:p14="http://schemas.microsoft.com/office/powerpoint/2010/main" val="15318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97C273A7-5FC4-4DF7-99D6-1BB0A6B0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33" y="421430"/>
            <a:ext cx="177644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A6DAF8B-E6DB-4F16-80F1-94078798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565" y="421430"/>
            <a:ext cx="85472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   </a:t>
            </a: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780A36FB-1537-4D8A-A80A-94B867B6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63" y="2123328"/>
            <a:ext cx="1358064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Bl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te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6FDF3A55-238B-4F07-A415-E44F8ED2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368" y="2123328"/>
            <a:ext cx="1965603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K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nstler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ndin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fl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stern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tte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326F0290-41C5-4B9F-9544-19B7EE76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444" y="2123328"/>
            <a:ext cx="1754006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nen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w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 err="1">
                <a:solidFill>
                  <a:prstClr val="black"/>
                </a:solidFill>
                <a:latin typeface="Trebuchet MS" pitchFamily="34" charset="0"/>
              </a:rPr>
              <a:t>f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 err="1">
                <a:solidFill>
                  <a:prstClr val="black"/>
                </a:solidFill>
                <a:latin typeface="Trebuchet MS" pitchFamily="34" charset="0"/>
              </a:rPr>
              <a:t>-ren</a:t>
            </a:r>
            <a:endParaRPr lang="de-DE" altLang="de-DE" sz="36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1C76AF-F7C7-49B4-D687-6F0304B491F2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25</a:t>
            </a:r>
          </a:p>
        </p:txBody>
      </p:sp>
    </p:spTree>
    <p:extLst>
      <p:ext uri="{BB962C8B-B14F-4D97-AF65-F5344CB8AC3E}">
        <p14:creationId xmlns:p14="http://schemas.microsoft.com/office/powerpoint/2010/main" val="13178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1782898D-9F78-46A9-8983-6062592F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5" y="119535"/>
            <a:ext cx="208101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 in Has</a:t>
            </a:r>
            <a:r>
              <a:rPr lang="de-DE" altLang="de-DE" sz="3600" b="1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FB5987F3-0BEA-48E4-8D4E-DC55B840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29" y="119749"/>
            <a:ext cx="117371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Hef</a:t>
            </a:r>
            <a:r>
              <a:rPr lang="de-DE" altLang="de-DE" sz="3600" b="1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A94C90E4-F7F4-41E8-844F-CC4F206F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082" y="1652273"/>
            <a:ext cx="1346844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Hos</a:t>
            </a:r>
            <a:r>
              <a:rPr lang="de-DE" altLang="de-DE" sz="3600" b="1" dirty="0"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müd</a:t>
            </a:r>
            <a:r>
              <a:rPr lang="de-DE" altLang="de-DE" sz="3600" b="1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leb</a:t>
            </a:r>
            <a:r>
              <a:rPr lang="de-DE" altLang="de-DE" sz="3600" b="1" dirty="0">
                <a:solidFill>
                  <a:prstClr val="black"/>
                </a:solidFill>
                <a:latin typeface="Trebuchet MS" pitchFamily="34" charset="0"/>
              </a:rPr>
              <a:t>e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Tür</a:t>
            </a:r>
            <a:r>
              <a:rPr lang="de-DE" altLang="de-DE" sz="3600" b="1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bös</a:t>
            </a:r>
            <a:r>
              <a:rPr lang="de-DE" altLang="de-DE" sz="3600" b="1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E7CE48-71EC-6765-D108-B858277D25E8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26</a:t>
            </a:r>
          </a:p>
        </p:txBody>
      </p:sp>
    </p:spTree>
    <p:extLst>
      <p:ext uri="{BB962C8B-B14F-4D97-AF65-F5344CB8AC3E}">
        <p14:creationId xmlns:p14="http://schemas.microsoft.com/office/powerpoint/2010/main" val="338134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27" name="Textfeld 36">
            <a:extLst>
              <a:ext uri="{FF2B5EF4-FFF2-40B4-BE49-F238E27FC236}">
                <a16:creationId xmlns:a16="http://schemas.microsoft.com/office/drawing/2014/main" id="{A94C90E4-F7F4-41E8-844F-CC4F206F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13" y="1555291"/>
            <a:ext cx="107273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ai</a:t>
            </a:r>
            <a:r>
              <a:rPr lang="de-DE" altLang="de-DE" sz="3600" dirty="0">
                <a:latin typeface="Trebuchet MS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ai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ai</a:t>
            </a: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E37236D1-326A-4D3E-A620-7F76A909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90" y="112792"/>
            <a:ext cx="55816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ai</a:t>
            </a:r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5FDEF445-BE59-4BC0-93EB-36084027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08" y="112792"/>
            <a:ext cx="67839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au</a:t>
            </a:r>
          </a:p>
        </p:txBody>
      </p:sp>
      <p:sp>
        <p:nvSpPr>
          <p:cNvPr id="8" name="Textfeld 36">
            <a:extLst>
              <a:ext uri="{FF2B5EF4-FFF2-40B4-BE49-F238E27FC236}">
                <a16:creationId xmlns:a16="http://schemas.microsoft.com/office/drawing/2014/main" id="{F0A8C680-0020-4257-BE5C-7B9ADBF1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051" y="112792"/>
            <a:ext cx="67839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äu</a:t>
            </a:r>
            <a:endParaRPr lang="de-DE" altLang="de-DE" sz="36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7D8C3F7F-3C87-4542-83D6-EB873ADA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394" y="112792"/>
            <a:ext cx="56778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</a:t>
            </a: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6D82BC45-6BAC-43A1-8887-F749234D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537" y="112792"/>
            <a:ext cx="68800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eu</a:t>
            </a:r>
            <a:endParaRPr lang="de-DE" altLang="de-DE" sz="36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1" name="Textfeld 36">
            <a:extLst>
              <a:ext uri="{FF2B5EF4-FFF2-40B4-BE49-F238E27FC236}">
                <a16:creationId xmlns:a16="http://schemas.microsoft.com/office/drawing/2014/main" id="{ECB81312-F393-4A73-A754-E7D99702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30" y="112790"/>
            <a:ext cx="81945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eih</a:t>
            </a:r>
            <a:endParaRPr lang="de-DE" altLang="de-DE" sz="360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2" name="Textfeld 36">
            <a:extLst>
              <a:ext uri="{FF2B5EF4-FFF2-40B4-BE49-F238E27FC236}">
                <a16:creationId xmlns:a16="http://schemas.microsoft.com/office/drawing/2014/main" id="{E628CBD5-8C8A-4404-AAA2-75AC1862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449" y="1555291"/>
            <a:ext cx="1436612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au</a:t>
            </a:r>
            <a:r>
              <a:rPr lang="de-DE" altLang="de-DE" sz="3600" dirty="0">
                <a:latin typeface="Trebuchet MS" pitchFamily="34" charset="0"/>
              </a:rPr>
              <a:t>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er</a:t>
            </a:r>
          </a:p>
        </p:txBody>
      </p:sp>
      <p:sp>
        <p:nvSpPr>
          <p:cNvPr id="13" name="Textfeld 36">
            <a:extLst>
              <a:ext uri="{FF2B5EF4-FFF2-40B4-BE49-F238E27FC236}">
                <a16:creationId xmlns:a16="http://schemas.microsoft.com/office/drawing/2014/main" id="{464D79AD-340B-4A84-A0F4-65CE250A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567" y="1555291"/>
            <a:ext cx="1851789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Br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äu</a:t>
            </a:r>
            <a:r>
              <a:rPr lang="de-DE" altLang="de-DE" sz="3600" dirty="0">
                <a:latin typeface="Trebuchet MS" pitchFamily="34" charset="0"/>
              </a:rPr>
              <a:t>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B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äu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Tr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äu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me</a:t>
            </a:r>
          </a:p>
        </p:txBody>
      </p:sp>
      <p:sp>
        <p:nvSpPr>
          <p:cNvPr id="14" name="Textfeld 36">
            <a:extLst>
              <a:ext uri="{FF2B5EF4-FFF2-40B4-BE49-F238E27FC236}">
                <a16:creationId xmlns:a16="http://schemas.microsoft.com/office/drawing/2014/main" id="{FE38A53E-5F87-4197-84C8-059E22A6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862" y="1555291"/>
            <a:ext cx="1710725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S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</a:t>
            </a:r>
            <a:r>
              <a:rPr lang="de-DE" altLang="de-DE" sz="3600" dirty="0">
                <a:latin typeface="Trebuchet MS" pitchFamily="34" charset="0"/>
              </a:rPr>
              <a:t>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m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den</a:t>
            </a:r>
          </a:p>
        </p:txBody>
      </p:sp>
      <p:sp>
        <p:nvSpPr>
          <p:cNvPr id="15" name="Textfeld 36">
            <a:extLst>
              <a:ext uri="{FF2B5EF4-FFF2-40B4-BE49-F238E27FC236}">
                <a16:creationId xmlns:a16="http://schemas.microsoft.com/office/drawing/2014/main" id="{CEBE250E-5938-44B6-872F-B63F19A0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93" y="1555291"/>
            <a:ext cx="2851743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W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eih</a:t>
            </a:r>
            <a:r>
              <a:rPr lang="de-DE" altLang="de-DE" sz="3600" dirty="0">
                <a:latin typeface="Trebuchet MS" pitchFamily="34" charset="0"/>
              </a:rPr>
              <a:t>nachten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Gew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eih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</a:t>
            </a:r>
          </a:p>
        </p:txBody>
      </p:sp>
      <p:sp>
        <p:nvSpPr>
          <p:cNvPr id="17" name="Textfeld 36">
            <a:extLst>
              <a:ext uri="{FF2B5EF4-FFF2-40B4-BE49-F238E27FC236}">
                <a16:creationId xmlns:a16="http://schemas.microsoft.com/office/drawing/2014/main" id="{53F2C6CA-7C5B-4218-A60F-0E17F258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0344" y="1555291"/>
            <a:ext cx="1540806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t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eu</a:t>
            </a:r>
            <a:r>
              <a:rPr lang="de-DE" altLang="de-DE" sz="3600" dirty="0">
                <a:latin typeface="Trebuchet MS" pitchFamily="34" charset="0"/>
              </a:rPr>
              <a:t>er</a:t>
            </a:r>
            <a:endParaRPr lang="de-DE" altLang="de-DE" sz="36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n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fr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eu</a:t>
            </a: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en</a:t>
            </a:r>
            <a:endParaRPr lang="de-DE" altLang="de-DE" sz="3600" dirty="0"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B520E1-4C2D-6F45-89F3-EC9FD85E534A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27</a:t>
            </a:r>
          </a:p>
        </p:txBody>
      </p:sp>
    </p:spTree>
    <p:extLst>
      <p:ext uri="{BB962C8B-B14F-4D97-AF65-F5344CB8AC3E}">
        <p14:creationId xmlns:p14="http://schemas.microsoft.com/office/powerpoint/2010/main" val="25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59219E81-A764-4BF3-831E-FEC3601BC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2" name="Grafik 1" descr="Smiley böse.png">
            <a:extLst>
              <a:ext uri="{FF2B5EF4-FFF2-40B4-BE49-F238E27FC236}">
                <a16:creationId xmlns:a16="http://schemas.microsoft.com/office/drawing/2014/main" id="{4B98D38A-588B-87B0-6345-6A0C93AF5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93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Smiley gut.png">
            <a:extLst>
              <a:ext uri="{FF2B5EF4-FFF2-40B4-BE49-F238E27FC236}">
                <a16:creationId xmlns:a16="http://schemas.microsoft.com/office/drawing/2014/main" id="{36B834DE-84CC-6370-77C4-46BB0855C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43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A1B8C5-0EC4-2ED8-B8CD-F06810A0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778" y="4076700"/>
            <a:ext cx="5335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Lesen macht gescheit!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7BC5B1-0F94-258A-FFDC-44AD24522946}"/>
              </a:ext>
            </a:extLst>
          </p:cNvPr>
          <p:cNvSpPr txBox="1"/>
          <p:nvPr/>
        </p:nvSpPr>
        <p:spPr>
          <a:xfrm>
            <a:off x="190500" y="6724134"/>
            <a:ext cx="4815742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28</a:t>
            </a:r>
          </a:p>
        </p:txBody>
      </p:sp>
    </p:spTree>
    <p:extLst>
      <p:ext uri="{BB962C8B-B14F-4D97-AF65-F5344CB8AC3E}">
        <p14:creationId xmlns:p14="http://schemas.microsoft.com/office/powerpoint/2010/main" val="728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30" name="Textfeld 36">
            <a:extLst>
              <a:ext uri="{FF2B5EF4-FFF2-40B4-BE49-F238E27FC236}">
                <a16:creationId xmlns:a16="http://schemas.microsoft.com/office/drawing/2014/main" id="{C1155C46-A084-43C5-8280-570E23F8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203" y="55135"/>
            <a:ext cx="7920758" cy="169277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Fachliteratur dazu: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b="1" dirty="0" err="1">
                <a:solidFill>
                  <a:prstClr val="black"/>
                </a:solidFill>
                <a:latin typeface="Trebuchet MS" pitchFamily="34" charset="0"/>
              </a:rPr>
              <a:t>isb</a:t>
            </a: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. Institut für sprachliche Bildung Oldenburg</a:t>
            </a:r>
          </a:p>
          <a:p>
            <a:pPr algn="ctr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  <a:hlinkClick r:id="rId3"/>
              </a:rPr>
              <a:t>https://www.isb-oldenburg.de/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endParaRPr lang="de-DE" altLang="de-DE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endParaRPr lang="de-DE" altLang="de-DE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570FEF-5248-4DAB-A1AD-737059930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23" y="1813211"/>
            <a:ext cx="2459706" cy="36895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97BE38-250E-4806-8340-7984848FD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580" y="1813211"/>
            <a:ext cx="2566293" cy="36895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608FA6-CC60-487E-8F59-D778E8D1F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123" y="1813211"/>
            <a:ext cx="2459706" cy="34599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971EB50-AE27-D306-EDFF-E64B8F8999DA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109370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36">
            <a:extLst>
              <a:ext uri="{FF2B5EF4-FFF2-40B4-BE49-F238E27FC236}">
                <a16:creationId xmlns:a16="http://schemas.microsoft.com/office/drawing/2014/main" id="{D215093D-6FE4-4171-94F1-DA3CECCBD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615" y="4576597"/>
            <a:ext cx="627447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Nur die Buchstaben zu kennen, das reicht nicht.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509A840D-2212-4653-B2F6-D3F3DA95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996" y="5124890"/>
            <a:ext cx="755309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Ohne über das Geheimnis der Vokale Bescheid zu wissen,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wirst du beim Lesen immer wieder stolpern.</a:t>
            </a:r>
          </a:p>
        </p:txBody>
      </p:sp>
      <p:sp>
        <p:nvSpPr>
          <p:cNvPr id="24" name="Textfeld 36">
            <a:extLst>
              <a:ext uri="{FF2B5EF4-FFF2-40B4-BE49-F238E27FC236}">
                <a16:creationId xmlns:a16="http://schemas.microsoft.com/office/drawing/2014/main" id="{673F18A2-A023-42BE-BF0A-730523AA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2403565"/>
            <a:ext cx="785465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Es ist aber auch verflixt mit den Buchstaben.</a:t>
            </a: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B6C904B3-E9DE-46B0-AB56-530676B7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2828818"/>
            <a:ext cx="757758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Manchmal stehen zwei gleiche Buchstaben hintereinander,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zum Beispiel in Futter, aber man darf nur einen lesen.</a:t>
            </a:r>
          </a:p>
        </p:txBody>
      </p:sp>
      <p:sp>
        <p:nvSpPr>
          <p:cNvPr id="26" name="Textfeld 36">
            <a:extLst>
              <a:ext uri="{FF2B5EF4-FFF2-40B4-BE49-F238E27FC236}">
                <a16:creationId xmlns:a16="http://schemas.microsoft.com/office/drawing/2014/main" id="{4E71C598-087F-4BE9-A2DD-28DEB299C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4111434"/>
            <a:ext cx="432233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Was hat denn das für einen Sinn?</a:t>
            </a:r>
          </a:p>
        </p:txBody>
      </p:sp>
      <p:sp>
        <p:nvSpPr>
          <p:cNvPr id="27" name="Textfeld 36">
            <a:extLst>
              <a:ext uri="{FF2B5EF4-FFF2-40B4-BE49-F238E27FC236}">
                <a16:creationId xmlns:a16="http://schemas.microsoft.com/office/drawing/2014/main" id="{E9A250E1-D50A-43F1-8CE2-BBE9E48C7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680" y="6017599"/>
            <a:ext cx="454041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Wir untersuchen die Vokale näher!</a:t>
            </a:r>
          </a:p>
        </p:txBody>
      </p:sp>
      <p:sp>
        <p:nvSpPr>
          <p:cNvPr id="3" name="Textfeld 36">
            <a:extLst>
              <a:ext uri="{FF2B5EF4-FFF2-40B4-BE49-F238E27FC236}">
                <a16:creationId xmlns:a16="http://schemas.microsoft.com/office/drawing/2014/main" id="{680CD06D-74EB-4621-B7B4-A8A6C4B8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615" y="4576597"/>
            <a:ext cx="627447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Nur die Buchstaben zu kennen, das reicht nicht.</a:t>
            </a: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1A77E4A3-D029-4BB6-B7BC-E5DD401D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071" y="5124890"/>
            <a:ext cx="751301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Ohne über das Geheimnis der Vokale Bescheid zu wissen,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wirst du beim Lesen immer wieder stolpern.</a:t>
            </a:r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62E79E09-2618-47F8-8FFC-94AF2887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2403565"/>
            <a:ext cx="606608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Es ist aber auch verflixt mit den Buchstaben.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8" name="Textfeld 36">
            <a:extLst>
              <a:ext uri="{FF2B5EF4-FFF2-40B4-BE49-F238E27FC236}">
                <a16:creationId xmlns:a16="http://schemas.microsoft.com/office/drawing/2014/main" id="{45C8A8C9-1FE5-4882-A673-E2EC97A5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2828818"/>
            <a:ext cx="757758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Manchmal stehen zwei gleiche Buchstaben hintereinander,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zum Beispiel in </a:t>
            </a:r>
            <a:r>
              <a:rPr lang="de-DE" altLang="de-DE" sz="2200" dirty="0">
                <a:latin typeface="Trebuchet MS" pitchFamily="34" charset="0"/>
              </a:rPr>
              <a:t>Futter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, aber man darf nur einen lesen. </a:t>
            </a: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92010536-2C72-44DA-8AE6-C334A8B8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58" y="4111434"/>
            <a:ext cx="451149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Was hat denn das für einen Sinn? 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A6506F3A-5C15-4E9A-9079-EF642C1D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680" y="6017599"/>
            <a:ext cx="4540410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Wir untersuchen die Vokale näher!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4BA054B-E847-451D-891B-9D39B6796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033174D2-AFDF-453D-A165-2597F6A7F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32" name="Textfeld 36">
            <a:extLst>
              <a:ext uri="{FF2B5EF4-FFF2-40B4-BE49-F238E27FC236}">
                <a16:creationId xmlns:a16="http://schemas.microsoft.com/office/drawing/2014/main" id="{2A0A315A-22ED-409D-9182-4B43831D0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8" y="5959123"/>
            <a:ext cx="6735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Max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33" name="Textfeld 36">
            <a:extLst>
              <a:ext uri="{FF2B5EF4-FFF2-40B4-BE49-F238E27FC236}">
                <a16:creationId xmlns:a16="http://schemas.microsoft.com/office/drawing/2014/main" id="{EC27485C-FEB1-4CFE-8B06-E5FAC8CF1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246" y="6491371"/>
            <a:ext cx="10706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Trainer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E94E1DF-A96A-4348-A87E-95579999B91E}"/>
              </a:ext>
            </a:extLst>
          </p:cNvPr>
          <p:cNvSpPr txBox="1"/>
          <p:nvPr/>
        </p:nvSpPr>
        <p:spPr>
          <a:xfrm>
            <a:off x="1500358" y="3598882"/>
            <a:ext cx="82813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Und das h, zum Beispiel in Fehler, darf ich auch nicht lesen.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C237A8F-388F-4C49-83A0-539725A79177}"/>
              </a:ext>
            </a:extLst>
          </p:cNvPr>
          <p:cNvSpPr txBox="1"/>
          <p:nvPr/>
        </p:nvSpPr>
        <p:spPr>
          <a:xfrm>
            <a:off x="1500358" y="3598882"/>
            <a:ext cx="78546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Und das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h,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zum Beispiel in 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Fehler</a:t>
            </a:r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darf ich auch nicht lesen.</a:t>
            </a:r>
          </a:p>
        </p:txBody>
      </p:sp>
      <p:sp>
        <p:nvSpPr>
          <p:cNvPr id="23" name="Textfeld 36">
            <a:extLst>
              <a:ext uri="{FF2B5EF4-FFF2-40B4-BE49-F238E27FC236}">
                <a16:creationId xmlns:a16="http://schemas.microsoft.com/office/drawing/2014/main" id="{9F71A19A-1B7C-4DF3-8213-13609270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DEF36B-245B-EE92-610E-E3B219216B18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19130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/>
      <p:bldP spid="27" grpId="0"/>
      <p:bldP spid="3" grpId="0"/>
      <p:bldP spid="5" grpId="0"/>
      <p:bldP spid="7" grpId="0"/>
      <p:bldP spid="8" grpId="0"/>
      <p:bldP spid="9" grpId="0"/>
      <p:bldP spid="10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36">
            <a:extLst>
              <a:ext uri="{FF2B5EF4-FFF2-40B4-BE49-F238E27FC236}">
                <a16:creationId xmlns:a16="http://schemas.microsoft.com/office/drawing/2014/main" id="{B4D5CB19-91C2-2593-DF61-AD208B16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46" y="4462413"/>
            <a:ext cx="4485587" cy="178510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Das y ist nur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dem Namen nach ein Vokal.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Es wird in Wörtern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meist wie ein solcher gesprochen.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Wir klammern es hier aus.</a:t>
            </a:r>
          </a:p>
        </p:txBody>
      </p:sp>
      <p:sp>
        <p:nvSpPr>
          <p:cNvPr id="12" name="Textfeld 36">
            <a:extLst>
              <a:ext uri="{FF2B5EF4-FFF2-40B4-BE49-F238E27FC236}">
                <a16:creationId xmlns:a16="http://schemas.microsoft.com/office/drawing/2014/main" id="{2B93F1A8-B067-5A6A-69AA-297FC7C77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79" y="4464729"/>
            <a:ext cx="4485522" cy="178510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Das </a:t>
            </a:r>
            <a:r>
              <a:rPr lang="de-DE" altLang="de-DE" sz="2200" dirty="0">
                <a:latin typeface="Trebuchet MS" pitchFamily="34" charset="0"/>
              </a:rPr>
              <a:t>y</a:t>
            </a: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ist nur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dem Namen nach ein Vokal.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Es wird in Wörtern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meist wie ein solcher gesprochen.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Wir klammern es hier aus.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" name="Textfeld 36">
            <a:extLst>
              <a:ext uri="{FF2B5EF4-FFF2-40B4-BE49-F238E27FC236}">
                <a16:creationId xmlns:a16="http://schemas.microsoft.com/office/drawing/2014/main" id="{7B68C36E-4976-44F8-9030-E80DF1E5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sp>
        <p:nvSpPr>
          <p:cNvPr id="21" name="Textfeld 36">
            <a:extLst>
              <a:ext uri="{FF2B5EF4-FFF2-40B4-BE49-F238E27FC236}">
                <a16:creationId xmlns:a16="http://schemas.microsoft.com/office/drawing/2014/main" id="{BF91F891-A500-4B06-8AAB-1EFB250B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058" y="567810"/>
            <a:ext cx="186781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prstClr val="black"/>
                </a:solidFill>
                <a:latin typeface="Trebuchet MS" pitchFamily="34" charset="0"/>
              </a:rPr>
              <a:t>a e i o u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9F729AA9-2CD9-4F5B-9CD5-F0551482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DD3C449-4CB4-4471-9D2E-AACBEC6E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68" name="Textfeld 36">
            <a:extLst>
              <a:ext uri="{FF2B5EF4-FFF2-40B4-BE49-F238E27FC236}">
                <a16:creationId xmlns:a16="http://schemas.microsoft.com/office/drawing/2014/main" id="{DAB9D4AC-F811-457F-BFC9-20435CA1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4" y="729133"/>
            <a:ext cx="1318001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Klar!</a:t>
            </a:r>
          </a:p>
        </p:txBody>
      </p:sp>
      <p:sp>
        <p:nvSpPr>
          <p:cNvPr id="69" name="Textfeld 36">
            <a:extLst>
              <a:ext uri="{FF2B5EF4-FFF2-40B4-BE49-F238E27FC236}">
                <a16:creationId xmlns:a16="http://schemas.microsoft.com/office/drawing/2014/main" id="{DA1E9051-8130-42A8-BF5A-57D33C1F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4" y="729133"/>
            <a:ext cx="790601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Klar!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0" name="Textfeld 36">
            <a:extLst>
              <a:ext uri="{FF2B5EF4-FFF2-40B4-BE49-F238E27FC236}">
                <a16:creationId xmlns:a16="http://schemas.microsoft.com/office/drawing/2014/main" id="{D96A90C4-B8E8-44D8-9012-7CA02C5B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167" y="580237"/>
            <a:ext cx="415209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Sehr gut, aber das reicht nicht.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Schau mal!</a:t>
            </a:r>
          </a:p>
        </p:txBody>
      </p:sp>
      <p:sp>
        <p:nvSpPr>
          <p:cNvPr id="71" name="Textfeld 36">
            <a:extLst>
              <a:ext uri="{FF2B5EF4-FFF2-40B4-BE49-F238E27FC236}">
                <a16:creationId xmlns:a16="http://schemas.microsoft.com/office/drawing/2014/main" id="{6D72BF62-659F-4176-9372-AA73DD81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167" y="580237"/>
            <a:ext cx="415209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Sehr gut, aber das reicht nicht!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Schau mal!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72" name="Textfeld 36">
            <a:extLst>
              <a:ext uri="{FF2B5EF4-FFF2-40B4-BE49-F238E27FC236}">
                <a16:creationId xmlns:a16="http://schemas.microsoft.com/office/drawing/2014/main" id="{6F52D30A-CBBA-4220-BBEA-3FB2E3B2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856" y="115072"/>
            <a:ext cx="628909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Kennst du die Vokale, auch Selbstlaute genannt?</a:t>
            </a:r>
          </a:p>
        </p:txBody>
      </p:sp>
      <p:sp>
        <p:nvSpPr>
          <p:cNvPr id="73" name="Textfeld 36">
            <a:extLst>
              <a:ext uri="{FF2B5EF4-FFF2-40B4-BE49-F238E27FC236}">
                <a16:creationId xmlns:a16="http://schemas.microsoft.com/office/drawing/2014/main" id="{CAEE52EA-B727-488A-A584-BCB617E9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856" y="115072"/>
            <a:ext cx="628909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Kennst du die Vokale, auch Selbstlaute genannt?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2" name="Textfeld 36">
            <a:extLst>
              <a:ext uri="{FF2B5EF4-FFF2-40B4-BE49-F238E27FC236}">
                <a16:creationId xmlns:a16="http://schemas.microsoft.com/office/drawing/2014/main" id="{D7C77CAC-CBD8-42CF-B48B-BEC57F9C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8" y="5959123"/>
            <a:ext cx="6735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Max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4" name="Textfeld 36">
            <a:extLst>
              <a:ext uri="{FF2B5EF4-FFF2-40B4-BE49-F238E27FC236}">
                <a16:creationId xmlns:a16="http://schemas.microsoft.com/office/drawing/2014/main" id="{2219EB8A-AFD7-4D8A-B2EC-AE41F8A8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246" y="6491371"/>
            <a:ext cx="10706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Trainer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20DBB0E8-4DDF-4520-B2D0-1C9960A1BFAE}"/>
              </a:ext>
            </a:extLst>
          </p:cNvPr>
          <p:cNvSpPr txBox="1"/>
          <p:nvPr/>
        </p:nvSpPr>
        <p:spPr>
          <a:xfrm>
            <a:off x="6196603" y="567810"/>
            <a:ext cx="1296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ä ö ü</a:t>
            </a:r>
            <a:endParaRPr lang="de-DE" dirty="0"/>
          </a:p>
        </p:txBody>
      </p:sp>
      <p:sp>
        <p:nvSpPr>
          <p:cNvPr id="76" name="Textfeld 36">
            <a:extLst>
              <a:ext uri="{FF2B5EF4-FFF2-40B4-BE49-F238E27FC236}">
                <a16:creationId xmlns:a16="http://schemas.microsoft.com/office/drawing/2014/main" id="{E39578E9-AFDC-4515-A5AF-4196606F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4" y="1258611"/>
            <a:ext cx="16930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Oh Schreck!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Manche gibt es sogar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doppelt!</a:t>
            </a:r>
          </a:p>
        </p:txBody>
      </p:sp>
      <p:sp>
        <p:nvSpPr>
          <p:cNvPr id="77" name="Textfeld 36">
            <a:extLst>
              <a:ext uri="{FF2B5EF4-FFF2-40B4-BE49-F238E27FC236}">
                <a16:creationId xmlns:a16="http://schemas.microsoft.com/office/drawing/2014/main" id="{6A634609-B5D1-47A3-BEC4-A604F229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4" y="1258611"/>
            <a:ext cx="1709122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Oh Schreck!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Manche gibt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es sogar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doppelt!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80" name="Textfeld 36">
            <a:extLst>
              <a:ext uri="{FF2B5EF4-FFF2-40B4-BE49-F238E27FC236}">
                <a16:creationId xmlns:a16="http://schemas.microsoft.com/office/drawing/2014/main" id="{0B080135-E62D-4380-A9C7-3190C058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397" y="1788355"/>
            <a:ext cx="2000869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Aber so treten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die Vokale in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Texten auf.</a:t>
            </a: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274880D4-19F8-40F9-9983-21723B96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397" y="1788355"/>
            <a:ext cx="2000869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Aber so treten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die Vokale in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 Texten auf.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DB30B0-1350-2983-233D-5E01AB71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a   ah   </a:t>
            </a:r>
            <a:r>
              <a:rPr lang="de-DE" altLang="de-DE" sz="3600" dirty="0" err="1">
                <a:latin typeface="Trebuchet MS" pitchFamily="34" charset="0"/>
              </a:rPr>
              <a:t>aa</a:t>
            </a:r>
            <a:r>
              <a:rPr lang="de-DE" altLang="de-DE" sz="3600" dirty="0">
                <a:latin typeface="Trebuchet MS" pitchFamily="34" charset="0"/>
              </a:rPr>
              <a:t>   ai  au  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ä   äh   </a:t>
            </a:r>
            <a:r>
              <a:rPr lang="de-DE" altLang="de-DE" sz="3600" dirty="0" err="1">
                <a:latin typeface="Trebuchet MS" pitchFamily="34" charset="0"/>
              </a:rPr>
              <a:t>äu</a:t>
            </a:r>
            <a:r>
              <a:rPr lang="de-DE" altLang="de-DE" sz="3600" dirty="0">
                <a:latin typeface="Trebuchet MS" pitchFamily="34" charset="0"/>
              </a:rPr>
              <a:t>   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e   eh   </a:t>
            </a:r>
            <a:r>
              <a:rPr lang="de-DE" altLang="de-DE" sz="3600" dirty="0" err="1">
                <a:latin typeface="Trebuchet MS" pitchFamily="34" charset="0"/>
              </a:rPr>
              <a:t>ee</a:t>
            </a:r>
            <a:r>
              <a:rPr lang="de-DE" altLang="de-DE" sz="3600" dirty="0">
                <a:latin typeface="Trebuchet MS" pitchFamily="34" charset="0"/>
              </a:rPr>
              <a:t>   ei   </a:t>
            </a:r>
            <a:r>
              <a:rPr lang="de-DE" altLang="de-DE" sz="3600" dirty="0" err="1">
                <a:latin typeface="Trebuchet MS" pitchFamily="34" charset="0"/>
              </a:rPr>
              <a:t>eih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eu</a:t>
            </a:r>
            <a:r>
              <a:rPr lang="de-DE" altLang="de-DE" sz="3600" dirty="0">
                <a:latin typeface="Trebuchet MS" pitchFamily="34" charset="0"/>
              </a:rPr>
              <a:t>  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i   </a:t>
            </a:r>
            <a:r>
              <a:rPr lang="de-DE" altLang="de-DE" sz="3600" dirty="0" err="1">
                <a:latin typeface="Trebuchet MS" pitchFamily="34" charset="0"/>
              </a:rPr>
              <a:t>ie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ieh</a:t>
            </a:r>
            <a:r>
              <a:rPr lang="de-DE" altLang="de-DE" sz="3600" dirty="0">
                <a:latin typeface="Trebuchet MS" pitchFamily="34" charset="0"/>
              </a:rPr>
              <a:t>   y   </a:t>
            </a:r>
            <a:r>
              <a:rPr lang="de-DE" altLang="de-DE" sz="3600" dirty="0" err="1">
                <a:latin typeface="Trebuchet MS" pitchFamily="34" charset="0"/>
              </a:rPr>
              <a:t>y</a:t>
            </a:r>
            <a:r>
              <a:rPr lang="de-DE" altLang="de-DE" sz="3600" dirty="0">
                <a:latin typeface="Trebuchet MS" pitchFamily="34" charset="0"/>
              </a:rPr>
              <a:t>  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o   oh   </a:t>
            </a:r>
            <a:r>
              <a:rPr lang="de-DE" altLang="de-DE" sz="3600" dirty="0" err="1">
                <a:latin typeface="Trebuchet MS" pitchFamily="34" charset="0"/>
              </a:rPr>
              <a:t>oo</a:t>
            </a:r>
            <a:r>
              <a:rPr lang="de-DE" altLang="de-DE" sz="3600" dirty="0">
                <a:latin typeface="Trebuchet MS" pitchFamily="34" charset="0"/>
              </a:rPr>
              <a:t>   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ö   </a:t>
            </a:r>
            <a:r>
              <a:rPr lang="de-DE" altLang="de-DE" sz="3600" dirty="0" err="1">
                <a:latin typeface="Trebuchet MS" pitchFamily="34" charset="0"/>
              </a:rPr>
              <a:t>öh</a:t>
            </a:r>
            <a:r>
              <a:rPr lang="de-DE" altLang="de-DE" sz="3600" dirty="0">
                <a:latin typeface="Trebuchet MS" pitchFamily="34" charset="0"/>
              </a:rPr>
              <a:t>   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u   uh  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ü   </a:t>
            </a:r>
            <a:r>
              <a:rPr lang="de-DE" altLang="de-DE" sz="3600" dirty="0" err="1"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   y   </a:t>
            </a:r>
            <a:r>
              <a:rPr lang="de-DE" altLang="de-DE" sz="3600" dirty="0" err="1">
                <a:latin typeface="Trebuchet MS" pitchFamily="34" charset="0"/>
              </a:rPr>
              <a:t>y</a:t>
            </a:r>
            <a:r>
              <a:rPr lang="de-DE" altLang="de-DE" sz="3600" dirty="0">
                <a:latin typeface="Trebuchet MS" pitchFamily="34" charset="0"/>
              </a:rPr>
              <a:t>   ü</a:t>
            </a:r>
          </a:p>
        </p:txBody>
      </p:sp>
      <p:sp>
        <p:nvSpPr>
          <p:cNvPr id="7" name="Textfeld 36">
            <a:extLst>
              <a:ext uri="{FF2B5EF4-FFF2-40B4-BE49-F238E27FC236}">
                <a16:creationId xmlns:a16="http://schemas.microsoft.com/office/drawing/2014/main" id="{287B5903-EC78-AC40-ADD1-73386083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375" y="2986966"/>
            <a:ext cx="2999026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Du musst das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Geheimnis der Vokale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kennenlernen!</a:t>
            </a:r>
          </a:p>
        </p:txBody>
      </p:sp>
      <p:sp>
        <p:nvSpPr>
          <p:cNvPr id="8" name="Textfeld 36">
            <a:extLst>
              <a:ext uri="{FF2B5EF4-FFF2-40B4-BE49-F238E27FC236}">
                <a16:creationId xmlns:a16="http://schemas.microsoft.com/office/drawing/2014/main" id="{178D8C2A-B70F-31B1-774D-165A03A9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334" y="2986966"/>
            <a:ext cx="291406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Du musst das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Geheimnis der Vokale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kennenlernen!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5AC10333-DE6F-C15C-759E-33426368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4" y="2833680"/>
            <a:ext cx="210442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Wie soll ich 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durchblicken?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Und wieso 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da ein y dabei?</a:t>
            </a: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856F4141-CB31-F696-7A62-C53E94E7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64" y="2833678"/>
            <a:ext cx="2104422" cy="1446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Wie soll ich da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durchblicken?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Und wieso ist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da ein </a:t>
            </a:r>
            <a:r>
              <a:rPr lang="de-DE" altLang="de-DE" sz="2200" dirty="0">
                <a:latin typeface="Trebuchet MS" pitchFamily="34" charset="0"/>
              </a:rPr>
              <a:t>y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 dabei?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5BBD04-5D48-B907-2A7B-5C5AEF217AB1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41485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80" grpId="0"/>
      <p:bldP spid="81" grpId="0"/>
      <p:bldP spid="4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B1AD364-0128-86C5-CDA8-0B5306BA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a   ah   </a:t>
            </a:r>
            <a:r>
              <a:rPr lang="de-DE" altLang="de-DE" sz="3600" dirty="0" err="1">
                <a:latin typeface="Trebuchet MS" pitchFamily="34" charset="0"/>
              </a:rPr>
              <a:t>aa</a:t>
            </a:r>
            <a:r>
              <a:rPr lang="de-DE" altLang="de-DE" sz="3600" dirty="0">
                <a:latin typeface="Trebuchet MS" pitchFamily="34" charset="0"/>
              </a:rPr>
              <a:t>   ai  au  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ä   äh   </a:t>
            </a:r>
            <a:r>
              <a:rPr lang="de-DE" altLang="de-DE" sz="3600" dirty="0" err="1">
                <a:latin typeface="Trebuchet MS" pitchFamily="34" charset="0"/>
              </a:rPr>
              <a:t>äu</a:t>
            </a:r>
            <a:r>
              <a:rPr lang="de-DE" altLang="de-DE" sz="3600" dirty="0">
                <a:latin typeface="Trebuchet MS" pitchFamily="34" charset="0"/>
              </a:rPr>
              <a:t>   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e   eh   </a:t>
            </a:r>
            <a:r>
              <a:rPr lang="de-DE" altLang="de-DE" sz="3600" dirty="0" err="1">
                <a:latin typeface="Trebuchet MS" pitchFamily="34" charset="0"/>
              </a:rPr>
              <a:t>ee</a:t>
            </a:r>
            <a:r>
              <a:rPr lang="de-DE" altLang="de-DE" sz="3600" dirty="0">
                <a:latin typeface="Trebuchet MS" pitchFamily="34" charset="0"/>
              </a:rPr>
              <a:t>   ei   </a:t>
            </a:r>
            <a:r>
              <a:rPr lang="de-DE" altLang="de-DE" sz="3600" dirty="0" err="1">
                <a:latin typeface="Trebuchet MS" pitchFamily="34" charset="0"/>
              </a:rPr>
              <a:t>eih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eu</a:t>
            </a:r>
            <a:r>
              <a:rPr lang="de-DE" altLang="de-DE" sz="3600" dirty="0">
                <a:latin typeface="Trebuchet MS" pitchFamily="34" charset="0"/>
              </a:rPr>
              <a:t>  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i   </a:t>
            </a:r>
            <a:r>
              <a:rPr lang="de-DE" altLang="de-DE" sz="3600" dirty="0" err="1">
                <a:latin typeface="Trebuchet MS" pitchFamily="34" charset="0"/>
              </a:rPr>
              <a:t>ie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ieh</a:t>
            </a:r>
            <a:r>
              <a:rPr lang="de-DE" altLang="de-DE" sz="3600" dirty="0">
                <a:latin typeface="Trebuchet MS" pitchFamily="34" charset="0"/>
              </a:rPr>
              <a:t>  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o   oh   </a:t>
            </a:r>
            <a:r>
              <a:rPr lang="de-DE" altLang="de-DE" sz="3600" dirty="0" err="1">
                <a:latin typeface="Trebuchet MS" pitchFamily="34" charset="0"/>
              </a:rPr>
              <a:t>oo</a:t>
            </a:r>
            <a:r>
              <a:rPr lang="de-DE" altLang="de-DE" sz="3600" dirty="0">
                <a:latin typeface="Trebuchet MS" pitchFamily="34" charset="0"/>
              </a:rPr>
              <a:t>   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ö   </a:t>
            </a:r>
            <a:r>
              <a:rPr lang="de-DE" altLang="de-DE" sz="3600" dirty="0" err="1">
                <a:latin typeface="Trebuchet MS" pitchFamily="34" charset="0"/>
              </a:rPr>
              <a:t>öh</a:t>
            </a:r>
            <a:r>
              <a:rPr lang="de-DE" altLang="de-DE" sz="3600" dirty="0">
                <a:latin typeface="Trebuchet MS" pitchFamily="34" charset="0"/>
              </a:rPr>
              <a:t>   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u   uh  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ü   </a:t>
            </a:r>
            <a:r>
              <a:rPr lang="de-DE" altLang="de-DE" sz="3600" dirty="0" err="1"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   ü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F729AA9-2CD9-4F5B-9CD5-F0551482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DD3C449-4CB4-4471-9D2E-AACBEC6E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62" name="Textfeld 36">
            <a:extLst>
              <a:ext uri="{FF2B5EF4-FFF2-40B4-BE49-F238E27FC236}">
                <a16:creationId xmlns:a16="http://schemas.microsoft.com/office/drawing/2014/main" id="{D7C77CAC-CBD8-42CF-B48B-BEC57F9C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8" y="5959123"/>
            <a:ext cx="6735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Max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4" name="Textfeld 36">
            <a:extLst>
              <a:ext uri="{FF2B5EF4-FFF2-40B4-BE49-F238E27FC236}">
                <a16:creationId xmlns:a16="http://schemas.microsoft.com/office/drawing/2014/main" id="{2219EB8A-AFD7-4D8A-B2EC-AE41F8A8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246" y="6491371"/>
            <a:ext cx="10706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Trainer</a:t>
            </a: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8615CEDC-1F47-D284-6ADA-E2A499B4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D89A2FF-C275-8CD3-428A-5B713FA71B45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318404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B1AD364-0128-86C5-CDA8-0B5306BA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a   ah   </a:t>
            </a:r>
            <a:r>
              <a:rPr lang="de-DE" altLang="de-DE" sz="3600" dirty="0" err="1">
                <a:latin typeface="Trebuchet MS" pitchFamily="34" charset="0"/>
              </a:rPr>
              <a:t>aa</a:t>
            </a:r>
            <a:r>
              <a:rPr lang="de-DE" altLang="de-DE" sz="3600" dirty="0">
                <a:latin typeface="Trebuchet MS" pitchFamily="34" charset="0"/>
              </a:rPr>
              <a:t>   ai  au  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ä   äh   </a:t>
            </a:r>
            <a:r>
              <a:rPr lang="de-DE" altLang="de-DE" sz="3600" dirty="0" err="1">
                <a:latin typeface="Trebuchet MS" pitchFamily="34" charset="0"/>
              </a:rPr>
              <a:t>äu</a:t>
            </a:r>
            <a:r>
              <a:rPr lang="de-DE" altLang="de-DE" sz="3600" dirty="0">
                <a:latin typeface="Trebuchet MS" pitchFamily="34" charset="0"/>
              </a:rPr>
              <a:t>   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e   eh   </a:t>
            </a:r>
            <a:r>
              <a:rPr lang="de-DE" altLang="de-DE" sz="3600" dirty="0" err="1">
                <a:latin typeface="Trebuchet MS" pitchFamily="34" charset="0"/>
              </a:rPr>
              <a:t>ee</a:t>
            </a:r>
            <a:r>
              <a:rPr lang="de-DE" altLang="de-DE" sz="3600" dirty="0">
                <a:latin typeface="Trebuchet MS" pitchFamily="34" charset="0"/>
              </a:rPr>
              <a:t>   ei   </a:t>
            </a:r>
            <a:r>
              <a:rPr lang="de-DE" altLang="de-DE" sz="3600" dirty="0" err="1">
                <a:latin typeface="Trebuchet MS" pitchFamily="34" charset="0"/>
              </a:rPr>
              <a:t>eih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eu</a:t>
            </a:r>
            <a:r>
              <a:rPr lang="de-DE" altLang="de-DE" sz="3600" dirty="0">
                <a:latin typeface="Trebuchet MS" pitchFamily="34" charset="0"/>
              </a:rPr>
              <a:t>  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i   </a:t>
            </a:r>
            <a:r>
              <a:rPr lang="de-DE" altLang="de-DE" sz="3600" dirty="0" err="1">
                <a:latin typeface="Trebuchet MS" pitchFamily="34" charset="0"/>
              </a:rPr>
              <a:t>ie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ieh</a:t>
            </a:r>
            <a:r>
              <a:rPr lang="de-DE" altLang="de-DE" sz="3600" dirty="0">
                <a:latin typeface="Trebuchet MS" pitchFamily="34" charset="0"/>
              </a:rPr>
              <a:t>  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o   oh   </a:t>
            </a:r>
            <a:r>
              <a:rPr lang="de-DE" altLang="de-DE" sz="3600" dirty="0" err="1">
                <a:latin typeface="Trebuchet MS" pitchFamily="34" charset="0"/>
              </a:rPr>
              <a:t>oo</a:t>
            </a:r>
            <a:r>
              <a:rPr lang="de-DE" altLang="de-DE" sz="3600" dirty="0">
                <a:latin typeface="Trebuchet MS" pitchFamily="34" charset="0"/>
              </a:rPr>
              <a:t>   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ö   </a:t>
            </a:r>
            <a:r>
              <a:rPr lang="de-DE" altLang="de-DE" sz="3600" dirty="0" err="1">
                <a:latin typeface="Trebuchet MS" pitchFamily="34" charset="0"/>
              </a:rPr>
              <a:t>öh</a:t>
            </a:r>
            <a:r>
              <a:rPr lang="de-DE" altLang="de-DE" sz="3600" dirty="0">
                <a:latin typeface="Trebuchet MS" pitchFamily="34" charset="0"/>
              </a:rPr>
              <a:t>   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u   uh  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latin typeface="Trebuchet MS" pitchFamily="34" charset="0"/>
              </a:rPr>
              <a:t>ü   </a:t>
            </a:r>
            <a:r>
              <a:rPr lang="de-DE" altLang="de-DE" sz="3600" dirty="0" err="1"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   ü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DB30B0-1350-2983-233D-5E01AB71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   ah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aa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ai  au   </a:t>
            </a:r>
            <a:r>
              <a:rPr lang="de-DE" altLang="de-DE" sz="3600" dirty="0">
                <a:latin typeface="Trebuchet MS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ä   äh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äu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   eh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ei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eu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ieh</a:t>
            </a:r>
            <a:r>
              <a:rPr lang="de-DE" altLang="de-DE" sz="3600" dirty="0">
                <a:latin typeface="Trebuchet MS" pitchFamily="34" charset="0"/>
              </a:rPr>
              <a:t>  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   oh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oo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   uh   </a:t>
            </a:r>
            <a:r>
              <a:rPr lang="de-DE" altLang="de-DE" sz="3600" dirty="0">
                <a:latin typeface="Trebuchet MS" pitchFamily="34" charset="0"/>
              </a:rPr>
              <a:t>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   ü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F729AA9-2CD9-4F5B-9CD5-F0551482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DD3C449-4CB4-4471-9D2E-AACBEC6E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62" name="Textfeld 36">
            <a:extLst>
              <a:ext uri="{FF2B5EF4-FFF2-40B4-BE49-F238E27FC236}">
                <a16:creationId xmlns:a16="http://schemas.microsoft.com/office/drawing/2014/main" id="{D7C77CAC-CBD8-42CF-B48B-BEC57F9C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8" y="5959123"/>
            <a:ext cx="6735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Max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4" name="Textfeld 36">
            <a:extLst>
              <a:ext uri="{FF2B5EF4-FFF2-40B4-BE49-F238E27FC236}">
                <a16:creationId xmlns:a16="http://schemas.microsoft.com/office/drawing/2014/main" id="{2219EB8A-AFD7-4D8A-B2EC-AE41F8A8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246" y="6491371"/>
            <a:ext cx="10706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Trainer</a:t>
            </a:r>
          </a:p>
        </p:txBody>
      </p:sp>
      <p:sp>
        <p:nvSpPr>
          <p:cNvPr id="80" name="Textfeld 36">
            <a:extLst>
              <a:ext uri="{FF2B5EF4-FFF2-40B4-BE49-F238E27FC236}">
                <a16:creationId xmlns:a16="http://schemas.microsoft.com/office/drawing/2014/main" id="{0B080135-E62D-4380-A9C7-3190C058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391" y="4045113"/>
            <a:ext cx="350390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Die Vokale klingen lang ...</a:t>
            </a: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274880D4-19F8-40F9-9983-21723B96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391" y="4043178"/>
            <a:ext cx="358886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Die Vokale klingen lang ... 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8615CEDC-1F47-D284-6ADA-E2A499B4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258BB7-008C-B04A-FE76-70C84B0BEC06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42202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AC92ED0-9902-45E1-CBF2-7F567926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   ah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aa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ai  au   </a:t>
            </a:r>
            <a:r>
              <a:rPr lang="de-DE" altLang="de-DE" sz="3600" dirty="0">
                <a:latin typeface="Trebuchet MS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ä   äh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äu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   eh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ei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eu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   oh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oo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   uh   </a:t>
            </a:r>
            <a:r>
              <a:rPr lang="de-DE" altLang="de-DE" sz="3600" dirty="0">
                <a:latin typeface="Trebuchet MS" pitchFamily="34" charset="0"/>
              </a:rPr>
              <a:t>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latin typeface="Trebuchet MS" pitchFamily="34" charset="0"/>
              </a:rPr>
              <a:t>ü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DB30B0-1350-2983-233D-5E01AB71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a   ah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aa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ai  au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a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ä   äh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äu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e   eh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ei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eu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i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ieh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i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o   oh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oo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o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ö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öh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ö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u   uh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ü   </a:t>
            </a:r>
            <a:r>
              <a:rPr lang="de-DE" altLang="de-DE" sz="3600" dirty="0" err="1">
                <a:solidFill>
                  <a:schemeClr val="accent1"/>
                </a:solidFill>
                <a:latin typeface="Trebuchet MS" pitchFamily="34" charset="0"/>
              </a:rPr>
              <a:t>üh</a:t>
            </a:r>
            <a:r>
              <a:rPr lang="de-DE" altLang="de-DE" sz="3600" dirty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altLang="de-DE" sz="3600" dirty="0">
                <a:solidFill>
                  <a:srgbClr val="FF0000"/>
                </a:solidFill>
                <a:latin typeface="Trebuchet MS" pitchFamily="34" charset="0"/>
              </a:rPr>
              <a:t>ü</a:t>
            </a:r>
          </a:p>
        </p:txBody>
      </p:sp>
      <p:sp>
        <p:nvSpPr>
          <p:cNvPr id="2" name="Textfeld 36">
            <a:extLst>
              <a:ext uri="{FF2B5EF4-FFF2-40B4-BE49-F238E27FC236}">
                <a16:creationId xmlns:a16="http://schemas.microsoft.com/office/drawing/2014/main" id="{7B68C36E-4976-44F8-9030-E80DF1E5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F729AA9-2CD9-4F5B-9CD5-F0551482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DD3C449-4CB4-4471-9D2E-AACBEC6E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62" name="Textfeld 36">
            <a:extLst>
              <a:ext uri="{FF2B5EF4-FFF2-40B4-BE49-F238E27FC236}">
                <a16:creationId xmlns:a16="http://schemas.microsoft.com/office/drawing/2014/main" id="{D7C77CAC-CBD8-42CF-B48B-BEC57F9C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8" y="5959123"/>
            <a:ext cx="6735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Max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4" name="Textfeld 36">
            <a:extLst>
              <a:ext uri="{FF2B5EF4-FFF2-40B4-BE49-F238E27FC236}">
                <a16:creationId xmlns:a16="http://schemas.microsoft.com/office/drawing/2014/main" id="{2219EB8A-AFD7-4D8A-B2EC-AE41F8A8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246" y="6491371"/>
            <a:ext cx="10706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Trainer</a:t>
            </a:r>
          </a:p>
        </p:txBody>
      </p:sp>
      <p:sp>
        <p:nvSpPr>
          <p:cNvPr id="80" name="Textfeld 36">
            <a:extLst>
              <a:ext uri="{FF2B5EF4-FFF2-40B4-BE49-F238E27FC236}">
                <a16:creationId xmlns:a16="http://schemas.microsoft.com/office/drawing/2014/main" id="{0B080135-E62D-4380-A9C7-3190C058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011" y="4045113"/>
            <a:ext cx="1797288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...oder kurz!</a:t>
            </a: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274880D4-19F8-40F9-9983-21723B96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815" y="4045113"/>
            <a:ext cx="1882247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... oder kurz!</a:t>
            </a:r>
            <a:endParaRPr lang="de-DE" altLang="de-DE" sz="22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333B03-790D-1D10-ACDB-39F6AF7CC584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27889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6">
            <a:extLst>
              <a:ext uri="{FF2B5EF4-FFF2-40B4-BE49-F238E27FC236}">
                <a16:creationId xmlns:a16="http://schemas.microsoft.com/office/drawing/2014/main" id="{7B68C36E-4976-44F8-9030-E80DF1E5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18" y="1458426"/>
            <a:ext cx="69690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prstClr val="black"/>
                </a:solidFill>
                <a:latin typeface="Trebuchet MS" pitchFamily="34" charset="0"/>
              </a:rPr>
              <a:t>Das Geheimnis der Vokale</a:t>
            </a:r>
            <a:endParaRPr lang="de-DE" altLang="de-DE" sz="4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E85D9D1-B4B2-4847-B141-052BD184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" y="6341111"/>
            <a:ext cx="1018032" cy="39624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F729AA9-2CD9-4F5B-9CD5-F05514821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62035" r="68842" b="1352"/>
          <a:stretch/>
        </p:blipFill>
        <p:spPr>
          <a:xfrm>
            <a:off x="461160" y="4760302"/>
            <a:ext cx="1023156" cy="13459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9DD3C449-4CB4-4471-9D2E-AACBEC6E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01" y="4683533"/>
            <a:ext cx="1434921" cy="2158730"/>
          </a:xfrm>
          <a:prstGeom prst="rect">
            <a:avLst/>
          </a:prstGeom>
        </p:spPr>
      </p:pic>
      <p:sp>
        <p:nvSpPr>
          <p:cNvPr id="62" name="Textfeld 36">
            <a:extLst>
              <a:ext uri="{FF2B5EF4-FFF2-40B4-BE49-F238E27FC236}">
                <a16:creationId xmlns:a16="http://schemas.microsoft.com/office/drawing/2014/main" id="{D7C77CAC-CBD8-42CF-B48B-BEC57F9C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8" y="5959123"/>
            <a:ext cx="673582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Max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4" name="Textfeld 36">
            <a:extLst>
              <a:ext uri="{FF2B5EF4-FFF2-40B4-BE49-F238E27FC236}">
                <a16:creationId xmlns:a16="http://schemas.microsoft.com/office/drawing/2014/main" id="{2219EB8A-AFD7-4D8A-B2EC-AE41F8A8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246" y="6491371"/>
            <a:ext cx="1070614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rgbClr val="00B050"/>
                </a:solidFill>
                <a:latin typeface="Trebuchet MS" pitchFamily="34" charset="0"/>
              </a:rPr>
              <a:t>Trainer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DB30B0-1350-2983-233D-5E01AB71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987" y="2115686"/>
            <a:ext cx="5726248" cy="45243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a</a:t>
            </a:r>
            <a:r>
              <a:rPr lang="de-DE" altLang="de-DE" sz="3600" dirty="0">
                <a:latin typeface="Trebuchet MS" pitchFamily="34" charset="0"/>
              </a:rPr>
              <a:t>   ah   </a:t>
            </a:r>
            <a:r>
              <a:rPr lang="de-DE" altLang="de-DE" sz="3600" dirty="0" err="1">
                <a:latin typeface="Trebuchet MS" pitchFamily="34" charset="0"/>
              </a:rPr>
              <a:t>aa</a:t>
            </a:r>
            <a:r>
              <a:rPr lang="de-DE" altLang="de-DE" sz="3600" dirty="0">
                <a:latin typeface="Trebuchet MS" pitchFamily="34" charset="0"/>
              </a:rPr>
              <a:t>   ai  au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a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ä</a:t>
            </a:r>
            <a:r>
              <a:rPr lang="de-DE" altLang="de-DE" sz="3600" dirty="0">
                <a:latin typeface="Trebuchet MS" pitchFamily="34" charset="0"/>
              </a:rPr>
              <a:t>   äh   </a:t>
            </a:r>
            <a:r>
              <a:rPr lang="de-DE" altLang="de-DE" sz="3600" dirty="0" err="1">
                <a:latin typeface="Trebuchet MS" pitchFamily="34" charset="0"/>
              </a:rPr>
              <a:t>äu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e</a:t>
            </a:r>
            <a:r>
              <a:rPr lang="de-DE" altLang="de-DE" sz="3600" dirty="0">
                <a:latin typeface="Trebuchet MS" pitchFamily="34" charset="0"/>
              </a:rPr>
              <a:t>   eh   </a:t>
            </a:r>
            <a:r>
              <a:rPr lang="de-DE" altLang="de-DE" sz="3600" dirty="0" err="1">
                <a:latin typeface="Trebuchet MS" pitchFamily="34" charset="0"/>
              </a:rPr>
              <a:t>ee</a:t>
            </a:r>
            <a:r>
              <a:rPr lang="de-DE" altLang="de-DE" sz="3600" dirty="0">
                <a:latin typeface="Trebuchet MS" pitchFamily="34" charset="0"/>
              </a:rPr>
              <a:t>   ei   </a:t>
            </a:r>
            <a:r>
              <a:rPr lang="de-DE" altLang="de-DE" sz="3600" dirty="0" err="1">
                <a:latin typeface="Trebuchet MS" pitchFamily="34" charset="0"/>
              </a:rPr>
              <a:t>eih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eu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i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ie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ieh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i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o</a:t>
            </a:r>
            <a:r>
              <a:rPr lang="de-DE" altLang="de-DE" sz="3600" dirty="0">
                <a:latin typeface="Trebuchet MS" pitchFamily="34" charset="0"/>
              </a:rPr>
              <a:t>   oh   </a:t>
            </a:r>
            <a:r>
              <a:rPr lang="de-DE" altLang="de-DE" sz="3600" dirty="0" err="1">
                <a:latin typeface="Trebuchet MS" pitchFamily="34" charset="0"/>
              </a:rPr>
              <a:t>oo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o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ö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öh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ö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u</a:t>
            </a:r>
            <a:r>
              <a:rPr lang="de-DE" altLang="de-DE" sz="3600" dirty="0">
                <a:latin typeface="Trebuchet MS" pitchFamily="34" charset="0"/>
              </a:rPr>
              <a:t>   uh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ü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 err="1">
                <a:latin typeface="Trebuchet MS" pitchFamily="34" charset="0"/>
              </a:rPr>
              <a:t>üh</a:t>
            </a:r>
            <a:r>
              <a:rPr lang="de-DE" altLang="de-DE" sz="3600" dirty="0">
                <a:latin typeface="Trebuchet MS" pitchFamily="34" charset="0"/>
              </a:rPr>
              <a:t>   </a:t>
            </a:r>
            <a:r>
              <a:rPr lang="de-DE" altLang="de-DE" sz="3600" dirty="0">
                <a:highlight>
                  <a:srgbClr val="FFFF00"/>
                </a:highlight>
                <a:latin typeface="Trebuchet MS" pitchFamily="34" charset="0"/>
              </a:rPr>
              <a:t>ü</a:t>
            </a: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9C6C5DEA-842C-532C-18DC-AF52CDD3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61" y="2115686"/>
            <a:ext cx="2091746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Aber woher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soll ich wissen, ob sie lang oder kurz klingen, wenn sie gleich aussehen?</a:t>
            </a: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3BF9E260-7918-9E93-32F3-6EF5BD2BD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61" y="2115686"/>
            <a:ext cx="2124710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Aber woher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soll ich wissen,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ob sie lang oder kurz klingen wenn sie </a:t>
            </a:r>
            <a:r>
              <a:rPr lang="de-DE" altLang="de-DE" sz="2200" dirty="0">
                <a:solidFill>
                  <a:schemeClr val="accent1"/>
                </a:solidFill>
                <a:highlight>
                  <a:srgbClr val="FFFF00"/>
                </a:highlight>
                <a:latin typeface="Trebuchet MS" pitchFamily="34" charset="0"/>
              </a:rPr>
              <a:t>gleich</a:t>
            </a:r>
            <a:r>
              <a:rPr lang="de-DE" altLang="de-DE" sz="2200" dirty="0">
                <a:solidFill>
                  <a:schemeClr val="accent1"/>
                </a:solidFill>
                <a:latin typeface="Trebuchet MS" pitchFamily="34" charset="0"/>
              </a:rPr>
              <a:t> aussehen?</a:t>
            </a:r>
            <a:endParaRPr lang="de-DE" altLang="de-DE" sz="2200" dirty="0"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09F563-8003-BC52-B604-6E83FB2910CC}"/>
              </a:ext>
            </a:extLst>
          </p:cNvPr>
          <p:cNvSpPr txBox="1"/>
          <p:nvPr/>
        </p:nvSpPr>
        <p:spPr>
          <a:xfrm>
            <a:off x="9582738" y="3218149"/>
            <a:ext cx="22776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Das schauen wir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uns jetzt</a:t>
            </a:r>
          </a:p>
          <a:p>
            <a:pPr algn="r"/>
            <a:r>
              <a:rPr lang="de-DE" sz="2200" dirty="0">
                <a:solidFill>
                  <a:prstClr val="white">
                    <a:lumMod val="75000"/>
                  </a:prstClr>
                </a:solidFill>
                <a:latin typeface="Trebuchet MS" pitchFamily="34" charset="0"/>
              </a:rPr>
              <a:t>näher an!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DA32D1-3A02-E8E7-2AE3-92437480694C}"/>
              </a:ext>
            </a:extLst>
          </p:cNvPr>
          <p:cNvSpPr txBox="1"/>
          <p:nvPr/>
        </p:nvSpPr>
        <p:spPr>
          <a:xfrm>
            <a:off x="9628226" y="3218149"/>
            <a:ext cx="22321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Das schauen wir</a:t>
            </a:r>
          </a:p>
          <a:p>
            <a:pPr algn="r"/>
            <a:r>
              <a:rPr lang="de-DE" sz="2200" dirty="0">
                <a:solidFill>
                  <a:srgbClr val="00B050"/>
                </a:solidFill>
                <a:latin typeface="Trebuchet MS" pitchFamily="34" charset="0"/>
              </a:rPr>
              <a:t>uns jetzt</a:t>
            </a:r>
          </a:p>
          <a:p>
            <a:pPr algn="r"/>
            <a:r>
              <a:rPr lang="de-DE" sz="2200" dirty="0">
                <a:solidFill>
                  <a:srgbClr val="00B050"/>
                </a:solidFill>
                <a:latin typeface="Trebuchet MS" pitchFamily="34" charset="0"/>
              </a:rPr>
              <a:t>näher an!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B3455A-6F26-9497-4E72-3F4C70A9F0C5}"/>
              </a:ext>
            </a:extLst>
          </p:cNvPr>
          <p:cNvSpPr txBox="1"/>
          <p:nvPr/>
        </p:nvSpPr>
        <p:spPr>
          <a:xfrm>
            <a:off x="190500" y="6724134"/>
            <a:ext cx="4775666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üben\Kurze oder gedehnte Vokale\Das Geheimnis der Vokale.pptx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5731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3827</Words>
  <Application>Microsoft Office PowerPoint</Application>
  <PresentationFormat>Breitbild</PresentationFormat>
  <Paragraphs>708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Siegbert Rudolph</dc:creator>
  <cp:lastModifiedBy>Siegbert Rudolph</cp:lastModifiedBy>
  <cp:revision>324</cp:revision>
  <cp:lastPrinted>2023-04-28T07:03:05Z</cp:lastPrinted>
  <dcterms:created xsi:type="dcterms:W3CDTF">2021-03-14T07:34:09Z</dcterms:created>
  <dcterms:modified xsi:type="dcterms:W3CDTF">2024-03-26T16:04:33Z</dcterms:modified>
</cp:coreProperties>
</file>