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24"/>
  </p:notesMasterIdLst>
  <p:sldIdLst>
    <p:sldId id="444" r:id="rId9"/>
    <p:sldId id="657" r:id="rId10"/>
    <p:sldId id="667" r:id="rId11"/>
    <p:sldId id="658" r:id="rId12"/>
    <p:sldId id="668" r:id="rId13"/>
    <p:sldId id="659" r:id="rId14"/>
    <p:sldId id="669" r:id="rId15"/>
    <p:sldId id="660" r:id="rId16"/>
    <p:sldId id="670" r:id="rId17"/>
    <p:sldId id="665" r:id="rId18"/>
    <p:sldId id="671" r:id="rId19"/>
    <p:sldId id="666" r:id="rId20"/>
    <p:sldId id="672" r:id="rId21"/>
    <p:sldId id="652" r:id="rId22"/>
    <p:sldId id="607" r:id="rId23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023" autoAdjust="0"/>
    <p:restoredTop sz="94692" autoAdjust="0"/>
  </p:normalViewPr>
  <p:slideViewPr>
    <p:cSldViewPr>
      <p:cViewPr varScale="1">
        <p:scale>
          <a:sx n="87" d="100"/>
          <a:sy n="87" d="100"/>
        </p:scale>
        <p:origin x="11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FB268CD7-0C5B-4B3B-938C-523DF98F4842}"/>
    <pc:docChg chg="custSel modSld">
      <pc:chgData name="Siegbert Rudolph" userId="2af4d44886c067cc" providerId="LiveId" clId="{FB268CD7-0C5B-4B3B-938C-523DF98F4842}" dt="2021-06-24T13:26:31.553" v="89" actId="1076"/>
      <pc:docMkLst>
        <pc:docMk/>
      </pc:docMkLst>
      <pc:sldChg chg="delSp modSp mod">
        <pc:chgData name="Siegbert Rudolph" userId="2af4d44886c067cc" providerId="LiveId" clId="{FB268CD7-0C5B-4B3B-938C-523DF98F4842}" dt="2021-06-24T13:26:31.507" v="5" actId="1076"/>
        <pc:sldMkLst>
          <pc:docMk/>
          <pc:sldMk cId="0" sldId="444"/>
        </pc:sldMkLst>
        <pc:spChg chg="del">
          <ac:chgData name="Siegbert Rudolph" userId="2af4d44886c067cc" providerId="LiveId" clId="{FB268CD7-0C5B-4B3B-938C-523DF98F4842}" dt="2021-06-24T13:26:31.491" v="0" actId="478"/>
          <ac:spMkLst>
            <pc:docMk/>
            <pc:sldMk cId="0" sldId="444"/>
            <ac:spMk id="2" creationId="{DB2F5414-9084-4B9D-964D-6FA88A0E2AA3}"/>
          </ac:spMkLst>
        </pc:spChg>
        <pc:spChg chg="mod">
          <ac:chgData name="Siegbert Rudolph" userId="2af4d44886c067cc" providerId="LiveId" clId="{FB268CD7-0C5B-4B3B-938C-523DF98F4842}" dt="2021-06-24T13:26:31.507" v="5" actId="1076"/>
          <ac:spMkLst>
            <pc:docMk/>
            <pc:sldMk cId="0" sldId="444"/>
            <ac:spMk id="3" creationId="{E1C368E0-A1D6-4A6C-89F1-F0B8643CDB7D}"/>
          </ac:spMkLst>
        </pc:spChg>
      </pc:sldChg>
      <pc:sldChg chg="delSp modSp mod">
        <pc:chgData name="Siegbert Rudolph" userId="2af4d44886c067cc" providerId="LiveId" clId="{FB268CD7-0C5B-4B3B-938C-523DF98F4842}" dt="2021-06-24T13:26:31.553" v="89" actId="1076"/>
        <pc:sldMkLst>
          <pc:docMk/>
          <pc:sldMk cId="1647492060" sldId="607"/>
        </pc:sldMkLst>
        <pc:spChg chg="del">
          <ac:chgData name="Siegbert Rudolph" userId="2af4d44886c067cc" providerId="LiveId" clId="{FB268CD7-0C5B-4B3B-938C-523DF98F4842}" dt="2021-06-24T13:26:31.553" v="84" actId="478"/>
          <ac:spMkLst>
            <pc:docMk/>
            <pc:sldMk cId="1647492060" sldId="607"/>
            <ac:spMk id="2" creationId="{8DE4B3E3-10D7-4E68-99DC-403E61240E8B}"/>
          </ac:spMkLst>
        </pc:spChg>
        <pc:spChg chg="mod">
          <ac:chgData name="Siegbert Rudolph" userId="2af4d44886c067cc" providerId="LiveId" clId="{FB268CD7-0C5B-4B3B-938C-523DF98F4842}" dt="2021-06-24T13:26:31.553" v="89" actId="1076"/>
          <ac:spMkLst>
            <pc:docMk/>
            <pc:sldMk cId="1647492060" sldId="607"/>
            <ac:spMk id="5" creationId="{72A34999-A96C-48C2-B49F-19A828683020}"/>
          </ac:spMkLst>
        </pc:spChg>
      </pc:sldChg>
      <pc:sldChg chg="delSp modSp mod">
        <pc:chgData name="Siegbert Rudolph" userId="2af4d44886c067cc" providerId="LiveId" clId="{FB268CD7-0C5B-4B3B-938C-523DF98F4842}" dt="2021-06-24T13:26:31.553" v="83" actId="1076"/>
        <pc:sldMkLst>
          <pc:docMk/>
          <pc:sldMk cId="2656371143" sldId="652"/>
        </pc:sldMkLst>
        <pc:spChg chg="del">
          <ac:chgData name="Siegbert Rudolph" userId="2af4d44886c067cc" providerId="LiveId" clId="{FB268CD7-0C5B-4B3B-938C-523DF98F4842}" dt="2021-06-24T13:26:31.538" v="78" actId="478"/>
          <ac:spMkLst>
            <pc:docMk/>
            <pc:sldMk cId="2656371143" sldId="652"/>
            <ac:spMk id="2" creationId="{24B88314-1558-4991-9AD2-584DD0714418}"/>
          </ac:spMkLst>
        </pc:spChg>
        <pc:spChg chg="mod">
          <ac:chgData name="Siegbert Rudolph" userId="2af4d44886c067cc" providerId="LiveId" clId="{FB268CD7-0C5B-4B3B-938C-523DF98F4842}" dt="2021-06-24T13:26:31.553" v="83" actId="1076"/>
          <ac:spMkLst>
            <pc:docMk/>
            <pc:sldMk cId="2656371143" sldId="652"/>
            <ac:spMk id="3" creationId="{7B8D1948-C6BA-4970-8B56-3D6B6B71C8C7}"/>
          </ac:spMkLst>
        </pc:spChg>
      </pc:sldChg>
      <pc:sldChg chg="delSp modSp mod">
        <pc:chgData name="Siegbert Rudolph" userId="2af4d44886c067cc" providerId="LiveId" clId="{FB268CD7-0C5B-4B3B-938C-523DF98F4842}" dt="2021-06-24T13:26:31.507" v="11" actId="1076"/>
        <pc:sldMkLst>
          <pc:docMk/>
          <pc:sldMk cId="2101185076" sldId="657"/>
        </pc:sldMkLst>
        <pc:spChg chg="del">
          <ac:chgData name="Siegbert Rudolph" userId="2af4d44886c067cc" providerId="LiveId" clId="{FB268CD7-0C5B-4B3B-938C-523DF98F4842}" dt="2021-06-24T13:26:31.507" v="6" actId="478"/>
          <ac:spMkLst>
            <pc:docMk/>
            <pc:sldMk cId="2101185076" sldId="657"/>
            <ac:spMk id="2" creationId="{11396C85-5745-4EB3-9DE0-A185B7182672}"/>
          </ac:spMkLst>
        </pc:spChg>
        <pc:spChg chg="mod">
          <ac:chgData name="Siegbert Rudolph" userId="2af4d44886c067cc" providerId="LiveId" clId="{FB268CD7-0C5B-4B3B-938C-523DF98F4842}" dt="2021-06-24T13:26:31.507" v="11" actId="1076"/>
          <ac:spMkLst>
            <pc:docMk/>
            <pc:sldMk cId="2101185076" sldId="657"/>
            <ac:spMk id="3" creationId="{13017CD0-F0FD-46E5-88CC-198EA2442CE8}"/>
          </ac:spMkLst>
        </pc:spChg>
      </pc:sldChg>
      <pc:sldChg chg="delSp modSp mod">
        <pc:chgData name="Siegbert Rudolph" userId="2af4d44886c067cc" providerId="LiveId" clId="{FB268CD7-0C5B-4B3B-938C-523DF98F4842}" dt="2021-06-24T13:26:31.507" v="23" actId="1076"/>
        <pc:sldMkLst>
          <pc:docMk/>
          <pc:sldMk cId="1989435223" sldId="658"/>
        </pc:sldMkLst>
        <pc:spChg chg="del">
          <ac:chgData name="Siegbert Rudolph" userId="2af4d44886c067cc" providerId="LiveId" clId="{FB268CD7-0C5B-4B3B-938C-523DF98F4842}" dt="2021-06-24T13:26:31.507" v="18" actId="478"/>
          <ac:spMkLst>
            <pc:docMk/>
            <pc:sldMk cId="1989435223" sldId="658"/>
            <ac:spMk id="2" creationId="{032FD311-9FB0-40D5-8BB0-7115CA1C9659}"/>
          </ac:spMkLst>
        </pc:spChg>
        <pc:spChg chg="mod">
          <ac:chgData name="Siegbert Rudolph" userId="2af4d44886c067cc" providerId="LiveId" clId="{FB268CD7-0C5B-4B3B-938C-523DF98F4842}" dt="2021-06-24T13:26:31.507" v="23" actId="1076"/>
          <ac:spMkLst>
            <pc:docMk/>
            <pc:sldMk cId="1989435223" sldId="658"/>
            <ac:spMk id="3" creationId="{35BB8B4B-F3F7-48F1-9A9A-AF642C9B2513}"/>
          </ac:spMkLst>
        </pc:spChg>
      </pc:sldChg>
      <pc:sldChg chg="delSp modSp mod">
        <pc:chgData name="Siegbert Rudolph" userId="2af4d44886c067cc" providerId="LiveId" clId="{FB268CD7-0C5B-4B3B-938C-523DF98F4842}" dt="2021-06-24T13:26:31.522" v="35" actId="1076"/>
        <pc:sldMkLst>
          <pc:docMk/>
          <pc:sldMk cId="1626654176" sldId="659"/>
        </pc:sldMkLst>
        <pc:spChg chg="del">
          <ac:chgData name="Siegbert Rudolph" userId="2af4d44886c067cc" providerId="LiveId" clId="{FB268CD7-0C5B-4B3B-938C-523DF98F4842}" dt="2021-06-24T13:26:31.507" v="30" actId="478"/>
          <ac:spMkLst>
            <pc:docMk/>
            <pc:sldMk cId="1626654176" sldId="659"/>
            <ac:spMk id="2" creationId="{67170A20-4A34-46AB-B75F-E58D39B609A2}"/>
          </ac:spMkLst>
        </pc:spChg>
        <pc:spChg chg="mod">
          <ac:chgData name="Siegbert Rudolph" userId="2af4d44886c067cc" providerId="LiveId" clId="{FB268CD7-0C5B-4B3B-938C-523DF98F4842}" dt="2021-06-24T13:26:31.522" v="35" actId="1076"/>
          <ac:spMkLst>
            <pc:docMk/>
            <pc:sldMk cId="1626654176" sldId="659"/>
            <ac:spMk id="3" creationId="{8875B218-01B1-4197-8220-252EA684FC41}"/>
          </ac:spMkLst>
        </pc:spChg>
      </pc:sldChg>
      <pc:sldChg chg="delSp modSp mod">
        <pc:chgData name="Siegbert Rudolph" userId="2af4d44886c067cc" providerId="LiveId" clId="{FB268CD7-0C5B-4B3B-938C-523DF98F4842}" dt="2021-06-24T13:26:31.522" v="47" actId="1076"/>
        <pc:sldMkLst>
          <pc:docMk/>
          <pc:sldMk cId="1665988343" sldId="660"/>
        </pc:sldMkLst>
        <pc:spChg chg="del">
          <ac:chgData name="Siegbert Rudolph" userId="2af4d44886c067cc" providerId="LiveId" clId="{FB268CD7-0C5B-4B3B-938C-523DF98F4842}" dt="2021-06-24T13:26:31.522" v="42" actId="478"/>
          <ac:spMkLst>
            <pc:docMk/>
            <pc:sldMk cId="1665988343" sldId="660"/>
            <ac:spMk id="2" creationId="{6390DA1C-5F14-454C-80E1-67C7E8F869FA}"/>
          </ac:spMkLst>
        </pc:spChg>
        <pc:spChg chg="mod">
          <ac:chgData name="Siegbert Rudolph" userId="2af4d44886c067cc" providerId="LiveId" clId="{FB268CD7-0C5B-4B3B-938C-523DF98F4842}" dt="2021-06-24T13:26:31.522" v="47" actId="1076"/>
          <ac:spMkLst>
            <pc:docMk/>
            <pc:sldMk cId="1665988343" sldId="660"/>
            <ac:spMk id="3" creationId="{E209EDEB-EF5E-43A8-AD15-E4423CC58545}"/>
          </ac:spMkLst>
        </pc:spChg>
      </pc:sldChg>
      <pc:sldChg chg="delSp modSp mod">
        <pc:chgData name="Siegbert Rudolph" userId="2af4d44886c067cc" providerId="LiveId" clId="{FB268CD7-0C5B-4B3B-938C-523DF98F4842}" dt="2021-06-24T13:26:31.538" v="59" actId="1076"/>
        <pc:sldMkLst>
          <pc:docMk/>
          <pc:sldMk cId="2189345215" sldId="665"/>
        </pc:sldMkLst>
        <pc:spChg chg="del">
          <ac:chgData name="Siegbert Rudolph" userId="2af4d44886c067cc" providerId="LiveId" clId="{FB268CD7-0C5B-4B3B-938C-523DF98F4842}" dt="2021-06-24T13:26:31.522" v="54" actId="478"/>
          <ac:spMkLst>
            <pc:docMk/>
            <pc:sldMk cId="2189345215" sldId="665"/>
            <ac:spMk id="2" creationId="{40D2D2A7-8220-4A0C-9B1A-D6E0C6184008}"/>
          </ac:spMkLst>
        </pc:spChg>
        <pc:spChg chg="mod">
          <ac:chgData name="Siegbert Rudolph" userId="2af4d44886c067cc" providerId="LiveId" clId="{FB268CD7-0C5B-4B3B-938C-523DF98F4842}" dt="2021-06-24T13:26:31.538" v="59" actId="1076"/>
          <ac:spMkLst>
            <pc:docMk/>
            <pc:sldMk cId="2189345215" sldId="665"/>
            <ac:spMk id="3" creationId="{34F9FF24-3DF0-4881-A97E-6E163C9243E7}"/>
          </ac:spMkLst>
        </pc:spChg>
      </pc:sldChg>
      <pc:sldChg chg="delSp modSp mod">
        <pc:chgData name="Siegbert Rudolph" userId="2af4d44886c067cc" providerId="LiveId" clId="{FB268CD7-0C5B-4B3B-938C-523DF98F4842}" dt="2021-06-24T13:26:31.538" v="71" actId="1076"/>
        <pc:sldMkLst>
          <pc:docMk/>
          <pc:sldMk cId="2261862013" sldId="666"/>
        </pc:sldMkLst>
        <pc:spChg chg="del">
          <ac:chgData name="Siegbert Rudolph" userId="2af4d44886c067cc" providerId="LiveId" clId="{FB268CD7-0C5B-4B3B-938C-523DF98F4842}" dt="2021-06-24T13:26:31.538" v="66" actId="478"/>
          <ac:spMkLst>
            <pc:docMk/>
            <pc:sldMk cId="2261862013" sldId="666"/>
            <ac:spMk id="2" creationId="{F0847ECC-7233-44D0-A1C5-6DCEDA0E04A8}"/>
          </ac:spMkLst>
        </pc:spChg>
        <pc:spChg chg="mod">
          <ac:chgData name="Siegbert Rudolph" userId="2af4d44886c067cc" providerId="LiveId" clId="{FB268CD7-0C5B-4B3B-938C-523DF98F4842}" dt="2021-06-24T13:26:31.538" v="71" actId="1076"/>
          <ac:spMkLst>
            <pc:docMk/>
            <pc:sldMk cId="2261862013" sldId="666"/>
            <ac:spMk id="3" creationId="{8AA84E0D-28EE-4DA0-8FE9-98ABF2C5BB91}"/>
          </ac:spMkLst>
        </pc:spChg>
      </pc:sldChg>
      <pc:sldChg chg="delSp modSp mod">
        <pc:chgData name="Siegbert Rudolph" userId="2af4d44886c067cc" providerId="LiveId" clId="{FB268CD7-0C5B-4B3B-938C-523DF98F4842}" dt="2021-06-24T13:26:31.507" v="17" actId="1076"/>
        <pc:sldMkLst>
          <pc:docMk/>
          <pc:sldMk cId="540583706" sldId="667"/>
        </pc:sldMkLst>
        <pc:spChg chg="del">
          <ac:chgData name="Siegbert Rudolph" userId="2af4d44886c067cc" providerId="LiveId" clId="{FB268CD7-0C5B-4B3B-938C-523DF98F4842}" dt="2021-06-24T13:26:31.507" v="12" actId="478"/>
          <ac:spMkLst>
            <pc:docMk/>
            <pc:sldMk cId="540583706" sldId="667"/>
            <ac:spMk id="2" creationId="{28EF1F5F-3D5D-45C4-847A-B75B5C593D19}"/>
          </ac:spMkLst>
        </pc:spChg>
        <pc:spChg chg="mod">
          <ac:chgData name="Siegbert Rudolph" userId="2af4d44886c067cc" providerId="LiveId" clId="{FB268CD7-0C5B-4B3B-938C-523DF98F4842}" dt="2021-06-24T13:26:31.507" v="17" actId="1076"/>
          <ac:spMkLst>
            <pc:docMk/>
            <pc:sldMk cId="540583706" sldId="667"/>
            <ac:spMk id="3" creationId="{7A41C92B-4521-4FD0-BF06-31D209DE92C9}"/>
          </ac:spMkLst>
        </pc:spChg>
      </pc:sldChg>
      <pc:sldChg chg="delSp modSp mod">
        <pc:chgData name="Siegbert Rudolph" userId="2af4d44886c067cc" providerId="LiveId" clId="{FB268CD7-0C5B-4B3B-938C-523DF98F4842}" dt="2021-06-24T13:26:31.507" v="29" actId="1076"/>
        <pc:sldMkLst>
          <pc:docMk/>
          <pc:sldMk cId="4035054175" sldId="668"/>
        </pc:sldMkLst>
        <pc:spChg chg="del">
          <ac:chgData name="Siegbert Rudolph" userId="2af4d44886c067cc" providerId="LiveId" clId="{FB268CD7-0C5B-4B3B-938C-523DF98F4842}" dt="2021-06-24T13:26:31.507" v="24" actId="478"/>
          <ac:spMkLst>
            <pc:docMk/>
            <pc:sldMk cId="4035054175" sldId="668"/>
            <ac:spMk id="2" creationId="{D68281D8-5F21-43DC-AC72-5C866A2A4D3B}"/>
          </ac:spMkLst>
        </pc:spChg>
        <pc:spChg chg="mod">
          <ac:chgData name="Siegbert Rudolph" userId="2af4d44886c067cc" providerId="LiveId" clId="{FB268CD7-0C5B-4B3B-938C-523DF98F4842}" dt="2021-06-24T13:26:31.507" v="29" actId="1076"/>
          <ac:spMkLst>
            <pc:docMk/>
            <pc:sldMk cId="4035054175" sldId="668"/>
            <ac:spMk id="3" creationId="{466A14CC-AABB-481D-ADB6-BBACB32BCEE1}"/>
          </ac:spMkLst>
        </pc:spChg>
      </pc:sldChg>
      <pc:sldChg chg="delSp modSp mod">
        <pc:chgData name="Siegbert Rudolph" userId="2af4d44886c067cc" providerId="LiveId" clId="{FB268CD7-0C5B-4B3B-938C-523DF98F4842}" dt="2021-06-24T13:26:31.522" v="41" actId="1076"/>
        <pc:sldMkLst>
          <pc:docMk/>
          <pc:sldMk cId="794079402" sldId="669"/>
        </pc:sldMkLst>
        <pc:spChg chg="del">
          <ac:chgData name="Siegbert Rudolph" userId="2af4d44886c067cc" providerId="LiveId" clId="{FB268CD7-0C5B-4B3B-938C-523DF98F4842}" dt="2021-06-24T13:26:31.522" v="36" actId="478"/>
          <ac:spMkLst>
            <pc:docMk/>
            <pc:sldMk cId="794079402" sldId="669"/>
            <ac:spMk id="2" creationId="{3DC99245-6832-4BF1-BCC9-52F1750C5851}"/>
          </ac:spMkLst>
        </pc:spChg>
        <pc:spChg chg="mod">
          <ac:chgData name="Siegbert Rudolph" userId="2af4d44886c067cc" providerId="LiveId" clId="{FB268CD7-0C5B-4B3B-938C-523DF98F4842}" dt="2021-06-24T13:26:31.522" v="41" actId="1076"/>
          <ac:spMkLst>
            <pc:docMk/>
            <pc:sldMk cId="794079402" sldId="669"/>
            <ac:spMk id="3" creationId="{339F0A61-045A-4C7E-9A06-93EEE3541844}"/>
          </ac:spMkLst>
        </pc:spChg>
      </pc:sldChg>
      <pc:sldChg chg="delSp modSp mod">
        <pc:chgData name="Siegbert Rudolph" userId="2af4d44886c067cc" providerId="LiveId" clId="{FB268CD7-0C5B-4B3B-938C-523DF98F4842}" dt="2021-06-24T13:26:31.522" v="53" actId="1076"/>
        <pc:sldMkLst>
          <pc:docMk/>
          <pc:sldMk cId="2687336045" sldId="670"/>
        </pc:sldMkLst>
        <pc:spChg chg="del">
          <ac:chgData name="Siegbert Rudolph" userId="2af4d44886c067cc" providerId="LiveId" clId="{FB268CD7-0C5B-4B3B-938C-523DF98F4842}" dt="2021-06-24T13:26:31.522" v="48" actId="478"/>
          <ac:spMkLst>
            <pc:docMk/>
            <pc:sldMk cId="2687336045" sldId="670"/>
            <ac:spMk id="2" creationId="{D7A3A41B-0D85-4353-8D8B-9EFF59917FC3}"/>
          </ac:spMkLst>
        </pc:spChg>
        <pc:spChg chg="mod">
          <ac:chgData name="Siegbert Rudolph" userId="2af4d44886c067cc" providerId="LiveId" clId="{FB268CD7-0C5B-4B3B-938C-523DF98F4842}" dt="2021-06-24T13:26:31.522" v="53" actId="1076"/>
          <ac:spMkLst>
            <pc:docMk/>
            <pc:sldMk cId="2687336045" sldId="670"/>
            <ac:spMk id="3" creationId="{9A742C0C-D2B5-4A6E-BDD3-49C0C6D6B09D}"/>
          </ac:spMkLst>
        </pc:spChg>
      </pc:sldChg>
      <pc:sldChg chg="delSp modSp mod">
        <pc:chgData name="Siegbert Rudolph" userId="2af4d44886c067cc" providerId="LiveId" clId="{FB268CD7-0C5B-4B3B-938C-523DF98F4842}" dt="2021-06-24T13:26:31.538" v="65" actId="1076"/>
        <pc:sldMkLst>
          <pc:docMk/>
          <pc:sldMk cId="1547391153" sldId="671"/>
        </pc:sldMkLst>
        <pc:spChg chg="del">
          <ac:chgData name="Siegbert Rudolph" userId="2af4d44886c067cc" providerId="LiveId" clId="{FB268CD7-0C5B-4B3B-938C-523DF98F4842}" dt="2021-06-24T13:26:31.538" v="60" actId="478"/>
          <ac:spMkLst>
            <pc:docMk/>
            <pc:sldMk cId="1547391153" sldId="671"/>
            <ac:spMk id="2" creationId="{DF455526-4078-453A-BA47-2E4A32D05B72}"/>
          </ac:spMkLst>
        </pc:spChg>
        <pc:spChg chg="mod">
          <ac:chgData name="Siegbert Rudolph" userId="2af4d44886c067cc" providerId="LiveId" clId="{FB268CD7-0C5B-4B3B-938C-523DF98F4842}" dt="2021-06-24T13:26:31.538" v="65" actId="1076"/>
          <ac:spMkLst>
            <pc:docMk/>
            <pc:sldMk cId="1547391153" sldId="671"/>
            <ac:spMk id="3" creationId="{7F697C6B-6174-4C78-8127-F18D55BBC416}"/>
          </ac:spMkLst>
        </pc:spChg>
      </pc:sldChg>
      <pc:sldChg chg="delSp modSp mod">
        <pc:chgData name="Siegbert Rudolph" userId="2af4d44886c067cc" providerId="LiveId" clId="{FB268CD7-0C5B-4B3B-938C-523DF98F4842}" dt="2021-06-24T13:26:31.538" v="77" actId="1076"/>
        <pc:sldMkLst>
          <pc:docMk/>
          <pc:sldMk cId="2802952006" sldId="672"/>
        </pc:sldMkLst>
        <pc:spChg chg="del">
          <ac:chgData name="Siegbert Rudolph" userId="2af4d44886c067cc" providerId="LiveId" clId="{FB268CD7-0C5B-4B3B-938C-523DF98F4842}" dt="2021-06-24T13:26:31.538" v="72" actId="478"/>
          <ac:spMkLst>
            <pc:docMk/>
            <pc:sldMk cId="2802952006" sldId="672"/>
            <ac:spMk id="2" creationId="{DB224019-1C84-403A-BB4B-DB306F4C644B}"/>
          </ac:spMkLst>
        </pc:spChg>
        <pc:spChg chg="mod">
          <ac:chgData name="Siegbert Rudolph" userId="2af4d44886c067cc" providerId="LiveId" clId="{FB268CD7-0C5B-4B3B-938C-523DF98F4842}" dt="2021-06-24T13:26:31.538" v="77" actId="1076"/>
          <ac:spMkLst>
            <pc:docMk/>
            <pc:sldMk cId="2802952006" sldId="672"/>
            <ac:spMk id="3" creationId="{836234FA-1FA9-4D6D-8A62-5CFF3AF9192A}"/>
          </ac:spMkLst>
        </pc:spChg>
      </pc:sldChg>
    </pc:docChg>
  </pc:docChgLst>
  <pc:docChgLst>
    <pc:chgData name="Siegbert Rudolph" userId="2af4d44886c067cc" providerId="LiveId" clId="{3E9FE6EC-B541-4D64-AB05-500D601A400A}"/>
    <pc:docChg chg="custSel modSld">
      <pc:chgData name="Siegbert Rudolph" userId="2af4d44886c067cc" providerId="LiveId" clId="{3E9FE6EC-B541-4D64-AB05-500D601A400A}" dt="2021-02-07T07:41:49.197" v="269" actId="1076"/>
      <pc:docMkLst>
        <pc:docMk/>
      </pc:docMkLst>
      <pc:sldChg chg="delSp modSp mod">
        <pc:chgData name="Siegbert Rudolph" userId="2af4d44886c067cc" providerId="LiveId" clId="{3E9FE6EC-B541-4D64-AB05-500D601A400A}" dt="2021-02-07T07:41:49.132" v="185" actId="1076"/>
        <pc:sldMkLst>
          <pc:docMk/>
          <pc:sldMk cId="0" sldId="444"/>
        </pc:sldMkLst>
        <pc:spChg chg="del">
          <ac:chgData name="Siegbert Rudolph" userId="2af4d44886c067cc" providerId="LiveId" clId="{3E9FE6EC-B541-4D64-AB05-500D601A400A}" dt="2021-01-03T17:16:26.146" v="0" actId="478"/>
          <ac:spMkLst>
            <pc:docMk/>
            <pc:sldMk cId="0" sldId="444"/>
            <ac:spMk id="2" creationId="{A0F5747C-9123-4067-8037-523F264DE373}"/>
          </ac:spMkLst>
        </pc:spChg>
        <pc:spChg chg="del mod">
          <ac:chgData name="Siegbert Rudolph" userId="2af4d44886c067cc" providerId="LiveId" clId="{3E9FE6EC-B541-4D64-AB05-500D601A400A}" dt="2021-02-07T07:41:49.132" v="180" actId="478"/>
          <ac:spMkLst>
            <pc:docMk/>
            <pc:sldMk cId="0" sldId="444"/>
            <ac:spMk id="2" creationId="{A9B48C6C-AFC0-4F94-9C5B-33C92FA78E76}"/>
          </ac:spMkLst>
        </pc:spChg>
        <pc:spChg chg="del mod">
          <ac:chgData name="Siegbert Rudolph" userId="2af4d44886c067cc" providerId="LiveId" clId="{3E9FE6EC-B541-4D64-AB05-500D601A400A}" dt="2021-02-06T18:31:51.616" v="90" actId="478"/>
          <ac:spMkLst>
            <pc:docMk/>
            <pc:sldMk cId="0" sldId="444"/>
            <ac:spMk id="3" creationId="{28BADEF0-1AE9-42FF-A3A4-53894253426E}"/>
          </ac:spMkLst>
        </pc:spChg>
        <pc:spChg chg="mod">
          <ac:chgData name="Siegbert Rudolph" userId="2af4d44886c067cc" providerId="LiveId" clId="{3E9FE6EC-B541-4D64-AB05-500D601A400A}" dt="2021-02-07T07:41:49.132" v="185" actId="1076"/>
          <ac:spMkLst>
            <pc:docMk/>
            <pc:sldMk cId="0" sldId="444"/>
            <ac:spMk id="3" creationId="{C28CDD3C-FF5B-4AA7-87DF-FC9FB91B1CAD}"/>
          </ac:spMkLst>
        </pc:spChg>
      </pc:sldChg>
      <pc:sldChg chg="delSp modSp mod">
        <pc:chgData name="Siegbert Rudolph" userId="2af4d44886c067cc" providerId="LiveId" clId="{3E9FE6EC-B541-4D64-AB05-500D601A400A}" dt="2021-02-07T07:41:49.197" v="269" actId="1076"/>
        <pc:sldMkLst>
          <pc:docMk/>
          <pc:sldMk cId="1647492060" sldId="607"/>
        </pc:sldMkLst>
        <pc:spChg chg="del">
          <ac:chgData name="Siegbert Rudolph" userId="2af4d44886c067cc" providerId="LiveId" clId="{3E9FE6EC-B541-4D64-AB05-500D601A400A}" dt="2021-01-03T17:16:26.231" v="84" actId="478"/>
          <ac:spMkLst>
            <pc:docMk/>
            <pc:sldMk cId="1647492060" sldId="607"/>
            <ac:spMk id="2" creationId="{79E4086B-CF0E-4C03-98BB-E53391AAA292}"/>
          </ac:spMkLst>
        </pc:spChg>
        <pc:spChg chg="del mod">
          <ac:chgData name="Siegbert Rudolph" userId="2af4d44886c067cc" providerId="LiveId" clId="{3E9FE6EC-B541-4D64-AB05-500D601A400A}" dt="2021-02-07T07:41:49.197" v="264" actId="478"/>
          <ac:spMkLst>
            <pc:docMk/>
            <pc:sldMk cId="1647492060" sldId="607"/>
            <ac:spMk id="2" creationId="{EA8BD094-401F-4A8A-B62B-161221DB34FC}"/>
          </ac:spMkLst>
        </pc:spChg>
        <pc:spChg chg="del mod">
          <ac:chgData name="Siegbert Rudolph" userId="2af4d44886c067cc" providerId="LiveId" clId="{3E9FE6EC-B541-4D64-AB05-500D601A400A}" dt="2021-02-06T18:31:51.670" v="174" actId="478"/>
          <ac:spMkLst>
            <pc:docMk/>
            <pc:sldMk cId="1647492060" sldId="607"/>
            <ac:spMk id="5" creationId="{35EDA2FD-62F1-43E7-933B-113A5727CF86}"/>
          </ac:spMkLst>
        </pc:spChg>
        <pc:spChg chg="mod">
          <ac:chgData name="Siegbert Rudolph" userId="2af4d44886c067cc" providerId="LiveId" clId="{3E9FE6EC-B541-4D64-AB05-500D601A400A}" dt="2021-02-07T07:41:49.197" v="269" actId="1076"/>
          <ac:spMkLst>
            <pc:docMk/>
            <pc:sldMk cId="1647492060" sldId="607"/>
            <ac:spMk id="5" creationId="{47CB484A-3283-46E9-84BF-6CFFB948A3FA}"/>
          </ac:spMkLst>
        </pc:spChg>
      </pc:sldChg>
      <pc:sldChg chg="delSp modSp mod">
        <pc:chgData name="Siegbert Rudolph" userId="2af4d44886c067cc" providerId="LiveId" clId="{3E9FE6EC-B541-4D64-AB05-500D601A400A}" dt="2021-02-07T07:41:49.197" v="263" actId="1076"/>
        <pc:sldMkLst>
          <pc:docMk/>
          <pc:sldMk cId="2656371143" sldId="652"/>
        </pc:sldMkLst>
        <pc:spChg chg="del mod">
          <ac:chgData name="Siegbert Rudolph" userId="2af4d44886c067cc" providerId="LiveId" clId="{3E9FE6EC-B541-4D64-AB05-500D601A400A}" dt="2021-02-07T07:41:49.192" v="258" actId="478"/>
          <ac:spMkLst>
            <pc:docMk/>
            <pc:sldMk cId="2656371143" sldId="652"/>
            <ac:spMk id="2" creationId="{98952A7E-2383-448F-8DDA-B1A696307121}"/>
          </ac:spMkLst>
        </pc:spChg>
        <pc:spChg chg="del">
          <ac:chgData name="Siegbert Rudolph" userId="2af4d44886c067cc" providerId="LiveId" clId="{3E9FE6EC-B541-4D64-AB05-500D601A400A}" dt="2021-01-03T17:16:26.215" v="78" actId="478"/>
          <ac:spMkLst>
            <pc:docMk/>
            <pc:sldMk cId="2656371143" sldId="652"/>
            <ac:spMk id="2" creationId="{C5BC1917-FB9D-486B-92BE-93CD98EC02BD}"/>
          </ac:spMkLst>
        </pc:spChg>
        <pc:spChg chg="mod">
          <ac:chgData name="Siegbert Rudolph" userId="2af4d44886c067cc" providerId="LiveId" clId="{3E9FE6EC-B541-4D64-AB05-500D601A400A}" dt="2021-02-07T07:41:49.197" v="263" actId="1076"/>
          <ac:spMkLst>
            <pc:docMk/>
            <pc:sldMk cId="2656371143" sldId="652"/>
            <ac:spMk id="3" creationId="{970661D6-07E3-41D8-BDE1-136E23B073B8}"/>
          </ac:spMkLst>
        </pc:spChg>
        <pc:spChg chg="del mod">
          <ac:chgData name="Siegbert Rudolph" userId="2af4d44886c067cc" providerId="LiveId" clId="{3E9FE6EC-B541-4D64-AB05-500D601A400A}" dt="2021-02-06T18:31:51.670" v="168" actId="478"/>
          <ac:spMkLst>
            <pc:docMk/>
            <pc:sldMk cId="2656371143" sldId="652"/>
            <ac:spMk id="3" creationId="{A4346FDD-138E-4060-B08A-E565D11E0B52}"/>
          </ac:spMkLst>
        </pc:spChg>
      </pc:sldChg>
      <pc:sldChg chg="delSp modSp mod">
        <pc:chgData name="Siegbert Rudolph" userId="2af4d44886c067cc" providerId="LiveId" clId="{3E9FE6EC-B541-4D64-AB05-500D601A400A}" dt="2021-02-07T07:41:49.141" v="191" actId="1076"/>
        <pc:sldMkLst>
          <pc:docMk/>
          <pc:sldMk cId="2101185076" sldId="657"/>
        </pc:sldMkLst>
        <pc:spChg chg="del mod">
          <ac:chgData name="Siegbert Rudolph" userId="2af4d44886c067cc" providerId="LiveId" clId="{3E9FE6EC-B541-4D64-AB05-500D601A400A}" dt="2021-02-07T07:41:49.132" v="186" actId="478"/>
          <ac:spMkLst>
            <pc:docMk/>
            <pc:sldMk cId="2101185076" sldId="657"/>
            <ac:spMk id="2" creationId="{C81897C5-2595-43E0-8708-145E1D64CE5F}"/>
          </ac:spMkLst>
        </pc:spChg>
        <pc:spChg chg="del">
          <ac:chgData name="Siegbert Rudolph" userId="2af4d44886c067cc" providerId="LiveId" clId="{3E9FE6EC-B541-4D64-AB05-500D601A400A}" dt="2021-01-03T17:16:26.162" v="6" actId="478"/>
          <ac:spMkLst>
            <pc:docMk/>
            <pc:sldMk cId="2101185076" sldId="657"/>
            <ac:spMk id="2" creationId="{F4F0AD7D-0244-4CDB-93A1-F010A7A8CB3B}"/>
          </ac:spMkLst>
        </pc:spChg>
        <pc:spChg chg="del mod">
          <ac:chgData name="Siegbert Rudolph" userId="2af4d44886c067cc" providerId="LiveId" clId="{3E9FE6EC-B541-4D64-AB05-500D601A400A}" dt="2021-02-06T18:31:51.616" v="96" actId="478"/>
          <ac:spMkLst>
            <pc:docMk/>
            <pc:sldMk cId="2101185076" sldId="657"/>
            <ac:spMk id="3" creationId="{2499B0E2-1900-49EE-A55D-034E9A034441}"/>
          </ac:spMkLst>
        </pc:spChg>
        <pc:spChg chg="mod">
          <ac:chgData name="Siegbert Rudolph" userId="2af4d44886c067cc" providerId="LiveId" clId="{3E9FE6EC-B541-4D64-AB05-500D601A400A}" dt="2021-02-07T07:41:49.141" v="191" actId="1076"/>
          <ac:spMkLst>
            <pc:docMk/>
            <pc:sldMk cId="2101185076" sldId="657"/>
            <ac:spMk id="3" creationId="{50D63D5F-3B81-4E78-BEC4-6A6D560CBF46}"/>
          </ac:spMkLst>
        </pc:spChg>
      </pc:sldChg>
      <pc:sldChg chg="delSp modSp mod">
        <pc:chgData name="Siegbert Rudolph" userId="2af4d44886c067cc" providerId="LiveId" clId="{3E9FE6EC-B541-4D64-AB05-500D601A400A}" dt="2021-02-07T07:41:49.152" v="203" actId="1076"/>
        <pc:sldMkLst>
          <pc:docMk/>
          <pc:sldMk cId="1989435223" sldId="658"/>
        </pc:sldMkLst>
        <pc:spChg chg="del">
          <ac:chgData name="Siegbert Rudolph" userId="2af4d44886c067cc" providerId="LiveId" clId="{3E9FE6EC-B541-4D64-AB05-500D601A400A}" dt="2021-01-03T17:16:26.162" v="18" actId="478"/>
          <ac:spMkLst>
            <pc:docMk/>
            <pc:sldMk cId="1989435223" sldId="658"/>
            <ac:spMk id="2" creationId="{B94A4C23-E5B6-4CF3-B506-71D739213FBB}"/>
          </ac:spMkLst>
        </pc:spChg>
        <pc:spChg chg="del mod">
          <ac:chgData name="Siegbert Rudolph" userId="2af4d44886c067cc" providerId="LiveId" clId="{3E9FE6EC-B541-4D64-AB05-500D601A400A}" dt="2021-02-07T07:41:49.141" v="198" actId="478"/>
          <ac:spMkLst>
            <pc:docMk/>
            <pc:sldMk cId="1989435223" sldId="658"/>
            <ac:spMk id="2" creationId="{C7D911A3-7065-415D-8AF9-DA218A656141}"/>
          </ac:spMkLst>
        </pc:spChg>
        <pc:spChg chg="mod">
          <ac:chgData name="Siegbert Rudolph" userId="2af4d44886c067cc" providerId="LiveId" clId="{3E9FE6EC-B541-4D64-AB05-500D601A400A}" dt="2021-02-07T07:41:49.152" v="203" actId="1076"/>
          <ac:spMkLst>
            <pc:docMk/>
            <pc:sldMk cId="1989435223" sldId="658"/>
            <ac:spMk id="3" creationId="{3CF692D0-E70E-4A93-85ED-CFE39CD0D027}"/>
          </ac:spMkLst>
        </pc:spChg>
        <pc:spChg chg="del mod">
          <ac:chgData name="Siegbert Rudolph" userId="2af4d44886c067cc" providerId="LiveId" clId="{3E9FE6EC-B541-4D64-AB05-500D601A400A}" dt="2021-02-06T18:31:51.638" v="108" actId="478"/>
          <ac:spMkLst>
            <pc:docMk/>
            <pc:sldMk cId="1989435223" sldId="658"/>
            <ac:spMk id="3" creationId="{C0481172-8DD8-49F1-8E49-F07058473515}"/>
          </ac:spMkLst>
        </pc:spChg>
      </pc:sldChg>
      <pc:sldChg chg="delSp modSp mod">
        <pc:chgData name="Siegbert Rudolph" userId="2af4d44886c067cc" providerId="LiveId" clId="{3E9FE6EC-B541-4D64-AB05-500D601A400A}" dt="2021-02-07T07:41:49.152" v="215" actId="1076"/>
        <pc:sldMkLst>
          <pc:docMk/>
          <pc:sldMk cId="1626654176" sldId="659"/>
        </pc:sldMkLst>
        <pc:spChg chg="del">
          <ac:chgData name="Siegbert Rudolph" userId="2af4d44886c067cc" providerId="LiveId" clId="{3E9FE6EC-B541-4D64-AB05-500D601A400A}" dt="2021-01-03T17:16:26.178" v="30" actId="478"/>
          <ac:spMkLst>
            <pc:docMk/>
            <pc:sldMk cId="1626654176" sldId="659"/>
            <ac:spMk id="2" creationId="{3CC596F9-5AED-461A-A876-CFFADF138FC1}"/>
          </ac:spMkLst>
        </pc:spChg>
        <pc:spChg chg="del mod">
          <ac:chgData name="Siegbert Rudolph" userId="2af4d44886c067cc" providerId="LiveId" clId="{3E9FE6EC-B541-4D64-AB05-500D601A400A}" dt="2021-02-07T07:41:49.152" v="210" actId="478"/>
          <ac:spMkLst>
            <pc:docMk/>
            <pc:sldMk cId="1626654176" sldId="659"/>
            <ac:spMk id="2" creationId="{72E45E07-82B1-45DD-81E2-EBF90A3EEE22}"/>
          </ac:spMkLst>
        </pc:spChg>
        <pc:spChg chg="del mod">
          <ac:chgData name="Siegbert Rudolph" userId="2af4d44886c067cc" providerId="LiveId" clId="{3E9FE6EC-B541-4D64-AB05-500D601A400A}" dt="2021-02-06T18:31:51.638" v="120" actId="478"/>
          <ac:spMkLst>
            <pc:docMk/>
            <pc:sldMk cId="1626654176" sldId="659"/>
            <ac:spMk id="3" creationId="{96E9719B-82C0-4577-851E-43AB818386BA}"/>
          </ac:spMkLst>
        </pc:spChg>
        <pc:spChg chg="mod">
          <ac:chgData name="Siegbert Rudolph" userId="2af4d44886c067cc" providerId="LiveId" clId="{3E9FE6EC-B541-4D64-AB05-500D601A400A}" dt="2021-02-07T07:41:49.152" v="215" actId="1076"/>
          <ac:spMkLst>
            <pc:docMk/>
            <pc:sldMk cId="1626654176" sldId="659"/>
            <ac:spMk id="3" creationId="{EC6510F2-090A-4FEA-AA42-C43AF1EC8ED6}"/>
          </ac:spMkLst>
        </pc:spChg>
      </pc:sldChg>
      <pc:sldChg chg="delSp modSp mod">
        <pc:chgData name="Siegbert Rudolph" userId="2af4d44886c067cc" providerId="LiveId" clId="{3E9FE6EC-B541-4D64-AB05-500D601A400A}" dt="2021-02-07T07:41:49.162" v="227" actId="1076"/>
        <pc:sldMkLst>
          <pc:docMk/>
          <pc:sldMk cId="1665988343" sldId="660"/>
        </pc:sldMkLst>
        <pc:spChg chg="del mod">
          <ac:chgData name="Siegbert Rudolph" userId="2af4d44886c067cc" providerId="LiveId" clId="{3E9FE6EC-B541-4D64-AB05-500D601A400A}" dt="2021-02-07T07:41:49.162" v="222" actId="478"/>
          <ac:spMkLst>
            <pc:docMk/>
            <pc:sldMk cId="1665988343" sldId="660"/>
            <ac:spMk id="2" creationId="{22827CA7-DA67-4C6D-86FD-A60A9DCF65B5}"/>
          </ac:spMkLst>
        </pc:spChg>
        <pc:spChg chg="del">
          <ac:chgData name="Siegbert Rudolph" userId="2af4d44886c067cc" providerId="LiveId" clId="{3E9FE6EC-B541-4D64-AB05-500D601A400A}" dt="2021-01-03T17:16:26.193" v="42" actId="478"/>
          <ac:spMkLst>
            <pc:docMk/>
            <pc:sldMk cId="1665988343" sldId="660"/>
            <ac:spMk id="2" creationId="{FDC0FF2E-A417-4C84-983C-BAB0F5614D03}"/>
          </ac:spMkLst>
        </pc:spChg>
        <pc:spChg chg="del mod">
          <ac:chgData name="Siegbert Rudolph" userId="2af4d44886c067cc" providerId="LiveId" clId="{3E9FE6EC-B541-4D64-AB05-500D601A400A}" dt="2021-02-06T18:31:51.654" v="132" actId="478"/>
          <ac:spMkLst>
            <pc:docMk/>
            <pc:sldMk cId="1665988343" sldId="660"/>
            <ac:spMk id="3" creationId="{77E9F660-C5B8-45C9-8483-2AAD43E86BCB}"/>
          </ac:spMkLst>
        </pc:spChg>
        <pc:spChg chg="mod">
          <ac:chgData name="Siegbert Rudolph" userId="2af4d44886c067cc" providerId="LiveId" clId="{3E9FE6EC-B541-4D64-AB05-500D601A400A}" dt="2021-02-07T07:41:49.162" v="227" actId="1076"/>
          <ac:spMkLst>
            <pc:docMk/>
            <pc:sldMk cId="1665988343" sldId="660"/>
            <ac:spMk id="3" creationId="{84A25321-25E2-4A10-8D58-C458D6B9A658}"/>
          </ac:spMkLst>
        </pc:spChg>
      </pc:sldChg>
      <pc:sldChg chg="delSp modSp mod">
        <pc:chgData name="Siegbert Rudolph" userId="2af4d44886c067cc" providerId="LiveId" clId="{3E9FE6EC-B541-4D64-AB05-500D601A400A}" dt="2021-02-07T07:41:49.171" v="239" actId="1076"/>
        <pc:sldMkLst>
          <pc:docMk/>
          <pc:sldMk cId="2189345215" sldId="665"/>
        </pc:sldMkLst>
        <pc:spChg chg="del">
          <ac:chgData name="Siegbert Rudolph" userId="2af4d44886c067cc" providerId="LiveId" clId="{3E9FE6EC-B541-4D64-AB05-500D601A400A}" dt="2021-01-03T17:16:26.200" v="54" actId="478"/>
          <ac:spMkLst>
            <pc:docMk/>
            <pc:sldMk cId="2189345215" sldId="665"/>
            <ac:spMk id="2" creationId="{A6F0C202-7952-4589-8F20-7F334465C34E}"/>
          </ac:spMkLst>
        </pc:spChg>
        <pc:spChg chg="del mod">
          <ac:chgData name="Siegbert Rudolph" userId="2af4d44886c067cc" providerId="LiveId" clId="{3E9FE6EC-B541-4D64-AB05-500D601A400A}" dt="2021-02-07T07:41:49.171" v="234" actId="478"/>
          <ac:spMkLst>
            <pc:docMk/>
            <pc:sldMk cId="2189345215" sldId="665"/>
            <ac:spMk id="2" creationId="{F82DC740-AD5F-48E7-95F6-1356CEACA757}"/>
          </ac:spMkLst>
        </pc:spChg>
        <pc:spChg chg="mod">
          <ac:chgData name="Siegbert Rudolph" userId="2af4d44886c067cc" providerId="LiveId" clId="{3E9FE6EC-B541-4D64-AB05-500D601A400A}" dt="2021-02-07T07:41:49.171" v="239" actId="1076"/>
          <ac:spMkLst>
            <pc:docMk/>
            <pc:sldMk cId="2189345215" sldId="665"/>
            <ac:spMk id="3" creationId="{27749EA1-4F49-4293-AADC-1380A385574D}"/>
          </ac:spMkLst>
        </pc:spChg>
        <pc:spChg chg="del mod">
          <ac:chgData name="Siegbert Rudolph" userId="2af4d44886c067cc" providerId="LiveId" clId="{3E9FE6EC-B541-4D64-AB05-500D601A400A}" dt="2021-02-06T18:31:51.654" v="144" actId="478"/>
          <ac:spMkLst>
            <pc:docMk/>
            <pc:sldMk cId="2189345215" sldId="665"/>
            <ac:spMk id="3" creationId="{5F26CB12-60F8-417D-ADC3-74EACDEC5D80}"/>
          </ac:spMkLst>
        </pc:spChg>
      </pc:sldChg>
      <pc:sldChg chg="delSp modSp mod">
        <pc:chgData name="Siegbert Rudolph" userId="2af4d44886c067cc" providerId="LiveId" clId="{3E9FE6EC-B541-4D64-AB05-500D601A400A}" dt="2021-02-07T07:41:49.187" v="251" actId="1076"/>
        <pc:sldMkLst>
          <pc:docMk/>
          <pc:sldMk cId="2261862013" sldId="666"/>
        </pc:sldMkLst>
        <pc:spChg chg="del">
          <ac:chgData name="Siegbert Rudolph" userId="2af4d44886c067cc" providerId="LiveId" clId="{3E9FE6EC-B541-4D64-AB05-500D601A400A}" dt="2021-01-03T17:16:26.200" v="66" actId="478"/>
          <ac:spMkLst>
            <pc:docMk/>
            <pc:sldMk cId="2261862013" sldId="666"/>
            <ac:spMk id="2" creationId="{A147F8AE-7AC2-4FD6-BCB3-6299906E53BF}"/>
          </ac:spMkLst>
        </pc:spChg>
        <pc:spChg chg="del mod">
          <ac:chgData name="Siegbert Rudolph" userId="2af4d44886c067cc" providerId="LiveId" clId="{3E9FE6EC-B541-4D64-AB05-500D601A400A}" dt="2021-02-07T07:41:49.182" v="246" actId="478"/>
          <ac:spMkLst>
            <pc:docMk/>
            <pc:sldMk cId="2261862013" sldId="666"/>
            <ac:spMk id="2" creationId="{BE63A7BC-C1D2-4DC8-B73F-84DD623031C8}"/>
          </ac:spMkLst>
        </pc:spChg>
        <pc:spChg chg="del mod">
          <ac:chgData name="Siegbert Rudolph" userId="2af4d44886c067cc" providerId="LiveId" clId="{3E9FE6EC-B541-4D64-AB05-500D601A400A}" dt="2021-02-06T18:31:51.670" v="156" actId="478"/>
          <ac:spMkLst>
            <pc:docMk/>
            <pc:sldMk cId="2261862013" sldId="666"/>
            <ac:spMk id="3" creationId="{1A5AF5A4-4BB8-4815-ABB2-96D990F3C1DE}"/>
          </ac:spMkLst>
        </pc:spChg>
        <pc:spChg chg="mod">
          <ac:chgData name="Siegbert Rudolph" userId="2af4d44886c067cc" providerId="LiveId" clId="{3E9FE6EC-B541-4D64-AB05-500D601A400A}" dt="2021-02-07T07:41:49.187" v="251" actId="1076"/>
          <ac:spMkLst>
            <pc:docMk/>
            <pc:sldMk cId="2261862013" sldId="666"/>
            <ac:spMk id="3" creationId="{D6873EF0-0186-4F44-8F54-BD459649F6A5}"/>
          </ac:spMkLst>
        </pc:spChg>
      </pc:sldChg>
      <pc:sldChg chg="delSp modSp mod">
        <pc:chgData name="Siegbert Rudolph" userId="2af4d44886c067cc" providerId="LiveId" clId="{3E9FE6EC-B541-4D64-AB05-500D601A400A}" dt="2021-02-07T07:41:49.141" v="197" actId="1076"/>
        <pc:sldMkLst>
          <pc:docMk/>
          <pc:sldMk cId="540583706" sldId="667"/>
        </pc:sldMkLst>
        <pc:spChg chg="del">
          <ac:chgData name="Siegbert Rudolph" userId="2af4d44886c067cc" providerId="LiveId" clId="{3E9FE6EC-B541-4D64-AB05-500D601A400A}" dt="2021-01-03T17:16:26.162" v="12" actId="478"/>
          <ac:spMkLst>
            <pc:docMk/>
            <pc:sldMk cId="540583706" sldId="667"/>
            <ac:spMk id="2" creationId="{75C29660-BB32-47BB-A976-6B9D3CEF64F2}"/>
          </ac:spMkLst>
        </pc:spChg>
        <pc:spChg chg="del mod">
          <ac:chgData name="Siegbert Rudolph" userId="2af4d44886c067cc" providerId="LiveId" clId="{3E9FE6EC-B541-4D64-AB05-500D601A400A}" dt="2021-02-07T07:41:49.141" v="192" actId="478"/>
          <ac:spMkLst>
            <pc:docMk/>
            <pc:sldMk cId="540583706" sldId="667"/>
            <ac:spMk id="2" creationId="{8BE467EC-3BCE-4FF8-9E69-3859C9209E62}"/>
          </ac:spMkLst>
        </pc:spChg>
        <pc:spChg chg="del mod">
          <ac:chgData name="Siegbert Rudolph" userId="2af4d44886c067cc" providerId="LiveId" clId="{3E9FE6EC-B541-4D64-AB05-500D601A400A}" dt="2021-02-06T18:31:51.632" v="102" actId="478"/>
          <ac:spMkLst>
            <pc:docMk/>
            <pc:sldMk cId="540583706" sldId="667"/>
            <ac:spMk id="3" creationId="{04222ACF-3ECA-4BCB-A81A-FC26137D95FE}"/>
          </ac:spMkLst>
        </pc:spChg>
        <pc:spChg chg="mod">
          <ac:chgData name="Siegbert Rudolph" userId="2af4d44886c067cc" providerId="LiveId" clId="{3E9FE6EC-B541-4D64-AB05-500D601A400A}" dt="2021-02-07T07:41:49.141" v="197" actId="1076"/>
          <ac:spMkLst>
            <pc:docMk/>
            <pc:sldMk cId="540583706" sldId="667"/>
            <ac:spMk id="3" creationId="{7691C731-BDF3-4B67-8357-0300096AD3DF}"/>
          </ac:spMkLst>
        </pc:spChg>
      </pc:sldChg>
      <pc:sldChg chg="delSp modSp mod">
        <pc:chgData name="Siegbert Rudolph" userId="2af4d44886c067cc" providerId="LiveId" clId="{3E9FE6EC-B541-4D64-AB05-500D601A400A}" dt="2021-02-07T07:41:49.152" v="209" actId="1076"/>
        <pc:sldMkLst>
          <pc:docMk/>
          <pc:sldMk cId="4035054175" sldId="668"/>
        </pc:sldMkLst>
        <pc:spChg chg="del mod">
          <ac:chgData name="Siegbert Rudolph" userId="2af4d44886c067cc" providerId="LiveId" clId="{3E9FE6EC-B541-4D64-AB05-500D601A400A}" dt="2021-02-07T07:41:49.152" v="204" actId="478"/>
          <ac:spMkLst>
            <pc:docMk/>
            <pc:sldMk cId="4035054175" sldId="668"/>
            <ac:spMk id="2" creationId="{0A5ABD43-A933-4ED7-91D7-02AC10951416}"/>
          </ac:spMkLst>
        </pc:spChg>
        <pc:spChg chg="del">
          <ac:chgData name="Siegbert Rudolph" userId="2af4d44886c067cc" providerId="LiveId" clId="{3E9FE6EC-B541-4D64-AB05-500D601A400A}" dt="2021-01-03T17:16:26.178" v="24" actId="478"/>
          <ac:spMkLst>
            <pc:docMk/>
            <pc:sldMk cId="4035054175" sldId="668"/>
            <ac:spMk id="2" creationId="{2F93B13B-FA1C-453A-B6B6-8CC3F7CC8EA7}"/>
          </ac:spMkLst>
        </pc:spChg>
        <pc:spChg chg="mod">
          <ac:chgData name="Siegbert Rudolph" userId="2af4d44886c067cc" providerId="LiveId" clId="{3E9FE6EC-B541-4D64-AB05-500D601A400A}" dt="2021-02-07T07:41:49.152" v="209" actId="1076"/>
          <ac:spMkLst>
            <pc:docMk/>
            <pc:sldMk cId="4035054175" sldId="668"/>
            <ac:spMk id="3" creationId="{A1915499-F018-43E5-9F17-49F0A67F8238}"/>
          </ac:spMkLst>
        </pc:spChg>
        <pc:spChg chg="del mod">
          <ac:chgData name="Siegbert Rudolph" userId="2af4d44886c067cc" providerId="LiveId" clId="{3E9FE6EC-B541-4D64-AB05-500D601A400A}" dt="2021-02-06T18:31:51.638" v="114" actId="478"/>
          <ac:spMkLst>
            <pc:docMk/>
            <pc:sldMk cId="4035054175" sldId="668"/>
            <ac:spMk id="3" creationId="{C3D60773-2896-40B7-942C-D916B7D23656}"/>
          </ac:spMkLst>
        </pc:spChg>
      </pc:sldChg>
      <pc:sldChg chg="delSp modSp mod">
        <pc:chgData name="Siegbert Rudolph" userId="2af4d44886c067cc" providerId="LiveId" clId="{3E9FE6EC-B541-4D64-AB05-500D601A400A}" dt="2021-02-07T07:41:49.162" v="221" actId="1076"/>
        <pc:sldMkLst>
          <pc:docMk/>
          <pc:sldMk cId="794079402" sldId="669"/>
        </pc:sldMkLst>
        <pc:spChg chg="del mod">
          <ac:chgData name="Siegbert Rudolph" userId="2af4d44886c067cc" providerId="LiveId" clId="{3E9FE6EC-B541-4D64-AB05-500D601A400A}" dt="2021-02-07T07:41:49.162" v="216" actId="478"/>
          <ac:spMkLst>
            <pc:docMk/>
            <pc:sldMk cId="794079402" sldId="669"/>
            <ac:spMk id="2" creationId="{32FB4621-4AB0-4858-B10E-02A839945EA5}"/>
          </ac:spMkLst>
        </pc:spChg>
        <pc:spChg chg="del">
          <ac:chgData name="Siegbert Rudolph" userId="2af4d44886c067cc" providerId="LiveId" clId="{3E9FE6EC-B541-4D64-AB05-500D601A400A}" dt="2021-01-03T17:16:26.178" v="36" actId="478"/>
          <ac:spMkLst>
            <pc:docMk/>
            <pc:sldMk cId="794079402" sldId="669"/>
            <ac:spMk id="2" creationId="{C4BB9DBF-A64B-4C24-8686-6732603EE779}"/>
          </ac:spMkLst>
        </pc:spChg>
        <pc:spChg chg="mod">
          <ac:chgData name="Siegbert Rudolph" userId="2af4d44886c067cc" providerId="LiveId" clId="{3E9FE6EC-B541-4D64-AB05-500D601A400A}" dt="2021-02-07T07:41:49.162" v="221" actId="1076"/>
          <ac:spMkLst>
            <pc:docMk/>
            <pc:sldMk cId="794079402" sldId="669"/>
            <ac:spMk id="3" creationId="{28E4792C-280A-4FEC-9C0F-471F91F73018}"/>
          </ac:spMkLst>
        </pc:spChg>
        <pc:spChg chg="del mod">
          <ac:chgData name="Siegbert Rudolph" userId="2af4d44886c067cc" providerId="LiveId" clId="{3E9FE6EC-B541-4D64-AB05-500D601A400A}" dt="2021-02-06T18:31:51.638" v="126" actId="478"/>
          <ac:spMkLst>
            <pc:docMk/>
            <pc:sldMk cId="794079402" sldId="669"/>
            <ac:spMk id="3" creationId="{47C1BDC3-B9B9-46E5-A7F8-29EE6C57B4D2}"/>
          </ac:spMkLst>
        </pc:spChg>
      </pc:sldChg>
      <pc:sldChg chg="delSp modSp mod">
        <pc:chgData name="Siegbert Rudolph" userId="2af4d44886c067cc" providerId="LiveId" clId="{3E9FE6EC-B541-4D64-AB05-500D601A400A}" dt="2021-02-07T07:41:49.171" v="233" actId="1076"/>
        <pc:sldMkLst>
          <pc:docMk/>
          <pc:sldMk cId="2687336045" sldId="670"/>
        </pc:sldMkLst>
        <pc:spChg chg="del mod">
          <ac:chgData name="Siegbert Rudolph" userId="2af4d44886c067cc" providerId="LiveId" clId="{3E9FE6EC-B541-4D64-AB05-500D601A400A}" dt="2021-02-07T07:41:49.171" v="228" actId="478"/>
          <ac:spMkLst>
            <pc:docMk/>
            <pc:sldMk cId="2687336045" sldId="670"/>
            <ac:spMk id="2" creationId="{B7B1B961-530D-46BA-A4AB-4602F346D3D5}"/>
          </ac:spMkLst>
        </pc:spChg>
        <pc:spChg chg="del">
          <ac:chgData name="Siegbert Rudolph" userId="2af4d44886c067cc" providerId="LiveId" clId="{3E9FE6EC-B541-4D64-AB05-500D601A400A}" dt="2021-01-03T17:16:26.200" v="48" actId="478"/>
          <ac:spMkLst>
            <pc:docMk/>
            <pc:sldMk cId="2687336045" sldId="670"/>
            <ac:spMk id="2" creationId="{DB4A4CBC-B00C-400B-B11D-933379890B5F}"/>
          </ac:spMkLst>
        </pc:spChg>
        <pc:spChg chg="mod">
          <ac:chgData name="Siegbert Rudolph" userId="2af4d44886c067cc" providerId="LiveId" clId="{3E9FE6EC-B541-4D64-AB05-500D601A400A}" dt="2021-02-07T07:41:49.171" v="233" actId="1076"/>
          <ac:spMkLst>
            <pc:docMk/>
            <pc:sldMk cId="2687336045" sldId="670"/>
            <ac:spMk id="3" creationId="{20F13A2E-E024-40F6-9775-9048EDD8CD96}"/>
          </ac:spMkLst>
        </pc:spChg>
        <pc:spChg chg="del mod">
          <ac:chgData name="Siegbert Rudolph" userId="2af4d44886c067cc" providerId="LiveId" clId="{3E9FE6EC-B541-4D64-AB05-500D601A400A}" dt="2021-02-06T18:31:51.654" v="138" actId="478"/>
          <ac:spMkLst>
            <pc:docMk/>
            <pc:sldMk cId="2687336045" sldId="670"/>
            <ac:spMk id="3" creationId="{F0D7AE14-6923-40D8-BCAB-F470A6284076}"/>
          </ac:spMkLst>
        </pc:spChg>
      </pc:sldChg>
      <pc:sldChg chg="delSp modSp mod">
        <pc:chgData name="Siegbert Rudolph" userId="2af4d44886c067cc" providerId="LiveId" clId="{3E9FE6EC-B541-4D64-AB05-500D601A400A}" dt="2021-02-07T07:41:49.182" v="245" actId="1076"/>
        <pc:sldMkLst>
          <pc:docMk/>
          <pc:sldMk cId="1547391153" sldId="671"/>
        </pc:sldMkLst>
        <pc:spChg chg="del">
          <ac:chgData name="Siegbert Rudolph" userId="2af4d44886c067cc" providerId="LiveId" clId="{3E9FE6EC-B541-4D64-AB05-500D601A400A}" dt="2021-01-03T17:16:26.200" v="60" actId="478"/>
          <ac:spMkLst>
            <pc:docMk/>
            <pc:sldMk cId="1547391153" sldId="671"/>
            <ac:spMk id="2" creationId="{BDFCBEDA-443C-43DA-B711-114F367E1CF4}"/>
          </ac:spMkLst>
        </pc:spChg>
        <pc:spChg chg="del mod">
          <ac:chgData name="Siegbert Rudolph" userId="2af4d44886c067cc" providerId="LiveId" clId="{3E9FE6EC-B541-4D64-AB05-500D601A400A}" dt="2021-02-07T07:41:49.171" v="240" actId="478"/>
          <ac:spMkLst>
            <pc:docMk/>
            <pc:sldMk cId="1547391153" sldId="671"/>
            <ac:spMk id="2" creationId="{DA2FE015-37BA-4660-BCD2-296C4D76DCF8}"/>
          </ac:spMkLst>
        </pc:spChg>
        <pc:spChg chg="del mod">
          <ac:chgData name="Siegbert Rudolph" userId="2af4d44886c067cc" providerId="LiveId" clId="{3E9FE6EC-B541-4D64-AB05-500D601A400A}" dt="2021-02-06T18:31:51.654" v="150" actId="478"/>
          <ac:spMkLst>
            <pc:docMk/>
            <pc:sldMk cId="1547391153" sldId="671"/>
            <ac:spMk id="3" creationId="{7B8E9ABF-B6EE-4FCE-867A-061C94C9C7C9}"/>
          </ac:spMkLst>
        </pc:spChg>
        <pc:spChg chg="mod">
          <ac:chgData name="Siegbert Rudolph" userId="2af4d44886c067cc" providerId="LiveId" clId="{3E9FE6EC-B541-4D64-AB05-500D601A400A}" dt="2021-02-07T07:41:49.182" v="245" actId="1076"/>
          <ac:spMkLst>
            <pc:docMk/>
            <pc:sldMk cId="1547391153" sldId="671"/>
            <ac:spMk id="3" creationId="{FE815EEF-B843-41C6-8A17-BBEC36124B08}"/>
          </ac:spMkLst>
        </pc:spChg>
      </pc:sldChg>
      <pc:sldChg chg="delSp modSp mod">
        <pc:chgData name="Siegbert Rudolph" userId="2af4d44886c067cc" providerId="LiveId" clId="{3E9FE6EC-B541-4D64-AB05-500D601A400A}" dt="2021-02-07T07:41:49.192" v="257" actId="1076"/>
        <pc:sldMkLst>
          <pc:docMk/>
          <pc:sldMk cId="2802952006" sldId="672"/>
        </pc:sldMkLst>
        <pc:spChg chg="del">
          <ac:chgData name="Siegbert Rudolph" userId="2af4d44886c067cc" providerId="LiveId" clId="{3E9FE6EC-B541-4D64-AB05-500D601A400A}" dt="2021-01-03T17:16:26.215" v="72" actId="478"/>
          <ac:spMkLst>
            <pc:docMk/>
            <pc:sldMk cId="2802952006" sldId="672"/>
            <ac:spMk id="2" creationId="{3C678B6C-0D86-46FB-9009-5BF6EF77D8AF}"/>
          </ac:spMkLst>
        </pc:spChg>
        <pc:spChg chg="del mod">
          <ac:chgData name="Siegbert Rudolph" userId="2af4d44886c067cc" providerId="LiveId" clId="{3E9FE6EC-B541-4D64-AB05-500D601A400A}" dt="2021-02-07T07:41:49.187" v="252" actId="478"/>
          <ac:spMkLst>
            <pc:docMk/>
            <pc:sldMk cId="2802952006" sldId="672"/>
            <ac:spMk id="2" creationId="{6F0C8125-1814-4A2B-A132-A43113B205CF}"/>
          </ac:spMkLst>
        </pc:spChg>
        <pc:spChg chg="del mod">
          <ac:chgData name="Siegbert Rudolph" userId="2af4d44886c067cc" providerId="LiveId" clId="{3E9FE6EC-B541-4D64-AB05-500D601A400A}" dt="2021-02-06T18:31:51.670" v="162" actId="478"/>
          <ac:spMkLst>
            <pc:docMk/>
            <pc:sldMk cId="2802952006" sldId="672"/>
            <ac:spMk id="3" creationId="{6FF5F9EE-9AE6-4596-8DB6-13191EDDF023}"/>
          </ac:spMkLst>
        </pc:spChg>
        <pc:spChg chg="mod">
          <ac:chgData name="Siegbert Rudolph" userId="2af4d44886c067cc" providerId="LiveId" clId="{3E9FE6EC-B541-4D64-AB05-500D601A400A}" dt="2021-02-07T07:41:49.192" v="257" actId="1076"/>
          <ac:spMkLst>
            <pc:docMk/>
            <pc:sldMk cId="2802952006" sldId="672"/>
            <ac:spMk id="3" creationId="{B1317896-0321-4EE7-A39C-A03676EA889D}"/>
          </ac:spMkLst>
        </pc:spChg>
      </pc:sldChg>
    </pc:docChg>
  </pc:docChgLst>
  <pc:docChgLst>
    <pc:chgData name="Siegbert Rudolph" userId="2af4d44886c067cc" providerId="LiveId" clId="{71B36BD3-98D8-4DB5-A80A-8414ECB222E7}"/>
    <pc:docChg chg="custSel modSld">
      <pc:chgData name="Siegbert Rudolph" userId="2af4d44886c067cc" providerId="LiveId" clId="{71B36BD3-98D8-4DB5-A80A-8414ECB222E7}" dt="2024-03-26T16:09:53.020" v="359" actId="1076"/>
      <pc:docMkLst>
        <pc:docMk/>
      </pc:docMkLst>
      <pc:sldChg chg="delSp modSp mod">
        <pc:chgData name="Siegbert Rudolph" userId="2af4d44886c067cc" providerId="LiveId" clId="{71B36BD3-98D8-4DB5-A80A-8414ECB222E7}" dt="2024-03-26T16:09:52.942" v="275" actId="1076"/>
        <pc:sldMkLst>
          <pc:docMk/>
          <pc:sldMk cId="0" sldId="444"/>
        </pc:sldMkLst>
        <pc:spChg chg="mod">
          <ac:chgData name="Siegbert Rudolph" userId="2af4d44886c067cc" providerId="LiveId" clId="{71B36BD3-98D8-4DB5-A80A-8414ECB222E7}" dt="2024-03-26T16:09:52.942" v="275" actId="1076"/>
          <ac:spMkLst>
            <pc:docMk/>
            <pc:sldMk cId="0" sldId="444"/>
            <ac:spMk id="2" creationId="{0CFD3CD9-6A92-EF74-6611-483506F0A381}"/>
          </ac:spMkLst>
        </pc:spChg>
        <pc:spChg chg="del mod">
          <ac:chgData name="Siegbert Rudolph" userId="2af4d44886c067cc" providerId="LiveId" clId="{71B36BD3-98D8-4DB5-A80A-8414ECB222E7}" dt="2022-09-23T17:32:04.442" v="90" actId="478"/>
          <ac:spMkLst>
            <pc:docMk/>
            <pc:sldMk cId="0" sldId="444"/>
            <ac:spMk id="2" creationId="{4E2786D8-A2E4-939A-619B-686678388EF4}"/>
          </ac:spMkLst>
        </pc:spChg>
        <pc:spChg chg="del">
          <ac:chgData name="Siegbert Rudolph" userId="2af4d44886c067cc" providerId="LiveId" clId="{71B36BD3-98D8-4DB5-A80A-8414ECB222E7}" dt="2023-08-18T15:30:01.759" v="180" actId="478"/>
          <ac:spMkLst>
            <pc:docMk/>
            <pc:sldMk cId="0" sldId="444"/>
            <ac:spMk id="2" creationId="{A2A8DC6E-60EF-4F5D-F2D2-E6D1B582A796}"/>
          </ac:spMkLst>
        </pc:spChg>
        <pc:spChg chg="del">
          <ac:chgData name="Siegbert Rudolph" userId="2af4d44886c067cc" providerId="LiveId" clId="{71B36BD3-98D8-4DB5-A80A-8414ECB222E7}" dt="2022-09-20T17:28:48.474" v="0" actId="478"/>
          <ac:spMkLst>
            <pc:docMk/>
            <pc:sldMk cId="0" sldId="444"/>
            <ac:spMk id="3" creationId="{7E887D28-E162-EAFC-6165-15985DBF7478}"/>
          </ac:spMkLst>
        </pc:spChg>
        <pc:spChg chg="mod">
          <ac:chgData name="Siegbert Rudolph" userId="2af4d44886c067cc" providerId="LiveId" clId="{71B36BD3-98D8-4DB5-A80A-8414ECB222E7}" dt="2022-09-23T17:32:04.458" v="95" actId="1076"/>
          <ac:spMkLst>
            <pc:docMk/>
            <pc:sldMk cId="0" sldId="444"/>
            <ac:spMk id="3" creationId="{82D39CB4-B725-18A5-BBBC-82DDF37670DC}"/>
          </ac:spMkLst>
        </pc:spChg>
        <pc:spChg chg="del mod">
          <ac:chgData name="Siegbert Rudolph" userId="2af4d44886c067cc" providerId="LiveId" clId="{71B36BD3-98D8-4DB5-A80A-8414ECB222E7}" dt="2024-03-26T16:09:52.942" v="270" actId="478"/>
          <ac:spMkLst>
            <pc:docMk/>
            <pc:sldMk cId="0" sldId="444"/>
            <ac:spMk id="3" creationId="{9F656621-6CA9-A5DA-67FB-984570AB90BF}"/>
          </ac:spMkLst>
        </pc:spChg>
      </pc:sldChg>
      <pc:sldChg chg="delSp modSp mod">
        <pc:chgData name="Siegbert Rudolph" userId="2af4d44886c067cc" providerId="LiveId" clId="{71B36BD3-98D8-4DB5-A80A-8414ECB222E7}" dt="2024-03-26T16:09:53.020" v="359" actId="1076"/>
        <pc:sldMkLst>
          <pc:docMk/>
          <pc:sldMk cId="1647492060" sldId="607"/>
        </pc:sldMkLst>
        <pc:spChg chg="mod">
          <ac:chgData name="Siegbert Rudolph" userId="2af4d44886c067cc" providerId="LiveId" clId="{71B36BD3-98D8-4DB5-A80A-8414ECB222E7}" dt="2024-03-26T16:09:53.020" v="359" actId="1076"/>
          <ac:spMkLst>
            <pc:docMk/>
            <pc:sldMk cId="1647492060" sldId="607"/>
            <ac:spMk id="2" creationId="{507189EF-9F6F-A675-2F32-55E8B5D6BB81}"/>
          </ac:spMkLst>
        </pc:spChg>
        <pc:spChg chg="del mod">
          <ac:chgData name="Siegbert Rudolph" userId="2af4d44886c067cc" providerId="LiveId" clId="{71B36BD3-98D8-4DB5-A80A-8414ECB222E7}" dt="2022-09-23T17:32:04.511" v="174" actId="478"/>
          <ac:spMkLst>
            <pc:docMk/>
            <pc:sldMk cId="1647492060" sldId="607"/>
            <ac:spMk id="2" creationId="{A5964634-90E4-09D7-D1E5-B90D4366C3A0}"/>
          </ac:spMkLst>
        </pc:spChg>
        <pc:spChg chg="del">
          <ac:chgData name="Siegbert Rudolph" userId="2af4d44886c067cc" providerId="LiveId" clId="{71B36BD3-98D8-4DB5-A80A-8414ECB222E7}" dt="2023-08-18T15:30:01.819" v="264" actId="478"/>
          <ac:spMkLst>
            <pc:docMk/>
            <pc:sldMk cId="1647492060" sldId="607"/>
            <ac:spMk id="2" creationId="{BBC50BC0-899A-1156-5581-45130F689F91}"/>
          </ac:spMkLst>
        </pc:spChg>
        <pc:spChg chg="del">
          <ac:chgData name="Siegbert Rudolph" userId="2af4d44886c067cc" providerId="LiveId" clId="{71B36BD3-98D8-4DB5-A80A-8414ECB222E7}" dt="2022-09-20T17:28:48.537" v="84" actId="478"/>
          <ac:spMkLst>
            <pc:docMk/>
            <pc:sldMk cId="1647492060" sldId="607"/>
            <ac:spMk id="5" creationId="{7691FA3B-9314-BE1D-5CFA-B40CBBC56E08}"/>
          </ac:spMkLst>
        </pc:spChg>
        <pc:spChg chg="del mod">
          <ac:chgData name="Siegbert Rudolph" userId="2af4d44886c067cc" providerId="LiveId" clId="{71B36BD3-98D8-4DB5-A80A-8414ECB222E7}" dt="2024-03-26T16:09:53.004" v="354" actId="478"/>
          <ac:spMkLst>
            <pc:docMk/>
            <pc:sldMk cId="1647492060" sldId="607"/>
            <ac:spMk id="5" creationId="{9D90471A-1D49-CAAB-AE06-8B2FD432006C}"/>
          </ac:spMkLst>
        </pc:spChg>
        <pc:spChg chg="mod">
          <ac:chgData name="Siegbert Rudolph" userId="2af4d44886c067cc" providerId="LiveId" clId="{71B36BD3-98D8-4DB5-A80A-8414ECB222E7}" dt="2022-09-23T17:32:04.511" v="179" actId="1076"/>
          <ac:spMkLst>
            <pc:docMk/>
            <pc:sldMk cId="1647492060" sldId="607"/>
            <ac:spMk id="5" creationId="{C16FCA99-D7A6-91C0-5AFE-7AF0CE5B5433}"/>
          </ac:spMkLst>
        </pc:spChg>
      </pc:sldChg>
      <pc:sldChg chg="delSp modSp mod">
        <pc:chgData name="Siegbert Rudolph" userId="2af4d44886c067cc" providerId="LiveId" clId="{71B36BD3-98D8-4DB5-A80A-8414ECB222E7}" dt="2024-03-26T16:09:53.004" v="353" actId="1076"/>
        <pc:sldMkLst>
          <pc:docMk/>
          <pc:sldMk cId="2656371143" sldId="652"/>
        </pc:sldMkLst>
        <pc:spChg chg="del mod">
          <ac:chgData name="Siegbert Rudolph" userId="2af4d44886c067cc" providerId="LiveId" clId="{71B36BD3-98D8-4DB5-A80A-8414ECB222E7}" dt="2022-09-23T17:32:04.511" v="168" actId="478"/>
          <ac:spMkLst>
            <pc:docMk/>
            <pc:sldMk cId="2656371143" sldId="652"/>
            <ac:spMk id="2" creationId="{C93EFF6F-6745-B638-5926-1D116D869BF5}"/>
          </ac:spMkLst>
        </pc:spChg>
        <pc:spChg chg="del">
          <ac:chgData name="Siegbert Rudolph" userId="2af4d44886c067cc" providerId="LiveId" clId="{71B36BD3-98D8-4DB5-A80A-8414ECB222E7}" dt="2023-08-18T15:30:01.814" v="258" actId="478"/>
          <ac:spMkLst>
            <pc:docMk/>
            <pc:sldMk cId="2656371143" sldId="652"/>
            <ac:spMk id="2" creationId="{EFFCABDB-CF0C-125F-A736-690601139274}"/>
          </ac:spMkLst>
        </pc:spChg>
        <pc:spChg chg="mod">
          <ac:chgData name="Siegbert Rudolph" userId="2af4d44886c067cc" providerId="LiveId" clId="{71B36BD3-98D8-4DB5-A80A-8414ECB222E7}" dt="2024-03-26T16:09:53.004" v="353" actId="1076"/>
          <ac:spMkLst>
            <pc:docMk/>
            <pc:sldMk cId="2656371143" sldId="652"/>
            <ac:spMk id="2" creationId="{FB65CA9D-C0E4-FA74-F2B4-1321B2C50E34}"/>
          </ac:spMkLst>
        </pc:spChg>
        <pc:spChg chg="mod">
          <ac:chgData name="Siegbert Rudolph" userId="2af4d44886c067cc" providerId="LiveId" clId="{71B36BD3-98D8-4DB5-A80A-8414ECB222E7}" dt="2022-09-23T17:32:04.511" v="173" actId="1076"/>
          <ac:spMkLst>
            <pc:docMk/>
            <pc:sldMk cId="2656371143" sldId="652"/>
            <ac:spMk id="3" creationId="{11ECF560-D1AC-38C9-A1CC-409F25000720}"/>
          </ac:spMkLst>
        </pc:spChg>
        <pc:spChg chg="del mod">
          <ac:chgData name="Siegbert Rudolph" userId="2af4d44886c067cc" providerId="LiveId" clId="{71B36BD3-98D8-4DB5-A80A-8414ECB222E7}" dt="2024-03-26T16:09:53.004" v="348" actId="478"/>
          <ac:spMkLst>
            <pc:docMk/>
            <pc:sldMk cId="2656371143" sldId="652"/>
            <ac:spMk id="3" creationId="{C9DC420C-C979-D2F4-5BCE-BCD389916687}"/>
          </ac:spMkLst>
        </pc:spChg>
        <pc:spChg chg="del">
          <ac:chgData name="Siegbert Rudolph" userId="2af4d44886c067cc" providerId="LiveId" clId="{71B36BD3-98D8-4DB5-A80A-8414ECB222E7}" dt="2022-09-20T17:28:48.537" v="78" actId="478"/>
          <ac:spMkLst>
            <pc:docMk/>
            <pc:sldMk cId="2656371143" sldId="652"/>
            <ac:spMk id="3" creationId="{FB7694E3-9EC9-DD0D-B158-1063A2F36453}"/>
          </ac:spMkLst>
        </pc:spChg>
      </pc:sldChg>
      <pc:sldChg chg="delSp modSp mod">
        <pc:chgData name="Siegbert Rudolph" userId="2af4d44886c067cc" providerId="LiveId" clId="{71B36BD3-98D8-4DB5-A80A-8414ECB222E7}" dt="2024-03-26T16:09:52.958" v="281" actId="1076"/>
        <pc:sldMkLst>
          <pc:docMk/>
          <pc:sldMk cId="2101185076" sldId="657"/>
        </pc:sldMkLst>
        <pc:spChg chg="del mod">
          <ac:chgData name="Siegbert Rudolph" userId="2af4d44886c067cc" providerId="LiveId" clId="{71B36BD3-98D8-4DB5-A80A-8414ECB222E7}" dt="2022-09-23T17:32:04.458" v="96" actId="478"/>
          <ac:spMkLst>
            <pc:docMk/>
            <pc:sldMk cId="2101185076" sldId="657"/>
            <ac:spMk id="2" creationId="{21A0928E-3BE3-C30E-1EE3-EFF4CA5D45AC}"/>
          </ac:spMkLst>
        </pc:spChg>
        <pc:spChg chg="mod">
          <ac:chgData name="Siegbert Rudolph" userId="2af4d44886c067cc" providerId="LiveId" clId="{71B36BD3-98D8-4DB5-A80A-8414ECB222E7}" dt="2024-03-26T16:09:52.958" v="281" actId="1076"/>
          <ac:spMkLst>
            <pc:docMk/>
            <pc:sldMk cId="2101185076" sldId="657"/>
            <ac:spMk id="2" creationId="{72500ED5-02C8-5BE7-9012-DC0025317CA8}"/>
          </ac:spMkLst>
        </pc:spChg>
        <pc:spChg chg="del">
          <ac:chgData name="Siegbert Rudolph" userId="2af4d44886c067cc" providerId="LiveId" clId="{71B36BD3-98D8-4DB5-A80A-8414ECB222E7}" dt="2023-08-18T15:30:01.759" v="186" actId="478"/>
          <ac:spMkLst>
            <pc:docMk/>
            <pc:sldMk cId="2101185076" sldId="657"/>
            <ac:spMk id="2" creationId="{9269A283-B82C-9093-8EBB-BC639EEF4CFE}"/>
          </ac:spMkLst>
        </pc:spChg>
        <pc:spChg chg="del mod">
          <ac:chgData name="Siegbert Rudolph" userId="2af4d44886c067cc" providerId="LiveId" clId="{71B36BD3-98D8-4DB5-A80A-8414ECB222E7}" dt="2024-03-26T16:09:52.942" v="276" actId="478"/>
          <ac:spMkLst>
            <pc:docMk/>
            <pc:sldMk cId="2101185076" sldId="657"/>
            <ac:spMk id="3" creationId="{9B15AE0A-4DE2-C181-E2C5-494B40F5C439}"/>
          </ac:spMkLst>
        </pc:spChg>
        <pc:spChg chg="del">
          <ac:chgData name="Siegbert Rudolph" userId="2af4d44886c067cc" providerId="LiveId" clId="{71B36BD3-98D8-4DB5-A80A-8414ECB222E7}" dt="2022-09-20T17:28:48.474" v="6" actId="478"/>
          <ac:spMkLst>
            <pc:docMk/>
            <pc:sldMk cId="2101185076" sldId="657"/>
            <ac:spMk id="3" creationId="{DF6E6A2F-4C69-0B85-8BE6-D012AD483174}"/>
          </ac:spMkLst>
        </pc:spChg>
        <pc:spChg chg="mod">
          <ac:chgData name="Siegbert Rudolph" userId="2af4d44886c067cc" providerId="LiveId" clId="{71B36BD3-98D8-4DB5-A80A-8414ECB222E7}" dt="2022-09-23T17:32:04.458" v="101" actId="1076"/>
          <ac:spMkLst>
            <pc:docMk/>
            <pc:sldMk cId="2101185076" sldId="657"/>
            <ac:spMk id="3" creationId="{FA6921CF-ADBB-6C47-D24F-752A1E105C03}"/>
          </ac:spMkLst>
        </pc:spChg>
      </pc:sldChg>
      <pc:sldChg chg="delSp modSp mod">
        <pc:chgData name="Siegbert Rudolph" userId="2af4d44886c067cc" providerId="LiveId" clId="{71B36BD3-98D8-4DB5-A80A-8414ECB222E7}" dt="2024-03-26T16:09:52.958" v="293" actId="1076"/>
        <pc:sldMkLst>
          <pc:docMk/>
          <pc:sldMk cId="1989435223" sldId="658"/>
        </pc:sldMkLst>
        <pc:spChg chg="del">
          <ac:chgData name="Siegbert Rudolph" userId="2af4d44886c067cc" providerId="LiveId" clId="{71B36BD3-98D8-4DB5-A80A-8414ECB222E7}" dt="2023-08-18T15:30:01.771" v="198" actId="478"/>
          <ac:spMkLst>
            <pc:docMk/>
            <pc:sldMk cId="1989435223" sldId="658"/>
            <ac:spMk id="2" creationId="{1A3CB498-9E04-6FA4-BF50-799E3CA29CAC}"/>
          </ac:spMkLst>
        </pc:spChg>
        <pc:spChg chg="mod">
          <ac:chgData name="Siegbert Rudolph" userId="2af4d44886c067cc" providerId="LiveId" clId="{71B36BD3-98D8-4DB5-A80A-8414ECB222E7}" dt="2024-03-26T16:09:52.958" v="293" actId="1076"/>
          <ac:spMkLst>
            <pc:docMk/>
            <pc:sldMk cId="1989435223" sldId="658"/>
            <ac:spMk id="2" creationId="{41DE0BCA-0F49-8454-9D67-169C9BBEE7A9}"/>
          </ac:spMkLst>
        </pc:spChg>
        <pc:spChg chg="del mod">
          <ac:chgData name="Siegbert Rudolph" userId="2af4d44886c067cc" providerId="LiveId" clId="{71B36BD3-98D8-4DB5-A80A-8414ECB222E7}" dt="2022-09-23T17:32:04.458" v="108" actId="478"/>
          <ac:spMkLst>
            <pc:docMk/>
            <pc:sldMk cId="1989435223" sldId="658"/>
            <ac:spMk id="2" creationId="{84D9DBD4-1AA3-3321-6BD2-C6397338E6FB}"/>
          </ac:spMkLst>
        </pc:spChg>
        <pc:spChg chg="del">
          <ac:chgData name="Siegbert Rudolph" userId="2af4d44886c067cc" providerId="LiveId" clId="{71B36BD3-98D8-4DB5-A80A-8414ECB222E7}" dt="2022-09-20T17:28:48.490" v="18" actId="478"/>
          <ac:spMkLst>
            <pc:docMk/>
            <pc:sldMk cId="1989435223" sldId="658"/>
            <ac:spMk id="3" creationId="{21D73958-45CA-62EF-FB43-1188BE2501EF}"/>
          </ac:spMkLst>
        </pc:spChg>
        <pc:spChg chg="del mod">
          <ac:chgData name="Siegbert Rudolph" userId="2af4d44886c067cc" providerId="LiveId" clId="{71B36BD3-98D8-4DB5-A80A-8414ECB222E7}" dt="2024-03-26T16:09:52.958" v="288" actId="478"/>
          <ac:spMkLst>
            <pc:docMk/>
            <pc:sldMk cId="1989435223" sldId="658"/>
            <ac:spMk id="3" creationId="{465B3089-5ECD-73A6-B983-2E4745D841CE}"/>
          </ac:spMkLst>
        </pc:spChg>
        <pc:spChg chg="mod">
          <ac:chgData name="Siegbert Rudolph" userId="2af4d44886c067cc" providerId="LiveId" clId="{71B36BD3-98D8-4DB5-A80A-8414ECB222E7}" dt="2022-09-23T17:32:04.458" v="113" actId="1076"/>
          <ac:spMkLst>
            <pc:docMk/>
            <pc:sldMk cId="1989435223" sldId="658"/>
            <ac:spMk id="3" creationId="{5A580DA3-44AC-A3C6-FBF3-6B1EEEB15C78}"/>
          </ac:spMkLst>
        </pc:spChg>
      </pc:sldChg>
      <pc:sldChg chg="delSp modSp mod">
        <pc:chgData name="Siegbert Rudolph" userId="2af4d44886c067cc" providerId="LiveId" clId="{71B36BD3-98D8-4DB5-A80A-8414ECB222E7}" dt="2024-03-26T16:09:52.973" v="305" actId="1076"/>
        <pc:sldMkLst>
          <pc:docMk/>
          <pc:sldMk cId="1626654176" sldId="659"/>
        </pc:sldMkLst>
        <pc:spChg chg="del mod">
          <ac:chgData name="Siegbert Rudolph" userId="2af4d44886c067cc" providerId="LiveId" clId="{71B36BD3-98D8-4DB5-A80A-8414ECB222E7}" dt="2022-09-23T17:32:04.473" v="120" actId="478"/>
          <ac:spMkLst>
            <pc:docMk/>
            <pc:sldMk cId="1626654176" sldId="659"/>
            <ac:spMk id="2" creationId="{37A4A376-860B-DB52-A596-5639CF38BE14}"/>
          </ac:spMkLst>
        </pc:spChg>
        <pc:spChg chg="del">
          <ac:chgData name="Siegbert Rudolph" userId="2af4d44886c067cc" providerId="LiveId" clId="{71B36BD3-98D8-4DB5-A80A-8414ECB222E7}" dt="2023-08-18T15:30:01.779" v="210" actId="478"/>
          <ac:spMkLst>
            <pc:docMk/>
            <pc:sldMk cId="1626654176" sldId="659"/>
            <ac:spMk id="2" creationId="{96A68FB0-BED3-DF1F-A34E-09C55789BFA3}"/>
          </ac:spMkLst>
        </pc:spChg>
        <pc:spChg chg="mod">
          <ac:chgData name="Siegbert Rudolph" userId="2af4d44886c067cc" providerId="LiveId" clId="{71B36BD3-98D8-4DB5-A80A-8414ECB222E7}" dt="2024-03-26T16:09:52.973" v="305" actId="1076"/>
          <ac:spMkLst>
            <pc:docMk/>
            <pc:sldMk cId="1626654176" sldId="659"/>
            <ac:spMk id="2" creationId="{EF0C2774-FF68-6993-DCB8-38CC0F3903EE}"/>
          </ac:spMkLst>
        </pc:spChg>
        <pc:spChg chg="del mod">
          <ac:chgData name="Siegbert Rudolph" userId="2af4d44886c067cc" providerId="LiveId" clId="{71B36BD3-98D8-4DB5-A80A-8414ECB222E7}" dt="2024-03-26T16:09:52.973" v="300" actId="478"/>
          <ac:spMkLst>
            <pc:docMk/>
            <pc:sldMk cId="1626654176" sldId="659"/>
            <ac:spMk id="3" creationId="{4891C2CD-2635-F368-F1D3-A54153C1AD83}"/>
          </ac:spMkLst>
        </pc:spChg>
        <pc:spChg chg="del">
          <ac:chgData name="Siegbert Rudolph" userId="2af4d44886c067cc" providerId="LiveId" clId="{71B36BD3-98D8-4DB5-A80A-8414ECB222E7}" dt="2022-09-20T17:28:48.490" v="30" actId="478"/>
          <ac:spMkLst>
            <pc:docMk/>
            <pc:sldMk cId="1626654176" sldId="659"/>
            <ac:spMk id="3" creationId="{5DD0F04E-1CC5-5DE2-1516-B58B93639C9D}"/>
          </ac:spMkLst>
        </pc:spChg>
        <pc:spChg chg="mod">
          <ac:chgData name="Siegbert Rudolph" userId="2af4d44886c067cc" providerId="LiveId" clId="{71B36BD3-98D8-4DB5-A80A-8414ECB222E7}" dt="2022-09-23T17:32:04.473" v="125" actId="1076"/>
          <ac:spMkLst>
            <pc:docMk/>
            <pc:sldMk cId="1626654176" sldId="659"/>
            <ac:spMk id="3" creationId="{E1BB3D95-29CB-98AC-6A23-6BE48F3666C5}"/>
          </ac:spMkLst>
        </pc:spChg>
      </pc:sldChg>
      <pc:sldChg chg="delSp modSp mod">
        <pc:chgData name="Siegbert Rudolph" userId="2af4d44886c067cc" providerId="LiveId" clId="{71B36BD3-98D8-4DB5-A80A-8414ECB222E7}" dt="2024-03-26T16:09:52.973" v="317" actId="1076"/>
        <pc:sldMkLst>
          <pc:docMk/>
          <pc:sldMk cId="1665988343" sldId="660"/>
        </pc:sldMkLst>
        <pc:spChg chg="mod">
          <ac:chgData name="Siegbert Rudolph" userId="2af4d44886c067cc" providerId="LiveId" clId="{71B36BD3-98D8-4DB5-A80A-8414ECB222E7}" dt="2024-03-26T16:09:52.973" v="317" actId="1076"/>
          <ac:spMkLst>
            <pc:docMk/>
            <pc:sldMk cId="1665988343" sldId="660"/>
            <ac:spMk id="2" creationId="{90CD3BAC-7355-33A0-B6CF-9CAB7590CDC5}"/>
          </ac:spMkLst>
        </pc:spChg>
        <pc:spChg chg="del">
          <ac:chgData name="Siegbert Rudolph" userId="2af4d44886c067cc" providerId="LiveId" clId="{71B36BD3-98D8-4DB5-A80A-8414ECB222E7}" dt="2023-08-18T15:30:01.789" v="222" actId="478"/>
          <ac:spMkLst>
            <pc:docMk/>
            <pc:sldMk cId="1665988343" sldId="660"/>
            <ac:spMk id="2" creationId="{BB676244-C6C9-B1A6-77A5-B466A69EFB8D}"/>
          </ac:spMkLst>
        </pc:spChg>
        <pc:spChg chg="del mod">
          <ac:chgData name="Siegbert Rudolph" userId="2af4d44886c067cc" providerId="LiveId" clId="{71B36BD3-98D8-4DB5-A80A-8414ECB222E7}" dt="2022-09-23T17:32:04.473" v="132" actId="478"/>
          <ac:spMkLst>
            <pc:docMk/>
            <pc:sldMk cId="1665988343" sldId="660"/>
            <ac:spMk id="2" creationId="{FC116DD9-A202-16AA-2427-31BE55FF5A21}"/>
          </ac:spMkLst>
        </pc:spChg>
        <pc:spChg chg="del mod">
          <ac:chgData name="Siegbert Rudolph" userId="2af4d44886c067cc" providerId="LiveId" clId="{71B36BD3-98D8-4DB5-A80A-8414ECB222E7}" dt="2024-03-26T16:09:52.973" v="312" actId="478"/>
          <ac:spMkLst>
            <pc:docMk/>
            <pc:sldMk cId="1665988343" sldId="660"/>
            <ac:spMk id="3" creationId="{5FA8E8B6-06C2-CDE5-2E4B-C7B8CBAACEE8}"/>
          </ac:spMkLst>
        </pc:spChg>
        <pc:spChg chg="del">
          <ac:chgData name="Siegbert Rudolph" userId="2af4d44886c067cc" providerId="LiveId" clId="{71B36BD3-98D8-4DB5-A80A-8414ECB222E7}" dt="2022-09-20T17:28:48.505" v="42" actId="478"/>
          <ac:spMkLst>
            <pc:docMk/>
            <pc:sldMk cId="1665988343" sldId="660"/>
            <ac:spMk id="3" creationId="{6104DB0F-B7A6-6E95-5E9B-E44EDF6082C8}"/>
          </ac:spMkLst>
        </pc:spChg>
        <pc:spChg chg="mod">
          <ac:chgData name="Siegbert Rudolph" userId="2af4d44886c067cc" providerId="LiveId" clId="{71B36BD3-98D8-4DB5-A80A-8414ECB222E7}" dt="2022-09-23T17:32:04.489" v="137" actId="1076"/>
          <ac:spMkLst>
            <pc:docMk/>
            <pc:sldMk cId="1665988343" sldId="660"/>
            <ac:spMk id="3" creationId="{E99126A0-5F12-9302-AAEA-01DAE6566C2A}"/>
          </ac:spMkLst>
        </pc:spChg>
      </pc:sldChg>
      <pc:sldChg chg="delSp modSp mod">
        <pc:chgData name="Siegbert Rudolph" userId="2af4d44886c067cc" providerId="LiveId" clId="{71B36BD3-98D8-4DB5-A80A-8414ECB222E7}" dt="2024-03-26T16:09:52.989" v="329" actId="1076"/>
        <pc:sldMkLst>
          <pc:docMk/>
          <pc:sldMk cId="2189345215" sldId="665"/>
        </pc:sldMkLst>
        <pc:spChg chg="mod">
          <ac:chgData name="Siegbert Rudolph" userId="2af4d44886c067cc" providerId="LiveId" clId="{71B36BD3-98D8-4DB5-A80A-8414ECB222E7}" dt="2024-03-26T16:09:52.989" v="329" actId="1076"/>
          <ac:spMkLst>
            <pc:docMk/>
            <pc:sldMk cId="2189345215" sldId="665"/>
            <ac:spMk id="2" creationId="{1085D791-E0A5-401F-7E1E-D55B5EA84143}"/>
          </ac:spMkLst>
        </pc:spChg>
        <pc:spChg chg="del mod">
          <ac:chgData name="Siegbert Rudolph" userId="2af4d44886c067cc" providerId="LiveId" clId="{71B36BD3-98D8-4DB5-A80A-8414ECB222E7}" dt="2022-09-23T17:32:04.489" v="144" actId="478"/>
          <ac:spMkLst>
            <pc:docMk/>
            <pc:sldMk cId="2189345215" sldId="665"/>
            <ac:spMk id="2" creationId="{346CC57E-7F78-221A-806E-89858C389CA0}"/>
          </ac:spMkLst>
        </pc:spChg>
        <pc:spChg chg="del">
          <ac:chgData name="Siegbert Rudolph" userId="2af4d44886c067cc" providerId="LiveId" clId="{71B36BD3-98D8-4DB5-A80A-8414ECB222E7}" dt="2023-08-18T15:30:01.789" v="234" actId="478"/>
          <ac:spMkLst>
            <pc:docMk/>
            <pc:sldMk cId="2189345215" sldId="665"/>
            <ac:spMk id="2" creationId="{45B728AD-A0F9-973B-86C1-D62251052128}"/>
          </ac:spMkLst>
        </pc:spChg>
        <pc:spChg chg="mod">
          <ac:chgData name="Siegbert Rudolph" userId="2af4d44886c067cc" providerId="LiveId" clId="{71B36BD3-98D8-4DB5-A80A-8414ECB222E7}" dt="2022-09-23T17:32:04.489" v="149" actId="1076"/>
          <ac:spMkLst>
            <pc:docMk/>
            <pc:sldMk cId="2189345215" sldId="665"/>
            <ac:spMk id="3" creationId="{611ABA3A-C0BC-B77B-E6A1-48DC97B6C3E4}"/>
          </ac:spMkLst>
        </pc:spChg>
        <pc:spChg chg="del">
          <ac:chgData name="Siegbert Rudolph" userId="2af4d44886c067cc" providerId="LiveId" clId="{71B36BD3-98D8-4DB5-A80A-8414ECB222E7}" dt="2022-09-20T17:28:48.521" v="54" actId="478"/>
          <ac:spMkLst>
            <pc:docMk/>
            <pc:sldMk cId="2189345215" sldId="665"/>
            <ac:spMk id="3" creationId="{854167B0-241C-503D-4F81-4963ECB262F2}"/>
          </ac:spMkLst>
        </pc:spChg>
        <pc:spChg chg="del mod">
          <ac:chgData name="Siegbert Rudolph" userId="2af4d44886c067cc" providerId="LiveId" clId="{71B36BD3-98D8-4DB5-A80A-8414ECB222E7}" dt="2024-03-26T16:09:52.989" v="324" actId="478"/>
          <ac:spMkLst>
            <pc:docMk/>
            <pc:sldMk cId="2189345215" sldId="665"/>
            <ac:spMk id="3" creationId="{EA79BD2D-8339-57FD-D2A8-0129402674D6}"/>
          </ac:spMkLst>
        </pc:spChg>
      </pc:sldChg>
      <pc:sldChg chg="delSp modSp mod">
        <pc:chgData name="Siegbert Rudolph" userId="2af4d44886c067cc" providerId="LiveId" clId="{71B36BD3-98D8-4DB5-A80A-8414ECB222E7}" dt="2024-03-26T16:09:53.004" v="341" actId="1076"/>
        <pc:sldMkLst>
          <pc:docMk/>
          <pc:sldMk cId="2261862013" sldId="666"/>
        </pc:sldMkLst>
        <pc:spChg chg="del">
          <ac:chgData name="Siegbert Rudolph" userId="2af4d44886c067cc" providerId="LiveId" clId="{71B36BD3-98D8-4DB5-A80A-8414ECB222E7}" dt="2023-08-18T15:30:01.799" v="246" actId="478"/>
          <ac:spMkLst>
            <pc:docMk/>
            <pc:sldMk cId="2261862013" sldId="666"/>
            <ac:spMk id="2" creationId="{49E821EA-C24F-C8FF-028E-725D1F9E3772}"/>
          </ac:spMkLst>
        </pc:spChg>
        <pc:spChg chg="del mod">
          <ac:chgData name="Siegbert Rudolph" userId="2af4d44886c067cc" providerId="LiveId" clId="{71B36BD3-98D8-4DB5-A80A-8414ECB222E7}" dt="2022-09-23T17:32:04.489" v="156" actId="478"/>
          <ac:spMkLst>
            <pc:docMk/>
            <pc:sldMk cId="2261862013" sldId="666"/>
            <ac:spMk id="2" creationId="{8FC1BFA4-A4C2-C68F-2908-800B0D2830DD}"/>
          </ac:spMkLst>
        </pc:spChg>
        <pc:spChg chg="mod">
          <ac:chgData name="Siegbert Rudolph" userId="2af4d44886c067cc" providerId="LiveId" clId="{71B36BD3-98D8-4DB5-A80A-8414ECB222E7}" dt="2024-03-26T16:09:53.004" v="341" actId="1076"/>
          <ac:spMkLst>
            <pc:docMk/>
            <pc:sldMk cId="2261862013" sldId="666"/>
            <ac:spMk id="2" creationId="{D7D8931C-2888-1ECC-43B1-8F507FABAD08}"/>
          </ac:spMkLst>
        </pc:spChg>
        <pc:spChg chg="del mod">
          <ac:chgData name="Siegbert Rudolph" userId="2af4d44886c067cc" providerId="LiveId" clId="{71B36BD3-98D8-4DB5-A80A-8414ECB222E7}" dt="2024-03-26T16:09:53.004" v="336" actId="478"/>
          <ac:spMkLst>
            <pc:docMk/>
            <pc:sldMk cId="2261862013" sldId="666"/>
            <ac:spMk id="3" creationId="{6E3B7E43-28F5-92D6-500A-D6D22758BBA8}"/>
          </ac:spMkLst>
        </pc:spChg>
        <pc:spChg chg="mod">
          <ac:chgData name="Siegbert Rudolph" userId="2af4d44886c067cc" providerId="LiveId" clId="{71B36BD3-98D8-4DB5-A80A-8414ECB222E7}" dt="2022-09-23T17:32:04.505" v="161" actId="1076"/>
          <ac:spMkLst>
            <pc:docMk/>
            <pc:sldMk cId="2261862013" sldId="666"/>
            <ac:spMk id="3" creationId="{7139F3C2-8277-7279-415A-2E653F276C6F}"/>
          </ac:spMkLst>
        </pc:spChg>
        <pc:spChg chg="del">
          <ac:chgData name="Siegbert Rudolph" userId="2af4d44886c067cc" providerId="LiveId" clId="{71B36BD3-98D8-4DB5-A80A-8414ECB222E7}" dt="2022-09-20T17:28:48.521" v="66" actId="478"/>
          <ac:spMkLst>
            <pc:docMk/>
            <pc:sldMk cId="2261862013" sldId="666"/>
            <ac:spMk id="3" creationId="{AB63E383-3DCC-05D1-5FE9-A6488203C6F7}"/>
          </ac:spMkLst>
        </pc:spChg>
      </pc:sldChg>
      <pc:sldChg chg="delSp modSp mod">
        <pc:chgData name="Siegbert Rudolph" userId="2af4d44886c067cc" providerId="LiveId" clId="{71B36BD3-98D8-4DB5-A80A-8414ECB222E7}" dt="2024-03-26T16:09:52.958" v="287" actId="1076"/>
        <pc:sldMkLst>
          <pc:docMk/>
          <pc:sldMk cId="540583706" sldId="667"/>
        </pc:sldMkLst>
        <pc:spChg chg="del">
          <ac:chgData name="Siegbert Rudolph" userId="2af4d44886c067cc" providerId="LiveId" clId="{71B36BD3-98D8-4DB5-A80A-8414ECB222E7}" dt="2023-08-18T15:30:01.771" v="192" actId="478"/>
          <ac:spMkLst>
            <pc:docMk/>
            <pc:sldMk cId="540583706" sldId="667"/>
            <ac:spMk id="2" creationId="{30D23C50-2174-B281-2A78-8692C66CBD8C}"/>
          </ac:spMkLst>
        </pc:spChg>
        <pc:spChg chg="mod">
          <ac:chgData name="Siegbert Rudolph" userId="2af4d44886c067cc" providerId="LiveId" clId="{71B36BD3-98D8-4DB5-A80A-8414ECB222E7}" dt="2024-03-26T16:09:52.958" v="287" actId="1076"/>
          <ac:spMkLst>
            <pc:docMk/>
            <pc:sldMk cId="540583706" sldId="667"/>
            <ac:spMk id="2" creationId="{36925831-9B3A-9D82-9404-D700D68C7039}"/>
          </ac:spMkLst>
        </pc:spChg>
        <pc:spChg chg="del mod">
          <ac:chgData name="Siegbert Rudolph" userId="2af4d44886c067cc" providerId="LiveId" clId="{71B36BD3-98D8-4DB5-A80A-8414ECB222E7}" dt="2022-09-23T17:32:04.458" v="102" actId="478"/>
          <ac:spMkLst>
            <pc:docMk/>
            <pc:sldMk cId="540583706" sldId="667"/>
            <ac:spMk id="2" creationId="{ED3ACBB9-7010-B1EA-3AEF-231094236D9B}"/>
          </ac:spMkLst>
        </pc:spChg>
        <pc:spChg chg="mod">
          <ac:chgData name="Siegbert Rudolph" userId="2af4d44886c067cc" providerId="LiveId" clId="{71B36BD3-98D8-4DB5-A80A-8414ECB222E7}" dt="2022-09-23T17:32:04.458" v="107" actId="1076"/>
          <ac:spMkLst>
            <pc:docMk/>
            <pc:sldMk cId="540583706" sldId="667"/>
            <ac:spMk id="3" creationId="{06AE9EA9-BC3E-4807-9679-CCCE3C0AA3BD}"/>
          </ac:spMkLst>
        </pc:spChg>
        <pc:spChg chg="del">
          <ac:chgData name="Siegbert Rudolph" userId="2af4d44886c067cc" providerId="LiveId" clId="{71B36BD3-98D8-4DB5-A80A-8414ECB222E7}" dt="2022-09-20T17:28:48.474" v="12" actId="478"/>
          <ac:spMkLst>
            <pc:docMk/>
            <pc:sldMk cId="540583706" sldId="667"/>
            <ac:spMk id="3" creationId="{2A437FB3-FCB2-4AD3-5223-E6F16ABC9A2B}"/>
          </ac:spMkLst>
        </pc:spChg>
        <pc:spChg chg="del mod">
          <ac:chgData name="Siegbert Rudolph" userId="2af4d44886c067cc" providerId="LiveId" clId="{71B36BD3-98D8-4DB5-A80A-8414ECB222E7}" dt="2024-03-26T16:09:52.958" v="282" actId="478"/>
          <ac:spMkLst>
            <pc:docMk/>
            <pc:sldMk cId="540583706" sldId="667"/>
            <ac:spMk id="3" creationId="{DBCFC3BA-4404-6246-5760-D00AB57E6A78}"/>
          </ac:spMkLst>
        </pc:spChg>
      </pc:sldChg>
      <pc:sldChg chg="delSp modSp mod">
        <pc:chgData name="Siegbert Rudolph" userId="2af4d44886c067cc" providerId="LiveId" clId="{71B36BD3-98D8-4DB5-A80A-8414ECB222E7}" dt="2024-03-26T16:09:52.973" v="299" actId="1076"/>
        <pc:sldMkLst>
          <pc:docMk/>
          <pc:sldMk cId="4035054175" sldId="668"/>
        </pc:sldMkLst>
        <pc:spChg chg="del">
          <ac:chgData name="Siegbert Rudolph" userId="2af4d44886c067cc" providerId="LiveId" clId="{71B36BD3-98D8-4DB5-A80A-8414ECB222E7}" dt="2023-08-18T15:30:01.771" v="204" actId="478"/>
          <ac:spMkLst>
            <pc:docMk/>
            <pc:sldMk cId="4035054175" sldId="668"/>
            <ac:spMk id="2" creationId="{23F5362C-0503-3A26-FF34-443FBEC9378F}"/>
          </ac:spMkLst>
        </pc:spChg>
        <pc:spChg chg="del mod">
          <ac:chgData name="Siegbert Rudolph" userId="2af4d44886c067cc" providerId="LiveId" clId="{71B36BD3-98D8-4DB5-A80A-8414ECB222E7}" dt="2022-09-23T17:32:04.458" v="114" actId="478"/>
          <ac:spMkLst>
            <pc:docMk/>
            <pc:sldMk cId="4035054175" sldId="668"/>
            <ac:spMk id="2" creationId="{6E3FCFC6-8C16-AF6A-ADA4-07B4B73363D3}"/>
          </ac:spMkLst>
        </pc:spChg>
        <pc:spChg chg="mod">
          <ac:chgData name="Siegbert Rudolph" userId="2af4d44886c067cc" providerId="LiveId" clId="{71B36BD3-98D8-4DB5-A80A-8414ECB222E7}" dt="2024-03-26T16:09:52.973" v="299" actId="1076"/>
          <ac:spMkLst>
            <pc:docMk/>
            <pc:sldMk cId="4035054175" sldId="668"/>
            <ac:spMk id="2" creationId="{C10CE08A-5376-2AA7-F4D5-55E5B95F76A1}"/>
          </ac:spMkLst>
        </pc:spChg>
        <pc:spChg chg="del">
          <ac:chgData name="Siegbert Rudolph" userId="2af4d44886c067cc" providerId="LiveId" clId="{71B36BD3-98D8-4DB5-A80A-8414ECB222E7}" dt="2022-09-20T17:28:48.490" v="24" actId="478"/>
          <ac:spMkLst>
            <pc:docMk/>
            <pc:sldMk cId="4035054175" sldId="668"/>
            <ac:spMk id="3" creationId="{4FA03783-6FFD-E587-2055-7A5D90C2E28F}"/>
          </ac:spMkLst>
        </pc:spChg>
        <pc:spChg chg="mod">
          <ac:chgData name="Siegbert Rudolph" userId="2af4d44886c067cc" providerId="LiveId" clId="{71B36BD3-98D8-4DB5-A80A-8414ECB222E7}" dt="2022-09-23T17:32:04.473" v="119" actId="1076"/>
          <ac:spMkLst>
            <pc:docMk/>
            <pc:sldMk cId="4035054175" sldId="668"/>
            <ac:spMk id="3" creationId="{E06E7EC7-52C2-C8D3-2A49-9E831FD36AED}"/>
          </ac:spMkLst>
        </pc:spChg>
        <pc:spChg chg="del mod">
          <ac:chgData name="Siegbert Rudolph" userId="2af4d44886c067cc" providerId="LiveId" clId="{71B36BD3-98D8-4DB5-A80A-8414ECB222E7}" dt="2024-03-26T16:09:52.958" v="294" actId="478"/>
          <ac:spMkLst>
            <pc:docMk/>
            <pc:sldMk cId="4035054175" sldId="668"/>
            <ac:spMk id="3" creationId="{E9D823A1-0ABF-E3E8-3143-BA78E0D6BBD1}"/>
          </ac:spMkLst>
        </pc:spChg>
      </pc:sldChg>
      <pc:sldChg chg="delSp modSp mod">
        <pc:chgData name="Siegbert Rudolph" userId="2af4d44886c067cc" providerId="LiveId" clId="{71B36BD3-98D8-4DB5-A80A-8414ECB222E7}" dt="2024-03-26T16:09:52.973" v="311" actId="1076"/>
        <pc:sldMkLst>
          <pc:docMk/>
          <pc:sldMk cId="794079402" sldId="669"/>
        </pc:sldMkLst>
        <pc:spChg chg="mod">
          <ac:chgData name="Siegbert Rudolph" userId="2af4d44886c067cc" providerId="LiveId" clId="{71B36BD3-98D8-4DB5-A80A-8414ECB222E7}" dt="2024-03-26T16:09:52.973" v="311" actId="1076"/>
          <ac:spMkLst>
            <pc:docMk/>
            <pc:sldMk cId="794079402" sldId="669"/>
            <ac:spMk id="2" creationId="{14E0758B-AD88-B6D4-D6F5-8B9FF8DC130B}"/>
          </ac:spMkLst>
        </pc:spChg>
        <pc:spChg chg="del mod">
          <ac:chgData name="Siegbert Rudolph" userId="2af4d44886c067cc" providerId="LiveId" clId="{71B36BD3-98D8-4DB5-A80A-8414ECB222E7}" dt="2022-09-23T17:32:04.473" v="126" actId="478"/>
          <ac:spMkLst>
            <pc:docMk/>
            <pc:sldMk cId="794079402" sldId="669"/>
            <ac:spMk id="2" creationId="{5FA50913-E6AD-5390-4E84-AE2316EDD905}"/>
          </ac:spMkLst>
        </pc:spChg>
        <pc:spChg chg="del">
          <ac:chgData name="Siegbert Rudolph" userId="2af4d44886c067cc" providerId="LiveId" clId="{71B36BD3-98D8-4DB5-A80A-8414ECB222E7}" dt="2023-08-18T15:30:01.779" v="216" actId="478"/>
          <ac:spMkLst>
            <pc:docMk/>
            <pc:sldMk cId="794079402" sldId="669"/>
            <ac:spMk id="2" creationId="{70173B97-DEB7-6E37-F1F4-ABCC7082EC5F}"/>
          </ac:spMkLst>
        </pc:spChg>
        <pc:spChg chg="mod">
          <ac:chgData name="Siegbert Rudolph" userId="2af4d44886c067cc" providerId="LiveId" clId="{71B36BD3-98D8-4DB5-A80A-8414ECB222E7}" dt="2022-09-23T17:32:04.473" v="131" actId="1076"/>
          <ac:spMkLst>
            <pc:docMk/>
            <pc:sldMk cId="794079402" sldId="669"/>
            <ac:spMk id="3" creationId="{4AA2D376-6E66-A83A-60FD-4EC706B1DF55}"/>
          </ac:spMkLst>
        </pc:spChg>
        <pc:spChg chg="del">
          <ac:chgData name="Siegbert Rudolph" userId="2af4d44886c067cc" providerId="LiveId" clId="{71B36BD3-98D8-4DB5-A80A-8414ECB222E7}" dt="2022-09-20T17:28:48.505" v="36" actId="478"/>
          <ac:spMkLst>
            <pc:docMk/>
            <pc:sldMk cId="794079402" sldId="669"/>
            <ac:spMk id="3" creationId="{AEA47F0B-BA95-46D4-9EDB-D450580738A1}"/>
          </ac:spMkLst>
        </pc:spChg>
        <pc:spChg chg="del mod">
          <ac:chgData name="Siegbert Rudolph" userId="2af4d44886c067cc" providerId="LiveId" clId="{71B36BD3-98D8-4DB5-A80A-8414ECB222E7}" dt="2024-03-26T16:09:52.973" v="306" actId="478"/>
          <ac:spMkLst>
            <pc:docMk/>
            <pc:sldMk cId="794079402" sldId="669"/>
            <ac:spMk id="3" creationId="{C54C944C-4B9C-29CD-CFDE-92E44348F61B}"/>
          </ac:spMkLst>
        </pc:spChg>
      </pc:sldChg>
      <pc:sldChg chg="delSp modSp mod">
        <pc:chgData name="Siegbert Rudolph" userId="2af4d44886c067cc" providerId="LiveId" clId="{71B36BD3-98D8-4DB5-A80A-8414ECB222E7}" dt="2024-03-26T16:09:52.989" v="323" actId="1076"/>
        <pc:sldMkLst>
          <pc:docMk/>
          <pc:sldMk cId="2687336045" sldId="670"/>
        </pc:sldMkLst>
        <pc:spChg chg="mod">
          <ac:chgData name="Siegbert Rudolph" userId="2af4d44886c067cc" providerId="LiveId" clId="{71B36BD3-98D8-4DB5-A80A-8414ECB222E7}" dt="2024-03-26T16:09:52.989" v="323" actId="1076"/>
          <ac:spMkLst>
            <pc:docMk/>
            <pc:sldMk cId="2687336045" sldId="670"/>
            <ac:spMk id="2" creationId="{50B60137-A357-9922-6845-55F75390BE90}"/>
          </ac:spMkLst>
        </pc:spChg>
        <pc:spChg chg="del mod">
          <ac:chgData name="Siegbert Rudolph" userId="2af4d44886c067cc" providerId="LiveId" clId="{71B36BD3-98D8-4DB5-A80A-8414ECB222E7}" dt="2022-09-23T17:32:04.489" v="138" actId="478"/>
          <ac:spMkLst>
            <pc:docMk/>
            <pc:sldMk cId="2687336045" sldId="670"/>
            <ac:spMk id="2" creationId="{BC316376-6B2B-0E46-CCED-6F64F51BB323}"/>
          </ac:spMkLst>
        </pc:spChg>
        <pc:spChg chg="del">
          <ac:chgData name="Siegbert Rudolph" userId="2af4d44886c067cc" providerId="LiveId" clId="{71B36BD3-98D8-4DB5-A80A-8414ECB222E7}" dt="2023-08-18T15:30:01.789" v="228" actId="478"/>
          <ac:spMkLst>
            <pc:docMk/>
            <pc:sldMk cId="2687336045" sldId="670"/>
            <ac:spMk id="2" creationId="{C57B2501-786D-7880-FF96-FBCF74EAA7C9}"/>
          </ac:spMkLst>
        </pc:spChg>
        <pc:spChg chg="del">
          <ac:chgData name="Siegbert Rudolph" userId="2af4d44886c067cc" providerId="LiveId" clId="{71B36BD3-98D8-4DB5-A80A-8414ECB222E7}" dt="2022-09-20T17:28:48.505" v="48" actId="478"/>
          <ac:spMkLst>
            <pc:docMk/>
            <pc:sldMk cId="2687336045" sldId="670"/>
            <ac:spMk id="3" creationId="{61B5DF71-0D36-A5F7-DB76-794E12F1C717}"/>
          </ac:spMkLst>
        </pc:spChg>
        <pc:spChg chg="mod">
          <ac:chgData name="Siegbert Rudolph" userId="2af4d44886c067cc" providerId="LiveId" clId="{71B36BD3-98D8-4DB5-A80A-8414ECB222E7}" dt="2022-09-23T17:32:04.489" v="143" actId="1076"/>
          <ac:spMkLst>
            <pc:docMk/>
            <pc:sldMk cId="2687336045" sldId="670"/>
            <ac:spMk id="3" creationId="{D6A56E0D-8641-9121-CFC0-0D90E7FB211A}"/>
          </ac:spMkLst>
        </pc:spChg>
        <pc:spChg chg="del mod">
          <ac:chgData name="Siegbert Rudolph" userId="2af4d44886c067cc" providerId="LiveId" clId="{71B36BD3-98D8-4DB5-A80A-8414ECB222E7}" dt="2024-03-26T16:09:52.973" v="318" actId="478"/>
          <ac:spMkLst>
            <pc:docMk/>
            <pc:sldMk cId="2687336045" sldId="670"/>
            <ac:spMk id="3" creationId="{FFAE6BE7-BC4E-E1A6-319C-9C9911AB9FF5}"/>
          </ac:spMkLst>
        </pc:spChg>
      </pc:sldChg>
      <pc:sldChg chg="delSp modSp mod">
        <pc:chgData name="Siegbert Rudolph" userId="2af4d44886c067cc" providerId="LiveId" clId="{71B36BD3-98D8-4DB5-A80A-8414ECB222E7}" dt="2024-03-26T16:09:52.989" v="335" actId="1076"/>
        <pc:sldMkLst>
          <pc:docMk/>
          <pc:sldMk cId="1547391153" sldId="671"/>
        </pc:sldMkLst>
        <pc:spChg chg="mod">
          <ac:chgData name="Siegbert Rudolph" userId="2af4d44886c067cc" providerId="LiveId" clId="{71B36BD3-98D8-4DB5-A80A-8414ECB222E7}" dt="2024-03-26T16:09:52.989" v="335" actId="1076"/>
          <ac:spMkLst>
            <pc:docMk/>
            <pc:sldMk cId="1547391153" sldId="671"/>
            <ac:spMk id="2" creationId="{4DBB4205-7780-7CDB-6A8B-03F963732855}"/>
          </ac:spMkLst>
        </pc:spChg>
        <pc:spChg chg="del">
          <ac:chgData name="Siegbert Rudolph" userId="2af4d44886c067cc" providerId="LiveId" clId="{71B36BD3-98D8-4DB5-A80A-8414ECB222E7}" dt="2023-08-18T15:30:01.799" v="240" actId="478"/>
          <ac:spMkLst>
            <pc:docMk/>
            <pc:sldMk cId="1547391153" sldId="671"/>
            <ac:spMk id="2" creationId="{E81A2467-72B4-5B28-F938-8B4DCC065B75}"/>
          </ac:spMkLst>
        </pc:spChg>
        <pc:spChg chg="del mod">
          <ac:chgData name="Siegbert Rudolph" userId="2af4d44886c067cc" providerId="LiveId" clId="{71B36BD3-98D8-4DB5-A80A-8414ECB222E7}" dt="2022-09-23T17:32:04.489" v="150" actId="478"/>
          <ac:spMkLst>
            <pc:docMk/>
            <pc:sldMk cId="1547391153" sldId="671"/>
            <ac:spMk id="2" creationId="{EAC28D94-6DFB-68FD-4F1D-7A23F2C36F47}"/>
          </ac:spMkLst>
        </pc:spChg>
        <pc:spChg chg="del mod">
          <ac:chgData name="Siegbert Rudolph" userId="2af4d44886c067cc" providerId="LiveId" clId="{71B36BD3-98D8-4DB5-A80A-8414ECB222E7}" dt="2024-03-26T16:09:52.989" v="330" actId="478"/>
          <ac:spMkLst>
            <pc:docMk/>
            <pc:sldMk cId="1547391153" sldId="671"/>
            <ac:spMk id="3" creationId="{17B98C1E-3A74-BB09-8D80-92747DFECC84}"/>
          </ac:spMkLst>
        </pc:spChg>
        <pc:spChg chg="mod">
          <ac:chgData name="Siegbert Rudolph" userId="2af4d44886c067cc" providerId="LiveId" clId="{71B36BD3-98D8-4DB5-A80A-8414ECB222E7}" dt="2022-09-23T17:32:04.489" v="155" actId="1076"/>
          <ac:spMkLst>
            <pc:docMk/>
            <pc:sldMk cId="1547391153" sldId="671"/>
            <ac:spMk id="3" creationId="{46011EA1-70AB-D1BE-177F-F0E455E435E5}"/>
          </ac:spMkLst>
        </pc:spChg>
        <pc:spChg chg="del">
          <ac:chgData name="Siegbert Rudolph" userId="2af4d44886c067cc" providerId="LiveId" clId="{71B36BD3-98D8-4DB5-A80A-8414ECB222E7}" dt="2022-09-20T17:28:48.521" v="60" actId="478"/>
          <ac:spMkLst>
            <pc:docMk/>
            <pc:sldMk cId="1547391153" sldId="671"/>
            <ac:spMk id="3" creationId="{67A5EF1A-3311-0BC3-41C5-B2B51CC2E1E2}"/>
          </ac:spMkLst>
        </pc:spChg>
      </pc:sldChg>
      <pc:sldChg chg="delSp modSp mod">
        <pc:chgData name="Siegbert Rudolph" userId="2af4d44886c067cc" providerId="LiveId" clId="{71B36BD3-98D8-4DB5-A80A-8414ECB222E7}" dt="2024-03-26T16:09:53.004" v="347" actId="1076"/>
        <pc:sldMkLst>
          <pc:docMk/>
          <pc:sldMk cId="2802952006" sldId="672"/>
        </pc:sldMkLst>
        <pc:spChg chg="del">
          <ac:chgData name="Siegbert Rudolph" userId="2af4d44886c067cc" providerId="LiveId" clId="{71B36BD3-98D8-4DB5-A80A-8414ECB222E7}" dt="2023-08-18T15:30:01.809" v="252" actId="478"/>
          <ac:spMkLst>
            <pc:docMk/>
            <pc:sldMk cId="2802952006" sldId="672"/>
            <ac:spMk id="2" creationId="{2BDAEB90-ABBD-23B3-76E9-17B9C2906CBC}"/>
          </ac:spMkLst>
        </pc:spChg>
        <pc:spChg chg="mod">
          <ac:chgData name="Siegbert Rudolph" userId="2af4d44886c067cc" providerId="LiveId" clId="{71B36BD3-98D8-4DB5-A80A-8414ECB222E7}" dt="2024-03-26T16:09:53.004" v="347" actId="1076"/>
          <ac:spMkLst>
            <pc:docMk/>
            <pc:sldMk cId="2802952006" sldId="672"/>
            <ac:spMk id="2" creationId="{2FF7BE75-79FD-E506-1C76-DEFBEFC9CC4C}"/>
          </ac:spMkLst>
        </pc:spChg>
        <pc:spChg chg="del mod">
          <ac:chgData name="Siegbert Rudolph" userId="2af4d44886c067cc" providerId="LiveId" clId="{71B36BD3-98D8-4DB5-A80A-8414ECB222E7}" dt="2022-09-23T17:32:04.505" v="162" actId="478"/>
          <ac:spMkLst>
            <pc:docMk/>
            <pc:sldMk cId="2802952006" sldId="672"/>
            <ac:spMk id="2" creationId="{4C3550D5-3B13-DFC0-BFFF-C7BE19F491DF}"/>
          </ac:spMkLst>
        </pc:spChg>
        <pc:spChg chg="mod">
          <ac:chgData name="Siegbert Rudolph" userId="2af4d44886c067cc" providerId="LiveId" clId="{71B36BD3-98D8-4DB5-A80A-8414ECB222E7}" dt="2022-09-23T17:32:04.511" v="167" actId="1076"/>
          <ac:spMkLst>
            <pc:docMk/>
            <pc:sldMk cId="2802952006" sldId="672"/>
            <ac:spMk id="3" creationId="{6D088408-7179-6F2C-E7D2-93F57FB6A8AB}"/>
          </ac:spMkLst>
        </pc:spChg>
        <pc:spChg chg="del mod">
          <ac:chgData name="Siegbert Rudolph" userId="2af4d44886c067cc" providerId="LiveId" clId="{71B36BD3-98D8-4DB5-A80A-8414ECB222E7}" dt="2024-03-26T16:09:53.004" v="342" actId="478"/>
          <ac:spMkLst>
            <pc:docMk/>
            <pc:sldMk cId="2802952006" sldId="672"/>
            <ac:spMk id="3" creationId="{928312CC-EF58-0B0D-5692-A70523614583}"/>
          </ac:spMkLst>
        </pc:spChg>
        <pc:spChg chg="del">
          <ac:chgData name="Siegbert Rudolph" userId="2af4d44886c067cc" providerId="LiveId" clId="{71B36BD3-98D8-4DB5-A80A-8414ECB222E7}" dt="2022-09-20T17:28:48.521" v="72" actId="478"/>
          <ac:spMkLst>
            <pc:docMk/>
            <pc:sldMk cId="2802952006" sldId="672"/>
            <ac:spMk id="3" creationId="{E5A269EA-8CCC-CA11-A436-D384788C6A7C}"/>
          </ac:spMkLst>
        </pc:spChg>
      </pc:sldChg>
    </pc:docChg>
  </pc:docChgLst>
  <pc:docChgLst>
    <pc:chgData name="Siegbert Rudolph" userId="2af4d44886c067cc" providerId="LiveId" clId="{2261DB7C-DED4-4DF4-8E5A-7CA341F2278E}"/>
    <pc:docChg chg="custSel modSld">
      <pc:chgData name="Siegbert Rudolph" userId="2af4d44886c067cc" providerId="LiveId" clId="{2261DB7C-DED4-4DF4-8E5A-7CA341F2278E}" dt="2022-07-08T16:17:05.825" v="89" actId="1076"/>
      <pc:docMkLst>
        <pc:docMk/>
      </pc:docMkLst>
      <pc:sldChg chg="delSp modSp mod">
        <pc:chgData name="Siegbert Rudolph" userId="2af4d44886c067cc" providerId="LiveId" clId="{2261DB7C-DED4-4DF4-8E5A-7CA341F2278E}" dt="2022-07-08T16:17:05.747" v="5" actId="1076"/>
        <pc:sldMkLst>
          <pc:docMk/>
          <pc:sldMk cId="0" sldId="444"/>
        </pc:sldMkLst>
        <pc:spChg chg="del">
          <ac:chgData name="Siegbert Rudolph" userId="2af4d44886c067cc" providerId="LiveId" clId="{2261DB7C-DED4-4DF4-8E5A-7CA341F2278E}" dt="2022-07-08T16:17:05.747" v="0" actId="478"/>
          <ac:spMkLst>
            <pc:docMk/>
            <pc:sldMk cId="0" sldId="444"/>
            <ac:spMk id="2" creationId="{301AF6CB-9473-4AA8-99D9-78FB996FCED7}"/>
          </ac:spMkLst>
        </pc:spChg>
        <pc:spChg chg="mod">
          <ac:chgData name="Siegbert Rudolph" userId="2af4d44886c067cc" providerId="LiveId" clId="{2261DB7C-DED4-4DF4-8E5A-7CA341F2278E}" dt="2022-07-08T16:17:05.747" v="5" actId="1076"/>
          <ac:spMkLst>
            <pc:docMk/>
            <pc:sldMk cId="0" sldId="444"/>
            <ac:spMk id="3" creationId="{7E887D28-E162-EAFC-6165-15985DBF7478}"/>
          </ac:spMkLst>
        </pc:spChg>
      </pc:sldChg>
      <pc:sldChg chg="delSp modSp mod">
        <pc:chgData name="Siegbert Rudolph" userId="2af4d44886c067cc" providerId="LiveId" clId="{2261DB7C-DED4-4DF4-8E5A-7CA341F2278E}" dt="2022-07-08T16:17:05.825" v="89" actId="1076"/>
        <pc:sldMkLst>
          <pc:docMk/>
          <pc:sldMk cId="1647492060" sldId="607"/>
        </pc:sldMkLst>
        <pc:spChg chg="del">
          <ac:chgData name="Siegbert Rudolph" userId="2af4d44886c067cc" providerId="LiveId" clId="{2261DB7C-DED4-4DF4-8E5A-7CA341F2278E}" dt="2022-07-08T16:17:05.825" v="84" actId="478"/>
          <ac:spMkLst>
            <pc:docMk/>
            <pc:sldMk cId="1647492060" sldId="607"/>
            <ac:spMk id="2" creationId="{E2E742DA-723F-4D82-981D-7061B4335D13}"/>
          </ac:spMkLst>
        </pc:spChg>
        <pc:spChg chg="mod">
          <ac:chgData name="Siegbert Rudolph" userId="2af4d44886c067cc" providerId="LiveId" clId="{2261DB7C-DED4-4DF4-8E5A-7CA341F2278E}" dt="2022-07-08T16:17:05.825" v="89" actId="1076"/>
          <ac:spMkLst>
            <pc:docMk/>
            <pc:sldMk cId="1647492060" sldId="607"/>
            <ac:spMk id="5" creationId="{7691FA3B-9314-BE1D-5CFA-B40CBBC56E08}"/>
          </ac:spMkLst>
        </pc:spChg>
      </pc:sldChg>
      <pc:sldChg chg="delSp modSp mod">
        <pc:chgData name="Siegbert Rudolph" userId="2af4d44886c067cc" providerId="LiveId" clId="{2261DB7C-DED4-4DF4-8E5A-7CA341F2278E}" dt="2022-07-08T16:17:05.825" v="83" actId="1076"/>
        <pc:sldMkLst>
          <pc:docMk/>
          <pc:sldMk cId="2656371143" sldId="652"/>
        </pc:sldMkLst>
        <pc:spChg chg="del">
          <ac:chgData name="Siegbert Rudolph" userId="2af4d44886c067cc" providerId="LiveId" clId="{2261DB7C-DED4-4DF4-8E5A-7CA341F2278E}" dt="2022-07-08T16:17:05.825" v="78" actId="478"/>
          <ac:spMkLst>
            <pc:docMk/>
            <pc:sldMk cId="2656371143" sldId="652"/>
            <ac:spMk id="2" creationId="{265510A9-BA5B-4E8E-AA28-88EBF57B61B1}"/>
          </ac:spMkLst>
        </pc:spChg>
        <pc:spChg chg="mod">
          <ac:chgData name="Siegbert Rudolph" userId="2af4d44886c067cc" providerId="LiveId" clId="{2261DB7C-DED4-4DF4-8E5A-7CA341F2278E}" dt="2022-07-08T16:17:05.825" v="83" actId="1076"/>
          <ac:spMkLst>
            <pc:docMk/>
            <pc:sldMk cId="2656371143" sldId="652"/>
            <ac:spMk id="3" creationId="{FB7694E3-9EC9-DD0D-B158-1063A2F36453}"/>
          </ac:spMkLst>
        </pc:spChg>
      </pc:sldChg>
      <pc:sldChg chg="delSp modSp mod">
        <pc:chgData name="Siegbert Rudolph" userId="2af4d44886c067cc" providerId="LiveId" clId="{2261DB7C-DED4-4DF4-8E5A-7CA341F2278E}" dt="2022-07-08T16:17:05.762" v="11" actId="1076"/>
        <pc:sldMkLst>
          <pc:docMk/>
          <pc:sldMk cId="2101185076" sldId="657"/>
        </pc:sldMkLst>
        <pc:spChg chg="del">
          <ac:chgData name="Siegbert Rudolph" userId="2af4d44886c067cc" providerId="LiveId" clId="{2261DB7C-DED4-4DF4-8E5A-7CA341F2278E}" dt="2022-07-08T16:17:05.747" v="6" actId="478"/>
          <ac:spMkLst>
            <pc:docMk/>
            <pc:sldMk cId="2101185076" sldId="657"/>
            <ac:spMk id="2" creationId="{FA2AA323-13DE-4F02-9F4F-7FC00EFDB8F7}"/>
          </ac:spMkLst>
        </pc:spChg>
        <pc:spChg chg="mod">
          <ac:chgData name="Siegbert Rudolph" userId="2af4d44886c067cc" providerId="LiveId" clId="{2261DB7C-DED4-4DF4-8E5A-7CA341F2278E}" dt="2022-07-08T16:17:05.762" v="11" actId="1076"/>
          <ac:spMkLst>
            <pc:docMk/>
            <pc:sldMk cId="2101185076" sldId="657"/>
            <ac:spMk id="3" creationId="{DF6E6A2F-4C69-0B85-8BE6-D012AD483174}"/>
          </ac:spMkLst>
        </pc:spChg>
      </pc:sldChg>
      <pc:sldChg chg="delSp modSp mod">
        <pc:chgData name="Siegbert Rudolph" userId="2af4d44886c067cc" providerId="LiveId" clId="{2261DB7C-DED4-4DF4-8E5A-7CA341F2278E}" dt="2022-07-08T16:17:05.762" v="23" actId="1076"/>
        <pc:sldMkLst>
          <pc:docMk/>
          <pc:sldMk cId="1989435223" sldId="658"/>
        </pc:sldMkLst>
        <pc:spChg chg="del">
          <ac:chgData name="Siegbert Rudolph" userId="2af4d44886c067cc" providerId="LiveId" clId="{2261DB7C-DED4-4DF4-8E5A-7CA341F2278E}" dt="2022-07-08T16:17:05.762" v="18" actId="478"/>
          <ac:spMkLst>
            <pc:docMk/>
            <pc:sldMk cId="1989435223" sldId="658"/>
            <ac:spMk id="2" creationId="{75FC5080-6200-4FDA-9B24-FC30452E3E57}"/>
          </ac:spMkLst>
        </pc:spChg>
        <pc:spChg chg="mod">
          <ac:chgData name="Siegbert Rudolph" userId="2af4d44886c067cc" providerId="LiveId" clId="{2261DB7C-DED4-4DF4-8E5A-7CA341F2278E}" dt="2022-07-08T16:17:05.762" v="23" actId="1076"/>
          <ac:spMkLst>
            <pc:docMk/>
            <pc:sldMk cId="1989435223" sldId="658"/>
            <ac:spMk id="3" creationId="{21D73958-45CA-62EF-FB43-1188BE2501EF}"/>
          </ac:spMkLst>
        </pc:spChg>
      </pc:sldChg>
      <pc:sldChg chg="delSp modSp mod">
        <pc:chgData name="Siegbert Rudolph" userId="2af4d44886c067cc" providerId="LiveId" clId="{2261DB7C-DED4-4DF4-8E5A-7CA341F2278E}" dt="2022-07-08T16:17:05.778" v="35" actId="1076"/>
        <pc:sldMkLst>
          <pc:docMk/>
          <pc:sldMk cId="1626654176" sldId="659"/>
        </pc:sldMkLst>
        <pc:spChg chg="del">
          <ac:chgData name="Siegbert Rudolph" userId="2af4d44886c067cc" providerId="LiveId" clId="{2261DB7C-DED4-4DF4-8E5A-7CA341F2278E}" dt="2022-07-08T16:17:05.762" v="30" actId="478"/>
          <ac:spMkLst>
            <pc:docMk/>
            <pc:sldMk cId="1626654176" sldId="659"/>
            <ac:spMk id="2" creationId="{B2785D39-30DA-43D0-BE14-62E0FC1AC2CA}"/>
          </ac:spMkLst>
        </pc:spChg>
        <pc:spChg chg="mod">
          <ac:chgData name="Siegbert Rudolph" userId="2af4d44886c067cc" providerId="LiveId" clId="{2261DB7C-DED4-4DF4-8E5A-7CA341F2278E}" dt="2022-07-08T16:17:05.778" v="35" actId="1076"/>
          <ac:spMkLst>
            <pc:docMk/>
            <pc:sldMk cId="1626654176" sldId="659"/>
            <ac:spMk id="3" creationId="{5DD0F04E-1CC5-5DE2-1516-B58B93639C9D}"/>
          </ac:spMkLst>
        </pc:spChg>
      </pc:sldChg>
      <pc:sldChg chg="delSp modSp mod">
        <pc:chgData name="Siegbert Rudolph" userId="2af4d44886c067cc" providerId="LiveId" clId="{2261DB7C-DED4-4DF4-8E5A-7CA341F2278E}" dt="2022-07-08T16:17:05.793" v="47" actId="1076"/>
        <pc:sldMkLst>
          <pc:docMk/>
          <pc:sldMk cId="1665988343" sldId="660"/>
        </pc:sldMkLst>
        <pc:spChg chg="del">
          <ac:chgData name="Siegbert Rudolph" userId="2af4d44886c067cc" providerId="LiveId" clId="{2261DB7C-DED4-4DF4-8E5A-7CA341F2278E}" dt="2022-07-08T16:17:05.778" v="42" actId="478"/>
          <ac:spMkLst>
            <pc:docMk/>
            <pc:sldMk cId="1665988343" sldId="660"/>
            <ac:spMk id="2" creationId="{235B710C-2FE4-45D1-A030-8DA1E0937E34}"/>
          </ac:spMkLst>
        </pc:spChg>
        <pc:spChg chg="mod">
          <ac:chgData name="Siegbert Rudolph" userId="2af4d44886c067cc" providerId="LiveId" clId="{2261DB7C-DED4-4DF4-8E5A-7CA341F2278E}" dt="2022-07-08T16:17:05.793" v="47" actId="1076"/>
          <ac:spMkLst>
            <pc:docMk/>
            <pc:sldMk cId="1665988343" sldId="660"/>
            <ac:spMk id="3" creationId="{6104DB0F-B7A6-6E95-5E9B-E44EDF6082C8}"/>
          </ac:spMkLst>
        </pc:spChg>
      </pc:sldChg>
      <pc:sldChg chg="delSp modSp mod">
        <pc:chgData name="Siegbert Rudolph" userId="2af4d44886c067cc" providerId="LiveId" clId="{2261DB7C-DED4-4DF4-8E5A-7CA341F2278E}" dt="2022-07-08T16:17:05.793" v="59" actId="1076"/>
        <pc:sldMkLst>
          <pc:docMk/>
          <pc:sldMk cId="2189345215" sldId="665"/>
        </pc:sldMkLst>
        <pc:spChg chg="del">
          <ac:chgData name="Siegbert Rudolph" userId="2af4d44886c067cc" providerId="LiveId" clId="{2261DB7C-DED4-4DF4-8E5A-7CA341F2278E}" dt="2022-07-08T16:17:05.793" v="54" actId="478"/>
          <ac:spMkLst>
            <pc:docMk/>
            <pc:sldMk cId="2189345215" sldId="665"/>
            <ac:spMk id="2" creationId="{04CD52A4-F465-4C95-B313-E528A6542211}"/>
          </ac:spMkLst>
        </pc:spChg>
        <pc:spChg chg="mod">
          <ac:chgData name="Siegbert Rudolph" userId="2af4d44886c067cc" providerId="LiveId" clId="{2261DB7C-DED4-4DF4-8E5A-7CA341F2278E}" dt="2022-07-08T16:17:05.793" v="59" actId="1076"/>
          <ac:spMkLst>
            <pc:docMk/>
            <pc:sldMk cId="2189345215" sldId="665"/>
            <ac:spMk id="3" creationId="{854167B0-241C-503D-4F81-4963ECB262F2}"/>
          </ac:spMkLst>
        </pc:spChg>
      </pc:sldChg>
      <pc:sldChg chg="delSp modSp mod">
        <pc:chgData name="Siegbert Rudolph" userId="2af4d44886c067cc" providerId="LiveId" clId="{2261DB7C-DED4-4DF4-8E5A-7CA341F2278E}" dt="2022-07-08T16:17:05.809" v="71" actId="1076"/>
        <pc:sldMkLst>
          <pc:docMk/>
          <pc:sldMk cId="2261862013" sldId="666"/>
        </pc:sldMkLst>
        <pc:spChg chg="del">
          <ac:chgData name="Siegbert Rudolph" userId="2af4d44886c067cc" providerId="LiveId" clId="{2261DB7C-DED4-4DF4-8E5A-7CA341F2278E}" dt="2022-07-08T16:17:05.809" v="66" actId="478"/>
          <ac:spMkLst>
            <pc:docMk/>
            <pc:sldMk cId="2261862013" sldId="666"/>
            <ac:spMk id="2" creationId="{C015E571-2FEB-4053-ABDA-476327DA331A}"/>
          </ac:spMkLst>
        </pc:spChg>
        <pc:spChg chg="mod">
          <ac:chgData name="Siegbert Rudolph" userId="2af4d44886c067cc" providerId="LiveId" clId="{2261DB7C-DED4-4DF4-8E5A-7CA341F2278E}" dt="2022-07-08T16:17:05.809" v="71" actId="1076"/>
          <ac:spMkLst>
            <pc:docMk/>
            <pc:sldMk cId="2261862013" sldId="666"/>
            <ac:spMk id="3" creationId="{AB63E383-3DCC-05D1-5FE9-A6488203C6F7}"/>
          </ac:spMkLst>
        </pc:spChg>
      </pc:sldChg>
      <pc:sldChg chg="delSp modSp mod">
        <pc:chgData name="Siegbert Rudolph" userId="2af4d44886c067cc" providerId="LiveId" clId="{2261DB7C-DED4-4DF4-8E5A-7CA341F2278E}" dt="2022-07-08T16:17:05.762" v="17" actId="1076"/>
        <pc:sldMkLst>
          <pc:docMk/>
          <pc:sldMk cId="540583706" sldId="667"/>
        </pc:sldMkLst>
        <pc:spChg chg="del">
          <ac:chgData name="Siegbert Rudolph" userId="2af4d44886c067cc" providerId="LiveId" clId="{2261DB7C-DED4-4DF4-8E5A-7CA341F2278E}" dt="2022-07-08T16:17:05.762" v="12" actId="478"/>
          <ac:spMkLst>
            <pc:docMk/>
            <pc:sldMk cId="540583706" sldId="667"/>
            <ac:spMk id="2" creationId="{BE3BDFF7-E74E-42ED-B912-AF0785D06D6D}"/>
          </ac:spMkLst>
        </pc:spChg>
        <pc:spChg chg="mod">
          <ac:chgData name="Siegbert Rudolph" userId="2af4d44886c067cc" providerId="LiveId" clId="{2261DB7C-DED4-4DF4-8E5A-7CA341F2278E}" dt="2022-07-08T16:17:05.762" v="17" actId="1076"/>
          <ac:spMkLst>
            <pc:docMk/>
            <pc:sldMk cId="540583706" sldId="667"/>
            <ac:spMk id="3" creationId="{2A437FB3-FCB2-4AD3-5223-E6F16ABC9A2B}"/>
          </ac:spMkLst>
        </pc:spChg>
      </pc:sldChg>
      <pc:sldChg chg="delSp modSp mod">
        <pc:chgData name="Siegbert Rudolph" userId="2af4d44886c067cc" providerId="LiveId" clId="{2261DB7C-DED4-4DF4-8E5A-7CA341F2278E}" dt="2022-07-08T16:17:05.762" v="29" actId="1076"/>
        <pc:sldMkLst>
          <pc:docMk/>
          <pc:sldMk cId="4035054175" sldId="668"/>
        </pc:sldMkLst>
        <pc:spChg chg="del">
          <ac:chgData name="Siegbert Rudolph" userId="2af4d44886c067cc" providerId="LiveId" clId="{2261DB7C-DED4-4DF4-8E5A-7CA341F2278E}" dt="2022-07-08T16:17:05.762" v="24" actId="478"/>
          <ac:spMkLst>
            <pc:docMk/>
            <pc:sldMk cId="4035054175" sldId="668"/>
            <ac:spMk id="2" creationId="{13EDFA2D-B77F-46F9-9AFC-02DF72611798}"/>
          </ac:spMkLst>
        </pc:spChg>
        <pc:spChg chg="mod">
          <ac:chgData name="Siegbert Rudolph" userId="2af4d44886c067cc" providerId="LiveId" clId="{2261DB7C-DED4-4DF4-8E5A-7CA341F2278E}" dt="2022-07-08T16:17:05.762" v="29" actId="1076"/>
          <ac:spMkLst>
            <pc:docMk/>
            <pc:sldMk cId="4035054175" sldId="668"/>
            <ac:spMk id="3" creationId="{4FA03783-6FFD-E587-2055-7A5D90C2E28F}"/>
          </ac:spMkLst>
        </pc:spChg>
      </pc:sldChg>
      <pc:sldChg chg="delSp modSp mod">
        <pc:chgData name="Siegbert Rudolph" userId="2af4d44886c067cc" providerId="LiveId" clId="{2261DB7C-DED4-4DF4-8E5A-7CA341F2278E}" dt="2022-07-08T16:17:05.778" v="41" actId="1076"/>
        <pc:sldMkLst>
          <pc:docMk/>
          <pc:sldMk cId="794079402" sldId="669"/>
        </pc:sldMkLst>
        <pc:spChg chg="del">
          <ac:chgData name="Siegbert Rudolph" userId="2af4d44886c067cc" providerId="LiveId" clId="{2261DB7C-DED4-4DF4-8E5A-7CA341F2278E}" dt="2022-07-08T16:17:05.778" v="36" actId="478"/>
          <ac:spMkLst>
            <pc:docMk/>
            <pc:sldMk cId="794079402" sldId="669"/>
            <ac:spMk id="2" creationId="{E2F40818-22BE-4E1A-AF78-1735BCE9785A}"/>
          </ac:spMkLst>
        </pc:spChg>
        <pc:spChg chg="mod">
          <ac:chgData name="Siegbert Rudolph" userId="2af4d44886c067cc" providerId="LiveId" clId="{2261DB7C-DED4-4DF4-8E5A-7CA341F2278E}" dt="2022-07-08T16:17:05.778" v="41" actId="1076"/>
          <ac:spMkLst>
            <pc:docMk/>
            <pc:sldMk cId="794079402" sldId="669"/>
            <ac:spMk id="3" creationId="{AEA47F0B-BA95-46D4-9EDB-D450580738A1}"/>
          </ac:spMkLst>
        </pc:spChg>
      </pc:sldChg>
      <pc:sldChg chg="delSp modSp mod">
        <pc:chgData name="Siegbert Rudolph" userId="2af4d44886c067cc" providerId="LiveId" clId="{2261DB7C-DED4-4DF4-8E5A-7CA341F2278E}" dt="2022-07-08T16:17:05.793" v="53" actId="1076"/>
        <pc:sldMkLst>
          <pc:docMk/>
          <pc:sldMk cId="2687336045" sldId="670"/>
        </pc:sldMkLst>
        <pc:spChg chg="del">
          <ac:chgData name="Siegbert Rudolph" userId="2af4d44886c067cc" providerId="LiveId" clId="{2261DB7C-DED4-4DF4-8E5A-7CA341F2278E}" dt="2022-07-08T16:17:05.793" v="48" actId="478"/>
          <ac:spMkLst>
            <pc:docMk/>
            <pc:sldMk cId="2687336045" sldId="670"/>
            <ac:spMk id="2" creationId="{1A3C841A-FBCD-40EF-95B2-CDB16904CD00}"/>
          </ac:spMkLst>
        </pc:spChg>
        <pc:spChg chg="mod">
          <ac:chgData name="Siegbert Rudolph" userId="2af4d44886c067cc" providerId="LiveId" clId="{2261DB7C-DED4-4DF4-8E5A-7CA341F2278E}" dt="2022-07-08T16:17:05.793" v="53" actId="1076"/>
          <ac:spMkLst>
            <pc:docMk/>
            <pc:sldMk cId="2687336045" sldId="670"/>
            <ac:spMk id="3" creationId="{61B5DF71-0D36-A5F7-DB76-794E12F1C717}"/>
          </ac:spMkLst>
        </pc:spChg>
      </pc:sldChg>
      <pc:sldChg chg="delSp modSp mod">
        <pc:chgData name="Siegbert Rudolph" userId="2af4d44886c067cc" providerId="LiveId" clId="{2261DB7C-DED4-4DF4-8E5A-7CA341F2278E}" dt="2022-07-08T16:17:05.809" v="65" actId="1076"/>
        <pc:sldMkLst>
          <pc:docMk/>
          <pc:sldMk cId="1547391153" sldId="671"/>
        </pc:sldMkLst>
        <pc:spChg chg="del">
          <ac:chgData name="Siegbert Rudolph" userId="2af4d44886c067cc" providerId="LiveId" clId="{2261DB7C-DED4-4DF4-8E5A-7CA341F2278E}" dt="2022-07-08T16:17:05.793" v="60" actId="478"/>
          <ac:spMkLst>
            <pc:docMk/>
            <pc:sldMk cId="1547391153" sldId="671"/>
            <ac:spMk id="2" creationId="{F94F1E21-71D2-4733-B27F-690BE02F120D}"/>
          </ac:spMkLst>
        </pc:spChg>
        <pc:spChg chg="mod">
          <ac:chgData name="Siegbert Rudolph" userId="2af4d44886c067cc" providerId="LiveId" clId="{2261DB7C-DED4-4DF4-8E5A-7CA341F2278E}" dt="2022-07-08T16:17:05.809" v="65" actId="1076"/>
          <ac:spMkLst>
            <pc:docMk/>
            <pc:sldMk cId="1547391153" sldId="671"/>
            <ac:spMk id="3" creationId="{67A5EF1A-3311-0BC3-41C5-B2B51CC2E1E2}"/>
          </ac:spMkLst>
        </pc:spChg>
      </pc:sldChg>
      <pc:sldChg chg="delSp modSp mod">
        <pc:chgData name="Siegbert Rudolph" userId="2af4d44886c067cc" providerId="LiveId" clId="{2261DB7C-DED4-4DF4-8E5A-7CA341F2278E}" dt="2022-07-08T16:17:05.825" v="77" actId="1076"/>
        <pc:sldMkLst>
          <pc:docMk/>
          <pc:sldMk cId="2802952006" sldId="672"/>
        </pc:sldMkLst>
        <pc:spChg chg="del">
          <ac:chgData name="Siegbert Rudolph" userId="2af4d44886c067cc" providerId="LiveId" clId="{2261DB7C-DED4-4DF4-8E5A-7CA341F2278E}" dt="2022-07-08T16:17:05.809" v="72" actId="478"/>
          <ac:spMkLst>
            <pc:docMk/>
            <pc:sldMk cId="2802952006" sldId="672"/>
            <ac:spMk id="2" creationId="{234904F4-A518-4C2F-BBFD-8EA4094EA9FF}"/>
          </ac:spMkLst>
        </pc:spChg>
        <pc:spChg chg="mod">
          <ac:chgData name="Siegbert Rudolph" userId="2af4d44886c067cc" providerId="LiveId" clId="{2261DB7C-DED4-4DF4-8E5A-7CA341F2278E}" dt="2022-07-08T16:17:05.825" v="77" actId="1076"/>
          <ac:spMkLst>
            <pc:docMk/>
            <pc:sldMk cId="2802952006" sldId="672"/>
            <ac:spMk id="3" creationId="{E5A269EA-8CCC-CA11-A436-D384788C6A7C}"/>
          </ac:spMkLst>
        </pc:spChg>
      </pc:sldChg>
    </pc:docChg>
  </pc:docChgLst>
  <pc:docChgLst>
    <pc:chgData name="Siegbert Rudolph" userId="2af4d44886c067cc" providerId="LiveId" clId="{D9F357D8-A705-4BF8-B519-C75EA2640528}"/>
    <pc:docChg chg="custSel modSld">
      <pc:chgData name="Siegbert Rudolph" userId="2af4d44886c067cc" providerId="LiveId" clId="{D9F357D8-A705-4BF8-B519-C75EA2640528}" dt="2021-10-07T16:03:21.853" v="89" actId="1076"/>
      <pc:docMkLst>
        <pc:docMk/>
      </pc:docMkLst>
      <pc:sldChg chg="delSp modSp mod">
        <pc:chgData name="Siegbert Rudolph" userId="2af4d44886c067cc" providerId="LiveId" clId="{D9F357D8-A705-4BF8-B519-C75EA2640528}" dt="2021-10-07T16:03:21.759" v="5" actId="1076"/>
        <pc:sldMkLst>
          <pc:docMk/>
          <pc:sldMk cId="0" sldId="444"/>
        </pc:sldMkLst>
        <pc:spChg chg="mod">
          <ac:chgData name="Siegbert Rudolph" userId="2af4d44886c067cc" providerId="LiveId" clId="{D9F357D8-A705-4BF8-B519-C75EA2640528}" dt="2021-10-07T16:03:21.759" v="5" actId="1076"/>
          <ac:spMkLst>
            <pc:docMk/>
            <pc:sldMk cId="0" sldId="444"/>
            <ac:spMk id="2" creationId="{301AF6CB-9473-4AA8-99D9-78FB996FCED7}"/>
          </ac:spMkLst>
        </pc:spChg>
        <pc:spChg chg="del">
          <ac:chgData name="Siegbert Rudolph" userId="2af4d44886c067cc" providerId="LiveId" clId="{D9F357D8-A705-4BF8-B519-C75EA2640528}" dt="2021-10-07T16:03:21.759" v="0" actId="478"/>
          <ac:spMkLst>
            <pc:docMk/>
            <pc:sldMk cId="0" sldId="444"/>
            <ac:spMk id="3" creationId="{E1C368E0-A1D6-4A6C-89F1-F0B8643CDB7D}"/>
          </ac:spMkLst>
        </pc:spChg>
      </pc:sldChg>
      <pc:sldChg chg="delSp modSp mod">
        <pc:chgData name="Siegbert Rudolph" userId="2af4d44886c067cc" providerId="LiveId" clId="{D9F357D8-A705-4BF8-B519-C75EA2640528}" dt="2021-10-07T16:03:21.853" v="89" actId="1076"/>
        <pc:sldMkLst>
          <pc:docMk/>
          <pc:sldMk cId="1647492060" sldId="607"/>
        </pc:sldMkLst>
        <pc:spChg chg="mod">
          <ac:chgData name="Siegbert Rudolph" userId="2af4d44886c067cc" providerId="LiveId" clId="{D9F357D8-A705-4BF8-B519-C75EA2640528}" dt="2021-10-07T16:03:21.853" v="89" actId="1076"/>
          <ac:spMkLst>
            <pc:docMk/>
            <pc:sldMk cId="1647492060" sldId="607"/>
            <ac:spMk id="2" creationId="{E2E742DA-723F-4D82-981D-7061B4335D13}"/>
          </ac:spMkLst>
        </pc:spChg>
        <pc:spChg chg="del">
          <ac:chgData name="Siegbert Rudolph" userId="2af4d44886c067cc" providerId="LiveId" clId="{D9F357D8-A705-4BF8-B519-C75EA2640528}" dt="2021-10-07T16:03:21.837" v="84" actId="478"/>
          <ac:spMkLst>
            <pc:docMk/>
            <pc:sldMk cId="1647492060" sldId="607"/>
            <ac:spMk id="5" creationId="{72A34999-A96C-48C2-B49F-19A828683020}"/>
          </ac:spMkLst>
        </pc:spChg>
      </pc:sldChg>
      <pc:sldChg chg="delSp modSp mod">
        <pc:chgData name="Siegbert Rudolph" userId="2af4d44886c067cc" providerId="LiveId" clId="{D9F357D8-A705-4BF8-B519-C75EA2640528}" dt="2021-10-07T16:03:21.837" v="83" actId="1076"/>
        <pc:sldMkLst>
          <pc:docMk/>
          <pc:sldMk cId="2656371143" sldId="652"/>
        </pc:sldMkLst>
        <pc:spChg chg="mod">
          <ac:chgData name="Siegbert Rudolph" userId="2af4d44886c067cc" providerId="LiveId" clId="{D9F357D8-A705-4BF8-B519-C75EA2640528}" dt="2021-10-07T16:03:21.837" v="83" actId="1076"/>
          <ac:spMkLst>
            <pc:docMk/>
            <pc:sldMk cId="2656371143" sldId="652"/>
            <ac:spMk id="2" creationId="{265510A9-BA5B-4E8E-AA28-88EBF57B61B1}"/>
          </ac:spMkLst>
        </pc:spChg>
        <pc:spChg chg="del">
          <ac:chgData name="Siegbert Rudolph" userId="2af4d44886c067cc" providerId="LiveId" clId="{D9F357D8-A705-4BF8-B519-C75EA2640528}" dt="2021-10-07T16:03:21.837" v="78" actId="478"/>
          <ac:spMkLst>
            <pc:docMk/>
            <pc:sldMk cId="2656371143" sldId="652"/>
            <ac:spMk id="3" creationId="{7B8D1948-C6BA-4970-8B56-3D6B6B71C8C7}"/>
          </ac:spMkLst>
        </pc:spChg>
      </pc:sldChg>
      <pc:sldChg chg="delSp modSp mod">
        <pc:chgData name="Siegbert Rudolph" userId="2af4d44886c067cc" providerId="LiveId" clId="{D9F357D8-A705-4BF8-B519-C75EA2640528}" dt="2021-10-07T16:03:21.775" v="11" actId="1076"/>
        <pc:sldMkLst>
          <pc:docMk/>
          <pc:sldMk cId="2101185076" sldId="657"/>
        </pc:sldMkLst>
        <pc:spChg chg="mod">
          <ac:chgData name="Siegbert Rudolph" userId="2af4d44886c067cc" providerId="LiveId" clId="{D9F357D8-A705-4BF8-B519-C75EA2640528}" dt="2021-10-07T16:03:21.775" v="11" actId="1076"/>
          <ac:spMkLst>
            <pc:docMk/>
            <pc:sldMk cId="2101185076" sldId="657"/>
            <ac:spMk id="2" creationId="{FA2AA323-13DE-4F02-9F4F-7FC00EFDB8F7}"/>
          </ac:spMkLst>
        </pc:spChg>
        <pc:spChg chg="del">
          <ac:chgData name="Siegbert Rudolph" userId="2af4d44886c067cc" providerId="LiveId" clId="{D9F357D8-A705-4BF8-B519-C75EA2640528}" dt="2021-10-07T16:03:21.759" v="6" actId="478"/>
          <ac:spMkLst>
            <pc:docMk/>
            <pc:sldMk cId="2101185076" sldId="657"/>
            <ac:spMk id="3" creationId="{13017CD0-F0FD-46E5-88CC-198EA2442CE8}"/>
          </ac:spMkLst>
        </pc:spChg>
      </pc:sldChg>
      <pc:sldChg chg="delSp modSp mod">
        <pc:chgData name="Siegbert Rudolph" userId="2af4d44886c067cc" providerId="LiveId" clId="{D9F357D8-A705-4BF8-B519-C75EA2640528}" dt="2021-10-07T16:03:21.775" v="23" actId="1076"/>
        <pc:sldMkLst>
          <pc:docMk/>
          <pc:sldMk cId="1989435223" sldId="658"/>
        </pc:sldMkLst>
        <pc:spChg chg="mod">
          <ac:chgData name="Siegbert Rudolph" userId="2af4d44886c067cc" providerId="LiveId" clId="{D9F357D8-A705-4BF8-B519-C75EA2640528}" dt="2021-10-07T16:03:21.775" v="23" actId="1076"/>
          <ac:spMkLst>
            <pc:docMk/>
            <pc:sldMk cId="1989435223" sldId="658"/>
            <ac:spMk id="2" creationId="{75FC5080-6200-4FDA-9B24-FC30452E3E57}"/>
          </ac:spMkLst>
        </pc:spChg>
        <pc:spChg chg="del">
          <ac:chgData name="Siegbert Rudolph" userId="2af4d44886c067cc" providerId="LiveId" clId="{D9F357D8-A705-4BF8-B519-C75EA2640528}" dt="2021-10-07T16:03:21.775" v="18" actId="478"/>
          <ac:spMkLst>
            <pc:docMk/>
            <pc:sldMk cId="1989435223" sldId="658"/>
            <ac:spMk id="3" creationId="{35BB8B4B-F3F7-48F1-9A9A-AF642C9B2513}"/>
          </ac:spMkLst>
        </pc:spChg>
      </pc:sldChg>
      <pc:sldChg chg="delSp modSp mod">
        <pc:chgData name="Siegbert Rudolph" userId="2af4d44886c067cc" providerId="LiveId" clId="{D9F357D8-A705-4BF8-B519-C75EA2640528}" dt="2021-10-07T16:03:21.790" v="35" actId="1076"/>
        <pc:sldMkLst>
          <pc:docMk/>
          <pc:sldMk cId="1626654176" sldId="659"/>
        </pc:sldMkLst>
        <pc:spChg chg="mod">
          <ac:chgData name="Siegbert Rudolph" userId="2af4d44886c067cc" providerId="LiveId" clId="{D9F357D8-A705-4BF8-B519-C75EA2640528}" dt="2021-10-07T16:03:21.790" v="35" actId="1076"/>
          <ac:spMkLst>
            <pc:docMk/>
            <pc:sldMk cId="1626654176" sldId="659"/>
            <ac:spMk id="2" creationId="{B2785D39-30DA-43D0-BE14-62E0FC1AC2CA}"/>
          </ac:spMkLst>
        </pc:spChg>
        <pc:spChg chg="del">
          <ac:chgData name="Siegbert Rudolph" userId="2af4d44886c067cc" providerId="LiveId" clId="{D9F357D8-A705-4BF8-B519-C75EA2640528}" dt="2021-10-07T16:03:21.775" v="30" actId="478"/>
          <ac:spMkLst>
            <pc:docMk/>
            <pc:sldMk cId="1626654176" sldId="659"/>
            <ac:spMk id="3" creationId="{8875B218-01B1-4197-8220-252EA684FC41}"/>
          </ac:spMkLst>
        </pc:spChg>
      </pc:sldChg>
      <pc:sldChg chg="delSp modSp mod">
        <pc:chgData name="Siegbert Rudolph" userId="2af4d44886c067cc" providerId="LiveId" clId="{D9F357D8-A705-4BF8-B519-C75EA2640528}" dt="2021-10-07T16:03:21.806" v="47" actId="1076"/>
        <pc:sldMkLst>
          <pc:docMk/>
          <pc:sldMk cId="1665988343" sldId="660"/>
        </pc:sldMkLst>
        <pc:spChg chg="mod">
          <ac:chgData name="Siegbert Rudolph" userId="2af4d44886c067cc" providerId="LiveId" clId="{D9F357D8-A705-4BF8-B519-C75EA2640528}" dt="2021-10-07T16:03:21.806" v="47" actId="1076"/>
          <ac:spMkLst>
            <pc:docMk/>
            <pc:sldMk cId="1665988343" sldId="660"/>
            <ac:spMk id="2" creationId="{235B710C-2FE4-45D1-A030-8DA1E0937E34}"/>
          </ac:spMkLst>
        </pc:spChg>
        <pc:spChg chg="del">
          <ac:chgData name="Siegbert Rudolph" userId="2af4d44886c067cc" providerId="LiveId" clId="{D9F357D8-A705-4BF8-B519-C75EA2640528}" dt="2021-10-07T16:03:21.790" v="42" actId="478"/>
          <ac:spMkLst>
            <pc:docMk/>
            <pc:sldMk cId="1665988343" sldId="660"/>
            <ac:spMk id="3" creationId="{E209EDEB-EF5E-43A8-AD15-E4423CC58545}"/>
          </ac:spMkLst>
        </pc:spChg>
      </pc:sldChg>
      <pc:sldChg chg="delSp modSp mod">
        <pc:chgData name="Siegbert Rudolph" userId="2af4d44886c067cc" providerId="LiveId" clId="{D9F357D8-A705-4BF8-B519-C75EA2640528}" dt="2021-10-07T16:03:21.821" v="59" actId="1076"/>
        <pc:sldMkLst>
          <pc:docMk/>
          <pc:sldMk cId="2189345215" sldId="665"/>
        </pc:sldMkLst>
        <pc:spChg chg="mod">
          <ac:chgData name="Siegbert Rudolph" userId="2af4d44886c067cc" providerId="LiveId" clId="{D9F357D8-A705-4BF8-B519-C75EA2640528}" dt="2021-10-07T16:03:21.821" v="59" actId="1076"/>
          <ac:spMkLst>
            <pc:docMk/>
            <pc:sldMk cId="2189345215" sldId="665"/>
            <ac:spMk id="2" creationId="{04CD52A4-F465-4C95-B313-E528A6542211}"/>
          </ac:spMkLst>
        </pc:spChg>
        <pc:spChg chg="del">
          <ac:chgData name="Siegbert Rudolph" userId="2af4d44886c067cc" providerId="LiveId" clId="{D9F357D8-A705-4BF8-B519-C75EA2640528}" dt="2021-10-07T16:03:21.806" v="54" actId="478"/>
          <ac:spMkLst>
            <pc:docMk/>
            <pc:sldMk cId="2189345215" sldId="665"/>
            <ac:spMk id="3" creationId="{34F9FF24-3DF0-4881-A97E-6E163C9243E7}"/>
          </ac:spMkLst>
        </pc:spChg>
      </pc:sldChg>
      <pc:sldChg chg="delSp modSp mod">
        <pc:chgData name="Siegbert Rudolph" userId="2af4d44886c067cc" providerId="LiveId" clId="{D9F357D8-A705-4BF8-B519-C75EA2640528}" dt="2021-10-07T16:03:21.837" v="71" actId="1076"/>
        <pc:sldMkLst>
          <pc:docMk/>
          <pc:sldMk cId="2261862013" sldId="666"/>
        </pc:sldMkLst>
        <pc:spChg chg="mod">
          <ac:chgData name="Siegbert Rudolph" userId="2af4d44886c067cc" providerId="LiveId" clId="{D9F357D8-A705-4BF8-B519-C75EA2640528}" dt="2021-10-07T16:03:21.837" v="71" actId="1076"/>
          <ac:spMkLst>
            <pc:docMk/>
            <pc:sldMk cId="2261862013" sldId="666"/>
            <ac:spMk id="2" creationId="{C015E571-2FEB-4053-ABDA-476327DA331A}"/>
          </ac:spMkLst>
        </pc:spChg>
        <pc:spChg chg="del">
          <ac:chgData name="Siegbert Rudolph" userId="2af4d44886c067cc" providerId="LiveId" clId="{D9F357D8-A705-4BF8-B519-C75EA2640528}" dt="2021-10-07T16:03:21.821" v="66" actId="478"/>
          <ac:spMkLst>
            <pc:docMk/>
            <pc:sldMk cId="2261862013" sldId="666"/>
            <ac:spMk id="3" creationId="{8AA84E0D-28EE-4DA0-8FE9-98ABF2C5BB91}"/>
          </ac:spMkLst>
        </pc:spChg>
      </pc:sldChg>
      <pc:sldChg chg="delSp modSp mod">
        <pc:chgData name="Siegbert Rudolph" userId="2af4d44886c067cc" providerId="LiveId" clId="{D9F357D8-A705-4BF8-B519-C75EA2640528}" dt="2021-10-07T16:03:21.775" v="17" actId="1076"/>
        <pc:sldMkLst>
          <pc:docMk/>
          <pc:sldMk cId="540583706" sldId="667"/>
        </pc:sldMkLst>
        <pc:spChg chg="mod">
          <ac:chgData name="Siegbert Rudolph" userId="2af4d44886c067cc" providerId="LiveId" clId="{D9F357D8-A705-4BF8-B519-C75EA2640528}" dt="2021-10-07T16:03:21.775" v="17" actId="1076"/>
          <ac:spMkLst>
            <pc:docMk/>
            <pc:sldMk cId="540583706" sldId="667"/>
            <ac:spMk id="2" creationId="{BE3BDFF7-E74E-42ED-B912-AF0785D06D6D}"/>
          </ac:spMkLst>
        </pc:spChg>
        <pc:spChg chg="del">
          <ac:chgData name="Siegbert Rudolph" userId="2af4d44886c067cc" providerId="LiveId" clId="{D9F357D8-A705-4BF8-B519-C75EA2640528}" dt="2021-10-07T16:03:21.775" v="12" actId="478"/>
          <ac:spMkLst>
            <pc:docMk/>
            <pc:sldMk cId="540583706" sldId="667"/>
            <ac:spMk id="3" creationId="{7A41C92B-4521-4FD0-BF06-31D209DE92C9}"/>
          </ac:spMkLst>
        </pc:spChg>
      </pc:sldChg>
      <pc:sldChg chg="delSp modSp mod">
        <pc:chgData name="Siegbert Rudolph" userId="2af4d44886c067cc" providerId="LiveId" clId="{D9F357D8-A705-4BF8-B519-C75EA2640528}" dt="2021-10-07T16:03:21.775" v="29" actId="1076"/>
        <pc:sldMkLst>
          <pc:docMk/>
          <pc:sldMk cId="4035054175" sldId="668"/>
        </pc:sldMkLst>
        <pc:spChg chg="mod">
          <ac:chgData name="Siegbert Rudolph" userId="2af4d44886c067cc" providerId="LiveId" clId="{D9F357D8-A705-4BF8-B519-C75EA2640528}" dt="2021-10-07T16:03:21.775" v="29" actId="1076"/>
          <ac:spMkLst>
            <pc:docMk/>
            <pc:sldMk cId="4035054175" sldId="668"/>
            <ac:spMk id="2" creationId="{13EDFA2D-B77F-46F9-9AFC-02DF72611798}"/>
          </ac:spMkLst>
        </pc:spChg>
        <pc:spChg chg="del">
          <ac:chgData name="Siegbert Rudolph" userId="2af4d44886c067cc" providerId="LiveId" clId="{D9F357D8-A705-4BF8-B519-C75EA2640528}" dt="2021-10-07T16:03:21.775" v="24" actId="478"/>
          <ac:spMkLst>
            <pc:docMk/>
            <pc:sldMk cId="4035054175" sldId="668"/>
            <ac:spMk id="3" creationId="{466A14CC-AABB-481D-ADB6-BBACB32BCEE1}"/>
          </ac:spMkLst>
        </pc:spChg>
      </pc:sldChg>
      <pc:sldChg chg="delSp modSp mod">
        <pc:chgData name="Siegbert Rudolph" userId="2af4d44886c067cc" providerId="LiveId" clId="{D9F357D8-A705-4BF8-B519-C75EA2640528}" dt="2021-10-07T16:03:21.790" v="41" actId="1076"/>
        <pc:sldMkLst>
          <pc:docMk/>
          <pc:sldMk cId="794079402" sldId="669"/>
        </pc:sldMkLst>
        <pc:spChg chg="mod">
          <ac:chgData name="Siegbert Rudolph" userId="2af4d44886c067cc" providerId="LiveId" clId="{D9F357D8-A705-4BF8-B519-C75EA2640528}" dt="2021-10-07T16:03:21.790" v="41" actId="1076"/>
          <ac:spMkLst>
            <pc:docMk/>
            <pc:sldMk cId="794079402" sldId="669"/>
            <ac:spMk id="2" creationId="{E2F40818-22BE-4E1A-AF78-1735BCE9785A}"/>
          </ac:spMkLst>
        </pc:spChg>
        <pc:spChg chg="del">
          <ac:chgData name="Siegbert Rudolph" userId="2af4d44886c067cc" providerId="LiveId" clId="{D9F357D8-A705-4BF8-B519-C75EA2640528}" dt="2021-10-07T16:03:21.790" v="36" actId="478"/>
          <ac:spMkLst>
            <pc:docMk/>
            <pc:sldMk cId="794079402" sldId="669"/>
            <ac:spMk id="3" creationId="{339F0A61-045A-4C7E-9A06-93EEE3541844}"/>
          </ac:spMkLst>
        </pc:spChg>
      </pc:sldChg>
      <pc:sldChg chg="delSp modSp mod">
        <pc:chgData name="Siegbert Rudolph" userId="2af4d44886c067cc" providerId="LiveId" clId="{D9F357D8-A705-4BF8-B519-C75EA2640528}" dt="2021-10-07T16:03:21.806" v="53" actId="1076"/>
        <pc:sldMkLst>
          <pc:docMk/>
          <pc:sldMk cId="2687336045" sldId="670"/>
        </pc:sldMkLst>
        <pc:spChg chg="mod">
          <ac:chgData name="Siegbert Rudolph" userId="2af4d44886c067cc" providerId="LiveId" clId="{D9F357D8-A705-4BF8-B519-C75EA2640528}" dt="2021-10-07T16:03:21.806" v="53" actId="1076"/>
          <ac:spMkLst>
            <pc:docMk/>
            <pc:sldMk cId="2687336045" sldId="670"/>
            <ac:spMk id="2" creationId="{1A3C841A-FBCD-40EF-95B2-CDB16904CD00}"/>
          </ac:spMkLst>
        </pc:spChg>
        <pc:spChg chg="del">
          <ac:chgData name="Siegbert Rudolph" userId="2af4d44886c067cc" providerId="LiveId" clId="{D9F357D8-A705-4BF8-B519-C75EA2640528}" dt="2021-10-07T16:03:21.806" v="48" actId="478"/>
          <ac:spMkLst>
            <pc:docMk/>
            <pc:sldMk cId="2687336045" sldId="670"/>
            <ac:spMk id="3" creationId="{9A742C0C-D2B5-4A6E-BDD3-49C0C6D6B09D}"/>
          </ac:spMkLst>
        </pc:spChg>
      </pc:sldChg>
      <pc:sldChg chg="delSp modSp mod">
        <pc:chgData name="Siegbert Rudolph" userId="2af4d44886c067cc" providerId="LiveId" clId="{D9F357D8-A705-4BF8-B519-C75EA2640528}" dt="2021-10-07T16:03:21.821" v="65" actId="1076"/>
        <pc:sldMkLst>
          <pc:docMk/>
          <pc:sldMk cId="1547391153" sldId="671"/>
        </pc:sldMkLst>
        <pc:spChg chg="mod">
          <ac:chgData name="Siegbert Rudolph" userId="2af4d44886c067cc" providerId="LiveId" clId="{D9F357D8-A705-4BF8-B519-C75EA2640528}" dt="2021-10-07T16:03:21.821" v="65" actId="1076"/>
          <ac:spMkLst>
            <pc:docMk/>
            <pc:sldMk cId="1547391153" sldId="671"/>
            <ac:spMk id="2" creationId="{F94F1E21-71D2-4733-B27F-690BE02F120D}"/>
          </ac:spMkLst>
        </pc:spChg>
        <pc:spChg chg="del">
          <ac:chgData name="Siegbert Rudolph" userId="2af4d44886c067cc" providerId="LiveId" clId="{D9F357D8-A705-4BF8-B519-C75EA2640528}" dt="2021-10-07T16:03:21.821" v="60" actId="478"/>
          <ac:spMkLst>
            <pc:docMk/>
            <pc:sldMk cId="1547391153" sldId="671"/>
            <ac:spMk id="3" creationId="{7F697C6B-6174-4C78-8127-F18D55BBC416}"/>
          </ac:spMkLst>
        </pc:spChg>
      </pc:sldChg>
      <pc:sldChg chg="delSp modSp mod">
        <pc:chgData name="Siegbert Rudolph" userId="2af4d44886c067cc" providerId="LiveId" clId="{D9F357D8-A705-4BF8-B519-C75EA2640528}" dt="2021-10-07T16:03:21.837" v="77" actId="1076"/>
        <pc:sldMkLst>
          <pc:docMk/>
          <pc:sldMk cId="2802952006" sldId="672"/>
        </pc:sldMkLst>
        <pc:spChg chg="mod">
          <ac:chgData name="Siegbert Rudolph" userId="2af4d44886c067cc" providerId="LiveId" clId="{D9F357D8-A705-4BF8-B519-C75EA2640528}" dt="2021-10-07T16:03:21.837" v="77" actId="1076"/>
          <ac:spMkLst>
            <pc:docMk/>
            <pc:sldMk cId="2802952006" sldId="672"/>
            <ac:spMk id="2" creationId="{234904F4-A518-4C2F-BBFD-8EA4094EA9FF}"/>
          </ac:spMkLst>
        </pc:spChg>
        <pc:spChg chg="del">
          <ac:chgData name="Siegbert Rudolph" userId="2af4d44886c067cc" providerId="LiveId" clId="{D9F357D8-A705-4BF8-B519-C75EA2640528}" dt="2021-10-07T16:03:21.837" v="72" actId="478"/>
          <ac:spMkLst>
            <pc:docMk/>
            <pc:sldMk cId="2802952006" sldId="672"/>
            <ac:spMk id="3" creationId="{836234FA-1FA9-4D6D-8A62-5CFF3AF9192A}"/>
          </ac:spMkLst>
        </pc:spChg>
      </pc:sldChg>
    </pc:docChg>
  </pc:docChgLst>
  <pc:docChgLst>
    <pc:chgData name="Siegbert Rudolph" userId="2af4d44886c067cc" providerId="LiveId" clId="{DA123623-E664-4605-9800-2F74FF76FB56}"/>
    <pc:docChg chg="custSel modSld">
      <pc:chgData name="Siegbert Rudolph" userId="2af4d44886c067cc" providerId="LiveId" clId="{DA123623-E664-4605-9800-2F74FF76FB56}" dt="2021-12-01T12:24:37.819" v="0" actId="478"/>
      <pc:docMkLst>
        <pc:docMk/>
      </pc:docMkLst>
      <pc:sldChg chg="delSp mod">
        <pc:chgData name="Siegbert Rudolph" userId="2af4d44886c067cc" providerId="LiveId" clId="{DA123623-E664-4605-9800-2F74FF76FB56}" dt="2021-12-01T12:24:37.819" v="0" actId="478"/>
        <pc:sldMkLst>
          <pc:docMk/>
          <pc:sldMk cId="2101185076" sldId="657"/>
        </pc:sldMkLst>
        <pc:spChg chg="del">
          <ac:chgData name="Siegbert Rudolph" userId="2af4d44886c067cc" providerId="LiveId" clId="{DA123623-E664-4605-9800-2F74FF76FB56}" dt="2021-12-01T12:24:37.819" v="0" actId="478"/>
          <ac:spMkLst>
            <pc:docMk/>
            <pc:sldMk cId="2101185076" sldId="657"/>
            <ac:spMk id="78" creationId="{00000000-0000-0000-0000-000000000000}"/>
          </ac:spMkLst>
        </pc:spChg>
      </pc:sldChg>
    </pc:docChg>
  </pc:docChgLst>
  <pc:docChgLst>
    <pc:chgData name="Siegbert Rudolph" userId="2af4d44886c067cc" providerId="LiveId" clId="{5004ADBE-8133-4388-B14B-7A94F2666D04}"/>
    <pc:docChg chg="custSel addSld delSld modSld">
      <pc:chgData name="Siegbert Rudolph" userId="2af4d44886c067cc" providerId="LiveId" clId="{5004ADBE-8133-4388-B14B-7A94F2666D04}" dt="2022-07-08T13:27:15.475" v="160" actId="20577"/>
      <pc:docMkLst>
        <pc:docMk/>
      </pc:docMkLst>
      <pc:sldChg chg="modSp mod">
        <pc:chgData name="Siegbert Rudolph" userId="2af4d44886c067cc" providerId="LiveId" clId="{5004ADBE-8133-4388-B14B-7A94F2666D04}" dt="2022-07-08T13:27:15.475" v="160" actId="20577"/>
        <pc:sldMkLst>
          <pc:docMk/>
          <pc:sldMk cId="2656371143" sldId="652"/>
        </pc:sldMkLst>
        <pc:spChg chg="mod">
          <ac:chgData name="Siegbert Rudolph" userId="2af4d44886c067cc" providerId="LiveId" clId="{5004ADBE-8133-4388-B14B-7A94F2666D04}" dt="2022-07-08T13:27:15.475" v="160" actId="20577"/>
          <ac:spMkLst>
            <pc:docMk/>
            <pc:sldMk cId="2656371143" sldId="652"/>
            <ac:spMk id="28677" creationId="{00000000-0000-0000-0000-000000000000}"/>
          </ac:spMkLst>
        </pc:spChg>
      </pc:sldChg>
      <pc:sldChg chg="modSp">
        <pc:chgData name="Siegbert Rudolph" userId="2af4d44886c067cc" providerId="LiveId" clId="{5004ADBE-8133-4388-B14B-7A94F2666D04}" dt="2022-07-08T13:22:23.833" v="9" actId="20577"/>
        <pc:sldMkLst>
          <pc:docMk/>
          <pc:sldMk cId="1989435223" sldId="658"/>
        </pc:sldMkLst>
        <pc:spChg chg="mod">
          <ac:chgData name="Siegbert Rudolph" userId="2af4d44886c067cc" providerId="LiveId" clId="{5004ADBE-8133-4388-B14B-7A94F2666D04}" dt="2022-07-08T13:22:04.170" v="0" actId="20577"/>
          <ac:spMkLst>
            <pc:docMk/>
            <pc:sldMk cId="1989435223" sldId="658"/>
            <ac:spMk id="51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2:20.615" v="6" actId="20577"/>
          <ac:spMkLst>
            <pc:docMk/>
            <pc:sldMk cId="1989435223" sldId="658"/>
            <ac:spMk id="52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2:13.867" v="2" actId="20577"/>
          <ac:spMkLst>
            <pc:docMk/>
            <pc:sldMk cId="1989435223" sldId="658"/>
            <ac:spMk id="53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2:22.255" v="7" actId="20577"/>
          <ac:spMkLst>
            <pc:docMk/>
            <pc:sldMk cId="1989435223" sldId="658"/>
            <ac:spMk id="54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2:14.976" v="3" actId="20577"/>
          <ac:spMkLst>
            <pc:docMk/>
            <pc:sldMk cId="1989435223" sldId="658"/>
            <ac:spMk id="55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2:23.115" v="8" actId="20577"/>
          <ac:spMkLst>
            <pc:docMk/>
            <pc:sldMk cId="1989435223" sldId="658"/>
            <ac:spMk id="57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2:15.960" v="4" actId="20577"/>
          <ac:spMkLst>
            <pc:docMk/>
            <pc:sldMk cId="1989435223" sldId="658"/>
            <ac:spMk id="58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2:23.833" v="9" actId="20577"/>
          <ac:spMkLst>
            <pc:docMk/>
            <pc:sldMk cId="1989435223" sldId="658"/>
            <ac:spMk id="61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2:17.116" v="5" actId="20577"/>
          <ac:spMkLst>
            <pc:docMk/>
            <pc:sldMk cId="1989435223" sldId="658"/>
            <ac:spMk id="62" creationId="{00000000-0000-0000-0000-000000000000}"/>
          </ac:spMkLst>
        </pc:spChg>
      </pc:sldChg>
      <pc:sldChg chg="modSp">
        <pc:chgData name="Siegbert Rudolph" userId="2af4d44886c067cc" providerId="LiveId" clId="{5004ADBE-8133-4388-B14B-7A94F2666D04}" dt="2022-07-08T13:25:28.558" v="83" actId="20577"/>
        <pc:sldMkLst>
          <pc:docMk/>
          <pc:sldMk cId="1626654176" sldId="659"/>
        </pc:sldMkLst>
        <pc:spChg chg="mod">
          <ac:chgData name="Siegbert Rudolph" userId="2af4d44886c067cc" providerId="LiveId" clId="{5004ADBE-8133-4388-B14B-7A94F2666D04}" dt="2022-07-08T13:25:24.372" v="79" actId="20577"/>
          <ac:spMkLst>
            <pc:docMk/>
            <pc:sldMk cId="1626654176" sldId="659"/>
            <ac:spMk id="51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25.652" v="80" actId="20577"/>
          <ac:spMkLst>
            <pc:docMk/>
            <pc:sldMk cId="1626654176" sldId="659"/>
            <ac:spMk id="52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18.737" v="75" actId="20577"/>
          <ac:spMkLst>
            <pc:docMk/>
            <pc:sldMk cId="1626654176" sldId="659"/>
            <ac:spMk id="53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26.340" v="81" actId="20577"/>
          <ac:spMkLst>
            <pc:docMk/>
            <pc:sldMk cId="1626654176" sldId="659"/>
            <ac:spMk id="54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19.918" v="76" actId="20577"/>
          <ac:spMkLst>
            <pc:docMk/>
            <pc:sldMk cId="1626654176" sldId="659"/>
            <ac:spMk id="55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27.152" v="82" actId="20577"/>
          <ac:spMkLst>
            <pc:docMk/>
            <pc:sldMk cId="1626654176" sldId="659"/>
            <ac:spMk id="57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20.746" v="77" actId="20577"/>
          <ac:spMkLst>
            <pc:docMk/>
            <pc:sldMk cId="1626654176" sldId="659"/>
            <ac:spMk id="58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28.558" v="83" actId="20577"/>
          <ac:spMkLst>
            <pc:docMk/>
            <pc:sldMk cId="1626654176" sldId="659"/>
            <ac:spMk id="61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21.449" v="78" actId="20577"/>
          <ac:spMkLst>
            <pc:docMk/>
            <pc:sldMk cId="1626654176" sldId="659"/>
            <ac:spMk id="62" creationId="{00000000-0000-0000-0000-000000000000}"/>
          </ac:spMkLst>
        </pc:spChg>
      </pc:sldChg>
      <pc:sldChg chg="modSp modAnim">
        <pc:chgData name="Siegbert Rudolph" userId="2af4d44886c067cc" providerId="LiveId" clId="{5004ADBE-8133-4388-B14B-7A94F2666D04}" dt="2022-07-08T13:26:35.695" v="117" actId="20577"/>
        <pc:sldMkLst>
          <pc:docMk/>
          <pc:sldMk cId="2189345215" sldId="665"/>
        </pc:sldMkLst>
        <pc:spChg chg="mod">
          <ac:chgData name="Siegbert Rudolph" userId="2af4d44886c067cc" providerId="LiveId" clId="{5004ADBE-8133-4388-B14B-7A94F2666D04}" dt="2022-07-08T13:26:33.038" v="115" actId="20577"/>
          <ac:spMkLst>
            <pc:docMk/>
            <pc:sldMk cId="2189345215" sldId="665"/>
            <ac:spMk id="56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6:34.647" v="116" actId="20577"/>
          <ac:spMkLst>
            <pc:docMk/>
            <pc:sldMk cId="2189345215" sldId="665"/>
            <ac:spMk id="59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6:26.662" v="113" actId="20577"/>
          <ac:spMkLst>
            <pc:docMk/>
            <pc:sldMk cId="2189345215" sldId="665"/>
            <ac:spMk id="60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6:35.695" v="117" actId="20577"/>
          <ac:spMkLst>
            <pc:docMk/>
            <pc:sldMk cId="2189345215" sldId="665"/>
            <ac:spMk id="63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6:27.961" v="114" actId="20577"/>
          <ac:spMkLst>
            <pc:docMk/>
            <pc:sldMk cId="2189345215" sldId="665"/>
            <ac:spMk id="64" creationId="{00000000-0000-0000-0000-000000000000}"/>
          </ac:spMkLst>
        </pc:spChg>
      </pc:sldChg>
      <pc:sldChg chg="delSp modSp mod delAnim">
        <pc:chgData name="Siegbert Rudolph" userId="2af4d44886c067cc" providerId="LiveId" clId="{5004ADBE-8133-4388-B14B-7A94F2666D04}" dt="2022-07-08T13:24:37.676" v="50" actId="20577"/>
        <pc:sldMkLst>
          <pc:docMk/>
          <pc:sldMk cId="540583706" sldId="667"/>
        </pc:sldMkLst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1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2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2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2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2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2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2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2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2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2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2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3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3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3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3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3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3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3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3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3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3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4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4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4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4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4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4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4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4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4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4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5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68" creationId="{9EBA40E8-5E10-40FB-96A5-71008D7EC868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69" creationId="{CF8C4281-D00E-413E-9D15-08C743340C9B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70" creationId="{425A0C1B-A7C1-42A4-9197-401A501EC771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71" creationId="{A191C8BB-C622-4E78-ACAA-50D0D2B2171C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72" creationId="{B438DC1D-0733-4F19-92DE-16F7D1BC3461}"/>
          </ac:spMkLst>
        </pc:spChg>
        <pc:spChg chg="del">
          <ac:chgData name="Siegbert Rudolph" userId="2af4d44886c067cc" providerId="LiveId" clId="{5004ADBE-8133-4388-B14B-7A94F2666D04}" dt="2022-07-08T13:23:35.184" v="11" actId="478"/>
          <ac:spMkLst>
            <pc:docMk/>
            <pc:sldMk cId="540583706" sldId="667"/>
            <ac:spMk id="73" creationId="{DE8E222F-9F64-4744-90C3-4A3618EA1E93}"/>
          </ac:spMkLst>
        </pc:spChg>
        <pc:spChg chg="mod">
          <ac:chgData name="Siegbert Rudolph" userId="2af4d44886c067cc" providerId="LiveId" clId="{5004ADBE-8133-4388-B14B-7A94F2666D04}" dt="2022-07-08T13:24:37.676" v="50" actId="20577"/>
          <ac:spMkLst>
            <pc:docMk/>
            <pc:sldMk cId="540583706" sldId="667"/>
            <ac:spMk id="74" creationId="{88928F03-2FDD-4D8F-9B7B-0F0CF19EADB0}"/>
          </ac:spMkLst>
        </pc:spChg>
      </pc:sldChg>
      <pc:sldChg chg="delSp modSp mod delAnim">
        <pc:chgData name="Siegbert Rudolph" userId="2af4d44886c067cc" providerId="LiveId" clId="{5004ADBE-8133-4388-B14B-7A94F2666D04}" dt="2022-07-08T13:25:02.921" v="73" actId="20577"/>
        <pc:sldMkLst>
          <pc:docMk/>
          <pc:sldMk cId="4035054175" sldId="668"/>
        </pc:sldMkLst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1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2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2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2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2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2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2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2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2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2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2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3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3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3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3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3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3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3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3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3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3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4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4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4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4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4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4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4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4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4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4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50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02.921" v="73" actId="20577"/>
          <ac:spMkLst>
            <pc:docMk/>
            <pc:sldMk cId="4035054175" sldId="668"/>
            <ac:spMk id="68" creationId="{33E28948-5E00-40AB-94C0-AD0589AC024B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82" creationId="{49E017B4-1A59-48F4-8CE3-AF85482BA715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83" creationId="{0B43832C-D560-4F80-AACD-F312F68F96D1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84" creationId="{8D64ECE2-0326-4ECF-829A-C5C0C06EAAFD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85" creationId="{AFAA6F10-C402-4462-B2D1-324D5358DEE5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86" creationId="{C38182A8-A2AA-4174-B6F2-A8A486E919EC}"/>
          </ac:spMkLst>
        </pc:spChg>
        <pc:spChg chg="del">
          <ac:chgData name="Siegbert Rudolph" userId="2af4d44886c067cc" providerId="LiveId" clId="{5004ADBE-8133-4388-B14B-7A94F2666D04}" dt="2022-07-08T13:24:55.361" v="52" actId="478"/>
          <ac:spMkLst>
            <pc:docMk/>
            <pc:sldMk cId="4035054175" sldId="668"/>
            <ac:spMk id="87" creationId="{5D5201C9-9DA4-41F8-9FB4-99E995343844}"/>
          </ac:spMkLst>
        </pc:spChg>
      </pc:sldChg>
      <pc:sldChg chg="delSp modSp mod delAnim">
        <pc:chgData name="Siegbert Rudolph" userId="2af4d44886c067cc" providerId="LiveId" clId="{5004ADBE-8133-4388-B14B-7A94F2666D04}" dt="2022-07-08T13:25:42.855" v="96" actId="20577"/>
        <pc:sldMkLst>
          <pc:docMk/>
          <pc:sldMk cId="794079402" sldId="669"/>
        </pc:sldMkLst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1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2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2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2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2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2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2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2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2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2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2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3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3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3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3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3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3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3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3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3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3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4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4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4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4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4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4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4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4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4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4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50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42.855" v="96" actId="20577"/>
          <ac:spMkLst>
            <pc:docMk/>
            <pc:sldMk cId="794079402" sldId="669"/>
            <ac:spMk id="68" creationId="{69EA4F3D-016C-4534-A0DE-45BD5F152740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82" creationId="{3FE35973-747B-4EA4-AE1C-BE23A08BD057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83" creationId="{AA1A406C-44B4-4132-86DD-6B656B6C1897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84" creationId="{7470C746-2D1A-4ECB-8F75-2DE1AB7F0BB6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85" creationId="{540D33E3-67A3-4D30-A37C-90424646F26D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86" creationId="{BF4CA349-3731-425C-AC2A-564AA2DB3B49}"/>
          </ac:spMkLst>
        </pc:spChg>
        <pc:spChg chg="del">
          <ac:chgData name="Siegbert Rudolph" userId="2af4d44886c067cc" providerId="LiveId" clId="{5004ADBE-8133-4388-B14B-7A94F2666D04}" dt="2022-07-08T13:25:35.338" v="84" actId="478"/>
          <ac:spMkLst>
            <pc:docMk/>
            <pc:sldMk cId="794079402" sldId="669"/>
            <ac:spMk id="87" creationId="{8426A76B-C80C-4A67-8CFA-389E55AC42B3}"/>
          </ac:spMkLst>
        </pc:spChg>
      </pc:sldChg>
      <pc:sldChg chg="delSp modSp mod delAnim">
        <pc:chgData name="Siegbert Rudolph" userId="2af4d44886c067cc" providerId="LiveId" clId="{5004ADBE-8133-4388-B14B-7A94F2666D04}" dt="2022-07-08T13:25:59.196" v="109" actId="20577"/>
        <pc:sldMkLst>
          <pc:docMk/>
          <pc:sldMk cId="2687336045" sldId="670"/>
        </pc:sldMkLst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1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2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2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2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2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2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2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2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2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2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2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3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3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3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3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3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3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3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3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3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3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4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4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4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4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4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4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4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4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4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4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50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5:59.196" v="109" actId="20577"/>
          <ac:spMkLst>
            <pc:docMk/>
            <pc:sldMk cId="2687336045" sldId="670"/>
            <ac:spMk id="68" creationId="{FF3BDB55-CC1D-43CF-8E61-3EEC3B468D59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82" creationId="{800E9DEB-B722-4F49-8A4D-5CF916903CDE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83" creationId="{FF2328CA-E2D8-4896-BCA5-246C392FFCC2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84" creationId="{D74DF82E-C930-4AB5-9CB6-33A51239E685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85" creationId="{BBE6873F-9550-4DBD-A6EA-C0D3706AE330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86" creationId="{72F13F30-CB2A-49D6-89D1-4EA381D9DE79}"/>
          </ac:spMkLst>
        </pc:spChg>
        <pc:spChg chg="del">
          <ac:chgData name="Siegbert Rudolph" userId="2af4d44886c067cc" providerId="LiveId" clId="{5004ADBE-8133-4388-B14B-7A94F2666D04}" dt="2022-07-08T13:25:51.884" v="97" actId="478"/>
          <ac:spMkLst>
            <pc:docMk/>
            <pc:sldMk cId="2687336045" sldId="670"/>
            <ac:spMk id="87" creationId="{3CD7C43D-D40D-460C-936F-F3B0E3C100D4}"/>
          </ac:spMkLst>
        </pc:spChg>
      </pc:sldChg>
      <pc:sldChg chg="delSp modSp mod delAnim">
        <pc:chgData name="Siegbert Rudolph" userId="2af4d44886c067cc" providerId="LiveId" clId="{5004ADBE-8133-4388-B14B-7A94F2666D04}" dt="2022-07-08T13:26:47.789" v="131" actId="20577"/>
        <pc:sldMkLst>
          <pc:docMk/>
          <pc:sldMk cId="1547391153" sldId="671"/>
        </pc:sldMkLst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1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2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2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2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2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2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2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2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2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2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2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3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3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3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3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3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3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3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3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3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3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4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4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4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4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4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4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4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4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4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4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50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6:47.789" v="131" actId="20577"/>
          <ac:spMkLst>
            <pc:docMk/>
            <pc:sldMk cId="1547391153" sldId="671"/>
            <ac:spMk id="68" creationId="{7CE224A9-83BC-482D-BBD8-B12665A64C65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82" creationId="{38600C8F-6EB3-4C98-B015-1151DB69E749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83" creationId="{2EC145D6-07C2-4A38-8E31-F6BCE63DBAC3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84" creationId="{95FD0234-9DC1-4173-903B-4212AC2284A7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85" creationId="{8B1FF425-60A4-4924-8CB9-BBC5FCCF1437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86" creationId="{C92142DE-BA44-454C-9CC5-278ACB41F5A5}"/>
          </ac:spMkLst>
        </pc:spChg>
        <pc:spChg chg="del">
          <ac:chgData name="Siegbert Rudolph" userId="2af4d44886c067cc" providerId="LiveId" clId="{5004ADBE-8133-4388-B14B-7A94F2666D04}" dt="2022-07-08T13:26:41.272" v="118" actId="478"/>
          <ac:spMkLst>
            <pc:docMk/>
            <pc:sldMk cId="1547391153" sldId="671"/>
            <ac:spMk id="87" creationId="{A9FDAA1C-6D7E-43A1-9732-2DABF2459EAF}"/>
          </ac:spMkLst>
        </pc:spChg>
      </pc:sldChg>
      <pc:sldChg chg="delSp modSp mod delAnim">
        <pc:chgData name="Siegbert Rudolph" userId="2af4d44886c067cc" providerId="LiveId" clId="{5004ADBE-8133-4388-B14B-7A94F2666D04}" dt="2022-07-08T13:27:04.773" v="149" actId="20577"/>
        <pc:sldMkLst>
          <pc:docMk/>
          <pc:sldMk cId="2802952006" sldId="672"/>
        </pc:sldMkLst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1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2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2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2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2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2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2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2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2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2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2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3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3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3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3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3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3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3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3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3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3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40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41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42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43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44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45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46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47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48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49" creationId="{00000000-0000-0000-0000-000000000000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50" creationId="{00000000-0000-0000-0000-000000000000}"/>
          </ac:spMkLst>
        </pc:spChg>
        <pc:spChg chg="mod">
          <ac:chgData name="Siegbert Rudolph" userId="2af4d44886c067cc" providerId="LiveId" clId="{5004ADBE-8133-4388-B14B-7A94F2666D04}" dt="2022-07-08T13:27:04.773" v="149" actId="20577"/>
          <ac:spMkLst>
            <pc:docMk/>
            <pc:sldMk cId="2802952006" sldId="672"/>
            <ac:spMk id="68" creationId="{0520254B-20E4-45DE-9C7A-39D656FEBC5F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74" creationId="{072F7654-41C0-4611-9B25-6823ECC1B927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82" creationId="{CD1ED9EF-232A-4878-93A5-B412A80B2DC1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83" creationId="{B708CE4E-75A1-4060-ACA3-666F4721694B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84" creationId="{4A4EE5AF-F734-4E30-BC0A-271189250653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85" creationId="{D55D89AC-E203-4BC5-B45A-C612885B15E6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86" creationId="{78F524F7-31C2-4F08-938E-9A64B48F8585}"/>
          </ac:spMkLst>
        </pc:spChg>
        <pc:spChg chg="del">
          <ac:chgData name="Siegbert Rudolph" userId="2af4d44886c067cc" providerId="LiveId" clId="{5004ADBE-8133-4388-B14B-7A94F2666D04}" dt="2022-07-08T13:26:58.959" v="132" actId="478"/>
          <ac:spMkLst>
            <pc:docMk/>
            <pc:sldMk cId="2802952006" sldId="672"/>
            <ac:spMk id="87" creationId="{40942C36-3F2E-4AEC-9734-0E9D368B4E95}"/>
          </ac:spMkLst>
        </pc:spChg>
      </pc:sldChg>
      <pc:sldChg chg="add del">
        <pc:chgData name="Siegbert Rudolph" userId="2af4d44886c067cc" providerId="LiveId" clId="{5004ADBE-8133-4388-B14B-7A94F2666D04}" dt="2022-07-08T13:24:44.816" v="51" actId="47"/>
        <pc:sldMkLst>
          <pc:docMk/>
          <pc:sldMk cId="372254129" sldId="673"/>
        </pc:sldMkLst>
      </pc:sldChg>
    </pc:docChg>
  </pc:docChgLst>
  <pc:docChgLst>
    <pc:chgData name="Siegbert Rudolph" userId="2af4d44886c067cc" providerId="LiveId" clId="{AC4F7F74-8061-4D77-AEC5-9A96967FBB23}"/>
    <pc:docChg chg="custSel modSld">
      <pc:chgData name="Siegbert Rudolph" userId="2af4d44886c067cc" providerId="LiveId" clId="{AC4F7F74-8061-4D77-AEC5-9A96967FBB23}" dt="2020-08-11T08:39:56.322" v="89" actId="1076"/>
      <pc:docMkLst>
        <pc:docMk/>
      </pc:docMkLst>
      <pc:sldChg chg="delSp modSp mod">
        <pc:chgData name="Siegbert Rudolph" userId="2af4d44886c067cc" providerId="LiveId" clId="{AC4F7F74-8061-4D77-AEC5-9A96967FBB23}" dt="2020-08-11T08:39:56.203" v="5" actId="1076"/>
        <pc:sldMkLst>
          <pc:docMk/>
          <pc:sldMk cId="0" sldId="444"/>
        </pc:sldMkLst>
        <pc:spChg chg="del">
          <ac:chgData name="Siegbert Rudolph" userId="2af4d44886c067cc" providerId="LiveId" clId="{AC4F7F74-8061-4D77-AEC5-9A96967FBB23}" dt="2020-08-11T08:39:56.196" v="0" actId="478"/>
          <ac:spMkLst>
            <pc:docMk/>
            <pc:sldMk cId="0" sldId="444"/>
            <ac:spMk id="2" creationId="{9D8C97E7-1A82-4A0C-AEDD-0C4AEC6F6591}"/>
          </ac:spMkLst>
        </pc:spChg>
        <pc:spChg chg="mod">
          <ac:chgData name="Siegbert Rudolph" userId="2af4d44886c067cc" providerId="LiveId" clId="{AC4F7F74-8061-4D77-AEC5-9A96967FBB23}" dt="2020-08-11T08:39:56.203" v="5" actId="1076"/>
          <ac:spMkLst>
            <pc:docMk/>
            <pc:sldMk cId="0" sldId="444"/>
            <ac:spMk id="3" creationId="{76F08A6F-1FF5-4631-AA64-71B23F600EF8}"/>
          </ac:spMkLst>
        </pc:spChg>
      </pc:sldChg>
      <pc:sldChg chg="delSp modSp mod">
        <pc:chgData name="Siegbert Rudolph" userId="2af4d44886c067cc" providerId="LiveId" clId="{AC4F7F74-8061-4D77-AEC5-9A96967FBB23}" dt="2020-08-11T08:39:56.322" v="89" actId="1076"/>
        <pc:sldMkLst>
          <pc:docMk/>
          <pc:sldMk cId="1647492060" sldId="607"/>
        </pc:sldMkLst>
        <pc:spChg chg="del">
          <ac:chgData name="Siegbert Rudolph" userId="2af4d44886c067cc" providerId="LiveId" clId="{AC4F7F74-8061-4D77-AEC5-9A96967FBB23}" dt="2020-08-11T08:39:56.315" v="84" actId="478"/>
          <ac:spMkLst>
            <pc:docMk/>
            <pc:sldMk cId="1647492060" sldId="607"/>
            <ac:spMk id="2" creationId="{AB8B03ED-6119-4A91-9169-1ED26A9CB42B}"/>
          </ac:spMkLst>
        </pc:spChg>
        <pc:spChg chg="mod">
          <ac:chgData name="Siegbert Rudolph" userId="2af4d44886c067cc" providerId="LiveId" clId="{AC4F7F74-8061-4D77-AEC5-9A96967FBB23}" dt="2020-08-11T08:39:56.322" v="89" actId="1076"/>
          <ac:spMkLst>
            <pc:docMk/>
            <pc:sldMk cId="1647492060" sldId="607"/>
            <ac:spMk id="5" creationId="{4B0C9C99-8BA1-4A41-9C62-3AE4FA90A5B6}"/>
          </ac:spMkLst>
        </pc:spChg>
      </pc:sldChg>
      <pc:sldChg chg="delSp modSp mod">
        <pc:chgData name="Siegbert Rudolph" userId="2af4d44886c067cc" providerId="LiveId" clId="{AC4F7F74-8061-4D77-AEC5-9A96967FBB23}" dt="2020-08-11T08:39:56.315" v="83" actId="1076"/>
        <pc:sldMkLst>
          <pc:docMk/>
          <pc:sldMk cId="2656371143" sldId="652"/>
        </pc:sldMkLst>
        <pc:spChg chg="del">
          <ac:chgData name="Siegbert Rudolph" userId="2af4d44886c067cc" providerId="LiveId" clId="{AC4F7F74-8061-4D77-AEC5-9A96967FBB23}" dt="2020-08-11T08:39:56.310" v="78" actId="478"/>
          <ac:spMkLst>
            <pc:docMk/>
            <pc:sldMk cId="2656371143" sldId="652"/>
            <ac:spMk id="2" creationId="{D90116DE-49B9-41F5-81AF-7FF343B54A69}"/>
          </ac:spMkLst>
        </pc:spChg>
        <pc:spChg chg="mod">
          <ac:chgData name="Siegbert Rudolph" userId="2af4d44886c067cc" providerId="LiveId" clId="{AC4F7F74-8061-4D77-AEC5-9A96967FBB23}" dt="2020-08-11T08:39:56.315" v="83" actId="1076"/>
          <ac:spMkLst>
            <pc:docMk/>
            <pc:sldMk cId="2656371143" sldId="652"/>
            <ac:spMk id="3" creationId="{EFC382CE-4460-49BE-98F1-436B9A4A18F7}"/>
          </ac:spMkLst>
        </pc:spChg>
      </pc:sldChg>
      <pc:sldChg chg="delSp modSp mod">
        <pc:chgData name="Siegbert Rudolph" userId="2af4d44886c067cc" providerId="LiveId" clId="{AC4F7F74-8061-4D77-AEC5-9A96967FBB23}" dt="2020-08-11T08:39:56.211" v="11" actId="1076"/>
        <pc:sldMkLst>
          <pc:docMk/>
          <pc:sldMk cId="2101185076" sldId="657"/>
        </pc:sldMkLst>
        <pc:spChg chg="del">
          <ac:chgData name="Siegbert Rudolph" userId="2af4d44886c067cc" providerId="LiveId" clId="{AC4F7F74-8061-4D77-AEC5-9A96967FBB23}" dt="2020-08-11T08:39:56.204" v="6" actId="478"/>
          <ac:spMkLst>
            <pc:docMk/>
            <pc:sldMk cId="2101185076" sldId="657"/>
            <ac:spMk id="2" creationId="{DDF687C5-1D88-49B0-BC72-7EBAA7E024F2}"/>
          </ac:spMkLst>
        </pc:spChg>
        <pc:spChg chg="mod">
          <ac:chgData name="Siegbert Rudolph" userId="2af4d44886c067cc" providerId="LiveId" clId="{AC4F7F74-8061-4D77-AEC5-9A96967FBB23}" dt="2020-08-11T08:39:56.211" v="11" actId="1076"/>
          <ac:spMkLst>
            <pc:docMk/>
            <pc:sldMk cId="2101185076" sldId="657"/>
            <ac:spMk id="3" creationId="{EFF03E02-4E4A-4B8B-9679-B6458E75BA69}"/>
          </ac:spMkLst>
        </pc:spChg>
      </pc:sldChg>
      <pc:sldChg chg="delSp modSp mod">
        <pc:chgData name="Siegbert Rudolph" userId="2af4d44886c067cc" providerId="LiveId" clId="{AC4F7F74-8061-4D77-AEC5-9A96967FBB23}" dt="2020-08-11T08:39:56.227" v="23" actId="1076"/>
        <pc:sldMkLst>
          <pc:docMk/>
          <pc:sldMk cId="1989435223" sldId="658"/>
        </pc:sldMkLst>
        <pc:spChg chg="del">
          <ac:chgData name="Siegbert Rudolph" userId="2af4d44886c067cc" providerId="LiveId" clId="{AC4F7F74-8061-4D77-AEC5-9A96967FBB23}" dt="2020-08-11T08:39:56.220" v="18" actId="478"/>
          <ac:spMkLst>
            <pc:docMk/>
            <pc:sldMk cId="1989435223" sldId="658"/>
            <ac:spMk id="2" creationId="{46DC6B95-D112-4F97-AF99-F5AF3D82A318}"/>
          </ac:spMkLst>
        </pc:spChg>
        <pc:spChg chg="mod">
          <ac:chgData name="Siegbert Rudolph" userId="2af4d44886c067cc" providerId="LiveId" clId="{AC4F7F74-8061-4D77-AEC5-9A96967FBB23}" dt="2020-08-11T08:39:56.227" v="23" actId="1076"/>
          <ac:spMkLst>
            <pc:docMk/>
            <pc:sldMk cId="1989435223" sldId="658"/>
            <ac:spMk id="3" creationId="{03902949-7BF4-4BC3-9037-9E1E5A2289A1}"/>
          </ac:spMkLst>
        </pc:spChg>
      </pc:sldChg>
      <pc:sldChg chg="delSp modSp mod">
        <pc:chgData name="Siegbert Rudolph" userId="2af4d44886c067cc" providerId="LiveId" clId="{AC4F7F74-8061-4D77-AEC5-9A96967FBB23}" dt="2020-08-11T08:39:56.245" v="35" actId="1076"/>
        <pc:sldMkLst>
          <pc:docMk/>
          <pc:sldMk cId="1626654176" sldId="659"/>
        </pc:sldMkLst>
        <pc:spChg chg="del">
          <ac:chgData name="Siegbert Rudolph" userId="2af4d44886c067cc" providerId="LiveId" clId="{AC4F7F74-8061-4D77-AEC5-9A96967FBB23}" dt="2020-08-11T08:39:56.237" v="30" actId="478"/>
          <ac:spMkLst>
            <pc:docMk/>
            <pc:sldMk cId="1626654176" sldId="659"/>
            <ac:spMk id="2" creationId="{B9A3A684-3BB8-4B35-8C3F-82448A0ED0FF}"/>
          </ac:spMkLst>
        </pc:spChg>
        <pc:spChg chg="mod">
          <ac:chgData name="Siegbert Rudolph" userId="2af4d44886c067cc" providerId="LiveId" clId="{AC4F7F74-8061-4D77-AEC5-9A96967FBB23}" dt="2020-08-11T08:39:56.245" v="35" actId="1076"/>
          <ac:spMkLst>
            <pc:docMk/>
            <pc:sldMk cId="1626654176" sldId="659"/>
            <ac:spMk id="3" creationId="{FC5B4AB1-8A5E-4EA7-962D-42BCDB6147FD}"/>
          </ac:spMkLst>
        </pc:spChg>
      </pc:sldChg>
      <pc:sldChg chg="delSp modSp mod">
        <pc:chgData name="Siegbert Rudolph" userId="2af4d44886c067cc" providerId="LiveId" clId="{AC4F7F74-8061-4D77-AEC5-9A96967FBB23}" dt="2020-08-11T08:39:56.263" v="47" actId="1076"/>
        <pc:sldMkLst>
          <pc:docMk/>
          <pc:sldMk cId="1665988343" sldId="660"/>
        </pc:sldMkLst>
        <pc:spChg chg="del">
          <ac:chgData name="Siegbert Rudolph" userId="2af4d44886c067cc" providerId="LiveId" clId="{AC4F7F74-8061-4D77-AEC5-9A96967FBB23}" dt="2020-08-11T08:39:56.256" v="42" actId="478"/>
          <ac:spMkLst>
            <pc:docMk/>
            <pc:sldMk cId="1665988343" sldId="660"/>
            <ac:spMk id="2" creationId="{487FA275-52F5-40BB-8DD2-8B3DDA320E26}"/>
          </ac:spMkLst>
        </pc:spChg>
        <pc:spChg chg="mod">
          <ac:chgData name="Siegbert Rudolph" userId="2af4d44886c067cc" providerId="LiveId" clId="{AC4F7F74-8061-4D77-AEC5-9A96967FBB23}" dt="2020-08-11T08:39:56.263" v="47" actId="1076"/>
          <ac:spMkLst>
            <pc:docMk/>
            <pc:sldMk cId="1665988343" sldId="660"/>
            <ac:spMk id="3" creationId="{9A7F3EB2-D18E-415C-A434-AF5A6CB9BEC0}"/>
          </ac:spMkLst>
        </pc:spChg>
      </pc:sldChg>
      <pc:sldChg chg="delSp modSp mod">
        <pc:chgData name="Siegbert Rudolph" userId="2af4d44886c067cc" providerId="LiveId" clId="{AC4F7F74-8061-4D77-AEC5-9A96967FBB23}" dt="2020-08-11T08:39:56.283" v="59" actId="1076"/>
        <pc:sldMkLst>
          <pc:docMk/>
          <pc:sldMk cId="2189345215" sldId="665"/>
        </pc:sldMkLst>
        <pc:spChg chg="del">
          <ac:chgData name="Siegbert Rudolph" userId="2af4d44886c067cc" providerId="LiveId" clId="{AC4F7F74-8061-4D77-AEC5-9A96967FBB23}" dt="2020-08-11T08:39:56.277" v="54" actId="478"/>
          <ac:spMkLst>
            <pc:docMk/>
            <pc:sldMk cId="2189345215" sldId="665"/>
            <ac:spMk id="2" creationId="{6B83B04B-D6A5-472A-AB5E-A37227294544}"/>
          </ac:spMkLst>
        </pc:spChg>
        <pc:spChg chg="mod">
          <ac:chgData name="Siegbert Rudolph" userId="2af4d44886c067cc" providerId="LiveId" clId="{AC4F7F74-8061-4D77-AEC5-9A96967FBB23}" dt="2020-08-11T08:39:56.283" v="59" actId="1076"/>
          <ac:spMkLst>
            <pc:docMk/>
            <pc:sldMk cId="2189345215" sldId="665"/>
            <ac:spMk id="3" creationId="{23DFC4EE-E12F-464F-BE73-6C17AF0AEEFC}"/>
          </ac:spMkLst>
        </pc:spChg>
      </pc:sldChg>
      <pc:sldChg chg="delSp modSp mod">
        <pc:chgData name="Siegbert Rudolph" userId="2af4d44886c067cc" providerId="LiveId" clId="{AC4F7F74-8061-4D77-AEC5-9A96967FBB23}" dt="2020-08-11T08:39:56.299" v="71" actId="1076"/>
        <pc:sldMkLst>
          <pc:docMk/>
          <pc:sldMk cId="2261862013" sldId="666"/>
        </pc:sldMkLst>
        <pc:spChg chg="del">
          <ac:chgData name="Siegbert Rudolph" userId="2af4d44886c067cc" providerId="LiveId" clId="{AC4F7F74-8061-4D77-AEC5-9A96967FBB23}" dt="2020-08-11T08:39:56.293" v="66" actId="478"/>
          <ac:spMkLst>
            <pc:docMk/>
            <pc:sldMk cId="2261862013" sldId="666"/>
            <ac:spMk id="2" creationId="{C671F148-7B14-4429-AFB3-01C71297A88B}"/>
          </ac:spMkLst>
        </pc:spChg>
        <pc:spChg chg="mod">
          <ac:chgData name="Siegbert Rudolph" userId="2af4d44886c067cc" providerId="LiveId" clId="{AC4F7F74-8061-4D77-AEC5-9A96967FBB23}" dt="2020-08-11T08:39:56.299" v="71" actId="1076"/>
          <ac:spMkLst>
            <pc:docMk/>
            <pc:sldMk cId="2261862013" sldId="666"/>
            <ac:spMk id="3" creationId="{BAFC258C-92C4-4B28-9701-AE4FF0D46A09}"/>
          </ac:spMkLst>
        </pc:spChg>
      </pc:sldChg>
      <pc:sldChg chg="delSp modSp mod">
        <pc:chgData name="Siegbert Rudolph" userId="2af4d44886c067cc" providerId="LiveId" clId="{AC4F7F74-8061-4D77-AEC5-9A96967FBB23}" dt="2020-08-11T08:39:56.219" v="17" actId="1076"/>
        <pc:sldMkLst>
          <pc:docMk/>
          <pc:sldMk cId="540583706" sldId="667"/>
        </pc:sldMkLst>
        <pc:spChg chg="del">
          <ac:chgData name="Siegbert Rudolph" userId="2af4d44886c067cc" providerId="LiveId" clId="{AC4F7F74-8061-4D77-AEC5-9A96967FBB23}" dt="2020-08-11T08:39:56.213" v="12" actId="478"/>
          <ac:spMkLst>
            <pc:docMk/>
            <pc:sldMk cId="540583706" sldId="667"/>
            <ac:spMk id="2" creationId="{0C266F3F-745D-452D-A624-A0693E51EDA8}"/>
          </ac:spMkLst>
        </pc:spChg>
        <pc:spChg chg="mod">
          <ac:chgData name="Siegbert Rudolph" userId="2af4d44886c067cc" providerId="LiveId" clId="{AC4F7F74-8061-4D77-AEC5-9A96967FBB23}" dt="2020-08-11T08:39:56.219" v="17" actId="1076"/>
          <ac:spMkLst>
            <pc:docMk/>
            <pc:sldMk cId="540583706" sldId="667"/>
            <ac:spMk id="3" creationId="{AA73CF1A-321F-4F6B-A13A-9FD1DAF809E3}"/>
          </ac:spMkLst>
        </pc:spChg>
      </pc:sldChg>
      <pc:sldChg chg="delSp modSp mod">
        <pc:chgData name="Siegbert Rudolph" userId="2af4d44886c067cc" providerId="LiveId" clId="{AC4F7F74-8061-4D77-AEC5-9A96967FBB23}" dt="2020-08-11T08:39:56.236" v="29" actId="1076"/>
        <pc:sldMkLst>
          <pc:docMk/>
          <pc:sldMk cId="4035054175" sldId="668"/>
        </pc:sldMkLst>
        <pc:spChg chg="del">
          <ac:chgData name="Siegbert Rudolph" userId="2af4d44886c067cc" providerId="LiveId" clId="{AC4F7F74-8061-4D77-AEC5-9A96967FBB23}" dt="2020-08-11T08:39:56.229" v="24" actId="478"/>
          <ac:spMkLst>
            <pc:docMk/>
            <pc:sldMk cId="4035054175" sldId="668"/>
            <ac:spMk id="2" creationId="{4C01EDEB-8DE9-4968-9664-055B5AE0647A}"/>
          </ac:spMkLst>
        </pc:spChg>
        <pc:spChg chg="mod">
          <ac:chgData name="Siegbert Rudolph" userId="2af4d44886c067cc" providerId="LiveId" clId="{AC4F7F74-8061-4D77-AEC5-9A96967FBB23}" dt="2020-08-11T08:39:56.236" v="29" actId="1076"/>
          <ac:spMkLst>
            <pc:docMk/>
            <pc:sldMk cId="4035054175" sldId="668"/>
            <ac:spMk id="3" creationId="{1265E012-571E-4DAA-9104-B7987545DBB7}"/>
          </ac:spMkLst>
        </pc:spChg>
      </pc:sldChg>
      <pc:sldChg chg="delSp modSp mod">
        <pc:chgData name="Siegbert Rudolph" userId="2af4d44886c067cc" providerId="LiveId" clId="{AC4F7F74-8061-4D77-AEC5-9A96967FBB23}" dt="2020-08-11T08:39:56.255" v="41" actId="1076"/>
        <pc:sldMkLst>
          <pc:docMk/>
          <pc:sldMk cId="794079402" sldId="669"/>
        </pc:sldMkLst>
        <pc:spChg chg="del">
          <ac:chgData name="Siegbert Rudolph" userId="2af4d44886c067cc" providerId="LiveId" clId="{AC4F7F74-8061-4D77-AEC5-9A96967FBB23}" dt="2020-08-11T08:39:56.247" v="36" actId="478"/>
          <ac:spMkLst>
            <pc:docMk/>
            <pc:sldMk cId="794079402" sldId="669"/>
            <ac:spMk id="2" creationId="{0A5CD5F1-2649-4D3A-877E-E2A8D2A4F5AD}"/>
          </ac:spMkLst>
        </pc:spChg>
        <pc:spChg chg="mod">
          <ac:chgData name="Siegbert Rudolph" userId="2af4d44886c067cc" providerId="LiveId" clId="{AC4F7F74-8061-4D77-AEC5-9A96967FBB23}" dt="2020-08-11T08:39:56.255" v="41" actId="1076"/>
          <ac:spMkLst>
            <pc:docMk/>
            <pc:sldMk cId="794079402" sldId="669"/>
            <ac:spMk id="3" creationId="{926EC6C9-068E-4BB1-B060-38796BC2FECD}"/>
          </ac:spMkLst>
        </pc:spChg>
      </pc:sldChg>
      <pc:sldChg chg="delSp modSp mod">
        <pc:chgData name="Siegbert Rudolph" userId="2af4d44886c067cc" providerId="LiveId" clId="{AC4F7F74-8061-4D77-AEC5-9A96967FBB23}" dt="2020-08-11T08:39:56.276" v="53" actId="1076"/>
        <pc:sldMkLst>
          <pc:docMk/>
          <pc:sldMk cId="2687336045" sldId="670"/>
        </pc:sldMkLst>
        <pc:spChg chg="del">
          <ac:chgData name="Siegbert Rudolph" userId="2af4d44886c067cc" providerId="LiveId" clId="{AC4F7F74-8061-4D77-AEC5-9A96967FBB23}" dt="2020-08-11T08:39:56.265" v="48" actId="478"/>
          <ac:spMkLst>
            <pc:docMk/>
            <pc:sldMk cId="2687336045" sldId="670"/>
            <ac:spMk id="2" creationId="{F7F35DFB-A56D-4A1B-83DA-DFB70E781EE3}"/>
          </ac:spMkLst>
        </pc:spChg>
        <pc:spChg chg="mod">
          <ac:chgData name="Siegbert Rudolph" userId="2af4d44886c067cc" providerId="LiveId" clId="{AC4F7F74-8061-4D77-AEC5-9A96967FBB23}" dt="2020-08-11T08:39:56.276" v="53" actId="1076"/>
          <ac:spMkLst>
            <pc:docMk/>
            <pc:sldMk cId="2687336045" sldId="670"/>
            <ac:spMk id="3" creationId="{3DF8027A-5CF4-4C10-B90C-5D9B6AD5FC9E}"/>
          </ac:spMkLst>
        </pc:spChg>
      </pc:sldChg>
      <pc:sldChg chg="delSp modSp mod">
        <pc:chgData name="Siegbert Rudolph" userId="2af4d44886c067cc" providerId="LiveId" clId="{AC4F7F74-8061-4D77-AEC5-9A96967FBB23}" dt="2020-08-11T08:39:56.292" v="65" actId="1076"/>
        <pc:sldMkLst>
          <pc:docMk/>
          <pc:sldMk cId="1547391153" sldId="671"/>
        </pc:sldMkLst>
        <pc:spChg chg="del">
          <ac:chgData name="Siegbert Rudolph" userId="2af4d44886c067cc" providerId="LiveId" clId="{AC4F7F74-8061-4D77-AEC5-9A96967FBB23}" dt="2020-08-11T08:39:56.285" v="60" actId="478"/>
          <ac:spMkLst>
            <pc:docMk/>
            <pc:sldMk cId="1547391153" sldId="671"/>
            <ac:spMk id="2" creationId="{12F1503B-F950-4269-99CC-CAC4B0D82A1A}"/>
          </ac:spMkLst>
        </pc:spChg>
        <pc:spChg chg="mod">
          <ac:chgData name="Siegbert Rudolph" userId="2af4d44886c067cc" providerId="LiveId" clId="{AC4F7F74-8061-4D77-AEC5-9A96967FBB23}" dt="2020-08-11T08:39:56.292" v="65" actId="1076"/>
          <ac:spMkLst>
            <pc:docMk/>
            <pc:sldMk cId="1547391153" sldId="671"/>
            <ac:spMk id="3" creationId="{939D67CC-0BEC-4F2A-894C-1D253C4D57A1}"/>
          </ac:spMkLst>
        </pc:spChg>
      </pc:sldChg>
      <pc:sldChg chg="delSp modSp mod">
        <pc:chgData name="Siegbert Rudolph" userId="2af4d44886c067cc" providerId="LiveId" clId="{AC4F7F74-8061-4D77-AEC5-9A96967FBB23}" dt="2020-08-11T08:39:56.308" v="77" actId="1076"/>
        <pc:sldMkLst>
          <pc:docMk/>
          <pc:sldMk cId="2802952006" sldId="672"/>
        </pc:sldMkLst>
        <pc:spChg chg="del">
          <ac:chgData name="Siegbert Rudolph" userId="2af4d44886c067cc" providerId="LiveId" clId="{AC4F7F74-8061-4D77-AEC5-9A96967FBB23}" dt="2020-08-11T08:39:56.301" v="72" actId="478"/>
          <ac:spMkLst>
            <pc:docMk/>
            <pc:sldMk cId="2802952006" sldId="672"/>
            <ac:spMk id="2" creationId="{A8ECB2E4-AC90-4F16-A6AB-7BE53F494861}"/>
          </ac:spMkLst>
        </pc:spChg>
        <pc:spChg chg="mod">
          <ac:chgData name="Siegbert Rudolph" userId="2af4d44886c067cc" providerId="LiveId" clId="{AC4F7F74-8061-4D77-AEC5-9A96967FBB23}" dt="2020-08-11T08:39:56.308" v="77" actId="1076"/>
          <ac:spMkLst>
            <pc:docMk/>
            <pc:sldMk cId="2802952006" sldId="672"/>
            <ac:spMk id="3" creationId="{16118C40-884B-4BE1-AC94-76653D645ACB}"/>
          </ac:spMkLst>
        </pc:spChg>
      </pc:sldChg>
    </pc:docChg>
  </pc:docChgLst>
  <pc:docChgLst>
    <pc:chgData name="Siegbert Rudolph" userId="2af4d44886c067cc" providerId="LiveId" clId="{03000C4C-516C-4FD1-9832-794FEAD72694}"/>
    <pc:docChg chg="custSel modSld">
      <pc:chgData name="Siegbert Rudolph" userId="2af4d44886c067cc" providerId="LiveId" clId="{03000C4C-516C-4FD1-9832-794FEAD72694}" dt="2023-04-24T19:56:21.163" v="104" actId="1076"/>
      <pc:docMkLst>
        <pc:docMk/>
      </pc:docMkLst>
      <pc:sldChg chg="delSp modSp mod">
        <pc:chgData name="Siegbert Rudolph" userId="2af4d44886c067cc" providerId="LiveId" clId="{03000C4C-516C-4FD1-9832-794FEAD72694}" dt="2023-04-24T19:56:21.103" v="20" actId="1076"/>
        <pc:sldMkLst>
          <pc:docMk/>
          <pc:sldMk cId="0" sldId="444"/>
        </pc:sldMkLst>
        <pc:spChg chg="mod">
          <ac:chgData name="Siegbert Rudolph" userId="2af4d44886c067cc" providerId="LiveId" clId="{03000C4C-516C-4FD1-9832-794FEAD72694}" dt="2023-04-24T19:56:21.103" v="20" actId="1076"/>
          <ac:spMkLst>
            <pc:docMk/>
            <pc:sldMk cId="0" sldId="444"/>
            <ac:spMk id="2" creationId="{A2A8DC6E-60EF-4F5D-F2D2-E6D1B582A796}"/>
          </ac:spMkLst>
        </pc:spChg>
        <pc:spChg chg="del">
          <ac:chgData name="Siegbert Rudolph" userId="2af4d44886c067cc" providerId="LiveId" clId="{03000C4C-516C-4FD1-9832-794FEAD72694}" dt="2023-04-24T19:56:21.103" v="15" actId="478"/>
          <ac:spMkLst>
            <pc:docMk/>
            <pc:sldMk cId="0" sldId="444"/>
            <ac:spMk id="3" creationId="{82D39CB4-B725-18A5-BBBC-82DDF37670DC}"/>
          </ac:spMkLst>
        </pc:spChg>
      </pc:sldChg>
      <pc:sldChg chg="delSp modSp mod">
        <pc:chgData name="Siegbert Rudolph" userId="2af4d44886c067cc" providerId="LiveId" clId="{03000C4C-516C-4FD1-9832-794FEAD72694}" dt="2023-04-24T19:56:21.163" v="104" actId="1076"/>
        <pc:sldMkLst>
          <pc:docMk/>
          <pc:sldMk cId="1647492060" sldId="607"/>
        </pc:sldMkLst>
        <pc:spChg chg="mod">
          <ac:chgData name="Siegbert Rudolph" userId="2af4d44886c067cc" providerId="LiveId" clId="{03000C4C-516C-4FD1-9832-794FEAD72694}" dt="2023-04-24T19:56:21.163" v="104" actId="1076"/>
          <ac:spMkLst>
            <pc:docMk/>
            <pc:sldMk cId="1647492060" sldId="607"/>
            <ac:spMk id="2" creationId="{BBC50BC0-899A-1156-5581-45130F689F91}"/>
          </ac:spMkLst>
        </pc:spChg>
        <pc:spChg chg="del">
          <ac:chgData name="Siegbert Rudolph" userId="2af4d44886c067cc" providerId="LiveId" clId="{03000C4C-516C-4FD1-9832-794FEAD72694}" dt="2023-04-24T19:56:21.163" v="99" actId="478"/>
          <ac:spMkLst>
            <pc:docMk/>
            <pc:sldMk cId="1647492060" sldId="607"/>
            <ac:spMk id="5" creationId="{C16FCA99-D7A6-91C0-5AFE-7AF0CE5B5433}"/>
          </ac:spMkLst>
        </pc:spChg>
      </pc:sldChg>
      <pc:sldChg chg="delSp modSp mod">
        <pc:chgData name="Siegbert Rudolph" userId="2af4d44886c067cc" providerId="LiveId" clId="{03000C4C-516C-4FD1-9832-794FEAD72694}" dt="2023-04-24T19:56:21.163" v="98" actId="1076"/>
        <pc:sldMkLst>
          <pc:docMk/>
          <pc:sldMk cId="2656371143" sldId="652"/>
        </pc:sldMkLst>
        <pc:spChg chg="mod">
          <ac:chgData name="Siegbert Rudolph" userId="2af4d44886c067cc" providerId="LiveId" clId="{03000C4C-516C-4FD1-9832-794FEAD72694}" dt="2023-04-24T19:56:21.163" v="98" actId="1076"/>
          <ac:spMkLst>
            <pc:docMk/>
            <pc:sldMk cId="2656371143" sldId="652"/>
            <ac:spMk id="2" creationId="{EFFCABDB-CF0C-125F-A736-690601139274}"/>
          </ac:spMkLst>
        </pc:spChg>
        <pc:spChg chg="del">
          <ac:chgData name="Siegbert Rudolph" userId="2af4d44886c067cc" providerId="LiveId" clId="{03000C4C-516C-4FD1-9832-794FEAD72694}" dt="2023-04-24T19:56:21.147" v="93" actId="478"/>
          <ac:spMkLst>
            <pc:docMk/>
            <pc:sldMk cId="2656371143" sldId="652"/>
            <ac:spMk id="3" creationId="{11ECF560-D1AC-38C9-A1CC-409F25000720}"/>
          </ac:spMkLst>
        </pc:spChg>
        <pc:spChg chg="mod">
          <ac:chgData name="Siegbert Rudolph" userId="2af4d44886c067cc" providerId="LiveId" clId="{03000C4C-516C-4FD1-9832-794FEAD72694}" dt="2023-04-20T11:31:16.199" v="9" actId="408"/>
          <ac:spMkLst>
            <pc:docMk/>
            <pc:sldMk cId="2656371143" sldId="652"/>
            <ac:spMk id="20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16.199" v="9" actId="408"/>
          <ac:spMkLst>
            <pc:docMk/>
            <pc:sldMk cId="2656371143" sldId="652"/>
            <ac:spMk id="47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16.199" v="9" actId="408"/>
          <ac:spMkLst>
            <pc:docMk/>
            <pc:sldMk cId="2656371143" sldId="652"/>
            <ac:spMk id="48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16.199" v="9" actId="408"/>
          <ac:spMkLst>
            <pc:docMk/>
            <pc:sldMk cId="2656371143" sldId="652"/>
            <ac:spMk id="49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16.199" v="9" actId="408"/>
          <ac:spMkLst>
            <pc:docMk/>
            <pc:sldMk cId="2656371143" sldId="652"/>
            <ac:spMk id="50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23.749" v="10" actId="408"/>
          <ac:spMkLst>
            <pc:docMk/>
            <pc:sldMk cId="2656371143" sldId="652"/>
            <ac:spMk id="52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23.749" v="10" actId="408"/>
          <ac:spMkLst>
            <pc:docMk/>
            <pc:sldMk cId="2656371143" sldId="652"/>
            <ac:spMk id="54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23.749" v="10" actId="408"/>
          <ac:spMkLst>
            <pc:docMk/>
            <pc:sldMk cId="2656371143" sldId="652"/>
            <ac:spMk id="55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23.749" v="10" actId="408"/>
          <ac:spMkLst>
            <pc:docMk/>
            <pc:sldMk cId="2656371143" sldId="652"/>
            <ac:spMk id="56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23.749" v="10" actId="408"/>
          <ac:spMkLst>
            <pc:docMk/>
            <pc:sldMk cId="2656371143" sldId="652"/>
            <ac:spMk id="57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33.799" v="11" actId="408"/>
          <ac:spMkLst>
            <pc:docMk/>
            <pc:sldMk cId="2656371143" sldId="652"/>
            <ac:spMk id="59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33.799" v="11" actId="408"/>
          <ac:spMkLst>
            <pc:docMk/>
            <pc:sldMk cId="2656371143" sldId="652"/>
            <ac:spMk id="61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33.799" v="11" actId="408"/>
          <ac:spMkLst>
            <pc:docMk/>
            <pc:sldMk cId="2656371143" sldId="652"/>
            <ac:spMk id="62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33.799" v="11" actId="408"/>
          <ac:spMkLst>
            <pc:docMk/>
            <pc:sldMk cId="2656371143" sldId="652"/>
            <ac:spMk id="63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33.799" v="11" actId="408"/>
          <ac:spMkLst>
            <pc:docMk/>
            <pc:sldMk cId="2656371143" sldId="652"/>
            <ac:spMk id="64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42.252" v="12" actId="408"/>
          <ac:spMkLst>
            <pc:docMk/>
            <pc:sldMk cId="2656371143" sldId="652"/>
            <ac:spMk id="66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42.252" v="12" actId="408"/>
          <ac:spMkLst>
            <pc:docMk/>
            <pc:sldMk cId="2656371143" sldId="652"/>
            <ac:spMk id="69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42.252" v="12" actId="408"/>
          <ac:spMkLst>
            <pc:docMk/>
            <pc:sldMk cId="2656371143" sldId="652"/>
            <ac:spMk id="70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42.252" v="12" actId="408"/>
          <ac:spMkLst>
            <pc:docMk/>
            <pc:sldMk cId="2656371143" sldId="652"/>
            <ac:spMk id="71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42.252" v="12" actId="408"/>
          <ac:spMkLst>
            <pc:docMk/>
            <pc:sldMk cId="2656371143" sldId="652"/>
            <ac:spMk id="72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57.534" v="13" actId="408"/>
          <ac:spMkLst>
            <pc:docMk/>
            <pc:sldMk cId="2656371143" sldId="652"/>
            <ac:spMk id="94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57.534" v="13" actId="408"/>
          <ac:spMkLst>
            <pc:docMk/>
            <pc:sldMk cId="2656371143" sldId="652"/>
            <ac:spMk id="96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57.534" v="13" actId="408"/>
          <ac:spMkLst>
            <pc:docMk/>
            <pc:sldMk cId="2656371143" sldId="652"/>
            <ac:spMk id="97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57.534" v="13" actId="408"/>
          <ac:spMkLst>
            <pc:docMk/>
            <pc:sldMk cId="2656371143" sldId="652"/>
            <ac:spMk id="98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1:57.534" v="13" actId="408"/>
          <ac:spMkLst>
            <pc:docMk/>
            <pc:sldMk cId="2656371143" sldId="652"/>
            <ac:spMk id="99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2:16.204" v="14" actId="408"/>
          <ac:spMkLst>
            <pc:docMk/>
            <pc:sldMk cId="2656371143" sldId="652"/>
            <ac:spMk id="101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2:16.204" v="14" actId="408"/>
          <ac:spMkLst>
            <pc:docMk/>
            <pc:sldMk cId="2656371143" sldId="652"/>
            <ac:spMk id="103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2:16.204" v="14" actId="408"/>
          <ac:spMkLst>
            <pc:docMk/>
            <pc:sldMk cId="2656371143" sldId="652"/>
            <ac:spMk id="104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2:16.204" v="14" actId="408"/>
          <ac:spMkLst>
            <pc:docMk/>
            <pc:sldMk cId="2656371143" sldId="652"/>
            <ac:spMk id="105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2:16.204" v="14" actId="408"/>
          <ac:spMkLst>
            <pc:docMk/>
            <pc:sldMk cId="2656371143" sldId="652"/>
            <ac:spMk id="106" creationId="{00000000-0000-0000-0000-000000000000}"/>
          </ac:spMkLst>
        </pc:spChg>
      </pc:sldChg>
      <pc:sldChg chg="delSp modSp mod">
        <pc:chgData name="Siegbert Rudolph" userId="2af4d44886c067cc" providerId="LiveId" clId="{03000C4C-516C-4FD1-9832-794FEAD72694}" dt="2023-04-24T19:56:21.103" v="26" actId="1076"/>
        <pc:sldMkLst>
          <pc:docMk/>
          <pc:sldMk cId="2101185076" sldId="657"/>
        </pc:sldMkLst>
        <pc:spChg chg="mod">
          <ac:chgData name="Siegbert Rudolph" userId="2af4d44886c067cc" providerId="LiveId" clId="{03000C4C-516C-4FD1-9832-794FEAD72694}" dt="2023-04-24T19:56:21.103" v="26" actId="1076"/>
          <ac:spMkLst>
            <pc:docMk/>
            <pc:sldMk cId="2101185076" sldId="657"/>
            <ac:spMk id="2" creationId="{9269A283-B82C-9093-8EBB-BC639EEF4CFE}"/>
          </ac:spMkLst>
        </pc:spChg>
        <pc:spChg chg="del">
          <ac:chgData name="Siegbert Rudolph" userId="2af4d44886c067cc" providerId="LiveId" clId="{03000C4C-516C-4FD1-9832-794FEAD72694}" dt="2023-04-24T19:56:21.103" v="21" actId="478"/>
          <ac:spMkLst>
            <pc:docMk/>
            <pc:sldMk cId="2101185076" sldId="657"/>
            <ac:spMk id="3" creationId="{FA6921CF-ADBB-6C47-D24F-752A1E105C03}"/>
          </ac:spMkLst>
        </pc:spChg>
      </pc:sldChg>
      <pc:sldChg chg="delSp modSp mod">
        <pc:chgData name="Siegbert Rudolph" userId="2af4d44886c067cc" providerId="LiveId" clId="{03000C4C-516C-4FD1-9832-794FEAD72694}" dt="2023-04-24T19:56:21.116" v="38" actId="1076"/>
        <pc:sldMkLst>
          <pc:docMk/>
          <pc:sldMk cId="1989435223" sldId="658"/>
        </pc:sldMkLst>
        <pc:spChg chg="mod">
          <ac:chgData name="Siegbert Rudolph" userId="2af4d44886c067cc" providerId="LiveId" clId="{03000C4C-516C-4FD1-9832-794FEAD72694}" dt="2023-04-24T19:56:21.116" v="38" actId="1076"/>
          <ac:spMkLst>
            <pc:docMk/>
            <pc:sldMk cId="1989435223" sldId="658"/>
            <ac:spMk id="2" creationId="{1A3CB498-9E04-6FA4-BF50-799E3CA29CAC}"/>
          </ac:spMkLst>
        </pc:spChg>
        <pc:spChg chg="del">
          <ac:chgData name="Siegbert Rudolph" userId="2af4d44886c067cc" providerId="LiveId" clId="{03000C4C-516C-4FD1-9832-794FEAD72694}" dt="2023-04-24T19:56:21.116" v="33" actId="478"/>
          <ac:spMkLst>
            <pc:docMk/>
            <pc:sldMk cId="1989435223" sldId="658"/>
            <ac:spMk id="3" creationId="{5A580DA3-44AC-A3C6-FBF3-6B1EEEB15C78}"/>
          </ac:spMkLst>
        </pc:spChg>
      </pc:sldChg>
      <pc:sldChg chg="delSp modSp mod">
        <pc:chgData name="Siegbert Rudolph" userId="2af4d44886c067cc" providerId="LiveId" clId="{03000C4C-516C-4FD1-9832-794FEAD72694}" dt="2023-04-24T19:56:21.116" v="50" actId="1076"/>
        <pc:sldMkLst>
          <pc:docMk/>
          <pc:sldMk cId="1626654176" sldId="659"/>
        </pc:sldMkLst>
        <pc:spChg chg="mod">
          <ac:chgData name="Siegbert Rudolph" userId="2af4d44886c067cc" providerId="LiveId" clId="{03000C4C-516C-4FD1-9832-794FEAD72694}" dt="2023-04-24T19:56:21.116" v="50" actId="1076"/>
          <ac:spMkLst>
            <pc:docMk/>
            <pc:sldMk cId="1626654176" sldId="659"/>
            <ac:spMk id="2" creationId="{96A68FB0-BED3-DF1F-A34E-09C55789BFA3}"/>
          </ac:spMkLst>
        </pc:spChg>
        <pc:spChg chg="del">
          <ac:chgData name="Siegbert Rudolph" userId="2af4d44886c067cc" providerId="LiveId" clId="{03000C4C-516C-4FD1-9832-794FEAD72694}" dt="2023-04-24T19:56:21.116" v="45" actId="478"/>
          <ac:spMkLst>
            <pc:docMk/>
            <pc:sldMk cId="1626654176" sldId="659"/>
            <ac:spMk id="3" creationId="{E1BB3D95-29CB-98AC-6A23-6BE48F3666C5}"/>
          </ac:spMkLst>
        </pc:spChg>
      </pc:sldChg>
      <pc:sldChg chg="delSp modSp mod">
        <pc:chgData name="Siegbert Rudolph" userId="2af4d44886c067cc" providerId="LiveId" clId="{03000C4C-516C-4FD1-9832-794FEAD72694}" dt="2023-04-24T19:56:21.132" v="62" actId="1076"/>
        <pc:sldMkLst>
          <pc:docMk/>
          <pc:sldMk cId="1665988343" sldId="660"/>
        </pc:sldMkLst>
        <pc:spChg chg="mod">
          <ac:chgData name="Siegbert Rudolph" userId="2af4d44886c067cc" providerId="LiveId" clId="{03000C4C-516C-4FD1-9832-794FEAD72694}" dt="2023-04-24T19:56:21.132" v="62" actId="1076"/>
          <ac:spMkLst>
            <pc:docMk/>
            <pc:sldMk cId="1665988343" sldId="660"/>
            <ac:spMk id="2" creationId="{BB676244-C6C9-B1A6-77A5-B466A69EFB8D}"/>
          </ac:spMkLst>
        </pc:spChg>
        <pc:spChg chg="del">
          <ac:chgData name="Siegbert Rudolph" userId="2af4d44886c067cc" providerId="LiveId" clId="{03000C4C-516C-4FD1-9832-794FEAD72694}" dt="2023-04-24T19:56:21.132" v="57" actId="478"/>
          <ac:spMkLst>
            <pc:docMk/>
            <pc:sldMk cId="1665988343" sldId="660"/>
            <ac:spMk id="3" creationId="{E99126A0-5F12-9302-AAEA-01DAE6566C2A}"/>
          </ac:spMkLst>
        </pc:spChg>
      </pc:sldChg>
      <pc:sldChg chg="delSp modSp mod">
        <pc:chgData name="Siegbert Rudolph" userId="2af4d44886c067cc" providerId="LiveId" clId="{03000C4C-516C-4FD1-9832-794FEAD72694}" dt="2023-04-24T19:56:21.132" v="74" actId="1076"/>
        <pc:sldMkLst>
          <pc:docMk/>
          <pc:sldMk cId="2189345215" sldId="665"/>
        </pc:sldMkLst>
        <pc:spChg chg="mod">
          <ac:chgData name="Siegbert Rudolph" userId="2af4d44886c067cc" providerId="LiveId" clId="{03000C4C-516C-4FD1-9832-794FEAD72694}" dt="2023-04-24T19:56:21.132" v="74" actId="1076"/>
          <ac:spMkLst>
            <pc:docMk/>
            <pc:sldMk cId="2189345215" sldId="665"/>
            <ac:spMk id="2" creationId="{45B728AD-A0F9-973B-86C1-D62251052128}"/>
          </ac:spMkLst>
        </pc:spChg>
        <pc:spChg chg="del">
          <ac:chgData name="Siegbert Rudolph" userId="2af4d44886c067cc" providerId="LiveId" clId="{03000C4C-516C-4FD1-9832-794FEAD72694}" dt="2023-04-24T19:56:21.132" v="69" actId="478"/>
          <ac:spMkLst>
            <pc:docMk/>
            <pc:sldMk cId="2189345215" sldId="665"/>
            <ac:spMk id="3" creationId="{611ABA3A-C0BC-B77B-E6A1-48DC97B6C3E4}"/>
          </ac:spMkLst>
        </pc:spChg>
      </pc:sldChg>
      <pc:sldChg chg="delSp modSp mod">
        <pc:chgData name="Siegbert Rudolph" userId="2af4d44886c067cc" providerId="LiveId" clId="{03000C4C-516C-4FD1-9832-794FEAD72694}" dt="2023-04-24T19:56:21.147" v="86" actId="1076"/>
        <pc:sldMkLst>
          <pc:docMk/>
          <pc:sldMk cId="2261862013" sldId="666"/>
        </pc:sldMkLst>
        <pc:spChg chg="mod">
          <ac:chgData name="Siegbert Rudolph" userId="2af4d44886c067cc" providerId="LiveId" clId="{03000C4C-516C-4FD1-9832-794FEAD72694}" dt="2023-04-24T19:56:21.147" v="86" actId="1076"/>
          <ac:spMkLst>
            <pc:docMk/>
            <pc:sldMk cId="2261862013" sldId="666"/>
            <ac:spMk id="2" creationId="{49E821EA-C24F-C8FF-028E-725D1F9E3772}"/>
          </ac:spMkLst>
        </pc:spChg>
        <pc:spChg chg="del">
          <ac:chgData name="Siegbert Rudolph" userId="2af4d44886c067cc" providerId="LiveId" clId="{03000C4C-516C-4FD1-9832-794FEAD72694}" dt="2023-04-24T19:56:21.147" v="81" actId="478"/>
          <ac:spMkLst>
            <pc:docMk/>
            <pc:sldMk cId="2261862013" sldId="666"/>
            <ac:spMk id="3" creationId="{7139F3C2-8277-7279-415A-2E653F276C6F}"/>
          </ac:spMkLst>
        </pc:spChg>
      </pc:sldChg>
      <pc:sldChg chg="delSp modSp mod">
        <pc:chgData name="Siegbert Rudolph" userId="2af4d44886c067cc" providerId="LiveId" clId="{03000C4C-516C-4FD1-9832-794FEAD72694}" dt="2023-04-24T19:56:21.116" v="32" actId="1076"/>
        <pc:sldMkLst>
          <pc:docMk/>
          <pc:sldMk cId="540583706" sldId="667"/>
        </pc:sldMkLst>
        <pc:spChg chg="mod">
          <ac:chgData name="Siegbert Rudolph" userId="2af4d44886c067cc" providerId="LiveId" clId="{03000C4C-516C-4FD1-9832-794FEAD72694}" dt="2023-04-24T19:56:21.116" v="32" actId="1076"/>
          <ac:spMkLst>
            <pc:docMk/>
            <pc:sldMk cId="540583706" sldId="667"/>
            <ac:spMk id="2" creationId="{30D23C50-2174-B281-2A78-8692C66CBD8C}"/>
          </ac:spMkLst>
        </pc:spChg>
        <pc:spChg chg="del">
          <ac:chgData name="Siegbert Rudolph" userId="2af4d44886c067cc" providerId="LiveId" clId="{03000C4C-516C-4FD1-9832-794FEAD72694}" dt="2023-04-24T19:56:21.103" v="27" actId="478"/>
          <ac:spMkLst>
            <pc:docMk/>
            <pc:sldMk cId="540583706" sldId="667"/>
            <ac:spMk id="3" creationId="{06AE9EA9-BC3E-4807-9679-CCCE3C0AA3BD}"/>
          </ac:spMkLst>
        </pc:spChg>
        <pc:spChg chg="mod">
          <ac:chgData name="Siegbert Rudolph" userId="2af4d44886c067cc" providerId="LiveId" clId="{03000C4C-516C-4FD1-9832-794FEAD72694}" dt="2023-04-20T11:29:57.294" v="0" actId="403"/>
          <ac:spMkLst>
            <pc:docMk/>
            <pc:sldMk cId="540583706" sldId="667"/>
            <ac:spMk id="11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29:57.294" v="0" actId="403"/>
          <ac:spMkLst>
            <pc:docMk/>
            <pc:sldMk cId="540583706" sldId="667"/>
            <ac:spMk id="13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29:57.294" v="0" actId="403"/>
          <ac:spMkLst>
            <pc:docMk/>
            <pc:sldMk cId="540583706" sldId="667"/>
            <ac:spMk id="15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29:57.294" v="0" actId="403"/>
          <ac:spMkLst>
            <pc:docMk/>
            <pc:sldMk cId="540583706" sldId="667"/>
            <ac:spMk id="17" creationId="{00000000-0000-0000-0000-000000000000}"/>
          </ac:spMkLst>
        </pc:spChg>
      </pc:sldChg>
      <pc:sldChg chg="delSp modSp mod">
        <pc:chgData name="Siegbert Rudolph" userId="2af4d44886c067cc" providerId="LiveId" clId="{03000C4C-516C-4FD1-9832-794FEAD72694}" dt="2023-04-24T19:56:21.116" v="44" actId="1076"/>
        <pc:sldMkLst>
          <pc:docMk/>
          <pc:sldMk cId="4035054175" sldId="668"/>
        </pc:sldMkLst>
        <pc:spChg chg="mod">
          <ac:chgData name="Siegbert Rudolph" userId="2af4d44886c067cc" providerId="LiveId" clId="{03000C4C-516C-4FD1-9832-794FEAD72694}" dt="2023-04-24T19:56:21.116" v="44" actId="1076"/>
          <ac:spMkLst>
            <pc:docMk/>
            <pc:sldMk cId="4035054175" sldId="668"/>
            <ac:spMk id="2" creationId="{23F5362C-0503-3A26-FF34-443FBEC9378F}"/>
          </ac:spMkLst>
        </pc:spChg>
        <pc:spChg chg="del">
          <ac:chgData name="Siegbert Rudolph" userId="2af4d44886c067cc" providerId="LiveId" clId="{03000C4C-516C-4FD1-9832-794FEAD72694}" dt="2023-04-24T19:56:21.116" v="39" actId="478"/>
          <ac:spMkLst>
            <pc:docMk/>
            <pc:sldMk cId="4035054175" sldId="668"/>
            <ac:spMk id="3" creationId="{E06E7EC7-52C2-C8D3-2A49-9E831FD36AED}"/>
          </ac:spMkLst>
        </pc:spChg>
        <pc:spChg chg="mod">
          <ac:chgData name="Siegbert Rudolph" userId="2af4d44886c067cc" providerId="LiveId" clId="{03000C4C-516C-4FD1-9832-794FEAD72694}" dt="2023-04-20T11:30:10.992" v="1" actId="403"/>
          <ac:spMkLst>
            <pc:docMk/>
            <pc:sldMk cId="4035054175" sldId="668"/>
            <ac:spMk id="11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10.992" v="1" actId="403"/>
          <ac:spMkLst>
            <pc:docMk/>
            <pc:sldMk cId="4035054175" sldId="668"/>
            <ac:spMk id="13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10.992" v="1" actId="403"/>
          <ac:spMkLst>
            <pc:docMk/>
            <pc:sldMk cId="4035054175" sldId="668"/>
            <ac:spMk id="15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10.992" v="1" actId="403"/>
          <ac:spMkLst>
            <pc:docMk/>
            <pc:sldMk cId="4035054175" sldId="668"/>
            <ac:spMk id="17" creationId="{00000000-0000-0000-0000-000000000000}"/>
          </ac:spMkLst>
        </pc:spChg>
      </pc:sldChg>
      <pc:sldChg chg="delSp modSp mod">
        <pc:chgData name="Siegbert Rudolph" userId="2af4d44886c067cc" providerId="LiveId" clId="{03000C4C-516C-4FD1-9832-794FEAD72694}" dt="2023-04-24T19:56:21.132" v="56" actId="1076"/>
        <pc:sldMkLst>
          <pc:docMk/>
          <pc:sldMk cId="794079402" sldId="669"/>
        </pc:sldMkLst>
        <pc:spChg chg="mod">
          <ac:chgData name="Siegbert Rudolph" userId="2af4d44886c067cc" providerId="LiveId" clId="{03000C4C-516C-4FD1-9832-794FEAD72694}" dt="2023-04-24T19:56:21.132" v="56" actId="1076"/>
          <ac:spMkLst>
            <pc:docMk/>
            <pc:sldMk cId="794079402" sldId="669"/>
            <ac:spMk id="2" creationId="{70173B97-DEB7-6E37-F1F4-ABCC7082EC5F}"/>
          </ac:spMkLst>
        </pc:spChg>
        <pc:spChg chg="del">
          <ac:chgData name="Siegbert Rudolph" userId="2af4d44886c067cc" providerId="LiveId" clId="{03000C4C-516C-4FD1-9832-794FEAD72694}" dt="2023-04-24T19:56:21.116" v="51" actId="478"/>
          <ac:spMkLst>
            <pc:docMk/>
            <pc:sldMk cId="794079402" sldId="669"/>
            <ac:spMk id="3" creationId="{4AA2D376-6E66-A83A-60FD-4EC706B1DF55}"/>
          </ac:spMkLst>
        </pc:spChg>
        <pc:spChg chg="mod">
          <ac:chgData name="Siegbert Rudolph" userId="2af4d44886c067cc" providerId="LiveId" clId="{03000C4C-516C-4FD1-9832-794FEAD72694}" dt="2023-04-20T11:30:16.293" v="2" actId="403"/>
          <ac:spMkLst>
            <pc:docMk/>
            <pc:sldMk cId="794079402" sldId="669"/>
            <ac:spMk id="11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16.293" v="2" actId="403"/>
          <ac:spMkLst>
            <pc:docMk/>
            <pc:sldMk cId="794079402" sldId="669"/>
            <ac:spMk id="13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16.293" v="2" actId="403"/>
          <ac:spMkLst>
            <pc:docMk/>
            <pc:sldMk cId="794079402" sldId="669"/>
            <ac:spMk id="15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16.293" v="2" actId="403"/>
          <ac:spMkLst>
            <pc:docMk/>
            <pc:sldMk cId="794079402" sldId="669"/>
            <ac:spMk id="17" creationId="{00000000-0000-0000-0000-000000000000}"/>
          </ac:spMkLst>
        </pc:spChg>
      </pc:sldChg>
      <pc:sldChg chg="delSp modSp mod">
        <pc:chgData name="Siegbert Rudolph" userId="2af4d44886c067cc" providerId="LiveId" clId="{03000C4C-516C-4FD1-9832-794FEAD72694}" dt="2023-04-24T19:56:21.132" v="68" actId="1076"/>
        <pc:sldMkLst>
          <pc:docMk/>
          <pc:sldMk cId="2687336045" sldId="670"/>
        </pc:sldMkLst>
        <pc:spChg chg="mod">
          <ac:chgData name="Siegbert Rudolph" userId="2af4d44886c067cc" providerId="LiveId" clId="{03000C4C-516C-4FD1-9832-794FEAD72694}" dt="2023-04-24T19:56:21.132" v="68" actId="1076"/>
          <ac:spMkLst>
            <pc:docMk/>
            <pc:sldMk cId="2687336045" sldId="670"/>
            <ac:spMk id="2" creationId="{C57B2501-786D-7880-FF96-FBCF74EAA7C9}"/>
          </ac:spMkLst>
        </pc:spChg>
        <pc:spChg chg="del">
          <ac:chgData name="Siegbert Rudolph" userId="2af4d44886c067cc" providerId="LiveId" clId="{03000C4C-516C-4FD1-9832-794FEAD72694}" dt="2023-04-24T19:56:21.132" v="63" actId="478"/>
          <ac:spMkLst>
            <pc:docMk/>
            <pc:sldMk cId="2687336045" sldId="670"/>
            <ac:spMk id="3" creationId="{D6A56E0D-8641-9121-CFC0-0D90E7FB211A}"/>
          </ac:spMkLst>
        </pc:spChg>
        <pc:spChg chg="mod">
          <ac:chgData name="Siegbert Rudolph" userId="2af4d44886c067cc" providerId="LiveId" clId="{03000C4C-516C-4FD1-9832-794FEAD72694}" dt="2023-04-20T11:30:23.469" v="3" actId="403"/>
          <ac:spMkLst>
            <pc:docMk/>
            <pc:sldMk cId="2687336045" sldId="670"/>
            <ac:spMk id="11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23.469" v="3" actId="403"/>
          <ac:spMkLst>
            <pc:docMk/>
            <pc:sldMk cId="2687336045" sldId="670"/>
            <ac:spMk id="13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23.469" v="3" actId="403"/>
          <ac:spMkLst>
            <pc:docMk/>
            <pc:sldMk cId="2687336045" sldId="670"/>
            <ac:spMk id="15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23.469" v="3" actId="403"/>
          <ac:spMkLst>
            <pc:docMk/>
            <pc:sldMk cId="2687336045" sldId="670"/>
            <ac:spMk id="17" creationId="{00000000-0000-0000-0000-000000000000}"/>
          </ac:spMkLst>
        </pc:spChg>
      </pc:sldChg>
      <pc:sldChg chg="delSp modSp mod">
        <pc:chgData name="Siegbert Rudolph" userId="2af4d44886c067cc" providerId="LiveId" clId="{03000C4C-516C-4FD1-9832-794FEAD72694}" dt="2023-04-24T19:56:21.147" v="80" actId="1076"/>
        <pc:sldMkLst>
          <pc:docMk/>
          <pc:sldMk cId="1547391153" sldId="671"/>
        </pc:sldMkLst>
        <pc:spChg chg="mod">
          <ac:chgData name="Siegbert Rudolph" userId="2af4d44886c067cc" providerId="LiveId" clId="{03000C4C-516C-4FD1-9832-794FEAD72694}" dt="2023-04-24T19:56:21.147" v="80" actId="1076"/>
          <ac:spMkLst>
            <pc:docMk/>
            <pc:sldMk cId="1547391153" sldId="671"/>
            <ac:spMk id="2" creationId="{E81A2467-72B4-5B28-F938-8B4DCC065B75}"/>
          </ac:spMkLst>
        </pc:spChg>
        <pc:spChg chg="del">
          <ac:chgData name="Siegbert Rudolph" userId="2af4d44886c067cc" providerId="LiveId" clId="{03000C4C-516C-4FD1-9832-794FEAD72694}" dt="2023-04-24T19:56:21.147" v="75" actId="478"/>
          <ac:spMkLst>
            <pc:docMk/>
            <pc:sldMk cId="1547391153" sldId="671"/>
            <ac:spMk id="3" creationId="{46011EA1-70AB-D1BE-177F-F0E455E435E5}"/>
          </ac:spMkLst>
        </pc:spChg>
        <pc:spChg chg="mod">
          <ac:chgData name="Siegbert Rudolph" userId="2af4d44886c067cc" providerId="LiveId" clId="{03000C4C-516C-4FD1-9832-794FEAD72694}" dt="2023-04-20T11:30:29.352" v="4" actId="403"/>
          <ac:spMkLst>
            <pc:docMk/>
            <pc:sldMk cId="1547391153" sldId="671"/>
            <ac:spMk id="11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29.352" v="4" actId="403"/>
          <ac:spMkLst>
            <pc:docMk/>
            <pc:sldMk cId="1547391153" sldId="671"/>
            <ac:spMk id="13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29.352" v="4" actId="403"/>
          <ac:spMkLst>
            <pc:docMk/>
            <pc:sldMk cId="1547391153" sldId="671"/>
            <ac:spMk id="15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29.352" v="4" actId="403"/>
          <ac:spMkLst>
            <pc:docMk/>
            <pc:sldMk cId="1547391153" sldId="671"/>
            <ac:spMk id="17" creationId="{00000000-0000-0000-0000-000000000000}"/>
          </ac:spMkLst>
        </pc:spChg>
      </pc:sldChg>
      <pc:sldChg chg="delSp modSp mod">
        <pc:chgData name="Siegbert Rudolph" userId="2af4d44886c067cc" providerId="LiveId" clId="{03000C4C-516C-4FD1-9832-794FEAD72694}" dt="2023-04-24T19:56:21.147" v="92" actId="1076"/>
        <pc:sldMkLst>
          <pc:docMk/>
          <pc:sldMk cId="2802952006" sldId="672"/>
        </pc:sldMkLst>
        <pc:spChg chg="mod">
          <ac:chgData name="Siegbert Rudolph" userId="2af4d44886c067cc" providerId="LiveId" clId="{03000C4C-516C-4FD1-9832-794FEAD72694}" dt="2023-04-24T19:56:21.147" v="92" actId="1076"/>
          <ac:spMkLst>
            <pc:docMk/>
            <pc:sldMk cId="2802952006" sldId="672"/>
            <ac:spMk id="2" creationId="{2BDAEB90-ABBD-23B3-76E9-17B9C2906CBC}"/>
          </ac:spMkLst>
        </pc:spChg>
        <pc:spChg chg="del">
          <ac:chgData name="Siegbert Rudolph" userId="2af4d44886c067cc" providerId="LiveId" clId="{03000C4C-516C-4FD1-9832-794FEAD72694}" dt="2023-04-24T19:56:21.147" v="87" actId="478"/>
          <ac:spMkLst>
            <pc:docMk/>
            <pc:sldMk cId="2802952006" sldId="672"/>
            <ac:spMk id="3" creationId="{6D088408-7179-6F2C-E7D2-93F57FB6A8AB}"/>
          </ac:spMkLst>
        </pc:spChg>
        <pc:spChg chg="mod">
          <ac:chgData name="Siegbert Rudolph" userId="2af4d44886c067cc" providerId="LiveId" clId="{03000C4C-516C-4FD1-9832-794FEAD72694}" dt="2023-04-20T11:30:40.521" v="5" actId="403"/>
          <ac:spMkLst>
            <pc:docMk/>
            <pc:sldMk cId="2802952006" sldId="672"/>
            <ac:spMk id="11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40.521" v="5" actId="403"/>
          <ac:spMkLst>
            <pc:docMk/>
            <pc:sldMk cId="2802952006" sldId="672"/>
            <ac:spMk id="13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40.521" v="5" actId="403"/>
          <ac:spMkLst>
            <pc:docMk/>
            <pc:sldMk cId="2802952006" sldId="672"/>
            <ac:spMk id="15" creationId="{00000000-0000-0000-0000-000000000000}"/>
          </ac:spMkLst>
        </pc:spChg>
        <pc:spChg chg="mod">
          <ac:chgData name="Siegbert Rudolph" userId="2af4d44886c067cc" providerId="LiveId" clId="{03000C4C-516C-4FD1-9832-794FEAD72694}" dt="2023-04-20T11:30:40.521" v="5" actId="403"/>
          <ac:spMkLst>
            <pc:docMk/>
            <pc:sldMk cId="2802952006" sldId="672"/>
            <ac:spMk id="17" creationId="{00000000-0000-0000-0000-000000000000}"/>
          </ac:spMkLst>
        </pc:spChg>
      </pc:sldChg>
    </pc:docChg>
  </pc:docChgLst>
  <pc:docChgLst>
    <pc:chgData name="Siegbert Rudolph" userId="2af4d44886c067cc" providerId="LiveId" clId="{2144EE17-2621-472C-A62A-5EFF37C332CC}"/>
    <pc:docChg chg="custSel modSld">
      <pc:chgData name="Siegbert Rudolph" userId="2af4d44886c067cc" providerId="LiveId" clId="{2144EE17-2621-472C-A62A-5EFF37C332CC}" dt="2020-07-07T14:34:46.129" v="225" actId="1076"/>
      <pc:docMkLst>
        <pc:docMk/>
      </pc:docMkLst>
      <pc:sldChg chg="delSp modSp mod">
        <pc:chgData name="Siegbert Rudolph" userId="2af4d44886c067cc" providerId="LiveId" clId="{2144EE17-2621-472C-A62A-5EFF37C332CC}" dt="2020-07-07T14:34:46.053" v="141" actId="1076"/>
        <pc:sldMkLst>
          <pc:docMk/>
          <pc:sldMk cId="0" sldId="444"/>
        </pc:sldMkLst>
        <pc:spChg chg="mod">
          <ac:chgData name="Siegbert Rudolph" userId="2af4d44886c067cc" providerId="LiveId" clId="{2144EE17-2621-472C-A62A-5EFF37C332CC}" dt="2020-07-07T14:34:46.053" v="141" actId="1076"/>
          <ac:spMkLst>
            <pc:docMk/>
            <pc:sldMk cId="0" sldId="444"/>
            <ac:spMk id="2" creationId="{9D8C97E7-1A82-4A0C-AEDD-0C4AEC6F6591}"/>
          </ac:spMkLst>
        </pc:spChg>
        <pc:spChg chg="del">
          <ac:chgData name="Siegbert Rudolph" userId="2af4d44886c067cc" providerId="LiveId" clId="{2144EE17-2621-472C-A62A-5EFF37C332CC}" dt="2020-07-07T14:34:46.049" v="136" actId="478"/>
          <ac:spMkLst>
            <pc:docMk/>
            <pc:sldMk cId="0" sldId="444"/>
            <ac:spMk id="3" creationId="{DF477BFC-2BAF-4F17-95C0-3DEC289B2716}"/>
          </ac:spMkLst>
        </pc:spChg>
        <pc:spChg chg="mod">
          <ac:chgData name="Siegbert Rudolph" userId="2af4d44886c067cc" providerId="LiveId" clId="{2144EE17-2621-472C-A62A-5EFF37C332CC}" dt="2020-07-04T07:31:33.040" v="135" actId="6549"/>
          <ac:spMkLst>
            <pc:docMk/>
            <pc:sldMk cId="0" sldId="444"/>
            <ac:spMk id="23" creationId="{00000000-0000-0000-0000-000000000000}"/>
          </ac:spMkLst>
        </pc:spChg>
      </pc:sldChg>
      <pc:sldChg chg="addSp delSp modSp mod">
        <pc:chgData name="Siegbert Rudolph" userId="2af4d44886c067cc" providerId="LiveId" clId="{2144EE17-2621-472C-A62A-5EFF37C332CC}" dt="2020-07-07T14:34:46.129" v="225" actId="1076"/>
        <pc:sldMkLst>
          <pc:docMk/>
          <pc:sldMk cId="1647492060" sldId="607"/>
        </pc:sldMkLst>
        <pc:spChg chg="mod">
          <ac:chgData name="Siegbert Rudolph" userId="2af4d44886c067cc" providerId="LiveId" clId="{2144EE17-2621-472C-A62A-5EFF37C332CC}" dt="2020-07-07T14:34:46.129" v="225" actId="1076"/>
          <ac:spMkLst>
            <pc:docMk/>
            <pc:sldMk cId="1647492060" sldId="607"/>
            <ac:spMk id="2" creationId="{AB8B03ED-6119-4A91-9169-1ED26A9CB42B}"/>
          </ac:spMkLst>
        </pc:spChg>
        <pc:spChg chg="del">
          <ac:chgData name="Siegbert Rudolph" userId="2af4d44886c067cc" providerId="LiveId" clId="{2144EE17-2621-472C-A62A-5EFF37C332CC}" dt="2020-07-07T14:34:46.125" v="220" actId="478"/>
          <ac:spMkLst>
            <pc:docMk/>
            <pc:sldMk cId="1647492060" sldId="607"/>
            <ac:spMk id="5" creationId="{453A51EC-962A-48E5-811A-A7E5497D563C}"/>
          </ac:spMkLst>
        </pc:spChg>
        <pc:spChg chg="add mod">
          <ac:chgData name="Siegbert Rudolph" userId="2af4d44886c067cc" providerId="LiveId" clId="{2144EE17-2621-472C-A62A-5EFF37C332CC}" dt="2020-07-04T07:17:20.970" v="20" actId="20577"/>
          <ac:spMkLst>
            <pc:docMk/>
            <pc:sldMk cId="1647492060" sldId="607"/>
            <ac:spMk id="10" creationId="{52EB5929-59A6-450F-AC53-EA866CD6D191}"/>
          </ac:spMkLst>
        </pc:spChg>
      </pc:sldChg>
      <pc:sldChg chg="delSp modSp mod">
        <pc:chgData name="Siegbert Rudolph" userId="2af4d44886c067cc" providerId="LiveId" clId="{2144EE17-2621-472C-A62A-5EFF37C332CC}" dt="2020-07-07T14:34:46.124" v="219" actId="1076"/>
        <pc:sldMkLst>
          <pc:docMk/>
          <pc:sldMk cId="2656371143" sldId="652"/>
        </pc:sldMkLst>
        <pc:spChg chg="mod">
          <ac:chgData name="Siegbert Rudolph" userId="2af4d44886c067cc" providerId="LiveId" clId="{2144EE17-2621-472C-A62A-5EFF37C332CC}" dt="2020-07-07T14:34:46.124" v="219" actId="1076"/>
          <ac:spMkLst>
            <pc:docMk/>
            <pc:sldMk cId="2656371143" sldId="652"/>
            <ac:spMk id="2" creationId="{D90116DE-49B9-41F5-81AF-7FF343B54A69}"/>
          </ac:spMkLst>
        </pc:spChg>
        <pc:spChg chg="del">
          <ac:chgData name="Siegbert Rudolph" userId="2af4d44886c067cc" providerId="LiveId" clId="{2144EE17-2621-472C-A62A-5EFF37C332CC}" dt="2020-07-07T14:34:46.121" v="214" actId="478"/>
          <ac:spMkLst>
            <pc:docMk/>
            <pc:sldMk cId="2656371143" sldId="652"/>
            <ac:spMk id="3" creationId="{9C690ECD-7029-49BD-A1C2-013D1A39C313}"/>
          </ac:spMkLst>
        </pc:spChg>
      </pc:sldChg>
      <pc:sldChg chg="delSp modSp mod">
        <pc:chgData name="Siegbert Rudolph" userId="2af4d44886c067cc" providerId="LiveId" clId="{2144EE17-2621-472C-A62A-5EFF37C332CC}" dt="2020-07-07T14:34:46.058" v="147" actId="1076"/>
        <pc:sldMkLst>
          <pc:docMk/>
          <pc:sldMk cId="2101185076" sldId="657"/>
        </pc:sldMkLst>
        <pc:spChg chg="mod">
          <ac:chgData name="Siegbert Rudolph" userId="2af4d44886c067cc" providerId="LiveId" clId="{2144EE17-2621-472C-A62A-5EFF37C332CC}" dt="2020-07-07T14:34:46.058" v="147" actId="1076"/>
          <ac:spMkLst>
            <pc:docMk/>
            <pc:sldMk cId="2101185076" sldId="657"/>
            <ac:spMk id="2" creationId="{DDF687C5-1D88-49B0-BC72-7EBAA7E024F2}"/>
          </ac:spMkLst>
        </pc:spChg>
        <pc:spChg chg="del">
          <ac:chgData name="Siegbert Rudolph" userId="2af4d44886c067cc" providerId="LiveId" clId="{2144EE17-2621-472C-A62A-5EFF37C332CC}" dt="2020-07-07T14:34:46.054" v="142" actId="478"/>
          <ac:spMkLst>
            <pc:docMk/>
            <pc:sldMk cId="2101185076" sldId="657"/>
            <ac:spMk id="3" creationId="{AC4F6388-7529-4DFE-80E2-796B69277A5E}"/>
          </ac:spMkLst>
        </pc:spChg>
        <pc:spChg chg="mod">
          <ac:chgData name="Siegbert Rudolph" userId="2af4d44886c067cc" providerId="LiveId" clId="{2144EE17-2621-472C-A62A-5EFF37C332CC}" dt="2020-07-04T07:20:20.448" v="84" actId="1037"/>
          <ac:spMkLst>
            <pc:docMk/>
            <pc:sldMk cId="2101185076" sldId="657"/>
            <ac:spMk id="5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0:20.448" v="84" actId="1037"/>
          <ac:spMkLst>
            <pc:docMk/>
            <pc:sldMk cId="2101185076" sldId="657"/>
            <ac:spMk id="55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0:20.448" v="84" actId="1037"/>
          <ac:spMkLst>
            <pc:docMk/>
            <pc:sldMk cId="2101185076" sldId="657"/>
            <ac:spMk id="56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0:20.448" v="84" actId="1037"/>
          <ac:spMkLst>
            <pc:docMk/>
            <pc:sldMk cId="2101185076" sldId="657"/>
            <ac:spMk id="58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0:20.448" v="84" actId="1037"/>
          <ac:spMkLst>
            <pc:docMk/>
            <pc:sldMk cId="2101185076" sldId="657"/>
            <ac:spMk id="59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0:20.448" v="84" actId="1037"/>
          <ac:spMkLst>
            <pc:docMk/>
            <pc:sldMk cId="2101185076" sldId="657"/>
            <ac:spMk id="60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0:20.448" v="84" actId="1037"/>
          <ac:spMkLst>
            <pc:docMk/>
            <pc:sldMk cId="2101185076" sldId="657"/>
            <ac:spMk id="62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0:20.448" v="84" actId="1037"/>
          <ac:spMkLst>
            <pc:docMk/>
            <pc:sldMk cId="2101185076" sldId="657"/>
            <ac:spMk id="6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0:20.448" v="84" actId="1037"/>
          <ac:spMkLst>
            <pc:docMk/>
            <pc:sldMk cId="2101185076" sldId="657"/>
            <ac:spMk id="64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0:20.448" v="84" actId="1037"/>
          <ac:spMkLst>
            <pc:docMk/>
            <pc:sldMk cId="2101185076" sldId="657"/>
            <ac:spMk id="65" creationId="{00000000-0000-0000-0000-000000000000}"/>
          </ac:spMkLst>
        </pc:spChg>
      </pc:sldChg>
      <pc:sldChg chg="delSp modSp mod">
        <pc:chgData name="Siegbert Rudolph" userId="2af4d44886c067cc" providerId="LiveId" clId="{2144EE17-2621-472C-A62A-5EFF37C332CC}" dt="2020-07-07T14:34:46.068" v="159" actId="1076"/>
        <pc:sldMkLst>
          <pc:docMk/>
          <pc:sldMk cId="1989435223" sldId="658"/>
        </pc:sldMkLst>
        <pc:spChg chg="mod">
          <ac:chgData name="Siegbert Rudolph" userId="2af4d44886c067cc" providerId="LiveId" clId="{2144EE17-2621-472C-A62A-5EFF37C332CC}" dt="2020-07-07T14:34:46.068" v="159" actId="1076"/>
          <ac:spMkLst>
            <pc:docMk/>
            <pc:sldMk cId="1989435223" sldId="658"/>
            <ac:spMk id="2" creationId="{46DC6B95-D112-4F97-AF99-F5AF3D82A318}"/>
          </ac:spMkLst>
        </pc:spChg>
        <pc:spChg chg="del">
          <ac:chgData name="Siegbert Rudolph" userId="2af4d44886c067cc" providerId="LiveId" clId="{2144EE17-2621-472C-A62A-5EFF37C332CC}" dt="2020-07-07T14:34:46.064" v="154" actId="478"/>
          <ac:spMkLst>
            <pc:docMk/>
            <pc:sldMk cId="1989435223" sldId="658"/>
            <ac:spMk id="3" creationId="{DECBEF3F-66D3-4B30-9789-753AB033E891}"/>
          </ac:spMkLst>
        </pc:spChg>
        <pc:spChg chg="mod">
          <ac:chgData name="Siegbert Rudolph" userId="2af4d44886c067cc" providerId="LiveId" clId="{2144EE17-2621-472C-A62A-5EFF37C332CC}" dt="2020-07-04T07:21:07.408" v="86" actId="1037"/>
          <ac:spMkLst>
            <pc:docMk/>
            <pc:sldMk cId="1989435223" sldId="658"/>
            <ac:spMk id="5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07.408" v="86" actId="1037"/>
          <ac:spMkLst>
            <pc:docMk/>
            <pc:sldMk cId="1989435223" sldId="658"/>
            <ac:spMk id="55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13.029" v="88" actId="1037"/>
          <ac:spMkLst>
            <pc:docMk/>
            <pc:sldMk cId="1989435223" sldId="658"/>
            <ac:spMk id="56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07.408" v="86" actId="1037"/>
          <ac:spMkLst>
            <pc:docMk/>
            <pc:sldMk cId="1989435223" sldId="658"/>
            <ac:spMk id="58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13.029" v="88" actId="1037"/>
          <ac:spMkLst>
            <pc:docMk/>
            <pc:sldMk cId="1989435223" sldId="658"/>
            <ac:spMk id="59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13.029" v="88" actId="1037"/>
          <ac:spMkLst>
            <pc:docMk/>
            <pc:sldMk cId="1989435223" sldId="658"/>
            <ac:spMk id="60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07.408" v="86" actId="1037"/>
          <ac:spMkLst>
            <pc:docMk/>
            <pc:sldMk cId="1989435223" sldId="658"/>
            <ac:spMk id="62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13.029" v="88" actId="1037"/>
          <ac:spMkLst>
            <pc:docMk/>
            <pc:sldMk cId="1989435223" sldId="658"/>
            <ac:spMk id="6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13.029" v="88" actId="1037"/>
          <ac:spMkLst>
            <pc:docMk/>
            <pc:sldMk cId="1989435223" sldId="658"/>
            <ac:spMk id="64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13.029" v="88" actId="1037"/>
          <ac:spMkLst>
            <pc:docMk/>
            <pc:sldMk cId="1989435223" sldId="658"/>
            <ac:spMk id="65" creationId="{00000000-0000-0000-0000-000000000000}"/>
          </ac:spMkLst>
        </pc:spChg>
      </pc:sldChg>
      <pc:sldChg chg="delSp modSp mod">
        <pc:chgData name="Siegbert Rudolph" userId="2af4d44886c067cc" providerId="LiveId" clId="{2144EE17-2621-472C-A62A-5EFF37C332CC}" dt="2020-07-07T14:34:46.078" v="171" actId="1076"/>
        <pc:sldMkLst>
          <pc:docMk/>
          <pc:sldMk cId="1626654176" sldId="659"/>
        </pc:sldMkLst>
        <pc:spChg chg="mod">
          <ac:chgData name="Siegbert Rudolph" userId="2af4d44886c067cc" providerId="LiveId" clId="{2144EE17-2621-472C-A62A-5EFF37C332CC}" dt="2020-07-07T14:34:46.078" v="171" actId="1076"/>
          <ac:spMkLst>
            <pc:docMk/>
            <pc:sldMk cId="1626654176" sldId="659"/>
            <ac:spMk id="2" creationId="{B9A3A684-3BB8-4B35-8C3F-82448A0ED0FF}"/>
          </ac:spMkLst>
        </pc:spChg>
        <pc:spChg chg="del">
          <ac:chgData name="Siegbert Rudolph" userId="2af4d44886c067cc" providerId="LiveId" clId="{2144EE17-2621-472C-A62A-5EFF37C332CC}" dt="2020-07-07T14:34:46.074" v="166" actId="478"/>
          <ac:spMkLst>
            <pc:docMk/>
            <pc:sldMk cId="1626654176" sldId="659"/>
            <ac:spMk id="3" creationId="{42048F04-C5DA-45D9-A518-C87F2DB9CD9F}"/>
          </ac:spMkLst>
        </pc:spChg>
        <pc:spChg chg="mod">
          <ac:chgData name="Siegbert Rudolph" userId="2af4d44886c067cc" providerId="LiveId" clId="{2144EE17-2621-472C-A62A-5EFF37C332CC}" dt="2020-07-04T07:21:52.536" v="92" actId="1037"/>
          <ac:spMkLst>
            <pc:docMk/>
            <pc:sldMk cId="1626654176" sldId="659"/>
            <ac:spMk id="5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52.536" v="92" actId="1037"/>
          <ac:spMkLst>
            <pc:docMk/>
            <pc:sldMk cId="1626654176" sldId="659"/>
            <ac:spMk id="55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58.743" v="96" actId="1037"/>
          <ac:spMkLst>
            <pc:docMk/>
            <pc:sldMk cId="1626654176" sldId="659"/>
            <ac:spMk id="56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52.536" v="92" actId="1037"/>
          <ac:spMkLst>
            <pc:docMk/>
            <pc:sldMk cId="1626654176" sldId="659"/>
            <ac:spMk id="58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58.743" v="96" actId="1037"/>
          <ac:spMkLst>
            <pc:docMk/>
            <pc:sldMk cId="1626654176" sldId="659"/>
            <ac:spMk id="59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05.127" v="101" actId="1038"/>
          <ac:spMkLst>
            <pc:docMk/>
            <pc:sldMk cId="1626654176" sldId="659"/>
            <ac:spMk id="60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52.536" v="92" actId="1037"/>
          <ac:spMkLst>
            <pc:docMk/>
            <pc:sldMk cId="1626654176" sldId="659"/>
            <ac:spMk id="62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1:58.743" v="96" actId="1037"/>
          <ac:spMkLst>
            <pc:docMk/>
            <pc:sldMk cId="1626654176" sldId="659"/>
            <ac:spMk id="6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05.127" v="101" actId="1038"/>
          <ac:spMkLst>
            <pc:docMk/>
            <pc:sldMk cId="1626654176" sldId="659"/>
            <ac:spMk id="64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05.127" v="101" actId="1038"/>
          <ac:spMkLst>
            <pc:docMk/>
            <pc:sldMk cId="1626654176" sldId="659"/>
            <ac:spMk id="65" creationId="{00000000-0000-0000-0000-000000000000}"/>
          </ac:spMkLst>
        </pc:spChg>
      </pc:sldChg>
      <pc:sldChg chg="delSp modSp mod">
        <pc:chgData name="Siegbert Rudolph" userId="2af4d44886c067cc" providerId="LiveId" clId="{2144EE17-2621-472C-A62A-5EFF37C332CC}" dt="2020-07-07T14:34:46.090" v="183" actId="1076"/>
        <pc:sldMkLst>
          <pc:docMk/>
          <pc:sldMk cId="1665988343" sldId="660"/>
        </pc:sldMkLst>
        <pc:spChg chg="mod">
          <ac:chgData name="Siegbert Rudolph" userId="2af4d44886c067cc" providerId="LiveId" clId="{2144EE17-2621-472C-A62A-5EFF37C332CC}" dt="2020-07-07T14:34:46.090" v="183" actId="1076"/>
          <ac:spMkLst>
            <pc:docMk/>
            <pc:sldMk cId="1665988343" sldId="660"/>
            <ac:spMk id="2" creationId="{487FA275-52F5-40BB-8DD2-8B3DDA320E26}"/>
          </ac:spMkLst>
        </pc:spChg>
        <pc:spChg chg="del">
          <ac:chgData name="Siegbert Rudolph" userId="2af4d44886c067cc" providerId="LiveId" clId="{2144EE17-2621-472C-A62A-5EFF37C332CC}" dt="2020-07-07T14:34:46.085" v="178" actId="478"/>
          <ac:spMkLst>
            <pc:docMk/>
            <pc:sldMk cId="1665988343" sldId="660"/>
            <ac:spMk id="3" creationId="{BEC46409-4A6C-400B-A265-E13DB62BC314}"/>
          </ac:spMkLst>
        </pc:spChg>
        <pc:spChg chg="mod">
          <ac:chgData name="Siegbert Rudolph" userId="2af4d44886c067cc" providerId="LiveId" clId="{2144EE17-2621-472C-A62A-5EFF37C332CC}" dt="2020-07-04T07:22:43.295" v="103" actId="1037"/>
          <ac:spMkLst>
            <pc:docMk/>
            <pc:sldMk cId="1665988343" sldId="660"/>
            <ac:spMk id="5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43.295" v="103" actId="1037"/>
          <ac:spMkLst>
            <pc:docMk/>
            <pc:sldMk cId="1665988343" sldId="660"/>
            <ac:spMk id="55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48.949" v="104" actId="1037"/>
          <ac:spMkLst>
            <pc:docMk/>
            <pc:sldMk cId="1665988343" sldId="660"/>
            <ac:spMk id="56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43.295" v="103" actId="1037"/>
          <ac:spMkLst>
            <pc:docMk/>
            <pc:sldMk cId="1665988343" sldId="660"/>
            <ac:spMk id="58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48.949" v="104" actId="1037"/>
          <ac:spMkLst>
            <pc:docMk/>
            <pc:sldMk cId="1665988343" sldId="660"/>
            <ac:spMk id="59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53.400" v="105" actId="1037"/>
          <ac:spMkLst>
            <pc:docMk/>
            <pc:sldMk cId="1665988343" sldId="660"/>
            <ac:spMk id="60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43.295" v="103" actId="1037"/>
          <ac:spMkLst>
            <pc:docMk/>
            <pc:sldMk cId="1665988343" sldId="660"/>
            <ac:spMk id="62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48.949" v="104" actId="1037"/>
          <ac:spMkLst>
            <pc:docMk/>
            <pc:sldMk cId="1665988343" sldId="660"/>
            <ac:spMk id="6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2:53.400" v="105" actId="1037"/>
          <ac:spMkLst>
            <pc:docMk/>
            <pc:sldMk cId="1665988343" sldId="660"/>
            <ac:spMk id="64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3:00.075" v="111" actId="1037"/>
          <ac:spMkLst>
            <pc:docMk/>
            <pc:sldMk cId="1665988343" sldId="660"/>
            <ac:spMk id="65" creationId="{00000000-0000-0000-0000-000000000000}"/>
          </ac:spMkLst>
        </pc:spChg>
      </pc:sldChg>
      <pc:sldChg chg="delSp modSp mod">
        <pc:chgData name="Siegbert Rudolph" userId="2af4d44886c067cc" providerId="LiveId" clId="{2144EE17-2621-472C-A62A-5EFF37C332CC}" dt="2020-07-07T14:34:46.103" v="195" actId="1076"/>
        <pc:sldMkLst>
          <pc:docMk/>
          <pc:sldMk cId="2189345215" sldId="665"/>
        </pc:sldMkLst>
        <pc:spChg chg="mod">
          <ac:chgData name="Siegbert Rudolph" userId="2af4d44886c067cc" providerId="LiveId" clId="{2144EE17-2621-472C-A62A-5EFF37C332CC}" dt="2020-07-07T14:34:46.103" v="195" actId="1076"/>
          <ac:spMkLst>
            <pc:docMk/>
            <pc:sldMk cId="2189345215" sldId="665"/>
            <ac:spMk id="2" creationId="{6B83B04B-D6A5-472A-AB5E-A37227294544}"/>
          </ac:spMkLst>
        </pc:spChg>
        <pc:spChg chg="del">
          <ac:chgData name="Siegbert Rudolph" userId="2af4d44886c067cc" providerId="LiveId" clId="{2144EE17-2621-472C-A62A-5EFF37C332CC}" dt="2020-07-07T14:34:46.099" v="190" actId="478"/>
          <ac:spMkLst>
            <pc:docMk/>
            <pc:sldMk cId="2189345215" sldId="665"/>
            <ac:spMk id="3" creationId="{91BBD72B-3025-4CF1-BFD8-B68DED9EF0B9}"/>
          </ac:spMkLst>
        </pc:spChg>
        <pc:spChg chg="mod">
          <ac:chgData name="Siegbert Rudolph" userId="2af4d44886c067cc" providerId="LiveId" clId="{2144EE17-2621-472C-A62A-5EFF37C332CC}" dt="2020-07-04T07:23:32.499" v="113" actId="1037"/>
          <ac:spMkLst>
            <pc:docMk/>
            <pc:sldMk cId="2189345215" sldId="665"/>
            <ac:spMk id="5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3:32.499" v="113" actId="1037"/>
          <ac:spMkLst>
            <pc:docMk/>
            <pc:sldMk cId="2189345215" sldId="665"/>
            <ac:spMk id="55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3:37.736" v="116" actId="1037"/>
          <ac:spMkLst>
            <pc:docMk/>
            <pc:sldMk cId="2189345215" sldId="665"/>
            <ac:spMk id="56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3:32.499" v="113" actId="1037"/>
          <ac:spMkLst>
            <pc:docMk/>
            <pc:sldMk cId="2189345215" sldId="665"/>
            <ac:spMk id="58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3:37.736" v="116" actId="1037"/>
          <ac:spMkLst>
            <pc:docMk/>
            <pc:sldMk cId="2189345215" sldId="665"/>
            <ac:spMk id="59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3:42.375" v="118" actId="1037"/>
          <ac:spMkLst>
            <pc:docMk/>
            <pc:sldMk cId="2189345215" sldId="665"/>
            <ac:spMk id="60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3:32.499" v="113" actId="1037"/>
          <ac:spMkLst>
            <pc:docMk/>
            <pc:sldMk cId="2189345215" sldId="665"/>
            <ac:spMk id="62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3:37.736" v="116" actId="1037"/>
          <ac:spMkLst>
            <pc:docMk/>
            <pc:sldMk cId="2189345215" sldId="665"/>
            <ac:spMk id="6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3:42.375" v="118" actId="1037"/>
          <ac:spMkLst>
            <pc:docMk/>
            <pc:sldMk cId="2189345215" sldId="665"/>
            <ac:spMk id="64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3:46.061" v="120" actId="1037"/>
          <ac:spMkLst>
            <pc:docMk/>
            <pc:sldMk cId="2189345215" sldId="665"/>
            <ac:spMk id="65" creationId="{00000000-0000-0000-0000-000000000000}"/>
          </ac:spMkLst>
        </pc:spChg>
      </pc:sldChg>
      <pc:sldChg chg="delSp modSp mod">
        <pc:chgData name="Siegbert Rudolph" userId="2af4d44886c067cc" providerId="LiveId" clId="{2144EE17-2621-472C-A62A-5EFF37C332CC}" dt="2020-07-07T14:34:46.115" v="207" actId="1076"/>
        <pc:sldMkLst>
          <pc:docMk/>
          <pc:sldMk cId="2261862013" sldId="666"/>
        </pc:sldMkLst>
        <pc:spChg chg="mod">
          <ac:chgData name="Siegbert Rudolph" userId="2af4d44886c067cc" providerId="LiveId" clId="{2144EE17-2621-472C-A62A-5EFF37C332CC}" dt="2020-07-07T14:34:46.115" v="207" actId="1076"/>
          <ac:spMkLst>
            <pc:docMk/>
            <pc:sldMk cId="2261862013" sldId="666"/>
            <ac:spMk id="2" creationId="{C671F148-7B14-4429-AFB3-01C71297A88B}"/>
          </ac:spMkLst>
        </pc:spChg>
        <pc:spChg chg="del">
          <ac:chgData name="Siegbert Rudolph" userId="2af4d44886c067cc" providerId="LiveId" clId="{2144EE17-2621-472C-A62A-5EFF37C332CC}" dt="2020-07-07T14:34:46.110" v="202" actId="478"/>
          <ac:spMkLst>
            <pc:docMk/>
            <pc:sldMk cId="2261862013" sldId="666"/>
            <ac:spMk id="3" creationId="{C8B08EF5-F28E-4F5F-B095-2C71C0247458}"/>
          </ac:spMkLst>
        </pc:spChg>
        <pc:spChg chg="mod">
          <ac:chgData name="Siegbert Rudolph" userId="2af4d44886c067cc" providerId="LiveId" clId="{2144EE17-2621-472C-A62A-5EFF37C332CC}" dt="2020-07-04T07:19:45.870" v="69" actId="1037"/>
          <ac:spMkLst>
            <pc:docMk/>
            <pc:sldMk cId="2261862013" sldId="666"/>
            <ac:spMk id="5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19:45.870" v="69" actId="1037"/>
          <ac:spMkLst>
            <pc:docMk/>
            <pc:sldMk cId="2261862013" sldId="666"/>
            <ac:spMk id="55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17.327" v="124" actId="1037"/>
          <ac:spMkLst>
            <pc:docMk/>
            <pc:sldMk cId="2261862013" sldId="666"/>
            <ac:spMk id="56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19:45.870" v="69" actId="1037"/>
          <ac:spMkLst>
            <pc:docMk/>
            <pc:sldMk cId="2261862013" sldId="666"/>
            <ac:spMk id="58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17.327" v="124" actId="1037"/>
          <ac:spMkLst>
            <pc:docMk/>
            <pc:sldMk cId="2261862013" sldId="666"/>
            <ac:spMk id="59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17.327" v="124" actId="1037"/>
          <ac:spMkLst>
            <pc:docMk/>
            <pc:sldMk cId="2261862013" sldId="666"/>
            <ac:spMk id="60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19:45.870" v="69" actId="1037"/>
          <ac:spMkLst>
            <pc:docMk/>
            <pc:sldMk cId="2261862013" sldId="666"/>
            <ac:spMk id="62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17.327" v="124" actId="1037"/>
          <ac:spMkLst>
            <pc:docMk/>
            <pc:sldMk cId="2261862013" sldId="666"/>
            <ac:spMk id="63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17.327" v="124" actId="1037"/>
          <ac:spMkLst>
            <pc:docMk/>
            <pc:sldMk cId="2261862013" sldId="666"/>
            <ac:spMk id="64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17.327" v="124" actId="1037"/>
          <ac:spMkLst>
            <pc:docMk/>
            <pc:sldMk cId="2261862013" sldId="666"/>
            <ac:spMk id="65" creationId="{00000000-0000-0000-0000-000000000000}"/>
          </ac:spMkLst>
        </pc:spChg>
      </pc:sldChg>
      <pc:sldChg chg="delSp modSp mod">
        <pc:chgData name="Siegbert Rudolph" userId="2af4d44886c067cc" providerId="LiveId" clId="{2144EE17-2621-472C-A62A-5EFF37C332CC}" dt="2020-07-07T14:34:46.063" v="153" actId="1076"/>
        <pc:sldMkLst>
          <pc:docMk/>
          <pc:sldMk cId="540583706" sldId="667"/>
        </pc:sldMkLst>
        <pc:spChg chg="mod">
          <ac:chgData name="Siegbert Rudolph" userId="2af4d44886c067cc" providerId="LiveId" clId="{2144EE17-2621-472C-A62A-5EFF37C332CC}" dt="2020-07-07T14:34:46.063" v="153" actId="1076"/>
          <ac:spMkLst>
            <pc:docMk/>
            <pc:sldMk cId="540583706" sldId="667"/>
            <ac:spMk id="2" creationId="{0C266F3F-745D-452D-A624-A0693E51EDA8}"/>
          </ac:spMkLst>
        </pc:spChg>
        <pc:spChg chg="del">
          <ac:chgData name="Siegbert Rudolph" userId="2af4d44886c067cc" providerId="LiveId" clId="{2144EE17-2621-472C-A62A-5EFF37C332CC}" dt="2020-07-07T14:34:46.059" v="148" actId="478"/>
          <ac:spMkLst>
            <pc:docMk/>
            <pc:sldMk cId="540583706" sldId="667"/>
            <ac:spMk id="3" creationId="{AC4F6388-7529-4DFE-80E2-796B69277A5E}"/>
          </ac:spMkLst>
        </pc:spChg>
      </pc:sldChg>
      <pc:sldChg chg="delSp modSp mod">
        <pc:chgData name="Siegbert Rudolph" userId="2af4d44886c067cc" providerId="LiveId" clId="{2144EE17-2621-472C-A62A-5EFF37C332CC}" dt="2020-07-07T14:34:46.074" v="165" actId="1076"/>
        <pc:sldMkLst>
          <pc:docMk/>
          <pc:sldMk cId="4035054175" sldId="668"/>
        </pc:sldMkLst>
        <pc:spChg chg="mod">
          <ac:chgData name="Siegbert Rudolph" userId="2af4d44886c067cc" providerId="LiveId" clId="{2144EE17-2621-472C-A62A-5EFF37C332CC}" dt="2020-07-07T14:34:46.074" v="165" actId="1076"/>
          <ac:spMkLst>
            <pc:docMk/>
            <pc:sldMk cId="4035054175" sldId="668"/>
            <ac:spMk id="2" creationId="{4C01EDEB-8DE9-4968-9664-055B5AE0647A}"/>
          </ac:spMkLst>
        </pc:spChg>
        <pc:spChg chg="del">
          <ac:chgData name="Siegbert Rudolph" userId="2af4d44886c067cc" providerId="LiveId" clId="{2144EE17-2621-472C-A62A-5EFF37C332CC}" dt="2020-07-07T14:34:46.069" v="160" actId="478"/>
          <ac:spMkLst>
            <pc:docMk/>
            <pc:sldMk cId="4035054175" sldId="668"/>
            <ac:spMk id="3" creationId="{DECBEF3F-66D3-4B30-9789-753AB033E891}"/>
          </ac:spMkLst>
        </pc:spChg>
      </pc:sldChg>
      <pc:sldChg chg="delSp modSp mod">
        <pc:chgData name="Siegbert Rudolph" userId="2af4d44886c067cc" providerId="LiveId" clId="{2144EE17-2621-472C-A62A-5EFF37C332CC}" dt="2020-07-07T14:34:46.084" v="177" actId="1076"/>
        <pc:sldMkLst>
          <pc:docMk/>
          <pc:sldMk cId="794079402" sldId="669"/>
        </pc:sldMkLst>
        <pc:spChg chg="mod">
          <ac:chgData name="Siegbert Rudolph" userId="2af4d44886c067cc" providerId="LiveId" clId="{2144EE17-2621-472C-A62A-5EFF37C332CC}" dt="2020-07-07T14:34:46.084" v="177" actId="1076"/>
          <ac:spMkLst>
            <pc:docMk/>
            <pc:sldMk cId="794079402" sldId="669"/>
            <ac:spMk id="2" creationId="{0A5CD5F1-2649-4D3A-877E-E2A8D2A4F5AD}"/>
          </ac:spMkLst>
        </pc:spChg>
        <pc:spChg chg="del">
          <ac:chgData name="Siegbert Rudolph" userId="2af4d44886c067cc" providerId="LiveId" clId="{2144EE17-2621-472C-A62A-5EFF37C332CC}" dt="2020-07-07T14:34:46.079" v="172" actId="478"/>
          <ac:spMkLst>
            <pc:docMk/>
            <pc:sldMk cId="794079402" sldId="669"/>
            <ac:spMk id="3" creationId="{42048F04-C5DA-45D9-A518-C87F2DB9CD9F}"/>
          </ac:spMkLst>
        </pc:spChg>
      </pc:sldChg>
      <pc:sldChg chg="delSp modSp mod">
        <pc:chgData name="Siegbert Rudolph" userId="2af4d44886c067cc" providerId="LiveId" clId="{2144EE17-2621-472C-A62A-5EFF37C332CC}" dt="2020-07-07T14:34:46.097" v="189" actId="1076"/>
        <pc:sldMkLst>
          <pc:docMk/>
          <pc:sldMk cId="2687336045" sldId="670"/>
        </pc:sldMkLst>
        <pc:spChg chg="mod">
          <ac:chgData name="Siegbert Rudolph" userId="2af4d44886c067cc" providerId="LiveId" clId="{2144EE17-2621-472C-A62A-5EFF37C332CC}" dt="2020-07-07T14:34:46.097" v="189" actId="1076"/>
          <ac:spMkLst>
            <pc:docMk/>
            <pc:sldMk cId="2687336045" sldId="670"/>
            <ac:spMk id="2" creationId="{F7F35DFB-A56D-4A1B-83DA-DFB70E781EE3}"/>
          </ac:spMkLst>
        </pc:spChg>
        <pc:spChg chg="del">
          <ac:chgData name="Siegbert Rudolph" userId="2af4d44886c067cc" providerId="LiveId" clId="{2144EE17-2621-472C-A62A-5EFF37C332CC}" dt="2020-07-07T14:34:46.092" v="184" actId="478"/>
          <ac:spMkLst>
            <pc:docMk/>
            <pc:sldMk cId="2687336045" sldId="670"/>
            <ac:spMk id="3" creationId="{BEC46409-4A6C-400B-A265-E13DB62BC314}"/>
          </ac:spMkLst>
        </pc:spChg>
      </pc:sldChg>
      <pc:sldChg chg="delSp modSp mod">
        <pc:chgData name="Siegbert Rudolph" userId="2af4d44886c067cc" providerId="LiveId" clId="{2144EE17-2621-472C-A62A-5EFF37C332CC}" dt="2020-07-07T14:34:46.109" v="201" actId="1076"/>
        <pc:sldMkLst>
          <pc:docMk/>
          <pc:sldMk cId="1547391153" sldId="671"/>
        </pc:sldMkLst>
        <pc:spChg chg="mod">
          <ac:chgData name="Siegbert Rudolph" userId="2af4d44886c067cc" providerId="LiveId" clId="{2144EE17-2621-472C-A62A-5EFF37C332CC}" dt="2020-07-07T14:34:46.109" v="201" actId="1076"/>
          <ac:spMkLst>
            <pc:docMk/>
            <pc:sldMk cId="1547391153" sldId="671"/>
            <ac:spMk id="2" creationId="{12F1503B-F950-4269-99CC-CAC4B0D82A1A}"/>
          </ac:spMkLst>
        </pc:spChg>
        <pc:spChg chg="del">
          <ac:chgData name="Siegbert Rudolph" userId="2af4d44886c067cc" providerId="LiveId" clId="{2144EE17-2621-472C-A62A-5EFF37C332CC}" dt="2020-07-07T14:34:46.104" v="196" actId="478"/>
          <ac:spMkLst>
            <pc:docMk/>
            <pc:sldMk cId="1547391153" sldId="671"/>
            <ac:spMk id="3" creationId="{91BBD72B-3025-4CF1-BFD8-B68DED9EF0B9}"/>
          </ac:spMkLst>
        </pc:spChg>
      </pc:sldChg>
      <pc:sldChg chg="delSp modSp mod">
        <pc:chgData name="Siegbert Rudolph" userId="2af4d44886c067cc" providerId="LiveId" clId="{2144EE17-2621-472C-A62A-5EFF37C332CC}" dt="2020-07-07T14:34:46.120" v="213" actId="1076"/>
        <pc:sldMkLst>
          <pc:docMk/>
          <pc:sldMk cId="2802952006" sldId="672"/>
        </pc:sldMkLst>
        <pc:spChg chg="mod">
          <ac:chgData name="Siegbert Rudolph" userId="2af4d44886c067cc" providerId="LiveId" clId="{2144EE17-2621-472C-A62A-5EFF37C332CC}" dt="2020-07-07T14:34:46.120" v="213" actId="1076"/>
          <ac:spMkLst>
            <pc:docMk/>
            <pc:sldMk cId="2802952006" sldId="672"/>
            <ac:spMk id="2" creationId="{A8ECB2E4-AC90-4F16-A6AB-7BE53F494861}"/>
          </ac:spMkLst>
        </pc:spChg>
        <pc:spChg chg="del">
          <ac:chgData name="Siegbert Rudolph" userId="2af4d44886c067cc" providerId="LiveId" clId="{2144EE17-2621-472C-A62A-5EFF37C332CC}" dt="2020-07-07T14:34:46.116" v="208" actId="478"/>
          <ac:spMkLst>
            <pc:docMk/>
            <pc:sldMk cId="2802952006" sldId="672"/>
            <ac:spMk id="3" creationId="{C8B08EF5-F28E-4F5F-B095-2C71C0247458}"/>
          </ac:spMkLst>
        </pc:spChg>
        <pc:spChg chg="mod">
          <ac:chgData name="Siegbert Rudolph" userId="2af4d44886c067cc" providerId="LiveId" clId="{2144EE17-2621-472C-A62A-5EFF37C332CC}" dt="2020-07-04T07:25:27.602" v="132" actId="115"/>
          <ac:spMkLst>
            <pc:docMk/>
            <pc:sldMk cId="2802952006" sldId="672"/>
            <ac:spMk id="44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59.065" v="129" actId="1037"/>
          <ac:spMkLst>
            <pc:docMk/>
            <pc:sldMk cId="2802952006" sldId="672"/>
            <ac:spMk id="45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59.065" v="129" actId="1037"/>
          <ac:spMkLst>
            <pc:docMk/>
            <pc:sldMk cId="2802952006" sldId="672"/>
            <ac:spMk id="46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59.065" v="129" actId="1037"/>
          <ac:spMkLst>
            <pc:docMk/>
            <pc:sldMk cId="2802952006" sldId="672"/>
            <ac:spMk id="47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59.065" v="129" actId="1037"/>
          <ac:spMkLst>
            <pc:docMk/>
            <pc:sldMk cId="2802952006" sldId="672"/>
            <ac:spMk id="48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4:59.065" v="129" actId="1037"/>
          <ac:spMkLst>
            <pc:docMk/>
            <pc:sldMk cId="2802952006" sldId="672"/>
            <ac:spMk id="49" creationId="{00000000-0000-0000-0000-000000000000}"/>
          </ac:spMkLst>
        </pc:spChg>
        <pc:spChg chg="mod">
          <ac:chgData name="Siegbert Rudolph" userId="2af4d44886c067cc" providerId="LiveId" clId="{2144EE17-2621-472C-A62A-5EFF37C332CC}" dt="2020-07-04T07:25:04.272" v="131" actId="1037"/>
          <ac:spMkLst>
            <pc:docMk/>
            <pc:sldMk cId="2802952006" sldId="672"/>
            <ac:spMk id="74" creationId="{072F7654-41C0-4611-9B25-6823ECC1B927}"/>
          </ac:spMkLst>
        </pc:spChg>
      </pc:sldChg>
    </pc:docChg>
  </pc:docChgLst>
  <pc:docChgLst>
    <pc:chgData name="Siegbert Rudolph" userId="2af4d44886c067cc" providerId="LiveId" clId="{4D339D92-1F55-4E1A-A9CA-438CA5F60940}"/>
    <pc:docChg chg="custSel modSld">
      <pc:chgData name="Siegbert Rudolph" userId="2af4d44886c067cc" providerId="LiveId" clId="{4D339D92-1F55-4E1A-A9CA-438CA5F60940}" dt="2020-10-17T08:30:37.436" v="89" actId="1076"/>
      <pc:docMkLst>
        <pc:docMk/>
      </pc:docMkLst>
      <pc:sldChg chg="delSp modSp mod">
        <pc:chgData name="Siegbert Rudolph" userId="2af4d44886c067cc" providerId="LiveId" clId="{4D339D92-1F55-4E1A-A9CA-438CA5F60940}" dt="2020-10-17T08:30:37.373" v="5" actId="1076"/>
        <pc:sldMkLst>
          <pc:docMk/>
          <pc:sldMk cId="0" sldId="444"/>
        </pc:sldMkLst>
        <pc:spChg chg="mod">
          <ac:chgData name="Siegbert Rudolph" userId="2af4d44886c067cc" providerId="LiveId" clId="{4D339D92-1F55-4E1A-A9CA-438CA5F60940}" dt="2020-10-17T08:30:37.373" v="5" actId="1076"/>
          <ac:spMkLst>
            <pc:docMk/>
            <pc:sldMk cId="0" sldId="444"/>
            <ac:spMk id="2" creationId="{A0F5747C-9123-4067-8037-523F264DE373}"/>
          </ac:spMkLst>
        </pc:spChg>
        <pc:spChg chg="del">
          <ac:chgData name="Siegbert Rudolph" userId="2af4d44886c067cc" providerId="LiveId" clId="{4D339D92-1F55-4E1A-A9CA-438CA5F60940}" dt="2020-10-17T08:30:37.373" v="0" actId="478"/>
          <ac:spMkLst>
            <pc:docMk/>
            <pc:sldMk cId="0" sldId="444"/>
            <ac:spMk id="3" creationId="{76F08A6F-1FF5-4631-AA64-71B23F600EF8}"/>
          </ac:spMkLst>
        </pc:spChg>
      </pc:sldChg>
      <pc:sldChg chg="delSp modSp mod">
        <pc:chgData name="Siegbert Rudolph" userId="2af4d44886c067cc" providerId="LiveId" clId="{4D339D92-1F55-4E1A-A9CA-438CA5F60940}" dt="2020-10-17T08:30:37.436" v="89" actId="1076"/>
        <pc:sldMkLst>
          <pc:docMk/>
          <pc:sldMk cId="1647492060" sldId="607"/>
        </pc:sldMkLst>
        <pc:spChg chg="mod">
          <ac:chgData name="Siegbert Rudolph" userId="2af4d44886c067cc" providerId="LiveId" clId="{4D339D92-1F55-4E1A-A9CA-438CA5F60940}" dt="2020-10-17T08:30:37.436" v="89" actId="1076"/>
          <ac:spMkLst>
            <pc:docMk/>
            <pc:sldMk cId="1647492060" sldId="607"/>
            <ac:spMk id="2" creationId="{79E4086B-CF0E-4C03-98BB-E53391AAA292}"/>
          </ac:spMkLst>
        </pc:spChg>
        <pc:spChg chg="del">
          <ac:chgData name="Siegbert Rudolph" userId="2af4d44886c067cc" providerId="LiveId" clId="{4D339D92-1F55-4E1A-A9CA-438CA5F60940}" dt="2020-10-17T08:30:37.436" v="84" actId="478"/>
          <ac:spMkLst>
            <pc:docMk/>
            <pc:sldMk cId="1647492060" sldId="607"/>
            <ac:spMk id="5" creationId="{4B0C9C99-8BA1-4A41-9C62-3AE4FA90A5B6}"/>
          </ac:spMkLst>
        </pc:spChg>
      </pc:sldChg>
      <pc:sldChg chg="delSp modSp mod">
        <pc:chgData name="Siegbert Rudolph" userId="2af4d44886c067cc" providerId="LiveId" clId="{4D339D92-1F55-4E1A-A9CA-438CA5F60940}" dt="2020-10-17T08:30:37.436" v="83" actId="1076"/>
        <pc:sldMkLst>
          <pc:docMk/>
          <pc:sldMk cId="2656371143" sldId="652"/>
        </pc:sldMkLst>
        <pc:spChg chg="mod">
          <ac:chgData name="Siegbert Rudolph" userId="2af4d44886c067cc" providerId="LiveId" clId="{4D339D92-1F55-4E1A-A9CA-438CA5F60940}" dt="2020-10-17T08:30:37.436" v="83" actId="1076"/>
          <ac:spMkLst>
            <pc:docMk/>
            <pc:sldMk cId="2656371143" sldId="652"/>
            <ac:spMk id="2" creationId="{C5BC1917-FB9D-486B-92BE-93CD98EC02BD}"/>
          </ac:spMkLst>
        </pc:spChg>
        <pc:spChg chg="del">
          <ac:chgData name="Siegbert Rudolph" userId="2af4d44886c067cc" providerId="LiveId" clId="{4D339D92-1F55-4E1A-A9CA-438CA5F60940}" dt="2020-10-17T08:30:37.436" v="78" actId="478"/>
          <ac:spMkLst>
            <pc:docMk/>
            <pc:sldMk cId="2656371143" sldId="652"/>
            <ac:spMk id="3" creationId="{EFC382CE-4460-49BE-98F1-436B9A4A18F7}"/>
          </ac:spMkLst>
        </pc:spChg>
      </pc:sldChg>
      <pc:sldChg chg="delSp modSp mod">
        <pc:chgData name="Siegbert Rudolph" userId="2af4d44886c067cc" providerId="LiveId" clId="{4D339D92-1F55-4E1A-A9CA-438CA5F60940}" dt="2020-10-17T08:30:37.389" v="11" actId="1076"/>
        <pc:sldMkLst>
          <pc:docMk/>
          <pc:sldMk cId="2101185076" sldId="657"/>
        </pc:sldMkLst>
        <pc:spChg chg="mod">
          <ac:chgData name="Siegbert Rudolph" userId="2af4d44886c067cc" providerId="LiveId" clId="{4D339D92-1F55-4E1A-A9CA-438CA5F60940}" dt="2020-10-17T08:30:37.389" v="11" actId="1076"/>
          <ac:spMkLst>
            <pc:docMk/>
            <pc:sldMk cId="2101185076" sldId="657"/>
            <ac:spMk id="2" creationId="{F4F0AD7D-0244-4CDB-93A1-F010A7A8CB3B}"/>
          </ac:spMkLst>
        </pc:spChg>
        <pc:spChg chg="del">
          <ac:chgData name="Siegbert Rudolph" userId="2af4d44886c067cc" providerId="LiveId" clId="{4D339D92-1F55-4E1A-A9CA-438CA5F60940}" dt="2020-10-17T08:30:37.389" v="6" actId="478"/>
          <ac:spMkLst>
            <pc:docMk/>
            <pc:sldMk cId="2101185076" sldId="657"/>
            <ac:spMk id="3" creationId="{EFF03E02-4E4A-4B8B-9679-B6458E75BA69}"/>
          </ac:spMkLst>
        </pc:spChg>
      </pc:sldChg>
      <pc:sldChg chg="delSp modSp mod">
        <pc:chgData name="Siegbert Rudolph" userId="2af4d44886c067cc" providerId="LiveId" clId="{4D339D92-1F55-4E1A-A9CA-438CA5F60940}" dt="2020-10-17T08:30:37.389" v="23" actId="1076"/>
        <pc:sldMkLst>
          <pc:docMk/>
          <pc:sldMk cId="1989435223" sldId="658"/>
        </pc:sldMkLst>
        <pc:spChg chg="mod">
          <ac:chgData name="Siegbert Rudolph" userId="2af4d44886c067cc" providerId="LiveId" clId="{4D339D92-1F55-4E1A-A9CA-438CA5F60940}" dt="2020-10-17T08:30:37.389" v="23" actId="1076"/>
          <ac:spMkLst>
            <pc:docMk/>
            <pc:sldMk cId="1989435223" sldId="658"/>
            <ac:spMk id="2" creationId="{B94A4C23-E5B6-4CF3-B506-71D739213FBB}"/>
          </ac:spMkLst>
        </pc:spChg>
        <pc:spChg chg="del">
          <ac:chgData name="Siegbert Rudolph" userId="2af4d44886c067cc" providerId="LiveId" clId="{4D339D92-1F55-4E1A-A9CA-438CA5F60940}" dt="2020-10-17T08:30:37.389" v="18" actId="478"/>
          <ac:spMkLst>
            <pc:docMk/>
            <pc:sldMk cId="1989435223" sldId="658"/>
            <ac:spMk id="3" creationId="{03902949-7BF4-4BC3-9037-9E1E5A2289A1}"/>
          </ac:spMkLst>
        </pc:spChg>
      </pc:sldChg>
      <pc:sldChg chg="delSp modSp mod">
        <pc:chgData name="Siegbert Rudolph" userId="2af4d44886c067cc" providerId="LiveId" clId="{4D339D92-1F55-4E1A-A9CA-438CA5F60940}" dt="2020-10-17T08:30:37.405" v="35" actId="1076"/>
        <pc:sldMkLst>
          <pc:docMk/>
          <pc:sldMk cId="1626654176" sldId="659"/>
        </pc:sldMkLst>
        <pc:spChg chg="mod">
          <ac:chgData name="Siegbert Rudolph" userId="2af4d44886c067cc" providerId="LiveId" clId="{4D339D92-1F55-4E1A-A9CA-438CA5F60940}" dt="2020-10-17T08:30:37.405" v="35" actId="1076"/>
          <ac:spMkLst>
            <pc:docMk/>
            <pc:sldMk cId="1626654176" sldId="659"/>
            <ac:spMk id="2" creationId="{3CC596F9-5AED-461A-A876-CFFADF138FC1}"/>
          </ac:spMkLst>
        </pc:spChg>
        <pc:spChg chg="del">
          <ac:chgData name="Siegbert Rudolph" userId="2af4d44886c067cc" providerId="LiveId" clId="{4D339D92-1F55-4E1A-A9CA-438CA5F60940}" dt="2020-10-17T08:30:37.405" v="30" actId="478"/>
          <ac:spMkLst>
            <pc:docMk/>
            <pc:sldMk cId="1626654176" sldId="659"/>
            <ac:spMk id="3" creationId="{FC5B4AB1-8A5E-4EA7-962D-42BCDB6147FD}"/>
          </ac:spMkLst>
        </pc:spChg>
      </pc:sldChg>
      <pc:sldChg chg="delSp modSp mod">
        <pc:chgData name="Siegbert Rudolph" userId="2af4d44886c067cc" providerId="LiveId" clId="{4D339D92-1F55-4E1A-A9CA-438CA5F60940}" dt="2020-10-17T08:30:37.405" v="47" actId="1076"/>
        <pc:sldMkLst>
          <pc:docMk/>
          <pc:sldMk cId="1665988343" sldId="660"/>
        </pc:sldMkLst>
        <pc:spChg chg="mod">
          <ac:chgData name="Siegbert Rudolph" userId="2af4d44886c067cc" providerId="LiveId" clId="{4D339D92-1F55-4E1A-A9CA-438CA5F60940}" dt="2020-10-17T08:30:37.405" v="47" actId="1076"/>
          <ac:spMkLst>
            <pc:docMk/>
            <pc:sldMk cId="1665988343" sldId="660"/>
            <ac:spMk id="2" creationId="{FDC0FF2E-A417-4C84-983C-BAB0F5614D03}"/>
          </ac:spMkLst>
        </pc:spChg>
        <pc:spChg chg="del">
          <ac:chgData name="Siegbert Rudolph" userId="2af4d44886c067cc" providerId="LiveId" clId="{4D339D92-1F55-4E1A-A9CA-438CA5F60940}" dt="2020-10-17T08:30:37.405" v="42" actId="478"/>
          <ac:spMkLst>
            <pc:docMk/>
            <pc:sldMk cId="1665988343" sldId="660"/>
            <ac:spMk id="3" creationId="{9A7F3EB2-D18E-415C-A434-AF5A6CB9BEC0}"/>
          </ac:spMkLst>
        </pc:spChg>
      </pc:sldChg>
      <pc:sldChg chg="delSp modSp mod">
        <pc:chgData name="Siegbert Rudolph" userId="2af4d44886c067cc" providerId="LiveId" clId="{4D339D92-1F55-4E1A-A9CA-438CA5F60940}" dt="2020-10-17T08:30:37.420" v="59" actId="1076"/>
        <pc:sldMkLst>
          <pc:docMk/>
          <pc:sldMk cId="2189345215" sldId="665"/>
        </pc:sldMkLst>
        <pc:spChg chg="mod">
          <ac:chgData name="Siegbert Rudolph" userId="2af4d44886c067cc" providerId="LiveId" clId="{4D339D92-1F55-4E1A-A9CA-438CA5F60940}" dt="2020-10-17T08:30:37.420" v="59" actId="1076"/>
          <ac:spMkLst>
            <pc:docMk/>
            <pc:sldMk cId="2189345215" sldId="665"/>
            <ac:spMk id="2" creationId="{A6F0C202-7952-4589-8F20-7F334465C34E}"/>
          </ac:spMkLst>
        </pc:spChg>
        <pc:spChg chg="del">
          <ac:chgData name="Siegbert Rudolph" userId="2af4d44886c067cc" providerId="LiveId" clId="{4D339D92-1F55-4E1A-A9CA-438CA5F60940}" dt="2020-10-17T08:30:37.420" v="54" actId="478"/>
          <ac:spMkLst>
            <pc:docMk/>
            <pc:sldMk cId="2189345215" sldId="665"/>
            <ac:spMk id="3" creationId="{23DFC4EE-E12F-464F-BE73-6C17AF0AEEFC}"/>
          </ac:spMkLst>
        </pc:spChg>
      </pc:sldChg>
      <pc:sldChg chg="delSp modSp mod">
        <pc:chgData name="Siegbert Rudolph" userId="2af4d44886c067cc" providerId="LiveId" clId="{4D339D92-1F55-4E1A-A9CA-438CA5F60940}" dt="2020-10-17T08:30:37.436" v="71" actId="1076"/>
        <pc:sldMkLst>
          <pc:docMk/>
          <pc:sldMk cId="2261862013" sldId="666"/>
        </pc:sldMkLst>
        <pc:spChg chg="mod">
          <ac:chgData name="Siegbert Rudolph" userId="2af4d44886c067cc" providerId="LiveId" clId="{4D339D92-1F55-4E1A-A9CA-438CA5F60940}" dt="2020-10-17T08:30:37.436" v="71" actId="1076"/>
          <ac:spMkLst>
            <pc:docMk/>
            <pc:sldMk cId="2261862013" sldId="666"/>
            <ac:spMk id="2" creationId="{A147F8AE-7AC2-4FD6-BCB3-6299906E53BF}"/>
          </ac:spMkLst>
        </pc:spChg>
        <pc:spChg chg="del">
          <ac:chgData name="Siegbert Rudolph" userId="2af4d44886c067cc" providerId="LiveId" clId="{4D339D92-1F55-4E1A-A9CA-438CA5F60940}" dt="2020-10-17T08:30:37.420" v="66" actId="478"/>
          <ac:spMkLst>
            <pc:docMk/>
            <pc:sldMk cId="2261862013" sldId="666"/>
            <ac:spMk id="3" creationId="{BAFC258C-92C4-4B28-9701-AE4FF0D46A09}"/>
          </ac:spMkLst>
        </pc:spChg>
      </pc:sldChg>
      <pc:sldChg chg="delSp modSp mod">
        <pc:chgData name="Siegbert Rudolph" userId="2af4d44886c067cc" providerId="LiveId" clId="{4D339D92-1F55-4E1A-A9CA-438CA5F60940}" dt="2020-10-17T08:30:37.389" v="17" actId="1076"/>
        <pc:sldMkLst>
          <pc:docMk/>
          <pc:sldMk cId="540583706" sldId="667"/>
        </pc:sldMkLst>
        <pc:spChg chg="mod">
          <ac:chgData name="Siegbert Rudolph" userId="2af4d44886c067cc" providerId="LiveId" clId="{4D339D92-1F55-4E1A-A9CA-438CA5F60940}" dt="2020-10-17T08:30:37.389" v="17" actId="1076"/>
          <ac:spMkLst>
            <pc:docMk/>
            <pc:sldMk cId="540583706" sldId="667"/>
            <ac:spMk id="2" creationId="{75C29660-BB32-47BB-A976-6B9D3CEF64F2}"/>
          </ac:spMkLst>
        </pc:spChg>
        <pc:spChg chg="del">
          <ac:chgData name="Siegbert Rudolph" userId="2af4d44886c067cc" providerId="LiveId" clId="{4D339D92-1F55-4E1A-A9CA-438CA5F60940}" dt="2020-10-17T08:30:37.389" v="12" actId="478"/>
          <ac:spMkLst>
            <pc:docMk/>
            <pc:sldMk cId="540583706" sldId="667"/>
            <ac:spMk id="3" creationId="{AA73CF1A-321F-4F6B-A13A-9FD1DAF809E3}"/>
          </ac:spMkLst>
        </pc:spChg>
      </pc:sldChg>
      <pc:sldChg chg="delSp modSp mod">
        <pc:chgData name="Siegbert Rudolph" userId="2af4d44886c067cc" providerId="LiveId" clId="{4D339D92-1F55-4E1A-A9CA-438CA5F60940}" dt="2020-10-17T08:30:37.405" v="29" actId="1076"/>
        <pc:sldMkLst>
          <pc:docMk/>
          <pc:sldMk cId="4035054175" sldId="668"/>
        </pc:sldMkLst>
        <pc:spChg chg="mod">
          <ac:chgData name="Siegbert Rudolph" userId="2af4d44886c067cc" providerId="LiveId" clId="{4D339D92-1F55-4E1A-A9CA-438CA5F60940}" dt="2020-10-17T08:30:37.405" v="29" actId="1076"/>
          <ac:spMkLst>
            <pc:docMk/>
            <pc:sldMk cId="4035054175" sldId="668"/>
            <ac:spMk id="2" creationId="{2F93B13B-FA1C-453A-B6B6-8CC3F7CC8EA7}"/>
          </ac:spMkLst>
        </pc:spChg>
        <pc:spChg chg="del">
          <ac:chgData name="Siegbert Rudolph" userId="2af4d44886c067cc" providerId="LiveId" clId="{4D339D92-1F55-4E1A-A9CA-438CA5F60940}" dt="2020-10-17T08:30:37.389" v="24" actId="478"/>
          <ac:spMkLst>
            <pc:docMk/>
            <pc:sldMk cId="4035054175" sldId="668"/>
            <ac:spMk id="3" creationId="{1265E012-571E-4DAA-9104-B7987545DBB7}"/>
          </ac:spMkLst>
        </pc:spChg>
      </pc:sldChg>
      <pc:sldChg chg="delSp modSp mod">
        <pc:chgData name="Siegbert Rudolph" userId="2af4d44886c067cc" providerId="LiveId" clId="{4D339D92-1F55-4E1A-A9CA-438CA5F60940}" dt="2020-10-17T08:30:37.405" v="41" actId="1076"/>
        <pc:sldMkLst>
          <pc:docMk/>
          <pc:sldMk cId="794079402" sldId="669"/>
        </pc:sldMkLst>
        <pc:spChg chg="mod">
          <ac:chgData name="Siegbert Rudolph" userId="2af4d44886c067cc" providerId="LiveId" clId="{4D339D92-1F55-4E1A-A9CA-438CA5F60940}" dt="2020-10-17T08:30:37.405" v="41" actId="1076"/>
          <ac:spMkLst>
            <pc:docMk/>
            <pc:sldMk cId="794079402" sldId="669"/>
            <ac:spMk id="2" creationId="{C4BB9DBF-A64B-4C24-8686-6732603EE779}"/>
          </ac:spMkLst>
        </pc:spChg>
        <pc:spChg chg="del">
          <ac:chgData name="Siegbert Rudolph" userId="2af4d44886c067cc" providerId="LiveId" clId="{4D339D92-1F55-4E1A-A9CA-438CA5F60940}" dt="2020-10-17T08:30:37.405" v="36" actId="478"/>
          <ac:spMkLst>
            <pc:docMk/>
            <pc:sldMk cId="794079402" sldId="669"/>
            <ac:spMk id="3" creationId="{926EC6C9-068E-4BB1-B060-38796BC2FECD}"/>
          </ac:spMkLst>
        </pc:spChg>
      </pc:sldChg>
      <pc:sldChg chg="delSp modSp mod">
        <pc:chgData name="Siegbert Rudolph" userId="2af4d44886c067cc" providerId="LiveId" clId="{4D339D92-1F55-4E1A-A9CA-438CA5F60940}" dt="2020-10-17T08:30:37.420" v="53" actId="1076"/>
        <pc:sldMkLst>
          <pc:docMk/>
          <pc:sldMk cId="2687336045" sldId="670"/>
        </pc:sldMkLst>
        <pc:spChg chg="mod">
          <ac:chgData name="Siegbert Rudolph" userId="2af4d44886c067cc" providerId="LiveId" clId="{4D339D92-1F55-4E1A-A9CA-438CA5F60940}" dt="2020-10-17T08:30:37.420" v="53" actId="1076"/>
          <ac:spMkLst>
            <pc:docMk/>
            <pc:sldMk cId="2687336045" sldId="670"/>
            <ac:spMk id="2" creationId="{DB4A4CBC-B00C-400B-B11D-933379890B5F}"/>
          </ac:spMkLst>
        </pc:spChg>
        <pc:spChg chg="del">
          <ac:chgData name="Siegbert Rudolph" userId="2af4d44886c067cc" providerId="LiveId" clId="{4D339D92-1F55-4E1A-A9CA-438CA5F60940}" dt="2020-10-17T08:30:37.405" v="48" actId="478"/>
          <ac:spMkLst>
            <pc:docMk/>
            <pc:sldMk cId="2687336045" sldId="670"/>
            <ac:spMk id="3" creationId="{3DF8027A-5CF4-4C10-B90C-5D9B6AD5FC9E}"/>
          </ac:spMkLst>
        </pc:spChg>
      </pc:sldChg>
      <pc:sldChg chg="delSp modSp mod">
        <pc:chgData name="Siegbert Rudolph" userId="2af4d44886c067cc" providerId="LiveId" clId="{4D339D92-1F55-4E1A-A9CA-438CA5F60940}" dt="2020-10-17T08:30:37.420" v="65" actId="1076"/>
        <pc:sldMkLst>
          <pc:docMk/>
          <pc:sldMk cId="1547391153" sldId="671"/>
        </pc:sldMkLst>
        <pc:spChg chg="mod">
          <ac:chgData name="Siegbert Rudolph" userId="2af4d44886c067cc" providerId="LiveId" clId="{4D339D92-1F55-4E1A-A9CA-438CA5F60940}" dt="2020-10-17T08:30:37.420" v="65" actId="1076"/>
          <ac:spMkLst>
            <pc:docMk/>
            <pc:sldMk cId="1547391153" sldId="671"/>
            <ac:spMk id="2" creationId="{BDFCBEDA-443C-43DA-B711-114F367E1CF4}"/>
          </ac:spMkLst>
        </pc:spChg>
        <pc:spChg chg="del">
          <ac:chgData name="Siegbert Rudolph" userId="2af4d44886c067cc" providerId="LiveId" clId="{4D339D92-1F55-4E1A-A9CA-438CA5F60940}" dt="2020-10-17T08:30:37.420" v="60" actId="478"/>
          <ac:spMkLst>
            <pc:docMk/>
            <pc:sldMk cId="1547391153" sldId="671"/>
            <ac:spMk id="3" creationId="{939D67CC-0BEC-4F2A-894C-1D253C4D57A1}"/>
          </ac:spMkLst>
        </pc:spChg>
      </pc:sldChg>
      <pc:sldChg chg="delSp modSp mod">
        <pc:chgData name="Siegbert Rudolph" userId="2af4d44886c067cc" providerId="LiveId" clId="{4D339D92-1F55-4E1A-A9CA-438CA5F60940}" dt="2020-10-17T08:30:37.436" v="77" actId="1076"/>
        <pc:sldMkLst>
          <pc:docMk/>
          <pc:sldMk cId="2802952006" sldId="672"/>
        </pc:sldMkLst>
        <pc:spChg chg="mod">
          <ac:chgData name="Siegbert Rudolph" userId="2af4d44886c067cc" providerId="LiveId" clId="{4D339D92-1F55-4E1A-A9CA-438CA5F60940}" dt="2020-10-17T08:30:37.436" v="77" actId="1076"/>
          <ac:spMkLst>
            <pc:docMk/>
            <pc:sldMk cId="2802952006" sldId="672"/>
            <ac:spMk id="2" creationId="{3C678B6C-0D86-46FB-9009-5BF6EF77D8AF}"/>
          </ac:spMkLst>
        </pc:spChg>
        <pc:spChg chg="del">
          <ac:chgData name="Siegbert Rudolph" userId="2af4d44886c067cc" providerId="LiveId" clId="{4D339D92-1F55-4E1A-A9CA-438CA5F60940}" dt="2020-10-17T08:30:37.436" v="72" actId="478"/>
          <ac:spMkLst>
            <pc:docMk/>
            <pc:sldMk cId="2802952006" sldId="672"/>
            <ac:spMk id="3" creationId="{16118C40-884B-4BE1-AC94-76653D645ACB}"/>
          </ac:spMkLst>
        </pc:spChg>
      </pc:sldChg>
    </pc:docChg>
  </pc:docChgLst>
  <pc:docChgLst>
    <pc:chgData name="Siegbert Rudolph" userId="2af4d44886c067cc" providerId="LiveId" clId="{25A6CDED-74D9-46C5-94F8-3C355F0AC8D9}"/>
    <pc:docChg chg="custSel modSld">
      <pc:chgData name="Siegbert Rudolph" userId="2af4d44886c067cc" providerId="LiveId" clId="{25A6CDED-74D9-46C5-94F8-3C355F0AC8D9}" dt="2021-04-30T09:29:44.185" v="89" actId="1076"/>
      <pc:docMkLst>
        <pc:docMk/>
      </pc:docMkLst>
      <pc:sldChg chg="delSp modSp mod">
        <pc:chgData name="Siegbert Rudolph" userId="2af4d44886c067cc" providerId="LiveId" clId="{25A6CDED-74D9-46C5-94F8-3C355F0AC8D9}" dt="2021-04-30T09:29:44.122" v="5" actId="1076"/>
        <pc:sldMkLst>
          <pc:docMk/>
          <pc:sldMk cId="0" sldId="444"/>
        </pc:sldMkLst>
        <pc:spChg chg="mod">
          <ac:chgData name="Siegbert Rudolph" userId="2af4d44886c067cc" providerId="LiveId" clId="{25A6CDED-74D9-46C5-94F8-3C355F0AC8D9}" dt="2021-04-30T09:29:44.122" v="5" actId="1076"/>
          <ac:spMkLst>
            <pc:docMk/>
            <pc:sldMk cId="0" sldId="444"/>
            <ac:spMk id="2" creationId="{DB2F5414-9084-4B9D-964D-6FA88A0E2AA3}"/>
          </ac:spMkLst>
        </pc:spChg>
        <pc:spChg chg="del">
          <ac:chgData name="Siegbert Rudolph" userId="2af4d44886c067cc" providerId="LiveId" clId="{25A6CDED-74D9-46C5-94F8-3C355F0AC8D9}" dt="2021-04-30T09:29:44.122" v="0" actId="478"/>
          <ac:spMkLst>
            <pc:docMk/>
            <pc:sldMk cId="0" sldId="444"/>
            <ac:spMk id="3" creationId="{C28CDD3C-FF5B-4AA7-87DF-FC9FB91B1CAD}"/>
          </ac:spMkLst>
        </pc:spChg>
      </pc:sldChg>
      <pc:sldChg chg="delSp modSp mod">
        <pc:chgData name="Siegbert Rudolph" userId="2af4d44886c067cc" providerId="LiveId" clId="{25A6CDED-74D9-46C5-94F8-3C355F0AC8D9}" dt="2021-04-30T09:29:44.185" v="89" actId="1076"/>
        <pc:sldMkLst>
          <pc:docMk/>
          <pc:sldMk cId="1647492060" sldId="607"/>
        </pc:sldMkLst>
        <pc:spChg chg="mod">
          <ac:chgData name="Siegbert Rudolph" userId="2af4d44886c067cc" providerId="LiveId" clId="{25A6CDED-74D9-46C5-94F8-3C355F0AC8D9}" dt="2021-04-30T09:29:44.185" v="89" actId="1076"/>
          <ac:spMkLst>
            <pc:docMk/>
            <pc:sldMk cId="1647492060" sldId="607"/>
            <ac:spMk id="2" creationId="{8DE4B3E3-10D7-4E68-99DC-403E61240E8B}"/>
          </ac:spMkLst>
        </pc:spChg>
        <pc:spChg chg="del">
          <ac:chgData name="Siegbert Rudolph" userId="2af4d44886c067cc" providerId="LiveId" clId="{25A6CDED-74D9-46C5-94F8-3C355F0AC8D9}" dt="2021-04-30T09:29:44.169" v="84" actId="478"/>
          <ac:spMkLst>
            <pc:docMk/>
            <pc:sldMk cId="1647492060" sldId="607"/>
            <ac:spMk id="5" creationId="{47CB484A-3283-46E9-84BF-6CFFB948A3FA}"/>
          </ac:spMkLst>
        </pc:spChg>
      </pc:sldChg>
      <pc:sldChg chg="delSp modSp mod">
        <pc:chgData name="Siegbert Rudolph" userId="2af4d44886c067cc" providerId="LiveId" clId="{25A6CDED-74D9-46C5-94F8-3C355F0AC8D9}" dt="2021-04-30T09:29:44.169" v="83" actId="1076"/>
        <pc:sldMkLst>
          <pc:docMk/>
          <pc:sldMk cId="2656371143" sldId="652"/>
        </pc:sldMkLst>
        <pc:spChg chg="mod">
          <ac:chgData name="Siegbert Rudolph" userId="2af4d44886c067cc" providerId="LiveId" clId="{25A6CDED-74D9-46C5-94F8-3C355F0AC8D9}" dt="2021-04-30T09:29:44.169" v="83" actId="1076"/>
          <ac:spMkLst>
            <pc:docMk/>
            <pc:sldMk cId="2656371143" sldId="652"/>
            <ac:spMk id="2" creationId="{24B88314-1558-4991-9AD2-584DD0714418}"/>
          </ac:spMkLst>
        </pc:spChg>
        <pc:spChg chg="del">
          <ac:chgData name="Siegbert Rudolph" userId="2af4d44886c067cc" providerId="LiveId" clId="{25A6CDED-74D9-46C5-94F8-3C355F0AC8D9}" dt="2021-04-30T09:29:44.169" v="78" actId="478"/>
          <ac:spMkLst>
            <pc:docMk/>
            <pc:sldMk cId="2656371143" sldId="652"/>
            <ac:spMk id="3" creationId="{970661D6-07E3-41D8-BDE1-136E23B073B8}"/>
          </ac:spMkLst>
        </pc:spChg>
      </pc:sldChg>
      <pc:sldChg chg="delSp modSp mod">
        <pc:chgData name="Siegbert Rudolph" userId="2af4d44886c067cc" providerId="LiveId" clId="{25A6CDED-74D9-46C5-94F8-3C355F0AC8D9}" dt="2021-04-30T09:29:44.138" v="11" actId="1076"/>
        <pc:sldMkLst>
          <pc:docMk/>
          <pc:sldMk cId="2101185076" sldId="657"/>
        </pc:sldMkLst>
        <pc:spChg chg="mod">
          <ac:chgData name="Siegbert Rudolph" userId="2af4d44886c067cc" providerId="LiveId" clId="{25A6CDED-74D9-46C5-94F8-3C355F0AC8D9}" dt="2021-04-30T09:29:44.138" v="11" actId="1076"/>
          <ac:spMkLst>
            <pc:docMk/>
            <pc:sldMk cId="2101185076" sldId="657"/>
            <ac:spMk id="2" creationId="{11396C85-5745-4EB3-9DE0-A185B7182672}"/>
          </ac:spMkLst>
        </pc:spChg>
        <pc:spChg chg="del">
          <ac:chgData name="Siegbert Rudolph" userId="2af4d44886c067cc" providerId="LiveId" clId="{25A6CDED-74D9-46C5-94F8-3C355F0AC8D9}" dt="2021-04-30T09:29:44.122" v="6" actId="478"/>
          <ac:spMkLst>
            <pc:docMk/>
            <pc:sldMk cId="2101185076" sldId="657"/>
            <ac:spMk id="3" creationId="{50D63D5F-3B81-4E78-BEC4-6A6D560CBF46}"/>
          </ac:spMkLst>
        </pc:spChg>
      </pc:sldChg>
      <pc:sldChg chg="delSp modSp mod">
        <pc:chgData name="Siegbert Rudolph" userId="2af4d44886c067cc" providerId="LiveId" clId="{25A6CDED-74D9-46C5-94F8-3C355F0AC8D9}" dt="2021-04-30T09:29:44.138" v="23" actId="1076"/>
        <pc:sldMkLst>
          <pc:docMk/>
          <pc:sldMk cId="1989435223" sldId="658"/>
        </pc:sldMkLst>
        <pc:spChg chg="mod">
          <ac:chgData name="Siegbert Rudolph" userId="2af4d44886c067cc" providerId="LiveId" clId="{25A6CDED-74D9-46C5-94F8-3C355F0AC8D9}" dt="2021-04-30T09:29:44.138" v="23" actId="1076"/>
          <ac:spMkLst>
            <pc:docMk/>
            <pc:sldMk cId="1989435223" sldId="658"/>
            <ac:spMk id="2" creationId="{032FD311-9FB0-40D5-8BB0-7115CA1C9659}"/>
          </ac:spMkLst>
        </pc:spChg>
        <pc:spChg chg="del">
          <ac:chgData name="Siegbert Rudolph" userId="2af4d44886c067cc" providerId="LiveId" clId="{25A6CDED-74D9-46C5-94F8-3C355F0AC8D9}" dt="2021-04-30T09:29:44.138" v="18" actId="478"/>
          <ac:spMkLst>
            <pc:docMk/>
            <pc:sldMk cId="1989435223" sldId="658"/>
            <ac:spMk id="3" creationId="{3CF692D0-E70E-4A93-85ED-CFE39CD0D027}"/>
          </ac:spMkLst>
        </pc:spChg>
      </pc:sldChg>
      <pc:sldChg chg="delSp modSp mod">
        <pc:chgData name="Siegbert Rudolph" userId="2af4d44886c067cc" providerId="LiveId" clId="{25A6CDED-74D9-46C5-94F8-3C355F0AC8D9}" dt="2021-04-30T09:29:44.154" v="35" actId="1076"/>
        <pc:sldMkLst>
          <pc:docMk/>
          <pc:sldMk cId="1626654176" sldId="659"/>
        </pc:sldMkLst>
        <pc:spChg chg="mod">
          <ac:chgData name="Siegbert Rudolph" userId="2af4d44886c067cc" providerId="LiveId" clId="{25A6CDED-74D9-46C5-94F8-3C355F0AC8D9}" dt="2021-04-30T09:29:44.154" v="35" actId="1076"/>
          <ac:spMkLst>
            <pc:docMk/>
            <pc:sldMk cId="1626654176" sldId="659"/>
            <ac:spMk id="2" creationId="{67170A20-4A34-46AB-B75F-E58D39B609A2}"/>
          </ac:spMkLst>
        </pc:spChg>
        <pc:spChg chg="del">
          <ac:chgData name="Siegbert Rudolph" userId="2af4d44886c067cc" providerId="LiveId" clId="{25A6CDED-74D9-46C5-94F8-3C355F0AC8D9}" dt="2021-04-30T09:29:44.138" v="30" actId="478"/>
          <ac:spMkLst>
            <pc:docMk/>
            <pc:sldMk cId="1626654176" sldId="659"/>
            <ac:spMk id="3" creationId="{EC6510F2-090A-4FEA-AA42-C43AF1EC8ED6}"/>
          </ac:spMkLst>
        </pc:spChg>
      </pc:sldChg>
      <pc:sldChg chg="delSp modSp mod">
        <pc:chgData name="Siegbert Rudolph" userId="2af4d44886c067cc" providerId="LiveId" clId="{25A6CDED-74D9-46C5-94F8-3C355F0AC8D9}" dt="2021-04-30T09:29:44.154" v="47" actId="1076"/>
        <pc:sldMkLst>
          <pc:docMk/>
          <pc:sldMk cId="1665988343" sldId="660"/>
        </pc:sldMkLst>
        <pc:spChg chg="mod">
          <ac:chgData name="Siegbert Rudolph" userId="2af4d44886c067cc" providerId="LiveId" clId="{25A6CDED-74D9-46C5-94F8-3C355F0AC8D9}" dt="2021-04-30T09:29:44.154" v="47" actId="1076"/>
          <ac:spMkLst>
            <pc:docMk/>
            <pc:sldMk cId="1665988343" sldId="660"/>
            <ac:spMk id="2" creationId="{6390DA1C-5F14-454C-80E1-67C7E8F869FA}"/>
          </ac:spMkLst>
        </pc:spChg>
        <pc:spChg chg="del">
          <ac:chgData name="Siegbert Rudolph" userId="2af4d44886c067cc" providerId="LiveId" clId="{25A6CDED-74D9-46C5-94F8-3C355F0AC8D9}" dt="2021-04-30T09:29:44.154" v="42" actId="478"/>
          <ac:spMkLst>
            <pc:docMk/>
            <pc:sldMk cId="1665988343" sldId="660"/>
            <ac:spMk id="3" creationId="{84A25321-25E2-4A10-8D58-C458D6B9A658}"/>
          </ac:spMkLst>
        </pc:spChg>
      </pc:sldChg>
      <pc:sldChg chg="delSp modSp mod">
        <pc:chgData name="Siegbert Rudolph" userId="2af4d44886c067cc" providerId="LiveId" clId="{25A6CDED-74D9-46C5-94F8-3C355F0AC8D9}" dt="2021-04-30T09:29:44.154" v="59" actId="1076"/>
        <pc:sldMkLst>
          <pc:docMk/>
          <pc:sldMk cId="2189345215" sldId="665"/>
        </pc:sldMkLst>
        <pc:spChg chg="mod">
          <ac:chgData name="Siegbert Rudolph" userId="2af4d44886c067cc" providerId="LiveId" clId="{25A6CDED-74D9-46C5-94F8-3C355F0AC8D9}" dt="2021-04-30T09:29:44.154" v="59" actId="1076"/>
          <ac:spMkLst>
            <pc:docMk/>
            <pc:sldMk cId="2189345215" sldId="665"/>
            <ac:spMk id="2" creationId="{40D2D2A7-8220-4A0C-9B1A-D6E0C6184008}"/>
          </ac:spMkLst>
        </pc:spChg>
        <pc:spChg chg="del">
          <ac:chgData name="Siegbert Rudolph" userId="2af4d44886c067cc" providerId="LiveId" clId="{25A6CDED-74D9-46C5-94F8-3C355F0AC8D9}" dt="2021-04-30T09:29:44.154" v="54" actId="478"/>
          <ac:spMkLst>
            <pc:docMk/>
            <pc:sldMk cId="2189345215" sldId="665"/>
            <ac:spMk id="3" creationId="{27749EA1-4F49-4293-AADC-1380A385574D}"/>
          </ac:spMkLst>
        </pc:spChg>
      </pc:sldChg>
      <pc:sldChg chg="delSp modSp mod">
        <pc:chgData name="Siegbert Rudolph" userId="2af4d44886c067cc" providerId="LiveId" clId="{25A6CDED-74D9-46C5-94F8-3C355F0AC8D9}" dt="2021-04-30T09:29:44.169" v="71" actId="1076"/>
        <pc:sldMkLst>
          <pc:docMk/>
          <pc:sldMk cId="2261862013" sldId="666"/>
        </pc:sldMkLst>
        <pc:spChg chg="mod">
          <ac:chgData name="Siegbert Rudolph" userId="2af4d44886c067cc" providerId="LiveId" clId="{25A6CDED-74D9-46C5-94F8-3C355F0AC8D9}" dt="2021-04-30T09:29:44.169" v="71" actId="1076"/>
          <ac:spMkLst>
            <pc:docMk/>
            <pc:sldMk cId="2261862013" sldId="666"/>
            <ac:spMk id="2" creationId="{F0847ECC-7233-44D0-A1C5-6DCEDA0E04A8}"/>
          </ac:spMkLst>
        </pc:spChg>
        <pc:spChg chg="del">
          <ac:chgData name="Siegbert Rudolph" userId="2af4d44886c067cc" providerId="LiveId" clId="{25A6CDED-74D9-46C5-94F8-3C355F0AC8D9}" dt="2021-04-30T09:29:44.169" v="66" actId="478"/>
          <ac:spMkLst>
            <pc:docMk/>
            <pc:sldMk cId="2261862013" sldId="666"/>
            <ac:spMk id="3" creationId="{D6873EF0-0186-4F44-8F54-BD459649F6A5}"/>
          </ac:spMkLst>
        </pc:spChg>
      </pc:sldChg>
      <pc:sldChg chg="delSp modSp mod">
        <pc:chgData name="Siegbert Rudolph" userId="2af4d44886c067cc" providerId="LiveId" clId="{25A6CDED-74D9-46C5-94F8-3C355F0AC8D9}" dt="2021-04-30T09:29:44.138" v="17" actId="1076"/>
        <pc:sldMkLst>
          <pc:docMk/>
          <pc:sldMk cId="540583706" sldId="667"/>
        </pc:sldMkLst>
        <pc:spChg chg="mod">
          <ac:chgData name="Siegbert Rudolph" userId="2af4d44886c067cc" providerId="LiveId" clId="{25A6CDED-74D9-46C5-94F8-3C355F0AC8D9}" dt="2021-04-30T09:29:44.138" v="17" actId="1076"/>
          <ac:spMkLst>
            <pc:docMk/>
            <pc:sldMk cId="540583706" sldId="667"/>
            <ac:spMk id="2" creationId="{28EF1F5F-3D5D-45C4-847A-B75B5C593D19}"/>
          </ac:spMkLst>
        </pc:spChg>
        <pc:spChg chg="del">
          <ac:chgData name="Siegbert Rudolph" userId="2af4d44886c067cc" providerId="LiveId" clId="{25A6CDED-74D9-46C5-94F8-3C355F0AC8D9}" dt="2021-04-30T09:29:44.138" v="12" actId="478"/>
          <ac:spMkLst>
            <pc:docMk/>
            <pc:sldMk cId="540583706" sldId="667"/>
            <ac:spMk id="3" creationId="{7691C731-BDF3-4B67-8357-0300096AD3DF}"/>
          </ac:spMkLst>
        </pc:spChg>
      </pc:sldChg>
      <pc:sldChg chg="delSp modSp mod">
        <pc:chgData name="Siegbert Rudolph" userId="2af4d44886c067cc" providerId="LiveId" clId="{25A6CDED-74D9-46C5-94F8-3C355F0AC8D9}" dt="2021-04-30T09:29:44.138" v="29" actId="1076"/>
        <pc:sldMkLst>
          <pc:docMk/>
          <pc:sldMk cId="4035054175" sldId="668"/>
        </pc:sldMkLst>
        <pc:spChg chg="mod">
          <ac:chgData name="Siegbert Rudolph" userId="2af4d44886c067cc" providerId="LiveId" clId="{25A6CDED-74D9-46C5-94F8-3C355F0AC8D9}" dt="2021-04-30T09:29:44.138" v="29" actId="1076"/>
          <ac:spMkLst>
            <pc:docMk/>
            <pc:sldMk cId="4035054175" sldId="668"/>
            <ac:spMk id="2" creationId="{D68281D8-5F21-43DC-AC72-5C866A2A4D3B}"/>
          </ac:spMkLst>
        </pc:spChg>
        <pc:spChg chg="del">
          <ac:chgData name="Siegbert Rudolph" userId="2af4d44886c067cc" providerId="LiveId" clId="{25A6CDED-74D9-46C5-94F8-3C355F0AC8D9}" dt="2021-04-30T09:29:44.138" v="24" actId="478"/>
          <ac:spMkLst>
            <pc:docMk/>
            <pc:sldMk cId="4035054175" sldId="668"/>
            <ac:spMk id="3" creationId="{A1915499-F018-43E5-9F17-49F0A67F8238}"/>
          </ac:spMkLst>
        </pc:spChg>
      </pc:sldChg>
      <pc:sldChg chg="delSp modSp mod">
        <pc:chgData name="Siegbert Rudolph" userId="2af4d44886c067cc" providerId="LiveId" clId="{25A6CDED-74D9-46C5-94F8-3C355F0AC8D9}" dt="2021-04-30T09:29:44.154" v="41" actId="1076"/>
        <pc:sldMkLst>
          <pc:docMk/>
          <pc:sldMk cId="794079402" sldId="669"/>
        </pc:sldMkLst>
        <pc:spChg chg="mod">
          <ac:chgData name="Siegbert Rudolph" userId="2af4d44886c067cc" providerId="LiveId" clId="{25A6CDED-74D9-46C5-94F8-3C355F0AC8D9}" dt="2021-04-30T09:29:44.154" v="41" actId="1076"/>
          <ac:spMkLst>
            <pc:docMk/>
            <pc:sldMk cId="794079402" sldId="669"/>
            <ac:spMk id="2" creationId="{3DC99245-6832-4BF1-BCC9-52F1750C5851}"/>
          </ac:spMkLst>
        </pc:spChg>
        <pc:spChg chg="del">
          <ac:chgData name="Siegbert Rudolph" userId="2af4d44886c067cc" providerId="LiveId" clId="{25A6CDED-74D9-46C5-94F8-3C355F0AC8D9}" dt="2021-04-30T09:29:44.154" v="36" actId="478"/>
          <ac:spMkLst>
            <pc:docMk/>
            <pc:sldMk cId="794079402" sldId="669"/>
            <ac:spMk id="3" creationId="{28E4792C-280A-4FEC-9C0F-471F91F73018}"/>
          </ac:spMkLst>
        </pc:spChg>
      </pc:sldChg>
      <pc:sldChg chg="delSp modSp mod">
        <pc:chgData name="Siegbert Rudolph" userId="2af4d44886c067cc" providerId="LiveId" clId="{25A6CDED-74D9-46C5-94F8-3C355F0AC8D9}" dt="2021-04-30T09:29:44.154" v="53" actId="1076"/>
        <pc:sldMkLst>
          <pc:docMk/>
          <pc:sldMk cId="2687336045" sldId="670"/>
        </pc:sldMkLst>
        <pc:spChg chg="mod">
          <ac:chgData name="Siegbert Rudolph" userId="2af4d44886c067cc" providerId="LiveId" clId="{25A6CDED-74D9-46C5-94F8-3C355F0AC8D9}" dt="2021-04-30T09:29:44.154" v="53" actId="1076"/>
          <ac:spMkLst>
            <pc:docMk/>
            <pc:sldMk cId="2687336045" sldId="670"/>
            <ac:spMk id="2" creationId="{D7A3A41B-0D85-4353-8D8B-9EFF59917FC3}"/>
          </ac:spMkLst>
        </pc:spChg>
        <pc:spChg chg="del">
          <ac:chgData name="Siegbert Rudolph" userId="2af4d44886c067cc" providerId="LiveId" clId="{25A6CDED-74D9-46C5-94F8-3C355F0AC8D9}" dt="2021-04-30T09:29:44.154" v="48" actId="478"/>
          <ac:spMkLst>
            <pc:docMk/>
            <pc:sldMk cId="2687336045" sldId="670"/>
            <ac:spMk id="3" creationId="{20F13A2E-E024-40F6-9775-9048EDD8CD96}"/>
          </ac:spMkLst>
        </pc:spChg>
      </pc:sldChg>
      <pc:sldChg chg="delSp modSp mod">
        <pc:chgData name="Siegbert Rudolph" userId="2af4d44886c067cc" providerId="LiveId" clId="{25A6CDED-74D9-46C5-94F8-3C355F0AC8D9}" dt="2021-04-30T09:29:44.169" v="65" actId="1076"/>
        <pc:sldMkLst>
          <pc:docMk/>
          <pc:sldMk cId="1547391153" sldId="671"/>
        </pc:sldMkLst>
        <pc:spChg chg="mod">
          <ac:chgData name="Siegbert Rudolph" userId="2af4d44886c067cc" providerId="LiveId" clId="{25A6CDED-74D9-46C5-94F8-3C355F0AC8D9}" dt="2021-04-30T09:29:44.169" v="65" actId="1076"/>
          <ac:spMkLst>
            <pc:docMk/>
            <pc:sldMk cId="1547391153" sldId="671"/>
            <ac:spMk id="2" creationId="{DF455526-4078-453A-BA47-2E4A32D05B72}"/>
          </ac:spMkLst>
        </pc:spChg>
        <pc:spChg chg="del">
          <ac:chgData name="Siegbert Rudolph" userId="2af4d44886c067cc" providerId="LiveId" clId="{25A6CDED-74D9-46C5-94F8-3C355F0AC8D9}" dt="2021-04-30T09:29:44.169" v="60" actId="478"/>
          <ac:spMkLst>
            <pc:docMk/>
            <pc:sldMk cId="1547391153" sldId="671"/>
            <ac:spMk id="3" creationId="{FE815EEF-B843-41C6-8A17-BBEC36124B08}"/>
          </ac:spMkLst>
        </pc:spChg>
      </pc:sldChg>
      <pc:sldChg chg="delSp modSp mod">
        <pc:chgData name="Siegbert Rudolph" userId="2af4d44886c067cc" providerId="LiveId" clId="{25A6CDED-74D9-46C5-94F8-3C355F0AC8D9}" dt="2021-04-30T09:29:44.169" v="77" actId="1076"/>
        <pc:sldMkLst>
          <pc:docMk/>
          <pc:sldMk cId="2802952006" sldId="672"/>
        </pc:sldMkLst>
        <pc:spChg chg="mod">
          <ac:chgData name="Siegbert Rudolph" userId="2af4d44886c067cc" providerId="LiveId" clId="{25A6CDED-74D9-46C5-94F8-3C355F0AC8D9}" dt="2021-04-30T09:29:44.169" v="77" actId="1076"/>
          <ac:spMkLst>
            <pc:docMk/>
            <pc:sldMk cId="2802952006" sldId="672"/>
            <ac:spMk id="2" creationId="{DB224019-1C84-403A-BB4B-DB306F4C644B}"/>
          </ac:spMkLst>
        </pc:spChg>
        <pc:spChg chg="del">
          <ac:chgData name="Siegbert Rudolph" userId="2af4d44886c067cc" providerId="LiveId" clId="{25A6CDED-74D9-46C5-94F8-3C355F0AC8D9}" dt="2021-04-30T09:29:44.169" v="72" actId="478"/>
          <ac:spMkLst>
            <pc:docMk/>
            <pc:sldMk cId="2802952006" sldId="672"/>
            <ac:spMk id="3" creationId="{B1317896-0321-4EE7-A39C-A03676EA88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620888" y="1844675"/>
            <a:ext cx="15444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r>
              <a:rPr lang="de-DE" sz="2000" b="1">
                <a:solidFill>
                  <a:prstClr val="black"/>
                </a:solidFill>
                <a:latin typeface="Trebuchet MS" pitchFamily="34" charset="0"/>
              </a:rPr>
              <a:t>Textquelle</a:t>
            </a: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21443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Fantasiewörter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Der Rübenspeck</a:t>
            </a: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32025" y="2452688"/>
            <a:ext cx="545213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Hinweis für Schüler: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Inhalt ist totaler Quatsch, Raten ist zwecklos!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Sehr schwierig, langsam lesen!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4316C3D-5C62-4C21-94AE-5B63E95D7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63" y="4739660"/>
            <a:ext cx="4947060" cy="156966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Läuft auch mit PowerPoint-Viewer! 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CFD3CD9-6A92-EF74-6611-483506F0A381}"/>
              </a:ext>
            </a:extLst>
          </p:cNvPr>
          <p:cNvSpPr txBox="1"/>
          <p:nvPr/>
        </p:nvSpPr>
        <p:spPr>
          <a:xfrm>
            <a:off x="190500" y="6724134"/>
            <a:ext cx="44710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0138BD-E404-4F6B-AB07-86774A47ED3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9" name="Gruppieren 68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0" name="Rechteck 69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1" name="Rechteck 70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78" name="Rechteck 7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9" name="Rechteck 7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1" name="Textfeld 50" descr="SILBELAST/FIRST|"/>
          <p:cNvSpPr txBox="1"/>
          <p:nvPr/>
        </p:nvSpPr>
        <p:spPr>
          <a:xfrm>
            <a:off x="3202706" y="1481723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Rü</a:t>
            </a:r>
          </a:p>
        </p:txBody>
      </p:sp>
      <p:sp>
        <p:nvSpPr>
          <p:cNvPr id="52" name="Textfeld 51" descr="SILBE|_"/>
          <p:cNvSpPr txBox="1"/>
          <p:nvPr/>
        </p:nvSpPr>
        <p:spPr>
          <a:xfrm>
            <a:off x="3202706" y="1926223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Rü</a:t>
            </a:r>
          </a:p>
        </p:txBody>
      </p:sp>
      <p:sp>
        <p:nvSpPr>
          <p:cNvPr id="53" name="Textfeld 52" descr="SILBELAST|"/>
          <p:cNvSpPr txBox="1"/>
          <p:nvPr/>
        </p:nvSpPr>
        <p:spPr>
          <a:xfrm>
            <a:off x="3574111" y="192622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54" name="Textfeld 53" descr="SILBE|_"/>
          <p:cNvSpPr txBox="1"/>
          <p:nvPr/>
        </p:nvSpPr>
        <p:spPr>
          <a:xfrm>
            <a:off x="3202706" y="2370723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Rü</a:t>
            </a:r>
          </a:p>
        </p:txBody>
      </p:sp>
      <p:sp>
        <p:nvSpPr>
          <p:cNvPr id="55" name="Textfeld 54" descr="SILBE|"/>
          <p:cNvSpPr txBox="1"/>
          <p:nvPr/>
        </p:nvSpPr>
        <p:spPr>
          <a:xfrm>
            <a:off x="3574111" y="237072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56" name="Textfeld 55" descr="SILBELAST|"/>
          <p:cNvSpPr txBox="1"/>
          <p:nvPr/>
        </p:nvSpPr>
        <p:spPr>
          <a:xfrm>
            <a:off x="4111550" y="2370723"/>
            <a:ext cx="7777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zapf</a:t>
            </a:r>
          </a:p>
        </p:txBody>
      </p:sp>
      <p:sp>
        <p:nvSpPr>
          <p:cNvPr id="57" name="Textfeld 56" descr="SILBE|_"/>
          <p:cNvSpPr txBox="1"/>
          <p:nvPr/>
        </p:nvSpPr>
        <p:spPr>
          <a:xfrm>
            <a:off x="3202706" y="2815223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Rü</a:t>
            </a:r>
          </a:p>
        </p:txBody>
      </p:sp>
      <p:sp>
        <p:nvSpPr>
          <p:cNvPr id="58" name="Textfeld 57" descr="SILBE|"/>
          <p:cNvSpPr txBox="1"/>
          <p:nvPr/>
        </p:nvSpPr>
        <p:spPr>
          <a:xfrm>
            <a:off x="3574111" y="281522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59" name="Textfeld 58" descr="SILBE|"/>
          <p:cNvSpPr txBox="1"/>
          <p:nvPr/>
        </p:nvSpPr>
        <p:spPr>
          <a:xfrm>
            <a:off x="4111550" y="2815223"/>
            <a:ext cx="7777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zapf</a:t>
            </a:r>
          </a:p>
        </p:txBody>
      </p:sp>
      <p:sp>
        <p:nvSpPr>
          <p:cNvPr id="60" name="Textfeld 59" descr="SILBELAST|"/>
          <p:cNvSpPr txBox="1"/>
          <p:nvPr/>
        </p:nvSpPr>
        <p:spPr>
          <a:xfrm>
            <a:off x="4718852" y="2815223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de-DE" sz="2400" dirty="0">
                <a:solidFill>
                  <a:srgbClr val="E23721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61" name="Textfeld 60" descr="SILBE|_"/>
          <p:cNvSpPr txBox="1"/>
          <p:nvPr/>
        </p:nvSpPr>
        <p:spPr>
          <a:xfrm>
            <a:off x="3202706" y="3259723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Rü</a:t>
            </a:r>
          </a:p>
        </p:txBody>
      </p:sp>
      <p:sp>
        <p:nvSpPr>
          <p:cNvPr id="62" name="Textfeld 61" descr="SILBE|"/>
          <p:cNvSpPr txBox="1"/>
          <p:nvPr/>
        </p:nvSpPr>
        <p:spPr>
          <a:xfrm>
            <a:off x="3574111" y="325972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63" name="Textfeld 62" descr="SILBE|"/>
          <p:cNvSpPr txBox="1"/>
          <p:nvPr/>
        </p:nvSpPr>
        <p:spPr>
          <a:xfrm>
            <a:off x="4111550" y="3259723"/>
            <a:ext cx="7777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zapf</a:t>
            </a:r>
          </a:p>
        </p:txBody>
      </p:sp>
      <p:sp>
        <p:nvSpPr>
          <p:cNvPr id="64" name="Textfeld 63" descr="SILBE|"/>
          <p:cNvSpPr txBox="1"/>
          <p:nvPr/>
        </p:nvSpPr>
        <p:spPr>
          <a:xfrm>
            <a:off x="4718852" y="3259723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de-DE" sz="2400" dirty="0">
                <a:solidFill>
                  <a:srgbClr val="E23721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65" name="Textfeld 64" descr="SILBELAST|"/>
          <p:cNvSpPr txBox="1"/>
          <p:nvPr/>
        </p:nvSpPr>
        <p:spPr>
          <a:xfrm>
            <a:off x="5079877" y="3259723"/>
            <a:ext cx="15087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baum</a:t>
            </a:r>
            <a:r>
              <a:rPr lang="de-DE" sz="2400">
                <a:solidFill>
                  <a:srgbClr val="365691"/>
                </a:solidFill>
                <a:latin typeface="Wingdings" panose="05000000000000000000" pitchFamily="2" charset="2"/>
              </a:rPr>
              <a:t> J</a:t>
            </a:r>
          </a:p>
        </p:txBody>
      </p:sp>
      <p:sp>
        <p:nvSpPr>
          <p:cNvPr id="66" name="dot_1"/>
          <p:cNvSpPr/>
          <p:nvPr/>
        </p:nvSpPr>
        <p:spPr>
          <a:xfrm>
            <a:off x="3012206" y="154522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88" name="Textfeld 4">
            <a:extLst>
              <a:ext uri="{FF2B5EF4-FFF2-40B4-BE49-F238E27FC236}">
                <a16:creationId xmlns:a16="http://schemas.microsoft.com/office/drawing/2014/main" id="{BB4D29AF-EA61-4FD6-A5FB-364FF9FE3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90308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Silbenhammer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085D791-E0A5-401F-7E1E-D55B5EA84143}"/>
              </a:ext>
            </a:extLst>
          </p:cNvPr>
          <p:cNvSpPr txBox="1"/>
          <p:nvPr/>
        </p:nvSpPr>
        <p:spPr>
          <a:xfrm>
            <a:off x="190500" y="6724134"/>
            <a:ext cx="451117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218934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0138BD-E404-4F6B-AB07-86774A47ED3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9" name="Gruppieren 68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0" name="Rechteck 69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1" name="Rechteck 70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78" name="Rechteck 7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9" name="Rechteck 7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40253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Rudel,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krabbel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Maul,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672054"/>
            <a:ext cx="40238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zabbel,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daddel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faul.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35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01108"/>
            <a:ext cx="48061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rammel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,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dammel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,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sammel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flaum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,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2646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730162"/>
            <a:ext cx="41440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turnt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Rübenzapfenbaum.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279366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4">
            <a:extLst>
              <a:ext uri="{FF2B5EF4-FFF2-40B4-BE49-F238E27FC236}">
                <a16:creationId xmlns:a16="http://schemas.microsoft.com/office/drawing/2014/main" id="{7CE224A9-83BC-482D-BBD8-B12665A64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401346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DBB4205-7780-7CDB-6A8B-03F963732855}"/>
              </a:ext>
            </a:extLst>
          </p:cNvPr>
          <p:cNvSpPr txBox="1"/>
          <p:nvPr/>
        </p:nvSpPr>
        <p:spPr>
          <a:xfrm>
            <a:off x="190500" y="6724134"/>
            <a:ext cx="451117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154739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0138BD-E404-4F6B-AB07-86774A47ED3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9" name="Gruppieren 68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0" name="Rechteck 69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1" name="Rechteck 70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78" name="Rechteck 7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9" name="Rechteck 7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1" name="Textfeld 50" descr="SILBELAST/FIRST|"/>
          <p:cNvSpPr txBox="1"/>
          <p:nvPr/>
        </p:nvSpPr>
        <p:spPr>
          <a:xfrm>
            <a:off x="3153395" y="1723008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52" name="Textfeld 51" descr="SILBE|_"/>
          <p:cNvSpPr txBox="1"/>
          <p:nvPr/>
        </p:nvSpPr>
        <p:spPr>
          <a:xfrm>
            <a:off x="3153395" y="2167508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53" name="Textfeld 52" descr="SILBELAST|"/>
          <p:cNvSpPr txBox="1"/>
          <p:nvPr/>
        </p:nvSpPr>
        <p:spPr>
          <a:xfrm>
            <a:off x="3491880" y="216750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54" name="Textfeld 53" descr="SILBE|_"/>
          <p:cNvSpPr txBox="1"/>
          <p:nvPr/>
        </p:nvSpPr>
        <p:spPr>
          <a:xfrm>
            <a:off x="3153395" y="2612008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55" name="Textfeld 54" descr="SILBE|"/>
          <p:cNvSpPr txBox="1"/>
          <p:nvPr/>
        </p:nvSpPr>
        <p:spPr>
          <a:xfrm>
            <a:off x="3491880" y="261200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56" name="Textfeld 55" descr="SILBELAST|"/>
          <p:cNvSpPr txBox="1"/>
          <p:nvPr/>
        </p:nvSpPr>
        <p:spPr>
          <a:xfrm>
            <a:off x="3802492" y="2612008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kom</a:t>
            </a:r>
          </a:p>
        </p:txBody>
      </p:sp>
      <p:sp>
        <p:nvSpPr>
          <p:cNvPr id="57" name="Textfeld 56" descr="SILBE|_"/>
          <p:cNvSpPr txBox="1"/>
          <p:nvPr/>
        </p:nvSpPr>
        <p:spPr>
          <a:xfrm>
            <a:off x="3153395" y="3056508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58" name="Textfeld 57" descr="SILBE|"/>
          <p:cNvSpPr txBox="1"/>
          <p:nvPr/>
        </p:nvSpPr>
        <p:spPr>
          <a:xfrm>
            <a:off x="3491880" y="305650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59" name="Textfeld 58" descr="SILBE|"/>
          <p:cNvSpPr txBox="1"/>
          <p:nvPr/>
        </p:nvSpPr>
        <p:spPr>
          <a:xfrm>
            <a:off x="3802492" y="3056508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kom</a:t>
            </a:r>
          </a:p>
        </p:txBody>
      </p:sp>
      <p:sp>
        <p:nvSpPr>
          <p:cNvPr id="60" name="Textfeld 59" descr="SILBELAST|"/>
          <p:cNvSpPr txBox="1"/>
          <p:nvPr/>
        </p:nvSpPr>
        <p:spPr>
          <a:xfrm>
            <a:off x="4386418" y="305650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pe</a:t>
            </a:r>
          </a:p>
        </p:txBody>
      </p:sp>
      <p:sp>
        <p:nvSpPr>
          <p:cNvPr id="61" name="Textfeld 60" descr="SILBE|_"/>
          <p:cNvSpPr txBox="1"/>
          <p:nvPr/>
        </p:nvSpPr>
        <p:spPr>
          <a:xfrm>
            <a:off x="3153395" y="3501008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62" name="Textfeld 61" descr="SILBE|"/>
          <p:cNvSpPr txBox="1"/>
          <p:nvPr/>
        </p:nvSpPr>
        <p:spPr>
          <a:xfrm>
            <a:off x="3491880" y="350100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63" name="Textfeld 62" descr="SILBE|"/>
          <p:cNvSpPr txBox="1"/>
          <p:nvPr/>
        </p:nvSpPr>
        <p:spPr>
          <a:xfrm>
            <a:off x="3802492" y="3501008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kom</a:t>
            </a:r>
          </a:p>
        </p:txBody>
      </p:sp>
      <p:sp>
        <p:nvSpPr>
          <p:cNvPr id="64" name="Textfeld 63" descr="SILBE|"/>
          <p:cNvSpPr txBox="1"/>
          <p:nvPr/>
        </p:nvSpPr>
        <p:spPr>
          <a:xfrm>
            <a:off x="4386418" y="350100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pe</a:t>
            </a:r>
          </a:p>
        </p:txBody>
      </p:sp>
      <p:sp>
        <p:nvSpPr>
          <p:cNvPr id="65" name="Textfeld 64" descr="SILBELAST|"/>
          <p:cNvSpPr txBox="1"/>
          <p:nvPr/>
        </p:nvSpPr>
        <p:spPr>
          <a:xfrm>
            <a:off x="4746685" y="3501008"/>
            <a:ext cx="1356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365691"/>
                </a:solidFill>
                <a:latin typeface="Trebuchet MS" panose="020B0603020202020204" pitchFamily="34" charset="0"/>
              </a:rPr>
              <a:t>tenz</a:t>
            </a:r>
            <a:r>
              <a:rPr lang="de-DE" sz="2400" dirty="0">
                <a:solidFill>
                  <a:srgbClr val="365691"/>
                </a:solidFill>
                <a:latin typeface="Wingdings" panose="05000000000000000000" pitchFamily="2" charset="2"/>
              </a:rPr>
              <a:t> J</a:t>
            </a:r>
          </a:p>
        </p:txBody>
      </p:sp>
      <p:sp>
        <p:nvSpPr>
          <p:cNvPr id="66" name="dot_1"/>
          <p:cNvSpPr/>
          <p:nvPr/>
        </p:nvSpPr>
        <p:spPr>
          <a:xfrm>
            <a:off x="2962895" y="17865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Textfeld 4">
            <a:extLst>
              <a:ext uri="{FF2B5EF4-FFF2-40B4-BE49-F238E27FC236}">
                <a16:creationId xmlns:a16="http://schemas.microsoft.com/office/drawing/2014/main" id="{2F7FB77C-6F9B-40B8-B03E-597E343B1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90308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Silbenhammer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7D8931C-2888-1ECC-43B1-8F507FABAD08}"/>
              </a:ext>
            </a:extLst>
          </p:cNvPr>
          <p:cNvSpPr txBox="1"/>
          <p:nvPr/>
        </p:nvSpPr>
        <p:spPr>
          <a:xfrm>
            <a:off x="190500" y="6724134"/>
            <a:ext cx="451117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226186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0138BD-E404-4F6B-AB07-86774A47ED3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9" name="Gruppieren 68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0" name="Rechteck 69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1" name="Rechteck 70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78" name="Rechteck 7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9" name="Rechteck 7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36891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Regel,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ragel,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Rübenmahl,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672054"/>
            <a:ext cx="44694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rumpel,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Kumpel,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trampel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kahl.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35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01108"/>
            <a:ext cx="46730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Lümmel,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Kümmel,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sammel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renz,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2646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730162"/>
            <a:ext cx="41109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Wir kriegen Lesekompetenz!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279366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4">
            <a:extLst>
              <a:ext uri="{FF2B5EF4-FFF2-40B4-BE49-F238E27FC236}">
                <a16:creationId xmlns:a16="http://schemas.microsoft.com/office/drawing/2014/main" id="{0520254B-20E4-45DE-9C7A-39D656FEB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709122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   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FF7BE75-79FD-E506-1C76-DEFBEFC9CC4C}"/>
              </a:ext>
            </a:extLst>
          </p:cNvPr>
          <p:cNvSpPr txBox="1"/>
          <p:nvPr/>
        </p:nvSpPr>
        <p:spPr>
          <a:xfrm>
            <a:off x="190500" y="6724134"/>
            <a:ext cx="451117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280295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166423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>
                <a:solidFill>
                  <a:prstClr val="black"/>
                </a:solidFill>
                <a:latin typeface="Trebuchet MS" pitchFamily="34" charset="0"/>
              </a:rPr>
              <a:t>Lesequatsch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68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E79F86-1CA3-465B-B09C-EF81C558E144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42564" y="12438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" name="Textfeld 19"/>
          <p:cNvSpPr txBox="1">
            <a:spLocks noChangeArrowheads="1"/>
          </p:cNvSpPr>
          <p:nvPr/>
        </p:nvSpPr>
        <p:spPr bwMode="auto">
          <a:xfrm>
            <a:off x="412750" y="1124744"/>
            <a:ext cx="15327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Mar</a:t>
            </a: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me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lad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7" name="Textfeld 46"/>
          <p:cNvSpPr txBox="1">
            <a:spLocks noChangeArrowheads="1"/>
          </p:cNvSpPr>
          <p:nvPr/>
        </p:nvSpPr>
        <p:spPr bwMode="auto">
          <a:xfrm>
            <a:off x="2227152" y="1124744"/>
            <a:ext cx="15359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Mormelad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/>
          <p:cNvSpPr txBox="1">
            <a:spLocks noChangeArrowheads="1"/>
          </p:cNvSpPr>
          <p:nvPr/>
        </p:nvSpPr>
        <p:spPr bwMode="auto">
          <a:xfrm>
            <a:off x="4044760" y="1124744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Mormelod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/>
          <p:cNvSpPr txBox="1">
            <a:spLocks noChangeArrowheads="1"/>
          </p:cNvSpPr>
          <p:nvPr/>
        </p:nvSpPr>
        <p:spPr bwMode="auto">
          <a:xfrm>
            <a:off x="5865574" y="1124744"/>
            <a:ext cx="14558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Marmolid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7603032" y="1124744"/>
            <a:ext cx="15359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Murmalod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245619" y="176574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415805" y="1643769"/>
            <a:ext cx="18197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Blu</a:t>
            </a: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men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korn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4" name="Textfeld 53"/>
          <p:cNvSpPr txBox="1">
            <a:spLocks noChangeArrowheads="1"/>
          </p:cNvSpPr>
          <p:nvPr/>
        </p:nvSpPr>
        <p:spPr bwMode="auto">
          <a:xfrm>
            <a:off x="2132863" y="1643769"/>
            <a:ext cx="1810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Blumenzorn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3840303" y="1643769"/>
            <a:ext cx="18357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Blumendorn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5573391" y="1643769"/>
            <a:ext cx="1832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Blumenhorn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7303271" y="1643769"/>
            <a:ext cx="18357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Blumenborn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245291" y="22876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415477" y="2162794"/>
            <a:ext cx="1661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Zap</a:t>
            </a: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fen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saft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1986342" y="2162794"/>
            <a:ext cx="16578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Zapfentaft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3554001" y="2162794"/>
            <a:ext cx="1811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Zapfenkraft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/>
          <p:cNvSpPr txBox="1">
            <a:spLocks noChangeArrowheads="1"/>
          </p:cNvSpPr>
          <p:nvPr/>
        </p:nvSpPr>
        <p:spPr bwMode="auto">
          <a:xfrm>
            <a:off x="5275548" y="2162794"/>
            <a:ext cx="19816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Zapfenschaft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4" name="Textfeld 63"/>
          <p:cNvSpPr txBox="1">
            <a:spLocks noChangeArrowheads="1"/>
          </p:cNvSpPr>
          <p:nvPr/>
        </p:nvSpPr>
        <p:spPr bwMode="auto">
          <a:xfrm>
            <a:off x="7167015" y="2162794"/>
            <a:ext cx="19720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Zapfenwacht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5" name="Ellipse 64"/>
          <p:cNvSpPr/>
          <p:nvPr/>
        </p:nvSpPr>
        <p:spPr>
          <a:xfrm>
            <a:off x="248346" y="280962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6" name="Textfeld 65"/>
          <p:cNvSpPr txBox="1">
            <a:spLocks noChangeArrowheads="1"/>
          </p:cNvSpPr>
          <p:nvPr/>
        </p:nvSpPr>
        <p:spPr bwMode="auto">
          <a:xfrm>
            <a:off x="418532" y="2681819"/>
            <a:ext cx="14606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Stall</a:t>
            </a: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sa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lat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9" name="Textfeld 68"/>
          <p:cNvSpPr txBox="1">
            <a:spLocks noChangeArrowheads="1"/>
          </p:cNvSpPr>
          <p:nvPr/>
        </p:nvSpPr>
        <p:spPr bwMode="auto">
          <a:xfrm>
            <a:off x="2201833" y="2681819"/>
            <a:ext cx="14670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Stallsalut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0" name="Textfeld 69"/>
          <p:cNvSpPr txBox="1">
            <a:spLocks noChangeArrowheads="1"/>
          </p:cNvSpPr>
          <p:nvPr/>
        </p:nvSpPr>
        <p:spPr bwMode="auto">
          <a:xfrm>
            <a:off x="3991546" y="2681819"/>
            <a:ext cx="1491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Stallkalat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1" name="Textfeld 70"/>
          <p:cNvSpPr txBox="1">
            <a:spLocks noChangeArrowheads="1"/>
          </p:cNvSpPr>
          <p:nvPr/>
        </p:nvSpPr>
        <p:spPr bwMode="auto">
          <a:xfrm>
            <a:off x="5805305" y="2681819"/>
            <a:ext cx="15007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Stollkolot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2" name="Textfeld 71"/>
          <p:cNvSpPr txBox="1">
            <a:spLocks noChangeArrowheads="1"/>
          </p:cNvSpPr>
          <p:nvPr/>
        </p:nvSpPr>
        <p:spPr bwMode="auto">
          <a:xfrm>
            <a:off x="7628680" y="2681819"/>
            <a:ext cx="1510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Stullkulut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245291" y="333157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4" name="Textfeld 93"/>
          <p:cNvSpPr txBox="1">
            <a:spLocks noChangeArrowheads="1"/>
          </p:cNvSpPr>
          <p:nvPr/>
        </p:nvSpPr>
        <p:spPr bwMode="auto">
          <a:xfrm>
            <a:off x="415477" y="3200844"/>
            <a:ext cx="17668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-100">
                <a:solidFill>
                  <a:prstClr val="black"/>
                </a:solidFill>
                <a:latin typeface="Trebuchet MS" pitchFamily="34" charset="0"/>
              </a:rPr>
              <a:t>Zap</a:t>
            </a:r>
            <a:r>
              <a:rPr lang="de-DE" altLang="de-DE" sz="2400" spc="-100">
                <a:solidFill>
                  <a:srgbClr val="FF0000"/>
                </a:solidFill>
                <a:latin typeface="Trebuchet MS" pitchFamily="34" charset="0"/>
              </a:rPr>
              <a:t>fen</a:t>
            </a:r>
            <a:r>
              <a:rPr lang="de-DE" altLang="de-DE" sz="2400" spc="-100">
                <a:solidFill>
                  <a:prstClr val="black"/>
                </a:solidFill>
                <a:latin typeface="Trebuchet MS" pitchFamily="34" charset="0"/>
              </a:rPr>
              <a:t>baum</a:t>
            </a:r>
            <a:endParaRPr lang="de-DE" altLang="de-DE" sz="24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6" name="Textfeld 95"/>
          <p:cNvSpPr txBox="1">
            <a:spLocks noChangeArrowheads="1"/>
          </p:cNvSpPr>
          <p:nvPr/>
        </p:nvSpPr>
        <p:spPr bwMode="auto">
          <a:xfrm>
            <a:off x="2103763" y="3200844"/>
            <a:ext cx="18245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-100">
                <a:solidFill>
                  <a:prstClr val="black"/>
                </a:solidFill>
                <a:latin typeface="Trebuchet MS" pitchFamily="34" charset="0"/>
              </a:rPr>
              <a:t>Zapfentraum</a:t>
            </a:r>
            <a:endParaRPr lang="de-DE" altLang="de-DE" sz="24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3862581" y="3200844"/>
            <a:ext cx="20152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-100">
                <a:solidFill>
                  <a:prstClr val="black"/>
                </a:solidFill>
                <a:latin typeface="Trebuchet MS" pitchFamily="34" charset="0"/>
              </a:rPr>
              <a:t>Zapfenschaum</a:t>
            </a:r>
            <a:endParaRPr lang="de-DE" altLang="de-DE" sz="24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8" name="Textfeld 97"/>
          <p:cNvSpPr txBox="1">
            <a:spLocks noChangeArrowheads="1"/>
          </p:cNvSpPr>
          <p:nvPr/>
        </p:nvSpPr>
        <p:spPr bwMode="auto">
          <a:xfrm>
            <a:off x="5824980" y="3200844"/>
            <a:ext cx="1779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-100">
                <a:solidFill>
                  <a:prstClr val="black"/>
                </a:solidFill>
                <a:latin typeface="Trebuchet MS" pitchFamily="34" charset="0"/>
              </a:rPr>
              <a:t>Zopfenschon</a:t>
            </a:r>
            <a:endParaRPr lang="de-DE" altLang="de-DE" sz="24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9" name="Textfeld 98"/>
          <p:cNvSpPr txBox="1">
            <a:spLocks noChangeArrowheads="1"/>
          </p:cNvSpPr>
          <p:nvPr/>
        </p:nvSpPr>
        <p:spPr bwMode="auto">
          <a:xfrm>
            <a:off x="7538912" y="3200844"/>
            <a:ext cx="14847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-100">
                <a:solidFill>
                  <a:prstClr val="black"/>
                </a:solidFill>
                <a:latin typeface="Trebuchet MS" pitchFamily="34" charset="0"/>
              </a:rPr>
              <a:t>Zupfenton</a:t>
            </a:r>
            <a:endParaRPr lang="de-DE" altLang="de-DE" sz="24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0" name="Ellipse 99"/>
          <p:cNvSpPr/>
          <p:nvPr/>
        </p:nvSpPr>
        <p:spPr>
          <a:xfrm>
            <a:off x="248346" y="385351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1" name="Textfeld 100"/>
          <p:cNvSpPr txBox="1">
            <a:spLocks noChangeArrowheads="1"/>
          </p:cNvSpPr>
          <p:nvPr/>
        </p:nvSpPr>
        <p:spPr bwMode="auto">
          <a:xfrm>
            <a:off x="418532" y="3719869"/>
            <a:ext cx="1717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Kom</a:t>
            </a:r>
            <a:r>
              <a:rPr lang="de-DE" altLang="de-DE" sz="2400">
                <a:solidFill>
                  <a:srgbClr val="FF0000"/>
                </a:solidFill>
                <a:latin typeface="Trebuchet MS" pitchFamily="34" charset="0"/>
              </a:rPr>
              <a:t>pe</a:t>
            </a: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tenz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3" name="Textfeld 102"/>
          <p:cNvSpPr txBox="1">
            <a:spLocks noChangeArrowheads="1"/>
          </p:cNvSpPr>
          <p:nvPr/>
        </p:nvSpPr>
        <p:spPr bwMode="auto">
          <a:xfrm>
            <a:off x="2170975" y="3719869"/>
            <a:ext cx="1720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Kampetonz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4" name="Textfeld 103"/>
          <p:cNvSpPr txBox="1">
            <a:spLocks noChangeArrowheads="1"/>
          </p:cNvSpPr>
          <p:nvPr/>
        </p:nvSpPr>
        <p:spPr bwMode="auto">
          <a:xfrm>
            <a:off x="3926624" y="3719869"/>
            <a:ext cx="17139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Kempatunz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5" name="Textfeld 104"/>
          <p:cNvSpPr txBox="1">
            <a:spLocks noChangeArrowheads="1"/>
          </p:cNvSpPr>
          <p:nvPr/>
        </p:nvSpPr>
        <p:spPr bwMode="auto">
          <a:xfrm>
            <a:off x="5675861" y="3719869"/>
            <a:ext cx="1717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Komputenz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6" name="Textfeld 105"/>
          <p:cNvSpPr txBox="1">
            <a:spLocks noChangeArrowheads="1"/>
          </p:cNvSpPr>
          <p:nvPr/>
        </p:nvSpPr>
        <p:spPr bwMode="auto">
          <a:xfrm>
            <a:off x="7428305" y="3719869"/>
            <a:ext cx="1710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prstClr val="black"/>
                </a:solidFill>
                <a:latin typeface="Trebuchet MS" pitchFamily="34" charset="0"/>
              </a:rPr>
              <a:t>Kumpatonz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grpSp>
        <p:nvGrpSpPr>
          <p:cNvPr id="73" name="Gruppieren 7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4" name="Rechteck 7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5" name="Rechteck 7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6" name="Gruppieren 7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77" name="Rechteck 76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FB65CA9D-C0E4-FA74-F2B4-1321B2C50E34}"/>
              </a:ext>
            </a:extLst>
          </p:cNvPr>
          <p:cNvSpPr txBox="1"/>
          <p:nvPr/>
        </p:nvSpPr>
        <p:spPr>
          <a:xfrm>
            <a:off x="190500" y="6724134"/>
            <a:ext cx="451117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265637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2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9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6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94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1" grpId="0" autoUpdateAnimBg="0"/>
      <p:bldP spid="103" grpId="0" autoUpdateAnimBg="0"/>
      <p:bldP spid="104" grpId="0" autoUpdateAnimBg="0"/>
      <p:bldP spid="105" grpId="0" autoUpdateAnimBg="0"/>
      <p:bldP spid="10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Textfeld 36">
            <a:extLst>
              <a:ext uri="{FF2B5EF4-FFF2-40B4-BE49-F238E27FC236}">
                <a16:creationId xmlns:a16="http://schemas.microsoft.com/office/drawing/2014/main" id="{52EB5929-59A6-450F-AC53-EA866CD6D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macht gescheit!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07189EF-9F6F-A675-2F32-55E8B5D6BB81}"/>
              </a:ext>
            </a:extLst>
          </p:cNvPr>
          <p:cNvSpPr txBox="1"/>
          <p:nvPr/>
        </p:nvSpPr>
        <p:spPr>
          <a:xfrm>
            <a:off x="190500" y="6724134"/>
            <a:ext cx="451117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190308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Silbenhammer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80" name="Gruppieren 79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81" name="Rechteck 80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2" name="Rechteck 81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pieren 8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4" name="Rechteck 83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5" name="Rechteck 84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1" name="Textfeld 50" descr="SILBELAST/FIRST|"/>
          <p:cNvSpPr txBox="1"/>
          <p:nvPr/>
        </p:nvSpPr>
        <p:spPr>
          <a:xfrm>
            <a:off x="3069659" y="186702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52" name="Textfeld 51" descr="SILBE|_"/>
          <p:cNvSpPr txBox="1"/>
          <p:nvPr/>
        </p:nvSpPr>
        <p:spPr>
          <a:xfrm>
            <a:off x="3069659" y="231152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53" name="Textfeld 52" descr="SILBELAST|"/>
          <p:cNvSpPr txBox="1"/>
          <p:nvPr/>
        </p:nvSpPr>
        <p:spPr>
          <a:xfrm>
            <a:off x="3526817" y="2311524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54" name="Textfeld 53" descr="SILBE|_"/>
          <p:cNvSpPr txBox="1"/>
          <p:nvPr/>
        </p:nvSpPr>
        <p:spPr>
          <a:xfrm>
            <a:off x="3069659" y="275602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55" name="Textfeld 54" descr="SILBE|"/>
          <p:cNvSpPr txBox="1"/>
          <p:nvPr/>
        </p:nvSpPr>
        <p:spPr>
          <a:xfrm>
            <a:off x="3526817" y="2756024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56" name="Textfeld 55" descr="SILBELAST|"/>
          <p:cNvSpPr txBox="1"/>
          <p:nvPr/>
        </p:nvSpPr>
        <p:spPr>
          <a:xfrm>
            <a:off x="4127595" y="2756024"/>
            <a:ext cx="7216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mar</a:t>
            </a:r>
          </a:p>
        </p:txBody>
      </p:sp>
      <p:sp>
        <p:nvSpPr>
          <p:cNvPr id="57" name="Textfeld 56" descr="SILBE|_"/>
          <p:cNvSpPr txBox="1"/>
          <p:nvPr/>
        </p:nvSpPr>
        <p:spPr>
          <a:xfrm>
            <a:off x="3069659" y="320052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58" name="Textfeld 57" descr="SILBE|"/>
          <p:cNvSpPr txBox="1"/>
          <p:nvPr/>
        </p:nvSpPr>
        <p:spPr>
          <a:xfrm>
            <a:off x="3526817" y="3200524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59" name="Textfeld 58" descr="SILBE|"/>
          <p:cNvSpPr txBox="1"/>
          <p:nvPr/>
        </p:nvSpPr>
        <p:spPr>
          <a:xfrm>
            <a:off x="4127595" y="3200524"/>
            <a:ext cx="7216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mar</a:t>
            </a:r>
          </a:p>
        </p:txBody>
      </p:sp>
      <p:sp>
        <p:nvSpPr>
          <p:cNvPr id="60" name="Textfeld 59" descr="SILBELAST|"/>
          <p:cNvSpPr txBox="1"/>
          <p:nvPr/>
        </p:nvSpPr>
        <p:spPr>
          <a:xfrm>
            <a:off x="4678945" y="3200524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61" name="Textfeld 60" descr="SILBE|_"/>
          <p:cNvSpPr txBox="1"/>
          <p:nvPr/>
        </p:nvSpPr>
        <p:spPr>
          <a:xfrm>
            <a:off x="3069659" y="3645024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62" name="Textfeld 61" descr="SILBE|"/>
          <p:cNvSpPr txBox="1"/>
          <p:nvPr/>
        </p:nvSpPr>
        <p:spPr>
          <a:xfrm>
            <a:off x="3526817" y="3645024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63" name="Textfeld 62" descr="SILBE|"/>
          <p:cNvSpPr txBox="1"/>
          <p:nvPr/>
        </p:nvSpPr>
        <p:spPr>
          <a:xfrm>
            <a:off x="4127595" y="3645024"/>
            <a:ext cx="7216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mar</a:t>
            </a:r>
          </a:p>
        </p:txBody>
      </p:sp>
      <p:sp>
        <p:nvSpPr>
          <p:cNvPr id="64" name="Textfeld 63" descr="SILBE|"/>
          <p:cNvSpPr txBox="1"/>
          <p:nvPr/>
        </p:nvSpPr>
        <p:spPr>
          <a:xfrm>
            <a:off x="4678945" y="3645024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me</a:t>
            </a:r>
          </a:p>
        </p:txBody>
      </p:sp>
      <p:sp>
        <p:nvSpPr>
          <p:cNvPr id="65" name="Textfeld 64" descr="SILBELAST|"/>
          <p:cNvSpPr txBox="1"/>
          <p:nvPr/>
        </p:nvSpPr>
        <p:spPr>
          <a:xfrm>
            <a:off x="5120928" y="3645024"/>
            <a:ext cx="11769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lad</a:t>
            </a:r>
            <a:r>
              <a:rPr lang="de-DE" sz="2400">
                <a:solidFill>
                  <a:srgbClr val="365691"/>
                </a:solidFill>
                <a:latin typeface="Wingdings" panose="05000000000000000000" pitchFamily="2" charset="2"/>
              </a:rPr>
              <a:t> J</a:t>
            </a:r>
          </a:p>
        </p:txBody>
      </p:sp>
      <p:sp>
        <p:nvSpPr>
          <p:cNvPr id="66" name="dot_1"/>
          <p:cNvSpPr/>
          <p:nvPr/>
        </p:nvSpPr>
        <p:spPr>
          <a:xfrm>
            <a:off x="2879159" y="19305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500ED5-02C8-5BE7-9012-DC0025317CA8}"/>
              </a:ext>
            </a:extLst>
          </p:cNvPr>
          <p:cNvSpPr txBox="1"/>
          <p:nvPr/>
        </p:nvSpPr>
        <p:spPr>
          <a:xfrm>
            <a:off x="190500" y="6724134"/>
            <a:ext cx="44710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10118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80" name="Gruppieren 79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81" name="Rechteck 80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2" name="Rechteck 81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pieren 8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4" name="Rechteck 83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5" name="Rechteck 84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39821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Ribbel,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rabbel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Rübenspeck,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672054"/>
            <a:ext cx="43123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gleich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weg.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35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01108"/>
            <a:ext cx="40575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sabbel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fad,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2646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730162"/>
            <a:ext cx="48445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schmeckt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Blumenmarmelad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279366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Textfeld 4">
            <a:extLst>
              <a:ext uri="{FF2B5EF4-FFF2-40B4-BE49-F238E27FC236}">
                <a16:creationId xmlns:a16="http://schemas.microsoft.com/office/drawing/2014/main" id="{88928F03-2FDD-4D8F-9B7B-0F0CF19EA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632178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  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6925831-9B3A-9D82-9404-D700D68C7039}"/>
              </a:ext>
            </a:extLst>
          </p:cNvPr>
          <p:cNvSpPr txBox="1"/>
          <p:nvPr/>
        </p:nvSpPr>
        <p:spPr>
          <a:xfrm>
            <a:off x="190500" y="6724134"/>
            <a:ext cx="44710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54058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97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B29C87-D205-4B05-BA75-8799CCC632F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70" name="Gruppieren 69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6" name="Rechteck 7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1" name="Textfeld 50" descr="SILBELAST/FIRST|"/>
          <p:cNvSpPr txBox="1"/>
          <p:nvPr/>
        </p:nvSpPr>
        <p:spPr>
          <a:xfrm>
            <a:off x="3113640" y="1651000"/>
            <a:ext cx="8338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Sonn</a:t>
            </a:r>
          </a:p>
        </p:txBody>
      </p:sp>
      <p:sp>
        <p:nvSpPr>
          <p:cNvPr id="52" name="Textfeld 51" descr="SILBE|_"/>
          <p:cNvSpPr txBox="1"/>
          <p:nvPr/>
        </p:nvSpPr>
        <p:spPr>
          <a:xfrm>
            <a:off x="3113640" y="2095500"/>
            <a:ext cx="8338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Sonn</a:t>
            </a:r>
          </a:p>
        </p:txBody>
      </p:sp>
      <p:sp>
        <p:nvSpPr>
          <p:cNvPr id="53" name="Textfeld 52" descr="SILBELAST|"/>
          <p:cNvSpPr txBox="1"/>
          <p:nvPr/>
        </p:nvSpPr>
        <p:spPr>
          <a:xfrm>
            <a:off x="3779497" y="2095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de-DE" sz="2400" dirty="0">
                <a:solidFill>
                  <a:srgbClr val="E23721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4" name="Textfeld 53" descr="SILBE|_"/>
          <p:cNvSpPr txBox="1"/>
          <p:nvPr/>
        </p:nvSpPr>
        <p:spPr>
          <a:xfrm>
            <a:off x="3113640" y="2540000"/>
            <a:ext cx="8338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Sonn</a:t>
            </a:r>
          </a:p>
        </p:txBody>
      </p:sp>
      <p:sp>
        <p:nvSpPr>
          <p:cNvPr id="55" name="Textfeld 54" descr="SILBE|"/>
          <p:cNvSpPr txBox="1"/>
          <p:nvPr/>
        </p:nvSpPr>
        <p:spPr>
          <a:xfrm>
            <a:off x="3779497" y="2540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de-DE" sz="2400" dirty="0">
                <a:solidFill>
                  <a:srgbClr val="E23721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6" name="Textfeld 55" descr="SILBELAST|"/>
          <p:cNvSpPr txBox="1"/>
          <p:nvPr/>
        </p:nvSpPr>
        <p:spPr>
          <a:xfrm>
            <a:off x="4125461" y="2540000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57" name="Textfeld 56" descr="SILBE|_"/>
          <p:cNvSpPr txBox="1"/>
          <p:nvPr/>
        </p:nvSpPr>
        <p:spPr>
          <a:xfrm>
            <a:off x="3113640" y="2984500"/>
            <a:ext cx="8338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Sonn</a:t>
            </a:r>
          </a:p>
        </p:txBody>
      </p:sp>
      <p:sp>
        <p:nvSpPr>
          <p:cNvPr id="58" name="Textfeld 57" descr="SILBE|"/>
          <p:cNvSpPr txBox="1"/>
          <p:nvPr/>
        </p:nvSpPr>
        <p:spPr>
          <a:xfrm>
            <a:off x="3779497" y="2984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de-DE" sz="2400" dirty="0">
                <a:solidFill>
                  <a:srgbClr val="E23721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9" name="Textfeld 58" descr="SILBE|"/>
          <p:cNvSpPr txBox="1"/>
          <p:nvPr/>
        </p:nvSpPr>
        <p:spPr>
          <a:xfrm>
            <a:off x="4125461" y="2984500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60" name="Textfeld 59" descr="SILBELAST|"/>
          <p:cNvSpPr txBox="1"/>
          <p:nvPr/>
        </p:nvSpPr>
        <p:spPr>
          <a:xfrm>
            <a:off x="4569866" y="29845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61" name="Textfeld 60" descr="SILBE|_"/>
          <p:cNvSpPr txBox="1"/>
          <p:nvPr/>
        </p:nvSpPr>
        <p:spPr>
          <a:xfrm>
            <a:off x="3113640" y="3429000"/>
            <a:ext cx="8338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Sonn</a:t>
            </a:r>
          </a:p>
        </p:txBody>
      </p:sp>
      <p:sp>
        <p:nvSpPr>
          <p:cNvPr id="62" name="Textfeld 61" descr="SILBE|"/>
          <p:cNvSpPr txBox="1"/>
          <p:nvPr/>
        </p:nvSpPr>
        <p:spPr>
          <a:xfrm>
            <a:off x="3779497" y="3429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de-DE" sz="2400" dirty="0">
                <a:solidFill>
                  <a:srgbClr val="E23721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63" name="Textfeld 62" descr="SILBE|"/>
          <p:cNvSpPr txBox="1"/>
          <p:nvPr/>
        </p:nvSpPr>
        <p:spPr>
          <a:xfrm>
            <a:off x="4125461" y="3429000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blu</a:t>
            </a:r>
          </a:p>
        </p:txBody>
      </p:sp>
      <p:sp>
        <p:nvSpPr>
          <p:cNvPr id="64" name="Textfeld 63" descr="SILBE|"/>
          <p:cNvSpPr txBox="1"/>
          <p:nvPr/>
        </p:nvSpPr>
        <p:spPr>
          <a:xfrm>
            <a:off x="4569866" y="34290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65" name="Textfeld 64" descr="SILBELAST|"/>
          <p:cNvSpPr txBox="1"/>
          <p:nvPr/>
        </p:nvSpPr>
        <p:spPr>
          <a:xfrm>
            <a:off x="5188124" y="3429000"/>
            <a:ext cx="13612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korn</a:t>
            </a:r>
            <a:r>
              <a:rPr lang="de-DE" sz="2400">
                <a:solidFill>
                  <a:srgbClr val="365691"/>
                </a:solidFill>
                <a:latin typeface="Wingdings" panose="05000000000000000000" pitchFamily="2" charset="2"/>
              </a:rPr>
              <a:t> J</a:t>
            </a:r>
          </a:p>
        </p:txBody>
      </p:sp>
      <p:sp>
        <p:nvSpPr>
          <p:cNvPr id="66" name="dot_1"/>
          <p:cNvSpPr/>
          <p:nvPr/>
        </p:nvSpPr>
        <p:spPr>
          <a:xfrm>
            <a:off x="2923140" y="171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Textfeld 4">
            <a:extLst>
              <a:ext uri="{FF2B5EF4-FFF2-40B4-BE49-F238E27FC236}">
                <a16:creationId xmlns:a16="http://schemas.microsoft.com/office/drawing/2014/main" id="{2BDC18F5-A07E-4C60-8E18-5D0AA1B6F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90308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Silbenhammer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DE0BCA-0F49-8454-9D67-169C9BBEE7A9}"/>
              </a:ext>
            </a:extLst>
          </p:cNvPr>
          <p:cNvSpPr txBox="1"/>
          <p:nvPr/>
        </p:nvSpPr>
        <p:spPr>
          <a:xfrm>
            <a:off x="190500" y="6724134"/>
            <a:ext cx="44710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98943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97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B29C87-D205-4B05-BA75-8799CCC632F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70" name="Gruppieren 69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6" name="Rechteck 7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42178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Moppel,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hoppel,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Rübenkraut,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672054"/>
            <a:ext cx="39773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pappel,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lange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kaut.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35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01108"/>
            <a:ext cx="43091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Rümmel,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tümmel,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kobel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torn,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2646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730162"/>
            <a:ext cx="45720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riecht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Sonnenblumenkorn.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279366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4">
            <a:extLst>
              <a:ext uri="{FF2B5EF4-FFF2-40B4-BE49-F238E27FC236}">
                <a16:creationId xmlns:a16="http://schemas.microsoft.com/office/drawing/2014/main" id="{33E28948-5E00-40AB-94C0-AD0589AC0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093843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        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10CE08A-5376-2AA7-F4D5-55E5B95F76A1}"/>
              </a:ext>
            </a:extLst>
          </p:cNvPr>
          <p:cNvSpPr txBox="1"/>
          <p:nvPr/>
        </p:nvSpPr>
        <p:spPr>
          <a:xfrm>
            <a:off x="190500" y="6724134"/>
            <a:ext cx="44710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403505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73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B04876D-90C9-4998-A755-EC7F4B115513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70" name="Gruppieren 69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6" name="Rechteck 7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1" name="Textfeld 50" descr="SILBELAST/FIRST|"/>
          <p:cNvSpPr txBox="1"/>
          <p:nvPr/>
        </p:nvSpPr>
        <p:spPr>
          <a:xfrm>
            <a:off x="3124031" y="1651000"/>
            <a:ext cx="8227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Tann</a:t>
            </a:r>
          </a:p>
        </p:txBody>
      </p:sp>
      <p:sp>
        <p:nvSpPr>
          <p:cNvPr id="52" name="Textfeld 51" descr="SILBE|_"/>
          <p:cNvSpPr txBox="1"/>
          <p:nvPr/>
        </p:nvSpPr>
        <p:spPr>
          <a:xfrm>
            <a:off x="3124031" y="2095500"/>
            <a:ext cx="8227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Tann</a:t>
            </a:r>
          </a:p>
        </p:txBody>
      </p:sp>
      <p:sp>
        <p:nvSpPr>
          <p:cNvPr id="53" name="Textfeld 52" descr="SILBELAST|"/>
          <p:cNvSpPr txBox="1"/>
          <p:nvPr/>
        </p:nvSpPr>
        <p:spPr>
          <a:xfrm>
            <a:off x="3766050" y="2095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de-DE" sz="2400" dirty="0">
                <a:solidFill>
                  <a:srgbClr val="E23721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4" name="Textfeld 53" descr="SILBE|_"/>
          <p:cNvSpPr txBox="1"/>
          <p:nvPr/>
        </p:nvSpPr>
        <p:spPr>
          <a:xfrm>
            <a:off x="3124031" y="2540000"/>
            <a:ext cx="8227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Tann</a:t>
            </a:r>
          </a:p>
        </p:txBody>
      </p:sp>
      <p:sp>
        <p:nvSpPr>
          <p:cNvPr id="55" name="Textfeld 54" descr="SILBE|"/>
          <p:cNvSpPr txBox="1"/>
          <p:nvPr/>
        </p:nvSpPr>
        <p:spPr>
          <a:xfrm>
            <a:off x="3766050" y="2540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de-DE" sz="2400" dirty="0">
                <a:solidFill>
                  <a:srgbClr val="E23721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6" name="Textfeld 55" descr="SILBELAST|"/>
          <p:cNvSpPr txBox="1"/>
          <p:nvPr/>
        </p:nvSpPr>
        <p:spPr>
          <a:xfrm>
            <a:off x="4108857" y="2540000"/>
            <a:ext cx="6639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zap</a:t>
            </a:r>
          </a:p>
        </p:txBody>
      </p:sp>
      <p:sp>
        <p:nvSpPr>
          <p:cNvPr id="57" name="Textfeld 56" descr="SILBE|_"/>
          <p:cNvSpPr txBox="1"/>
          <p:nvPr/>
        </p:nvSpPr>
        <p:spPr>
          <a:xfrm>
            <a:off x="3124031" y="2984500"/>
            <a:ext cx="8227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Tann</a:t>
            </a:r>
          </a:p>
        </p:txBody>
      </p:sp>
      <p:sp>
        <p:nvSpPr>
          <p:cNvPr id="58" name="Textfeld 57" descr="SILBE|"/>
          <p:cNvSpPr txBox="1"/>
          <p:nvPr/>
        </p:nvSpPr>
        <p:spPr>
          <a:xfrm>
            <a:off x="3766050" y="2984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de-DE" sz="2400" dirty="0">
                <a:solidFill>
                  <a:srgbClr val="E23721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59" name="Textfeld 58" descr="SILBE|"/>
          <p:cNvSpPr txBox="1"/>
          <p:nvPr/>
        </p:nvSpPr>
        <p:spPr>
          <a:xfrm>
            <a:off x="4108857" y="2984500"/>
            <a:ext cx="6639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zap</a:t>
            </a:r>
          </a:p>
        </p:txBody>
      </p:sp>
      <p:sp>
        <p:nvSpPr>
          <p:cNvPr id="60" name="Textfeld 59" descr="SILBELAST|"/>
          <p:cNvSpPr txBox="1"/>
          <p:nvPr/>
        </p:nvSpPr>
        <p:spPr>
          <a:xfrm>
            <a:off x="4589989" y="2984500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fen</a:t>
            </a:r>
          </a:p>
        </p:txBody>
      </p:sp>
      <p:sp>
        <p:nvSpPr>
          <p:cNvPr id="61" name="Textfeld 60" descr="SILBE|_"/>
          <p:cNvSpPr txBox="1"/>
          <p:nvPr/>
        </p:nvSpPr>
        <p:spPr>
          <a:xfrm>
            <a:off x="3124031" y="3429000"/>
            <a:ext cx="8227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365691"/>
                </a:solidFill>
                <a:latin typeface="Trebuchet MS" panose="020B0603020202020204" pitchFamily="34" charset="0"/>
              </a:rPr>
              <a:t>Tann</a:t>
            </a:r>
          </a:p>
        </p:txBody>
      </p:sp>
      <p:sp>
        <p:nvSpPr>
          <p:cNvPr id="62" name="Textfeld 61" descr="SILBE|"/>
          <p:cNvSpPr txBox="1"/>
          <p:nvPr/>
        </p:nvSpPr>
        <p:spPr>
          <a:xfrm>
            <a:off x="3766050" y="3429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r"/>
            <a:r>
              <a:rPr lang="de-DE" sz="2400" dirty="0">
                <a:solidFill>
                  <a:srgbClr val="E23721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63" name="Textfeld 62" descr="SILBE|"/>
          <p:cNvSpPr txBox="1"/>
          <p:nvPr/>
        </p:nvSpPr>
        <p:spPr>
          <a:xfrm>
            <a:off x="4108857" y="3429000"/>
            <a:ext cx="6639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zap</a:t>
            </a:r>
          </a:p>
        </p:txBody>
      </p:sp>
      <p:sp>
        <p:nvSpPr>
          <p:cNvPr id="64" name="Textfeld 63" descr="SILBE|"/>
          <p:cNvSpPr txBox="1"/>
          <p:nvPr/>
        </p:nvSpPr>
        <p:spPr>
          <a:xfrm>
            <a:off x="4589989" y="3429000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fen</a:t>
            </a:r>
          </a:p>
        </p:txBody>
      </p:sp>
      <p:sp>
        <p:nvSpPr>
          <p:cNvPr id="65" name="Textfeld 64" descr="SILBELAST|"/>
          <p:cNvSpPr txBox="1"/>
          <p:nvPr/>
        </p:nvSpPr>
        <p:spPr>
          <a:xfrm>
            <a:off x="5078733" y="3429000"/>
            <a:ext cx="12747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saft</a:t>
            </a:r>
            <a:r>
              <a:rPr lang="de-DE" sz="2400">
                <a:solidFill>
                  <a:srgbClr val="365691"/>
                </a:solidFill>
                <a:latin typeface="Wingdings" panose="05000000000000000000" pitchFamily="2" charset="2"/>
              </a:rPr>
              <a:t> J</a:t>
            </a:r>
          </a:p>
        </p:txBody>
      </p:sp>
      <p:sp>
        <p:nvSpPr>
          <p:cNvPr id="66" name="dot_1"/>
          <p:cNvSpPr/>
          <p:nvPr/>
        </p:nvSpPr>
        <p:spPr>
          <a:xfrm>
            <a:off x="2933531" y="171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Textfeld 4">
            <a:extLst>
              <a:ext uri="{FF2B5EF4-FFF2-40B4-BE49-F238E27FC236}">
                <a16:creationId xmlns:a16="http://schemas.microsoft.com/office/drawing/2014/main" id="{54A53C36-96F4-4555-821C-708723A01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90308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Silbenhammer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0C2774-FF68-6993-DCB8-38CC0F3903EE}"/>
              </a:ext>
            </a:extLst>
          </p:cNvPr>
          <p:cNvSpPr txBox="1"/>
          <p:nvPr/>
        </p:nvSpPr>
        <p:spPr>
          <a:xfrm>
            <a:off x="190500" y="6724134"/>
            <a:ext cx="44710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62665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73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B04876D-90C9-4998-A755-EC7F4B115513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70" name="Gruppieren 69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6" name="Rechteck 7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8" name="Rechteck 77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pieren 7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80" name="Rechteck 7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81" name="Rechteck 8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40174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Bibbel,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Rübendreck,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672054"/>
            <a:ext cx="47997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gibbel,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tippel,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gleich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schleck.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35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01108"/>
            <a:ext cx="41921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Faddel,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mobbel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taft,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2646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730162"/>
            <a:ext cx="39831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Duft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von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Tannenzapfensaft.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279366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4">
            <a:extLst>
              <a:ext uri="{FF2B5EF4-FFF2-40B4-BE49-F238E27FC236}">
                <a16:creationId xmlns:a16="http://schemas.microsoft.com/office/drawing/2014/main" id="{69EA4F3D-016C-4534-A0DE-45BD5F152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324402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4E0758B-AD88-B6D4-D6F5-8B9FF8DC130B}"/>
              </a:ext>
            </a:extLst>
          </p:cNvPr>
          <p:cNvSpPr txBox="1"/>
          <p:nvPr/>
        </p:nvSpPr>
        <p:spPr>
          <a:xfrm>
            <a:off x="190500" y="6724134"/>
            <a:ext cx="44710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79407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0138BD-E404-4F6B-AB07-86774A47ED3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9" name="Gruppieren 68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0" name="Rechteck 69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1" name="Rechteck 70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78" name="Rechteck 7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9" name="Rechteck 7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1" name="Textfeld 50" descr="SILBELAST/FIRST|"/>
          <p:cNvSpPr txBox="1"/>
          <p:nvPr/>
        </p:nvSpPr>
        <p:spPr>
          <a:xfrm>
            <a:off x="3071388" y="1651000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Hüh</a:t>
            </a:r>
          </a:p>
        </p:txBody>
      </p:sp>
      <p:sp>
        <p:nvSpPr>
          <p:cNvPr id="52" name="Textfeld 51" descr="SILBE|_"/>
          <p:cNvSpPr txBox="1"/>
          <p:nvPr/>
        </p:nvSpPr>
        <p:spPr>
          <a:xfrm>
            <a:off x="3071388" y="2095500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Hüh</a:t>
            </a:r>
          </a:p>
        </p:txBody>
      </p:sp>
      <p:sp>
        <p:nvSpPr>
          <p:cNvPr id="53" name="Textfeld 52" descr="SILBELAST|"/>
          <p:cNvSpPr txBox="1"/>
          <p:nvPr/>
        </p:nvSpPr>
        <p:spPr>
          <a:xfrm>
            <a:off x="3619625" y="20955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ner</a:t>
            </a:r>
          </a:p>
        </p:txBody>
      </p:sp>
      <p:sp>
        <p:nvSpPr>
          <p:cNvPr id="54" name="Textfeld 53" descr="SILBE|_"/>
          <p:cNvSpPr txBox="1"/>
          <p:nvPr/>
        </p:nvSpPr>
        <p:spPr>
          <a:xfrm>
            <a:off x="3071388" y="2540000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Hüh</a:t>
            </a:r>
          </a:p>
        </p:txBody>
      </p:sp>
      <p:sp>
        <p:nvSpPr>
          <p:cNvPr id="55" name="Textfeld 54" descr="SILBE|"/>
          <p:cNvSpPr txBox="1"/>
          <p:nvPr/>
        </p:nvSpPr>
        <p:spPr>
          <a:xfrm>
            <a:off x="3619625" y="25400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ner</a:t>
            </a:r>
          </a:p>
        </p:txBody>
      </p:sp>
      <p:sp>
        <p:nvSpPr>
          <p:cNvPr id="56" name="Textfeld 55" descr="SILBELAST|"/>
          <p:cNvSpPr txBox="1"/>
          <p:nvPr/>
        </p:nvSpPr>
        <p:spPr>
          <a:xfrm>
            <a:off x="4102881" y="25400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stall</a:t>
            </a:r>
          </a:p>
        </p:txBody>
      </p:sp>
      <p:sp>
        <p:nvSpPr>
          <p:cNvPr id="57" name="Textfeld 56" descr="SILBE|_"/>
          <p:cNvSpPr txBox="1"/>
          <p:nvPr/>
        </p:nvSpPr>
        <p:spPr>
          <a:xfrm>
            <a:off x="3071388" y="2984500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Hüh</a:t>
            </a:r>
          </a:p>
        </p:txBody>
      </p:sp>
      <p:sp>
        <p:nvSpPr>
          <p:cNvPr id="58" name="Textfeld 57" descr="SILBE|"/>
          <p:cNvSpPr txBox="1"/>
          <p:nvPr/>
        </p:nvSpPr>
        <p:spPr>
          <a:xfrm>
            <a:off x="3619625" y="29845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ner</a:t>
            </a:r>
          </a:p>
        </p:txBody>
      </p:sp>
      <p:sp>
        <p:nvSpPr>
          <p:cNvPr id="59" name="Textfeld 58" descr="SILBE|"/>
          <p:cNvSpPr txBox="1"/>
          <p:nvPr/>
        </p:nvSpPr>
        <p:spPr>
          <a:xfrm>
            <a:off x="4102881" y="29845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stall</a:t>
            </a:r>
          </a:p>
        </p:txBody>
      </p:sp>
      <p:sp>
        <p:nvSpPr>
          <p:cNvPr id="60" name="Textfeld 59" descr="SILBELAST|"/>
          <p:cNvSpPr txBox="1"/>
          <p:nvPr/>
        </p:nvSpPr>
        <p:spPr>
          <a:xfrm>
            <a:off x="4708782" y="2984500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sa</a:t>
            </a:r>
          </a:p>
        </p:txBody>
      </p:sp>
      <p:sp>
        <p:nvSpPr>
          <p:cNvPr id="61" name="Textfeld 60" descr="SILBE|_"/>
          <p:cNvSpPr txBox="1"/>
          <p:nvPr/>
        </p:nvSpPr>
        <p:spPr>
          <a:xfrm>
            <a:off x="3071388" y="3429000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Hüh</a:t>
            </a:r>
          </a:p>
        </p:txBody>
      </p:sp>
      <p:sp>
        <p:nvSpPr>
          <p:cNvPr id="62" name="Textfeld 61" descr="SILBE|"/>
          <p:cNvSpPr txBox="1"/>
          <p:nvPr/>
        </p:nvSpPr>
        <p:spPr>
          <a:xfrm>
            <a:off x="3619625" y="3429000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ner</a:t>
            </a:r>
          </a:p>
        </p:txBody>
      </p:sp>
      <p:sp>
        <p:nvSpPr>
          <p:cNvPr id="63" name="Textfeld 62" descr="SILBE|"/>
          <p:cNvSpPr txBox="1"/>
          <p:nvPr/>
        </p:nvSpPr>
        <p:spPr>
          <a:xfrm>
            <a:off x="4102881" y="3429000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stall</a:t>
            </a:r>
          </a:p>
        </p:txBody>
      </p:sp>
      <p:sp>
        <p:nvSpPr>
          <p:cNvPr id="64" name="Textfeld 63" descr="SILBE|"/>
          <p:cNvSpPr txBox="1"/>
          <p:nvPr/>
        </p:nvSpPr>
        <p:spPr>
          <a:xfrm>
            <a:off x="4708782" y="3429000"/>
            <a:ext cx="4716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E23721"/>
                </a:solidFill>
                <a:latin typeface="Trebuchet MS" panose="020B0603020202020204" pitchFamily="34" charset="0"/>
              </a:rPr>
              <a:t>sa</a:t>
            </a:r>
          </a:p>
        </p:txBody>
      </p:sp>
      <p:sp>
        <p:nvSpPr>
          <p:cNvPr id="65" name="Textfeld 64" descr="SILBELAST|"/>
          <p:cNvSpPr txBox="1"/>
          <p:nvPr/>
        </p:nvSpPr>
        <p:spPr>
          <a:xfrm>
            <a:off x="5024494" y="3429000"/>
            <a:ext cx="11272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365691"/>
                </a:solidFill>
                <a:latin typeface="Trebuchet MS" panose="020B0603020202020204" pitchFamily="34" charset="0"/>
              </a:rPr>
              <a:t>lat</a:t>
            </a:r>
            <a:r>
              <a:rPr lang="de-DE" sz="2400">
                <a:solidFill>
                  <a:srgbClr val="365691"/>
                </a:solidFill>
                <a:latin typeface="Wingdings" panose="05000000000000000000" pitchFamily="2" charset="2"/>
              </a:rPr>
              <a:t> J</a:t>
            </a:r>
          </a:p>
        </p:txBody>
      </p:sp>
      <p:sp>
        <p:nvSpPr>
          <p:cNvPr id="66" name="dot_1"/>
          <p:cNvSpPr/>
          <p:nvPr/>
        </p:nvSpPr>
        <p:spPr>
          <a:xfrm>
            <a:off x="2880888" y="1714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Textfeld 4">
            <a:extLst>
              <a:ext uri="{FF2B5EF4-FFF2-40B4-BE49-F238E27FC236}">
                <a16:creationId xmlns:a16="http://schemas.microsoft.com/office/drawing/2014/main" id="{4F17E534-C87E-40D5-8393-AFC61595E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90308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Silbenhammer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0CD3BAC-7355-33A0-B6CF-9CAB7590CDC5}"/>
              </a:ext>
            </a:extLst>
          </p:cNvPr>
          <p:cNvSpPr txBox="1"/>
          <p:nvPr/>
        </p:nvSpPr>
        <p:spPr>
          <a:xfrm>
            <a:off x="190500" y="6724134"/>
            <a:ext cx="44710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66598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0138BD-E404-4F6B-AB07-86774A47ED3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9" name="Gruppieren 68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70" name="Rechteck 69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1" name="Rechteck 70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78" name="Rechteck 7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79" name="Rechteck 7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381000" y="1143000"/>
            <a:ext cx="36567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Hibbel,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Rübenei,</a:t>
            </a:r>
          </a:p>
        </p:txBody>
      </p:sp>
      <p:sp>
        <p:nvSpPr>
          <p:cNvPr id="12" name="dot_1"/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381000" y="1672054"/>
            <a:ext cx="35621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dübbel,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einerlei.</a:t>
            </a:r>
          </a:p>
        </p:txBody>
      </p:sp>
      <p:sp>
        <p:nvSpPr>
          <p:cNvPr id="14" name="dot_2"/>
          <p:cNvSpPr/>
          <p:nvPr/>
        </p:nvSpPr>
        <p:spPr>
          <a:xfrm>
            <a:off x="190500" y="1735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81000" y="2201108"/>
            <a:ext cx="4145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Mübbel,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muddel,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kaddel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tat,</a:t>
            </a:r>
          </a:p>
        </p:txBody>
      </p:sp>
      <p:sp>
        <p:nvSpPr>
          <p:cNvPr id="16" name="dot_3"/>
          <p:cNvSpPr/>
          <p:nvPr/>
        </p:nvSpPr>
        <p:spPr>
          <a:xfrm>
            <a:off x="190500" y="22646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381000" y="2730162"/>
            <a:ext cx="4164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stinkt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Hühnerstallsalat.</a:t>
            </a:r>
          </a:p>
        </p:txBody>
      </p:sp>
      <p:sp>
        <p:nvSpPr>
          <p:cNvPr id="18" name="dot_4"/>
          <p:cNvSpPr/>
          <p:nvPr/>
        </p:nvSpPr>
        <p:spPr>
          <a:xfrm>
            <a:off x="190500" y="279366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4">
            <a:extLst>
              <a:ext uri="{FF2B5EF4-FFF2-40B4-BE49-F238E27FC236}">
                <a16:creationId xmlns:a16="http://schemas.microsoft.com/office/drawing/2014/main" id="{FF3BDB55-CC1D-43CF-8E61-3EEC3B468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324402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Klick!      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0B60137-A357-9922-6845-55F75390BE90}"/>
              </a:ext>
            </a:extLst>
          </p:cNvPr>
          <p:cNvSpPr txBox="1"/>
          <p:nvPr/>
        </p:nvSpPr>
        <p:spPr>
          <a:xfrm>
            <a:off x="190500" y="6724134"/>
            <a:ext cx="44710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üben\Ratetechnik\Fantasiewörter - Der Rübenspeck.pptx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268733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3" grpId="0" autoUpdateAnimBg="0"/>
      <p:bldP spid="15" grpId="0" autoUpdateAnimBg="0"/>
      <p:bldP spid="1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830</Words>
  <Application>Microsoft Office PowerPoint</Application>
  <PresentationFormat>Bildschirmpräsentation (4:3)</PresentationFormat>
  <Paragraphs>235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15</vt:i4>
      </vt:variant>
    </vt:vector>
  </HeadingPairs>
  <TitlesOfParts>
    <vt:vector size="27" baseType="lpstr">
      <vt:lpstr>Arial</vt:lpstr>
      <vt:lpstr>Calibri</vt:lpstr>
      <vt:lpstr>Trebuchet MS</vt:lpstr>
      <vt:lpstr>Wingdings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1079</cp:revision>
  <dcterms:created xsi:type="dcterms:W3CDTF">2012-08-26T07:44:46Z</dcterms:created>
  <dcterms:modified xsi:type="dcterms:W3CDTF">2024-03-26T16:09:53Z</dcterms:modified>
</cp:coreProperties>
</file>