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17"/>
  </p:notesMasterIdLst>
  <p:sldIdLst>
    <p:sldId id="444" r:id="rId9"/>
    <p:sldId id="657" r:id="rId10"/>
    <p:sldId id="658" r:id="rId11"/>
    <p:sldId id="659" r:id="rId12"/>
    <p:sldId id="660" r:id="rId13"/>
    <p:sldId id="665" r:id="rId14"/>
    <p:sldId id="666" r:id="rId15"/>
    <p:sldId id="607" r:id="rId16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000"/>
    <a:srgbClr val="00F62F"/>
    <a:srgbClr val="0070C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60" autoAdjust="0"/>
    <p:restoredTop sz="94692" autoAdjust="0"/>
  </p:normalViewPr>
  <p:slideViewPr>
    <p:cSldViewPr>
      <p:cViewPr varScale="1">
        <p:scale>
          <a:sx n="87" d="100"/>
          <a:sy n="87" d="100"/>
        </p:scale>
        <p:origin x="11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27527972-FA58-4DEF-A57D-F6EAB3A7042B}"/>
    <pc:docChg chg="custSel modSld">
      <pc:chgData name="Siegbert Rudolph" userId="2af4d44886c067cc" providerId="LiveId" clId="{27527972-FA58-4DEF-A57D-F6EAB3A7042B}" dt="2021-04-30T09:29:45.393" v="47" actId="1076"/>
      <pc:docMkLst>
        <pc:docMk/>
      </pc:docMkLst>
      <pc:sldChg chg="delSp modSp mod">
        <pc:chgData name="Siegbert Rudolph" userId="2af4d44886c067cc" providerId="LiveId" clId="{27527972-FA58-4DEF-A57D-F6EAB3A7042B}" dt="2021-04-30T09:29:45.361" v="5" actId="1076"/>
        <pc:sldMkLst>
          <pc:docMk/>
          <pc:sldMk cId="0" sldId="444"/>
        </pc:sldMkLst>
        <pc:spChg chg="mod">
          <ac:chgData name="Siegbert Rudolph" userId="2af4d44886c067cc" providerId="LiveId" clId="{27527972-FA58-4DEF-A57D-F6EAB3A7042B}" dt="2021-04-30T09:29:45.361" v="5" actId="1076"/>
          <ac:spMkLst>
            <pc:docMk/>
            <pc:sldMk cId="0" sldId="444"/>
            <ac:spMk id="2" creationId="{8534E1FF-C4BA-4235-9591-573D162A82B0}"/>
          </ac:spMkLst>
        </pc:spChg>
        <pc:spChg chg="del">
          <ac:chgData name="Siegbert Rudolph" userId="2af4d44886c067cc" providerId="LiveId" clId="{27527972-FA58-4DEF-A57D-F6EAB3A7042B}" dt="2021-04-30T09:29:45.361" v="0" actId="478"/>
          <ac:spMkLst>
            <pc:docMk/>
            <pc:sldMk cId="0" sldId="444"/>
            <ac:spMk id="3" creationId="{2CA0789D-4AD0-4C2E-B72A-424C6D968130}"/>
          </ac:spMkLst>
        </pc:spChg>
      </pc:sldChg>
      <pc:sldChg chg="delSp modSp mod">
        <pc:chgData name="Siegbert Rudolph" userId="2af4d44886c067cc" providerId="LiveId" clId="{27527972-FA58-4DEF-A57D-F6EAB3A7042B}" dt="2021-04-30T09:29:45.393" v="47" actId="1076"/>
        <pc:sldMkLst>
          <pc:docMk/>
          <pc:sldMk cId="1647492060" sldId="607"/>
        </pc:sldMkLst>
        <pc:spChg chg="mod">
          <ac:chgData name="Siegbert Rudolph" userId="2af4d44886c067cc" providerId="LiveId" clId="{27527972-FA58-4DEF-A57D-F6EAB3A7042B}" dt="2021-04-30T09:29:45.393" v="47" actId="1076"/>
          <ac:spMkLst>
            <pc:docMk/>
            <pc:sldMk cId="1647492060" sldId="607"/>
            <ac:spMk id="2" creationId="{F6163CEF-D15D-44DF-AD55-A7BBBB4447EF}"/>
          </ac:spMkLst>
        </pc:spChg>
        <pc:spChg chg="del">
          <ac:chgData name="Siegbert Rudolph" userId="2af4d44886c067cc" providerId="LiveId" clId="{27527972-FA58-4DEF-A57D-F6EAB3A7042B}" dt="2021-04-30T09:29:45.393" v="42" actId="478"/>
          <ac:spMkLst>
            <pc:docMk/>
            <pc:sldMk cId="1647492060" sldId="607"/>
            <ac:spMk id="5" creationId="{5B367C53-A3BC-4E82-B55C-B4FD8B1BA010}"/>
          </ac:spMkLst>
        </pc:spChg>
      </pc:sldChg>
      <pc:sldChg chg="delSp modSp mod">
        <pc:chgData name="Siegbert Rudolph" userId="2af4d44886c067cc" providerId="LiveId" clId="{27527972-FA58-4DEF-A57D-F6EAB3A7042B}" dt="2021-04-30T09:29:45.377" v="11" actId="1076"/>
        <pc:sldMkLst>
          <pc:docMk/>
          <pc:sldMk cId="2101185076" sldId="657"/>
        </pc:sldMkLst>
        <pc:spChg chg="mod">
          <ac:chgData name="Siegbert Rudolph" userId="2af4d44886c067cc" providerId="LiveId" clId="{27527972-FA58-4DEF-A57D-F6EAB3A7042B}" dt="2021-04-30T09:29:45.377" v="11" actId="1076"/>
          <ac:spMkLst>
            <pc:docMk/>
            <pc:sldMk cId="2101185076" sldId="657"/>
            <ac:spMk id="2" creationId="{8AF207CC-3EE1-4CEC-BF43-602D9DEA1340}"/>
          </ac:spMkLst>
        </pc:spChg>
        <pc:spChg chg="del">
          <ac:chgData name="Siegbert Rudolph" userId="2af4d44886c067cc" providerId="LiveId" clId="{27527972-FA58-4DEF-A57D-F6EAB3A7042B}" dt="2021-04-30T09:29:45.361" v="6" actId="478"/>
          <ac:spMkLst>
            <pc:docMk/>
            <pc:sldMk cId="2101185076" sldId="657"/>
            <ac:spMk id="3" creationId="{CED6AA78-2711-4641-BB2A-9D374BEB9C39}"/>
          </ac:spMkLst>
        </pc:spChg>
      </pc:sldChg>
      <pc:sldChg chg="delSp modSp mod">
        <pc:chgData name="Siegbert Rudolph" userId="2af4d44886c067cc" providerId="LiveId" clId="{27527972-FA58-4DEF-A57D-F6EAB3A7042B}" dt="2021-04-30T09:29:45.377" v="17" actId="1076"/>
        <pc:sldMkLst>
          <pc:docMk/>
          <pc:sldMk cId="1989435223" sldId="658"/>
        </pc:sldMkLst>
        <pc:spChg chg="mod">
          <ac:chgData name="Siegbert Rudolph" userId="2af4d44886c067cc" providerId="LiveId" clId="{27527972-FA58-4DEF-A57D-F6EAB3A7042B}" dt="2021-04-30T09:29:45.377" v="17" actId="1076"/>
          <ac:spMkLst>
            <pc:docMk/>
            <pc:sldMk cId="1989435223" sldId="658"/>
            <ac:spMk id="2" creationId="{E9734D4C-E1D8-4C83-ACA9-D2D33AEDD496}"/>
          </ac:spMkLst>
        </pc:spChg>
        <pc:spChg chg="del">
          <ac:chgData name="Siegbert Rudolph" userId="2af4d44886c067cc" providerId="LiveId" clId="{27527972-FA58-4DEF-A57D-F6EAB3A7042B}" dt="2021-04-30T09:29:45.377" v="12" actId="478"/>
          <ac:spMkLst>
            <pc:docMk/>
            <pc:sldMk cId="1989435223" sldId="658"/>
            <ac:spMk id="3" creationId="{258B4716-5883-4B7E-8190-9E8762373555}"/>
          </ac:spMkLst>
        </pc:spChg>
      </pc:sldChg>
      <pc:sldChg chg="delSp modSp mod">
        <pc:chgData name="Siegbert Rudolph" userId="2af4d44886c067cc" providerId="LiveId" clId="{27527972-FA58-4DEF-A57D-F6EAB3A7042B}" dt="2021-04-30T09:29:45.377" v="23" actId="1076"/>
        <pc:sldMkLst>
          <pc:docMk/>
          <pc:sldMk cId="1626654176" sldId="659"/>
        </pc:sldMkLst>
        <pc:spChg chg="mod">
          <ac:chgData name="Siegbert Rudolph" userId="2af4d44886c067cc" providerId="LiveId" clId="{27527972-FA58-4DEF-A57D-F6EAB3A7042B}" dt="2021-04-30T09:29:45.377" v="23" actId="1076"/>
          <ac:spMkLst>
            <pc:docMk/>
            <pc:sldMk cId="1626654176" sldId="659"/>
            <ac:spMk id="2" creationId="{CA280301-A83F-429E-9C4F-10ACCA43C35F}"/>
          </ac:spMkLst>
        </pc:spChg>
        <pc:spChg chg="del">
          <ac:chgData name="Siegbert Rudolph" userId="2af4d44886c067cc" providerId="LiveId" clId="{27527972-FA58-4DEF-A57D-F6EAB3A7042B}" dt="2021-04-30T09:29:45.377" v="18" actId="478"/>
          <ac:spMkLst>
            <pc:docMk/>
            <pc:sldMk cId="1626654176" sldId="659"/>
            <ac:spMk id="3" creationId="{FE23D046-D21F-4BCE-A155-23CD7770D2B4}"/>
          </ac:spMkLst>
        </pc:spChg>
      </pc:sldChg>
      <pc:sldChg chg="delSp modSp mod">
        <pc:chgData name="Siegbert Rudolph" userId="2af4d44886c067cc" providerId="LiveId" clId="{27527972-FA58-4DEF-A57D-F6EAB3A7042B}" dt="2021-04-30T09:29:45.377" v="29" actId="1076"/>
        <pc:sldMkLst>
          <pc:docMk/>
          <pc:sldMk cId="1665988343" sldId="660"/>
        </pc:sldMkLst>
        <pc:spChg chg="mod">
          <ac:chgData name="Siegbert Rudolph" userId="2af4d44886c067cc" providerId="LiveId" clId="{27527972-FA58-4DEF-A57D-F6EAB3A7042B}" dt="2021-04-30T09:29:45.377" v="29" actId="1076"/>
          <ac:spMkLst>
            <pc:docMk/>
            <pc:sldMk cId="1665988343" sldId="660"/>
            <ac:spMk id="2" creationId="{4D751F73-8B11-43D4-9EA5-6284B3BCF4A4}"/>
          </ac:spMkLst>
        </pc:spChg>
        <pc:spChg chg="del">
          <ac:chgData name="Siegbert Rudolph" userId="2af4d44886c067cc" providerId="LiveId" clId="{27527972-FA58-4DEF-A57D-F6EAB3A7042B}" dt="2021-04-30T09:29:45.377" v="24" actId="478"/>
          <ac:spMkLst>
            <pc:docMk/>
            <pc:sldMk cId="1665988343" sldId="660"/>
            <ac:spMk id="3" creationId="{C0B55A7D-263B-4D9F-8E0D-F77617D605B3}"/>
          </ac:spMkLst>
        </pc:spChg>
      </pc:sldChg>
      <pc:sldChg chg="delSp modSp mod">
        <pc:chgData name="Siegbert Rudolph" userId="2af4d44886c067cc" providerId="LiveId" clId="{27527972-FA58-4DEF-A57D-F6EAB3A7042B}" dt="2021-04-30T09:29:45.393" v="35" actId="1076"/>
        <pc:sldMkLst>
          <pc:docMk/>
          <pc:sldMk cId="2189345215" sldId="665"/>
        </pc:sldMkLst>
        <pc:spChg chg="mod">
          <ac:chgData name="Siegbert Rudolph" userId="2af4d44886c067cc" providerId="LiveId" clId="{27527972-FA58-4DEF-A57D-F6EAB3A7042B}" dt="2021-04-30T09:29:45.393" v="35" actId="1076"/>
          <ac:spMkLst>
            <pc:docMk/>
            <pc:sldMk cId="2189345215" sldId="665"/>
            <ac:spMk id="2" creationId="{C170A05B-D406-4B0D-8CA7-3DD6858C93AE}"/>
          </ac:spMkLst>
        </pc:spChg>
        <pc:spChg chg="del">
          <ac:chgData name="Siegbert Rudolph" userId="2af4d44886c067cc" providerId="LiveId" clId="{27527972-FA58-4DEF-A57D-F6EAB3A7042B}" dt="2021-04-30T09:29:45.377" v="30" actId="478"/>
          <ac:spMkLst>
            <pc:docMk/>
            <pc:sldMk cId="2189345215" sldId="665"/>
            <ac:spMk id="3" creationId="{8B265508-1C6A-4E42-A425-427C54010B59}"/>
          </ac:spMkLst>
        </pc:spChg>
      </pc:sldChg>
      <pc:sldChg chg="delSp modSp mod">
        <pc:chgData name="Siegbert Rudolph" userId="2af4d44886c067cc" providerId="LiveId" clId="{27527972-FA58-4DEF-A57D-F6EAB3A7042B}" dt="2021-04-30T09:29:45.393" v="41" actId="1076"/>
        <pc:sldMkLst>
          <pc:docMk/>
          <pc:sldMk cId="2261862013" sldId="666"/>
        </pc:sldMkLst>
        <pc:spChg chg="mod">
          <ac:chgData name="Siegbert Rudolph" userId="2af4d44886c067cc" providerId="LiveId" clId="{27527972-FA58-4DEF-A57D-F6EAB3A7042B}" dt="2021-04-30T09:29:45.393" v="41" actId="1076"/>
          <ac:spMkLst>
            <pc:docMk/>
            <pc:sldMk cId="2261862013" sldId="666"/>
            <ac:spMk id="2" creationId="{B75C30EF-9604-4016-BF80-1369BC4E3C40}"/>
          </ac:spMkLst>
        </pc:spChg>
        <pc:spChg chg="del">
          <ac:chgData name="Siegbert Rudolph" userId="2af4d44886c067cc" providerId="LiveId" clId="{27527972-FA58-4DEF-A57D-F6EAB3A7042B}" dt="2021-04-30T09:29:45.393" v="36" actId="478"/>
          <ac:spMkLst>
            <pc:docMk/>
            <pc:sldMk cId="2261862013" sldId="666"/>
            <ac:spMk id="3" creationId="{2BBCB126-7EB0-446C-B244-8C885AB651C0}"/>
          </ac:spMkLst>
        </pc:spChg>
      </pc:sldChg>
    </pc:docChg>
  </pc:docChgLst>
  <pc:docChgLst>
    <pc:chgData name="Siegbert Rudolph" userId="2af4d44886c067cc" providerId="LiveId" clId="{D5624093-DB0C-4726-9692-7918B2843148}"/>
    <pc:docChg chg="custSel modSld">
      <pc:chgData name="Siegbert Rudolph" userId="2af4d44886c067cc" providerId="LiveId" clId="{D5624093-DB0C-4726-9692-7918B2843148}" dt="2024-03-26T16:09:55.348" v="191" actId="1076"/>
      <pc:docMkLst>
        <pc:docMk/>
      </pc:docMkLst>
      <pc:sldChg chg="delSp modSp mod">
        <pc:chgData name="Siegbert Rudolph" userId="2af4d44886c067cc" providerId="LiveId" clId="{D5624093-DB0C-4726-9692-7918B2843148}" dt="2024-03-26T16:09:55.316" v="149" actId="1076"/>
        <pc:sldMkLst>
          <pc:docMk/>
          <pc:sldMk cId="0" sldId="444"/>
        </pc:sldMkLst>
        <pc:spChg chg="del">
          <ac:chgData name="Siegbert Rudolph" userId="2af4d44886c067cc" providerId="LiveId" clId="{D5624093-DB0C-4726-9692-7918B2843148}" dt="2023-08-18T15:30:04.589" v="96" actId="478"/>
          <ac:spMkLst>
            <pc:docMk/>
            <pc:sldMk cId="0" sldId="444"/>
            <ac:spMk id="2" creationId="{4554EB3D-C8D8-1507-4A03-C0DF0C479FB4}"/>
          </ac:spMkLst>
        </pc:spChg>
        <pc:spChg chg="del mod">
          <ac:chgData name="Siegbert Rudolph" userId="2af4d44886c067cc" providerId="LiveId" clId="{D5624093-DB0C-4726-9692-7918B2843148}" dt="2022-09-23T17:32:07.315" v="48" actId="478"/>
          <ac:spMkLst>
            <pc:docMk/>
            <pc:sldMk cId="0" sldId="444"/>
            <ac:spMk id="2" creationId="{6383D38C-B16B-0ABF-2002-68CC59BC37C1}"/>
          </ac:spMkLst>
        </pc:spChg>
        <pc:spChg chg="mod">
          <ac:chgData name="Siegbert Rudolph" userId="2af4d44886c067cc" providerId="LiveId" clId="{D5624093-DB0C-4726-9692-7918B2843148}" dt="2024-03-26T16:09:55.316" v="149" actId="1076"/>
          <ac:spMkLst>
            <pc:docMk/>
            <pc:sldMk cId="0" sldId="444"/>
            <ac:spMk id="2" creationId="{7F607C23-BD36-1D0D-FE2E-2F14BF286EB6}"/>
          </ac:spMkLst>
        </pc:spChg>
        <pc:spChg chg="del mod">
          <ac:chgData name="Siegbert Rudolph" userId="2af4d44886c067cc" providerId="LiveId" clId="{D5624093-DB0C-4726-9692-7918B2843148}" dt="2024-03-26T16:09:55.301" v="144" actId="478"/>
          <ac:spMkLst>
            <pc:docMk/>
            <pc:sldMk cId="0" sldId="444"/>
            <ac:spMk id="3" creationId="{1314107A-444D-91E8-5EAA-3A885021E9DA}"/>
          </ac:spMkLst>
        </pc:spChg>
        <pc:spChg chg="mod">
          <ac:chgData name="Siegbert Rudolph" userId="2af4d44886c067cc" providerId="LiveId" clId="{D5624093-DB0C-4726-9692-7918B2843148}" dt="2022-09-23T17:32:07.315" v="53" actId="1076"/>
          <ac:spMkLst>
            <pc:docMk/>
            <pc:sldMk cId="0" sldId="444"/>
            <ac:spMk id="3" creationId="{B40C1A50-7E90-C72D-7159-13CE03AC248F}"/>
          </ac:spMkLst>
        </pc:spChg>
        <pc:spChg chg="del">
          <ac:chgData name="Siegbert Rudolph" userId="2af4d44886c067cc" providerId="LiveId" clId="{D5624093-DB0C-4726-9692-7918B2843148}" dt="2022-09-20T17:28:51.597" v="0" actId="478"/>
          <ac:spMkLst>
            <pc:docMk/>
            <pc:sldMk cId="0" sldId="444"/>
            <ac:spMk id="3" creationId="{E0C85378-AF3A-5CAB-28EE-C4C78DD640BA}"/>
          </ac:spMkLst>
        </pc:spChg>
      </pc:sldChg>
      <pc:sldChg chg="delSp modSp mod">
        <pc:chgData name="Siegbert Rudolph" userId="2af4d44886c067cc" providerId="LiveId" clId="{D5624093-DB0C-4726-9692-7918B2843148}" dt="2024-03-26T16:09:55.348" v="191" actId="1076"/>
        <pc:sldMkLst>
          <pc:docMk/>
          <pc:sldMk cId="1647492060" sldId="607"/>
        </pc:sldMkLst>
        <pc:spChg chg="del mod">
          <ac:chgData name="Siegbert Rudolph" userId="2af4d44886c067cc" providerId="LiveId" clId="{D5624093-DB0C-4726-9692-7918B2843148}" dt="2022-09-23T17:32:07.331" v="90" actId="478"/>
          <ac:spMkLst>
            <pc:docMk/>
            <pc:sldMk cId="1647492060" sldId="607"/>
            <ac:spMk id="2" creationId="{12CDB7C8-057D-86AB-071A-27C53C3C9C0A}"/>
          </ac:spMkLst>
        </pc:spChg>
        <pc:spChg chg="del">
          <ac:chgData name="Siegbert Rudolph" userId="2af4d44886c067cc" providerId="LiveId" clId="{D5624093-DB0C-4726-9692-7918B2843148}" dt="2023-08-18T15:30:04.619" v="138" actId="478"/>
          <ac:spMkLst>
            <pc:docMk/>
            <pc:sldMk cId="1647492060" sldId="607"/>
            <ac:spMk id="2" creationId="{7C265E92-76F3-A070-73B2-19D503FB513A}"/>
          </ac:spMkLst>
        </pc:spChg>
        <pc:spChg chg="mod">
          <ac:chgData name="Siegbert Rudolph" userId="2af4d44886c067cc" providerId="LiveId" clId="{D5624093-DB0C-4726-9692-7918B2843148}" dt="2024-03-26T16:09:55.348" v="191" actId="1076"/>
          <ac:spMkLst>
            <pc:docMk/>
            <pc:sldMk cId="1647492060" sldId="607"/>
            <ac:spMk id="2" creationId="{A850723F-ADDB-A652-E696-3B7904C081FA}"/>
          </ac:spMkLst>
        </pc:spChg>
        <pc:spChg chg="del">
          <ac:chgData name="Siegbert Rudolph" userId="2af4d44886c067cc" providerId="LiveId" clId="{D5624093-DB0C-4726-9692-7918B2843148}" dt="2022-09-20T17:28:51.644" v="42" actId="478"/>
          <ac:spMkLst>
            <pc:docMk/>
            <pc:sldMk cId="1647492060" sldId="607"/>
            <ac:spMk id="5" creationId="{34109834-25FB-9B6C-835B-905ABF1FBA9D}"/>
          </ac:spMkLst>
        </pc:spChg>
        <pc:spChg chg="mod">
          <ac:chgData name="Siegbert Rudolph" userId="2af4d44886c067cc" providerId="LiveId" clId="{D5624093-DB0C-4726-9692-7918B2843148}" dt="2022-09-23T17:32:07.346" v="95" actId="1076"/>
          <ac:spMkLst>
            <pc:docMk/>
            <pc:sldMk cId="1647492060" sldId="607"/>
            <ac:spMk id="5" creationId="{4739AB09-F943-7FD0-F43C-29EB55128032}"/>
          </ac:spMkLst>
        </pc:spChg>
        <pc:spChg chg="del mod">
          <ac:chgData name="Siegbert Rudolph" userId="2af4d44886c067cc" providerId="LiveId" clId="{D5624093-DB0C-4726-9692-7918B2843148}" dt="2024-03-26T16:09:55.348" v="186" actId="478"/>
          <ac:spMkLst>
            <pc:docMk/>
            <pc:sldMk cId="1647492060" sldId="607"/>
            <ac:spMk id="5" creationId="{6F7DA731-31A8-C701-5DCA-CD116774105E}"/>
          </ac:spMkLst>
        </pc:spChg>
      </pc:sldChg>
      <pc:sldChg chg="delSp modSp mod">
        <pc:chgData name="Siegbert Rudolph" userId="2af4d44886c067cc" providerId="LiveId" clId="{D5624093-DB0C-4726-9692-7918B2843148}" dt="2024-03-26T16:09:55.316" v="155" actId="1076"/>
        <pc:sldMkLst>
          <pc:docMk/>
          <pc:sldMk cId="2101185076" sldId="657"/>
        </pc:sldMkLst>
        <pc:spChg chg="del">
          <ac:chgData name="Siegbert Rudolph" userId="2af4d44886c067cc" providerId="LiveId" clId="{D5624093-DB0C-4726-9692-7918B2843148}" dt="2023-08-18T15:30:04.599" v="102" actId="478"/>
          <ac:spMkLst>
            <pc:docMk/>
            <pc:sldMk cId="2101185076" sldId="657"/>
            <ac:spMk id="2" creationId="{4833357D-AEE0-AE86-09B5-6906376F2D29}"/>
          </ac:spMkLst>
        </pc:spChg>
        <pc:spChg chg="mod">
          <ac:chgData name="Siegbert Rudolph" userId="2af4d44886c067cc" providerId="LiveId" clId="{D5624093-DB0C-4726-9692-7918B2843148}" dt="2024-03-26T16:09:55.316" v="155" actId="1076"/>
          <ac:spMkLst>
            <pc:docMk/>
            <pc:sldMk cId="2101185076" sldId="657"/>
            <ac:spMk id="2" creationId="{709C7A60-4573-8FBE-9C89-9E333B414DB9}"/>
          </ac:spMkLst>
        </pc:spChg>
        <pc:spChg chg="del mod">
          <ac:chgData name="Siegbert Rudolph" userId="2af4d44886c067cc" providerId="LiveId" clId="{D5624093-DB0C-4726-9692-7918B2843148}" dt="2022-09-23T17:32:07.315" v="54" actId="478"/>
          <ac:spMkLst>
            <pc:docMk/>
            <pc:sldMk cId="2101185076" sldId="657"/>
            <ac:spMk id="2" creationId="{B162859A-B4F5-CB7F-2352-B6AD3B69AE0F}"/>
          </ac:spMkLst>
        </pc:spChg>
        <pc:spChg chg="del mod">
          <ac:chgData name="Siegbert Rudolph" userId="2af4d44886c067cc" providerId="LiveId" clId="{D5624093-DB0C-4726-9692-7918B2843148}" dt="2024-03-26T16:09:55.316" v="150" actId="478"/>
          <ac:spMkLst>
            <pc:docMk/>
            <pc:sldMk cId="2101185076" sldId="657"/>
            <ac:spMk id="3" creationId="{00BE9FA6-FEB2-751A-DE8D-36DF7F7D9483}"/>
          </ac:spMkLst>
        </pc:spChg>
        <pc:spChg chg="del">
          <ac:chgData name="Siegbert Rudolph" userId="2af4d44886c067cc" providerId="LiveId" clId="{D5624093-DB0C-4726-9692-7918B2843148}" dt="2022-09-20T17:28:51.597" v="6" actId="478"/>
          <ac:spMkLst>
            <pc:docMk/>
            <pc:sldMk cId="2101185076" sldId="657"/>
            <ac:spMk id="3" creationId="{7844496C-CCA5-1605-A7CA-23F6FF447850}"/>
          </ac:spMkLst>
        </pc:spChg>
        <pc:spChg chg="mod">
          <ac:chgData name="Siegbert Rudolph" userId="2af4d44886c067cc" providerId="LiveId" clId="{D5624093-DB0C-4726-9692-7918B2843148}" dt="2022-09-23T17:32:07.315" v="59" actId="1076"/>
          <ac:spMkLst>
            <pc:docMk/>
            <pc:sldMk cId="2101185076" sldId="657"/>
            <ac:spMk id="3" creationId="{7A45AA93-09A4-E28D-D640-85E4258B5C1B}"/>
          </ac:spMkLst>
        </pc:spChg>
      </pc:sldChg>
      <pc:sldChg chg="delSp modSp mod">
        <pc:chgData name="Siegbert Rudolph" userId="2af4d44886c067cc" providerId="LiveId" clId="{D5624093-DB0C-4726-9692-7918B2843148}" dt="2024-03-26T16:09:55.316" v="161" actId="1076"/>
        <pc:sldMkLst>
          <pc:docMk/>
          <pc:sldMk cId="1989435223" sldId="658"/>
        </pc:sldMkLst>
        <pc:spChg chg="del mod">
          <ac:chgData name="Siegbert Rudolph" userId="2af4d44886c067cc" providerId="LiveId" clId="{D5624093-DB0C-4726-9692-7918B2843148}" dt="2022-09-23T17:32:07.315" v="60" actId="478"/>
          <ac:spMkLst>
            <pc:docMk/>
            <pc:sldMk cId="1989435223" sldId="658"/>
            <ac:spMk id="2" creationId="{719A0600-ECC3-4861-27C0-060BAFE48EAB}"/>
          </ac:spMkLst>
        </pc:spChg>
        <pc:spChg chg="mod">
          <ac:chgData name="Siegbert Rudolph" userId="2af4d44886c067cc" providerId="LiveId" clId="{D5624093-DB0C-4726-9692-7918B2843148}" dt="2024-03-26T16:09:55.316" v="161" actId="1076"/>
          <ac:spMkLst>
            <pc:docMk/>
            <pc:sldMk cId="1989435223" sldId="658"/>
            <ac:spMk id="2" creationId="{B8E3E80C-6CD4-322F-0D86-87A12A50637A}"/>
          </ac:spMkLst>
        </pc:spChg>
        <pc:spChg chg="del">
          <ac:chgData name="Siegbert Rudolph" userId="2af4d44886c067cc" providerId="LiveId" clId="{D5624093-DB0C-4726-9692-7918B2843148}" dt="2023-08-18T15:30:04.599" v="108" actId="478"/>
          <ac:spMkLst>
            <pc:docMk/>
            <pc:sldMk cId="1989435223" sldId="658"/>
            <ac:spMk id="2" creationId="{E428AA52-73CA-D6AD-6F9B-891F39B266A3}"/>
          </ac:spMkLst>
        </pc:spChg>
        <pc:spChg chg="del mod">
          <ac:chgData name="Siegbert Rudolph" userId="2af4d44886c067cc" providerId="LiveId" clId="{D5624093-DB0C-4726-9692-7918B2843148}" dt="2024-03-26T16:09:55.316" v="156" actId="478"/>
          <ac:spMkLst>
            <pc:docMk/>
            <pc:sldMk cId="1989435223" sldId="658"/>
            <ac:spMk id="3" creationId="{27FB84D6-493C-9A70-16C7-7E38C272DCDC}"/>
          </ac:spMkLst>
        </pc:spChg>
        <pc:spChg chg="mod">
          <ac:chgData name="Siegbert Rudolph" userId="2af4d44886c067cc" providerId="LiveId" clId="{D5624093-DB0C-4726-9692-7918B2843148}" dt="2022-09-23T17:32:07.331" v="65" actId="1076"/>
          <ac:spMkLst>
            <pc:docMk/>
            <pc:sldMk cId="1989435223" sldId="658"/>
            <ac:spMk id="3" creationId="{7493C7C2-69E2-A838-1656-3394468266B0}"/>
          </ac:spMkLst>
        </pc:spChg>
        <pc:spChg chg="del">
          <ac:chgData name="Siegbert Rudolph" userId="2af4d44886c067cc" providerId="LiveId" clId="{D5624093-DB0C-4726-9692-7918B2843148}" dt="2022-09-20T17:28:51.612" v="12" actId="478"/>
          <ac:spMkLst>
            <pc:docMk/>
            <pc:sldMk cId="1989435223" sldId="658"/>
            <ac:spMk id="3" creationId="{BC2A422E-BDA0-4827-031F-02B6887A2F36}"/>
          </ac:spMkLst>
        </pc:spChg>
      </pc:sldChg>
      <pc:sldChg chg="delSp modSp mod">
        <pc:chgData name="Siegbert Rudolph" userId="2af4d44886c067cc" providerId="LiveId" clId="{D5624093-DB0C-4726-9692-7918B2843148}" dt="2024-03-26T16:09:55.332" v="167" actId="1076"/>
        <pc:sldMkLst>
          <pc:docMk/>
          <pc:sldMk cId="1626654176" sldId="659"/>
        </pc:sldMkLst>
        <pc:spChg chg="mod">
          <ac:chgData name="Siegbert Rudolph" userId="2af4d44886c067cc" providerId="LiveId" clId="{D5624093-DB0C-4726-9692-7918B2843148}" dt="2024-03-26T16:09:55.332" v="167" actId="1076"/>
          <ac:spMkLst>
            <pc:docMk/>
            <pc:sldMk cId="1626654176" sldId="659"/>
            <ac:spMk id="2" creationId="{29E6EE8B-CBC7-EEE7-73C1-DBEF17EF7E15}"/>
          </ac:spMkLst>
        </pc:spChg>
        <pc:spChg chg="del mod">
          <ac:chgData name="Siegbert Rudolph" userId="2af4d44886c067cc" providerId="LiveId" clId="{D5624093-DB0C-4726-9692-7918B2843148}" dt="2022-09-23T17:32:07.331" v="66" actId="478"/>
          <ac:spMkLst>
            <pc:docMk/>
            <pc:sldMk cId="1626654176" sldId="659"/>
            <ac:spMk id="2" creationId="{883BA8DA-C991-C871-016C-0573C4DE5AC1}"/>
          </ac:spMkLst>
        </pc:spChg>
        <pc:spChg chg="del">
          <ac:chgData name="Siegbert Rudolph" userId="2af4d44886c067cc" providerId="LiveId" clId="{D5624093-DB0C-4726-9692-7918B2843148}" dt="2023-08-18T15:30:04.599" v="114" actId="478"/>
          <ac:spMkLst>
            <pc:docMk/>
            <pc:sldMk cId="1626654176" sldId="659"/>
            <ac:spMk id="2" creationId="{887BEC14-11D4-8A85-5FD6-35F3A5886C45}"/>
          </ac:spMkLst>
        </pc:spChg>
        <pc:spChg chg="del mod">
          <ac:chgData name="Siegbert Rudolph" userId="2af4d44886c067cc" providerId="LiveId" clId="{D5624093-DB0C-4726-9692-7918B2843148}" dt="2024-03-26T16:09:55.316" v="162" actId="478"/>
          <ac:spMkLst>
            <pc:docMk/>
            <pc:sldMk cId="1626654176" sldId="659"/>
            <ac:spMk id="3" creationId="{1691CC76-FE32-A797-B1C8-C7175AC1B213}"/>
          </ac:spMkLst>
        </pc:spChg>
        <pc:spChg chg="mod">
          <ac:chgData name="Siegbert Rudolph" userId="2af4d44886c067cc" providerId="LiveId" clId="{D5624093-DB0C-4726-9692-7918B2843148}" dt="2022-09-23T17:32:07.331" v="71" actId="1076"/>
          <ac:spMkLst>
            <pc:docMk/>
            <pc:sldMk cId="1626654176" sldId="659"/>
            <ac:spMk id="3" creationId="{8B9781CA-F836-4198-5C00-FF19F385C699}"/>
          </ac:spMkLst>
        </pc:spChg>
        <pc:spChg chg="del">
          <ac:chgData name="Siegbert Rudolph" userId="2af4d44886c067cc" providerId="LiveId" clId="{D5624093-DB0C-4726-9692-7918B2843148}" dt="2022-09-20T17:28:51.612" v="18" actId="478"/>
          <ac:spMkLst>
            <pc:docMk/>
            <pc:sldMk cId="1626654176" sldId="659"/>
            <ac:spMk id="3" creationId="{EE476E94-7C5E-516D-BB5F-3816BBA0A519}"/>
          </ac:spMkLst>
        </pc:spChg>
      </pc:sldChg>
      <pc:sldChg chg="delSp modSp mod">
        <pc:chgData name="Siegbert Rudolph" userId="2af4d44886c067cc" providerId="LiveId" clId="{D5624093-DB0C-4726-9692-7918B2843148}" dt="2024-03-26T16:09:55.332" v="173" actId="1076"/>
        <pc:sldMkLst>
          <pc:docMk/>
          <pc:sldMk cId="1665988343" sldId="660"/>
        </pc:sldMkLst>
        <pc:spChg chg="mod">
          <ac:chgData name="Siegbert Rudolph" userId="2af4d44886c067cc" providerId="LiveId" clId="{D5624093-DB0C-4726-9692-7918B2843148}" dt="2024-03-26T16:09:55.332" v="173" actId="1076"/>
          <ac:spMkLst>
            <pc:docMk/>
            <pc:sldMk cId="1665988343" sldId="660"/>
            <ac:spMk id="2" creationId="{CA71E442-3AEE-3BDA-E37F-FA08736812CC}"/>
          </ac:spMkLst>
        </pc:spChg>
        <pc:spChg chg="del mod">
          <ac:chgData name="Siegbert Rudolph" userId="2af4d44886c067cc" providerId="LiveId" clId="{D5624093-DB0C-4726-9692-7918B2843148}" dt="2022-09-23T17:32:07.331" v="72" actId="478"/>
          <ac:spMkLst>
            <pc:docMk/>
            <pc:sldMk cId="1665988343" sldId="660"/>
            <ac:spMk id="2" creationId="{E7D44E44-5F5E-3F72-D6F0-FAEBA23BD08B}"/>
          </ac:spMkLst>
        </pc:spChg>
        <pc:spChg chg="del">
          <ac:chgData name="Siegbert Rudolph" userId="2af4d44886c067cc" providerId="LiveId" clId="{D5624093-DB0C-4726-9692-7918B2843148}" dt="2023-08-18T15:30:04.609" v="120" actId="478"/>
          <ac:spMkLst>
            <pc:docMk/>
            <pc:sldMk cId="1665988343" sldId="660"/>
            <ac:spMk id="2" creationId="{F2B0931D-C7B7-2F25-6F06-98C5DE7C2456}"/>
          </ac:spMkLst>
        </pc:spChg>
        <pc:spChg chg="del mod">
          <ac:chgData name="Siegbert Rudolph" userId="2af4d44886c067cc" providerId="LiveId" clId="{D5624093-DB0C-4726-9692-7918B2843148}" dt="2024-03-26T16:09:55.332" v="168" actId="478"/>
          <ac:spMkLst>
            <pc:docMk/>
            <pc:sldMk cId="1665988343" sldId="660"/>
            <ac:spMk id="3" creationId="{3474B25A-23F2-0463-706A-362E383A0D39}"/>
          </ac:spMkLst>
        </pc:spChg>
        <pc:spChg chg="mod">
          <ac:chgData name="Siegbert Rudolph" userId="2af4d44886c067cc" providerId="LiveId" clId="{D5624093-DB0C-4726-9692-7918B2843148}" dt="2022-09-23T17:32:07.331" v="77" actId="1076"/>
          <ac:spMkLst>
            <pc:docMk/>
            <pc:sldMk cId="1665988343" sldId="660"/>
            <ac:spMk id="3" creationId="{6C737F1B-BDB6-934B-6AE4-A2D3151F4E87}"/>
          </ac:spMkLst>
        </pc:spChg>
        <pc:spChg chg="del">
          <ac:chgData name="Siegbert Rudolph" userId="2af4d44886c067cc" providerId="LiveId" clId="{D5624093-DB0C-4726-9692-7918B2843148}" dt="2022-09-20T17:28:51.628" v="24" actId="478"/>
          <ac:spMkLst>
            <pc:docMk/>
            <pc:sldMk cId="1665988343" sldId="660"/>
            <ac:spMk id="3" creationId="{755A2558-CA6B-16D6-CC36-9E0391CA98CC}"/>
          </ac:spMkLst>
        </pc:spChg>
      </pc:sldChg>
      <pc:sldChg chg="delSp modSp mod">
        <pc:chgData name="Siegbert Rudolph" userId="2af4d44886c067cc" providerId="LiveId" clId="{D5624093-DB0C-4726-9692-7918B2843148}" dt="2024-03-26T16:09:55.332" v="179" actId="1076"/>
        <pc:sldMkLst>
          <pc:docMk/>
          <pc:sldMk cId="2189345215" sldId="665"/>
        </pc:sldMkLst>
        <pc:spChg chg="del">
          <ac:chgData name="Siegbert Rudolph" userId="2af4d44886c067cc" providerId="LiveId" clId="{D5624093-DB0C-4726-9692-7918B2843148}" dt="2023-08-18T15:30:04.609" v="126" actId="478"/>
          <ac:spMkLst>
            <pc:docMk/>
            <pc:sldMk cId="2189345215" sldId="665"/>
            <ac:spMk id="2" creationId="{16A997C9-FCC4-77E0-B15B-0080932B4619}"/>
          </ac:spMkLst>
        </pc:spChg>
        <pc:spChg chg="mod">
          <ac:chgData name="Siegbert Rudolph" userId="2af4d44886c067cc" providerId="LiveId" clId="{D5624093-DB0C-4726-9692-7918B2843148}" dt="2024-03-26T16:09:55.332" v="179" actId="1076"/>
          <ac:spMkLst>
            <pc:docMk/>
            <pc:sldMk cId="2189345215" sldId="665"/>
            <ac:spMk id="2" creationId="{C60F30B2-5F38-5BFA-CEAF-EC2B8B03EF08}"/>
          </ac:spMkLst>
        </pc:spChg>
        <pc:spChg chg="del mod">
          <ac:chgData name="Siegbert Rudolph" userId="2af4d44886c067cc" providerId="LiveId" clId="{D5624093-DB0C-4726-9692-7918B2843148}" dt="2022-09-23T17:32:07.331" v="78" actId="478"/>
          <ac:spMkLst>
            <pc:docMk/>
            <pc:sldMk cId="2189345215" sldId="665"/>
            <ac:spMk id="2" creationId="{D528F3A0-CA1B-2518-545D-C5D9F1C97E77}"/>
          </ac:spMkLst>
        </pc:spChg>
        <pc:spChg chg="del mod">
          <ac:chgData name="Siegbert Rudolph" userId="2af4d44886c067cc" providerId="LiveId" clId="{D5624093-DB0C-4726-9692-7918B2843148}" dt="2024-03-26T16:09:55.332" v="174" actId="478"/>
          <ac:spMkLst>
            <pc:docMk/>
            <pc:sldMk cId="2189345215" sldId="665"/>
            <ac:spMk id="3" creationId="{34B4F2C5-B0D1-2C2D-8D36-75170E9C38F3}"/>
          </ac:spMkLst>
        </pc:spChg>
        <pc:spChg chg="mod">
          <ac:chgData name="Siegbert Rudolph" userId="2af4d44886c067cc" providerId="LiveId" clId="{D5624093-DB0C-4726-9692-7918B2843148}" dt="2022-09-23T17:32:07.331" v="83" actId="1076"/>
          <ac:spMkLst>
            <pc:docMk/>
            <pc:sldMk cId="2189345215" sldId="665"/>
            <ac:spMk id="3" creationId="{DED51C3F-418D-4E53-71F2-BFCF7E91BDBC}"/>
          </ac:spMkLst>
        </pc:spChg>
        <pc:spChg chg="del">
          <ac:chgData name="Siegbert Rudolph" userId="2af4d44886c067cc" providerId="LiveId" clId="{D5624093-DB0C-4726-9692-7918B2843148}" dt="2022-09-20T17:28:51.628" v="30" actId="478"/>
          <ac:spMkLst>
            <pc:docMk/>
            <pc:sldMk cId="2189345215" sldId="665"/>
            <ac:spMk id="3" creationId="{F0119905-BA70-F5F3-B218-44A1D39373D5}"/>
          </ac:spMkLst>
        </pc:spChg>
      </pc:sldChg>
      <pc:sldChg chg="delSp modSp mod">
        <pc:chgData name="Siegbert Rudolph" userId="2af4d44886c067cc" providerId="LiveId" clId="{D5624093-DB0C-4726-9692-7918B2843148}" dt="2024-03-26T16:09:55.348" v="185" actId="1076"/>
        <pc:sldMkLst>
          <pc:docMk/>
          <pc:sldMk cId="2261862013" sldId="666"/>
        </pc:sldMkLst>
        <pc:spChg chg="del">
          <ac:chgData name="Siegbert Rudolph" userId="2af4d44886c067cc" providerId="LiveId" clId="{D5624093-DB0C-4726-9692-7918B2843148}" dt="2023-08-18T15:30:04.619" v="132" actId="478"/>
          <ac:spMkLst>
            <pc:docMk/>
            <pc:sldMk cId="2261862013" sldId="666"/>
            <ac:spMk id="2" creationId="{1F95F452-7753-45FB-03D0-F65647ABD3D2}"/>
          </ac:spMkLst>
        </pc:spChg>
        <pc:spChg chg="del mod">
          <ac:chgData name="Siegbert Rudolph" userId="2af4d44886c067cc" providerId="LiveId" clId="{D5624093-DB0C-4726-9692-7918B2843148}" dt="2022-09-23T17:32:07.331" v="84" actId="478"/>
          <ac:spMkLst>
            <pc:docMk/>
            <pc:sldMk cId="2261862013" sldId="666"/>
            <ac:spMk id="2" creationId="{2E4052AB-527F-0DC6-3C69-CC4B80CEA885}"/>
          </ac:spMkLst>
        </pc:spChg>
        <pc:spChg chg="mod">
          <ac:chgData name="Siegbert Rudolph" userId="2af4d44886c067cc" providerId="LiveId" clId="{D5624093-DB0C-4726-9692-7918B2843148}" dt="2024-03-26T16:09:55.348" v="185" actId="1076"/>
          <ac:spMkLst>
            <pc:docMk/>
            <pc:sldMk cId="2261862013" sldId="666"/>
            <ac:spMk id="2" creationId="{86306293-DAD5-A3A6-F74E-8C1A7A49EAA5}"/>
          </ac:spMkLst>
        </pc:spChg>
        <pc:spChg chg="del mod">
          <ac:chgData name="Siegbert Rudolph" userId="2af4d44886c067cc" providerId="LiveId" clId="{D5624093-DB0C-4726-9692-7918B2843148}" dt="2024-03-26T16:09:55.332" v="180" actId="478"/>
          <ac:spMkLst>
            <pc:docMk/>
            <pc:sldMk cId="2261862013" sldId="666"/>
            <ac:spMk id="3" creationId="{5F571A41-9865-34AC-A8D3-4A22B9774DAA}"/>
          </ac:spMkLst>
        </pc:spChg>
        <pc:spChg chg="del">
          <ac:chgData name="Siegbert Rudolph" userId="2af4d44886c067cc" providerId="LiveId" clId="{D5624093-DB0C-4726-9692-7918B2843148}" dt="2022-09-20T17:28:51.644" v="36" actId="478"/>
          <ac:spMkLst>
            <pc:docMk/>
            <pc:sldMk cId="2261862013" sldId="666"/>
            <ac:spMk id="3" creationId="{ED32AAE1-B68C-4F61-BF91-71A36FEDF6A4}"/>
          </ac:spMkLst>
        </pc:spChg>
        <pc:spChg chg="mod">
          <ac:chgData name="Siegbert Rudolph" userId="2af4d44886c067cc" providerId="LiveId" clId="{D5624093-DB0C-4726-9692-7918B2843148}" dt="2022-09-23T17:32:07.331" v="89" actId="1076"/>
          <ac:spMkLst>
            <pc:docMk/>
            <pc:sldMk cId="2261862013" sldId="666"/>
            <ac:spMk id="3" creationId="{FBC355E7-0E38-CCBA-8F96-75102CEE31AF}"/>
          </ac:spMkLst>
        </pc:spChg>
      </pc:sldChg>
    </pc:docChg>
  </pc:docChgLst>
  <pc:docChgLst>
    <pc:chgData name="Siegbert Rudolph" userId="2af4d44886c067cc" providerId="LiveId" clId="{21A5A260-469C-49DB-B1E5-B5FD2B3193F8}"/>
    <pc:docChg chg="custSel modSld">
      <pc:chgData name="Siegbert Rudolph" userId="2af4d44886c067cc" providerId="LiveId" clId="{21A5A260-469C-49DB-B1E5-B5FD2B3193F8}" dt="2020-07-07T14:34:48.950" v="67" actId="1076"/>
      <pc:docMkLst>
        <pc:docMk/>
      </pc:docMkLst>
      <pc:sldChg chg="delSp modSp mod">
        <pc:chgData name="Siegbert Rudolph" userId="2af4d44886c067cc" providerId="LiveId" clId="{21A5A260-469C-49DB-B1E5-B5FD2B3193F8}" dt="2020-07-07T14:34:48.892" v="25" actId="1076"/>
        <pc:sldMkLst>
          <pc:docMk/>
          <pc:sldMk cId="0" sldId="444"/>
        </pc:sldMkLst>
        <pc:spChg chg="mod">
          <ac:chgData name="Siegbert Rudolph" userId="2af4d44886c067cc" providerId="LiveId" clId="{21A5A260-469C-49DB-B1E5-B5FD2B3193F8}" dt="2020-07-07T14:34:48.892" v="25" actId="1076"/>
          <ac:spMkLst>
            <pc:docMk/>
            <pc:sldMk cId="0" sldId="444"/>
            <ac:spMk id="2" creationId="{74E3BF44-4AC8-482F-B3B7-7AFCC5A7F8C5}"/>
          </ac:spMkLst>
        </pc:spChg>
        <pc:spChg chg="del">
          <ac:chgData name="Siegbert Rudolph" userId="2af4d44886c067cc" providerId="LiveId" clId="{21A5A260-469C-49DB-B1E5-B5FD2B3193F8}" dt="2020-07-07T14:34:48.886" v="20" actId="478"/>
          <ac:spMkLst>
            <pc:docMk/>
            <pc:sldMk cId="0" sldId="444"/>
            <ac:spMk id="3" creationId="{14DF6AE7-FB4E-459F-B922-A96CD4146D29}"/>
          </ac:spMkLst>
        </pc:spChg>
        <pc:spChg chg="mod">
          <ac:chgData name="Siegbert Rudolph" userId="2af4d44886c067cc" providerId="LiveId" clId="{21A5A260-469C-49DB-B1E5-B5FD2B3193F8}" dt="2020-07-04T07:36:30.473" v="19" actId="20577"/>
          <ac:spMkLst>
            <pc:docMk/>
            <pc:sldMk cId="0" sldId="444"/>
            <ac:spMk id="23" creationId="{00000000-0000-0000-0000-000000000000}"/>
          </ac:spMkLst>
        </pc:spChg>
      </pc:sldChg>
      <pc:sldChg chg="delSp modSp mod">
        <pc:chgData name="Siegbert Rudolph" userId="2af4d44886c067cc" providerId="LiveId" clId="{21A5A260-469C-49DB-B1E5-B5FD2B3193F8}" dt="2020-07-07T14:34:48.950" v="67" actId="1076"/>
        <pc:sldMkLst>
          <pc:docMk/>
          <pc:sldMk cId="1647492060" sldId="607"/>
        </pc:sldMkLst>
        <pc:spChg chg="mod">
          <ac:chgData name="Siegbert Rudolph" userId="2af4d44886c067cc" providerId="LiveId" clId="{21A5A260-469C-49DB-B1E5-B5FD2B3193F8}" dt="2020-07-07T14:34:48.950" v="67" actId="1076"/>
          <ac:spMkLst>
            <pc:docMk/>
            <pc:sldMk cId="1647492060" sldId="607"/>
            <ac:spMk id="2" creationId="{84E5C5CA-E1EB-4B1C-A5F9-E70F2C646750}"/>
          </ac:spMkLst>
        </pc:spChg>
        <pc:spChg chg="del">
          <ac:chgData name="Siegbert Rudolph" userId="2af4d44886c067cc" providerId="LiveId" clId="{21A5A260-469C-49DB-B1E5-B5FD2B3193F8}" dt="2020-07-07T14:34:48.945" v="62" actId="478"/>
          <ac:spMkLst>
            <pc:docMk/>
            <pc:sldMk cId="1647492060" sldId="607"/>
            <ac:spMk id="5" creationId="{3DA1D8F6-E179-4A3C-8D3A-B86259F93338}"/>
          </ac:spMkLst>
        </pc:spChg>
      </pc:sldChg>
      <pc:sldChg chg="delSp modSp mod">
        <pc:chgData name="Siegbert Rudolph" userId="2af4d44886c067cc" providerId="LiveId" clId="{21A5A260-469C-49DB-B1E5-B5FD2B3193F8}" dt="2020-07-07T14:34:48.899" v="31" actId="1076"/>
        <pc:sldMkLst>
          <pc:docMk/>
          <pc:sldMk cId="2101185076" sldId="657"/>
        </pc:sldMkLst>
        <pc:spChg chg="mod">
          <ac:chgData name="Siegbert Rudolph" userId="2af4d44886c067cc" providerId="LiveId" clId="{21A5A260-469C-49DB-B1E5-B5FD2B3193F8}" dt="2020-07-07T14:34:48.899" v="31" actId="1076"/>
          <ac:spMkLst>
            <pc:docMk/>
            <pc:sldMk cId="2101185076" sldId="657"/>
            <ac:spMk id="2" creationId="{97F99B8A-70AB-4C9A-B777-113858C37CA6}"/>
          </ac:spMkLst>
        </pc:spChg>
        <pc:spChg chg="del">
          <ac:chgData name="Siegbert Rudolph" userId="2af4d44886c067cc" providerId="LiveId" clId="{21A5A260-469C-49DB-B1E5-B5FD2B3193F8}" dt="2020-07-07T14:34:48.893" v="26" actId="478"/>
          <ac:spMkLst>
            <pc:docMk/>
            <pc:sldMk cId="2101185076" sldId="657"/>
            <ac:spMk id="3" creationId="{A9CF2D59-AAC5-4FAE-A893-4B13645FDADE}"/>
          </ac:spMkLst>
        </pc:spChg>
      </pc:sldChg>
      <pc:sldChg chg="delSp modSp mod">
        <pc:chgData name="Siegbert Rudolph" userId="2af4d44886c067cc" providerId="LiveId" clId="{21A5A260-469C-49DB-B1E5-B5FD2B3193F8}" dt="2020-07-07T14:34:48.907" v="37" actId="1076"/>
        <pc:sldMkLst>
          <pc:docMk/>
          <pc:sldMk cId="1989435223" sldId="658"/>
        </pc:sldMkLst>
        <pc:spChg chg="mod">
          <ac:chgData name="Siegbert Rudolph" userId="2af4d44886c067cc" providerId="LiveId" clId="{21A5A260-469C-49DB-B1E5-B5FD2B3193F8}" dt="2020-07-07T14:34:48.907" v="37" actId="1076"/>
          <ac:spMkLst>
            <pc:docMk/>
            <pc:sldMk cId="1989435223" sldId="658"/>
            <ac:spMk id="2" creationId="{31ADF37F-BCBB-4A4F-B7E3-05BB97DADDE0}"/>
          </ac:spMkLst>
        </pc:spChg>
        <pc:spChg chg="del">
          <ac:chgData name="Siegbert Rudolph" userId="2af4d44886c067cc" providerId="LiveId" clId="{21A5A260-469C-49DB-B1E5-B5FD2B3193F8}" dt="2020-07-07T14:34:48.900" v="32" actId="478"/>
          <ac:spMkLst>
            <pc:docMk/>
            <pc:sldMk cId="1989435223" sldId="658"/>
            <ac:spMk id="3" creationId="{4BFD8F74-A0F2-4F30-805C-457A246C0B6A}"/>
          </ac:spMkLst>
        </pc:spChg>
      </pc:sldChg>
      <pc:sldChg chg="delSp modSp mod">
        <pc:chgData name="Siegbert Rudolph" userId="2af4d44886c067cc" providerId="LiveId" clId="{21A5A260-469C-49DB-B1E5-B5FD2B3193F8}" dt="2020-07-07T14:34:48.915" v="43" actId="1076"/>
        <pc:sldMkLst>
          <pc:docMk/>
          <pc:sldMk cId="1626654176" sldId="659"/>
        </pc:sldMkLst>
        <pc:spChg chg="mod">
          <ac:chgData name="Siegbert Rudolph" userId="2af4d44886c067cc" providerId="LiveId" clId="{21A5A260-469C-49DB-B1E5-B5FD2B3193F8}" dt="2020-07-07T14:34:48.915" v="43" actId="1076"/>
          <ac:spMkLst>
            <pc:docMk/>
            <pc:sldMk cId="1626654176" sldId="659"/>
            <ac:spMk id="2" creationId="{F0B31031-2D6D-41E7-A277-CFE52077FC63}"/>
          </ac:spMkLst>
        </pc:spChg>
        <pc:spChg chg="del">
          <ac:chgData name="Siegbert Rudolph" userId="2af4d44886c067cc" providerId="LiveId" clId="{21A5A260-469C-49DB-B1E5-B5FD2B3193F8}" dt="2020-07-07T14:34:48.909" v="38" actId="478"/>
          <ac:spMkLst>
            <pc:docMk/>
            <pc:sldMk cId="1626654176" sldId="659"/>
            <ac:spMk id="3" creationId="{C54709DD-10E9-4A43-9560-3116C09AB436}"/>
          </ac:spMkLst>
        </pc:spChg>
      </pc:sldChg>
      <pc:sldChg chg="delSp modSp mod">
        <pc:chgData name="Siegbert Rudolph" userId="2af4d44886c067cc" providerId="LiveId" clId="{21A5A260-469C-49DB-B1E5-B5FD2B3193F8}" dt="2020-07-07T14:34:48.929" v="49" actId="1076"/>
        <pc:sldMkLst>
          <pc:docMk/>
          <pc:sldMk cId="1665988343" sldId="660"/>
        </pc:sldMkLst>
        <pc:spChg chg="mod">
          <ac:chgData name="Siegbert Rudolph" userId="2af4d44886c067cc" providerId="LiveId" clId="{21A5A260-469C-49DB-B1E5-B5FD2B3193F8}" dt="2020-07-07T14:34:48.929" v="49" actId="1076"/>
          <ac:spMkLst>
            <pc:docMk/>
            <pc:sldMk cId="1665988343" sldId="660"/>
            <ac:spMk id="2" creationId="{FD3BA171-1EDF-429A-AA53-B85726956AF8}"/>
          </ac:spMkLst>
        </pc:spChg>
        <pc:spChg chg="del">
          <ac:chgData name="Siegbert Rudolph" userId="2af4d44886c067cc" providerId="LiveId" clId="{21A5A260-469C-49DB-B1E5-B5FD2B3193F8}" dt="2020-07-07T14:34:48.916" v="44" actId="478"/>
          <ac:spMkLst>
            <pc:docMk/>
            <pc:sldMk cId="1665988343" sldId="660"/>
            <ac:spMk id="3" creationId="{18F5D625-B0AA-48E9-9156-F482C73FA344}"/>
          </ac:spMkLst>
        </pc:spChg>
      </pc:sldChg>
      <pc:sldChg chg="delSp modSp mod">
        <pc:chgData name="Siegbert Rudolph" userId="2af4d44886c067cc" providerId="LiveId" clId="{21A5A260-469C-49DB-B1E5-B5FD2B3193F8}" dt="2020-07-07T14:34:48.938" v="55" actId="1076"/>
        <pc:sldMkLst>
          <pc:docMk/>
          <pc:sldMk cId="2189345215" sldId="665"/>
        </pc:sldMkLst>
        <pc:spChg chg="mod">
          <ac:chgData name="Siegbert Rudolph" userId="2af4d44886c067cc" providerId="LiveId" clId="{21A5A260-469C-49DB-B1E5-B5FD2B3193F8}" dt="2020-07-07T14:34:48.938" v="55" actId="1076"/>
          <ac:spMkLst>
            <pc:docMk/>
            <pc:sldMk cId="2189345215" sldId="665"/>
            <ac:spMk id="2" creationId="{BA26DD74-BB45-4911-8B56-CB44A1BDDBC4}"/>
          </ac:spMkLst>
        </pc:spChg>
        <pc:spChg chg="del">
          <ac:chgData name="Siegbert Rudolph" userId="2af4d44886c067cc" providerId="LiveId" clId="{21A5A260-469C-49DB-B1E5-B5FD2B3193F8}" dt="2020-07-07T14:34:48.931" v="50" actId="478"/>
          <ac:spMkLst>
            <pc:docMk/>
            <pc:sldMk cId="2189345215" sldId="665"/>
            <ac:spMk id="3" creationId="{05EF94D8-C682-4072-AA8A-7370F590D1ED}"/>
          </ac:spMkLst>
        </pc:spChg>
      </pc:sldChg>
      <pc:sldChg chg="delSp modSp mod">
        <pc:chgData name="Siegbert Rudolph" userId="2af4d44886c067cc" providerId="LiveId" clId="{21A5A260-469C-49DB-B1E5-B5FD2B3193F8}" dt="2020-07-07T14:34:48.945" v="61" actId="1076"/>
        <pc:sldMkLst>
          <pc:docMk/>
          <pc:sldMk cId="2261862013" sldId="666"/>
        </pc:sldMkLst>
        <pc:spChg chg="mod">
          <ac:chgData name="Siegbert Rudolph" userId="2af4d44886c067cc" providerId="LiveId" clId="{21A5A260-469C-49DB-B1E5-B5FD2B3193F8}" dt="2020-07-07T14:34:48.945" v="61" actId="1076"/>
          <ac:spMkLst>
            <pc:docMk/>
            <pc:sldMk cId="2261862013" sldId="666"/>
            <ac:spMk id="2" creationId="{6DF3BDCA-5A81-41C4-B759-A5B07EE1E254}"/>
          </ac:spMkLst>
        </pc:spChg>
        <pc:spChg chg="del">
          <ac:chgData name="Siegbert Rudolph" userId="2af4d44886c067cc" providerId="LiveId" clId="{21A5A260-469C-49DB-B1E5-B5FD2B3193F8}" dt="2020-07-07T14:34:48.940" v="56" actId="478"/>
          <ac:spMkLst>
            <pc:docMk/>
            <pc:sldMk cId="2261862013" sldId="666"/>
            <ac:spMk id="3" creationId="{C496EADD-E4E7-4BE0-9F0C-EFA5E52CEFB8}"/>
          </ac:spMkLst>
        </pc:spChg>
      </pc:sldChg>
    </pc:docChg>
  </pc:docChgLst>
  <pc:docChgLst>
    <pc:chgData name="Siegbert Rudolph" userId="2af4d44886c067cc" providerId="LiveId" clId="{CACAEC73-E284-4A2E-8D4D-686994F5B0F5}"/>
    <pc:docChg chg="custSel modSld">
      <pc:chgData name="Siegbert Rudolph" userId="2af4d44886c067cc" providerId="LiveId" clId="{CACAEC73-E284-4A2E-8D4D-686994F5B0F5}" dt="2022-07-08T16:17:10.074" v="47" actId="1076"/>
      <pc:docMkLst>
        <pc:docMk/>
      </pc:docMkLst>
      <pc:sldChg chg="delSp modSp mod">
        <pc:chgData name="Siegbert Rudolph" userId="2af4d44886c067cc" providerId="LiveId" clId="{CACAEC73-E284-4A2E-8D4D-686994F5B0F5}" dt="2022-07-08T16:17:10.058" v="5" actId="1076"/>
        <pc:sldMkLst>
          <pc:docMk/>
          <pc:sldMk cId="0" sldId="444"/>
        </pc:sldMkLst>
        <pc:spChg chg="del">
          <ac:chgData name="Siegbert Rudolph" userId="2af4d44886c067cc" providerId="LiveId" clId="{CACAEC73-E284-4A2E-8D4D-686994F5B0F5}" dt="2022-07-08T16:17:10.042" v="0" actId="478"/>
          <ac:spMkLst>
            <pc:docMk/>
            <pc:sldMk cId="0" sldId="444"/>
            <ac:spMk id="2" creationId="{B0EAD45D-4037-4FCC-BFD2-612E42AEE71A}"/>
          </ac:spMkLst>
        </pc:spChg>
        <pc:spChg chg="mod">
          <ac:chgData name="Siegbert Rudolph" userId="2af4d44886c067cc" providerId="LiveId" clId="{CACAEC73-E284-4A2E-8D4D-686994F5B0F5}" dt="2022-07-08T16:17:10.058" v="5" actId="1076"/>
          <ac:spMkLst>
            <pc:docMk/>
            <pc:sldMk cId="0" sldId="444"/>
            <ac:spMk id="3" creationId="{E0C85378-AF3A-5CAB-28EE-C4C78DD640BA}"/>
          </ac:spMkLst>
        </pc:spChg>
      </pc:sldChg>
      <pc:sldChg chg="delSp modSp mod">
        <pc:chgData name="Siegbert Rudolph" userId="2af4d44886c067cc" providerId="LiveId" clId="{CACAEC73-E284-4A2E-8D4D-686994F5B0F5}" dt="2022-07-08T16:17:10.074" v="47" actId="1076"/>
        <pc:sldMkLst>
          <pc:docMk/>
          <pc:sldMk cId="1647492060" sldId="607"/>
        </pc:sldMkLst>
        <pc:spChg chg="del">
          <ac:chgData name="Siegbert Rudolph" userId="2af4d44886c067cc" providerId="LiveId" clId="{CACAEC73-E284-4A2E-8D4D-686994F5B0F5}" dt="2022-07-08T16:17:10.074" v="42" actId="478"/>
          <ac:spMkLst>
            <pc:docMk/>
            <pc:sldMk cId="1647492060" sldId="607"/>
            <ac:spMk id="2" creationId="{EBE1D6F9-596A-4A11-A895-669BD35C5658}"/>
          </ac:spMkLst>
        </pc:spChg>
        <pc:spChg chg="mod">
          <ac:chgData name="Siegbert Rudolph" userId="2af4d44886c067cc" providerId="LiveId" clId="{CACAEC73-E284-4A2E-8D4D-686994F5B0F5}" dt="2022-07-08T16:17:10.074" v="47" actId="1076"/>
          <ac:spMkLst>
            <pc:docMk/>
            <pc:sldMk cId="1647492060" sldId="607"/>
            <ac:spMk id="5" creationId="{34109834-25FB-9B6C-835B-905ABF1FBA9D}"/>
          </ac:spMkLst>
        </pc:spChg>
      </pc:sldChg>
      <pc:sldChg chg="delSp modSp mod">
        <pc:chgData name="Siegbert Rudolph" userId="2af4d44886c067cc" providerId="LiveId" clId="{CACAEC73-E284-4A2E-8D4D-686994F5B0F5}" dt="2022-07-08T16:17:10.058" v="11" actId="1076"/>
        <pc:sldMkLst>
          <pc:docMk/>
          <pc:sldMk cId="2101185076" sldId="657"/>
        </pc:sldMkLst>
        <pc:spChg chg="del">
          <ac:chgData name="Siegbert Rudolph" userId="2af4d44886c067cc" providerId="LiveId" clId="{CACAEC73-E284-4A2E-8D4D-686994F5B0F5}" dt="2022-07-08T16:17:10.058" v="6" actId="478"/>
          <ac:spMkLst>
            <pc:docMk/>
            <pc:sldMk cId="2101185076" sldId="657"/>
            <ac:spMk id="2" creationId="{D39BC94E-D932-433D-8497-07F615DAC0C7}"/>
          </ac:spMkLst>
        </pc:spChg>
        <pc:spChg chg="mod">
          <ac:chgData name="Siegbert Rudolph" userId="2af4d44886c067cc" providerId="LiveId" clId="{CACAEC73-E284-4A2E-8D4D-686994F5B0F5}" dt="2022-07-08T16:17:10.058" v="11" actId="1076"/>
          <ac:spMkLst>
            <pc:docMk/>
            <pc:sldMk cId="2101185076" sldId="657"/>
            <ac:spMk id="3" creationId="{7844496C-CCA5-1605-A7CA-23F6FF447850}"/>
          </ac:spMkLst>
        </pc:spChg>
      </pc:sldChg>
      <pc:sldChg chg="delSp modSp mod">
        <pc:chgData name="Siegbert Rudolph" userId="2af4d44886c067cc" providerId="LiveId" clId="{CACAEC73-E284-4A2E-8D4D-686994F5B0F5}" dt="2022-07-08T16:17:10.058" v="17" actId="1076"/>
        <pc:sldMkLst>
          <pc:docMk/>
          <pc:sldMk cId="1989435223" sldId="658"/>
        </pc:sldMkLst>
        <pc:spChg chg="del">
          <ac:chgData name="Siegbert Rudolph" userId="2af4d44886c067cc" providerId="LiveId" clId="{CACAEC73-E284-4A2E-8D4D-686994F5B0F5}" dt="2022-07-08T16:17:10.058" v="12" actId="478"/>
          <ac:spMkLst>
            <pc:docMk/>
            <pc:sldMk cId="1989435223" sldId="658"/>
            <ac:spMk id="2" creationId="{86AD83F9-DAAE-40D8-B1C1-A945E5F2A3E5}"/>
          </ac:spMkLst>
        </pc:spChg>
        <pc:spChg chg="mod">
          <ac:chgData name="Siegbert Rudolph" userId="2af4d44886c067cc" providerId="LiveId" clId="{CACAEC73-E284-4A2E-8D4D-686994F5B0F5}" dt="2022-07-08T16:17:10.058" v="17" actId="1076"/>
          <ac:spMkLst>
            <pc:docMk/>
            <pc:sldMk cId="1989435223" sldId="658"/>
            <ac:spMk id="3" creationId="{BC2A422E-BDA0-4827-031F-02B6887A2F36}"/>
          </ac:spMkLst>
        </pc:spChg>
      </pc:sldChg>
      <pc:sldChg chg="delSp modSp mod">
        <pc:chgData name="Siegbert Rudolph" userId="2af4d44886c067cc" providerId="LiveId" clId="{CACAEC73-E284-4A2E-8D4D-686994F5B0F5}" dt="2022-07-08T16:17:10.058" v="23" actId="1076"/>
        <pc:sldMkLst>
          <pc:docMk/>
          <pc:sldMk cId="1626654176" sldId="659"/>
        </pc:sldMkLst>
        <pc:spChg chg="del">
          <ac:chgData name="Siegbert Rudolph" userId="2af4d44886c067cc" providerId="LiveId" clId="{CACAEC73-E284-4A2E-8D4D-686994F5B0F5}" dt="2022-07-08T16:17:10.058" v="18" actId="478"/>
          <ac:spMkLst>
            <pc:docMk/>
            <pc:sldMk cId="1626654176" sldId="659"/>
            <ac:spMk id="2" creationId="{B012797D-F05B-4BD3-916A-3EE13F3D07F9}"/>
          </ac:spMkLst>
        </pc:spChg>
        <pc:spChg chg="mod">
          <ac:chgData name="Siegbert Rudolph" userId="2af4d44886c067cc" providerId="LiveId" clId="{CACAEC73-E284-4A2E-8D4D-686994F5B0F5}" dt="2022-07-08T16:17:10.058" v="23" actId="1076"/>
          <ac:spMkLst>
            <pc:docMk/>
            <pc:sldMk cId="1626654176" sldId="659"/>
            <ac:spMk id="3" creationId="{EE476E94-7C5E-516D-BB5F-3816BBA0A519}"/>
          </ac:spMkLst>
        </pc:spChg>
      </pc:sldChg>
      <pc:sldChg chg="delSp modSp mod">
        <pc:chgData name="Siegbert Rudolph" userId="2af4d44886c067cc" providerId="LiveId" clId="{CACAEC73-E284-4A2E-8D4D-686994F5B0F5}" dt="2022-07-08T16:17:10.074" v="29" actId="1076"/>
        <pc:sldMkLst>
          <pc:docMk/>
          <pc:sldMk cId="1665988343" sldId="660"/>
        </pc:sldMkLst>
        <pc:spChg chg="del">
          <ac:chgData name="Siegbert Rudolph" userId="2af4d44886c067cc" providerId="LiveId" clId="{CACAEC73-E284-4A2E-8D4D-686994F5B0F5}" dt="2022-07-08T16:17:10.058" v="24" actId="478"/>
          <ac:spMkLst>
            <pc:docMk/>
            <pc:sldMk cId="1665988343" sldId="660"/>
            <ac:spMk id="2" creationId="{9FD82E28-ACC0-4816-90B4-A86CF54A40D5}"/>
          </ac:spMkLst>
        </pc:spChg>
        <pc:spChg chg="mod">
          <ac:chgData name="Siegbert Rudolph" userId="2af4d44886c067cc" providerId="LiveId" clId="{CACAEC73-E284-4A2E-8D4D-686994F5B0F5}" dt="2022-07-08T16:17:10.074" v="29" actId="1076"/>
          <ac:spMkLst>
            <pc:docMk/>
            <pc:sldMk cId="1665988343" sldId="660"/>
            <ac:spMk id="3" creationId="{755A2558-CA6B-16D6-CC36-9E0391CA98CC}"/>
          </ac:spMkLst>
        </pc:spChg>
      </pc:sldChg>
      <pc:sldChg chg="delSp modSp mod">
        <pc:chgData name="Siegbert Rudolph" userId="2af4d44886c067cc" providerId="LiveId" clId="{CACAEC73-E284-4A2E-8D4D-686994F5B0F5}" dt="2022-07-08T16:17:10.074" v="35" actId="1076"/>
        <pc:sldMkLst>
          <pc:docMk/>
          <pc:sldMk cId="2189345215" sldId="665"/>
        </pc:sldMkLst>
        <pc:spChg chg="del">
          <ac:chgData name="Siegbert Rudolph" userId="2af4d44886c067cc" providerId="LiveId" clId="{CACAEC73-E284-4A2E-8D4D-686994F5B0F5}" dt="2022-07-08T16:17:10.074" v="30" actId="478"/>
          <ac:spMkLst>
            <pc:docMk/>
            <pc:sldMk cId="2189345215" sldId="665"/>
            <ac:spMk id="2" creationId="{00D40D1C-3163-4330-9CBC-31C4FF041BE4}"/>
          </ac:spMkLst>
        </pc:spChg>
        <pc:spChg chg="mod">
          <ac:chgData name="Siegbert Rudolph" userId="2af4d44886c067cc" providerId="LiveId" clId="{CACAEC73-E284-4A2E-8D4D-686994F5B0F5}" dt="2022-07-08T16:17:10.074" v="35" actId="1076"/>
          <ac:spMkLst>
            <pc:docMk/>
            <pc:sldMk cId="2189345215" sldId="665"/>
            <ac:spMk id="3" creationId="{F0119905-BA70-F5F3-B218-44A1D39373D5}"/>
          </ac:spMkLst>
        </pc:spChg>
      </pc:sldChg>
      <pc:sldChg chg="delSp modSp mod">
        <pc:chgData name="Siegbert Rudolph" userId="2af4d44886c067cc" providerId="LiveId" clId="{CACAEC73-E284-4A2E-8D4D-686994F5B0F5}" dt="2022-07-08T16:17:10.074" v="41" actId="1076"/>
        <pc:sldMkLst>
          <pc:docMk/>
          <pc:sldMk cId="2261862013" sldId="666"/>
        </pc:sldMkLst>
        <pc:spChg chg="del">
          <ac:chgData name="Siegbert Rudolph" userId="2af4d44886c067cc" providerId="LiveId" clId="{CACAEC73-E284-4A2E-8D4D-686994F5B0F5}" dt="2022-07-08T16:17:10.074" v="36" actId="478"/>
          <ac:spMkLst>
            <pc:docMk/>
            <pc:sldMk cId="2261862013" sldId="666"/>
            <ac:spMk id="2" creationId="{D36D721F-2735-499C-8186-FEBAF6E24826}"/>
          </ac:spMkLst>
        </pc:spChg>
        <pc:spChg chg="mod">
          <ac:chgData name="Siegbert Rudolph" userId="2af4d44886c067cc" providerId="LiveId" clId="{CACAEC73-E284-4A2E-8D4D-686994F5B0F5}" dt="2022-07-08T16:17:10.074" v="41" actId="1076"/>
          <ac:spMkLst>
            <pc:docMk/>
            <pc:sldMk cId="2261862013" sldId="666"/>
            <ac:spMk id="3" creationId="{ED32AAE1-B68C-4F61-BF91-71A36FEDF6A4}"/>
          </ac:spMkLst>
        </pc:spChg>
      </pc:sldChg>
    </pc:docChg>
  </pc:docChgLst>
  <pc:docChgLst>
    <pc:chgData name="Siegbert Rudolph" userId="2af4d44886c067cc" providerId="LiveId" clId="{857D7AC6-D8E8-4654-A97C-04DF02104A82}"/>
    <pc:docChg chg="custSel modSld">
      <pc:chgData name="Siegbert Rudolph" userId="2af4d44886c067cc" providerId="LiveId" clId="{857D7AC6-D8E8-4654-A97C-04DF02104A82}" dt="2021-10-07T16:03:24.274" v="47" actId="1076"/>
      <pc:docMkLst>
        <pc:docMk/>
      </pc:docMkLst>
      <pc:sldChg chg="delSp modSp mod">
        <pc:chgData name="Siegbert Rudolph" userId="2af4d44886c067cc" providerId="LiveId" clId="{857D7AC6-D8E8-4654-A97C-04DF02104A82}" dt="2021-10-07T16:03:24.227" v="5" actId="1076"/>
        <pc:sldMkLst>
          <pc:docMk/>
          <pc:sldMk cId="0" sldId="444"/>
        </pc:sldMkLst>
        <pc:spChg chg="mod">
          <ac:chgData name="Siegbert Rudolph" userId="2af4d44886c067cc" providerId="LiveId" clId="{857D7AC6-D8E8-4654-A97C-04DF02104A82}" dt="2021-10-07T16:03:24.227" v="5" actId="1076"/>
          <ac:spMkLst>
            <pc:docMk/>
            <pc:sldMk cId="0" sldId="444"/>
            <ac:spMk id="2" creationId="{B0EAD45D-4037-4FCC-BFD2-612E42AEE71A}"/>
          </ac:spMkLst>
        </pc:spChg>
        <pc:spChg chg="del">
          <ac:chgData name="Siegbert Rudolph" userId="2af4d44886c067cc" providerId="LiveId" clId="{857D7AC6-D8E8-4654-A97C-04DF02104A82}" dt="2021-10-07T16:03:24.227" v="0" actId="478"/>
          <ac:spMkLst>
            <pc:docMk/>
            <pc:sldMk cId="0" sldId="444"/>
            <ac:spMk id="3" creationId="{59579DD1-2273-4B8A-87BE-372A8CB8CBA5}"/>
          </ac:spMkLst>
        </pc:spChg>
      </pc:sldChg>
      <pc:sldChg chg="delSp modSp mod">
        <pc:chgData name="Siegbert Rudolph" userId="2af4d44886c067cc" providerId="LiveId" clId="{857D7AC6-D8E8-4654-A97C-04DF02104A82}" dt="2021-10-07T16:03:24.274" v="47" actId="1076"/>
        <pc:sldMkLst>
          <pc:docMk/>
          <pc:sldMk cId="1647492060" sldId="607"/>
        </pc:sldMkLst>
        <pc:spChg chg="mod">
          <ac:chgData name="Siegbert Rudolph" userId="2af4d44886c067cc" providerId="LiveId" clId="{857D7AC6-D8E8-4654-A97C-04DF02104A82}" dt="2021-10-07T16:03:24.274" v="47" actId="1076"/>
          <ac:spMkLst>
            <pc:docMk/>
            <pc:sldMk cId="1647492060" sldId="607"/>
            <ac:spMk id="2" creationId="{EBE1D6F9-596A-4A11-A895-669BD35C5658}"/>
          </ac:spMkLst>
        </pc:spChg>
        <pc:spChg chg="del">
          <ac:chgData name="Siegbert Rudolph" userId="2af4d44886c067cc" providerId="LiveId" clId="{857D7AC6-D8E8-4654-A97C-04DF02104A82}" dt="2021-10-07T16:03:24.274" v="42" actId="478"/>
          <ac:spMkLst>
            <pc:docMk/>
            <pc:sldMk cId="1647492060" sldId="607"/>
            <ac:spMk id="5" creationId="{2F371D99-52A6-408D-A8C1-9E5E1323ADE9}"/>
          </ac:spMkLst>
        </pc:spChg>
      </pc:sldChg>
      <pc:sldChg chg="delSp modSp mod">
        <pc:chgData name="Siegbert Rudolph" userId="2af4d44886c067cc" providerId="LiveId" clId="{857D7AC6-D8E8-4654-A97C-04DF02104A82}" dt="2021-10-07T16:03:24.243" v="11" actId="1076"/>
        <pc:sldMkLst>
          <pc:docMk/>
          <pc:sldMk cId="2101185076" sldId="657"/>
        </pc:sldMkLst>
        <pc:spChg chg="mod">
          <ac:chgData name="Siegbert Rudolph" userId="2af4d44886c067cc" providerId="LiveId" clId="{857D7AC6-D8E8-4654-A97C-04DF02104A82}" dt="2021-10-07T16:03:24.243" v="11" actId="1076"/>
          <ac:spMkLst>
            <pc:docMk/>
            <pc:sldMk cId="2101185076" sldId="657"/>
            <ac:spMk id="2" creationId="{D39BC94E-D932-433D-8497-07F615DAC0C7}"/>
          </ac:spMkLst>
        </pc:spChg>
        <pc:spChg chg="del">
          <ac:chgData name="Siegbert Rudolph" userId="2af4d44886c067cc" providerId="LiveId" clId="{857D7AC6-D8E8-4654-A97C-04DF02104A82}" dt="2021-10-07T16:03:24.227" v="6" actId="478"/>
          <ac:spMkLst>
            <pc:docMk/>
            <pc:sldMk cId="2101185076" sldId="657"/>
            <ac:spMk id="3" creationId="{0A6D4F5F-5F8F-41ED-8C02-B8E3F2E44EAA}"/>
          </ac:spMkLst>
        </pc:spChg>
      </pc:sldChg>
      <pc:sldChg chg="delSp modSp mod">
        <pc:chgData name="Siegbert Rudolph" userId="2af4d44886c067cc" providerId="LiveId" clId="{857D7AC6-D8E8-4654-A97C-04DF02104A82}" dt="2021-10-07T16:03:24.243" v="17" actId="1076"/>
        <pc:sldMkLst>
          <pc:docMk/>
          <pc:sldMk cId="1989435223" sldId="658"/>
        </pc:sldMkLst>
        <pc:spChg chg="mod">
          <ac:chgData name="Siegbert Rudolph" userId="2af4d44886c067cc" providerId="LiveId" clId="{857D7AC6-D8E8-4654-A97C-04DF02104A82}" dt="2021-10-07T16:03:24.243" v="17" actId="1076"/>
          <ac:spMkLst>
            <pc:docMk/>
            <pc:sldMk cId="1989435223" sldId="658"/>
            <ac:spMk id="2" creationId="{86AD83F9-DAAE-40D8-B1C1-A945E5F2A3E5}"/>
          </ac:spMkLst>
        </pc:spChg>
        <pc:spChg chg="del">
          <ac:chgData name="Siegbert Rudolph" userId="2af4d44886c067cc" providerId="LiveId" clId="{857D7AC6-D8E8-4654-A97C-04DF02104A82}" dt="2021-10-07T16:03:24.243" v="12" actId="478"/>
          <ac:spMkLst>
            <pc:docMk/>
            <pc:sldMk cId="1989435223" sldId="658"/>
            <ac:spMk id="3" creationId="{C37A55FE-EBF6-4505-8537-BBF018502F5D}"/>
          </ac:spMkLst>
        </pc:spChg>
      </pc:sldChg>
      <pc:sldChg chg="delSp modSp mod">
        <pc:chgData name="Siegbert Rudolph" userId="2af4d44886c067cc" providerId="LiveId" clId="{857D7AC6-D8E8-4654-A97C-04DF02104A82}" dt="2021-10-07T16:03:24.243" v="23" actId="1076"/>
        <pc:sldMkLst>
          <pc:docMk/>
          <pc:sldMk cId="1626654176" sldId="659"/>
        </pc:sldMkLst>
        <pc:spChg chg="mod">
          <ac:chgData name="Siegbert Rudolph" userId="2af4d44886c067cc" providerId="LiveId" clId="{857D7AC6-D8E8-4654-A97C-04DF02104A82}" dt="2021-10-07T16:03:24.243" v="23" actId="1076"/>
          <ac:spMkLst>
            <pc:docMk/>
            <pc:sldMk cId="1626654176" sldId="659"/>
            <ac:spMk id="2" creationId="{B012797D-F05B-4BD3-916A-3EE13F3D07F9}"/>
          </ac:spMkLst>
        </pc:spChg>
        <pc:spChg chg="del">
          <ac:chgData name="Siegbert Rudolph" userId="2af4d44886c067cc" providerId="LiveId" clId="{857D7AC6-D8E8-4654-A97C-04DF02104A82}" dt="2021-10-07T16:03:24.243" v="18" actId="478"/>
          <ac:spMkLst>
            <pc:docMk/>
            <pc:sldMk cId="1626654176" sldId="659"/>
            <ac:spMk id="3" creationId="{C0E23B5F-B934-4D5C-8790-9670F4C110FF}"/>
          </ac:spMkLst>
        </pc:spChg>
      </pc:sldChg>
      <pc:sldChg chg="delSp modSp mod">
        <pc:chgData name="Siegbert Rudolph" userId="2af4d44886c067cc" providerId="LiveId" clId="{857D7AC6-D8E8-4654-A97C-04DF02104A82}" dt="2021-10-07T16:03:24.258" v="29" actId="1076"/>
        <pc:sldMkLst>
          <pc:docMk/>
          <pc:sldMk cId="1665988343" sldId="660"/>
        </pc:sldMkLst>
        <pc:spChg chg="mod">
          <ac:chgData name="Siegbert Rudolph" userId="2af4d44886c067cc" providerId="LiveId" clId="{857D7AC6-D8E8-4654-A97C-04DF02104A82}" dt="2021-10-07T16:03:24.258" v="29" actId="1076"/>
          <ac:spMkLst>
            <pc:docMk/>
            <pc:sldMk cId="1665988343" sldId="660"/>
            <ac:spMk id="2" creationId="{9FD82E28-ACC0-4816-90B4-A86CF54A40D5}"/>
          </ac:spMkLst>
        </pc:spChg>
        <pc:spChg chg="del">
          <ac:chgData name="Siegbert Rudolph" userId="2af4d44886c067cc" providerId="LiveId" clId="{857D7AC6-D8E8-4654-A97C-04DF02104A82}" dt="2021-10-07T16:03:24.243" v="24" actId="478"/>
          <ac:spMkLst>
            <pc:docMk/>
            <pc:sldMk cId="1665988343" sldId="660"/>
            <ac:spMk id="3" creationId="{145BC57B-BFEB-4692-9AE6-9A78C18CAD27}"/>
          </ac:spMkLst>
        </pc:spChg>
      </pc:sldChg>
      <pc:sldChg chg="delSp modSp mod">
        <pc:chgData name="Siegbert Rudolph" userId="2af4d44886c067cc" providerId="LiveId" clId="{857D7AC6-D8E8-4654-A97C-04DF02104A82}" dt="2021-10-07T16:03:24.258" v="35" actId="1076"/>
        <pc:sldMkLst>
          <pc:docMk/>
          <pc:sldMk cId="2189345215" sldId="665"/>
        </pc:sldMkLst>
        <pc:spChg chg="mod">
          <ac:chgData name="Siegbert Rudolph" userId="2af4d44886c067cc" providerId="LiveId" clId="{857D7AC6-D8E8-4654-A97C-04DF02104A82}" dt="2021-10-07T16:03:24.258" v="35" actId="1076"/>
          <ac:spMkLst>
            <pc:docMk/>
            <pc:sldMk cId="2189345215" sldId="665"/>
            <ac:spMk id="2" creationId="{00D40D1C-3163-4330-9CBC-31C4FF041BE4}"/>
          </ac:spMkLst>
        </pc:spChg>
        <pc:spChg chg="del">
          <ac:chgData name="Siegbert Rudolph" userId="2af4d44886c067cc" providerId="LiveId" clId="{857D7AC6-D8E8-4654-A97C-04DF02104A82}" dt="2021-10-07T16:03:24.258" v="30" actId="478"/>
          <ac:spMkLst>
            <pc:docMk/>
            <pc:sldMk cId="2189345215" sldId="665"/>
            <ac:spMk id="3" creationId="{97ECC04A-1FCC-43DF-ACEF-5C34C363BF94}"/>
          </ac:spMkLst>
        </pc:spChg>
      </pc:sldChg>
      <pc:sldChg chg="delSp modSp mod">
        <pc:chgData name="Siegbert Rudolph" userId="2af4d44886c067cc" providerId="LiveId" clId="{857D7AC6-D8E8-4654-A97C-04DF02104A82}" dt="2021-10-07T16:03:24.274" v="41" actId="1076"/>
        <pc:sldMkLst>
          <pc:docMk/>
          <pc:sldMk cId="2261862013" sldId="666"/>
        </pc:sldMkLst>
        <pc:spChg chg="mod">
          <ac:chgData name="Siegbert Rudolph" userId="2af4d44886c067cc" providerId="LiveId" clId="{857D7AC6-D8E8-4654-A97C-04DF02104A82}" dt="2021-10-07T16:03:24.274" v="41" actId="1076"/>
          <ac:spMkLst>
            <pc:docMk/>
            <pc:sldMk cId="2261862013" sldId="666"/>
            <ac:spMk id="2" creationId="{D36D721F-2735-499C-8186-FEBAF6E24826}"/>
          </ac:spMkLst>
        </pc:spChg>
        <pc:spChg chg="del">
          <ac:chgData name="Siegbert Rudolph" userId="2af4d44886c067cc" providerId="LiveId" clId="{857D7AC6-D8E8-4654-A97C-04DF02104A82}" dt="2021-10-07T16:03:24.258" v="36" actId="478"/>
          <ac:spMkLst>
            <pc:docMk/>
            <pc:sldMk cId="2261862013" sldId="666"/>
            <ac:spMk id="3" creationId="{83086CF3-6BB6-4E32-9099-B2CDD71C4083}"/>
          </ac:spMkLst>
        </pc:spChg>
      </pc:sldChg>
    </pc:docChg>
  </pc:docChgLst>
  <pc:docChgLst>
    <pc:chgData name="Siegbert Rudolph" userId="2af4d44886c067cc" providerId="LiveId" clId="{59EF6303-3231-4517-93F1-728F3CC58403}"/>
    <pc:docChg chg="custSel modSld">
      <pc:chgData name="Siegbert Rudolph" userId="2af4d44886c067cc" providerId="LiveId" clId="{59EF6303-3231-4517-93F1-728F3CC58403}" dt="2021-06-24T13:26:33.037" v="47" actId="1076"/>
      <pc:docMkLst>
        <pc:docMk/>
      </pc:docMkLst>
      <pc:sldChg chg="delSp modSp mod">
        <pc:chgData name="Siegbert Rudolph" userId="2af4d44886c067cc" providerId="LiveId" clId="{59EF6303-3231-4517-93F1-728F3CC58403}" dt="2021-06-24T13:26:33.006" v="5" actId="1076"/>
        <pc:sldMkLst>
          <pc:docMk/>
          <pc:sldMk cId="0" sldId="444"/>
        </pc:sldMkLst>
        <pc:spChg chg="del">
          <ac:chgData name="Siegbert Rudolph" userId="2af4d44886c067cc" providerId="LiveId" clId="{59EF6303-3231-4517-93F1-728F3CC58403}" dt="2021-06-24T13:26:33.006" v="0" actId="478"/>
          <ac:spMkLst>
            <pc:docMk/>
            <pc:sldMk cId="0" sldId="444"/>
            <ac:spMk id="2" creationId="{8534E1FF-C4BA-4235-9591-573D162A82B0}"/>
          </ac:spMkLst>
        </pc:spChg>
        <pc:spChg chg="mod">
          <ac:chgData name="Siegbert Rudolph" userId="2af4d44886c067cc" providerId="LiveId" clId="{59EF6303-3231-4517-93F1-728F3CC58403}" dt="2021-06-24T13:26:33.006" v="5" actId="1076"/>
          <ac:spMkLst>
            <pc:docMk/>
            <pc:sldMk cId="0" sldId="444"/>
            <ac:spMk id="3" creationId="{59579DD1-2273-4B8A-87BE-372A8CB8CBA5}"/>
          </ac:spMkLst>
        </pc:spChg>
      </pc:sldChg>
      <pc:sldChg chg="delSp modSp mod">
        <pc:chgData name="Siegbert Rudolph" userId="2af4d44886c067cc" providerId="LiveId" clId="{59EF6303-3231-4517-93F1-728F3CC58403}" dt="2021-06-24T13:26:33.037" v="47" actId="1076"/>
        <pc:sldMkLst>
          <pc:docMk/>
          <pc:sldMk cId="1647492060" sldId="607"/>
        </pc:sldMkLst>
        <pc:spChg chg="del">
          <ac:chgData name="Siegbert Rudolph" userId="2af4d44886c067cc" providerId="LiveId" clId="{59EF6303-3231-4517-93F1-728F3CC58403}" dt="2021-06-24T13:26:33.037" v="42" actId="478"/>
          <ac:spMkLst>
            <pc:docMk/>
            <pc:sldMk cId="1647492060" sldId="607"/>
            <ac:spMk id="2" creationId="{F6163CEF-D15D-44DF-AD55-A7BBBB4447EF}"/>
          </ac:spMkLst>
        </pc:spChg>
        <pc:spChg chg="mod">
          <ac:chgData name="Siegbert Rudolph" userId="2af4d44886c067cc" providerId="LiveId" clId="{59EF6303-3231-4517-93F1-728F3CC58403}" dt="2021-06-24T13:26:33.037" v="47" actId="1076"/>
          <ac:spMkLst>
            <pc:docMk/>
            <pc:sldMk cId="1647492060" sldId="607"/>
            <ac:spMk id="5" creationId="{2F371D99-52A6-408D-A8C1-9E5E1323ADE9}"/>
          </ac:spMkLst>
        </pc:spChg>
      </pc:sldChg>
      <pc:sldChg chg="delSp modSp mod">
        <pc:chgData name="Siegbert Rudolph" userId="2af4d44886c067cc" providerId="LiveId" clId="{59EF6303-3231-4517-93F1-728F3CC58403}" dt="2021-06-24T13:26:33.006" v="11" actId="1076"/>
        <pc:sldMkLst>
          <pc:docMk/>
          <pc:sldMk cId="2101185076" sldId="657"/>
        </pc:sldMkLst>
        <pc:spChg chg="del">
          <ac:chgData name="Siegbert Rudolph" userId="2af4d44886c067cc" providerId="LiveId" clId="{59EF6303-3231-4517-93F1-728F3CC58403}" dt="2021-06-24T13:26:33.006" v="6" actId="478"/>
          <ac:spMkLst>
            <pc:docMk/>
            <pc:sldMk cId="2101185076" sldId="657"/>
            <ac:spMk id="2" creationId="{8AF207CC-3EE1-4CEC-BF43-602D9DEA1340}"/>
          </ac:spMkLst>
        </pc:spChg>
        <pc:spChg chg="mod">
          <ac:chgData name="Siegbert Rudolph" userId="2af4d44886c067cc" providerId="LiveId" clId="{59EF6303-3231-4517-93F1-728F3CC58403}" dt="2021-06-24T13:26:33.006" v="11" actId="1076"/>
          <ac:spMkLst>
            <pc:docMk/>
            <pc:sldMk cId="2101185076" sldId="657"/>
            <ac:spMk id="3" creationId="{0A6D4F5F-5F8F-41ED-8C02-B8E3F2E44EAA}"/>
          </ac:spMkLst>
        </pc:spChg>
      </pc:sldChg>
      <pc:sldChg chg="delSp modSp mod">
        <pc:chgData name="Siegbert Rudolph" userId="2af4d44886c067cc" providerId="LiveId" clId="{59EF6303-3231-4517-93F1-728F3CC58403}" dt="2021-06-24T13:26:33.022" v="17" actId="1076"/>
        <pc:sldMkLst>
          <pc:docMk/>
          <pc:sldMk cId="1989435223" sldId="658"/>
        </pc:sldMkLst>
        <pc:spChg chg="del">
          <ac:chgData name="Siegbert Rudolph" userId="2af4d44886c067cc" providerId="LiveId" clId="{59EF6303-3231-4517-93F1-728F3CC58403}" dt="2021-06-24T13:26:33.006" v="12" actId="478"/>
          <ac:spMkLst>
            <pc:docMk/>
            <pc:sldMk cId="1989435223" sldId="658"/>
            <ac:spMk id="2" creationId="{E9734D4C-E1D8-4C83-ACA9-D2D33AEDD496}"/>
          </ac:spMkLst>
        </pc:spChg>
        <pc:spChg chg="mod">
          <ac:chgData name="Siegbert Rudolph" userId="2af4d44886c067cc" providerId="LiveId" clId="{59EF6303-3231-4517-93F1-728F3CC58403}" dt="2021-06-24T13:26:33.022" v="17" actId="1076"/>
          <ac:spMkLst>
            <pc:docMk/>
            <pc:sldMk cId="1989435223" sldId="658"/>
            <ac:spMk id="3" creationId="{C37A55FE-EBF6-4505-8537-BBF018502F5D}"/>
          </ac:spMkLst>
        </pc:spChg>
      </pc:sldChg>
      <pc:sldChg chg="delSp modSp mod">
        <pc:chgData name="Siegbert Rudolph" userId="2af4d44886c067cc" providerId="LiveId" clId="{59EF6303-3231-4517-93F1-728F3CC58403}" dt="2021-06-24T13:26:33.022" v="23" actId="1076"/>
        <pc:sldMkLst>
          <pc:docMk/>
          <pc:sldMk cId="1626654176" sldId="659"/>
        </pc:sldMkLst>
        <pc:spChg chg="del">
          <ac:chgData name="Siegbert Rudolph" userId="2af4d44886c067cc" providerId="LiveId" clId="{59EF6303-3231-4517-93F1-728F3CC58403}" dt="2021-06-24T13:26:33.022" v="18" actId="478"/>
          <ac:spMkLst>
            <pc:docMk/>
            <pc:sldMk cId="1626654176" sldId="659"/>
            <ac:spMk id="2" creationId="{CA280301-A83F-429E-9C4F-10ACCA43C35F}"/>
          </ac:spMkLst>
        </pc:spChg>
        <pc:spChg chg="mod">
          <ac:chgData name="Siegbert Rudolph" userId="2af4d44886c067cc" providerId="LiveId" clId="{59EF6303-3231-4517-93F1-728F3CC58403}" dt="2021-06-24T13:26:33.022" v="23" actId="1076"/>
          <ac:spMkLst>
            <pc:docMk/>
            <pc:sldMk cId="1626654176" sldId="659"/>
            <ac:spMk id="3" creationId="{C0E23B5F-B934-4D5C-8790-9670F4C110FF}"/>
          </ac:spMkLst>
        </pc:spChg>
      </pc:sldChg>
      <pc:sldChg chg="delSp modSp mod">
        <pc:chgData name="Siegbert Rudolph" userId="2af4d44886c067cc" providerId="LiveId" clId="{59EF6303-3231-4517-93F1-728F3CC58403}" dt="2021-06-24T13:26:33.022" v="29" actId="1076"/>
        <pc:sldMkLst>
          <pc:docMk/>
          <pc:sldMk cId="1665988343" sldId="660"/>
        </pc:sldMkLst>
        <pc:spChg chg="del">
          <ac:chgData name="Siegbert Rudolph" userId="2af4d44886c067cc" providerId="LiveId" clId="{59EF6303-3231-4517-93F1-728F3CC58403}" dt="2021-06-24T13:26:33.022" v="24" actId="478"/>
          <ac:spMkLst>
            <pc:docMk/>
            <pc:sldMk cId="1665988343" sldId="660"/>
            <ac:spMk id="2" creationId="{4D751F73-8B11-43D4-9EA5-6284B3BCF4A4}"/>
          </ac:spMkLst>
        </pc:spChg>
        <pc:spChg chg="mod">
          <ac:chgData name="Siegbert Rudolph" userId="2af4d44886c067cc" providerId="LiveId" clId="{59EF6303-3231-4517-93F1-728F3CC58403}" dt="2021-06-24T13:26:33.022" v="29" actId="1076"/>
          <ac:spMkLst>
            <pc:docMk/>
            <pc:sldMk cId="1665988343" sldId="660"/>
            <ac:spMk id="3" creationId="{145BC57B-BFEB-4692-9AE6-9A78C18CAD27}"/>
          </ac:spMkLst>
        </pc:spChg>
      </pc:sldChg>
      <pc:sldChg chg="delSp modSp mod">
        <pc:chgData name="Siegbert Rudolph" userId="2af4d44886c067cc" providerId="LiveId" clId="{59EF6303-3231-4517-93F1-728F3CC58403}" dt="2021-06-24T13:26:33.022" v="35" actId="1076"/>
        <pc:sldMkLst>
          <pc:docMk/>
          <pc:sldMk cId="2189345215" sldId="665"/>
        </pc:sldMkLst>
        <pc:spChg chg="del">
          <ac:chgData name="Siegbert Rudolph" userId="2af4d44886c067cc" providerId="LiveId" clId="{59EF6303-3231-4517-93F1-728F3CC58403}" dt="2021-06-24T13:26:33.022" v="30" actId="478"/>
          <ac:spMkLst>
            <pc:docMk/>
            <pc:sldMk cId="2189345215" sldId="665"/>
            <ac:spMk id="2" creationId="{C170A05B-D406-4B0D-8CA7-3DD6858C93AE}"/>
          </ac:spMkLst>
        </pc:spChg>
        <pc:spChg chg="mod">
          <ac:chgData name="Siegbert Rudolph" userId="2af4d44886c067cc" providerId="LiveId" clId="{59EF6303-3231-4517-93F1-728F3CC58403}" dt="2021-06-24T13:26:33.022" v="35" actId="1076"/>
          <ac:spMkLst>
            <pc:docMk/>
            <pc:sldMk cId="2189345215" sldId="665"/>
            <ac:spMk id="3" creationId="{97ECC04A-1FCC-43DF-ACEF-5C34C363BF94}"/>
          </ac:spMkLst>
        </pc:spChg>
      </pc:sldChg>
      <pc:sldChg chg="delSp modSp mod">
        <pc:chgData name="Siegbert Rudolph" userId="2af4d44886c067cc" providerId="LiveId" clId="{59EF6303-3231-4517-93F1-728F3CC58403}" dt="2021-06-24T13:26:33.037" v="41" actId="1076"/>
        <pc:sldMkLst>
          <pc:docMk/>
          <pc:sldMk cId="2261862013" sldId="666"/>
        </pc:sldMkLst>
        <pc:spChg chg="del">
          <ac:chgData name="Siegbert Rudolph" userId="2af4d44886c067cc" providerId="LiveId" clId="{59EF6303-3231-4517-93F1-728F3CC58403}" dt="2021-06-24T13:26:33.022" v="36" actId="478"/>
          <ac:spMkLst>
            <pc:docMk/>
            <pc:sldMk cId="2261862013" sldId="666"/>
            <ac:spMk id="2" creationId="{B75C30EF-9604-4016-BF80-1369BC4E3C40}"/>
          </ac:spMkLst>
        </pc:spChg>
        <pc:spChg chg="mod">
          <ac:chgData name="Siegbert Rudolph" userId="2af4d44886c067cc" providerId="LiveId" clId="{59EF6303-3231-4517-93F1-728F3CC58403}" dt="2021-06-24T13:26:33.037" v="41" actId="1076"/>
          <ac:spMkLst>
            <pc:docMk/>
            <pc:sldMk cId="2261862013" sldId="666"/>
            <ac:spMk id="3" creationId="{83086CF3-6BB6-4E32-9099-B2CDD71C4083}"/>
          </ac:spMkLst>
        </pc:spChg>
      </pc:sldChg>
    </pc:docChg>
  </pc:docChgLst>
  <pc:docChgLst>
    <pc:chgData name="Siegbert Rudolph" userId="2af4d44886c067cc" providerId="LiveId" clId="{43F84A0F-E8DC-41C2-84A8-B060122DB69E}"/>
    <pc:docChg chg="custSel modSld">
      <pc:chgData name="Siegbert Rudolph" userId="2af4d44886c067cc" providerId="LiveId" clId="{43F84A0F-E8DC-41C2-84A8-B060122DB69E}" dt="2020-08-11T08:39:57.790" v="47" actId="1076"/>
      <pc:docMkLst>
        <pc:docMk/>
      </pc:docMkLst>
      <pc:sldChg chg="delSp modSp mod">
        <pc:chgData name="Siegbert Rudolph" userId="2af4d44886c067cc" providerId="LiveId" clId="{43F84A0F-E8DC-41C2-84A8-B060122DB69E}" dt="2020-08-11T08:39:57.752" v="5" actId="1076"/>
        <pc:sldMkLst>
          <pc:docMk/>
          <pc:sldMk cId="0" sldId="444"/>
        </pc:sldMkLst>
        <pc:spChg chg="del">
          <ac:chgData name="Siegbert Rudolph" userId="2af4d44886c067cc" providerId="LiveId" clId="{43F84A0F-E8DC-41C2-84A8-B060122DB69E}" dt="2020-08-11T08:39:57.747" v="0" actId="478"/>
          <ac:spMkLst>
            <pc:docMk/>
            <pc:sldMk cId="0" sldId="444"/>
            <ac:spMk id="2" creationId="{74E3BF44-4AC8-482F-B3B7-7AFCC5A7F8C5}"/>
          </ac:spMkLst>
        </pc:spChg>
        <pc:spChg chg="mod">
          <ac:chgData name="Siegbert Rudolph" userId="2af4d44886c067cc" providerId="LiveId" clId="{43F84A0F-E8DC-41C2-84A8-B060122DB69E}" dt="2020-08-11T08:39:57.752" v="5" actId="1076"/>
          <ac:spMkLst>
            <pc:docMk/>
            <pc:sldMk cId="0" sldId="444"/>
            <ac:spMk id="3" creationId="{59B0253E-DDCF-4875-8FA2-B0DDB02D2E5B}"/>
          </ac:spMkLst>
        </pc:spChg>
      </pc:sldChg>
      <pc:sldChg chg="delSp modSp mod">
        <pc:chgData name="Siegbert Rudolph" userId="2af4d44886c067cc" providerId="LiveId" clId="{43F84A0F-E8DC-41C2-84A8-B060122DB69E}" dt="2020-08-11T08:39:57.790" v="47" actId="1076"/>
        <pc:sldMkLst>
          <pc:docMk/>
          <pc:sldMk cId="1647492060" sldId="607"/>
        </pc:sldMkLst>
        <pc:spChg chg="del">
          <ac:chgData name="Siegbert Rudolph" userId="2af4d44886c067cc" providerId="LiveId" clId="{43F84A0F-E8DC-41C2-84A8-B060122DB69E}" dt="2020-08-11T08:39:57.786" v="42" actId="478"/>
          <ac:spMkLst>
            <pc:docMk/>
            <pc:sldMk cId="1647492060" sldId="607"/>
            <ac:spMk id="2" creationId="{84E5C5CA-E1EB-4B1C-A5F9-E70F2C646750}"/>
          </ac:spMkLst>
        </pc:spChg>
        <pc:spChg chg="mod">
          <ac:chgData name="Siegbert Rudolph" userId="2af4d44886c067cc" providerId="LiveId" clId="{43F84A0F-E8DC-41C2-84A8-B060122DB69E}" dt="2020-08-11T08:39:57.790" v="47" actId="1076"/>
          <ac:spMkLst>
            <pc:docMk/>
            <pc:sldMk cId="1647492060" sldId="607"/>
            <ac:spMk id="5" creationId="{49A89430-806A-4E54-AE3E-6B6B1D6EBDD1}"/>
          </ac:spMkLst>
        </pc:spChg>
      </pc:sldChg>
      <pc:sldChg chg="delSp modSp mod">
        <pc:chgData name="Siegbert Rudolph" userId="2af4d44886c067cc" providerId="LiveId" clId="{43F84A0F-E8DC-41C2-84A8-B060122DB69E}" dt="2020-08-11T08:39:57.758" v="11" actId="1076"/>
        <pc:sldMkLst>
          <pc:docMk/>
          <pc:sldMk cId="2101185076" sldId="657"/>
        </pc:sldMkLst>
        <pc:spChg chg="del">
          <ac:chgData name="Siegbert Rudolph" userId="2af4d44886c067cc" providerId="LiveId" clId="{43F84A0F-E8DC-41C2-84A8-B060122DB69E}" dt="2020-08-11T08:39:57.754" v="6" actId="478"/>
          <ac:spMkLst>
            <pc:docMk/>
            <pc:sldMk cId="2101185076" sldId="657"/>
            <ac:spMk id="2" creationId="{97F99B8A-70AB-4C9A-B777-113858C37CA6}"/>
          </ac:spMkLst>
        </pc:spChg>
        <pc:spChg chg="mod">
          <ac:chgData name="Siegbert Rudolph" userId="2af4d44886c067cc" providerId="LiveId" clId="{43F84A0F-E8DC-41C2-84A8-B060122DB69E}" dt="2020-08-11T08:39:57.758" v="11" actId="1076"/>
          <ac:spMkLst>
            <pc:docMk/>
            <pc:sldMk cId="2101185076" sldId="657"/>
            <ac:spMk id="3" creationId="{374ABD1E-58CD-4041-BEA9-BDFED92C53E2}"/>
          </ac:spMkLst>
        </pc:spChg>
      </pc:sldChg>
      <pc:sldChg chg="delSp modSp mod">
        <pc:chgData name="Siegbert Rudolph" userId="2af4d44886c067cc" providerId="LiveId" clId="{43F84A0F-E8DC-41C2-84A8-B060122DB69E}" dt="2020-08-11T08:39:57.763" v="17" actId="1076"/>
        <pc:sldMkLst>
          <pc:docMk/>
          <pc:sldMk cId="1989435223" sldId="658"/>
        </pc:sldMkLst>
        <pc:spChg chg="del">
          <ac:chgData name="Siegbert Rudolph" userId="2af4d44886c067cc" providerId="LiveId" clId="{43F84A0F-E8DC-41C2-84A8-B060122DB69E}" dt="2020-08-11T08:39:57.758" v="12" actId="478"/>
          <ac:spMkLst>
            <pc:docMk/>
            <pc:sldMk cId="1989435223" sldId="658"/>
            <ac:spMk id="2" creationId="{31ADF37F-BCBB-4A4F-B7E3-05BB97DADDE0}"/>
          </ac:spMkLst>
        </pc:spChg>
        <pc:spChg chg="mod">
          <ac:chgData name="Siegbert Rudolph" userId="2af4d44886c067cc" providerId="LiveId" clId="{43F84A0F-E8DC-41C2-84A8-B060122DB69E}" dt="2020-08-11T08:39:57.763" v="17" actId="1076"/>
          <ac:spMkLst>
            <pc:docMk/>
            <pc:sldMk cId="1989435223" sldId="658"/>
            <ac:spMk id="3" creationId="{38A5352A-B789-423A-96E1-0F9570E6DAA6}"/>
          </ac:spMkLst>
        </pc:spChg>
      </pc:sldChg>
      <pc:sldChg chg="delSp modSp mod">
        <pc:chgData name="Siegbert Rudolph" userId="2af4d44886c067cc" providerId="LiveId" clId="{43F84A0F-E8DC-41C2-84A8-B060122DB69E}" dt="2020-08-11T08:39:57.768" v="23" actId="1076"/>
        <pc:sldMkLst>
          <pc:docMk/>
          <pc:sldMk cId="1626654176" sldId="659"/>
        </pc:sldMkLst>
        <pc:spChg chg="del">
          <ac:chgData name="Siegbert Rudolph" userId="2af4d44886c067cc" providerId="LiveId" clId="{43F84A0F-E8DC-41C2-84A8-B060122DB69E}" dt="2020-08-11T08:39:57.764" v="18" actId="478"/>
          <ac:spMkLst>
            <pc:docMk/>
            <pc:sldMk cId="1626654176" sldId="659"/>
            <ac:spMk id="2" creationId="{F0B31031-2D6D-41E7-A277-CFE52077FC63}"/>
          </ac:spMkLst>
        </pc:spChg>
        <pc:spChg chg="mod">
          <ac:chgData name="Siegbert Rudolph" userId="2af4d44886c067cc" providerId="LiveId" clId="{43F84A0F-E8DC-41C2-84A8-B060122DB69E}" dt="2020-08-11T08:39:57.768" v="23" actId="1076"/>
          <ac:spMkLst>
            <pc:docMk/>
            <pc:sldMk cId="1626654176" sldId="659"/>
            <ac:spMk id="3" creationId="{06474F36-84D1-4DD4-B4B2-D00D526DCD44}"/>
          </ac:spMkLst>
        </pc:spChg>
      </pc:sldChg>
      <pc:sldChg chg="delSp modSp mod">
        <pc:chgData name="Siegbert Rudolph" userId="2af4d44886c067cc" providerId="LiveId" clId="{43F84A0F-E8DC-41C2-84A8-B060122DB69E}" dt="2020-08-11T08:39:57.773" v="29" actId="1076"/>
        <pc:sldMkLst>
          <pc:docMk/>
          <pc:sldMk cId="1665988343" sldId="660"/>
        </pc:sldMkLst>
        <pc:spChg chg="del">
          <ac:chgData name="Siegbert Rudolph" userId="2af4d44886c067cc" providerId="LiveId" clId="{43F84A0F-E8DC-41C2-84A8-B060122DB69E}" dt="2020-08-11T08:39:57.769" v="24" actId="478"/>
          <ac:spMkLst>
            <pc:docMk/>
            <pc:sldMk cId="1665988343" sldId="660"/>
            <ac:spMk id="2" creationId="{FD3BA171-1EDF-429A-AA53-B85726956AF8}"/>
          </ac:spMkLst>
        </pc:spChg>
        <pc:spChg chg="mod">
          <ac:chgData name="Siegbert Rudolph" userId="2af4d44886c067cc" providerId="LiveId" clId="{43F84A0F-E8DC-41C2-84A8-B060122DB69E}" dt="2020-08-11T08:39:57.773" v="29" actId="1076"/>
          <ac:spMkLst>
            <pc:docMk/>
            <pc:sldMk cId="1665988343" sldId="660"/>
            <ac:spMk id="3" creationId="{EB58E4E9-76D6-4822-A488-B77A5D4A051C}"/>
          </ac:spMkLst>
        </pc:spChg>
      </pc:sldChg>
      <pc:sldChg chg="delSp modSp mod">
        <pc:chgData name="Siegbert Rudolph" userId="2af4d44886c067cc" providerId="LiveId" clId="{43F84A0F-E8DC-41C2-84A8-B060122DB69E}" dt="2020-08-11T08:39:57.779" v="35" actId="1076"/>
        <pc:sldMkLst>
          <pc:docMk/>
          <pc:sldMk cId="2189345215" sldId="665"/>
        </pc:sldMkLst>
        <pc:spChg chg="del">
          <ac:chgData name="Siegbert Rudolph" userId="2af4d44886c067cc" providerId="LiveId" clId="{43F84A0F-E8DC-41C2-84A8-B060122DB69E}" dt="2020-08-11T08:39:57.774" v="30" actId="478"/>
          <ac:spMkLst>
            <pc:docMk/>
            <pc:sldMk cId="2189345215" sldId="665"/>
            <ac:spMk id="2" creationId="{BA26DD74-BB45-4911-8B56-CB44A1BDDBC4}"/>
          </ac:spMkLst>
        </pc:spChg>
        <pc:spChg chg="mod">
          <ac:chgData name="Siegbert Rudolph" userId="2af4d44886c067cc" providerId="LiveId" clId="{43F84A0F-E8DC-41C2-84A8-B060122DB69E}" dt="2020-08-11T08:39:57.779" v="35" actId="1076"/>
          <ac:spMkLst>
            <pc:docMk/>
            <pc:sldMk cId="2189345215" sldId="665"/>
            <ac:spMk id="3" creationId="{B7C24DD8-FCE6-4708-A3F8-60A0CB4967B0}"/>
          </ac:spMkLst>
        </pc:spChg>
      </pc:sldChg>
      <pc:sldChg chg="delSp modSp mod">
        <pc:chgData name="Siegbert Rudolph" userId="2af4d44886c067cc" providerId="LiveId" clId="{43F84A0F-E8DC-41C2-84A8-B060122DB69E}" dt="2020-08-11T08:39:57.786" v="41" actId="1076"/>
        <pc:sldMkLst>
          <pc:docMk/>
          <pc:sldMk cId="2261862013" sldId="666"/>
        </pc:sldMkLst>
        <pc:spChg chg="del">
          <ac:chgData name="Siegbert Rudolph" userId="2af4d44886c067cc" providerId="LiveId" clId="{43F84A0F-E8DC-41C2-84A8-B060122DB69E}" dt="2020-08-11T08:39:57.780" v="36" actId="478"/>
          <ac:spMkLst>
            <pc:docMk/>
            <pc:sldMk cId="2261862013" sldId="666"/>
            <ac:spMk id="2" creationId="{6DF3BDCA-5A81-41C4-B759-A5B07EE1E254}"/>
          </ac:spMkLst>
        </pc:spChg>
        <pc:spChg chg="mod">
          <ac:chgData name="Siegbert Rudolph" userId="2af4d44886c067cc" providerId="LiveId" clId="{43F84A0F-E8DC-41C2-84A8-B060122DB69E}" dt="2020-08-11T08:39:57.786" v="41" actId="1076"/>
          <ac:spMkLst>
            <pc:docMk/>
            <pc:sldMk cId="2261862013" sldId="666"/>
            <ac:spMk id="3" creationId="{3A900B8E-9C52-4C8C-B031-4D99AA7D3506}"/>
          </ac:spMkLst>
        </pc:spChg>
      </pc:sldChg>
    </pc:docChg>
  </pc:docChgLst>
  <pc:docChgLst>
    <pc:chgData name="Siegbert Rudolph" userId="2af4d44886c067cc" providerId="LiveId" clId="{DCE877C5-D0F3-40B2-AA33-90E7DD27B0CF}"/>
    <pc:docChg chg="custSel modSld">
      <pc:chgData name="Siegbert Rudolph" userId="2af4d44886c067cc" providerId="LiveId" clId="{DCE877C5-D0F3-40B2-AA33-90E7DD27B0CF}" dt="2021-02-07T07:41:51.342" v="143" actId="1076"/>
      <pc:docMkLst>
        <pc:docMk/>
      </pc:docMkLst>
      <pc:sldChg chg="delSp modSp mod">
        <pc:chgData name="Siegbert Rudolph" userId="2af4d44886c067cc" providerId="LiveId" clId="{DCE877C5-D0F3-40B2-AA33-90E7DD27B0CF}" dt="2021-02-07T07:41:51.315" v="101" actId="1076"/>
        <pc:sldMkLst>
          <pc:docMk/>
          <pc:sldMk cId="0" sldId="444"/>
        </pc:sldMkLst>
        <pc:spChg chg="del">
          <ac:chgData name="Siegbert Rudolph" userId="2af4d44886c067cc" providerId="LiveId" clId="{DCE877C5-D0F3-40B2-AA33-90E7DD27B0CF}" dt="2021-01-03T17:16:30.511" v="0" actId="478"/>
          <ac:spMkLst>
            <pc:docMk/>
            <pc:sldMk cId="0" sldId="444"/>
            <ac:spMk id="2" creationId="{A903CB3F-9AB1-4DEB-A467-3DBF2913B65A}"/>
          </ac:spMkLst>
        </pc:spChg>
        <pc:spChg chg="del mod">
          <ac:chgData name="Siegbert Rudolph" userId="2af4d44886c067cc" providerId="LiveId" clId="{DCE877C5-D0F3-40B2-AA33-90E7DD27B0CF}" dt="2021-02-07T07:41:51.312" v="96" actId="478"/>
          <ac:spMkLst>
            <pc:docMk/>
            <pc:sldMk cId="0" sldId="444"/>
            <ac:spMk id="2" creationId="{B6A8A095-D85D-42BB-BA49-D772FFA6480E}"/>
          </ac:spMkLst>
        </pc:spChg>
        <pc:spChg chg="mod">
          <ac:chgData name="Siegbert Rudolph" userId="2af4d44886c067cc" providerId="LiveId" clId="{DCE877C5-D0F3-40B2-AA33-90E7DD27B0CF}" dt="2021-02-07T07:41:51.315" v="101" actId="1076"/>
          <ac:spMkLst>
            <pc:docMk/>
            <pc:sldMk cId="0" sldId="444"/>
            <ac:spMk id="3" creationId="{2CA0789D-4AD0-4C2E-B72A-424C6D968130}"/>
          </ac:spMkLst>
        </pc:spChg>
        <pc:spChg chg="del mod">
          <ac:chgData name="Siegbert Rudolph" userId="2af4d44886c067cc" providerId="LiveId" clId="{DCE877C5-D0F3-40B2-AA33-90E7DD27B0CF}" dt="2021-02-06T18:31:54.320" v="48" actId="478"/>
          <ac:spMkLst>
            <pc:docMk/>
            <pc:sldMk cId="0" sldId="444"/>
            <ac:spMk id="3" creationId="{4702361E-E966-4E7F-912D-6FA04830AAC5}"/>
          </ac:spMkLst>
        </pc:spChg>
      </pc:sldChg>
      <pc:sldChg chg="delSp modSp mod">
        <pc:chgData name="Siegbert Rudolph" userId="2af4d44886c067cc" providerId="LiveId" clId="{DCE877C5-D0F3-40B2-AA33-90E7DD27B0CF}" dt="2021-02-07T07:41:51.342" v="143" actId="1076"/>
        <pc:sldMkLst>
          <pc:docMk/>
          <pc:sldMk cId="1647492060" sldId="607"/>
        </pc:sldMkLst>
        <pc:spChg chg="del mod">
          <ac:chgData name="Siegbert Rudolph" userId="2af4d44886c067cc" providerId="LiveId" clId="{DCE877C5-D0F3-40B2-AA33-90E7DD27B0CF}" dt="2021-02-07T07:41:51.337" v="138" actId="478"/>
          <ac:spMkLst>
            <pc:docMk/>
            <pc:sldMk cId="1647492060" sldId="607"/>
            <ac:spMk id="2" creationId="{075FE6A4-7804-45B0-ADB3-3616E991D2AD}"/>
          </ac:spMkLst>
        </pc:spChg>
        <pc:spChg chg="del">
          <ac:chgData name="Siegbert Rudolph" userId="2af4d44886c067cc" providerId="LiveId" clId="{DCE877C5-D0F3-40B2-AA33-90E7DD27B0CF}" dt="2021-01-03T17:16:30.558" v="42" actId="478"/>
          <ac:spMkLst>
            <pc:docMk/>
            <pc:sldMk cId="1647492060" sldId="607"/>
            <ac:spMk id="2" creationId="{E7EECC96-636B-485D-9562-C51934791E67}"/>
          </ac:spMkLst>
        </pc:spChg>
        <pc:spChg chg="del mod">
          <ac:chgData name="Siegbert Rudolph" userId="2af4d44886c067cc" providerId="LiveId" clId="{DCE877C5-D0F3-40B2-AA33-90E7DD27B0CF}" dt="2021-02-06T18:31:54.358" v="90" actId="478"/>
          <ac:spMkLst>
            <pc:docMk/>
            <pc:sldMk cId="1647492060" sldId="607"/>
            <ac:spMk id="5" creationId="{26EACA59-A3D6-4A66-B507-4857BED4CA4F}"/>
          </ac:spMkLst>
        </pc:spChg>
        <pc:spChg chg="mod">
          <ac:chgData name="Siegbert Rudolph" userId="2af4d44886c067cc" providerId="LiveId" clId="{DCE877C5-D0F3-40B2-AA33-90E7DD27B0CF}" dt="2021-02-07T07:41:51.342" v="143" actId="1076"/>
          <ac:spMkLst>
            <pc:docMk/>
            <pc:sldMk cId="1647492060" sldId="607"/>
            <ac:spMk id="5" creationId="{5B367C53-A3BC-4E82-B55C-B4FD8B1BA010}"/>
          </ac:spMkLst>
        </pc:spChg>
      </pc:sldChg>
      <pc:sldChg chg="delSp modSp mod">
        <pc:chgData name="Siegbert Rudolph" userId="2af4d44886c067cc" providerId="LiveId" clId="{DCE877C5-D0F3-40B2-AA33-90E7DD27B0CF}" dt="2021-02-07T07:41:51.315" v="107" actId="1076"/>
        <pc:sldMkLst>
          <pc:docMk/>
          <pc:sldMk cId="2101185076" sldId="657"/>
        </pc:sldMkLst>
        <pc:spChg chg="del mod">
          <ac:chgData name="Siegbert Rudolph" userId="2af4d44886c067cc" providerId="LiveId" clId="{DCE877C5-D0F3-40B2-AA33-90E7DD27B0CF}" dt="2021-02-07T07:41:51.315" v="102" actId="478"/>
          <ac:spMkLst>
            <pc:docMk/>
            <pc:sldMk cId="2101185076" sldId="657"/>
            <ac:spMk id="2" creationId="{61B3D7FE-9FCF-4302-B510-59DEF8AD78D2}"/>
          </ac:spMkLst>
        </pc:spChg>
        <pc:spChg chg="del">
          <ac:chgData name="Siegbert Rudolph" userId="2af4d44886c067cc" providerId="LiveId" clId="{DCE877C5-D0F3-40B2-AA33-90E7DD27B0CF}" dt="2021-01-03T17:16:30.527" v="6" actId="478"/>
          <ac:spMkLst>
            <pc:docMk/>
            <pc:sldMk cId="2101185076" sldId="657"/>
            <ac:spMk id="2" creationId="{916B6E66-8BAE-4EA4-9BEE-9239272D2A2D}"/>
          </ac:spMkLst>
        </pc:spChg>
        <pc:spChg chg="del mod">
          <ac:chgData name="Siegbert Rudolph" userId="2af4d44886c067cc" providerId="LiveId" clId="{DCE877C5-D0F3-40B2-AA33-90E7DD27B0CF}" dt="2021-02-06T18:31:54.335" v="54" actId="478"/>
          <ac:spMkLst>
            <pc:docMk/>
            <pc:sldMk cId="2101185076" sldId="657"/>
            <ac:spMk id="3" creationId="{C68E4691-7E38-4184-8BBF-B4016C57BC01}"/>
          </ac:spMkLst>
        </pc:spChg>
        <pc:spChg chg="mod">
          <ac:chgData name="Siegbert Rudolph" userId="2af4d44886c067cc" providerId="LiveId" clId="{DCE877C5-D0F3-40B2-AA33-90E7DD27B0CF}" dt="2021-02-07T07:41:51.315" v="107" actId="1076"/>
          <ac:spMkLst>
            <pc:docMk/>
            <pc:sldMk cId="2101185076" sldId="657"/>
            <ac:spMk id="3" creationId="{CED6AA78-2711-4641-BB2A-9D374BEB9C39}"/>
          </ac:spMkLst>
        </pc:spChg>
      </pc:sldChg>
      <pc:sldChg chg="delSp modSp mod">
        <pc:chgData name="Siegbert Rudolph" userId="2af4d44886c067cc" providerId="LiveId" clId="{DCE877C5-D0F3-40B2-AA33-90E7DD27B0CF}" dt="2021-02-07T07:41:51.321" v="113" actId="1076"/>
        <pc:sldMkLst>
          <pc:docMk/>
          <pc:sldMk cId="1989435223" sldId="658"/>
        </pc:sldMkLst>
        <pc:spChg chg="del mod">
          <ac:chgData name="Siegbert Rudolph" userId="2af4d44886c067cc" providerId="LiveId" clId="{DCE877C5-D0F3-40B2-AA33-90E7DD27B0CF}" dt="2021-02-07T07:41:51.315" v="108" actId="478"/>
          <ac:spMkLst>
            <pc:docMk/>
            <pc:sldMk cId="1989435223" sldId="658"/>
            <ac:spMk id="2" creationId="{0B839FEB-79FB-47BD-B0C5-8B18E875E252}"/>
          </ac:spMkLst>
        </pc:spChg>
        <pc:spChg chg="del">
          <ac:chgData name="Siegbert Rudolph" userId="2af4d44886c067cc" providerId="LiveId" clId="{DCE877C5-D0F3-40B2-AA33-90E7DD27B0CF}" dt="2021-01-03T17:16:30.527" v="12" actId="478"/>
          <ac:spMkLst>
            <pc:docMk/>
            <pc:sldMk cId="1989435223" sldId="658"/>
            <ac:spMk id="2" creationId="{9481FC07-72AA-4761-9029-EF5574F1BEDA}"/>
          </ac:spMkLst>
        </pc:spChg>
        <pc:spChg chg="mod">
          <ac:chgData name="Siegbert Rudolph" userId="2af4d44886c067cc" providerId="LiveId" clId="{DCE877C5-D0F3-40B2-AA33-90E7DD27B0CF}" dt="2021-02-07T07:41:51.321" v="113" actId="1076"/>
          <ac:spMkLst>
            <pc:docMk/>
            <pc:sldMk cId="1989435223" sldId="658"/>
            <ac:spMk id="3" creationId="{258B4716-5883-4B7E-8190-9E8762373555}"/>
          </ac:spMkLst>
        </pc:spChg>
        <pc:spChg chg="del mod">
          <ac:chgData name="Siegbert Rudolph" userId="2af4d44886c067cc" providerId="LiveId" clId="{DCE877C5-D0F3-40B2-AA33-90E7DD27B0CF}" dt="2021-02-06T18:31:54.335" v="60" actId="478"/>
          <ac:spMkLst>
            <pc:docMk/>
            <pc:sldMk cId="1989435223" sldId="658"/>
            <ac:spMk id="3" creationId="{BBE67B94-BAB1-4137-89FF-6C617EBEBB52}"/>
          </ac:spMkLst>
        </pc:spChg>
      </pc:sldChg>
      <pc:sldChg chg="delSp modSp mod">
        <pc:chgData name="Siegbert Rudolph" userId="2af4d44886c067cc" providerId="LiveId" clId="{DCE877C5-D0F3-40B2-AA33-90E7DD27B0CF}" dt="2021-02-07T07:41:51.321" v="119" actId="1076"/>
        <pc:sldMkLst>
          <pc:docMk/>
          <pc:sldMk cId="1626654176" sldId="659"/>
        </pc:sldMkLst>
        <pc:spChg chg="del mod">
          <ac:chgData name="Siegbert Rudolph" userId="2af4d44886c067cc" providerId="LiveId" clId="{DCE877C5-D0F3-40B2-AA33-90E7DD27B0CF}" dt="2021-02-07T07:41:51.321" v="114" actId="478"/>
          <ac:spMkLst>
            <pc:docMk/>
            <pc:sldMk cId="1626654176" sldId="659"/>
            <ac:spMk id="2" creationId="{81AE7ABF-02F6-4134-969E-DAE322C0E3E5}"/>
          </ac:spMkLst>
        </pc:spChg>
        <pc:spChg chg="del">
          <ac:chgData name="Siegbert Rudolph" userId="2af4d44886c067cc" providerId="LiveId" clId="{DCE877C5-D0F3-40B2-AA33-90E7DD27B0CF}" dt="2021-01-03T17:16:30.527" v="18" actId="478"/>
          <ac:spMkLst>
            <pc:docMk/>
            <pc:sldMk cId="1626654176" sldId="659"/>
            <ac:spMk id="2" creationId="{8B7FBF8C-D717-46BB-8923-71E9259819E9}"/>
          </ac:spMkLst>
        </pc:spChg>
        <pc:spChg chg="del mod">
          <ac:chgData name="Siegbert Rudolph" userId="2af4d44886c067cc" providerId="LiveId" clId="{DCE877C5-D0F3-40B2-AA33-90E7DD27B0CF}" dt="2021-02-06T18:31:54.335" v="66" actId="478"/>
          <ac:spMkLst>
            <pc:docMk/>
            <pc:sldMk cId="1626654176" sldId="659"/>
            <ac:spMk id="3" creationId="{3746B67F-ED31-4758-9FE1-D03B20923272}"/>
          </ac:spMkLst>
        </pc:spChg>
        <pc:spChg chg="mod">
          <ac:chgData name="Siegbert Rudolph" userId="2af4d44886c067cc" providerId="LiveId" clId="{DCE877C5-D0F3-40B2-AA33-90E7DD27B0CF}" dt="2021-02-07T07:41:51.321" v="119" actId="1076"/>
          <ac:spMkLst>
            <pc:docMk/>
            <pc:sldMk cId="1626654176" sldId="659"/>
            <ac:spMk id="3" creationId="{FE23D046-D21F-4BCE-A155-23CD7770D2B4}"/>
          </ac:spMkLst>
        </pc:spChg>
      </pc:sldChg>
      <pc:sldChg chg="delSp modSp mod">
        <pc:chgData name="Siegbert Rudolph" userId="2af4d44886c067cc" providerId="LiveId" clId="{DCE877C5-D0F3-40B2-AA33-90E7DD27B0CF}" dt="2021-02-07T07:41:51.332" v="125" actId="1076"/>
        <pc:sldMkLst>
          <pc:docMk/>
          <pc:sldMk cId="1665988343" sldId="660"/>
        </pc:sldMkLst>
        <pc:spChg chg="del">
          <ac:chgData name="Siegbert Rudolph" userId="2af4d44886c067cc" providerId="LiveId" clId="{DCE877C5-D0F3-40B2-AA33-90E7DD27B0CF}" dt="2021-01-03T17:16:30.542" v="24" actId="478"/>
          <ac:spMkLst>
            <pc:docMk/>
            <pc:sldMk cId="1665988343" sldId="660"/>
            <ac:spMk id="2" creationId="{6B7CDF13-D038-4382-9AFD-5B9FDBD11C80}"/>
          </ac:spMkLst>
        </pc:spChg>
        <pc:spChg chg="del mod">
          <ac:chgData name="Siegbert Rudolph" userId="2af4d44886c067cc" providerId="LiveId" clId="{DCE877C5-D0F3-40B2-AA33-90E7DD27B0CF}" dt="2021-02-07T07:41:51.321" v="120" actId="478"/>
          <ac:spMkLst>
            <pc:docMk/>
            <pc:sldMk cId="1665988343" sldId="660"/>
            <ac:spMk id="2" creationId="{BE9A35B0-A837-463E-8C7E-A6F67569CD16}"/>
          </ac:spMkLst>
        </pc:spChg>
        <pc:spChg chg="del mod">
          <ac:chgData name="Siegbert Rudolph" userId="2af4d44886c067cc" providerId="LiveId" clId="{DCE877C5-D0F3-40B2-AA33-90E7DD27B0CF}" dt="2021-02-06T18:31:54.335" v="72" actId="478"/>
          <ac:spMkLst>
            <pc:docMk/>
            <pc:sldMk cId="1665988343" sldId="660"/>
            <ac:spMk id="3" creationId="{6CF0F632-13FE-4B6C-8819-22FDD4100378}"/>
          </ac:spMkLst>
        </pc:spChg>
        <pc:spChg chg="mod">
          <ac:chgData name="Siegbert Rudolph" userId="2af4d44886c067cc" providerId="LiveId" clId="{DCE877C5-D0F3-40B2-AA33-90E7DD27B0CF}" dt="2021-02-07T07:41:51.332" v="125" actId="1076"/>
          <ac:spMkLst>
            <pc:docMk/>
            <pc:sldMk cId="1665988343" sldId="660"/>
            <ac:spMk id="3" creationId="{C0B55A7D-263B-4D9F-8E0D-F77617D605B3}"/>
          </ac:spMkLst>
        </pc:spChg>
      </pc:sldChg>
      <pc:sldChg chg="delSp modSp mod">
        <pc:chgData name="Siegbert Rudolph" userId="2af4d44886c067cc" providerId="LiveId" clId="{DCE877C5-D0F3-40B2-AA33-90E7DD27B0CF}" dt="2021-02-07T07:41:51.332" v="131" actId="1076"/>
        <pc:sldMkLst>
          <pc:docMk/>
          <pc:sldMk cId="2189345215" sldId="665"/>
        </pc:sldMkLst>
        <pc:spChg chg="del">
          <ac:chgData name="Siegbert Rudolph" userId="2af4d44886c067cc" providerId="LiveId" clId="{DCE877C5-D0F3-40B2-AA33-90E7DD27B0CF}" dt="2021-01-03T17:16:30.542" v="30" actId="478"/>
          <ac:spMkLst>
            <pc:docMk/>
            <pc:sldMk cId="2189345215" sldId="665"/>
            <ac:spMk id="2" creationId="{0DE9E256-A438-47A1-B154-865AAE53B851}"/>
          </ac:spMkLst>
        </pc:spChg>
        <pc:spChg chg="del mod">
          <ac:chgData name="Siegbert Rudolph" userId="2af4d44886c067cc" providerId="LiveId" clId="{DCE877C5-D0F3-40B2-AA33-90E7DD27B0CF}" dt="2021-02-07T07:41:51.332" v="126" actId="478"/>
          <ac:spMkLst>
            <pc:docMk/>
            <pc:sldMk cId="2189345215" sldId="665"/>
            <ac:spMk id="2" creationId="{53D71517-EB2D-40D1-B597-EAEB2A90A33C}"/>
          </ac:spMkLst>
        </pc:spChg>
        <pc:spChg chg="mod">
          <ac:chgData name="Siegbert Rudolph" userId="2af4d44886c067cc" providerId="LiveId" clId="{DCE877C5-D0F3-40B2-AA33-90E7DD27B0CF}" dt="2021-02-07T07:41:51.332" v="131" actId="1076"/>
          <ac:spMkLst>
            <pc:docMk/>
            <pc:sldMk cId="2189345215" sldId="665"/>
            <ac:spMk id="3" creationId="{8B265508-1C6A-4E42-A425-427C54010B59}"/>
          </ac:spMkLst>
        </pc:spChg>
        <pc:spChg chg="del mod">
          <ac:chgData name="Siegbert Rudolph" userId="2af4d44886c067cc" providerId="LiveId" clId="{DCE877C5-D0F3-40B2-AA33-90E7DD27B0CF}" dt="2021-02-06T18:31:54.351" v="78" actId="478"/>
          <ac:spMkLst>
            <pc:docMk/>
            <pc:sldMk cId="2189345215" sldId="665"/>
            <ac:spMk id="3" creationId="{CFD4655A-24AD-418C-B132-16F5481F68F7}"/>
          </ac:spMkLst>
        </pc:spChg>
      </pc:sldChg>
      <pc:sldChg chg="delSp modSp mod">
        <pc:chgData name="Siegbert Rudolph" userId="2af4d44886c067cc" providerId="LiveId" clId="{DCE877C5-D0F3-40B2-AA33-90E7DD27B0CF}" dt="2021-02-07T07:41:51.337" v="137" actId="1076"/>
        <pc:sldMkLst>
          <pc:docMk/>
          <pc:sldMk cId="2261862013" sldId="666"/>
        </pc:sldMkLst>
        <pc:spChg chg="del">
          <ac:chgData name="Siegbert Rudolph" userId="2af4d44886c067cc" providerId="LiveId" clId="{DCE877C5-D0F3-40B2-AA33-90E7DD27B0CF}" dt="2021-01-03T17:16:30.558" v="36" actId="478"/>
          <ac:spMkLst>
            <pc:docMk/>
            <pc:sldMk cId="2261862013" sldId="666"/>
            <ac:spMk id="2" creationId="{9535E0B5-24C8-46E7-ADB9-9B3AD91C921D}"/>
          </ac:spMkLst>
        </pc:spChg>
        <pc:spChg chg="del mod">
          <ac:chgData name="Siegbert Rudolph" userId="2af4d44886c067cc" providerId="LiveId" clId="{DCE877C5-D0F3-40B2-AA33-90E7DD27B0CF}" dt="2021-02-07T07:41:51.337" v="132" actId="478"/>
          <ac:spMkLst>
            <pc:docMk/>
            <pc:sldMk cId="2261862013" sldId="666"/>
            <ac:spMk id="2" creationId="{E059D0E8-DD80-40FA-A152-917C9BDA2EEC}"/>
          </ac:spMkLst>
        </pc:spChg>
        <pc:spChg chg="mod">
          <ac:chgData name="Siegbert Rudolph" userId="2af4d44886c067cc" providerId="LiveId" clId="{DCE877C5-D0F3-40B2-AA33-90E7DD27B0CF}" dt="2021-02-07T07:41:51.337" v="137" actId="1076"/>
          <ac:spMkLst>
            <pc:docMk/>
            <pc:sldMk cId="2261862013" sldId="666"/>
            <ac:spMk id="3" creationId="{2BBCB126-7EB0-446C-B244-8C885AB651C0}"/>
          </ac:spMkLst>
        </pc:spChg>
        <pc:spChg chg="del mod">
          <ac:chgData name="Siegbert Rudolph" userId="2af4d44886c067cc" providerId="LiveId" clId="{DCE877C5-D0F3-40B2-AA33-90E7DD27B0CF}" dt="2021-02-06T18:31:54.351" v="84" actId="478"/>
          <ac:spMkLst>
            <pc:docMk/>
            <pc:sldMk cId="2261862013" sldId="666"/>
            <ac:spMk id="3" creationId="{50EB6DEC-F905-4C94-B5A7-6C14A82C9153}"/>
          </ac:spMkLst>
        </pc:spChg>
      </pc:sldChg>
    </pc:docChg>
  </pc:docChgLst>
  <pc:docChgLst>
    <pc:chgData name="Siegbert Rudolph" userId="2af4d44886c067cc" providerId="LiveId" clId="{5BDAF0FD-C404-434B-9ACF-0B421CF31A8F}"/>
    <pc:docChg chg="custSel modSld">
      <pc:chgData name="Siegbert Rudolph" userId="2af4d44886c067cc" providerId="LiveId" clId="{5BDAF0FD-C404-434B-9ACF-0B421CF31A8F}" dt="2022-07-08T13:28:46.983" v="70" actId="20577"/>
      <pc:docMkLst>
        <pc:docMk/>
      </pc:docMkLst>
      <pc:sldChg chg="delSp modSp mod delAnim">
        <pc:chgData name="Siegbert Rudolph" userId="2af4d44886c067cc" providerId="LiveId" clId="{5BDAF0FD-C404-434B-9ACF-0B421CF31A8F}" dt="2022-07-08T13:27:42.425" v="10" actId="20577"/>
        <pc:sldMkLst>
          <pc:docMk/>
          <pc:sldMk cId="2101185076" sldId="657"/>
        </pc:sldMkLst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1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2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2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2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2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2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2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2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2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2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2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3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3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3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3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3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3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3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3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3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3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4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4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4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4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4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4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4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4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4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4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5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5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5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5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5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5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59" creationId="{AD6EF032-1FD8-4081-9711-2E4206181542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61" creationId="{59E50D5A-6C92-4F7C-ADC6-641DF4FB49CB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62" creationId="{3DD05EA4-7040-41C8-BBEF-EFD7F5CC3BF0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63" creationId="{23153201-6657-4283-8226-8FDCCB6EE92D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64" creationId="{F29E1AC2-1B1B-41B4-A99B-BBD4934B4733}"/>
          </ac:spMkLst>
        </pc:spChg>
        <pc:spChg chg="del">
          <ac:chgData name="Siegbert Rudolph" userId="2af4d44886c067cc" providerId="LiveId" clId="{5BDAF0FD-C404-434B-9ACF-0B421CF31A8F}" dt="2022-07-08T13:27:37.567" v="0" actId="478"/>
          <ac:spMkLst>
            <pc:docMk/>
            <pc:sldMk cId="2101185076" sldId="657"/>
            <ac:spMk id="65" creationId="{32083C56-CEA2-4021-A0B8-91B12353EB04}"/>
          </ac:spMkLst>
        </pc:spChg>
        <pc:spChg chg="mod">
          <ac:chgData name="Siegbert Rudolph" userId="2af4d44886c067cc" providerId="LiveId" clId="{5BDAF0FD-C404-434B-9ACF-0B421CF31A8F}" dt="2022-07-08T13:27:42.425" v="10" actId="20577"/>
          <ac:spMkLst>
            <pc:docMk/>
            <pc:sldMk cId="2101185076" sldId="657"/>
            <ac:spMk id="20482" creationId="{00000000-0000-0000-0000-000000000000}"/>
          </ac:spMkLst>
        </pc:spChg>
      </pc:sldChg>
      <pc:sldChg chg="delSp modSp mod delAnim">
        <pc:chgData name="Siegbert Rudolph" userId="2af4d44886c067cc" providerId="LiveId" clId="{5BDAF0FD-C404-434B-9ACF-0B421CF31A8F}" dt="2022-07-08T13:27:59.862" v="22" actId="20577"/>
        <pc:sldMkLst>
          <pc:docMk/>
          <pc:sldMk cId="1989435223" sldId="658"/>
        </pc:sldMkLst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1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2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2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2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2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2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2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2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2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2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2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3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3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3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3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3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3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3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3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3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3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4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4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4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4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4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4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4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4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4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4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5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5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5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54" creationId="{9FA88B75-E9F1-453C-8E55-5A0906C09D86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55" creationId="{E8FEF9A7-6DE9-4E1B-A195-B5E374B391B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56" creationId="{2EAB200E-31D4-4523-91C2-22CFE6FFBC48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57" creationId="{DC14E560-D1C6-4CB4-90B6-1F82FC25C488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58" creationId="{D897866A-E1E9-4BC3-8E11-50D968FCC010}"/>
          </ac:spMkLst>
        </pc:spChg>
        <pc:spChg chg="del">
          <ac:chgData name="Siegbert Rudolph" userId="2af4d44886c067cc" providerId="LiveId" clId="{5BDAF0FD-C404-434B-9ACF-0B421CF31A8F}" dt="2022-07-08T13:27:54.563" v="11" actId="478"/>
          <ac:spMkLst>
            <pc:docMk/>
            <pc:sldMk cId="1989435223" sldId="658"/>
            <ac:spMk id="59" creationId="{8ADEBBD6-6BA2-493B-819E-E79057517C40}"/>
          </ac:spMkLst>
        </pc:spChg>
        <pc:spChg chg="mod">
          <ac:chgData name="Siegbert Rudolph" userId="2af4d44886c067cc" providerId="LiveId" clId="{5BDAF0FD-C404-434B-9ACF-0B421CF31A8F}" dt="2022-07-08T13:27:59.862" v="22" actId="20577"/>
          <ac:spMkLst>
            <pc:docMk/>
            <pc:sldMk cId="1989435223" sldId="658"/>
            <ac:spMk id="60" creationId="{052FAB2D-9D4B-4871-ABAE-DB590F3046EE}"/>
          </ac:spMkLst>
        </pc:spChg>
      </pc:sldChg>
      <pc:sldChg chg="delSp modSp mod delAnim">
        <pc:chgData name="Siegbert Rudolph" userId="2af4d44886c067cc" providerId="LiveId" clId="{5BDAF0FD-C404-434B-9ACF-0B421CF31A8F}" dt="2022-07-08T13:28:11.158" v="34" actId="20577"/>
        <pc:sldMkLst>
          <pc:docMk/>
          <pc:sldMk cId="1626654176" sldId="659"/>
        </pc:sldMkLst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1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2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2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2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2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2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2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2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2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2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2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3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3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3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3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3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3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3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3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3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3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4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4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4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4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4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4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4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4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4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4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5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5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5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5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5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56" creationId="{3BEB3E02-BDC5-40A7-8A08-25E02CD961ED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57" creationId="{952ED67A-B572-4877-9372-FABCBD217FF6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58" creationId="{B7096294-FED2-4276-B6AD-CC5B0C375C3F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59" creationId="{994E04F0-EA40-4152-8BF6-3C49FF65E6CC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60" creationId="{E520603F-6DE4-46B0-8343-ADF258738B2E}"/>
          </ac:spMkLst>
        </pc:spChg>
        <pc:spChg chg="del">
          <ac:chgData name="Siegbert Rudolph" userId="2af4d44886c067cc" providerId="LiveId" clId="{5BDAF0FD-C404-434B-9ACF-0B421CF31A8F}" dt="2022-07-08T13:28:05.861" v="23" actId="478"/>
          <ac:spMkLst>
            <pc:docMk/>
            <pc:sldMk cId="1626654176" sldId="659"/>
            <ac:spMk id="61" creationId="{7DE64E12-ABF7-4E6E-BF45-CD42B2D43439}"/>
          </ac:spMkLst>
        </pc:spChg>
        <pc:spChg chg="mod">
          <ac:chgData name="Siegbert Rudolph" userId="2af4d44886c067cc" providerId="LiveId" clId="{5BDAF0FD-C404-434B-9ACF-0B421CF31A8F}" dt="2022-07-08T13:28:11.158" v="34" actId="20577"/>
          <ac:spMkLst>
            <pc:docMk/>
            <pc:sldMk cId="1626654176" sldId="659"/>
            <ac:spMk id="62" creationId="{A0A3F23F-5EC6-4CB1-A224-17062C91CB0D}"/>
          </ac:spMkLst>
        </pc:spChg>
      </pc:sldChg>
      <pc:sldChg chg="delSp modSp mod delAnim">
        <pc:chgData name="Siegbert Rudolph" userId="2af4d44886c067cc" providerId="LiveId" clId="{5BDAF0FD-C404-434B-9ACF-0B421CF31A8F}" dt="2022-07-08T13:28:23.236" v="47" actId="20577"/>
        <pc:sldMkLst>
          <pc:docMk/>
          <pc:sldMk cId="1665988343" sldId="660"/>
        </pc:sldMkLst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1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2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2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2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2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2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2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2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2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2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2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3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3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3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3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3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3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3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3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3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3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4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4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4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4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4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4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4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4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4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4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5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5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5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54" creationId="{7CAD6EB4-4DD7-43CA-92A5-341C78B459A9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55" creationId="{D60E90C0-2F1A-4D08-B4FA-7E594187A4EE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56" creationId="{357A4DB0-36DF-41FE-9332-B3ADE8EF21AE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57" creationId="{C5A00EE2-8802-4812-947B-735C987D33BE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58" creationId="{948423A3-3105-4455-9279-D64684185B1E}"/>
          </ac:spMkLst>
        </pc:spChg>
        <pc:spChg chg="del">
          <ac:chgData name="Siegbert Rudolph" userId="2af4d44886c067cc" providerId="LiveId" clId="{5BDAF0FD-C404-434B-9ACF-0B421CF31A8F}" dt="2022-07-08T13:28:17.501" v="35" actId="478"/>
          <ac:spMkLst>
            <pc:docMk/>
            <pc:sldMk cId="1665988343" sldId="660"/>
            <ac:spMk id="59" creationId="{B4ABDBBB-3815-4C5B-9B85-426FA82797D1}"/>
          </ac:spMkLst>
        </pc:spChg>
        <pc:spChg chg="mod">
          <ac:chgData name="Siegbert Rudolph" userId="2af4d44886c067cc" providerId="LiveId" clId="{5BDAF0FD-C404-434B-9ACF-0B421CF31A8F}" dt="2022-07-08T13:28:23.236" v="47" actId="20577"/>
          <ac:spMkLst>
            <pc:docMk/>
            <pc:sldMk cId="1665988343" sldId="660"/>
            <ac:spMk id="60" creationId="{50566BCA-F7CF-4DE8-B0BE-586ABC2347AC}"/>
          </ac:spMkLst>
        </pc:spChg>
      </pc:sldChg>
      <pc:sldChg chg="delSp modSp mod delAnim">
        <pc:chgData name="Siegbert Rudolph" userId="2af4d44886c067cc" providerId="LiveId" clId="{5BDAF0FD-C404-434B-9ACF-0B421CF31A8F}" dt="2022-07-08T13:28:34.860" v="58" actId="20577"/>
        <pc:sldMkLst>
          <pc:docMk/>
          <pc:sldMk cId="2189345215" sldId="665"/>
        </pc:sldMkLst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1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2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2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2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2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2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2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2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2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2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2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3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3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3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3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3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3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3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3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3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3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4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4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4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4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4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4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4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4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4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4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5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5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5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54" creationId="{B6EFBE23-A5BA-4EC5-A161-3854269C749F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55" creationId="{77EA8461-AA01-4E07-9F64-B8F82C5CBF0F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56" creationId="{9CF64A69-46EC-42E9-AFA7-7E0151BE66D9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57" creationId="{39F9E90E-6966-466B-9ECA-10E248789D3F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58" creationId="{C98EDD43-5949-4D92-987D-EE3788E6DB90}"/>
          </ac:spMkLst>
        </pc:spChg>
        <pc:spChg chg="del">
          <ac:chgData name="Siegbert Rudolph" userId="2af4d44886c067cc" providerId="LiveId" clId="{5BDAF0FD-C404-434B-9ACF-0B421CF31A8F}" dt="2022-07-08T13:28:28.969" v="48" actId="478"/>
          <ac:spMkLst>
            <pc:docMk/>
            <pc:sldMk cId="2189345215" sldId="665"/>
            <ac:spMk id="59" creationId="{9C8F3676-7D39-4FD8-A674-60481DB5FA2D}"/>
          </ac:spMkLst>
        </pc:spChg>
        <pc:spChg chg="mod">
          <ac:chgData name="Siegbert Rudolph" userId="2af4d44886c067cc" providerId="LiveId" clId="{5BDAF0FD-C404-434B-9ACF-0B421CF31A8F}" dt="2022-07-08T13:28:34.860" v="58" actId="20577"/>
          <ac:spMkLst>
            <pc:docMk/>
            <pc:sldMk cId="2189345215" sldId="665"/>
            <ac:spMk id="60" creationId="{9A6183C3-25AC-474F-BE2F-C131F3D37BAF}"/>
          </ac:spMkLst>
        </pc:spChg>
      </pc:sldChg>
      <pc:sldChg chg="delSp modSp mod delAnim">
        <pc:chgData name="Siegbert Rudolph" userId="2af4d44886c067cc" providerId="LiveId" clId="{5BDAF0FD-C404-434B-9ACF-0B421CF31A8F}" dt="2022-07-08T13:28:46.983" v="70" actId="20577"/>
        <pc:sldMkLst>
          <pc:docMk/>
          <pc:sldMk cId="2261862013" sldId="666"/>
        </pc:sldMkLst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1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2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2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2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2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2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2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2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2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2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2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3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3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3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3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3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3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3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3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3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3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4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4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4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43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44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45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46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47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48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49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50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51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52" creationId="{00000000-0000-0000-0000-000000000000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54" creationId="{475DEEC8-9C01-4022-B445-57CE3D22743A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55" creationId="{3E332392-D6FD-4CDB-A648-C6550FB50C67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56" creationId="{6783BC00-6238-4F76-8342-ACC148A0863A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57" creationId="{78A846C1-D40A-4DC0-ACD6-262E4EF52B3F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58" creationId="{753FC376-857A-47F1-A72E-0B12E9201477}"/>
          </ac:spMkLst>
        </pc:spChg>
        <pc:spChg chg="del">
          <ac:chgData name="Siegbert Rudolph" userId="2af4d44886c067cc" providerId="LiveId" clId="{5BDAF0FD-C404-434B-9ACF-0B421CF31A8F}" dt="2022-07-08T13:28:41.077" v="59" actId="478"/>
          <ac:spMkLst>
            <pc:docMk/>
            <pc:sldMk cId="2261862013" sldId="666"/>
            <ac:spMk id="59" creationId="{4D325545-5170-49C4-9C03-2A990955C5A5}"/>
          </ac:spMkLst>
        </pc:spChg>
        <pc:spChg chg="mod">
          <ac:chgData name="Siegbert Rudolph" userId="2af4d44886c067cc" providerId="LiveId" clId="{5BDAF0FD-C404-434B-9ACF-0B421CF31A8F}" dt="2022-07-08T13:28:46.983" v="70" actId="20577"/>
          <ac:spMkLst>
            <pc:docMk/>
            <pc:sldMk cId="2261862013" sldId="666"/>
            <ac:spMk id="60" creationId="{61245E03-C2E3-4183-8295-AB84619E8E7C}"/>
          </ac:spMkLst>
        </pc:spChg>
      </pc:sldChg>
    </pc:docChg>
  </pc:docChgLst>
  <pc:docChgLst>
    <pc:chgData name="Siegbert Rudolph" userId="2af4d44886c067cc" providerId="LiveId" clId="{4CD8125D-9F12-49EA-8F85-EC5ED001BB96}"/>
    <pc:docChg chg="custSel modSld">
      <pc:chgData name="Siegbert Rudolph" userId="2af4d44886c067cc" providerId="LiveId" clId="{4CD8125D-9F12-49EA-8F85-EC5ED001BB96}" dt="2023-04-24T19:56:23.754" v="54" actId="1076"/>
      <pc:docMkLst>
        <pc:docMk/>
      </pc:docMkLst>
      <pc:sldChg chg="delSp modSp mod">
        <pc:chgData name="Siegbert Rudolph" userId="2af4d44886c067cc" providerId="LiveId" clId="{4CD8125D-9F12-49EA-8F85-EC5ED001BB96}" dt="2023-04-24T19:56:23.723" v="12" actId="1076"/>
        <pc:sldMkLst>
          <pc:docMk/>
          <pc:sldMk cId="0" sldId="444"/>
        </pc:sldMkLst>
        <pc:spChg chg="mod">
          <ac:chgData name="Siegbert Rudolph" userId="2af4d44886c067cc" providerId="LiveId" clId="{4CD8125D-9F12-49EA-8F85-EC5ED001BB96}" dt="2023-04-24T19:56:23.723" v="12" actId="1076"/>
          <ac:spMkLst>
            <pc:docMk/>
            <pc:sldMk cId="0" sldId="444"/>
            <ac:spMk id="2" creationId="{4554EB3D-C8D8-1507-4A03-C0DF0C479FB4}"/>
          </ac:spMkLst>
        </pc:spChg>
        <pc:spChg chg="del">
          <ac:chgData name="Siegbert Rudolph" userId="2af4d44886c067cc" providerId="LiveId" clId="{4CD8125D-9F12-49EA-8F85-EC5ED001BB96}" dt="2023-04-24T19:56:23.723" v="7" actId="478"/>
          <ac:spMkLst>
            <pc:docMk/>
            <pc:sldMk cId="0" sldId="444"/>
            <ac:spMk id="3" creationId="{B40C1A50-7E90-C72D-7159-13CE03AC248F}"/>
          </ac:spMkLst>
        </pc:spChg>
      </pc:sldChg>
      <pc:sldChg chg="delSp modSp mod">
        <pc:chgData name="Siegbert Rudolph" userId="2af4d44886c067cc" providerId="LiveId" clId="{4CD8125D-9F12-49EA-8F85-EC5ED001BB96}" dt="2023-04-24T19:56:23.754" v="54" actId="1076"/>
        <pc:sldMkLst>
          <pc:docMk/>
          <pc:sldMk cId="1647492060" sldId="607"/>
        </pc:sldMkLst>
        <pc:spChg chg="mod">
          <ac:chgData name="Siegbert Rudolph" userId="2af4d44886c067cc" providerId="LiveId" clId="{4CD8125D-9F12-49EA-8F85-EC5ED001BB96}" dt="2023-04-24T19:56:23.754" v="54" actId="1076"/>
          <ac:spMkLst>
            <pc:docMk/>
            <pc:sldMk cId="1647492060" sldId="607"/>
            <ac:spMk id="2" creationId="{7C265E92-76F3-A070-73B2-19D503FB513A}"/>
          </ac:spMkLst>
        </pc:spChg>
        <pc:spChg chg="del">
          <ac:chgData name="Siegbert Rudolph" userId="2af4d44886c067cc" providerId="LiveId" clId="{4CD8125D-9F12-49EA-8F85-EC5ED001BB96}" dt="2023-04-24T19:56:23.738" v="49" actId="478"/>
          <ac:spMkLst>
            <pc:docMk/>
            <pc:sldMk cId="1647492060" sldId="607"/>
            <ac:spMk id="5" creationId="{4739AB09-F943-7FD0-F43C-29EB55128032}"/>
          </ac:spMkLst>
        </pc:spChg>
      </pc:sldChg>
      <pc:sldChg chg="delSp modSp mod">
        <pc:chgData name="Siegbert Rudolph" userId="2af4d44886c067cc" providerId="LiveId" clId="{4CD8125D-9F12-49EA-8F85-EC5ED001BB96}" dt="2023-04-24T19:56:23.723" v="18" actId="1076"/>
        <pc:sldMkLst>
          <pc:docMk/>
          <pc:sldMk cId="2101185076" sldId="657"/>
        </pc:sldMkLst>
        <pc:spChg chg="mod">
          <ac:chgData name="Siegbert Rudolph" userId="2af4d44886c067cc" providerId="LiveId" clId="{4CD8125D-9F12-49EA-8F85-EC5ED001BB96}" dt="2023-04-24T19:56:23.723" v="18" actId="1076"/>
          <ac:spMkLst>
            <pc:docMk/>
            <pc:sldMk cId="2101185076" sldId="657"/>
            <ac:spMk id="2" creationId="{4833357D-AEE0-AE86-09B5-6906376F2D29}"/>
          </ac:spMkLst>
        </pc:spChg>
        <pc:spChg chg="del">
          <ac:chgData name="Siegbert Rudolph" userId="2af4d44886c067cc" providerId="LiveId" clId="{4CD8125D-9F12-49EA-8F85-EC5ED001BB96}" dt="2023-04-24T19:56:23.723" v="13" actId="478"/>
          <ac:spMkLst>
            <pc:docMk/>
            <pc:sldMk cId="2101185076" sldId="657"/>
            <ac:spMk id="3" creationId="{7A45AA93-09A4-E28D-D640-85E4258B5C1B}"/>
          </ac:spMkLst>
        </pc:spChg>
        <pc:spChg chg="mod">
          <ac:chgData name="Siegbert Rudolph" userId="2af4d44886c067cc" providerId="LiveId" clId="{4CD8125D-9F12-49EA-8F85-EC5ED001BB96}" dt="2023-04-20T11:32:43.511" v="0" actId="403"/>
          <ac:spMkLst>
            <pc:docMk/>
            <pc:sldMk cId="2101185076" sldId="657"/>
            <ac:spMk id="11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2:43.511" v="0" actId="403"/>
          <ac:spMkLst>
            <pc:docMk/>
            <pc:sldMk cId="2101185076" sldId="657"/>
            <ac:spMk id="13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2:43.511" v="0" actId="403"/>
          <ac:spMkLst>
            <pc:docMk/>
            <pc:sldMk cId="2101185076" sldId="657"/>
            <ac:spMk id="15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2:43.511" v="0" actId="403"/>
          <ac:spMkLst>
            <pc:docMk/>
            <pc:sldMk cId="2101185076" sldId="657"/>
            <ac:spMk id="17" creationId="{00000000-0000-0000-0000-000000000000}"/>
          </ac:spMkLst>
        </pc:spChg>
      </pc:sldChg>
      <pc:sldChg chg="delSp modSp mod">
        <pc:chgData name="Siegbert Rudolph" userId="2af4d44886c067cc" providerId="LiveId" clId="{4CD8125D-9F12-49EA-8F85-EC5ED001BB96}" dt="2023-04-24T19:56:23.723" v="24" actId="1076"/>
        <pc:sldMkLst>
          <pc:docMk/>
          <pc:sldMk cId="1989435223" sldId="658"/>
        </pc:sldMkLst>
        <pc:spChg chg="mod">
          <ac:chgData name="Siegbert Rudolph" userId="2af4d44886c067cc" providerId="LiveId" clId="{4CD8125D-9F12-49EA-8F85-EC5ED001BB96}" dt="2023-04-24T19:56:23.723" v="24" actId="1076"/>
          <ac:spMkLst>
            <pc:docMk/>
            <pc:sldMk cId="1989435223" sldId="658"/>
            <ac:spMk id="2" creationId="{E428AA52-73CA-D6AD-6F9B-891F39B266A3}"/>
          </ac:spMkLst>
        </pc:spChg>
        <pc:spChg chg="del">
          <ac:chgData name="Siegbert Rudolph" userId="2af4d44886c067cc" providerId="LiveId" clId="{4CD8125D-9F12-49EA-8F85-EC5ED001BB96}" dt="2023-04-24T19:56:23.723" v="19" actId="478"/>
          <ac:spMkLst>
            <pc:docMk/>
            <pc:sldMk cId="1989435223" sldId="658"/>
            <ac:spMk id="3" creationId="{7493C7C2-69E2-A838-1656-3394468266B0}"/>
          </ac:spMkLst>
        </pc:spChg>
        <pc:spChg chg="mod">
          <ac:chgData name="Siegbert Rudolph" userId="2af4d44886c067cc" providerId="LiveId" clId="{4CD8125D-9F12-49EA-8F85-EC5ED001BB96}" dt="2023-04-20T11:32:48.873" v="1" actId="403"/>
          <ac:spMkLst>
            <pc:docMk/>
            <pc:sldMk cId="1989435223" sldId="658"/>
            <ac:spMk id="11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2:48.873" v="1" actId="403"/>
          <ac:spMkLst>
            <pc:docMk/>
            <pc:sldMk cId="1989435223" sldId="658"/>
            <ac:spMk id="13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2:48.873" v="1" actId="403"/>
          <ac:spMkLst>
            <pc:docMk/>
            <pc:sldMk cId="1989435223" sldId="658"/>
            <ac:spMk id="15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2:48.873" v="1" actId="403"/>
          <ac:spMkLst>
            <pc:docMk/>
            <pc:sldMk cId="1989435223" sldId="658"/>
            <ac:spMk id="17" creationId="{00000000-0000-0000-0000-000000000000}"/>
          </ac:spMkLst>
        </pc:spChg>
      </pc:sldChg>
      <pc:sldChg chg="delSp modSp mod">
        <pc:chgData name="Siegbert Rudolph" userId="2af4d44886c067cc" providerId="LiveId" clId="{4CD8125D-9F12-49EA-8F85-EC5ED001BB96}" dt="2023-04-24T19:56:23.738" v="30" actId="1076"/>
        <pc:sldMkLst>
          <pc:docMk/>
          <pc:sldMk cId="1626654176" sldId="659"/>
        </pc:sldMkLst>
        <pc:spChg chg="mod">
          <ac:chgData name="Siegbert Rudolph" userId="2af4d44886c067cc" providerId="LiveId" clId="{4CD8125D-9F12-49EA-8F85-EC5ED001BB96}" dt="2023-04-24T19:56:23.738" v="30" actId="1076"/>
          <ac:spMkLst>
            <pc:docMk/>
            <pc:sldMk cId="1626654176" sldId="659"/>
            <ac:spMk id="2" creationId="{887BEC14-11D4-8A85-5FD6-35F3A5886C45}"/>
          </ac:spMkLst>
        </pc:spChg>
        <pc:spChg chg="del">
          <ac:chgData name="Siegbert Rudolph" userId="2af4d44886c067cc" providerId="LiveId" clId="{4CD8125D-9F12-49EA-8F85-EC5ED001BB96}" dt="2023-04-24T19:56:23.723" v="25" actId="478"/>
          <ac:spMkLst>
            <pc:docMk/>
            <pc:sldMk cId="1626654176" sldId="659"/>
            <ac:spMk id="3" creationId="{8B9781CA-F836-4198-5C00-FF19F385C699}"/>
          </ac:spMkLst>
        </pc:spChg>
        <pc:spChg chg="mod">
          <ac:chgData name="Siegbert Rudolph" userId="2af4d44886c067cc" providerId="LiveId" clId="{4CD8125D-9F12-49EA-8F85-EC5ED001BB96}" dt="2023-04-20T11:33:17.063" v="5" actId="403"/>
          <ac:spMkLst>
            <pc:docMk/>
            <pc:sldMk cId="1626654176" sldId="659"/>
            <ac:spMk id="11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17.063" v="5" actId="403"/>
          <ac:spMkLst>
            <pc:docMk/>
            <pc:sldMk cId="1626654176" sldId="659"/>
            <ac:spMk id="13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17.063" v="5" actId="403"/>
          <ac:spMkLst>
            <pc:docMk/>
            <pc:sldMk cId="1626654176" sldId="659"/>
            <ac:spMk id="15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17.063" v="5" actId="403"/>
          <ac:spMkLst>
            <pc:docMk/>
            <pc:sldMk cId="1626654176" sldId="659"/>
            <ac:spMk id="17" creationId="{00000000-0000-0000-0000-000000000000}"/>
          </ac:spMkLst>
        </pc:spChg>
      </pc:sldChg>
      <pc:sldChg chg="delSp modSp mod">
        <pc:chgData name="Siegbert Rudolph" userId="2af4d44886c067cc" providerId="LiveId" clId="{4CD8125D-9F12-49EA-8F85-EC5ED001BB96}" dt="2023-04-24T19:56:23.738" v="36" actId="1076"/>
        <pc:sldMkLst>
          <pc:docMk/>
          <pc:sldMk cId="1665988343" sldId="660"/>
        </pc:sldMkLst>
        <pc:spChg chg="mod">
          <ac:chgData name="Siegbert Rudolph" userId="2af4d44886c067cc" providerId="LiveId" clId="{4CD8125D-9F12-49EA-8F85-EC5ED001BB96}" dt="2023-04-24T19:56:23.738" v="36" actId="1076"/>
          <ac:spMkLst>
            <pc:docMk/>
            <pc:sldMk cId="1665988343" sldId="660"/>
            <ac:spMk id="2" creationId="{F2B0931D-C7B7-2F25-6F06-98C5DE7C2456}"/>
          </ac:spMkLst>
        </pc:spChg>
        <pc:spChg chg="del">
          <ac:chgData name="Siegbert Rudolph" userId="2af4d44886c067cc" providerId="LiveId" clId="{4CD8125D-9F12-49EA-8F85-EC5ED001BB96}" dt="2023-04-24T19:56:23.738" v="31" actId="478"/>
          <ac:spMkLst>
            <pc:docMk/>
            <pc:sldMk cId="1665988343" sldId="660"/>
            <ac:spMk id="3" creationId="{6C737F1B-BDB6-934B-6AE4-A2D3151F4E87}"/>
          </ac:spMkLst>
        </pc:spChg>
        <pc:spChg chg="mod">
          <ac:chgData name="Siegbert Rudolph" userId="2af4d44886c067cc" providerId="LiveId" clId="{4CD8125D-9F12-49EA-8F85-EC5ED001BB96}" dt="2023-04-20T11:33:23.573" v="6" actId="403"/>
          <ac:spMkLst>
            <pc:docMk/>
            <pc:sldMk cId="1665988343" sldId="660"/>
            <ac:spMk id="11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23.573" v="6" actId="403"/>
          <ac:spMkLst>
            <pc:docMk/>
            <pc:sldMk cId="1665988343" sldId="660"/>
            <ac:spMk id="13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23.573" v="6" actId="403"/>
          <ac:spMkLst>
            <pc:docMk/>
            <pc:sldMk cId="1665988343" sldId="660"/>
            <ac:spMk id="15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23.573" v="6" actId="403"/>
          <ac:spMkLst>
            <pc:docMk/>
            <pc:sldMk cId="1665988343" sldId="660"/>
            <ac:spMk id="17" creationId="{00000000-0000-0000-0000-000000000000}"/>
          </ac:spMkLst>
        </pc:spChg>
      </pc:sldChg>
      <pc:sldChg chg="delSp modSp mod">
        <pc:chgData name="Siegbert Rudolph" userId="2af4d44886c067cc" providerId="LiveId" clId="{4CD8125D-9F12-49EA-8F85-EC5ED001BB96}" dt="2023-04-24T19:56:23.738" v="42" actId="1076"/>
        <pc:sldMkLst>
          <pc:docMk/>
          <pc:sldMk cId="2189345215" sldId="665"/>
        </pc:sldMkLst>
        <pc:spChg chg="mod">
          <ac:chgData name="Siegbert Rudolph" userId="2af4d44886c067cc" providerId="LiveId" clId="{4CD8125D-9F12-49EA-8F85-EC5ED001BB96}" dt="2023-04-24T19:56:23.738" v="42" actId="1076"/>
          <ac:spMkLst>
            <pc:docMk/>
            <pc:sldMk cId="2189345215" sldId="665"/>
            <ac:spMk id="2" creationId="{16A997C9-FCC4-77E0-B15B-0080932B4619}"/>
          </ac:spMkLst>
        </pc:spChg>
        <pc:spChg chg="del">
          <ac:chgData name="Siegbert Rudolph" userId="2af4d44886c067cc" providerId="LiveId" clId="{4CD8125D-9F12-49EA-8F85-EC5ED001BB96}" dt="2023-04-24T19:56:23.738" v="37" actId="478"/>
          <ac:spMkLst>
            <pc:docMk/>
            <pc:sldMk cId="2189345215" sldId="665"/>
            <ac:spMk id="3" creationId="{DED51C3F-418D-4E53-71F2-BFCF7E91BDBC}"/>
          </ac:spMkLst>
        </pc:spChg>
        <pc:spChg chg="mod">
          <ac:chgData name="Siegbert Rudolph" userId="2af4d44886c067cc" providerId="LiveId" clId="{4CD8125D-9F12-49EA-8F85-EC5ED001BB96}" dt="2023-04-20T11:33:00.137" v="3" actId="403"/>
          <ac:spMkLst>
            <pc:docMk/>
            <pc:sldMk cId="2189345215" sldId="665"/>
            <ac:spMk id="11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00.137" v="3" actId="403"/>
          <ac:spMkLst>
            <pc:docMk/>
            <pc:sldMk cId="2189345215" sldId="665"/>
            <ac:spMk id="13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00.137" v="3" actId="403"/>
          <ac:spMkLst>
            <pc:docMk/>
            <pc:sldMk cId="2189345215" sldId="665"/>
            <ac:spMk id="15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00.137" v="3" actId="403"/>
          <ac:spMkLst>
            <pc:docMk/>
            <pc:sldMk cId="2189345215" sldId="665"/>
            <ac:spMk id="17" creationId="{00000000-0000-0000-0000-000000000000}"/>
          </ac:spMkLst>
        </pc:spChg>
      </pc:sldChg>
      <pc:sldChg chg="delSp modSp mod">
        <pc:chgData name="Siegbert Rudolph" userId="2af4d44886c067cc" providerId="LiveId" clId="{4CD8125D-9F12-49EA-8F85-EC5ED001BB96}" dt="2023-04-24T19:56:23.738" v="48" actId="1076"/>
        <pc:sldMkLst>
          <pc:docMk/>
          <pc:sldMk cId="2261862013" sldId="666"/>
        </pc:sldMkLst>
        <pc:spChg chg="mod">
          <ac:chgData name="Siegbert Rudolph" userId="2af4d44886c067cc" providerId="LiveId" clId="{4CD8125D-9F12-49EA-8F85-EC5ED001BB96}" dt="2023-04-24T19:56:23.738" v="48" actId="1076"/>
          <ac:spMkLst>
            <pc:docMk/>
            <pc:sldMk cId="2261862013" sldId="666"/>
            <ac:spMk id="2" creationId="{1F95F452-7753-45FB-03D0-F65647ABD3D2}"/>
          </ac:spMkLst>
        </pc:spChg>
        <pc:spChg chg="del">
          <ac:chgData name="Siegbert Rudolph" userId="2af4d44886c067cc" providerId="LiveId" clId="{4CD8125D-9F12-49EA-8F85-EC5ED001BB96}" dt="2023-04-24T19:56:23.738" v="43" actId="478"/>
          <ac:spMkLst>
            <pc:docMk/>
            <pc:sldMk cId="2261862013" sldId="666"/>
            <ac:spMk id="3" creationId="{FBC355E7-0E38-CCBA-8F96-75102CEE31AF}"/>
          </ac:spMkLst>
        </pc:spChg>
        <pc:spChg chg="mod">
          <ac:chgData name="Siegbert Rudolph" userId="2af4d44886c067cc" providerId="LiveId" clId="{4CD8125D-9F12-49EA-8F85-EC5ED001BB96}" dt="2023-04-20T11:33:06.271" v="4" actId="403"/>
          <ac:spMkLst>
            <pc:docMk/>
            <pc:sldMk cId="2261862013" sldId="666"/>
            <ac:spMk id="11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06.271" v="4" actId="403"/>
          <ac:spMkLst>
            <pc:docMk/>
            <pc:sldMk cId="2261862013" sldId="666"/>
            <ac:spMk id="13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06.271" v="4" actId="403"/>
          <ac:spMkLst>
            <pc:docMk/>
            <pc:sldMk cId="2261862013" sldId="666"/>
            <ac:spMk id="15" creationId="{00000000-0000-0000-0000-000000000000}"/>
          </ac:spMkLst>
        </pc:spChg>
        <pc:spChg chg="mod">
          <ac:chgData name="Siegbert Rudolph" userId="2af4d44886c067cc" providerId="LiveId" clId="{4CD8125D-9F12-49EA-8F85-EC5ED001BB96}" dt="2023-04-20T11:33:06.271" v="4" actId="403"/>
          <ac:spMkLst>
            <pc:docMk/>
            <pc:sldMk cId="2261862013" sldId="666"/>
            <ac:spMk id="17" creationId="{00000000-0000-0000-0000-000000000000}"/>
          </ac:spMkLst>
        </pc:spChg>
      </pc:sldChg>
    </pc:docChg>
  </pc:docChgLst>
  <pc:docChgLst>
    <pc:chgData name="Siegbert Rudolph" userId="2af4d44886c067cc" providerId="LiveId" clId="{470C51DE-8C88-4B6E-A83B-692FB70759DB}"/>
    <pc:docChg chg="undo custSel delSld modSld">
      <pc:chgData name="Siegbert Rudolph" userId="2af4d44886c067cc" providerId="LiveId" clId="{470C51DE-8C88-4B6E-A83B-692FB70759DB}" dt="2020-07-03T20:26:33.292" v="288" actId="113"/>
      <pc:docMkLst>
        <pc:docMk/>
      </pc:docMkLst>
      <pc:sldChg chg="modSp mod">
        <pc:chgData name="Siegbert Rudolph" userId="2af4d44886c067cc" providerId="LiveId" clId="{470C51DE-8C88-4B6E-A83B-692FB70759DB}" dt="2020-07-03T20:26:33.292" v="288" actId="113"/>
        <pc:sldMkLst>
          <pc:docMk/>
          <pc:sldMk cId="0" sldId="444"/>
        </pc:sldMkLst>
        <pc:spChg chg="mod">
          <ac:chgData name="Siegbert Rudolph" userId="2af4d44886c067cc" providerId="LiveId" clId="{470C51DE-8C88-4B6E-A83B-692FB70759DB}" dt="2020-07-03T20:16:20.958" v="285" actId="113"/>
          <ac:spMkLst>
            <pc:docMk/>
            <pc:sldMk cId="0" sldId="444"/>
            <ac:spMk id="27" creationId="{00000000-0000-0000-0000-000000000000}"/>
          </ac:spMkLst>
        </pc:spChg>
        <pc:spChg chg="mod">
          <ac:chgData name="Siegbert Rudolph" userId="2af4d44886c067cc" providerId="LiveId" clId="{470C51DE-8C88-4B6E-A83B-692FB70759DB}" dt="2020-07-03T20:26:33.292" v="288" actId="113"/>
          <ac:spMkLst>
            <pc:docMk/>
            <pc:sldMk cId="0" sldId="444"/>
            <ac:spMk id="28" creationId="{00000000-0000-0000-0000-000000000000}"/>
          </ac:spMkLst>
        </pc:spChg>
      </pc:sldChg>
      <pc:sldChg chg="del">
        <pc:chgData name="Siegbert Rudolph" userId="2af4d44886c067cc" providerId="LiveId" clId="{470C51DE-8C88-4B6E-A83B-692FB70759DB}" dt="2020-07-03T20:19:59.600" v="286" actId="47"/>
        <pc:sldMkLst>
          <pc:docMk/>
          <pc:sldMk cId="518067576" sldId="667"/>
        </pc:sldMkLst>
      </pc:sldChg>
    </pc:docChg>
  </pc:docChgLst>
  <pc:docChgLst>
    <pc:chgData name="Siegbert Rudolph" userId="2af4d44886c067cc" providerId="LiveId" clId="{E00A27CE-23AB-4328-BC9C-46A5683BD3A5}"/>
    <pc:docChg chg="custSel modSld">
      <pc:chgData name="Siegbert Rudolph" userId="2af4d44886c067cc" providerId="LiveId" clId="{E00A27CE-23AB-4328-BC9C-46A5683BD3A5}" dt="2020-10-17T08:30:39.560" v="47" actId="1076"/>
      <pc:docMkLst>
        <pc:docMk/>
      </pc:docMkLst>
      <pc:sldChg chg="delSp modSp mod">
        <pc:chgData name="Siegbert Rudolph" userId="2af4d44886c067cc" providerId="LiveId" clId="{E00A27CE-23AB-4328-BC9C-46A5683BD3A5}" dt="2020-10-17T08:30:39.529" v="5" actId="1076"/>
        <pc:sldMkLst>
          <pc:docMk/>
          <pc:sldMk cId="0" sldId="444"/>
        </pc:sldMkLst>
        <pc:spChg chg="mod">
          <ac:chgData name="Siegbert Rudolph" userId="2af4d44886c067cc" providerId="LiveId" clId="{E00A27CE-23AB-4328-BC9C-46A5683BD3A5}" dt="2020-10-17T08:30:39.529" v="5" actId="1076"/>
          <ac:spMkLst>
            <pc:docMk/>
            <pc:sldMk cId="0" sldId="444"/>
            <ac:spMk id="2" creationId="{A903CB3F-9AB1-4DEB-A467-3DBF2913B65A}"/>
          </ac:spMkLst>
        </pc:spChg>
        <pc:spChg chg="del">
          <ac:chgData name="Siegbert Rudolph" userId="2af4d44886c067cc" providerId="LiveId" clId="{E00A27CE-23AB-4328-BC9C-46A5683BD3A5}" dt="2020-10-17T08:30:39.529" v="0" actId="478"/>
          <ac:spMkLst>
            <pc:docMk/>
            <pc:sldMk cId="0" sldId="444"/>
            <ac:spMk id="3" creationId="{59B0253E-DDCF-4875-8FA2-B0DDB02D2E5B}"/>
          </ac:spMkLst>
        </pc:spChg>
      </pc:sldChg>
      <pc:sldChg chg="delSp modSp mod">
        <pc:chgData name="Siegbert Rudolph" userId="2af4d44886c067cc" providerId="LiveId" clId="{E00A27CE-23AB-4328-BC9C-46A5683BD3A5}" dt="2020-10-17T08:30:39.560" v="47" actId="1076"/>
        <pc:sldMkLst>
          <pc:docMk/>
          <pc:sldMk cId="1647492060" sldId="607"/>
        </pc:sldMkLst>
        <pc:spChg chg="mod">
          <ac:chgData name="Siegbert Rudolph" userId="2af4d44886c067cc" providerId="LiveId" clId="{E00A27CE-23AB-4328-BC9C-46A5683BD3A5}" dt="2020-10-17T08:30:39.560" v="47" actId="1076"/>
          <ac:spMkLst>
            <pc:docMk/>
            <pc:sldMk cId="1647492060" sldId="607"/>
            <ac:spMk id="2" creationId="{E7EECC96-636B-485D-9562-C51934791E67}"/>
          </ac:spMkLst>
        </pc:spChg>
        <pc:spChg chg="del">
          <ac:chgData name="Siegbert Rudolph" userId="2af4d44886c067cc" providerId="LiveId" clId="{E00A27CE-23AB-4328-BC9C-46A5683BD3A5}" dt="2020-10-17T08:30:39.560" v="42" actId="478"/>
          <ac:spMkLst>
            <pc:docMk/>
            <pc:sldMk cId="1647492060" sldId="607"/>
            <ac:spMk id="5" creationId="{49A89430-806A-4E54-AE3E-6B6B1D6EBDD1}"/>
          </ac:spMkLst>
        </pc:spChg>
      </pc:sldChg>
      <pc:sldChg chg="delSp modSp mod">
        <pc:chgData name="Siegbert Rudolph" userId="2af4d44886c067cc" providerId="LiveId" clId="{E00A27CE-23AB-4328-BC9C-46A5683BD3A5}" dt="2020-10-17T08:30:39.545" v="11" actId="1076"/>
        <pc:sldMkLst>
          <pc:docMk/>
          <pc:sldMk cId="2101185076" sldId="657"/>
        </pc:sldMkLst>
        <pc:spChg chg="mod">
          <ac:chgData name="Siegbert Rudolph" userId="2af4d44886c067cc" providerId="LiveId" clId="{E00A27CE-23AB-4328-BC9C-46A5683BD3A5}" dt="2020-10-17T08:30:39.545" v="11" actId="1076"/>
          <ac:spMkLst>
            <pc:docMk/>
            <pc:sldMk cId="2101185076" sldId="657"/>
            <ac:spMk id="2" creationId="{916B6E66-8BAE-4EA4-9BEE-9239272D2A2D}"/>
          </ac:spMkLst>
        </pc:spChg>
        <pc:spChg chg="del">
          <ac:chgData name="Siegbert Rudolph" userId="2af4d44886c067cc" providerId="LiveId" clId="{E00A27CE-23AB-4328-BC9C-46A5683BD3A5}" dt="2020-10-17T08:30:39.529" v="6" actId="478"/>
          <ac:spMkLst>
            <pc:docMk/>
            <pc:sldMk cId="2101185076" sldId="657"/>
            <ac:spMk id="3" creationId="{374ABD1E-58CD-4041-BEA9-BDFED92C53E2}"/>
          </ac:spMkLst>
        </pc:spChg>
      </pc:sldChg>
      <pc:sldChg chg="delSp modSp mod">
        <pc:chgData name="Siegbert Rudolph" userId="2af4d44886c067cc" providerId="LiveId" clId="{E00A27CE-23AB-4328-BC9C-46A5683BD3A5}" dt="2020-10-17T08:30:39.545" v="17" actId="1076"/>
        <pc:sldMkLst>
          <pc:docMk/>
          <pc:sldMk cId="1989435223" sldId="658"/>
        </pc:sldMkLst>
        <pc:spChg chg="mod">
          <ac:chgData name="Siegbert Rudolph" userId="2af4d44886c067cc" providerId="LiveId" clId="{E00A27CE-23AB-4328-BC9C-46A5683BD3A5}" dt="2020-10-17T08:30:39.545" v="17" actId="1076"/>
          <ac:spMkLst>
            <pc:docMk/>
            <pc:sldMk cId="1989435223" sldId="658"/>
            <ac:spMk id="2" creationId="{9481FC07-72AA-4761-9029-EF5574F1BEDA}"/>
          </ac:spMkLst>
        </pc:spChg>
        <pc:spChg chg="del">
          <ac:chgData name="Siegbert Rudolph" userId="2af4d44886c067cc" providerId="LiveId" clId="{E00A27CE-23AB-4328-BC9C-46A5683BD3A5}" dt="2020-10-17T08:30:39.545" v="12" actId="478"/>
          <ac:spMkLst>
            <pc:docMk/>
            <pc:sldMk cId="1989435223" sldId="658"/>
            <ac:spMk id="3" creationId="{38A5352A-B789-423A-96E1-0F9570E6DAA6}"/>
          </ac:spMkLst>
        </pc:spChg>
      </pc:sldChg>
      <pc:sldChg chg="delSp modSp mod">
        <pc:chgData name="Siegbert Rudolph" userId="2af4d44886c067cc" providerId="LiveId" clId="{E00A27CE-23AB-4328-BC9C-46A5683BD3A5}" dt="2020-10-17T08:30:39.545" v="23" actId="1076"/>
        <pc:sldMkLst>
          <pc:docMk/>
          <pc:sldMk cId="1626654176" sldId="659"/>
        </pc:sldMkLst>
        <pc:spChg chg="mod">
          <ac:chgData name="Siegbert Rudolph" userId="2af4d44886c067cc" providerId="LiveId" clId="{E00A27CE-23AB-4328-BC9C-46A5683BD3A5}" dt="2020-10-17T08:30:39.545" v="23" actId="1076"/>
          <ac:spMkLst>
            <pc:docMk/>
            <pc:sldMk cId="1626654176" sldId="659"/>
            <ac:spMk id="2" creationId="{8B7FBF8C-D717-46BB-8923-71E9259819E9}"/>
          </ac:spMkLst>
        </pc:spChg>
        <pc:spChg chg="del">
          <ac:chgData name="Siegbert Rudolph" userId="2af4d44886c067cc" providerId="LiveId" clId="{E00A27CE-23AB-4328-BC9C-46A5683BD3A5}" dt="2020-10-17T08:30:39.545" v="18" actId="478"/>
          <ac:spMkLst>
            <pc:docMk/>
            <pc:sldMk cId="1626654176" sldId="659"/>
            <ac:spMk id="3" creationId="{06474F36-84D1-4DD4-B4B2-D00D526DCD44}"/>
          </ac:spMkLst>
        </pc:spChg>
      </pc:sldChg>
      <pc:sldChg chg="delSp modSp mod">
        <pc:chgData name="Siegbert Rudolph" userId="2af4d44886c067cc" providerId="LiveId" clId="{E00A27CE-23AB-4328-BC9C-46A5683BD3A5}" dt="2020-10-17T08:30:39.545" v="29" actId="1076"/>
        <pc:sldMkLst>
          <pc:docMk/>
          <pc:sldMk cId="1665988343" sldId="660"/>
        </pc:sldMkLst>
        <pc:spChg chg="mod">
          <ac:chgData name="Siegbert Rudolph" userId="2af4d44886c067cc" providerId="LiveId" clId="{E00A27CE-23AB-4328-BC9C-46A5683BD3A5}" dt="2020-10-17T08:30:39.545" v="29" actId="1076"/>
          <ac:spMkLst>
            <pc:docMk/>
            <pc:sldMk cId="1665988343" sldId="660"/>
            <ac:spMk id="2" creationId="{6B7CDF13-D038-4382-9AFD-5B9FDBD11C80}"/>
          </ac:spMkLst>
        </pc:spChg>
        <pc:spChg chg="del">
          <ac:chgData name="Siegbert Rudolph" userId="2af4d44886c067cc" providerId="LiveId" clId="{E00A27CE-23AB-4328-BC9C-46A5683BD3A5}" dt="2020-10-17T08:30:39.545" v="24" actId="478"/>
          <ac:spMkLst>
            <pc:docMk/>
            <pc:sldMk cId="1665988343" sldId="660"/>
            <ac:spMk id="3" creationId="{EB58E4E9-76D6-4822-A488-B77A5D4A051C}"/>
          </ac:spMkLst>
        </pc:spChg>
      </pc:sldChg>
      <pc:sldChg chg="delSp modSp mod">
        <pc:chgData name="Siegbert Rudolph" userId="2af4d44886c067cc" providerId="LiveId" clId="{E00A27CE-23AB-4328-BC9C-46A5683BD3A5}" dt="2020-10-17T08:30:39.560" v="35" actId="1076"/>
        <pc:sldMkLst>
          <pc:docMk/>
          <pc:sldMk cId="2189345215" sldId="665"/>
        </pc:sldMkLst>
        <pc:spChg chg="mod">
          <ac:chgData name="Siegbert Rudolph" userId="2af4d44886c067cc" providerId="LiveId" clId="{E00A27CE-23AB-4328-BC9C-46A5683BD3A5}" dt="2020-10-17T08:30:39.560" v="35" actId="1076"/>
          <ac:spMkLst>
            <pc:docMk/>
            <pc:sldMk cId="2189345215" sldId="665"/>
            <ac:spMk id="2" creationId="{0DE9E256-A438-47A1-B154-865AAE53B851}"/>
          </ac:spMkLst>
        </pc:spChg>
        <pc:spChg chg="del">
          <ac:chgData name="Siegbert Rudolph" userId="2af4d44886c067cc" providerId="LiveId" clId="{E00A27CE-23AB-4328-BC9C-46A5683BD3A5}" dt="2020-10-17T08:30:39.560" v="30" actId="478"/>
          <ac:spMkLst>
            <pc:docMk/>
            <pc:sldMk cId="2189345215" sldId="665"/>
            <ac:spMk id="3" creationId="{B7C24DD8-FCE6-4708-A3F8-60A0CB4967B0}"/>
          </ac:spMkLst>
        </pc:spChg>
      </pc:sldChg>
      <pc:sldChg chg="delSp modSp mod">
        <pc:chgData name="Siegbert Rudolph" userId="2af4d44886c067cc" providerId="LiveId" clId="{E00A27CE-23AB-4328-BC9C-46A5683BD3A5}" dt="2020-10-17T08:30:39.560" v="41" actId="1076"/>
        <pc:sldMkLst>
          <pc:docMk/>
          <pc:sldMk cId="2261862013" sldId="666"/>
        </pc:sldMkLst>
        <pc:spChg chg="mod">
          <ac:chgData name="Siegbert Rudolph" userId="2af4d44886c067cc" providerId="LiveId" clId="{E00A27CE-23AB-4328-BC9C-46A5683BD3A5}" dt="2020-10-17T08:30:39.560" v="41" actId="1076"/>
          <ac:spMkLst>
            <pc:docMk/>
            <pc:sldMk cId="2261862013" sldId="666"/>
            <ac:spMk id="2" creationId="{9535E0B5-24C8-46E7-ADB9-9B3AD91C921D}"/>
          </ac:spMkLst>
        </pc:spChg>
        <pc:spChg chg="del">
          <ac:chgData name="Siegbert Rudolph" userId="2af4d44886c067cc" providerId="LiveId" clId="{E00A27CE-23AB-4328-BC9C-46A5683BD3A5}" dt="2020-10-17T08:30:39.560" v="36" actId="478"/>
          <ac:spMkLst>
            <pc:docMk/>
            <pc:sldMk cId="2261862013" sldId="666"/>
            <ac:spMk id="3" creationId="{3A900B8E-9C52-4C8C-B031-4D99AA7D350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620888" y="1844675"/>
            <a:ext cx="15444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r>
              <a:rPr lang="de-DE" sz="2000" b="1">
                <a:solidFill>
                  <a:prstClr val="black"/>
                </a:solidFill>
                <a:latin typeface="Trebuchet MS" pitchFamily="34" charset="0"/>
              </a:rPr>
              <a:t>Textquelle</a:t>
            </a: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199362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solidFill>
                  <a:prstClr val="black"/>
                </a:solidFill>
                <a:latin typeface="Trebuchet MS" pitchFamily="34" charset="0"/>
              </a:rPr>
              <a:t>Fantasiewörter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Der </a:t>
            </a: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Zipperlake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32025" y="2452688"/>
            <a:ext cx="6614568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Staatstheater Nürnberg, Programmheft Latent,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Verfasser Lewis Carol, Übersetzung </a:t>
            </a: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. Enzensberger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srgbClr val="FF0000"/>
                </a:solidFill>
                <a:latin typeface="Trebuchet MS" pitchFamily="34" charset="0"/>
              </a:rPr>
              <a:t>Hinweis für Schüler: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Inhalt ist totaler Quatsch, Raten ist zwecklos!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rgbClr val="FF0000"/>
                </a:solidFill>
                <a:latin typeface="Trebuchet MS" pitchFamily="34" charset="0"/>
              </a:rPr>
              <a:t>Sehr schwierig, langsam lesen!</a:t>
            </a:r>
            <a:endParaRPr lang="de-DE" altLang="de-DE" sz="1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2227263" y="4739660"/>
            <a:ext cx="4947060" cy="156966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Läuft auch mit PowerPoint-Viewer! 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F607C23-BD36-1D0D-FE2E-2F14BF286EB6}"/>
              </a:ext>
            </a:extLst>
          </p:cNvPr>
          <p:cNvSpPr txBox="1"/>
          <p:nvPr/>
        </p:nvSpPr>
        <p:spPr>
          <a:xfrm>
            <a:off x="190500" y="6724134"/>
            <a:ext cx="4431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Zipperlake.pptx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1170513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80" name="Gruppieren 79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81" name="Rechteck 80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2" name="Rechteck 81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pieren 8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4" name="Rechteck 83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5" name="Rechteck 84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50722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Verdaustig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war's,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glaße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Wieben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702832"/>
            <a:ext cx="44053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rotierten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gorkicht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Gemank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,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663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62664"/>
            <a:ext cx="47291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Gar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elump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Pluckerwank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,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32616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822496"/>
            <a:ext cx="49391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gabben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Schweisel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frieben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28859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09C7A60-4573-8FBE-9C89-9E333B414DB9}"/>
              </a:ext>
            </a:extLst>
          </p:cNvPr>
          <p:cNvSpPr txBox="1"/>
          <p:nvPr/>
        </p:nvSpPr>
        <p:spPr>
          <a:xfrm>
            <a:off x="190500" y="6724134"/>
            <a:ext cx="4431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Zipperlake.pptx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10118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97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B29C87-D205-4B05-BA75-8799CCC632F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70" name="Gruppieren 69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6" name="Rechteck 7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24744"/>
            <a:ext cx="53864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„Hab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acht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vorm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Zipferlak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,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mein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Kind!</a:t>
            </a:r>
          </a:p>
        </p:txBody>
      </p:sp>
      <p:sp>
        <p:nvSpPr>
          <p:cNvPr id="12" name="dot_5"/>
          <p:cNvSpPr/>
          <p:nvPr/>
        </p:nvSpPr>
        <p:spPr>
          <a:xfrm>
            <a:off x="190500" y="118824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684576"/>
            <a:ext cx="53197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Maul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beiß,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Griff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bohr.</a:t>
            </a:r>
          </a:p>
        </p:txBody>
      </p:sp>
      <p:sp>
        <p:nvSpPr>
          <p:cNvPr id="14" name="dot_6"/>
          <p:cNvSpPr/>
          <p:nvPr/>
        </p:nvSpPr>
        <p:spPr>
          <a:xfrm>
            <a:off x="190500" y="174807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44408"/>
            <a:ext cx="45981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Vorm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Fliegelflagel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sieh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dich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vor,</a:t>
            </a:r>
          </a:p>
        </p:txBody>
      </p:sp>
      <p:sp>
        <p:nvSpPr>
          <p:cNvPr id="16" name="dot_7"/>
          <p:cNvSpPr/>
          <p:nvPr/>
        </p:nvSpPr>
        <p:spPr>
          <a:xfrm>
            <a:off x="190500" y="23079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804240"/>
            <a:ext cx="43508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mampfen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Schnatterrind."</a:t>
            </a:r>
          </a:p>
        </p:txBody>
      </p:sp>
      <p:sp>
        <p:nvSpPr>
          <p:cNvPr id="18" name="dot_8"/>
          <p:cNvSpPr/>
          <p:nvPr/>
        </p:nvSpPr>
        <p:spPr>
          <a:xfrm>
            <a:off x="190500" y="28677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4">
            <a:extLst>
              <a:ext uri="{FF2B5EF4-FFF2-40B4-BE49-F238E27FC236}">
                <a16:creationId xmlns:a16="http://schemas.microsoft.com/office/drawing/2014/main" id="{052FAB2D-9D4B-4871-ABAE-DB590F304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247457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8E3E80C-6CD4-322F-0D86-87A12A50637A}"/>
              </a:ext>
            </a:extLst>
          </p:cNvPr>
          <p:cNvSpPr txBox="1"/>
          <p:nvPr/>
        </p:nvSpPr>
        <p:spPr>
          <a:xfrm>
            <a:off x="190500" y="6724134"/>
            <a:ext cx="4431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Zipperlake.pptx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98943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73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B04876D-90C9-4998-A755-EC7F4B115513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70" name="Gruppieren 69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6" name="Rechteck 7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54232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zückt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scharfgebifftes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Schwert,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702832"/>
            <a:ext cx="46330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Feind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futzen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ohne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Saum,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663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62664"/>
            <a:ext cx="47933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lehnt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Dudelbaum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32616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822496"/>
            <a:ext cx="48686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stand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lang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gekehrt.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28859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4">
            <a:extLst>
              <a:ext uri="{FF2B5EF4-FFF2-40B4-BE49-F238E27FC236}">
                <a16:creationId xmlns:a16="http://schemas.microsoft.com/office/drawing/2014/main" id="{A0A3F23F-5EC6-4CB1-A224-17062C91C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247457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9E6EE8B-CBC7-EEE7-73C1-DBEF17EF7E15}"/>
              </a:ext>
            </a:extLst>
          </p:cNvPr>
          <p:cNvSpPr txBox="1"/>
          <p:nvPr/>
        </p:nvSpPr>
        <p:spPr>
          <a:xfrm>
            <a:off x="190500" y="6724134"/>
            <a:ext cx="4431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Zipperlake.pptx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62665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0138BD-E404-4F6B-AB07-86774A47ED3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9" name="Gruppieren 68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0" name="Rechteck 69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1" name="Rechteck 70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78" name="Rechteck 7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9" name="Rechteck 7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46965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gekeimt,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stand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hier,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702832"/>
            <a:ext cx="46089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kam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verschnoff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Zipferlak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663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62664"/>
            <a:ext cx="4257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Flammenlefze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angewackt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32616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822496"/>
            <a:ext cx="35355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gurgt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seiner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Gier.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28859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4">
            <a:extLst>
              <a:ext uri="{FF2B5EF4-FFF2-40B4-BE49-F238E27FC236}">
                <a16:creationId xmlns:a16="http://schemas.microsoft.com/office/drawing/2014/main" id="{50566BCA-F7CF-4DE8-B0BE-586ABC234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324402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A71E442-3AEE-3BDA-E37F-FA08736812CC}"/>
              </a:ext>
            </a:extLst>
          </p:cNvPr>
          <p:cNvSpPr txBox="1"/>
          <p:nvPr/>
        </p:nvSpPr>
        <p:spPr>
          <a:xfrm>
            <a:off x="190500" y="6724134"/>
            <a:ext cx="4431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Zipperlake.pptx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66598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0138BD-E404-4F6B-AB07-86774A47ED3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9" name="Gruppieren 68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0" name="Rechteck 69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1" name="Rechteck 70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78" name="Rechteck 7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9" name="Rechteck 7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5198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Eins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Zwei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bis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auf's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Bein!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702832"/>
            <a:ext cx="40414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biffe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Klinge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ritscheropf!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663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62664"/>
            <a:ext cx="50592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Trennt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vom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Hals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toten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Kopf,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32616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822496"/>
            <a:ext cx="44422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wichernd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sprengt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heim.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28859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4">
            <a:extLst>
              <a:ext uri="{FF2B5EF4-FFF2-40B4-BE49-F238E27FC236}">
                <a16:creationId xmlns:a16="http://schemas.microsoft.com/office/drawing/2014/main" id="{9A6183C3-25AC-474F-BE2F-C131F3D37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170513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60F30B2-5F38-5BFA-CEAF-EC2B8B03EF08}"/>
              </a:ext>
            </a:extLst>
          </p:cNvPr>
          <p:cNvSpPr txBox="1"/>
          <p:nvPr/>
        </p:nvSpPr>
        <p:spPr>
          <a:xfrm>
            <a:off x="190500" y="6724134"/>
            <a:ext cx="4431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Zipperlake.pptx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18934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0138BD-E404-4F6B-AB07-86774A47ED3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9" name="Gruppieren 68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0" name="Rechteck 69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1" name="Rechteck 70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78" name="Rechteck 7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9" name="Rechteck 7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46452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„Vom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Zipferlak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hast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uns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befreit?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702832"/>
            <a:ext cx="50064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Herz,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aromer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Sohn!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663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62664"/>
            <a:ext cx="51180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lvl="0"/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Oh,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blumer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Tag! Oh,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schlusse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Fron!"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32616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824655"/>
            <a:ext cx="35141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kröpfte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vor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Freud.</a:t>
            </a:r>
          </a:p>
        </p:txBody>
      </p:sp>
      <p:sp>
        <p:nvSpPr>
          <p:cNvPr id="18" name="dot_5"/>
          <p:cNvSpPr/>
          <p:nvPr/>
        </p:nvSpPr>
        <p:spPr>
          <a:xfrm>
            <a:off x="190500" y="288815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4">
            <a:extLst>
              <a:ext uri="{FF2B5EF4-FFF2-40B4-BE49-F238E27FC236}">
                <a16:creationId xmlns:a16="http://schemas.microsoft.com/office/drawing/2014/main" id="{61245E03-C2E3-4183-8295-AB84619E8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247457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6306293-DAD5-A3A6-F74E-8C1A7A49EAA5}"/>
              </a:ext>
            </a:extLst>
          </p:cNvPr>
          <p:cNvSpPr txBox="1"/>
          <p:nvPr/>
        </p:nvSpPr>
        <p:spPr>
          <a:xfrm>
            <a:off x="190500" y="6724134"/>
            <a:ext cx="4431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Zipperlake.pptx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226186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Textfeld 4">
            <a:extLst>
              <a:ext uri="{FF2B5EF4-FFF2-40B4-BE49-F238E27FC236}">
                <a16:creationId xmlns:a16="http://schemas.microsoft.com/office/drawing/2014/main" id="{9DE5B8D6-25E6-41E5-9AB8-278773E9C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Üben macht gescheit!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850723F-ADDB-A652-E696-3B7904C081FA}"/>
              </a:ext>
            </a:extLst>
          </p:cNvPr>
          <p:cNvSpPr txBox="1"/>
          <p:nvPr/>
        </p:nvSpPr>
        <p:spPr>
          <a:xfrm>
            <a:off x="190500" y="6724134"/>
            <a:ext cx="4431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Zipperlake.pptx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508</Words>
  <Application>Microsoft Office PowerPoint</Application>
  <PresentationFormat>Bildschirmpräsentation (4:3)</PresentationFormat>
  <Paragraphs>81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8</vt:i4>
      </vt:variant>
    </vt:vector>
  </HeadingPairs>
  <TitlesOfParts>
    <vt:vector size="19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1078</cp:revision>
  <dcterms:created xsi:type="dcterms:W3CDTF">2012-08-26T07:44:46Z</dcterms:created>
  <dcterms:modified xsi:type="dcterms:W3CDTF">2024-03-26T16:09:55Z</dcterms:modified>
</cp:coreProperties>
</file>