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</p:sldMasterIdLst>
  <p:notesMasterIdLst>
    <p:notesMasterId r:id="rId13"/>
  </p:notesMasterIdLst>
  <p:sldIdLst>
    <p:sldId id="286" r:id="rId8"/>
    <p:sldId id="288" r:id="rId9"/>
    <p:sldId id="287" r:id="rId10"/>
    <p:sldId id="336" r:id="rId11"/>
    <p:sldId id="284" r:id="rId12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82" autoAdjust="0"/>
    <p:restoredTop sz="94660"/>
  </p:normalViewPr>
  <p:slideViewPr>
    <p:cSldViewPr>
      <p:cViewPr varScale="1">
        <p:scale>
          <a:sx n="87" d="100"/>
          <a:sy n="87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9199B66D-7605-4D3D-AEE2-4C6988A406FD}"/>
    <pc:docChg chg="custSel modSld">
      <pc:chgData name="Siegbert Rudolph" userId="2af4d44886c067cc" providerId="LiveId" clId="{9199B66D-7605-4D3D-AEE2-4C6988A406FD}" dt="2021-10-07T16:03:34.603" v="29" actId="1076"/>
      <pc:docMkLst>
        <pc:docMk/>
      </pc:docMkLst>
      <pc:sldChg chg="delSp modSp mod">
        <pc:chgData name="Siegbert Rudolph" userId="2af4d44886c067cc" providerId="LiveId" clId="{9199B66D-7605-4D3D-AEE2-4C6988A406FD}" dt="2021-10-07T16:03:34.603" v="29" actId="1076"/>
        <pc:sldMkLst>
          <pc:docMk/>
          <pc:sldMk cId="0" sldId="284"/>
        </pc:sldMkLst>
        <pc:spChg chg="mod">
          <ac:chgData name="Siegbert Rudolph" userId="2af4d44886c067cc" providerId="LiveId" clId="{9199B66D-7605-4D3D-AEE2-4C6988A406FD}" dt="2021-10-07T16:03:34.603" v="29" actId="1076"/>
          <ac:spMkLst>
            <pc:docMk/>
            <pc:sldMk cId="0" sldId="284"/>
            <ac:spMk id="5" creationId="{6E6F5256-6EC1-4947-8E32-A1BFB9B1FCD1}"/>
          </ac:spMkLst>
        </pc:spChg>
        <pc:spChg chg="del">
          <ac:chgData name="Siegbert Rudolph" userId="2af4d44886c067cc" providerId="LiveId" clId="{9199B66D-7605-4D3D-AEE2-4C6988A406FD}" dt="2021-10-07T16:03:34.603" v="24" actId="478"/>
          <ac:spMkLst>
            <pc:docMk/>
            <pc:sldMk cId="0" sldId="284"/>
            <ac:spMk id="7" creationId="{B5F8B6B6-0C17-4041-A103-F9D91E03F410}"/>
          </ac:spMkLst>
        </pc:spChg>
      </pc:sldChg>
      <pc:sldChg chg="delSp modSp mod">
        <pc:chgData name="Siegbert Rudolph" userId="2af4d44886c067cc" providerId="LiveId" clId="{9199B66D-7605-4D3D-AEE2-4C6988A406FD}" dt="2021-10-07T16:03:34.587" v="5" actId="1076"/>
        <pc:sldMkLst>
          <pc:docMk/>
          <pc:sldMk cId="0" sldId="286"/>
        </pc:sldMkLst>
        <pc:spChg chg="mod">
          <ac:chgData name="Siegbert Rudolph" userId="2af4d44886c067cc" providerId="LiveId" clId="{9199B66D-7605-4D3D-AEE2-4C6988A406FD}" dt="2021-10-07T16:03:34.587" v="5" actId="1076"/>
          <ac:spMkLst>
            <pc:docMk/>
            <pc:sldMk cId="0" sldId="286"/>
            <ac:spMk id="2" creationId="{A8083AD1-9938-4834-B4ED-E957427D42CB}"/>
          </ac:spMkLst>
        </pc:spChg>
        <pc:spChg chg="del">
          <ac:chgData name="Siegbert Rudolph" userId="2af4d44886c067cc" providerId="LiveId" clId="{9199B66D-7605-4D3D-AEE2-4C6988A406FD}" dt="2021-10-07T16:03:34.571" v="0" actId="478"/>
          <ac:spMkLst>
            <pc:docMk/>
            <pc:sldMk cId="0" sldId="286"/>
            <ac:spMk id="3" creationId="{E81EF14D-C207-4B98-9DFA-4E0BF5132987}"/>
          </ac:spMkLst>
        </pc:spChg>
      </pc:sldChg>
      <pc:sldChg chg="delSp modSp mod">
        <pc:chgData name="Siegbert Rudolph" userId="2af4d44886c067cc" providerId="LiveId" clId="{9199B66D-7605-4D3D-AEE2-4C6988A406FD}" dt="2021-10-07T16:03:34.587" v="17" actId="1076"/>
        <pc:sldMkLst>
          <pc:docMk/>
          <pc:sldMk cId="0" sldId="287"/>
        </pc:sldMkLst>
        <pc:spChg chg="mod">
          <ac:chgData name="Siegbert Rudolph" userId="2af4d44886c067cc" providerId="LiveId" clId="{9199B66D-7605-4D3D-AEE2-4C6988A406FD}" dt="2021-10-07T16:03:34.587" v="17" actId="1076"/>
          <ac:spMkLst>
            <pc:docMk/>
            <pc:sldMk cId="0" sldId="287"/>
            <ac:spMk id="3" creationId="{78F1EE3F-275B-4623-87EF-F87BAF2EBC63}"/>
          </ac:spMkLst>
        </pc:spChg>
        <pc:spChg chg="del">
          <ac:chgData name="Siegbert Rudolph" userId="2af4d44886c067cc" providerId="LiveId" clId="{9199B66D-7605-4D3D-AEE2-4C6988A406FD}" dt="2021-10-07T16:03:34.587" v="12" actId="478"/>
          <ac:spMkLst>
            <pc:docMk/>
            <pc:sldMk cId="0" sldId="287"/>
            <ac:spMk id="4" creationId="{5F62D83A-DC8B-4596-AB6C-568EFBE3233E}"/>
          </ac:spMkLst>
        </pc:spChg>
      </pc:sldChg>
      <pc:sldChg chg="delSp modSp mod">
        <pc:chgData name="Siegbert Rudolph" userId="2af4d44886c067cc" providerId="LiveId" clId="{9199B66D-7605-4D3D-AEE2-4C6988A406FD}" dt="2021-10-07T16:03:34.587" v="11" actId="1076"/>
        <pc:sldMkLst>
          <pc:docMk/>
          <pc:sldMk cId="0" sldId="288"/>
        </pc:sldMkLst>
        <pc:spChg chg="mod">
          <ac:chgData name="Siegbert Rudolph" userId="2af4d44886c067cc" providerId="LiveId" clId="{9199B66D-7605-4D3D-AEE2-4C6988A406FD}" dt="2021-10-07T16:03:34.587" v="11" actId="1076"/>
          <ac:spMkLst>
            <pc:docMk/>
            <pc:sldMk cId="0" sldId="288"/>
            <ac:spMk id="3" creationId="{3B0AC4C5-D79E-4A78-AE9F-2303CE32BFF9}"/>
          </ac:spMkLst>
        </pc:spChg>
        <pc:spChg chg="del">
          <ac:chgData name="Siegbert Rudolph" userId="2af4d44886c067cc" providerId="LiveId" clId="{9199B66D-7605-4D3D-AEE2-4C6988A406FD}" dt="2021-10-07T16:03:34.587" v="6" actId="478"/>
          <ac:spMkLst>
            <pc:docMk/>
            <pc:sldMk cId="0" sldId="288"/>
            <ac:spMk id="13" creationId="{B0B3F22D-BBDE-4A7A-BB89-80B9B0345B63}"/>
          </ac:spMkLst>
        </pc:spChg>
      </pc:sldChg>
      <pc:sldChg chg="delSp modSp mod">
        <pc:chgData name="Siegbert Rudolph" userId="2af4d44886c067cc" providerId="LiveId" clId="{9199B66D-7605-4D3D-AEE2-4C6988A406FD}" dt="2021-10-07T16:03:34.603" v="23" actId="1076"/>
        <pc:sldMkLst>
          <pc:docMk/>
          <pc:sldMk cId="4201587335" sldId="336"/>
        </pc:sldMkLst>
        <pc:spChg chg="mod">
          <ac:chgData name="Siegbert Rudolph" userId="2af4d44886c067cc" providerId="LiveId" clId="{9199B66D-7605-4D3D-AEE2-4C6988A406FD}" dt="2021-10-07T16:03:34.603" v="23" actId="1076"/>
          <ac:spMkLst>
            <pc:docMk/>
            <pc:sldMk cId="4201587335" sldId="336"/>
            <ac:spMk id="2" creationId="{F907CB48-2904-4167-BC37-86362C5C9565}"/>
          </ac:spMkLst>
        </pc:spChg>
        <pc:spChg chg="del">
          <ac:chgData name="Siegbert Rudolph" userId="2af4d44886c067cc" providerId="LiveId" clId="{9199B66D-7605-4D3D-AEE2-4C6988A406FD}" dt="2021-10-07T16:03:34.587" v="18" actId="478"/>
          <ac:spMkLst>
            <pc:docMk/>
            <pc:sldMk cId="4201587335" sldId="336"/>
            <ac:spMk id="3" creationId="{4D87F1E6-8BCC-49DF-8866-216CC84F0DD4}"/>
          </ac:spMkLst>
        </pc:spChg>
      </pc:sldChg>
    </pc:docChg>
  </pc:docChgLst>
  <pc:docChgLst>
    <pc:chgData name="Siegbert Rudolph" userId="2af4d44886c067cc" providerId="LiveId" clId="{D0F311F1-B9A8-40D8-B5F6-0EED140A623B}"/>
    <pc:docChg chg="custSel modSld">
      <pc:chgData name="Siegbert Rudolph" userId="2af4d44886c067cc" providerId="LiveId" clId="{D0F311F1-B9A8-40D8-B5F6-0EED140A623B}" dt="2021-04-30T09:29:52.878" v="29" actId="1076"/>
      <pc:docMkLst>
        <pc:docMk/>
      </pc:docMkLst>
      <pc:sldChg chg="delSp modSp mod">
        <pc:chgData name="Siegbert Rudolph" userId="2af4d44886c067cc" providerId="LiveId" clId="{D0F311F1-B9A8-40D8-B5F6-0EED140A623B}" dt="2021-04-30T09:29:52.878" v="29" actId="1076"/>
        <pc:sldMkLst>
          <pc:docMk/>
          <pc:sldMk cId="0" sldId="284"/>
        </pc:sldMkLst>
        <pc:spChg chg="mod">
          <ac:chgData name="Siegbert Rudolph" userId="2af4d44886c067cc" providerId="LiveId" clId="{D0F311F1-B9A8-40D8-B5F6-0EED140A623B}" dt="2021-04-30T09:29:52.878" v="29" actId="1076"/>
          <ac:spMkLst>
            <pc:docMk/>
            <pc:sldMk cId="0" sldId="284"/>
            <ac:spMk id="5" creationId="{F61D67C8-C03D-4F4F-A865-63CB94C7E3A7}"/>
          </ac:spMkLst>
        </pc:spChg>
        <pc:spChg chg="del">
          <ac:chgData name="Siegbert Rudolph" userId="2af4d44886c067cc" providerId="LiveId" clId="{D0F311F1-B9A8-40D8-B5F6-0EED140A623B}" dt="2021-04-30T09:29:52.878" v="24" actId="478"/>
          <ac:spMkLst>
            <pc:docMk/>
            <pc:sldMk cId="0" sldId="284"/>
            <ac:spMk id="7" creationId="{57E36FF3-D8C9-4665-86EB-14C58D94059B}"/>
          </ac:spMkLst>
        </pc:spChg>
      </pc:sldChg>
      <pc:sldChg chg="delSp modSp mod">
        <pc:chgData name="Siegbert Rudolph" userId="2af4d44886c067cc" providerId="LiveId" clId="{D0F311F1-B9A8-40D8-B5F6-0EED140A623B}" dt="2021-04-30T09:29:52.862" v="5" actId="1076"/>
        <pc:sldMkLst>
          <pc:docMk/>
          <pc:sldMk cId="0" sldId="286"/>
        </pc:sldMkLst>
        <pc:spChg chg="mod">
          <ac:chgData name="Siegbert Rudolph" userId="2af4d44886c067cc" providerId="LiveId" clId="{D0F311F1-B9A8-40D8-B5F6-0EED140A623B}" dt="2021-04-30T09:29:52.862" v="5" actId="1076"/>
          <ac:spMkLst>
            <pc:docMk/>
            <pc:sldMk cId="0" sldId="286"/>
            <ac:spMk id="2" creationId="{091F64BC-BB31-47D9-ACE9-3D7C9CDF6118}"/>
          </ac:spMkLst>
        </pc:spChg>
        <pc:spChg chg="del">
          <ac:chgData name="Siegbert Rudolph" userId="2af4d44886c067cc" providerId="LiveId" clId="{D0F311F1-B9A8-40D8-B5F6-0EED140A623B}" dt="2021-04-30T09:29:52.862" v="0" actId="478"/>
          <ac:spMkLst>
            <pc:docMk/>
            <pc:sldMk cId="0" sldId="286"/>
            <ac:spMk id="3" creationId="{21223D3A-2E97-4364-ACB7-05DF6B948B01}"/>
          </ac:spMkLst>
        </pc:spChg>
      </pc:sldChg>
      <pc:sldChg chg="delSp modSp mod">
        <pc:chgData name="Siegbert Rudolph" userId="2af4d44886c067cc" providerId="LiveId" clId="{D0F311F1-B9A8-40D8-B5F6-0EED140A623B}" dt="2021-04-30T09:29:52.878" v="17" actId="1076"/>
        <pc:sldMkLst>
          <pc:docMk/>
          <pc:sldMk cId="0" sldId="287"/>
        </pc:sldMkLst>
        <pc:spChg chg="mod">
          <ac:chgData name="Siegbert Rudolph" userId="2af4d44886c067cc" providerId="LiveId" clId="{D0F311F1-B9A8-40D8-B5F6-0EED140A623B}" dt="2021-04-30T09:29:52.878" v="17" actId="1076"/>
          <ac:spMkLst>
            <pc:docMk/>
            <pc:sldMk cId="0" sldId="287"/>
            <ac:spMk id="3" creationId="{219C672F-C809-435D-AF24-220166A58588}"/>
          </ac:spMkLst>
        </pc:spChg>
        <pc:spChg chg="del">
          <ac:chgData name="Siegbert Rudolph" userId="2af4d44886c067cc" providerId="LiveId" clId="{D0F311F1-B9A8-40D8-B5F6-0EED140A623B}" dt="2021-04-30T09:29:52.878" v="12" actId="478"/>
          <ac:spMkLst>
            <pc:docMk/>
            <pc:sldMk cId="0" sldId="287"/>
            <ac:spMk id="4" creationId="{DBB35E4A-58E3-4AB3-B39C-5FD93BCB14A6}"/>
          </ac:spMkLst>
        </pc:spChg>
      </pc:sldChg>
      <pc:sldChg chg="delSp modSp mod">
        <pc:chgData name="Siegbert Rudolph" userId="2af4d44886c067cc" providerId="LiveId" clId="{D0F311F1-B9A8-40D8-B5F6-0EED140A623B}" dt="2021-04-30T09:29:52.878" v="11" actId="1076"/>
        <pc:sldMkLst>
          <pc:docMk/>
          <pc:sldMk cId="0" sldId="288"/>
        </pc:sldMkLst>
        <pc:spChg chg="mod">
          <ac:chgData name="Siegbert Rudolph" userId="2af4d44886c067cc" providerId="LiveId" clId="{D0F311F1-B9A8-40D8-B5F6-0EED140A623B}" dt="2021-04-30T09:29:52.878" v="11" actId="1076"/>
          <ac:spMkLst>
            <pc:docMk/>
            <pc:sldMk cId="0" sldId="288"/>
            <ac:spMk id="3" creationId="{30E9D465-C944-43BB-89D1-17F6AD864367}"/>
          </ac:spMkLst>
        </pc:spChg>
        <pc:spChg chg="del">
          <ac:chgData name="Siegbert Rudolph" userId="2af4d44886c067cc" providerId="LiveId" clId="{D0F311F1-B9A8-40D8-B5F6-0EED140A623B}" dt="2021-04-30T09:29:52.862" v="6" actId="478"/>
          <ac:spMkLst>
            <pc:docMk/>
            <pc:sldMk cId="0" sldId="288"/>
            <ac:spMk id="13" creationId="{9D49527F-310A-4608-AD5A-87CB63057A09}"/>
          </ac:spMkLst>
        </pc:spChg>
      </pc:sldChg>
      <pc:sldChg chg="delSp modSp mod">
        <pc:chgData name="Siegbert Rudolph" userId="2af4d44886c067cc" providerId="LiveId" clId="{D0F311F1-B9A8-40D8-B5F6-0EED140A623B}" dt="2021-04-30T09:29:52.878" v="23" actId="1076"/>
        <pc:sldMkLst>
          <pc:docMk/>
          <pc:sldMk cId="4201587335" sldId="336"/>
        </pc:sldMkLst>
        <pc:spChg chg="mod">
          <ac:chgData name="Siegbert Rudolph" userId="2af4d44886c067cc" providerId="LiveId" clId="{D0F311F1-B9A8-40D8-B5F6-0EED140A623B}" dt="2021-04-30T09:29:52.878" v="23" actId="1076"/>
          <ac:spMkLst>
            <pc:docMk/>
            <pc:sldMk cId="4201587335" sldId="336"/>
            <ac:spMk id="2" creationId="{EE499347-C50B-4208-A53D-D313FD2AE644}"/>
          </ac:spMkLst>
        </pc:spChg>
        <pc:spChg chg="del">
          <ac:chgData name="Siegbert Rudolph" userId="2af4d44886c067cc" providerId="LiveId" clId="{D0F311F1-B9A8-40D8-B5F6-0EED140A623B}" dt="2021-04-30T09:29:52.878" v="18" actId="478"/>
          <ac:spMkLst>
            <pc:docMk/>
            <pc:sldMk cId="4201587335" sldId="336"/>
            <ac:spMk id="3" creationId="{FD65E11A-44B4-41C0-8233-1BAD54458B26}"/>
          </ac:spMkLst>
        </pc:spChg>
      </pc:sldChg>
    </pc:docChg>
  </pc:docChgLst>
  <pc:docChgLst>
    <pc:chgData name="Siegbert Rudolph" userId="2af4d44886c067cc" providerId="LiveId" clId="{D5D487C6-8CE5-4A26-A42A-89BD1AB32EF0}"/>
    <pc:docChg chg="custSel modSld">
      <pc:chgData name="Siegbert Rudolph" userId="2af4d44886c067cc" providerId="LiveId" clId="{D5D487C6-8CE5-4A26-A42A-89BD1AB32EF0}" dt="2021-06-24T13:26:41.709" v="29" actId="1076"/>
      <pc:docMkLst>
        <pc:docMk/>
      </pc:docMkLst>
      <pc:sldChg chg="delSp modSp mod">
        <pc:chgData name="Siegbert Rudolph" userId="2af4d44886c067cc" providerId="LiveId" clId="{D5D487C6-8CE5-4A26-A42A-89BD1AB32EF0}" dt="2021-06-24T13:26:41.709" v="29" actId="1076"/>
        <pc:sldMkLst>
          <pc:docMk/>
          <pc:sldMk cId="0" sldId="284"/>
        </pc:sldMkLst>
        <pc:spChg chg="del">
          <ac:chgData name="Siegbert Rudolph" userId="2af4d44886c067cc" providerId="LiveId" clId="{D5D487C6-8CE5-4A26-A42A-89BD1AB32EF0}" dt="2021-06-24T13:26:41.709" v="24" actId="478"/>
          <ac:spMkLst>
            <pc:docMk/>
            <pc:sldMk cId="0" sldId="284"/>
            <ac:spMk id="5" creationId="{F61D67C8-C03D-4F4F-A865-63CB94C7E3A7}"/>
          </ac:spMkLst>
        </pc:spChg>
        <pc:spChg chg="mod">
          <ac:chgData name="Siegbert Rudolph" userId="2af4d44886c067cc" providerId="LiveId" clId="{D5D487C6-8CE5-4A26-A42A-89BD1AB32EF0}" dt="2021-06-24T13:26:41.709" v="29" actId="1076"/>
          <ac:spMkLst>
            <pc:docMk/>
            <pc:sldMk cId="0" sldId="284"/>
            <ac:spMk id="7" creationId="{B5F8B6B6-0C17-4041-A103-F9D91E03F410}"/>
          </ac:spMkLst>
        </pc:spChg>
      </pc:sldChg>
      <pc:sldChg chg="delSp modSp mod">
        <pc:chgData name="Siegbert Rudolph" userId="2af4d44886c067cc" providerId="LiveId" clId="{D5D487C6-8CE5-4A26-A42A-89BD1AB32EF0}" dt="2021-06-24T13:26:41.693" v="5" actId="1076"/>
        <pc:sldMkLst>
          <pc:docMk/>
          <pc:sldMk cId="0" sldId="286"/>
        </pc:sldMkLst>
        <pc:spChg chg="del">
          <ac:chgData name="Siegbert Rudolph" userId="2af4d44886c067cc" providerId="LiveId" clId="{D5D487C6-8CE5-4A26-A42A-89BD1AB32EF0}" dt="2021-06-24T13:26:41.693" v="0" actId="478"/>
          <ac:spMkLst>
            <pc:docMk/>
            <pc:sldMk cId="0" sldId="286"/>
            <ac:spMk id="2" creationId="{091F64BC-BB31-47D9-ACE9-3D7C9CDF6118}"/>
          </ac:spMkLst>
        </pc:spChg>
        <pc:spChg chg="mod">
          <ac:chgData name="Siegbert Rudolph" userId="2af4d44886c067cc" providerId="LiveId" clId="{D5D487C6-8CE5-4A26-A42A-89BD1AB32EF0}" dt="2021-06-24T13:26:41.693" v="5" actId="1076"/>
          <ac:spMkLst>
            <pc:docMk/>
            <pc:sldMk cId="0" sldId="286"/>
            <ac:spMk id="3" creationId="{E81EF14D-C207-4B98-9DFA-4E0BF5132987}"/>
          </ac:spMkLst>
        </pc:spChg>
      </pc:sldChg>
      <pc:sldChg chg="delSp modSp mod">
        <pc:chgData name="Siegbert Rudolph" userId="2af4d44886c067cc" providerId="LiveId" clId="{D5D487C6-8CE5-4A26-A42A-89BD1AB32EF0}" dt="2021-06-24T13:26:41.709" v="17" actId="1076"/>
        <pc:sldMkLst>
          <pc:docMk/>
          <pc:sldMk cId="0" sldId="287"/>
        </pc:sldMkLst>
        <pc:spChg chg="del">
          <ac:chgData name="Siegbert Rudolph" userId="2af4d44886c067cc" providerId="LiveId" clId="{D5D487C6-8CE5-4A26-A42A-89BD1AB32EF0}" dt="2021-06-24T13:26:41.709" v="12" actId="478"/>
          <ac:spMkLst>
            <pc:docMk/>
            <pc:sldMk cId="0" sldId="287"/>
            <ac:spMk id="3" creationId="{219C672F-C809-435D-AF24-220166A58588}"/>
          </ac:spMkLst>
        </pc:spChg>
        <pc:spChg chg="mod">
          <ac:chgData name="Siegbert Rudolph" userId="2af4d44886c067cc" providerId="LiveId" clId="{D5D487C6-8CE5-4A26-A42A-89BD1AB32EF0}" dt="2021-06-24T13:26:41.709" v="17" actId="1076"/>
          <ac:spMkLst>
            <pc:docMk/>
            <pc:sldMk cId="0" sldId="287"/>
            <ac:spMk id="4" creationId="{5F62D83A-DC8B-4596-AB6C-568EFBE3233E}"/>
          </ac:spMkLst>
        </pc:spChg>
      </pc:sldChg>
      <pc:sldChg chg="delSp modSp mod">
        <pc:chgData name="Siegbert Rudolph" userId="2af4d44886c067cc" providerId="LiveId" clId="{D5D487C6-8CE5-4A26-A42A-89BD1AB32EF0}" dt="2021-06-24T13:26:41.709" v="11" actId="1076"/>
        <pc:sldMkLst>
          <pc:docMk/>
          <pc:sldMk cId="0" sldId="288"/>
        </pc:sldMkLst>
        <pc:spChg chg="del">
          <ac:chgData name="Siegbert Rudolph" userId="2af4d44886c067cc" providerId="LiveId" clId="{D5D487C6-8CE5-4A26-A42A-89BD1AB32EF0}" dt="2021-06-24T13:26:41.693" v="6" actId="478"/>
          <ac:spMkLst>
            <pc:docMk/>
            <pc:sldMk cId="0" sldId="288"/>
            <ac:spMk id="3" creationId="{30E9D465-C944-43BB-89D1-17F6AD864367}"/>
          </ac:spMkLst>
        </pc:spChg>
        <pc:spChg chg="mod">
          <ac:chgData name="Siegbert Rudolph" userId="2af4d44886c067cc" providerId="LiveId" clId="{D5D487C6-8CE5-4A26-A42A-89BD1AB32EF0}" dt="2021-06-24T13:26:41.709" v="11" actId="1076"/>
          <ac:spMkLst>
            <pc:docMk/>
            <pc:sldMk cId="0" sldId="288"/>
            <ac:spMk id="13" creationId="{B0B3F22D-BBDE-4A7A-BB89-80B9B0345B63}"/>
          </ac:spMkLst>
        </pc:spChg>
      </pc:sldChg>
      <pc:sldChg chg="delSp modSp mod">
        <pc:chgData name="Siegbert Rudolph" userId="2af4d44886c067cc" providerId="LiveId" clId="{D5D487C6-8CE5-4A26-A42A-89BD1AB32EF0}" dt="2021-06-24T13:26:41.709" v="23" actId="1076"/>
        <pc:sldMkLst>
          <pc:docMk/>
          <pc:sldMk cId="4201587335" sldId="336"/>
        </pc:sldMkLst>
        <pc:spChg chg="del">
          <ac:chgData name="Siegbert Rudolph" userId="2af4d44886c067cc" providerId="LiveId" clId="{D5D487C6-8CE5-4A26-A42A-89BD1AB32EF0}" dt="2021-06-24T13:26:41.709" v="18" actId="478"/>
          <ac:spMkLst>
            <pc:docMk/>
            <pc:sldMk cId="4201587335" sldId="336"/>
            <ac:spMk id="2" creationId="{EE499347-C50B-4208-A53D-D313FD2AE644}"/>
          </ac:spMkLst>
        </pc:spChg>
        <pc:spChg chg="mod">
          <ac:chgData name="Siegbert Rudolph" userId="2af4d44886c067cc" providerId="LiveId" clId="{D5D487C6-8CE5-4A26-A42A-89BD1AB32EF0}" dt="2021-06-24T13:26:41.709" v="23" actId="1076"/>
          <ac:spMkLst>
            <pc:docMk/>
            <pc:sldMk cId="4201587335" sldId="336"/>
            <ac:spMk id="3" creationId="{4D87F1E6-8BCC-49DF-8866-216CC84F0DD4}"/>
          </ac:spMkLst>
        </pc:spChg>
      </pc:sldChg>
    </pc:docChg>
  </pc:docChgLst>
  <pc:docChgLst>
    <pc:chgData name="Siegbert Rudolph" userId="2af4d44886c067cc" providerId="LiveId" clId="{DE7890CE-A4F2-4FC5-A5A6-CBB4F00C491A}"/>
    <pc:docChg chg="custSel modSld">
      <pc:chgData name="Siegbert Rudolph" userId="2af4d44886c067cc" providerId="LiveId" clId="{DE7890CE-A4F2-4FC5-A5A6-CBB4F00C491A}" dt="2024-03-26T16:10:03.986" v="119" actId="1076"/>
      <pc:docMkLst>
        <pc:docMk/>
      </pc:docMkLst>
      <pc:sldChg chg="delSp modSp mod">
        <pc:chgData name="Siegbert Rudolph" userId="2af4d44886c067cc" providerId="LiveId" clId="{DE7890CE-A4F2-4FC5-A5A6-CBB4F00C491A}" dt="2024-03-26T16:10:03.986" v="119" actId="1076"/>
        <pc:sldMkLst>
          <pc:docMk/>
          <pc:sldMk cId="0" sldId="284"/>
        </pc:sldMkLst>
        <pc:spChg chg="del mod">
          <ac:chgData name="Siegbert Rudolph" userId="2af4d44886c067cc" providerId="LiveId" clId="{DE7890CE-A4F2-4FC5-A5A6-CBB4F00C491A}" dt="2022-09-23T17:32:37.045" v="54" actId="478"/>
          <ac:spMkLst>
            <pc:docMk/>
            <pc:sldMk cId="0" sldId="284"/>
            <ac:spMk id="5" creationId="{57F7D13E-08CB-65C0-4281-441CF676FA94}"/>
          </ac:spMkLst>
        </pc:spChg>
        <pc:spChg chg="del">
          <ac:chgData name="Siegbert Rudolph" userId="2af4d44886c067cc" providerId="LiveId" clId="{DE7890CE-A4F2-4FC5-A5A6-CBB4F00C491A}" dt="2023-08-18T15:30:25.994" v="84" actId="478"/>
          <ac:spMkLst>
            <pc:docMk/>
            <pc:sldMk cId="0" sldId="284"/>
            <ac:spMk id="5" creationId="{8FACF31E-BAC5-D80D-E0EF-83CB7AAE0768}"/>
          </ac:spMkLst>
        </pc:spChg>
        <pc:spChg chg="mod">
          <ac:chgData name="Siegbert Rudolph" userId="2af4d44886c067cc" providerId="LiveId" clId="{DE7890CE-A4F2-4FC5-A5A6-CBB4F00C491A}" dt="2024-03-26T16:10:03.986" v="119" actId="1076"/>
          <ac:spMkLst>
            <pc:docMk/>
            <pc:sldMk cId="0" sldId="284"/>
            <ac:spMk id="5" creationId="{B5E0400C-2C83-9029-0741-0903F05C9718}"/>
          </ac:spMkLst>
        </pc:spChg>
        <pc:spChg chg="mod">
          <ac:chgData name="Siegbert Rudolph" userId="2af4d44886c067cc" providerId="LiveId" clId="{DE7890CE-A4F2-4FC5-A5A6-CBB4F00C491A}" dt="2022-09-23T17:32:37.045" v="59" actId="1076"/>
          <ac:spMkLst>
            <pc:docMk/>
            <pc:sldMk cId="0" sldId="284"/>
            <ac:spMk id="7" creationId="{2E6FB7CB-4A71-2EFB-EAD0-13ACAD6AB734}"/>
          </ac:spMkLst>
        </pc:spChg>
        <pc:spChg chg="del mod">
          <ac:chgData name="Siegbert Rudolph" userId="2af4d44886c067cc" providerId="LiveId" clId="{DE7890CE-A4F2-4FC5-A5A6-CBB4F00C491A}" dt="2024-03-26T16:10:03.986" v="114" actId="478"/>
          <ac:spMkLst>
            <pc:docMk/>
            <pc:sldMk cId="0" sldId="284"/>
            <ac:spMk id="7" creationId="{6DA40BBF-D11C-B949-49BC-5F99DC30A9F7}"/>
          </ac:spMkLst>
        </pc:spChg>
        <pc:spChg chg="del">
          <ac:chgData name="Siegbert Rudolph" userId="2af4d44886c067cc" providerId="LiveId" clId="{DE7890CE-A4F2-4FC5-A5A6-CBB4F00C491A}" dt="2022-09-20T17:29:13.095" v="24" actId="478"/>
          <ac:spMkLst>
            <pc:docMk/>
            <pc:sldMk cId="0" sldId="284"/>
            <ac:spMk id="7" creationId="{C9D1301F-4B0C-5B9D-1C57-0C6385F01036}"/>
          </ac:spMkLst>
        </pc:spChg>
      </pc:sldChg>
      <pc:sldChg chg="delSp modSp mod">
        <pc:chgData name="Siegbert Rudolph" userId="2af4d44886c067cc" providerId="LiveId" clId="{DE7890CE-A4F2-4FC5-A5A6-CBB4F00C491A}" dt="2024-03-26T16:10:03.971" v="95" actId="1076"/>
        <pc:sldMkLst>
          <pc:docMk/>
          <pc:sldMk cId="0" sldId="286"/>
        </pc:sldMkLst>
        <pc:spChg chg="del mod">
          <ac:chgData name="Siegbert Rudolph" userId="2af4d44886c067cc" providerId="LiveId" clId="{DE7890CE-A4F2-4FC5-A5A6-CBB4F00C491A}" dt="2022-09-23T17:32:37.029" v="30" actId="478"/>
          <ac:spMkLst>
            <pc:docMk/>
            <pc:sldMk cId="0" sldId="286"/>
            <ac:spMk id="2" creationId="{AE298745-5BF4-4A46-888E-C0F29C337452}"/>
          </ac:spMkLst>
        </pc:spChg>
        <pc:spChg chg="mod">
          <ac:chgData name="Siegbert Rudolph" userId="2af4d44886c067cc" providerId="LiveId" clId="{DE7890CE-A4F2-4FC5-A5A6-CBB4F00C491A}" dt="2024-03-26T16:10:03.971" v="95" actId="1076"/>
          <ac:spMkLst>
            <pc:docMk/>
            <pc:sldMk cId="0" sldId="286"/>
            <ac:spMk id="2" creationId="{C454D286-CDFB-CBF5-BD1E-4B54B2A42ABD}"/>
          </ac:spMkLst>
        </pc:spChg>
        <pc:spChg chg="del">
          <ac:chgData name="Siegbert Rudolph" userId="2af4d44886c067cc" providerId="LiveId" clId="{DE7890CE-A4F2-4FC5-A5A6-CBB4F00C491A}" dt="2023-08-18T15:30:25.964" v="60" actId="478"/>
          <ac:spMkLst>
            <pc:docMk/>
            <pc:sldMk cId="0" sldId="286"/>
            <ac:spMk id="2" creationId="{DF64572C-FE5D-3E5A-ED27-9CE437ABA51D}"/>
          </ac:spMkLst>
        </pc:spChg>
        <pc:spChg chg="del mod">
          <ac:chgData name="Siegbert Rudolph" userId="2af4d44886c067cc" providerId="LiveId" clId="{DE7890CE-A4F2-4FC5-A5A6-CBB4F00C491A}" dt="2024-03-26T16:10:03.971" v="90" actId="478"/>
          <ac:spMkLst>
            <pc:docMk/>
            <pc:sldMk cId="0" sldId="286"/>
            <ac:spMk id="3" creationId="{2E8ED611-0FD5-8B93-376F-5ABF4CB5D719}"/>
          </ac:spMkLst>
        </pc:spChg>
        <pc:spChg chg="mod">
          <ac:chgData name="Siegbert Rudolph" userId="2af4d44886c067cc" providerId="LiveId" clId="{DE7890CE-A4F2-4FC5-A5A6-CBB4F00C491A}" dt="2022-09-23T17:32:37.029" v="35" actId="1076"/>
          <ac:spMkLst>
            <pc:docMk/>
            <pc:sldMk cId="0" sldId="286"/>
            <ac:spMk id="3" creationId="{B904A913-C6AF-0D02-1A5F-6F306D21D74C}"/>
          </ac:spMkLst>
        </pc:spChg>
        <pc:spChg chg="del">
          <ac:chgData name="Siegbert Rudolph" userId="2af4d44886c067cc" providerId="LiveId" clId="{DE7890CE-A4F2-4FC5-A5A6-CBB4F00C491A}" dt="2022-09-20T17:29:13.075" v="0" actId="478"/>
          <ac:spMkLst>
            <pc:docMk/>
            <pc:sldMk cId="0" sldId="286"/>
            <ac:spMk id="3" creationId="{D75E7C36-A868-F273-D740-95BFD4915485}"/>
          </ac:spMkLst>
        </pc:spChg>
      </pc:sldChg>
      <pc:sldChg chg="delSp modSp mod">
        <pc:chgData name="Siegbert Rudolph" userId="2af4d44886c067cc" providerId="LiveId" clId="{DE7890CE-A4F2-4FC5-A5A6-CBB4F00C491A}" dt="2024-03-26T16:10:03.986" v="107" actId="1076"/>
        <pc:sldMkLst>
          <pc:docMk/>
          <pc:sldMk cId="0" sldId="287"/>
        </pc:sldMkLst>
        <pc:spChg chg="del mod">
          <ac:chgData name="Siegbert Rudolph" userId="2af4d44886c067cc" providerId="LiveId" clId="{DE7890CE-A4F2-4FC5-A5A6-CBB4F00C491A}" dt="2022-09-23T17:32:37.045" v="42" actId="478"/>
          <ac:spMkLst>
            <pc:docMk/>
            <pc:sldMk cId="0" sldId="287"/>
            <ac:spMk id="3" creationId="{0A48BCCF-16BC-9D82-F696-B37CD2458723}"/>
          </ac:spMkLst>
        </pc:spChg>
        <pc:spChg chg="del">
          <ac:chgData name="Siegbert Rudolph" userId="2af4d44886c067cc" providerId="LiveId" clId="{DE7890CE-A4F2-4FC5-A5A6-CBB4F00C491A}" dt="2023-08-18T15:30:25.984" v="72" actId="478"/>
          <ac:spMkLst>
            <pc:docMk/>
            <pc:sldMk cId="0" sldId="287"/>
            <ac:spMk id="3" creationId="{635553DF-35D3-E29C-57A5-766D363BA9E0}"/>
          </ac:spMkLst>
        </pc:spChg>
        <pc:spChg chg="mod">
          <ac:chgData name="Siegbert Rudolph" userId="2af4d44886c067cc" providerId="LiveId" clId="{DE7890CE-A4F2-4FC5-A5A6-CBB4F00C491A}" dt="2024-03-26T16:10:03.986" v="107" actId="1076"/>
          <ac:spMkLst>
            <pc:docMk/>
            <pc:sldMk cId="0" sldId="287"/>
            <ac:spMk id="3" creationId="{93399693-D754-1CF7-F3F2-53548A81DE4E}"/>
          </ac:spMkLst>
        </pc:spChg>
        <pc:spChg chg="del">
          <ac:chgData name="Siegbert Rudolph" userId="2af4d44886c067cc" providerId="LiveId" clId="{DE7890CE-A4F2-4FC5-A5A6-CBB4F00C491A}" dt="2022-09-20T17:29:13.093" v="12" actId="478"/>
          <ac:spMkLst>
            <pc:docMk/>
            <pc:sldMk cId="0" sldId="287"/>
            <ac:spMk id="4" creationId="{6A8F2B32-F9AD-A60A-7722-BE76D4A09667}"/>
          </ac:spMkLst>
        </pc:spChg>
        <pc:spChg chg="mod">
          <ac:chgData name="Siegbert Rudolph" userId="2af4d44886c067cc" providerId="LiveId" clId="{DE7890CE-A4F2-4FC5-A5A6-CBB4F00C491A}" dt="2022-09-23T17:32:37.045" v="47" actId="1076"/>
          <ac:spMkLst>
            <pc:docMk/>
            <pc:sldMk cId="0" sldId="287"/>
            <ac:spMk id="4" creationId="{B5B62215-C42D-4AEB-3DBD-5980870310CC}"/>
          </ac:spMkLst>
        </pc:spChg>
        <pc:spChg chg="del mod">
          <ac:chgData name="Siegbert Rudolph" userId="2af4d44886c067cc" providerId="LiveId" clId="{DE7890CE-A4F2-4FC5-A5A6-CBB4F00C491A}" dt="2024-03-26T16:10:03.971" v="102" actId="478"/>
          <ac:spMkLst>
            <pc:docMk/>
            <pc:sldMk cId="0" sldId="287"/>
            <ac:spMk id="4" creationId="{C6A294CC-2E79-EFF9-71E2-5D20213DD374}"/>
          </ac:spMkLst>
        </pc:spChg>
      </pc:sldChg>
      <pc:sldChg chg="delSp modSp mod">
        <pc:chgData name="Siegbert Rudolph" userId="2af4d44886c067cc" providerId="LiveId" clId="{DE7890CE-A4F2-4FC5-A5A6-CBB4F00C491A}" dt="2024-03-26T16:10:03.971" v="101" actId="1076"/>
        <pc:sldMkLst>
          <pc:docMk/>
          <pc:sldMk cId="0" sldId="288"/>
        </pc:sldMkLst>
        <pc:spChg chg="del">
          <ac:chgData name="Siegbert Rudolph" userId="2af4d44886c067cc" providerId="LiveId" clId="{DE7890CE-A4F2-4FC5-A5A6-CBB4F00C491A}" dt="2023-08-18T15:30:25.974" v="66" actId="478"/>
          <ac:spMkLst>
            <pc:docMk/>
            <pc:sldMk cId="0" sldId="288"/>
            <ac:spMk id="3" creationId="{91CF0F4E-FF75-F765-43D2-7FF60EFD6D5A}"/>
          </ac:spMkLst>
        </pc:spChg>
        <pc:spChg chg="mod">
          <ac:chgData name="Siegbert Rudolph" userId="2af4d44886c067cc" providerId="LiveId" clId="{DE7890CE-A4F2-4FC5-A5A6-CBB4F00C491A}" dt="2024-03-26T16:10:03.971" v="101" actId="1076"/>
          <ac:spMkLst>
            <pc:docMk/>
            <pc:sldMk cId="0" sldId="288"/>
            <ac:spMk id="3" creationId="{A26F4203-FBCF-5091-59F6-F1FB10C90038}"/>
          </ac:spMkLst>
        </pc:spChg>
        <pc:spChg chg="del mod">
          <ac:chgData name="Siegbert Rudolph" userId="2af4d44886c067cc" providerId="LiveId" clId="{DE7890CE-A4F2-4FC5-A5A6-CBB4F00C491A}" dt="2022-09-23T17:32:37.029" v="36" actId="478"/>
          <ac:spMkLst>
            <pc:docMk/>
            <pc:sldMk cId="0" sldId="288"/>
            <ac:spMk id="3" creationId="{C951BC1E-C9D9-5199-717A-CFD9074EA1A3}"/>
          </ac:spMkLst>
        </pc:spChg>
        <pc:spChg chg="del">
          <ac:chgData name="Siegbert Rudolph" userId="2af4d44886c067cc" providerId="LiveId" clId="{DE7890CE-A4F2-4FC5-A5A6-CBB4F00C491A}" dt="2022-09-20T17:29:13.085" v="6" actId="478"/>
          <ac:spMkLst>
            <pc:docMk/>
            <pc:sldMk cId="0" sldId="288"/>
            <ac:spMk id="13" creationId="{08859ECA-3574-24C0-A272-F4B78C0BF3B0}"/>
          </ac:spMkLst>
        </pc:spChg>
        <pc:spChg chg="mod">
          <ac:chgData name="Siegbert Rudolph" userId="2af4d44886c067cc" providerId="LiveId" clId="{DE7890CE-A4F2-4FC5-A5A6-CBB4F00C491A}" dt="2022-09-23T17:32:37.045" v="41" actId="1076"/>
          <ac:spMkLst>
            <pc:docMk/>
            <pc:sldMk cId="0" sldId="288"/>
            <ac:spMk id="13" creationId="{5D739D50-3DDA-B29C-AD41-D2F3B5BF4F65}"/>
          </ac:spMkLst>
        </pc:spChg>
        <pc:spChg chg="del mod">
          <ac:chgData name="Siegbert Rudolph" userId="2af4d44886c067cc" providerId="LiveId" clId="{DE7890CE-A4F2-4FC5-A5A6-CBB4F00C491A}" dt="2024-03-26T16:10:03.971" v="96" actId="478"/>
          <ac:spMkLst>
            <pc:docMk/>
            <pc:sldMk cId="0" sldId="288"/>
            <ac:spMk id="13" creationId="{FFFBCC68-EF49-4062-689C-7B185FFFE5BD}"/>
          </ac:spMkLst>
        </pc:spChg>
      </pc:sldChg>
      <pc:sldChg chg="delSp modSp mod">
        <pc:chgData name="Siegbert Rudolph" userId="2af4d44886c067cc" providerId="LiveId" clId="{DE7890CE-A4F2-4FC5-A5A6-CBB4F00C491A}" dt="2024-03-26T16:10:03.986" v="113" actId="1076"/>
        <pc:sldMkLst>
          <pc:docMk/>
          <pc:sldMk cId="4201587335" sldId="336"/>
        </pc:sldMkLst>
        <pc:spChg chg="del mod">
          <ac:chgData name="Siegbert Rudolph" userId="2af4d44886c067cc" providerId="LiveId" clId="{DE7890CE-A4F2-4FC5-A5A6-CBB4F00C491A}" dt="2022-09-23T17:32:37.045" v="48" actId="478"/>
          <ac:spMkLst>
            <pc:docMk/>
            <pc:sldMk cId="4201587335" sldId="336"/>
            <ac:spMk id="2" creationId="{572C593B-D01B-6357-42F6-93637F39D5D6}"/>
          </ac:spMkLst>
        </pc:spChg>
        <pc:spChg chg="del">
          <ac:chgData name="Siegbert Rudolph" userId="2af4d44886c067cc" providerId="LiveId" clId="{DE7890CE-A4F2-4FC5-A5A6-CBB4F00C491A}" dt="2023-08-18T15:30:25.984" v="78" actId="478"/>
          <ac:spMkLst>
            <pc:docMk/>
            <pc:sldMk cId="4201587335" sldId="336"/>
            <ac:spMk id="2" creationId="{819ABB11-E09B-E01B-B9D8-D7594941F92B}"/>
          </ac:spMkLst>
        </pc:spChg>
        <pc:spChg chg="mod">
          <ac:chgData name="Siegbert Rudolph" userId="2af4d44886c067cc" providerId="LiveId" clId="{DE7890CE-A4F2-4FC5-A5A6-CBB4F00C491A}" dt="2024-03-26T16:10:03.986" v="113" actId="1076"/>
          <ac:spMkLst>
            <pc:docMk/>
            <pc:sldMk cId="4201587335" sldId="336"/>
            <ac:spMk id="2" creationId="{C6EFF536-EE07-B2F8-38B4-BE8C6C69AEAB}"/>
          </ac:spMkLst>
        </pc:spChg>
        <pc:spChg chg="del">
          <ac:chgData name="Siegbert Rudolph" userId="2af4d44886c067cc" providerId="LiveId" clId="{DE7890CE-A4F2-4FC5-A5A6-CBB4F00C491A}" dt="2022-09-20T17:29:13.095" v="18" actId="478"/>
          <ac:spMkLst>
            <pc:docMk/>
            <pc:sldMk cId="4201587335" sldId="336"/>
            <ac:spMk id="3" creationId="{08E9B59E-3122-8AF6-0AB9-FEE37E83CC8B}"/>
          </ac:spMkLst>
        </pc:spChg>
        <pc:spChg chg="mod">
          <ac:chgData name="Siegbert Rudolph" userId="2af4d44886c067cc" providerId="LiveId" clId="{DE7890CE-A4F2-4FC5-A5A6-CBB4F00C491A}" dt="2022-09-23T17:32:37.045" v="53" actId="1076"/>
          <ac:spMkLst>
            <pc:docMk/>
            <pc:sldMk cId="4201587335" sldId="336"/>
            <ac:spMk id="3" creationId="{5074EB30-302B-EFA3-66C2-F19D39FD5F46}"/>
          </ac:spMkLst>
        </pc:spChg>
        <pc:spChg chg="del mod">
          <ac:chgData name="Siegbert Rudolph" userId="2af4d44886c067cc" providerId="LiveId" clId="{DE7890CE-A4F2-4FC5-A5A6-CBB4F00C491A}" dt="2024-03-26T16:10:03.986" v="108" actId="478"/>
          <ac:spMkLst>
            <pc:docMk/>
            <pc:sldMk cId="4201587335" sldId="336"/>
            <ac:spMk id="3" creationId="{FFD97E58-6D32-ACA0-CC06-6B13FA75EF57}"/>
          </ac:spMkLst>
        </pc:spChg>
      </pc:sldChg>
    </pc:docChg>
  </pc:docChgLst>
  <pc:docChgLst>
    <pc:chgData name="Siegbert Rudolph" userId="2af4d44886c067cc" providerId="LiveId" clId="{D2C96F7B-5DEC-417A-87F3-453DDBA5271F}"/>
    <pc:docChg chg="undo custSel modSld">
      <pc:chgData name="Siegbert Rudolph" userId="2af4d44886c067cc" providerId="LiveId" clId="{D2C96F7B-5DEC-417A-87F3-453DDBA5271F}" dt="2020-07-10T15:06:11.818" v="149"/>
      <pc:docMkLst>
        <pc:docMk/>
      </pc:docMkLst>
      <pc:sldChg chg="addSp delSp modSp mod">
        <pc:chgData name="Siegbert Rudolph" userId="2af4d44886c067cc" providerId="LiveId" clId="{D2C96F7B-5DEC-417A-87F3-453DDBA5271F}" dt="2020-07-09T07:38:49.202" v="33" actId="20577"/>
        <pc:sldMkLst>
          <pc:docMk/>
          <pc:sldMk cId="0" sldId="284"/>
        </pc:sldMkLst>
        <pc:spChg chg="mod">
          <ac:chgData name="Siegbert Rudolph" userId="2af4d44886c067cc" providerId="LiveId" clId="{D2C96F7B-5DEC-417A-87F3-453DDBA5271F}" dt="2020-07-07T14:34:58.877" v="32" actId="1076"/>
          <ac:spMkLst>
            <pc:docMk/>
            <pc:sldMk cId="0" sldId="284"/>
            <ac:spMk id="5" creationId="{07975C7F-FC64-4631-A799-F82EC2221F73}"/>
          </ac:spMkLst>
        </pc:spChg>
        <pc:spChg chg="mod">
          <ac:chgData name="Siegbert Rudolph" userId="2af4d44886c067cc" providerId="LiveId" clId="{D2C96F7B-5DEC-417A-87F3-453DDBA5271F}" dt="2020-07-09T07:38:49.202" v="33" actId="20577"/>
          <ac:spMkLst>
            <pc:docMk/>
            <pc:sldMk cId="0" sldId="284"/>
            <ac:spMk id="6" creationId="{00000000-0000-0000-0000-000000000000}"/>
          </ac:spMkLst>
        </pc:spChg>
        <pc:spChg chg="del">
          <ac:chgData name="Siegbert Rudolph" userId="2af4d44886c067cc" providerId="LiveId" clId="{D2C96F7B-5DEC-417A-87F3-453DDBA5271F}" dt="2020-07-07T14:34:58.873" v="27" actId="478"/>
          <ac:spMkLst>
            <pc:docMk/>
            <pc:sldMk cId="0" sldId="284"/>
            <ac:spMk id="8" creationId="{ABDE5507-0E79-4BF5-BB4B-A79F89301333}"/>
          </ac:spMkLst>
        </pc:spChg>
        <pc:spChg chg="add del mod">
          <ac:chgData name="Siegbert Rudolph" userId="2af4d44886c067cc" providerId="LiveId" clId="{D2C96F7B-5DEC-417A-87F3-453DDBA5271F}" dt="2020-07-06T16:25:37.473" v="8" actId="478"/>
          <ac:spMkLst>
            <pc:docMk/>
            <pc:sldMk cId="0" sldId="284"/>
            <ac:spMk id="10" creationId="{C733C999-599F-4AC1-9904-4E3B2E4056DE}"/>
          </ac:spMkLst>
        </pc:spChg>
        <pc:spChg chg="add mod">
          <ac:chgData name="Siegbert Rudolph" userId="2af4d44886c067cc" providerId="LiveId" clId="{D2C96F7B-5DEC-417A-87F3-453DDBA5271F}" dt="2020-07-06T16:25:34.702" v="7"/>
          <ac:spMkLst>
            <pc:docMk/>
            <pc:sldMk cId="0" sldId="284"/>
            <ac:spMk id="11" creationId="{CBA77490-612E-4695-81FA-FC89D95F207B}"/>
          </ac:spMkLst>
        </pc:spChg>
      </pc:sldChg>
      <pc:sldChg chg="addSp delSp modSp mod">
        <pc:chgData name="Siegbert Rudolph" userId="2af4d44886c067cc" providerId="LiveId" clId="{D2C96F7B-5DEC-417A-87F3-453DDBA5271F}" dt="2020-07-07T14:34:58.864" v="14" actId="1076"/>
        <pc:sldMkLst>
          <pc:docMk/>
          <pc:sldMk cId="0" sldId="286"/>
        </pc:sldMkLst>
        <pc:spChg chg="mod">
          <ac:chgData name="Siegbert Rudolph" userId="2af4d44886c067cc" providerId="LiveId" clId="{D2C96F7B-5DEC-417A-87F3-453DDBA5271F}" dt="2020-07-07T14:34:58.864" v="14" actId="1076"/>
          <ac:spMkLst>
            <pc:docMk/>
            <pc:sldMk cId="0" sldId="286"/>
            <ac:spMk id="2" creationId="{2AC2B3F2-50E5-437A-BDFD-E1DBF9D96CFD}"/>
          </ac:spMkLst>
        </pc:spChg>
        <pc:spChg chg="del">
          <ac:chgData name="Siegbert Rudolph" userId="2af4d44886c067cc" providerId="LiveId" clId="{D2C96F7B-5DEC-417A-87F3-453DDBA5271F}" dt="2020-07-07T14:34:58.859" v="9" actId="478"/>
          <ac:spMkLst>
            <pc:docMk/>
            <pc:sldMk cId="0" sldId="286"/>
            <ac:spMk id="3" creationId="{BCDB5EAB-906F-4071-BDCA-647EC9AD1D84}"/>
          </ac:spMkLst>
        </pc:spChg>
        <pc:spChg chg="del">
          <ac:chgData name="Siegbert Rudolph" userId="2af4d44886c067cc" providerId="LiveId" clId="{D2C96F7B-5DEC-417A-87F3-453DDBA5271F}" dt="2020-07-06T16:25:12.555" v="0" actId="478"/>
          <ac:spMkLst>
            <pc:docMk/>
            <pc:sldMk cId="0" sldId="286"/>
            <ac:spMk id="11" creationId="{00000000-0000-0000-0000-000000000000}"/>
          </ac:spMkLst>
        </pc:spChg>
        <pc:spChg chg="del">
          <ac:chgData name="Siegbert Rudolph" userId="2af4d44886c067cc" providerId="LiveId" clId="{D2C96F7B-5DEC-417A-87F3-453DDBA5271F}" dt="2020-07-06T16:25:12.555" v="0" actId="478"/>
          <ac:spMkLst>
            <pc:docMk/>
            <pc:sldMk cId="0" sldId="286"/>
            <ac:spMk id="12" creationId="{00000000-0000-0000-0000-000000000000}"/>
          </ac:spMkLst>
        </pc:spChg>
        <pc:spChg chg="add mod">
          <ac:chgData name="Siegbert Rudolph" userId="2af4d44886c067cc" providerId="LiveId" clId="{D2C96F7B-5DEC-417A-87F3-453DDBA5271F}" dt="2020-07-06T16:25:14.343" v="1"/>
          <ac:spMkLst>
            <pc:docMk/>
            <pc:sldMk cId="0" sldId="286"/>
            <ac:spMk id="13" creationId="{B890588E-34DB-490B-A05F-B6C3B429D769}"/>
          </ac:spMkLst>
        </pc:spChg>
        <pc:spChg chg="add del mod">
          <ac:chgData name="Siegbert Rudolph" userId="2af4d44886c067cc" providerId="LiveId" clId="{D2C96F7B-5DEC-417A-87F3-453DDBA5271F}" dt="2020-07-06T16:25:16.113" v="2" actId="478"/>
          <ac:spMkLst>
            <pc:docMk/>
            <pc:sldMk cId="0" sldId="286"/>
            <ac:spMk id="15" creationId="{C858FB01-A718-4250-8DA6-BEC26CC53453}"/>
          </ac:spMkLst>
        </pc:spChg>
      </pc:sldChg>
      <pc:sldChg chg="addSp delSp modSp mod">
        <pc:chgData name="Siegbert Rudolph" userId="2af4d44886c067cc" providerId="LiveId" clId="{D2C96F7B-5DEC-417A-87F3-453DDBA5271F}" dt="2020-07-07T14:34:58.873" v="26" actId="1076"/>
        <pc:sldMkLst>
          <pc:docMk/>
          <pc:sldMk cId="0" sldId="287"/>
        </pc:sldMkLst>
        <pc:spChg chg="mod">
          <ac:chgData name="Siegbert Rudolph" userId="2af4d44886c067cc" providerId="LiveId" clId="{D2C96F7B-5DEC-417A-87F3-453DDBA5271F}" dt="2020-07-07T14:34:58.873" v="26" actId="1076"/>
          <ac:spMkLst>
            <pc:docMk/>
            <pc:sldMk cId="0" sldId="287"/>
            <ac:spMk id="3" creationId="{C29C42B6-4231-44B4-AD85-7815E3BCED3A}"/>
          </ac:spMkLst>
        </pc:spChg>
        <pc:spChg chg="del">
          <ac:chgData name="Siegbert Rudolph" userId="2af4d44886c067cc" providerId="LiveId" clId="{D2C96F7B-5DEC-417A-87F3-453DDBA5271F}" dt="2020-07-07T14:34:58.869" v="21" actId="478"/>
          <ac:spMkLst>
            <pc:docMk/>
            <pc:sldMk cId="0" sldId="287"/>
            <ac:spMk id="4" creationId="{C11D8782-3D98-415D-82C1-BDE1A4A4116A}"/>
          </ac:spMkLst>
        </pc:spChg>
        <pc:spChg chg="del">
          <ac:chgData name="Siegbert Rudolph" userId="2af4d44886c067cc" providerId="LiveId" clId="{D2C96F7B-5DEC-417A-87F3-453DDBA5271F}" dt="2020-07-06T16:25:28.113" v="5" actId="478"/>
          <ac:spMkLst>
            <pc:docMk/>
            <pc:sldMk cId="0" sldId="287"/>
            <ac:spMk id="44" creationId="{00000000-0000-0000-0000-000000000000}"/>
          </ac:spMkLst>
        </pc:spChg>
        <pc:spChg chg="del">
          <ac:chgData name="Siegbert Rudolph" userId="2af4d44886c067cc" providerId="LiveId" clId="{D2C96F7B-5DEC-417A-87F3-453DDBA5271F}" dt="2020-07-06T16:25:28.113" v="5" actId="478"/>
          <ac:spMkLst>
            <pc:docMk/>
            <pc:sldMk cId="0" sldId="287"/>
            <ac:spMk id="45" creationId="{00000000-0000-0000-0000-000000000000}"/>
          </ac:spMkLst>
        </pc:spChg>
        <pc:spChg chg="del">
          <ac:chgData name="Siegbert Rudolph" userId="2af4d44886c067cc" providerId="LiveId" clId="{D2C96F7B-5DEC-417A-87F3-453DDBA5271F}" dt="2020-07-06T16:25:28.113" v="5" actId="478"/>
          <ac:spMkLst>
            <pc:docMk/>
            <pc:sldMk cId="0" sldId="287"/>
            <ac:spMk id="46" creationId="{00000000-0000-0000-0000-000000000000}"/>
          </ac:spMkLst>
        </pc:spChg>
        <pc:spChg chg="del">
          <ac:chgData name="Siegbert Rudolph" userId="2af4d44886c067cc" providerId="LiveId" clId="{D2C96F7B-5DEC-417A-87F3-453DDBA5271F}" dt="2020-07-06T16:25:28.113" v="5" actId="478"/>
          <ac:spMkLst>
            <pc:docMk/>
            <pc:sldMk cId="0" sldId="287"/>
            <ac:spMk id="47" creationId="{00000000-0000-0000-0000-000000000000}"/>
          </ac:spMkLst>
        </pc:spChg>
        <pc:spChg chg="add mod">
          <ac:chgData name="Siegbert Rudolph" userId="2af4d44886c067cc" providerId="LiveId" clId="{D2C96F7B-5DEC-417A-87F3-453DDBA5271F}" dt="2020-07-06T16:25:30.232" v="6"/>
          <ac:spMkLst>
            <pc:docMk/>
            <pc:sldMk cId="0" sldId="287"/>
            <ac:spMk id="52" creationId="{5071BFF0-BFAC-4889-BDBF-ABAE3821C010}"/>
          </ac:spMkLst>
        </pc:spChg>
        <pc:spChg chg="add mod">
          <ac:chgData name="Siegbert Rudolph" userId="2af4d44886c067cc" providerId="LiveId" clId="{D2C96F7B-5DEC-417A-87F3-453DDBA5271F}" dt="2020-07-06T16:25:30.232" v="6"/>
          <ac:spMkLst>
            <pc:docMk/>
            <pc:sldMk cId="0" sldId="287"/>
            <ac:spMk id="53" creationId="{C9BC5AB2-4D0B-4846-991D-93B003980E0A}"/>
          </ac:spMkLst>
        </pc:spChg>
      </pc:sldChg>
      <pc:sldChg chg="addSp delSp modSp mod">
        <pc:chgData name="Siegbert Rudolph" userId="2af4d44886c067cc" providerId="LiveId" clId="{D2C96F7B-5DEC-417A-87F3-453DDBA5271F}" dt="2020-07-07T14:34:58.868" v="20" actId="1076"/>
        <pc:sldMkLst>
          <pc:docMk/>
          <pc:sldMk cId="0" sldId="288"/>
        </pc:sldMkLst>
        <pc:spChg chg="mod">
          <ac:chgData name="Siegbert Rudolph" userId="2af4d44886c067cc" providerId="LiveId" clId="{D2C96F7B-5DEC-417A-87F3-453DDBA5271F}" dt="2020-07-07T14:34:58.868" v="20" actId="1076"/>
          <ac:spMkLst>
            <pc:docMk/>
            <pc:sldMk cId="0" sldId="288"/>
            <ac:spMk id="3" creationId="{96353A46-5E1F-489A-AC76-63D90B970F77}"/>
          </ac:spMkLst>
        </pc:spChg>
        <pc:spChg chg="del">
          <ac:chgData name="Siegbert Rudolph" userId="2af4d44886c067cc" providerId="LiveId" clId="{D2C96F7B-5DEC-417A-87F3-453DDBA5271F}" dt="2020-07-07T14:34:58.864" v="15" actId="478"/>
          <ac:spMkLst>
            <pc:docMk/>
            <pc:sldMk cId="0" sldId="288"/>
            <ac:spMk id="13" creationId="{A50F13B3-748E-461D-8FA3-32B164601732}"/>
          </ac:spMkLst>
        </pc:spChg>
        <pc:spChg chg="del">
          <ac:chgData name="Siegbert Rudolph" userId="2af4d44886c067cc" providerId="LiveId" clId="{D2C96F7B-5DEC-417A-87F3-453DDBA5271F}" dt="2020-07-06T16:25:23.213" v="3" actId="478"/>
          <ac:spMkLst>
            <pc:docMk/>
            <pc:sldMk cId="0" sldId="288"/>
            <ac:spMk id="44" creationId="{00000000-0000-0000-0000-000000000000}"/>
          </ac:spMkLst>
        </pc:spChg>
        <pc:spChg chg="del">
          <ac:chgData name="Siegbert Rudolph" userId="2af4d44886c067cc" providerId="LiveId" clId="{D2C96F7B-5DEC-417A-87F3-453DDBA5271F}" dt="2020-07-06T16:25:23.213" v="3" actId="478"/>
          <ac:spMkLst>
            <pc:docMk/>
            <pc:sldMk cId="0" sldId="288"/>
            <ac:spMk id="45" creationId="{00000000-0000-0000-0000-000000000000}"/>
          </ac:spMkLst>
        </pc:spChg>
        <pc:spChg chg="del">
          <ac:chgData name="Siegbert Rudolph" userId="2af4d44886c067cc" providerId="LiveId" clId="{D2C96F7B-5DEC-417A-87F3-453DDBA5271F}" dt="2020-07-06T16:25:23.213" v="3" actId="478"/>
          <ac:spMkLst>
            <pc:docMk/>
            <pc:sldMk cId="0" sldId="288"/>
            <ac:spMk id="46" creationId="{00000000-0000-0000-0000-000000000000}"/>
          </ac:spMkLst>
        </pc:spChg>
        <pc:spChg chg="del">
          <ac:chgData name="Siegbert Rudolph" userId="2af4d44886c067cc" providerId="LiveId" clId="{D2C96F7B-5DEC-417A-87F3-453DDBA5271F}" dt="2020-07-06T16:25:23.213" v="3" actId="478"/>
          <ac:spMkLst>
            <pc:docMk/>
            <pc:sldMk cId="0" sldId="288"/>
            <ac:spMk id="47" creationId="{00000000-0000-0000-0000-000000000000}"/>
          </ac:spMkLst>
        </pc:spChg>
        <pc:spChg chg="add mod">
          <ac:chgData name="Siegbert Rudolph" userId="2af4d44886c067cc" providerId="LiveId" clId="{D2C96F7B-5DEC-417A-87F3-453DDBA5271F}" dt="2020-07-06T16:25:25.104" v="4"/>
          <ac:spMkLst>
            <pc:docMk/>
            <pc:sldMk cId="0" sldId="288"/>
            <ac:spMk id="49" creationId="{BC43642E-1CC1-420E-8108-3D105D7392CA}"/>
          </ac:spMkLst>
        </pc:spChg>
        <pc:spChg chg="add mod">
          <ac:chgData name="Siegbert Rudolph" userId="2af4d44886c067cc" providerId="LiveId" clId="{D2C96F7B-5DEC-417A-87F3-453DDBA5271F}" dt="2020-07-06T16:25:25.104" v="4"/>
          <ac:spMkLst>
            <pc:docMk/>
            <pc:sldMk cId="0" sldId="288"/>
            <ac:spMk id="50" creationId="{17765138-9C57-4D76-9BA3-D3D296AED284}"/>
          </ac:spMkLst>
        </pc:spChg>
      </pc:sldChg>
      <pc:sldChg chg="addSp delSp modSp mod modAnim">
        <pc:chgData name="Siegbert Rudolph" userId="2af4d44886c067cc" providerId="LiveId" clId="{D2C96F7B-5DEC-417A-87F3-453DDBA5271F}" dt="2020-07-10T15:06:11.818" v="149"/>
        <pc:sldMkLst>
          <pc:docMk/>
          <pc:sldMk cId="4201587335" sldId="336"/>
        </pc:sldMkLst>
        <pc:spChg chg="mod">
          <ac:chgData name="Siegbert Rudolph" userId="2af4d44886c067cc" providerId="LiveId" clId="{D2C96F7B-5DEC-417A-87F3-453DDBA5271F}" dt="2020-07-10T15:00:36.567" v="112" actId="2085"/>
          <ac:spMkLst>
            <pc:docMk/>
            <pc:sldMk cId="4201587335" sldId="336"/>
            <ac:spMk id="5" creationId="{F0EADDFE-E4E5-4A9B-98F4-2029A2D5AEBA}"/>
          </ac:spMkLst>
        </pc:spChg>
        <pc:spChg chg="add mod">
          <ac:chgData name="Siegbert Rudolph" userId="2af4d44886c067cc" providerId="LiveId" clId="{D2C96F7B-5DEC-417A-87F3-453DDBA5271F}" dt="2020-07-10T15:05:40.646" v="142" actId="14100"/>
          <ac:spMkLst>
            <pc:docMk/>
            <pc:sldMk cId="4201587335" sldId="336"/>
            <ac:spMk id="9" creationId="{9D5993EB-11F6-4E2F-A1F9-4E02026E6833}"/>
          </ac:spMkLst>
        </pc:spChg>
        <pc:spChg chg="add mod">
          <ac:chgData name="Siegbert Rudolph" userId="2af4d44886c067cc" providerId="LiveId" clId="{D2C96F7B-5DEC-417A-87F3-453DDBA5271F}" dt="2020-07-10T14:59:54.979" v="101" actId="14100"/>
          <ac:spMkLst>
            <pc:docMk/>
            <pc:sldMk cId="4201587335" sldId="336"/>
            <ac:spMk id="11" creationId="{7671E5EC-139D-4762-A4D1-435333EE4839}"/>
          </ac:spMkLst>
        </pc:spChg>
        <pc:spChg chg="add mod">
          <ac:chgData name="Siegbert Rudolph" userId="2af4d44886c067cc" providerId="LiveId" clId="{D2C96F7B-5DEC-417A-87F3-453DDBA5271F}" dt="2020-07-10T15:05:37.416" v="141" actId="1076"/>
          <ac:spMkLst>
            <pc:docMk/>
            <pc:sldMk cId="4201587335" sldId="336"/>
            <ac:spMk id="16" creationId="{7709B816-B753-4095-96FC-9E98A35FFDBE}"/>
          </ac:spMkLst>
        </pc:spChg>
        <pc:spChg chg="mod">
          <ac:chgData name="Siegbert Rudolph" userId="2af4d44886c067cc" providerId="LiveId" clId="{D2C96F7B-5DEC-417A-87F3-453DDBA5271F}" dt="2020-07-10T15:00:13.243" v="108" actId="1076"/>
          <ac:spMkLst>
            <pc:docMk/>
            <pc:sldMk cId="4201587335" sldId="336"/>
            <ac:spMk id="26" creationId="{00000000-0000-0000-0000-000000000000}"/>
          </ac:spMkLst>
        </pc:spChg>
        <pc:spChg chg="mod">
          <ac:chgData name="Siegbert Rudolph" userId="2af4d44886c067cc" providerId="LiveId" clId="{D2C96F7B-5DEC-417A-87F3-453DDBA5271F}" dt="2020-07-10T14:59:41.536" v="87" actId="1076"/>
          <ac:spMkLst>
            <pc:docMk/>
            <pc:sldMk cId="4201587335" sldId="336"/>
            <ac:spMk id="50" creationId="{9000F1FF-AB10-4E3B-B5CB-726CE1097AF7}"/>
          </ac:spMkLst>
        </pc:spChg>
        <pc:picChg chg="mod">
          <ac:chgData name="Siegbert Rudolph" userId="2af4d44886c067cc" providerId="LiveId" clId="{D2C96F7B-5DEC-417A-87F3-453DDBA5271F}" dt="2020-07-10T15:05:25.181" v="139" actId="1076"/>
          <ac:picMkLst>
            <pc:docMk/>
            <pc:sldMk cId="4201587335" sldId="336"/>
            <ac:picMk id="4" creationId="{44B88A61-6A7D-462E-9BC0-E9435B59E441}"/>
          </ac:picMkLst>
        </pc:picChg>
        <pc:picChg chg="add del mod">
          <ac:chgData name="Siegbert Rudolph" userId="2af4d44886c067cc" providerId="LiveId" clId="{D2C96F7B-5DEC-417A-87F3-453DDBA5271F}" dt="2020-07-10T15:02:36.141" v="116" actId="478"/>
          <ac:picMkLst>
            <pc:docMk/>
            <pc:sldMk cId="4201587335" sldId="336"/>
            <ac:picMk id="7" creationId="{BA6A522A-DA42-4A07-A2DB-B82979D7C137}"/>
          </ac:picMkLst>
        </pc:picChg>
        <pc:picChg chg="add mod">
          <ac:chgData name="Siegbert Rudolph" userId="2af4d44886c067cc" providerId="LiveId" clId="{D2C96F7B-5DEC-417A-87F3-453DDBA5271F}" dt="2020-07-10T15:03:59.067" v="120" actId="1076"/>
          <ac:picMkLst>
            <pc:docMk/>
            <pc:sldMk cId="4201587335" sldId="336"/>
            <ac:picMk id="8" creationId="{BC5F7A9A-ADED-46A6-A405-8436741DAD65}"/>
          </ac:picMkLst>
        </pc:picChg>
      </pc:sldChg>
    </pc:docChg>
  </pc:docChgLst>
  <pc:docChgLst>
    <pc:chgData name="Siegbert Rudolph" userId="2af4d44886c067cc" providerId="LiveId" clId="{D7999679-8C9E-45D1-9F71-105913C12CD0}"/>
    <pc:docChg chg="custSel modSld">
      <pc:chgData name="Siegbert Rudolph" userId="2af4d44886c067cc" providerId="LiveId" clId="{D7999679-8C9E-45D1-9F71-105913C12CD0}" dt="2021-02-07T07:41:59.147" v="149" actId="1076"/>
      <pc:docMkLst>
        <pc:docMk/>
      </pc:docMkLst>
      <pc:sldChg chg="delSp modSp mod">
        <pc:chgData name="Siegbert Rudolph" userId="2af4d44886c067cc" providerId="LiveId" clId="{D7999679-8C9E-45D1-9F71-105913C12CD0}" dt="2021-02-07T07:41:59.147" v="149" actId="1076"/>
        <pc:sldMkLst>
          <pc:docMk/>
          <pc:sldMk cId="0" sldId="284"/>
        </pc:sldMkLst>
        <pc:spChg chg="del mod">
          <ac:chgData name="Siegbert Rudolph" userId="2af4d44886c067cc" providerId="LiveId" clId="{D7999679-8C9E-45D1-9F71-105913C12CD0}" dt="2021-01-03T17:16:40.706" v="84" actId="478"/>
          <ac:spMkLst>
            <pc:docMk/>
            <pc:sldMk cId="0" sldId="284"/>
            <ac:spMk id="5" creationId="{05BB674A-A6A6-4FEF-8ADE-28F72BABDF52}"/>
          </ac:spMkLst>
        </pc:spChg>
        <pc:spChg chg="del">
          <ac:chgData name="Siegbert Rudolph" userId="2af4d44886c067cc" providerId="LiveId" clId="{D7999679-8C9E-45D1-9F71-105913C12CD0}" dt="2020-08-11T08:40:03.551" v="24" actId="478"/>
          <ac:spMkLst>
            <pc:docMk/>
            <pc:sldMk cId="0" sldId="284"/>
            <ac:spMk id="5" creationId="{07975C7F-FC64-4631-A799-F82EC2221F73}"/>
          </ac:spMkLst>
        </pc:spChg>
        <pc:spChg chg="del mod">
          <ac:chgData name="Siegbert Rudolph" userId="2af4d44886c067cc" providerId="LiveId" clId="{D7999679-8C9E-45D1-9F71-105913C12CD0}" dt="2021-02-07T07:41:59.142" v="144" actId="478"/>
          <ac:spMkLst>
            <pc:docMk/>
            <pc:sldMk cId="0" sldId="284"/>
            <ac:spMk id="5" creationId="{B3B32154-C694-46D1-9294-2A81D170028C}"/>
          </ac:spMkLst>
        </pc:spChg>
        <pc:spChg chg="mod">
          <ac:chgData name="Siegbert Rudolph" userId="2af4d44886c067cc" providerId="LiveId" clId="{D7999679-8C9E-45D1-9F71-105913C12CD0}" dt="2021-02-07T07:41:59.147" v="149" actId="1076"/>
          <ac:spMkLst>
            <pc:docMk/>
            <pc:sldMk cId="0" sldId="284"/>
            <ac:spMk id="7" creationId="{57E36FF3-D8C9-4665-86EB-14C58D94059B}"/>
          </ac:spMkLst>
        </pc:spChg>
        <pc:spChg chg="del mod">
          <ac:chgData name="Siegbert Rudolph" userId="2af4d44886c067cc" providerId="LiveId" clId="{D7999679-8C9E-45D1-9F71-105913C12CD0}" dt="2020-10-17T08:30:47.480" v="54" actId="478"/>
          <ac:spMkLst>
            <pc:docMk/>
            <pc:sldMk cId="0" sldId="284"/>
            <ac:spMk id="7" creationId="{D5766B77-FEF7-465B-A504-69A3ABDA9746}"/>
          </ac:spMkLst>
        </pc:spChg>
        <pc:spChg chg="del mod">
          <ac:chgData name="Siegbert Rudolph" userId="2af4d44886c067cc" providerId="LiveId" clId="{D7999679-8C9E-45D1-9F71-105913C12CD0}" dt="2021-02-06T18:32:03.486" v="114" actId="478"/>
          <ac:spMkLst>
            <pc:docMk/>
            <pc:sldMk cId="0" sldId="284"/>
            <ac:spMk id="7" creationId="{DB89F7EF-7A21-41E3-9F7D-E8B18303F5CE}"/>
          </ac:spMkLst>
        </pc:spChg>
      </pc:sldChg>
      <pc:sldChg chg="delSp modSp mod">
        <pc:chgData name="Siegbert Rudolph" userId="2af4d44886c067cc" providerId="LiveId" clId="{D7999679-8C9E-45D1-9F71-105913C12CD0}" dt="2021-02-07T07:41:59.127" v="125" actId="1076"/>
        <pc:sldMkLst>
          <pc:docMk/>
          <pc:sldMk cId="0" sldId="286"/>
        </pc:sldMkLst>
        <pc:spChg chg="del mod">
          <ac:chgData name="Siegbert Rudolph" userId="2af4d44886c067cc" providerId="LiveId" clId="{D7999679-8C9E-45D1-9F71-105913C12CD0}" dt="2021-01-03T17:16:40.684" v="60" actId="478"/>
          <ac:spMkLst>
            <pc:docMk/>
            <pc:sldMk cId="0" sldId="286"/>
            <ac:spMk id="2" creationId="{18DF31D9-EB9C-4477-90D7-92F6CB54949C}"/>
          </ac:spMkLst>
        </pc:spChg>
        <pc:spChg chg="del">
          <ac:chgData name="Siegbert Rudolph" userId="2af4d44886c067cc" providerId="LiveId" clId="{D7999679-8C9E-45D1-9F71-105913C12CD0}" dt="2020-08-11T08:40:03.530" v="0" actId="478"/>
          <ac:spMkLst>
            <pc:docMk/>
            <pc:sldMk cId="0" sldId="286"/>
            <ac:spMk id="2" creationId="{2AC2B3F2-50E5-437A-BDFD-E1DBF9D96CFD}"/>
          </ac:spMkLst>
        </pc:spChg>
        <pc:spChg chg="del mod">
          <ac:chgData name="Siegbert Rudolph" userId="2af4d44886c067cc" providerId="LiveId" clId="{D7999679-8C9E-45D1-9F71-105913C12CD0}" dt="2021-02-07T07:41:59.123" v="120" actId="478"/>
          <ac:spMkLst>
            <pc:docMk/>
            <pc:sldMk cId="0" sldId="286"/>
            <ac:spMk id="2" creationId="{B81EA604-140B-4C96-BAF3-5C7463CABE90}"/>
          </ac:spMkLst>
        </pc:spChg>
        <pc:spChg chg="mod">
          <ac:chgData name="Siegbert Rudolph" userId="2af4d44886c067cc" providerId="LiveId" clId="{D7999679-8C9E-45D1-9F71-105913C12CD0}" dt="2021-02-07T07:41:59.127" v="125" actId="1076"/>
          <ac:spMkLst>
            <pc:docMk/>
            <pc:sldMk cId="0" sldId="286"/>
            <ac:spMk id="3" creationId="{21223D3A-2E97-4364-ACB7-05DF6B948B01}"/>
          </ac:spMkLst>
        </pc:spChg>
        <pc:spChg chg="del mod">
          <ac:chgData name="Siegbert Rudolph" userId="2af4d44886c067cc" providerId="LiveId" clId="{D7999679-8C9E-45D1-9F71-105913C12CD0}" dt="2021-02-06T18:32:03.471" v="90" actId="478"/>
          <ac:spMkLst>
            <pc:docMk/>
            <pc:sldMk cId="0" sldId="286"/>
            <ac:spMk id="3" creationId="{486862C9-81D4-43A6-A136-9A429A077EC6}"/>
          </ac:spMkLst>
        </pc:spChg>
        <pc:spChg chg="del mod">
          <ac:chgData name="Siegbert Rudolph" userId="2af4d44886c067cc" providerId="LiveId" clId="{D7999679-8C9E-45D1-9F71-105913C12CD0}" dt="2020-10-17T08:30:47.465" v="30" actId="478"/>
          <ac:spMkLst>
            <pc:docMk/>
            <pc:sldMk cId="0" sldId="286"/>
            <ac:spMk id="3" creationId="{8C866E43-2F04-449C-A9BD-7F17D90FCBA0}"/>
          </ac:spMkLst>
        </pc:spChg>
      </pc:sldChg>
      <pc:sldChg chg="delSp modSp mod">
        <pc:chgData name="Siegbert Rudolph" userId="2af4d44886c067cc" providerId="LiveId" clId="{D7999679-8C9E-45D1-9F71-105913C12CD0}" dt="2021-02-07T07:41:59.137" v="137" actId="1076"/>
        <pc:sldMkLst>
          <pc:docMk/>
          <pc:sldMk cId="0" sldId="287"/>
        </pc:sldMkLst>
        <pc:spChg chg="del mod">
          <ac:chgData name="Siegbert Rudolph" userId="2af4d44886c067cc" providerId="LiveId" clId="{D7999679-8C9E-45D1-9F71-105913C12CD0}" dt="2021-01-03T17:16:40.706" v="72" actId="478"/>
          <ac:spMkLst>
            <pc:docMk/>
            <pc:sldMk cId="0" sldId="287"/>
            <ac:spMk id="3" creationId="{413EB1C4-4995-43DC-B11F-615C272EC033}"/>
          </ac:spMkLst>
        </pc:spChg>
        <pc:spChg chg="del mod">
          <ac:chgData name="Siegbert Rudolph" userId="2af4d44886c067cc" providerId="LiveId" clId="{D7999679-8C9E-45D1-9F71-105913C12CD0}" dt="2021-02-07T07:41:59.132" v="132" actId="478"/>
          <ac:spMkLst>
            <pc:docMk/>
            <pc:sldMk cId="0" sldId="287"/>
            <ac:spMk id="3" creationId="{B3EA9ACD-E6B3-4E9A-B2A8-6EAAC04BF400}"/>
          </ac:spMkLst>
        </pc:spChg>
        <pc:spChg chg="del">
          <ac:chgData name="Siegbert Rudolph" userId="2af4d44886c067cc" providerId="LiveId" clId="{D7999679-8C9E-45D1-9F71-105913C12CD0}" dt="2020-08-11T08:40:03.541" v="12" actId="478"/>
          <ac:spMkLst>
            <pc:docMk/>
            <pc:sldMk cId="0" sldId="287"/>
            <ac:spMk id="3" creationId="{C29C42B6-4231-44B4-AD85-7815E3BCED3A}"/>
          </ac:spMkLst>
        </pc:spChg>
        <pc:spChg chg="del mod">
          <ac:chgData name="Siegbert Rudolph" userId="2af4d44886c067cc" providerId="LiveId" clId="{D7999679-8C9E-45D1-9F71-105913C12CD0}" dt="2020-10-17T08:30:47.465" v="42" actId="478"/>
          <ac:spMkLst>
            <pc:docMk/>
            <pc:sldMk cId="0" sldId="287"/>
            <ac:spMk id="4" creationId="{31D4B1A9-2C51-4636-AEAB-8141A5A297D7}"/>
          </ac:spMkLst>
        </pc:spChg>
        <pc:spChg chg="del mod">
          <ac:chgData name="Siegbert Rudolph" userId="2af4d44886c067cc" providerId="LiveId" clId="{D7999679-8C9E-45D1-9F71-105913C12CD0}" dt="2021-02-06T18:32:03.471" v="102" actId="478"/>
          <ac:spMkLst>
            <pc:docMk/>
            <pc:sldMk cId="0" sldId="287"/>
            <ac:spMk id="4" creationId="{C37C226C-7A5A-40A1-97D3-9F1FE45FABF0}"/>
          </ac:spMkLst>
        </pc:spChg>
        <pc:spChg chg="mod">
          <ac:chgData name="Siegbert Rudolph" userId="2af4d44886c067cc" providerId="LiveId" clId="{D7999679-8C9E-45D1-9F71-105913C12CD0}" dt="2021-02-07T07:41:59.137" v="137" actId="1076"/>
          <ac:spMkLst>
            <pc:docMk/>
            <pc:sldMk cId="0" sldId="287"/>
            <ac:spMk id="4" creationId="{DBB35E4A-58E3-4AB3-B39C-5FD93BCB14A6}"/>
          </ac:spMkLst>
        </pc:spChg>
      </pc:sldChg>
      <pc:sldChg chg="delSp modSp mod">
        <pc:chgData name="Siegbert Rudolph" userId="2af4d44886c067cc" providerId="LiveId" clId="{D7999679-8C9E-45D1-9F71-105913C12CD0}" dt="2021-02-07T07:41:59.132" v="131" actId="1076"/>
        <pc:sldMkLst>
          <pc:docMk/>
          <pc:sldMk cId="0" sldId="288"/>
        </pc:sldMkLst>
        <pc:spChg chg="del">
          <ac:chgData name="Siegbert Rudolph" userId="2af4d44886c067cc" providerId="LiveId" clId="{D7999679-8C9E-45D1-9F71-105913C12CD0}" dt="2020-08-11T08:40:03.535" v="6" actId="478"/>
          <ac:spMkLst>
            <pc:docMk/>
            <pc:sldMk cId="0" sldId="288"/>
            <ac:spMk id="3" creationId="{96353A46-5E1F-489A-AC76-63D90B970F77}"/>
          </ac:spMkLst>
        </pc:spChg>
        <pc:spChg chg="del mod">
          <ac:chgData name="Siegbert Rudolph" userId="2af4d44886c067cc" providerId="LiveId" clId="{D7999679-8C9E-45D1-9F71-105913C12CD0}" dt="2021-02-07T07:41:59.127" v="126" actId="478"/>
          <ac:spMkLst>
            <pc:docMk/>
            <pc:sldMk cId="0" sldId="288"/>
            <ac:spMk id="3" creationId="{B6435DDD-6905-4765-9B2D-01230A954191}"/>
          </ac:spMkLst>
        </pc:spChg>
        <pc:spChg chg="del mod">
          <ac:chgData name="Siegbert Rudolph" userId="2af4d44886c067cc" providerId="LiveId" clId="{D7999679-8C9E-45D1-9F71-105913C12CD0}" dt="2021-01-03T17:16:40.700" v="66" actId="478"/>
          <ac:spMkLst>
            <pc:docMk/>
            <pc:sldMk cId="0" sldId="288"/>
            <ac:spMk id="3" creationId="{BF65FA78-E75F-4480-A20C-418DBB8632AD}"/>
          </ac:spMkLst>
        </pc:spChg>
        <pc:spChg chg="mod">
          <ac:chgData name="Siegbert Rudolph" userId="2af4d44886c067cc" providerId="LiveId" clId="{D7999679-8C9E-45D1-9F71-105913C12CD0}" dt="2021-02-07T07:41:59.132" v="131" actId="1076"/>
          <ac:spMkLst>
            <pc:docMk/>
            <pc:sldMk cId="0" sldId="288"/>
            <ac:spMk id="13" creationId="{9D49527F-310A-4608-AD5A-87CB63057A09}"/>
          </ac:spMkLst>
        </pc:spChg>
        <pc:spChg chg="del mod">
          <ac:chgData name="Siegbert Rudolph" userId="2af4d44886c067cc" providerId="LiveId" clId="{D7999679-8C9E-45D1-9F71-105913C12CD0}" dt="2020-10-17T08:30:47.465" v="36" actId="478"/>
          <ac:spMkLst>
            <pc:docMk/>
            <pc:sldMk cId="0" sldId="288"/>
            <ac:spMk id="13" creationId="{C3080E49-BC4F-4F4B-AB47-1D8F3EEDFE27}"/>
          </ac:spMkLst>
        </pc:spChg>
        <pc:spChg chg="del mod">
          <ac:chgData name="Siegbert Rudolph" userId="2af4d44886c067cc" providerId="LiveId" clId="{D7999679-8C9E-45D1-9F71-105913C12CD0}" dt="2021-02-06T18:32:03.471" v="96" actId="478"/>
          <ac:spMkLst>
            <pc:docMk/>
            <pc:sldMk cId="0" sldId="288"/>
            <ac:spMk id="13" creationId="{CFE65931-6418-4C1F-9719-D54714CF474F}"/>
          </ac:spMkLst>
        </pc:spChg>
      </pc:sldChg>
      <pc:sldChg chg="delSp modSp mod">
        <pc:chgData name="Siegbert Rudolph" userId="2af4d44886c067cc" providerId="LiveId" clId="{D7999679-8C9E-45D1-9F71-105913C12CD0}" dt="2021-02-07T07:41:59.142" v="143" actId="1076"/>
        <pc:sldMkLst>
          <pc:docMk/>
          <pc:sldMk cId="4201587335" sldId="336"/>
        </pc:sldMkLst>
        <pc:spChg chg="del mod">
          <ac:chgData name="Siegbert Rudolph" userId="2af4d44886c067cc" providerId="LiveId" clId="{D7999679-8C9E-45D1-9F71-105913C12CD0}" dt="2021-01-03T17:16:40.706" v="78" actId="478"/>
          <ac:spMkLst>
            <pc:docMk/>
            <pc:sldMk cId="4201587335" sldId="336"/>
            <ac:spMk id="2" creationId="{B6DE749C-3E3E-4D4B-B965-BDBEC1FB57F8}"/>
          </ac:spMkLst>
        </pc:spChg>
        <pc:spChg chg="del mod">
          <ac:chgData name="Siegbert Rudolph" userId="2af4d44886c067cc" providerId="LiveId" clId="{D7999679-8C9E-45D1-9F71-105913C12CD0}" dt="2021-02-07T07:41:59.137" v="138" actId="478"/>
          <ac:spMkLst>
            <pc:docMk/>
            <pc:sldMk cId="4201587335" sldId="336"/>
            <ac:spMk id="2" creationId="{C68AC5E4-984C-4641-9606-047B8D414ABE}"/>
          </ac:spMkLst>
        </pc:spChg>
        <pc:spChg chg="del">
          <ac:chgData name="Siegbert Rudolph" userId="2af4d44886c067cc" providerId="LiveId" clId="{D7999679-8C9E-45D1-9F71-105913C12CD0}" dt="2020-08-11T08:40:03.547" v="18" actId="478"/>
          <ac:spMkLst>
            <pc:docMk/>
            <pc:sldMk cId="4201587335" sldId="336"/>
            <ac:spMk id="2" creationId="{DAB56335-9616-4280-A7A7-DAA6D4E1529F}"/>
          </ac:spMkLst>
        </pc:spChg>
        <pc:spChg chg="del mod">
          <ac:chgData name="Siegbert Rudolph" userId="2af4d44886c067cc" providerId="LiveId" clId="{D7999679-8C9E-45D1-9F71-105913C12CD0}" dt="2021-02-06T18:32:03.486" v="108" actId="478"/>
          <ac:spMkLst>
            <pc:docMk/>
            <pc:sldMk cId="4201587335" sldId="336"/>
            <ac:spMk id="3" creationId="{CD2053CA-83D9-41F4-B7DD-EFBF8B19C555}"/>
          </ac:spMkLst>
        </pc:spChg>
        <pc:spChg chg="del mod">
          <ac:chgData name="Siegbert Rudolph" userId="2af4d44886c067cc" providerId="LiveId" clId="{D7999679-8C9E-45D1-9F71-105913C12CD0}" dt="2020-10-17T08:30:47.465" v="48" actId="478"/>
          <ac:spMkLst>
            <pc:docMk/>
            <pc:sldMk cId="4201587335" sldId="336"/>
            <ac:spMk id="3" creationId="{D1E331A0-E2ED-4A59-A1A2-3F370FE84923}"/>
          </ac:spMkLst>
        </pc:spChg>
        <pc:spChg chg="mod">
          <ac:chgData name="Siegbert Rudolph" userId="2af4d44886c067cc" providerId="LiveId" clId="{D7999679-8C9E-45D1-9F71-105913C12CD0}" dt="2021-02-07T07:41:59.142" v="143" actId="1076"/>
          <ac:spMkLst>
            <pc:docMk/>
            <pc:sldMk cId="4201587335" sldId="336"/>
            <ac:spMk id="3" creationId="{FD65E11A-44B4-41C0-8233-1BAD54458B26}"/>
          </ac:spMkLst>
        </pc:spChg>
      </pc:sldChg>
    </pc:docChg>
  </pc:docChgLst>
  <pc:docChgLst>
    <pc:chgData name="Siegbert Rudolph" userId="2af4d44886c067cc" providerId="LiveId" clId="{6D654132-76EA-46C3-9244-A491012CBFF3}"/>
    <pc:docChg chg="custSel modSld">
      <pc:chgData name="Siegbert Rudolph" userId="2af4d44886c067cc" providerId="LiveId" clId="{6D654132-76EA-46C3-9244-A491012CBFF3}" dt="2023-04-24T19:56:32.328" v="61" actId="1076"/>
      <pc:docMkLst>
        <pc:docMk/>
      </pc:docMkLst>
      <pc:sldChg chg="delSp modSp mod">
        <pc:chgData name="Siegbert Rudolph" userId="2af4d44886c067cc" providerId="LiveId" clId="{6D654132-76EA-46C3-9244-A491012CBFF3}" dt="2023-04-24T19:56:32.328" v="61" actId="1076"/>
        <pc:sldMkLst>
          <pc:docMk/>
          <pc:sldMk cId="0" sldId="284"/>
        </pc:sldMkLst>
        <pc:spChg chg="mod">
          <ac:chgData name="Siegbert Rudolph" userId="2af4d44886c067cc" providerId="LiveId" clId="{6D654132-76EA-46C3-9244-A491012CBFF3}" dt="2023-04-24T19:56:32.328" v="61" actId="1076"/>
          <ac:spMkLst>
            <pc:docMk/>
            <pc:sldMk cId="0" sldId="284"/>
            <ac:spMk id="5" creationId="{8FACF31E-BAC5-D80D-E0EF-83CB7AAE0768}"/>
          </ac:spMkLst>
        </pc:spChg>
        <pc:spChg chg="del">
          <ac:chgData name="Siegbert Rudolph" userId="2af4d44886c067cc" providerId="LiveId" clId="{6D654132-76EA-46C3-9244-A491012CBFF3}" dt="2023-04-24T19:56:32.328" v="56" actId="478"/>
          <ac:spMkLst>
            <pc:docMk/>
            <pc:sldMk cId="0" sldId="284"/>
            <ac:spMk id="7" creationId="{2E6FB7CB-4A71-2EFB-EAD0-13ACAD6AB734}"/>
          </ac:spMkLst>
        </pc:spChg>
      </pc:sldChg>
      <pc:sldChg chg="delSp modSp mod">
        <pc:chgData name="Siegbert Rudolph" userId="2af4d44886c067cc" providerId="LiveId" clId="{6D654132-76EA-46C3-9244-A491012CBFF3}" dt="2023-04-24T19:56:32.296" v="37" actId="1076"/>
        <pc:sldMkLst>
          <pc:docMk/>
          <pc:sldMk cId="0" sldId="286"/>
        </pc:sldMkLst>
        <pc:spChg chg="mod">
          <ac:chgData name="Siegbert Rudolph" userId="2af4d44886c067cc" providerId="LiveId" clId="{6D654132-76EA-46C3-9244-A491012CBFF3}" dt="2023-04-24T19:56:32.296" v="37" actId="1076"/>
          <ac:spMkLst>
            <pc:docMk/>
            <pc:sldMk cId="0" sldId="286"/>
            <ac:spMk id="2" creationId="{DF64572C-FE5D-3E5A-ED27-9CE437ABA51D}"/>
          </ac:spMkLst>
        </pc:spChg>
        <pc:spChg chg="del">
          <ac:chgData name="Siegbert Rudolph" userId="2af4d44886c067cc" providerId="LiveId" clId="{6D654132-76EA-46C3-9244-A491012CBFF3}" dt="2023-04-24T19:56:32.296" v="32" actId="478"/>
          <ac:spMkLst>
            <pc:docMk/>
            <pc:sldMk cId="0" sldId="286"/>
            <ac:spMk id="3" creationId="{B904A913-C6AF-0D02-1A5F-6F306D21D74C}"/>
          </ac:spMkLst>
        </pc:spChg>
        <pc:spChg chg="mod">
          <ac:chgData name="Siegbert Rudolph" userId="2af4d44886c067cc" providerId="LiveId" clId="{6D654132-76EA-46C3-9244-A491012CBFF3}" dt="2023-04-20T12:51:44.361" v="11" actId="20577"/>
          <ac:spMkLst>
            <pc:docMk/>
            <pc:sldMk cId="0" sldId="286"/>
            <ac:spMk id="7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1:51.781" v="28" actId="20577"/>
          <ac:spMkLst>
            <pc:docMk/>
            <pc:sldMk cId="0" sldId="286"/>
            <ac:spMk id="10" creationId="{00000000-0000-0000-0000-000000000000}"/>
          </ac:spMkLst>
        </pc:spChg>
      </pc:sldChg>
      <pc:sldChg chg="delSp modSp mod">
        <pc:chgData name="Siegbert Rudolph" userId="2af4d44886c067cc" providerId="LiveId" clId="{6D654132-76EA-46C3-9244-A491012CBFF3}" dt="2023-04-24T19:56:32.312" v="49" actId="1076"/>
        <pc:sldMkLst>
          <pc:docMk/>
          <pc:sldMk cId="0" sldId="287"/>
        </pc:sldMkLst>
        <pc:spChg chg="mod">
          <ac:chgData name="Siegbert Rudolph" userId="2af4d44886c067cc" providerId="LiveId" clId="{6D654132-76EA-46C3-9244-A491012CBFF3}" dt="2023-04-24T19:56:32.312" v="49" actId="1076"/>
          <ac:spMkLst>
            <pc:docMk/>
            <pc:sldMk cId="0" sldId="287"/>
            <ac:spMk id="3" creationId="{635553DF-35D3-E29C-57A5-766D363BA9E0}"/>
          </ac:spMkLst>
        </pc:spChg>
        <pc:spChg chg="del">
          <ac:chgData name="Siegbert Rudolph" userId="2af4d44886c067cc" providerId="LiveId" clId="{6D654132-76EA-46C3-9244-A491012CBFF3}" dt="2023-04-24T19:56:32.312" v="44" actId="478"/>
          <ac:spMkLst>
            <pc:docMk/>
            <pc:sldMk cId="0" sldId="287"/>
            <ac:spMk id="4" creationId="{B5B62215-C42D-4AEB-3DBD-5980870310CC}"/>
          </ac:spMkLst>
        </pc:spChg>
        <pc:spChg chg="mod">
          <ac:chgData name="Siegbert Rudolph" userId="2af4d44886c067cc" providerId="LiveId" clId="{6D654132-76EA-46C3-9244-A491012CBFF3}" dt="2023-04-20T12:52:32.531" v="31" actId="255"/>
          <ac:spMkLst>
            <pc:docMk/>
            <pc:sldMk cId="0" sldId="287"/>
            <ac:spMk id="5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32.531" v="31" actId="255"/>
          <ac:spMkLst>
            <pc:docMk/>
            <pc:sldMk cId="0" sldId="287"/>
            <ac:spMk id="6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32.531" v="31" actId="255"/>
          <ac:spMkLst>
            <pc:docMk/>
            <pc:sldMk cId="0" sldId="287"/>
            <ac:spMk id="7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32.531" v="31" actId="255"/>
          <ac:spMkLst>
            <pc:docMk/>
            <pc:sldMk cId="0" sldId="287"/>
            <ac:spMk id="8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32.531" v="31" actId="255"/>
          <ac:spMkLst>
            <pc:docMk/>
            <pc:sldMk cId="0" sldId="287"/>
            <ac:spMk id="9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32.531" v="31" actId="255"/>
          <ac:spMkLst>
            <pc:docMk/>
            <pc:sldMk cId="0" sldId="287"/>
            <ac:spMk id="10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32.531" v="31" actId="255"/>
          <ac:spMkLst>
            <pc:docMk/>
            <pc:sldMk cId="0" sldId="287"/>
            <ac:spMk id="11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32.531" v="31" actId="255"/>
          <ac:spMkLst>
            <pc:docMk/>
            <pc:sldMk cId="0" sldId="287"/>
            <ac:spMk id="12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32.531" v="31" actId="255"/>
          <ac:spMkLst>
            <pc:docMk/>
            <pc:sldMk cId="0" sldId="287"/>
            <ac:spMk id="50" creationId="{00000000-0000-0000-0000-000000000000}"/>
          </ac:spMkLst>
        </pc:spChg>
      </pc:sldChg>
      <pc:sldChg chg="delSp modSp mod">
        <pc:chgData name="Siegbert Rudolph" userId="2af4d44886c067cc" providerId="LiveId" clId="{6D654132-76EA-46C3-9244-A491012CBFF3}" dt="2023-04-24T19:56:32.312" v="43" actId="1076"/>
        <pc:sldMkLst>
          <pc:docMk/>
          <pc:sldMk cId="0" sldId="288"/>
        </pc:sldMkLst>
        <pc:spChg chg="mod">
          <ac:chgData name="Siegbert Rudolph" userId="2af4d44886c067cc" providerId="LiveId" clId="{6D654132-76EA-46C3-9244-A491012CBFF3}" dt="2023-04-24T19:56:32.312" v="43" actId="1076"/>
          <ac:spMkLst>
            <pc:docMk/>
            <pc:sldMk cId="0" sldId="288"/>
            <ac:spMk id="3" creationId="{91CF0F4E-FF75-F765-43D2-7FF60EFD6D5A}"/>
          </ac:spMkLst>
        </pc:spChg>
        <pc:spChg chg="mod">
          <ac:chgData name="Siegbert Rudolph" userId="2af4d44886c067cc" providerId="LiveId" clId="{6D654132-76EA-46C3-9244-A491012CBFF3}" dt="2023-04-20T12:52:03.011" v="29" actId="255"/>
          <ac:spMkLst>
            <pc:docMk/>
            <pc:sldMk cId="0" sldId="288"/>
            <ac:spMk id="4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03.011" v="29" actId="255"/>
          <ac:spMkLst>
            <pc:docMk/>
            <pc:sldMk cId="0" sldId="288"/>
            <ac:spMk id="5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03.011" v="29" actId="255"/>
          <ac:spMkLst>
            <pc:docMk/>
            <pc:sldMk cId="0" sldId="288"/>
            <ac:spMk id="6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03.011" v="29" actId="255"/>
          <ac:spMkLst>
            <pc:docMk/>
            <pc:sldMk cId="0" sldId="288"/>
            <ac:spMk id="7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03.011" v="29" actId="255"/>
          <ac:spMkLst>
            <pc:docMk/>
            <pc:sldMk cId="0" sldId="288"/>
            <ac:spMk id="8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15.122" v="30" actId="20577"/>
          <ac:spMkLst>
            <pc:docMk/>
            <pc:sldMk cId="0" sldId="288"/>
            <ac:spMk id="9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03.011" v="29" actId="255"/>
          <ac:spMkLst>
            <pc:docMk/>
            <pc:sldMk cId="0" sldId="288"/>
            <ac:spMk id="10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03.011" v="29" actId="255"/>
          <ac:spMkLst>
            <pc:docMk/>
            <pc:sldMk cId="0" sldId="288"/>
            <ac:spMk id="11" creationId="{00000000-0000-0000-0000-000000000000}"/>
          </ac:spMkLst>
        </pc:spChg>
        <pc:spChg chg="mod">
          <ac:chgData name="Siegbert Rudolph" userId="2af4d44886c067cc" providerId="LiveId" clId="{6D654132-76EA-46C3-9244-A491012CBFF3}" dt="2023-04-20T12:52:03.011" v="29" actId="255"/>
          <ac:spMkLst>
            <pc:docMk/>
            <pc:sldMk cId="0" sldId="288"/>
            <ac:spMk id="12" creationId="{00000000-0000-0000-0000-000000000000}"/>
          </ac:spMkLst>
        </pc:spChg>
        <pc:spChg chg="del">
          <ac:chgData name="Siegbert Rudolph" userId="2af4d44886c067cc" providerId="LiveId" clId="{6D654132-76EA-46C3-9244-A491012CBFF3}" dt="2023-04-24T19:56:32.312" v="38" actId="478"/>
          <ac:spMkLst>
            <pc:docMk/>
            <pc:sldMk cId="0" sldId="288"/>
            <ac:spMk id="13" creationId="{5D739D50-3DDA-B29C-AD41-D2F3B5BF4F65}"/>
          </ac:spMkLst>
        </pc:spChg>
      </pc:sldChg>
      <pc:sldChg chg="delSp modSp mod">
        <pc:chgData name="Siegbert Rudolph" userId="2af4d44886c067cc" providerId="LiveId" clId="{6D654132-76EA-46C3-9244-A491012CBFF3}" dt="2023-04-24T19:56:32.328" v="55" actId="1076"/>
        <pc:sldMkLst>
          <pc:docMk/>
          <pc:sldMk cId="4201587335" sldId="336"/>
        </pc:sldMkLst>
        <pc:spChg chg="mod">
          <ac:chgData name="Siegbert Rudolph" userId="2af4d44886c067cc" providerId="LiveId" clId="{6D654132-76EA-46C3-9244-A491012CBFF3}" dt="2023-04-24T19:56:32.328" v="55" actId="1076"/>
          <ac:spMkLst>
            <pc:docMk/>
            <pc:sldMk cId="4201587335" sldId="336"/>
            <ac:spMk id="2" creationId="{819ABB11-E09B-E01B-B9D8-D7594941F92B}"/>
          </ac:spMkLst>
        </pc:spChg>
        <pc:spChg chg="del">
          <ac:chgData name="Siegbert Rudolph" userId="2af4d44886c067cc" providerId="LiveId" clId="{6D654132-76EA-46C3-9244-A491012CBFF3}" dt="2023-04-24T19:56:32.312" v="50" actId="478"/>
          <ac:spMkLst>
            <pc:docMk/>
            <pc:sldMk cId="4201587335" sldId="336"/>
            <ac:spMk id="3" creationId="{5074EB30-302B-EFA3-66C2-F19D39FD5F46}"/>
          </ac:spMkLst>
        </pc:spChg>
      </pc:sldChg>
    </pc:docChg>
  </pc:docChgLst>
  <pc:docChgLst>
    <pc:chgData name="Siegbert Rudolph" userId="2af4d44886c067cc" providerId="LiveId" clId="{1427A4EF-2ECB-4E5F-B003-8B084EE7EA34}"/>
    <pc:docChg chg="custSel modSld">
      <pc:chgData name="Siegbert Rudolph" userId="2af4d44886c067cc" providerId="LiveId" clId="{1427A4EF-2ECB-4E5F-B003-8B084EE7EA34}" dt="2022-07-08T16:17:36.142" v="29" actId="1076"/>
      <pc:docMkLst>
        <pc:docMk/>
      </pc:docMkLst>
      <pc:sldChg chg="delSp modSp mod">
        <pc:chgData name="Siegbert Rudolph" userId="2af4d44886c067cc" providerId="LiveId" clId="{1427A4EF-2ECB-4E5F-B003-8B084EE7EA34}" dt="2022-07-08T16:17:36.142" v="29" actId="1076"/>
        <pc:sldMkLst>
          <pc:docMk/>
          <pc:sldMk cId="0" sldId="284"/>
        </pc:sldMkLst>
        <pc:spChg chg="del">
          <ac:chgData name="Siegbert Rudolph" userId="2af4d44886c067cc" providerId="LiveId" clId="{1427A4EF-2ECB-4E5F-B003-8B084EE7EA34}" dt="2022-07-08T16:17:36.142" v="24" actId="478"/>
          <ac:spMkLst>
            <pc:docMk/>
            <pc:sldMk cId="0" sldId="284"/>
            <ac:spMk id="5" creationId="{6E6F5256-6EC1-4947-8E32-A1BFB9B1FCD1}"/>
          </ac:spMkLst>
        </pc:spChg>
        <pc:spChg chg="mod">
          <ac:chgData name="Siegbert Rudolph" userId="2af4d44886c067cc" providerId="LiveId" clId="{1427A4EF-2ECB-4E5F-B003-8B084EE7EA34}" dt="2022-07-08T16:17:36.142" v="29" actId="1076"/>
          <ac:spMkLst>
            <pc:docMk/>
            <pc:sldMk cId="0" sldId="284"/>
            <ac:spMk id="7" creationId="{C9D1301F-4B0C-5B9D-1C57-0C6385F01036}"/>
          </ac:spMkLst>
        </pc:spChg>
      </pc:sldChg>
      <pc:sldChg chg="delSp modSp mod">
        <pc:chgData name="Siegbert Rudolph" userId="2af4d44886c067cc" providerId="LiveId" clId="{1427A4EF-2ECB-4E5F-B003-8B084EE7EA34}" dt="2022-07-08T16:17:36.126" v="5" actId="1076"/>
        <pc:sldMkLst>
          <pc:docMk/>
          <pc:sldMk cId="0" sldId="286"/>
        </pc:sldMkLst>
        <pc:spChg chg="del">
          <ac:chgData name="Siegbert Rudolph" userId="2af4d44886c067cc" providerId="LiveId" clId="{1427A4EF-2ECB-4E5F-B003-8B084EE7EA34}" dt="2022-07-08T16:17:36.126" v="0" actId="478"/>
          <ac:spMkLst>
            <pc:docMk/>
            <pc:sldMk cId="0" sldId="286"/>
            <ac:spMk id="2" creationId="{A8083AD1-9938-4834-B4ED-E957427D42CB}"/>
          </ac:spMkLst>
        </pc:spChg>
        <pc:spChg chg="mod">
          <ac:chgData name="Siegbert Rudolph" userId="2af4d44886c067cc" providerId="LiveId" clId="{1427A4EF-2ECB-4E5F-B003-8B084EE7EA34}" dt="2022-07-08T16:17:36.126" v="5" actId="1076"/>
          <ac:spMkLst>
            <pc:docMk/>
            <pc:sldMk cId="0" sldId="286"/>
            <ac:spMk id="3" creationId="{D75E7C36-A868-F273-D740-95BFD4915485}"/>
          </ac:spMkLst>
        </pc:spChg>
      </pc:sldChg>
      <pc:sldChg chg="delSp modSp mod">
        <pc:chgData name="Siegbert Rudolph" userId="2af4d44886c067cc" providerId="LiveId" clId="{1427A4EF-2ECB-4E5F-B003-8B084EE7EA34}" dt="2022-07-08T16:17:36.142" v="17" actId="1076"/>
        <pc:sldMkLst>
          <pc:docMk/>
          <pc:sldMk cId="0" sldId="287"/>
        </pc:sldMkLst>
        <pc:spChg chg="del">
          <ac:chgData name="Siegbert Rudolph" userId="2af4d44886c067cc" providerId="LiveId" clId="{1427A4EF-2ECB-4E5F-B003-8B084EE7EA34}" dt="2022-07-08T16:17:36.126" v="12" actId="478"/>
          <ac:spMkLst>
            <pc:docMk/>
            <pc:sldMk cId="0" sldId="287"/>
            <ac:spMk id="3" creationId="{78F1EE3F-275B-4623-87EF-F87BAF2EBC63}"/>
          </ac:spMkLst>
        </pc:spChg>
        <pc:spChg chg="mod">
          <ac:chgData name="Siegbert Rudolph" userId="2af4d44886c067cc" providerId="LiveId" clId="{1427A4EF-2ECB-4E5F-B003-8B084EE7EA34}" dt="2022-07-08T16:17:36.142" v="17" actId="1076"/>
          <ac:spMkLst>
            <pc:docMk/>
            <pc:sldMk cId="0" sldId="287"/>
            <ac:spMk id="4" creationId="{6A8F2B32-F9AD-A60A-7722-BE76D4A09667}"/>
          </ac:spMkLst>
        </pc:spChg>
      </pc:sldChg>
      <pc:sldChg chg="delSp modSp mod">
        <pc:chgData name="Siegbert Rudolph" userId="2af4d44886c067cc" providerId="LiveId" clId="{1427A4EF-2ECB-4E5F-B003-8B084EE7EA34}" dt="2022-07-08T16:17:36.126" v="11" actId="1076"/>
        <pc:sldMkLst>
          <pc:docMk/>
          <pc:sldMk cId="0" sldId="288"/>
        </pc:sldMkLst>
        <pc:spChg chg="del">
          <ac:chgData name="Siegbert Rudolph" userId="2af4d44886c067cc" providerId="LiveId" clId="{1427A4EF-2ECB-4E5F-B003-8B084EE7EA34}" dt="2022-07-08T16:17:36.126" v="6" actId="478"/>
          <ac:spMkLst>
            <pc:docMk/>
            <pc:sldMk cId="0" sldId="288"/>
            <ac:spMk id="3" creationId="{3B0AC4C5-D79E-4A78-AE9F-2303CE32BFF9}"/>
          </ac:spMkLst>
        </pc:spChg>
        <pc:spChg chg="mod">
          <ac:chgData name="Siegbert Rudolph" userId="2af4d44886c067cc" providerId="LiveId" clId="{1427A4EF-2ECB-4E5F-B003-8B084EE7EA34}" dt="2022-07-08T16:17:36.126" v="11" actId="1076"/>
          <ac:spMkLst>
            <pc:docMk/>
            <pc:sldMk cId="0" sldId="288"/>
            <ac:spMk id="13" creationId="{08859ECA-3574-24C0-A272-F4B78C0BF3B0}"/>
          </ac:spMkLst>
        </pc:spChg>
      </pc:sldChg>
      <pc:sldChg chg="delSp modSp mod">
        <pc:chgData name="Siegbert Rudolph" userId="2af4d44886c067cc" providerId="LiveId" clId="{1427A4EF-2ECB-4E5F-B003-8B084EE7EA34}" dt="2022-07-08T16:17:36.142" v="23" actId="1076"/>
        <pc:sldMkLst>
          <pc:docMk/>
          <pc:sldMk cId="4201587335" sldId="336"/>
        </pc:sldMkLst>
        <pc:spChg chg="del">
          <ac:chgData name="Siegbert Rudolph" userId="2af4d44886c067cc" providerId="LiveId" clId="{1427A4EF-2ECB-4E5F-B003-8B084EE7EA34}" dt="2022-07-08T16:17:36.142" v="18" actId="478"/>
          <ac:spMkLst>
            <pc:docMk/>
            <pc:sldMk cId="4201587335" sldId="336"/>
            <ac:spMk id="2" creationId="{F907CB48-2904-4167-BC37-86362C5C9565}"/>
          </ac:spMkLst>
        </pc:spChg>
        <pc:spChg chg="mod">
          <ac:chgData name="Siegbert Rudolph" userId="2af4d44886c067cc" providerId="LiveId" clId="{1427A4EF-2ECB-4E5F-B003-8B084EE7EA34}" dt="2022-07-08T16:17:36.142" v="23" actId="1076"/>
          <ac:spMkLst>
            <pc:docMk/>
            <pc:sldMk cId="4201587335" sldId="336"/>
            <ac:spMk id="3" creationId="{08E9B59E-3122-8AF6-0AB9-FEE37E83CC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E8C5D-527B-4351-B681-099D1EE50670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CB89C-A2DA-448C-8A80-2483E6BF676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28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6EA86-0B0E-4227-9933-46DA5D18BEF9}" type="datetime1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B26C7-2DF9-406B-A2CD-46B0719F4F24}" type="datetime1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567D7-1CD1-43EF-AF23-5168E8E1F4DA}" type="datetime1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2A84-C37E-4A0F-92F9-FD9DA3F504EF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E3C5-BBE4-4C7F-9903-F2EA20CD8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2A84-C37E-4A0F-92F9-FD9DA3F504EF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E3C5-BBE4-4C7F-9903-F2EA20CD8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2A84-C37E-4A0F-92F9-FD9DA3F504EF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E3C5-BBE4-4C7F-9903-F2EA20CD8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2A84-C37E-4A0F-92F9-FD9DA3F504EF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E3C5-BBE4-4C7F-9903-F2EA20CD8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2A84-C37E-4A0F-92F9-FD9DA3F504EF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E3C5-BBE4-4C7F-9903-F2EA20CD8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2A84-C37E-4A0F-92F9-FD9DA3F504EF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E3C5-BBE4-4C7F-9903-F2EA20CD8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2A84-C37E-4A0F-92F9-FD9DA3F504EF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E3C5-BBE4-4C7F-9903-F2EA20CD8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2A84-C37E-4A0F-92F9-FD9DA3F504EF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E3C5-BBE4-4C7F-9903-F2EA20CD8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B82FEB-204E-458B-B9B7-C1356BA30A92}" type="datetime1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2A84-C37E-4A0F-92F9-FD9DA3F504EF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E3C5-BBE4-4C7F-9903-F2EA20CD8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2A84-C37E-4A0F-92F9-FD9DA3F504EF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E3C5-BBE4-4C7F-9903-F2EA20CD8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2A84-C37E-4A0F-92F9-FD9DA3F504EF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E3C5-BBE4-4C7F-9903-F2EA20CD8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93A1-FECC-4327-A941-B1CEBC716F57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A504-31B0-4931-984E-953CA4D657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93A1-FECC-4327-A941-B1CEBC716F57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A504-31B0-4931-984E-953CA4D657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93A1-FECC-4327-A941-B1CEBC716F57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A504-31B0-4931-984E-953CA4D657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93A1-FECC-4327-A941-B1CEBC716F57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A504-31B0-4931-984E-953CA4D657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93A1-FECC-4327-A941-B1CEBC716F57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A504-31B0-4931-984E-953CA4D657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93A1-FECC-4327-A941-B1CEBC716F57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A504-31B0-4931-984E-953CA4D657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93A1-FECC-4327-A941-B1CEBC716F57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A504-31B0-4931-984E-953CA4D657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B4151-F827-429C-8CBE-F144F1D1CB5A}" type="datetime1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93A1-FECC-4327-A941-B1CEBC716F57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A504-31B0-4931-984E-953CA4D657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93A1-FECC-4327-A941-B1CEBC716F57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A504-31B0-4931-984E-953CA4D657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93A1-FECC-4327-A941-B1CEBC716F57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A504-31B0-4931-984E-953CA4D657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93A1-FECC-4327-A941-B1CEBC716F57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A504-31B0-4931-984E-953CA4D657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643-1BA5-4FB0-99DB-7EF7989FDA0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8984-6F99-4642-B72C-51696B5A65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643-1BA5-4FB0-99DB-7EF7989FDA0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8984-6F99-4642-B72C-51696B5A65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643-1BA5-4FB0-99DB-7EF7989FDA0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8984-6F99-4642-B72C-51696B5A65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643-1BA5-4FB0-99DB-7EF7989FDA0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8984-6F99-4642-B72C-51696B5A65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643-1BA5-4FB0-99DB-7EF7989FDA0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8984-6F99-4642-B72C-51696B5A65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643-1BA5-4FB0-99DB-7EF7989FDA0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8984-6F99-4642-B72C-51696B5A65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9EEA6-2B4F-451B-BF46-5B906869397C}" type="datetime1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643-1BA5-4FB0-99DB-7EF7989FDA0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8984-6F99-4642-B72C-51696B5A65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643-1BA5-4FB0-99DB-7EF7989FDA0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8984-6F99-4642-B72C-51696B5A65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643-1BA5-4FB0-99DB-7EF7989FDA0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8984-6F99-4642-B72C-51696B5A65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643-1BA5-4FB0-99DB-7EF7989FDA0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8984-6F99-4642-B72C-51696B5A65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643-1BA5-4FB0-99DB-7EF7989FDA0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8984-6F99-4642-B72C-51696B5A65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B0BC-25D9-4B98-941D-2EAF6608A19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400-7AF3-40CA-A601-91D2BF9EF1D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B0BC-25D9-4B98-941D-2EAF6608A19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400-7AF3-40CA-A601-91D2BF9EF1D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B0BC-25D9-4B98-941D-2EAF6608A19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400-7AF3-40CA-A601-91D2BF9EF1D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B0BC-25D9-4B98-941D-2EAF6608A19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400-7AF3-40CA-A601-91D2BF9EF1D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B0BC-25D9-4B98-941D-2EAF6608A19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400-7AF3-40CA-A601-91D2BF9EF1D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6EFA8D-FA4A-45CB-A746-2F4125F3B5FA}" type="datetime1">
              <a:rPr lang="de-DE" smtClean="0"/>
              <a:pPr/>
              <a:t>26.03.2024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B0BC-25D9-4B98-941D-2EAF6608A19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400-7AF3-40CA-A601-91D2BF9EF1D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B0BC-25D9-4B98-941D-2EAF6608A19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400-7AF3-40CA-A601-91D2BF9EF1D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B0BC-25D9-4B98-941D-2EAF6608A19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400-7AF3-40CA-A601-91D2BF9EF1D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B0BC-25D9-4B98-941D-2EAF6608A19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400-7AF3-40CA-A601-91D2BF9EF1D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B0BC-25D9-4B98-941D-2EAF6608A19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400-7AF3-40CA-A601-91D2BF9EF1D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B0BC-25D9-4B98-941D-2EAF6608A19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400-7AF3-40CA-A601-91D2BF9EF1D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CBEA-F07E-470F-A0F5-271500E0EAF6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E84A-FA96-44E6-9C85-22CD191538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CBEA-F07E-470F-A0F5-271500E0EAF6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E84A-FA96-44E6-9C85-22CD191538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CBEA-F07E-470F-A0F5-271500E0EAF6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E84A-FA96-44E6-9C85-22CD191538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CBEA-F07E-470F-A0F5-271500E0EAF6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E84A-FA96-44E6-9C85-22CD191538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AF802E-C883-4111-92F2-EF6C9E6BA642}" type="datetime1">
              <a:rPr lang="de-DE" smtClean="0"/>
              <a:pPr/>
              <a:t>26.03.2024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CBEA-F07E-470F-A0F5-271500E0EAF6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E84A-FA96-44E6-9C85-22CD191538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CBEA-F07E-470F-A0F5-271500E0EAF6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E84A-FA96-44E6-9C85-22CD191538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CBEA-F07E-470F-A0F5-271500E0EAF6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E84A-FA96-44E6-9C85-22CD191538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CBEA-F07E-470F-A0F5-271500E0EAF6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E84A-FA96-44E6-9C85-22CD191538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CBEA-F07E-470F-A0F5-271500E0EAF6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E84A-FA96-44E6-9C85-22CD191538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CBEA-F07E-470F-A0F5-271500E0EAF6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E84A-FA96-44E6-9C85-22CD191538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CBEA-F07E-470F-A0F5-271500E0EAF6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E84A-FA96-44E6-9C85-22CD191538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06F8-DC9E-4D0D-80F4-5113DC56176B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F108-4298-4A54-A22A-86F164FE12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06F8-DC9E-4D0D-80F4-5113DC56176B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F108-4298-4A54-A22A-86F164FE12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06F8-DC9E-4D0D-80F4-5113DC56176B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F108-4298-4A54-A22A-86F164FE12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797347" y="1420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06F8-DC9E-4D0D-80F4-5113DC56176B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F108-4298-4A54-A22A-86F164FE12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06F8-DC9E-4D0D-80F4-5113DC56176B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F108-4298-4A54-A22A-86F164FE12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06F8-DC9E-4D0D-80F4-5113DC56176B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F108-4298-4A54-A22A-86F164FE12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06F8-DC9E-4D0D-80F4-5113DC56176B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F108-4298-4A54-A22A-86F164FE12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06F8-DC9E-4D0D-80F4-5113DC56176B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F108-4298-4A54-A22A-86F164FE12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06F8-DC9E-4D0D-80F4-5113DC56176B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F108-4298-4A54-A22A-86F164FE12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06F8-DC9E-4D0D-80F4-5113DC56176B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F108-4298-4A54-A22A-86F164FE12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06F8-DC9E-4D0D-80F4-5113DC56176B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F108-4298-4A54-A22A-86F164FE12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C0BACC-9C42-43D8-AE43-B55553663D40}" type="datetime1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B2EF0F-211C-47C1-9655-5090AD6E3618}" type="datetime1">
              <a:rPr lang="de-DE" smtClean="0"/>
              <a:pPr/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750DD-0FCB-467F-953B-3FFC9F96B2A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776" y="133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cs typeface="Arial" pitchFamily="34" charset="0"/>
              </a:defRPr>
            </a:lvl1pPr>
          </a:lstStyle>
          <a:p>
            <a:fld id="{DAA750DD-0FCB-467F-953B-3FFC9F96B2A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80000" y="180000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rebuchet MS" panose="020B0603020202020204" pitchFamily="34" charset="0"/>
                <a:cs typeface="Arial" pitchFamily="34" charset="0"/>
              </a:rPr>
              <a:t>Übungsart:</a:t>
            </a:r>
          </a:p>
          <a:p>
            <a:r>
              <a:rPr lang="de-DE" sz="1600" dirty="0">
                <a:latin typeface="Trebuchet MS" panose="020B0603020202020204" pitchFamily="34" charset="0"/>
                <a:cs typeface="Arial" pitchFamily="34" charset="0"/>
              </a:rPr>
              <a:t>Titel: </a:t>
            </a:r>
          </a:p>
          <a:p>
            <a:r>
              <a:rPr lang="de-DE" sz="1600" dirty="0">
                <a:latin typeface="Trebuchet MS" panose="020B0603020202020204" pitchFamily="34" charset="0"/>
                <a:cs typeface="Arial" pitchFamily="34" charset="0"/>
              </a:rPr>
              <a:t>Quelle: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80781" y="197107"/>
            <a:ext cx="147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Trebuchet MS" panose="020B0603020202020204" pitchFamily="34" charset="0"/>
                <a:cs typeface="Arial" pitchFamily="34" charset="0"/>
              </a:rPr>
              <a:t>Seite:</a:t>
            </a:r>
          </a:p>
          <a:p>
            <a:endParaRPr lang="de-DE" sz="1200" dirty="0">
              <a:latin typeface="Trebuchet MS" panose="020B0603020202020204" pitchFamily="34" charset="0"/>
              <a:cs typeface="Arial" pitchFamily="34" charset="0"/>
            </a:endParaRPr>
          </a:p>
          <a:p>
            <a:r>
              <a:rPr lang="de-DE" sz="1200" b="1" dirty="0">
                <a:latin typeface="Trebuchet MS" panose="020B0603020202020204" pitchFamily="34" charset="0"/>
                <a:cs typeface="Arial" pitchFamily="34" charset="0"/>
              </a:rPr>
              <a:t>Bearbeitet von: </a:t>
            </a:r>
          </a:p>
          <a:p>
            <a:r>
              <a:rPr lang="de-DE" sz="1200" b="1" dirty="0">
                <a:latin typeface="Trebuchet MS" panose="020B0603020202020204" pitchFamily="34" charset="0"/>
                <a:cs typeface="Arial" pitchFamily="34" charset="0"/>
              </a:rPr>
              <a:t>Siegbert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1520" y="980728"/>
            <a:ext cx="82809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esekoch_logo_mit_Hintergrund-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9987" y="6353518"/>
            <a:ext cx="1018032" cy="39624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251165" y="6584536"/>
            <a:ext cx="1423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Trebuchet MS" panose="020B0603020202020204" pitchFamily="34" charset="0"/>
                <a:cs typeface="Arial" pitchFamily="34" charset="0"/>
              </a:rPr>
              <a:t>Lesemotivationstraining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72A84-C37E-4A0F-92F9-FD9DA3F504EF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E3C5-BBE4-4C7F-9903-F2EA20CD8E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93A1-FECC-4327-A941-B1CEBC716F57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A504-31B0-4931-984E-953CA4D657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1643-1BA5-4FB0-99DB-7EF7989FDA0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8984-6F99-4642-B72C-51696B5A65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2B0BC-25D9-4B98-941D-2EAF6608A191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400-7AF3-40CA-A601-91D2BF9EF1D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CBEA-F07E-470F-A0F5-271500E0EAF6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5E84A-FA96-44E6-9C85-22CD191538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B06F8-DC9E-4D0D-80F4-5113DC56176B}" type="datetimeFigureOut">
              <a:rPr lang="de-DE" smtClean="0"/>
              <a:pPr/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EF108-4298-4A54-A22A-86F164FE12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06750" y="1844824"/>
            <a:ext cx="1558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b="1" dirty="0">
                <a:latin typeface="Trebuchet MS" panose="020B0603020202020204" pitchFamily="34" charset="0"/>
                <a:cs typeface="Arial" pitchFamily="34" charset="0"/>
              </a:rPr>
              <a:t>Übungsart:</a:t>
            </a:r>
          </a:p>
          <a:p>
            <a:pPr algn="r"/>
            <a:r>
              <a:rPr lang="de-DE" sz="2000" b="1" dirty="0">
                <a:latin typeface="Trebuchet MS" panose="020B0603020202020204" pitchFamily="34" charset="0"/>
                <a:cs typeface="Arial" pitchFamily="34" charset="0"/>
              </a:rPr>
              <a:t>Titel:</a:t>
            </a:r>
          </a:p>
          <a:p>
            <a:pPr algn="r"/>
            <a:r>
              <a:rPr lang="de-DE" sz="2000" b="1" dirty="0">
                <a:latin typeface="Trebuchet MS" panose="020B0603020202020204" pitchFamily="34" charset="0"/>
                <a:cs typeface="Arial" pitchFamily="34" charset="0"/>
              </a:rPr>
              <a:t>Quelle:</a:t>
            </a:r>
          </a:p>
          <a:p>
            <a:pPr algn="r"/>
            <a:r>
              <a:rPr lang="de-DE" sz="2000" b="1" dirty="0">
                <a:latin typeface="Trebuchet MS" panose="020B0603020202020204" pitchFamily="34" charset="0"/>
                <a:cs typeface="Arial" pitchFamily="34" charset="0"/>
              </a:rPr>
              <a:t>Leseübung: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27757" y="1844824"/>
            <a:ext cx="2356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  <a:cs typeface="Arial" pitchFamily="34" charset="0"/>
              </a:rPr>
              <a:t>Genau lesen</a:t>
            </a:r>
          </a:p>
          <a:p>
            <a:r>
              <a:rPr lang="de-DE" sz="2000" b="1" dirty="0">
                <a:latin typeface="Trebuchet MS" panose="020B0603020202020204" pitchFamily="34" charset="0"/>
                <a:cs typeface="Arial" pitchFamily="34" charset="0"/>
              </a:rPr>
              <a:t>Meister im Tippen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60772" y="218764"/>
            <a:ext cx="10708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Quelle: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31596" y="2452826"/>
            <a:ext cx="2233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  <a:cs typeface="Arial" pitchFamily="34" charset="0"/>
              </a:rPr>
              <a:t>Hallo Welt</a:t>
            </a:r>
          </a:p>
          <a:p>
            <a:r>
              <a:rPr lang="de-DE" sz="2000" b="1" dirty="0">
                <a:latin typeface="Trebuchet MS" panose="020B0603020202020204" pitchFamily="34" charset="0"/>
                <a:cs typeface="Arial" pitchFamily="34" charset="0"/>
              </a:rPr>
              <a:t>Siegbert Rudolph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6A50B08-79E5-481A-8EED-2BAE9D0314F4}"/>
              </a:ext>
            </a:extLst>
          </p:cNvPr>
          <p:cNvSpPr/>
          <p:nvPr/>
        </p:nvSpPr>
        <p:spPr>
          <a:xfrm>
            <a:off x="675774" y="5108991"/>
            <a:ext cx="378955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Bedienung: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Präsentationsmodus starten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Mit einem Klick geht es weiter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Beenden: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Escape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-Taste drücken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90588E-34DB-490B-A05F-B6C3B429D769}"/>
              </a:ext>
            </a:extLst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Seite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454D286-CDFB-CBF5-BD1E-4B54B2A42ABD}"/>
              </a:ext>
            </a:extLst>
          </p:cNvPr>
          <p:cNvSpPr txBox="1"/>
          <p:nvPr/>
        </p:nvSpPr>
        <p:spPr>
          <a:xfrm>
            <a:off x="190500" y="6724134"/>
            <a:ext cx="454483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üben\Ratetechnik\Fantasiewörter - Meister im Tippen.pptx - Seite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/>
          <p:cNvSpPr/>
          <p:nvPr/>
        </p:nvSpPr>
        <p:spPr>
          <a:xfrm>
            <a:off x="275796" y="114929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275796" y="16190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275796" y="23975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75796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75796" y="39330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75796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75796" y="48263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275796" y="53012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75796" y="572654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13205" y="1021466"/>
            <a:ext cx="26009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>
                <a:latin typeface="Trebuchet MS" panose="020B0603020202020204" pitchFamily="34" charset="0"/>
                <a:cs typeface="Arial" pitchFamily="34" charset="0"/>
              </a:rPr>
              <a:t>Meister im Tappen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3664" y="1481014"/>
            <a:ext cx="7643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Egal, ob eine SMS </a:t>
            </a:r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ruckwärtig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 oder mit verwundeten Augen </a:t>
            </a:r>
          </a:p>
          <a:p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benschriege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 wird: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23664" y="2248338"/>
            <a:ext cx="5923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In diesen „Disziplinen“  ist  Austin </a:t>
            </a:r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Wierschke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 </a:t>
            </a:r>
          </a:p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der </a:t>
            </a:r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schnelrege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Tipser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 der USA.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3664" y="3015662"/>
            <a:ext cx="6089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Der 17-jährige aus dem Bundesstart Wisconsin </a:t>
            </a:r>
          </a:p>
          <a:p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wagenom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 vor Kurzem einen Wettbewerb.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3664" y="3782986"/>
            <a:ext cx="86869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Es </a:t>
            </a:r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sador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 der jährlich stattfindende SMS-</a:t>
            </a:r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Schnellschreibwaldbewerb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3664" y="4242534"/>
            <a:ext cx="89899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Austin schaffte es, mindestens drei Zeichen pro Sekunde zu </a:t>
            </a:r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pittpen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23664" y="4702082"/>
            <a:ext cx="66696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Er </a:t>
            </a:r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tedigteiver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 mit seiner </a:t>
            </a:r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Schnelligkürt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 seinen Titel.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23664" y="5161630"/>
            <a:ext cx="75965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Außerdem testeckte er auch noch ein dickes Preisgold ein.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3664" y="5621178"/>
            <a:ext cx="6862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Umgerechnet etwa 40.000 Euro </a:t>
            </a:r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terufte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 er als Sieger </a:t>
            </a:r>
          </a:p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mit nach Hause </a:t>
            </a:r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henem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35" name="Ellipse 34"/>
          <p:cNvSpPr/>
          <p:nvPr/>
        </p:nvSpPr>
        <p:spPr>
          <a:xfrm>
            <a:off x="275796" y="114929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275796" y="1619072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275796" y="2397520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275796" y="314096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275796" y="3933056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275796" y="4365104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275796" y="4826336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275796" y="530120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275796" y="5726542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">
            <a:extLst>
              <a:ext uri="{FF2B5EF4-FFF2-40B4-BE49-F238E27FC236}">
                <a16:creationId xmlns:a16="http://schemas.microsoft.com/office/drawing/2014/main" id="{E1D8225D-0C88-43B4-94EB-A8973F27A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37" y="227723"/>
            <a:ext cx="412504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</a:rPr>
              <a:t>Achtung Fantasiewörter im Text!</a:t>
            </a:r>
          </a:p>
          <a:p>
            <a:r>
              <a:rPr lang="de-DE" sz="2000" b="1" dirty="0">
                <a:latin typeface="Trebuchet MS" panose="020B0603020202020204" pitchFamily="34" charset="0"/>
              </a:rPr>
              <a:t>Genau</a:t>
            </a:r>
            <a:r>
              <a:rPr lang="de-DE" sz="2000" b="1" dirty="0">
                <a:latin typeface="Arial" pitchFamily="34" charset="0"/>
              </a:rPr>
              <a:t> lesen – </a:t>
            </a:r>
            <a:r>
              <a:rPr lang="de-DE" sz="2000" b="1" dirty="0">
                <a:solidFill>
                  <a:srgbClr val="FF0000"/>
                </a:solidFill>
                <a:latin typeface="Arial" pitchFamily="34" charset="0"/>
              </a:rPr>
              <a:t>Klick!</a:t>
            </a:r>
          </a:p>
        </p:txBody>
      </p:sp>
      <p:sp>
        <p:nvSpPr>
          <p:cNvPr id="49" name="Rechteck 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43642E-1CC1-420E-8108-3D105D7392CA}"/>
              </a:ext>
            </a:extLst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Seite</a:t>
            </a:r>
          </a:p>
        </p:txBody>
      </p:sp>
      <p:sp>
        <p:nvSpPr>
          <p:cNvPr id="50" name="Rechteck 4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7765138-9C57-4D76-9BA3-D3D296AED284}"/>
              </a:ext>
            </a:extLst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Seite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6F4203-FBCF-5091-59F6-F1FB10C90038}"/>
              </a:ext>
            </a:extLst>
          </p:cNvPr>
          <p:cNvSpPr txBox="1"/>
          <p:nvPr/>
        </p:nvSpPr>
        <p:spPr>
          <a:xfrm>
            <a:off x="190500" y="6724134"/>
            <a:ext cx="454483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üben\Ratetechnik\Fantasiewörter - Meister im Tippen.pptx - Seite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/>
          <p:cNvSpPr/>
          <p:nvPr/>
        </p:nvSpPr>
        <p:spPr>
          <a:xfrm>
            <a:off x="275796" y="16190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275796" y="23819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75796" y="31176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75796" y="38415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75796" y="4263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75796" y="46823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275796" y="51182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75796" y="551051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23664" y="1481372"/>
            <a:ext cx="7525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Egal, ob eine SMS rückwärts oder mit verbundenen Augen </a:t>
            </a:r>
          </a:p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geschrieben wird: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23664" y="2217784"/>
            <a:ext cx="5753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In diesen „Disziplinen“ ist Austin </a:t>
            </a:r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Wierschke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 </a:t>
            </a:r>
          </a:p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der schnellste Tipper der USA.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3664" y="2954196"/>
            <a:ext cx="6127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Der 17-jährige aus dem Bundesstaat Wisconsin </a:t>
            </a:r>
          </a:p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gewann vor Kurzem einen Wettbewerb.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3664" y="3690608"/>
            <a:ext cx="846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Es war der jährlich stattfindende SMS-Schnellschreibwettbewerb.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3664" y="4119244"/>
            <a:ext cx="87238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Austin schaffte es, mindestens drei Zeichen pro Sekunde zu tippen!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23664" y="4547880"/>
            <a:ext cx="66407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Er verteidigte mit seiner Schnelligkeit seinen Titel.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23664" y="4976516"/>
            <a:ext cx="7333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Außerdem steckte er auch noch ein dickes Preisgeld ein.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3664" y="5405154"/>
            <a:ext cx="6753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Umgerechnet etwa 40.000 Euro durfte er als Sieger </a:t>
            </a:r>
          </a:p>
          <a:p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mit nach Hause nehmen.</a:t>
            </a:r>
          </a:p>
        </p:txBody>
      </p:sp>
      <p:sp>
        <p:nvSpPr>
          <p:cNvPr id="36" name="Ellipse 35"/>
          <p:cNvSpPr/>
          <p:nvPr/>
        </p:nvSpPr>
        <p:spPr>
          <a:xfrm>
            <a:off x="275796" y="1619072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275796" y="2381976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275796" y="3117600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275796" y="3841592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275796" y="4263912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275796" y="4682320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275796" y="5118280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275796" y="551051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275796" y="11805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413205" y="1052736"/>
            <a:ext cx="2556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>
                <a:latin typeface="Trebuchet MS" panose="020B0603020202020204" pitchFamily="34" charset="0"/>
                <a:cs typeface="Arial" pitchFamily="34" charset="0"/>
              </a:rPr>
              <a:t>Meister im Tippen</a:t>
            </a:r>
          </a:p>
        </p:txBody>
      </p:sp>
      <p:sp>
        <p:nvSpPr>
          <p:cNvPr id="51" name="Ellipse 50"/>
          <p:cNvSpPr/>
          <p:nvPr/>
        </p:nvSpPr>
        <p:spPr>
          <a:xfrm>
            <a:off x="275796" y="118056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">
            <a:extLst>
              <a:ext uri="{FF2B5EF4-FFF2-40B4-BE49-F238E27FC236}">
                <a16:creationId xmlns:a16="http://schemas.microsoft.com/office/drawing/2014/main" id="{7580B3EF-E0B9-43D3-9EC4-A18DB0A09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37" y="227723"/>
            <a:ext cx="265008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</a:rPr>
              <a:t>Originaltext</a:t>
            </a:r>
          </a:p>
          <a:p>
            <a:r>
              <a:rPr lang="de-DE" sz="2000" b="1" dirty="0">
                <a:latin typeface="Trebuchet MS" panose="020B0603020202020204" pitchFamily="34" charset="0"/>
              </a:rPr>
              <a:t>Genau</a:t>
            </a:r>
            <a:r>
              <a:rPr lang="de-DE" sz="2000" b="1" dirty="0">
                <a:latin typeface="Arial" pitchFamily="34" charset="0"/>
              </a:rPr>
              <a:t> lesen – </a:t>
            </a:r>
            <a:r>
              <a:rPr lang="de-DE" sz="2000" b="1" dirty="0">
                <a:solidFill>
                  <a:srgbClr val="FF0000"/>
                </a:solidFill>
                <a:latin typeface="Arial" pitchFamily="34" charset="0"/>
              </a:rPr>
              <a:t>Klick!</a:t>
            </a:r>
          </a:p>
        </p:txBody>
      </p:sp>
      <p:sp>
        <p:nvSpPr>
          <p:cNvPr id="52" name="Rechteck 5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71BFF0-BFAC-4889-BDBF-ABAE3821C010}"/>
              </a:ext>
            </a:extLst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Seite</a:t>
            </a:r>
          </a:p>
        </p:txBody>
      </p:sp>
      <p:sp>
        <p:nvSpPr>
          <p:cNvPr id="53" name="Rechteck 5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9BC5AB2-4D0B-4846-991D-93B003980E0A}"/>
              </a:ext>
            </a:extLst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Seite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399693-D754-1CF7-F3F2-53548A81DE4E}"/>
              </a:ext>
            </a:extLst>
          </p:cNvPr>
          <p:cNvSpPr txBox="1"/>
          <p:nvPr/>
        </p:nvSpPr>
        <p:spPr>
          <a:xfrm>
            <a:off x="190500" y="6724134"/>
            <a:ext cx="454483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üben\Ratetechnik\Fantasiewörter - Meister im Tippen.pptx - Seite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liennummernplatzhalter 76"/>
          <p:cNvSpPr>
            <a:spLocks noGrp="1"/>
          </p:cNvSpPr>
          <p:nvPr>
            <p:ph type="sldNum" sz="quarter" idx="10"/>
          </p:nvPr>
        </p:nvSpPr>
        <p:spPr>
          <a:xfrm>
            <a:off x="5797550" y="14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fld id="{21D7E155-F759-4E38-9C04-F8F69322F7B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0" name="Textfeld 4">
            <a:extLst>
              <a:ext uri="{FF2B5EF4-FFF2-40B4-BE49-F238E27FC236}">
                <a16:creationId xmlns:a16="http://schemas.microsoft.com/office/drawing/2014/main" id="{9000F1FF-AB10-4E3B-B5CB-726CE1097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90" y="256897"/>
            <a:ext cx="646298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</a:rPr>
              <a:t>Geografie</a:t>
            </a:r>
          </a:p>
          <a:p>
            <a:r>
              <a:rPr lang="de-DE" sz="2000" b="1" dirty="0">
                <a:latin typeface="Trebuchet MS" panose="020B0603020202020204" pitchFamily="34" charset="0"/>
              </a:rPr>
              <a:t>Wo liegen die USA (Vereinigte Staaten von Amerika? </a:t>
            </a:r>
          </a:p>
        </p:txBody>
      </p:sp>
      <p:sp>
        <p:nvSpPr>
          <p:cNvPr id="36" name="Rechteck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BFB798-DFFC-4B6B-9853-A26593F3AC21}"/>
              </a:ext>
            </a:extLst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Seite</a:t>
            </a:r>
          </a:p>
        </p:txBody>
      </p:sp>
      <p:sp>
        <p:nvSpPr>
          <p:cNvPr id="37" name="Rechteck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5BF65EA-879A-4D75-A44D-6A1D485740CA}"/>
              </a:ext>
            </a:extLst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Seite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B88A61-6A7D-462E-9BC0-E9435B59E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6" y="1124743"/>
            <a:ext cx="7581900" cy="512241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0EADDFE-E4E5-4A9B-98F4-2029A2D5AEBA}"/>
              </a:ext>
            </a:extLst>
          </p:cNvPr>
          <p:cNvSpPr/>
          <p:nvPr/>
        </p:nvSpPr>
        <p:spPr>
          <a:xfrm>
            <a:off x="1043608" y="2780928"/>
            <a:ext cx="1654770" cy="79208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1475553" y="2952631"/>
            <a:ext cx="651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USA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71E5EC-139D-4762-A4D1-435333EE4839}"/>
              </a:ext>
            </a:extLst>
          </p:cNvPr>
          <p:cNvSpPr txBox="1"/>
          <p:nvPr/>
        </p:nvSpPr>
        <p:spPr>
          <a:xfrm>
            <a:off x="220066" y="1101911"/>
            <a:ext cx="233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Klick auf die USA!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C5F7A9A-ADED-46A6-A405-8436741DA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287" y="3213100"/>
            <a:ext cx="4514089" cy="3034060"/>
          </a:xfrm>
          <a:prstGeom prst="rect">
            <a:avLst/>
          </a:prstGeom>
        </p:spPr>
      </p:pic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9D5993EB-11F6-4E2F-A1F9-4E02026E6833}"/>
              </a:ext>
            </a:extLst>
          </p:cNvPr>
          <p:cNvSpPr/>
          <p:nvPr/>
        </p:nvSpPr>
        <p:spPr>
          <a:xfrm>
            <a:off x="5753811" y="2194340"/>
            <a:ext cx="484632" cy="1573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709B816-B753-4095-96FC-9E98A35FFDB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337489" y="2676524"/>
            <a:ext cx="13644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Wisconsin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6EFF536-EE07-B2F8-38B4-BE8C6C69AEAB}"/>
              </a:ext>
            </a:extLst>
          </p:cNvPr>
          <p:cNvSpPr txBox="1"/>
          <p:nvPr/>
        </p:nvSpPr>
        <p:spPr>
          <a:xfrm>
            <a:off x="190500" y="6724134"/>
            <a:ext cx="454483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üben\Ratetechnik\Fantasiewörter - Meister im Tippen.pptx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42015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  <p:bldP spid="9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0DD-0FCB-467F-953B-3FFC9F96B2A2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" name="Grafik 2" descr="Smiley bö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402" y="2023195"/>
            <a:ext cx="282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 descr="Smiley gu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6827" y="1916832"/>
            <a:ext cx="21415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62276" y="4077072"/>
            <a:ext cx="8590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>
                <a:latin typeface="Trebuchet MS" panose="020B0603020202020204" pitchFamily="34" charset="0"/>
                <a:cs typeface="Arial" pitchFamily="34" charset="0"/>
              </a:rPr>
              <a:t>Hurra, wieder eine </a:t>
            </a:r>
            <a:r>
              <a:rPr lang="de-DE" sz="4000">
                <a:latin typeface="Trebuchet MS" panose="020B0603020202020204" pitchFamily="34" charset="0"/>
                <a:cs typeface="Arial" pitchFamily="34" charset="0"/>
              </a:rPr>
              <a:t>Übung geschafft</a:t>
            </a:r>
            <a:r>
              <a:rPr lang="de-DE" sz="4000" dirty="0">
                <a:latin typeface="Trebuchet MS" panose="020B0603020202020204" pitchFamily="34" charset="0"/>
                <a:cs typeface="Arial" pitchFamily="34" charset="0"/>
              </a:rPr>
              <a:t>!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FDA75D20-7281-4021-AB11-19778E3A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37" y="247179"/>
            <a:ext cx="279114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</a:rPr>
              <a:t>Üben macht gescheit!</a:t>
            </a:r>
          </a:p>
          <a:p>
            <a:endParaRPr lang="de-DE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Rechteck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BA77490-612E-4695-81FA-FC89D95F207B}"/>
              </a:ext>
            </a:extLst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Seite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E0400C-2C83-9029-0741-0903F05C9718}"/>
              </a:ext>
            </a:extLst>
          </p:cNvPr>
          <p:cNvSpPr txBox="1"/>
          <p:nvPr/>
        </p:nvSpPr>
        <p:spPr>
          <a:xfrm>
            <a:off x="190500" y="6724134"/>
            <a:ext cx="454483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üben\Ratetechnik\Fantasiewörter - Meister im Tippen.pptx - Seite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420</Words>
  <Application>Microsoft Office PowerPoint</Application>
  <PresentationFormat>Bildschirmpräsentation (4:3)</PresentationFormat>
  <Paragraphs>69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5</vt:i4>
      </vt:variant>
    </vt:vector>
  </HeadingPairs>
  <TitlesOfParts>
    <vt:vector size="15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78</cp:revision>
  <dcterms:created xsi:type="dcterms:W3CDTF">2012-08-26T07:44:46Z</dcterms:created>
  <dcterms:modified xsi:type="dcterms:W3CDTF">2024-03-26T16:10:04Z</dcterms:modified>
</cp:coreProperties>
</file>