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0" r:id="rId6"/>
    <p:sldId id="265" r:id="rId7"/>
    <p:sldId id="268" r:id="rId8"/>
    <p:sldId id="261" r:id="rId9"/>
    <p:sldId id="269" r:id="rId10"/>
    <p:sldId id="270" r:id="rId11"/>
    <p:sldId id="271" r:id="rId12"/>
    <p:sldId id="266" r:id="rId13"/>
    <p:sldId id="267" r:id="rId14"/>
    <p:sldId id="25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9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0376A84D-0941-4D9D-BCD5-B9D3D0B39109}"/>
    <pc:docChg chg="custSel modSld">
      <pc:chgData name="Siegbert Rudolph" userId="2af4d44886c067cc" providerId="LiveId" clId="{0376A84D-0941-4D9D-BCD5-B9D3D0B39109}" dt="2022-09-23T17:29:28.787" v="131" actId="1076"/>
      <pc:docMkLst>
        <pc:docMk/>
      </pc:docMkLst>
      <pc:sldChg chg="delSp modSp mod">
        <pc:chgData name="Siegbert Rudolph" userId="2af4d44886c067cc" providerId="LiveId" clId="{0376A84D-0941-4D9D-BCD5-B9D3D0B39109}" dt="2022-09-23T17:29:28.733" v="71" actId="1076"/>
        <pc:sldMkLst>
          <pc:docMk/>
          <pc:sldMk cId="3528313214" sldId="256"/>
        </pc:sldMkLst>
        <pc:spChg chg="del mod">
          <ac:chgData name="Siegbert Rudolph" userId="2af4d44886c067cc" providerId="LiveId" clId="{0376A84D-0941-4D9D-BCD5-B9D3D0B39109}" dt="2022-09-23T17:29:28.733" v="66" actId="478"/>
          <ac:spMkLst>
            <pc:docMk/>
            <pc:sldMk cId="3528313214" sldId="256"/>
            <ac:spMk id="5" creationId="{A13869F7-F64A-A41F-95D3-C509657A6938}"/>
          </ac:spMkLst>
        </pc:spChg>
        <pc:spChg chg="mod">
          <ac:chgData name="Siegbert Rudolph" userId="2af4d44886c067cc" providerId="LiveId" clId="{0376A84D-0941-4D9D-BCD5-B9D3D0B39109}" dt="2022-09-23T17:29:28.733" v="71" actId="1076"/>
          <ac:spMkLst>
            <pc:docMk/>
            <pc:sldMk cId="3528313214" sldId="256"/>
            <ac:spMk id="7" creationId="{0BEC80A0-E9B0-469E-1C12-5971B17DD2EF}"/>
          </ac:spMkLst>
        </pc:spChg>
        <pc:spChg chg="del">
          <ac:chgData name="Siegbert Rudolph" userId="2af4d44886c067cc" providerId="LiveId" clId="{0376A84D-0941-4D9D-BCD5-B9D3D0B39109}" dt="2022-09-20T17:26:19.589" v="0" actId="478"/>
          <ac:spMkLst>
            <pc:docMk/>
            <pc:sldMk cId="3528313214" sldId="256"/>
            <ac:spMk id="7" creationId="{A7A86E64-50DC-32FB-7BB1-D5B8CC3BAB28}"/>
          </ac:spMkLst>
        </pc:spChg>
      </pc:sldChg>
      <pc:sldChg chg="delSp modSp mod">
        <pc:chgData name="Siegbert Rudolph" userId="2af4d44886c067cc" providerId="LiveId" clId="{0376A84D-0941-4D9D-BCD5-B9D3D0B39109}" dt="2022-09-23T17:29:28.749" v="77" actId="1076"/>
        <pc:sldMkLst>
          <pc:docMk/>
          <pc:sldMk cId="461342578" sldId="257"/>
        </pc:sldMkLst>
        <pc:spChg chg="del mod">
          <ac:chgData name="Siegbert Rudolph" userId="2af4d44886c067cc" providerId="LiveId" clId="{0376A84D-0941-4D9D-BCD5-B9D3D0B39109}" dt="2022-09-23T17:29:28.749" v="72" actId="478"/>
          <ac:spMkLst>
            <pc:docMk/>
            <pc:sldMk cId="461342578" sldId="257"/>
            <ac:spMk id="5" creationId="{DC70CC02-CF61-2447-8A2A-CA1463ADAA38}"/>
          </ac:spMkLst>
        </pc:spChg>
        <pc:spChg chg="del">
          <ac:chgData name="Siegbert Rudolph" userId="2af4d44886c067cc" providerId="LiveId" clId="{0376A84D-0941-4D9D-BCD5-B9D3D0B39109}" dt="2022-09-20T17:26:19.605" v="6" actId="478"/>
          <ac:spMkLst>
            <pc:docMk/>
            <pc:sldMk cId="461342578" sldId="257"/>
            <ac:spMk id="58" creationId="{1601AD89-B387-FAD3-A6E5-F7C2A770AC09}"/>
          </ac:spMkLst>
        </pc:spChg>
        <pc:spChg chg="mod">
          <ac:chgData name="Siegbert Rudolph" userId="2af4d44886c067cc" providerId="LiveId" clId="{0376A84D-0941-4D9D-BCD5-B9D3D0B39109}" dt="2022-09-23T17:29:28.749" v="77" actId="1076"/>
          <ac:spMkLst>
            <pc:docMk/>
            <pc:sldMk cId="461342578" sldId="257"/>
            <ac:spMk id="58" creationId="{CE63D8C9-8300-B30E-022B-7E500F4FFAAE}"/>
          </ac:spMkLst>
        </pc:spChg>
      </pc:sldChg>
      <pc:sldChg chg="delSp modSp mod">
        <pc:chgData name="Siegbert Rudolph" userId="2af4d44886c067cc" providerId="LiveId" clId="{0376A84D-0941-4D9D-BCD5-B9D3D0B39109}" dt="2022-09-23T17:29:28.787" v="131" actId="1076"/>
        <pc:sldMkLst>
          <pc:docMk/>
          <pc:sldMk cId="1048624395" sldId="258"/>
        </pc:sldMkLst>
        <pc:spChg chg="del mod">
          <ac:chgData name="Siegbert Rudolph" userId="2af4d44886c067cc" providerId="LiveId" clId="{0376A84D-0941-4D9D-BCD5-B9D3D0B39109}" dt="2022-09-23T17:29:28.787" v="126" actId="478"/>
          <ac:spMkLst>
            <pc:docMk/>
            <pc:sldMk cId="1048624395" sldId="258"/>
            <ac:spMk id="2" creationId="{0B31B0A8-F8D2-9BAC-B0BB-7B4A156225CB}"/>
          </ac:spMkLst>
        </pc:spChg>
        <pc:spChg chg="del">
          <ac:chgData name="Siegbert Rudolph" userId="2af4d44886c067cc" providerId="LiveId" clId="{0376A84D-0941-4D9D-BCD5-B9D3D0B39109}" dt="2022-09-20T17:26:19.652" v="60" actId="478"/>
          <ac:spMkLst>
            <pc:docMk/>
            <pc:sldMk cId="1048624395" sldId="258"/>
            <ac:spMk id="5" creationId="{D621D0A2-5D75-8487-16DD-48B5B6E1887A}"/>
          </ac:spMkLst>
        </pc:spChg>
        <pc:spChg chg="mod">
          <ac:chgData name="Siegbert Rudolph" userId="2af4d44886c067cc" providerId="LiveId" clId="{0376A84D-0941-4D9D-BCD5-B9D3D0B39109}" dt="2022-09-23T17:29:28.787" v="131" actId="1076"/>
          <ac:spMkLst>
            <pc:docMk/>
            <pc:sldMk cId="1048624395" sldId="258"/>
            <ac:spMk id="5" creationId="{FEDE6DBA-44A7-4BD3-C285-210DCAF9971A}"/>
          </ac:spMkLst>
        </pc:spChg>
      </pc:sldChg>
      <pc:sldChg chg="delSp modSp mod">
        <pc:chgData name="Siegbert Rudolph" userId="2af4d44886c067cc" providerId="LiveId" clId="{0376A84D-0941-4D9D-BCD5-B9D3D0B39109}" dt="2022-09-23T17:29:28.765" v="95" actId="1076"/>
        <pc:sldMkLst>
          <pc:docMk/>
          <pc:sldMk cId="3001904903" sldId="260"/>
        </pc:sldMkLst>
        <pc:spChg chg="del mod">
          <ac:chgData name="Siegbert Rudolph" userId="2af4d44886c067cc" providerId="LiveId" clId="{0376A84D-0941-4D9D-BCD5-B9D3D0B39109}" dt="2022-09-23T17:29:28.765" v="90" actId="478"/>
          <ac:spMkLst>
            <pc:docMk/>
            <pc:sldMk cId="3001904903" sldId="260"/>
            <ac:spMk id="2" creationId="{289765B1-4A88-0F3B-7406-9BDD1AAA6CD5}"/>
          </ac:spMkLst>
        </pc:spChg>
        <pc:spChg chg="mod">
          <ac:chgData name="Siegbert Rudolph" userId="2af4d44886c067cc" providerId="LiveId" clId="{0376A84D-0941-4D9D-BCD5-B9D3D0B39109}" dt="2022-09-23T17:29:28.765" v="95" actId="1076"/>
          <ac:spMkLst>
            <pc:docMk/>
            <pc:sldMk cId="3001904903" sldId="260"/>
            <ac:spMk id="8" creationId="{8516D4BD-89E2-DFD8-B0C7-F1D457989E52}"/>
          </ac:spMkLst>
        </pc:spChg>
        <pc:spChg chg="del">
          <ac:chgData name="Siegbert Rudolph" userId="2af4d44886c067cc" providerId="LiveId" clId="{0376A84D-0941-4D9D-BCD5-B9D3D0B39109}" dt="2022-09-20T17:26:19.620" v="24" actId="478"/>
          <ac:spMkLst>
            <pc:docMk/>
            <pc:sldMk cId="3001904903" sldId="260"/>
            <ac:spMk id="8" creationId="{B291A671-AC2A-ECDA-C1F2-7EF9E7852431}"/>
          </ac:spMkLst>
        </pc:spChg>
      </pc:sldChg>
      <pc:sldChg chg="delSp modSp mod">
        <pc:chgData name="Siegbert Rudolph" userId="2af4d44886c067cc" providerId="LiveId" clId="{0376A84D-0941-4D9D-BCD5-B9D3D0B39109}" dt="2022-09-23T17:29:28.771" v="113" actId="1076"/>
        <pc:sldMkLst>
          <pc:docMk/>
          <pc:sldMk cId="2842665161" sldId="261"/>
        </pc:sldMkLst>
        <pc:spChg chg="del mod">
          <ac:chgData name="Siegbert Rudolph" userId="2af4d44886c067cc" providerId="LiveId" clId="{0376A84D-0941-4D9D-BCD5-B9D3D0B39109}" dt="2022-09-23T17:29:28.771" v="108" actId="478"/>
          <ac:spMkLst>
            <pc:docMk/>
            <pc:sldMk cId="2842665161" sldId="261"/>
            <ac:spMk id="2" creationId="{7B9405BC-145C-B64D-D033-853CBB1A4CD9}"/>
          </ac:spMkLst>
        </pc:spChg>
        <pc:spChg chg="mod">
          <ac:chgData name="Siegbert Rudolph" userId="2af4d44886c067cc" providerId="LiveId" clId="{0376A84D-0941-4D9D-BCD5-B9D3D0B39109}" dt="2022-09-23T17:29:28.771" v="113" actId="1076"/>
          <ac:spMkLst>
            <pc:docMk/>
            <pc:sldMk cId="2842665161" sldId="261"/>
            <ac:spMk id="20" creationId="{BB3C8CE7-5EE1-F418-FFA0-0799CCA57198}"/>
          </ac:spMkLst>
        </pc:spChg>
        <pc:spChg chg="del">
          <ac:chgData name="Siegbert Rudolph" userId="2af4d44886c067cc" providerId="LiveId" clId="{0376A84D-0941-4D9D-BCD5-B9D3D0B39109}" dt="2022-09-20T17:26:19.636" v="42" actId="478"/>
          <ac:spMkLst>
            <pc:docMk/>
            <pc:sldMk cId="2842665161" sldId="261"/>
            <ac:spMk id="20" creationId="{EA4DDC5A-4243-D902-2763-5334C46F8BB8}"/>
          </ac:spMkLst>
        </pc:spChg>
      </pc:sldChg>
      <pc:sldChg chg="delSp modSp mod">
        <pc:chgData name="Siegbert Rudolph" userId="2af4d44886c067cc" providerId="LiveId" clId="{0376A84D-0941-4D9D-BCD5-B9D3D0B39109}" dt="2022-09-23T17:29:28.749" v="83" actId="1076"/>
        <pc:sldMkLst>
          <pc:docMk/>
          <pc:sldMk cId="1742412639" sldId="262"/>
        </pc:sldMkLst>
        <pc:spChg chg="del mod">
          <ac:chgData name="Siegbert Rudolph" userId="2af4d44886c067cc" providerId="LiveId" clId="{0376A84D-0941-4D9D-BCD5-B9D3D0B39109}" dt="2022-09-23T17:29:28.749" v="78" actId="478"/>
          <ac:spMkLst>
            <pc:docMk/>
            <pc:sldMk cId="1742412639" sldId="262"/>
            <ac:spMk id="5" creationId="{72EDBC38-5679-9C5E-BA05-4875C79A481B}"/>
          </ac:spMkLst>
        </pc:spChg>
        <pc:spChg chg="mod">
          <ac:chgData name="Siegbert Rudolph" userId="2af4d44886c067cc" providerId="LiveId" clId="{0376A84D-0941-4D9D-BCD5-B9D3D0B39109}" dt="2022-09-23T17:29:28.749" v="83" actId="1076"/>
          <ac:spMkLst>
            <pc:docMk/>
            <pc:sldMk cId="1742412639" sldId="262"/>
            <ac:spMk id="31" creationId="{94174114-9489-4E84-A006-A20DD12DCCAE}"/>
          </ac:spMkLst>
        </pc:spChg>
        <pc:spChg chg="del">
          <ac:chgData name="Siegbert Rudolph" userId="2af4d44886c067cc" providerId="LiveId" clId="{0376A84D-0941-4D9D-BCD5-B9D3D0B39109}" dt="2022-09-20T17:26:19.605" v="12" actId="478"/>
          <ac:spMkLst>
            <pc:docMk/>
            <pc:sldMk cId="1742412639" sldId="262"/>
            <ac:spMk id="31" creationId="{A3BD9BF0-A239-9679-DDA6-F4B8E4794629}"/>
          </ac:spMkLst>
        </pc:spChg>
      </pc:sldChg>
      <pc:sldChg chg="delSp modSp mod">
        <pc:chgData name="Siegbert Rudolph" userId="2af4d44886c067cc" providerId="LiveId" clId="{0376A84D-0941-4D9D-BCD5-B9D3D0B39109}" dt="2022-09-23T17:29:28.749" v="89" actId="1076"/>
        <pc:sldMkLst>
          <pc:docMk/>
          <pc:sldMk cId="2677825568" sldId="263"/>
        </pc:sldMkLst>
        <pc:spChg chg="mod">
          <ac:chgData name="Siegbert Rudolph" userId="2af4d44886c067cc" providerId="LiveId" clId="{0376A84D-0941-4D9D-BCD5-B9D3D0B39109}" dt="2022-09-23T17:29:28.749" v="89" actId="1076"/>
          <ac:spMkLst>
            <pc:docMk/>
            <pc:sldMk cId="2677825568" sldId="263"/>
            <ac:spMk id="45" creationId="{8410B66E-CE22-E2C3-E2F9-6E8CB8534167}"/>
          </ac:spMkLst>
        </pc:spChg>
        <pc:spChg chg="del">
          <ac:chgData name="Siegbert Rudolph" userId="2af4d44886c067cc" providerId="LiveId" clId="{0376A84D-0941-4D9D-BCD5-B9D3D0B39109}" dt="2022-09-20T17:26:19.605" v="18" actId="478"/>
          <ac:spMkLst>
            <pc:docMk/>
            <pc:sldMk cId="2677825568" sldId="263"/>
            <ac:spMk id="45" creationId="{D7F6EECC-6CBD-1AA3-8F89-8EB2AD89475F}"/>
          </ac:spMkLst>
        </pc:spChg>
        <pc:spChg chg="del mod">
          <ac:chgData name="Siegbert Rudolph" userId="2af4d44886c067cc" providerId="LiveId" clId="{0376A84D-0941-4D9D-BCD5-B9D3D0B39109}" dt="2022-09-23T17:29:28.749" v="84" actId="478"/>
          <ac:spMkLst>
            <pc:docMk/>
            <pc:sldMk cId="2677825568" sldId="263"/>
            <ac:spMk id="111" creationId="{5F2BA0B8-1A94-3DCE-355D-F5D670EBEEE6}"/>
          </ac:spMkLst>
        </pc:spChg>
      </pc:sldChg>
      <pc:sldChg chg="delSp modSp mod">
        <pc:chgData name="Siegbert Rudolph" userId="2af4d44886c067cc" providerId="LiveId" clId="{0376A84D-0941-4D9D-BCD5-B9D3D0B39109}" dt="2022-09-23T17:29:28.771" v="101" actId="1076"/>
        <pc:sldMkLst>
          <pc:docMk/>
          <pc:sldMk cId="1080163578" sldId="265"/>
        </pc:sldMkLst>
        <pc:spChg chg="del mod">
          <ac:chgData name="Siegbert Rudolph" userId="2af4d44886c067cc" providerId="LiveId" clId="{0376A84D-0941-4D9D-BCD5-B9D3D0B39109}" dt="2022-09-23T17:29:28.765" v="96" actId="478"/>
          <ac:spMkLst>
            <pc:docMk/>
            <pc:sldMk cId="1080163578" sldId="265"/>
            <ac:spMk id="2" creationId="{0E4F369A-89B6-B4C2-074B-BD8B56C5A214}"/>
          </ac:spMkLst>
        </pc:spChg>
        <pc:spChg chg="del">
          <ac:chgData name="Siegbert Rudolph" userId="2af4d44886c067cc" providerId="LiveId" clId="{0376A84D-0941-4D9D-BCD5-B9D3D0B39109}" dt="2022-09-20T17:26:19.620" v="30" actId="478"/>
          <ac:spMkLst>
            <pc:docMk/>
            <pc:sldMk cId="1080163578" sldId="265"/>
            <ac:spMk id="8" creationId="{30DBEBB1-8166-B205-0C64-0C0D27BE92B6}"/>
          </ac:spMkLst>
        </pc:spChg>
        <pc:spChg chg="mod">
          <ac:chgData name="Siegbert Rudolph" userId="2af4d44886c067cc" providerId="LiveId" clId="{0376A84D-0941-4D9D-BCD5-B9D3D0B39109}" dt="2022-09-23T17:29:28.771" v="101" actId="1076"/>
          <ac:spMkLst>
            <pc:docMk/>
            <pc:sldMk cId="1080163578" sldId="265"/>
            <ac:spMk id="8" creationId="{F96388A3-CCF8-0EFB-DB01-DF876896536D}"/>
          </ac:spMkLst>
        </pc:spChg>
      </pc:sldChg>
      <pc:sldChg chg="delSp modSp mod">
        <pc:chgData name="Siegbert Rudolph" userId="2af4d44886c067cc" providerId="LiveId" clId="{0376A84D-0941-4D9D-BCD5-B9D3D0B39109}" dt="2022-09-23T17:29:28.787" v="119" actId="1076"/>
        <pc:sldMkLst>
          <pc:docMk/>
          <pc:sldMk cId="328372619" sldId="266"/>
        </pc:sldMkLst>
        <pc:spChg chg="del mod">
          <ac:chgData name="Siegbert Rudolph" userId="2af4d44886c067cc" providerId="LiveId" clId="{0376A84D-0941-4D9D-BCD5-B9D3D0B39109}" dt="2022-09-23T17:29:28.771" v="114" actId="478"/>
          <ac:spMkLst>
            <pc:docMk/>
            <pc:sldMk cId="328372619" sldId="266"/>
            <ac:spMk id="2" creationId="{C74A8E69-DAD0-423B-A5EB-A60C5657C416}"/>
          </ac:spMkLst>
        </pc:spChg>
        <pc:spChg chg="del">
          <ac:chgData name="Siegbert Rudolph" userId="2af4d44886c067cc" providerId="LiveId" clId="{0376A84D-0941-4D9D-BCD5-B9D3D0B39109}" dt="2022-09-20T17:26:19.636" v="48" actId="478"/>
          <ac:spMkLst>
            <pc:docMk/>
            <pc:sldMk cId="328372619" sldId="266"/>
            <ac:spMk id="8" creationId="{3487EC5F-9215-0E59-BE3A-C6832045DDBB}"/>
          </ac:spMkLst>
        </pc:spChg>
        <pc:spChg chg="mod">
          <ac:chgData name="Siegbert Rudolph" userId="2af4d44886c067cc" providerId="LiveId" clId="{0376A84D-0941-4D9D-BCD5-B9D3D0B39109}" dt="2022-09-23T17:29:28.787" v="119" actId="1076"/>
          <ac:spMkLst>
            <pc:docMk/>
            <pc:sldMk cId="328372619" sldId="266"/>
            <ac:spMk id="8" creationId="{58A67ADC-3EB5-3D2D-FD19-763530DB3196}"/>
          </ac:spMkLst>
        </pc:spChg>
      </pc:sldChg>
      <pc:sldChg chg="delSp modSp mod">
        <pc:chgData name="Siegbert Rudolph" userId="2af4d44886c067cc" providerId="LiveId" clId="{0376A84D-0941-4D9D-BCD5-B9D3D0B39109}" dt="2022-09-23T17:29:28.787" v="125" actId="1076"/>
        <pc:sldMkLst>
          <pc:docMk/>
          <pc:sldMk cId="726809897" sldId="267"/>
        </pc:sldMkLst>
        <pc:spChg chg="del mod">
          <ac:chgData name="Siegbert Rudolph" userId="2af4d44886c067cc" providerId="LiveId" clId="{0376A84D-0941-4D9D-BCD5-B9D3D0B39109}" dt="2022-09-23T17:29:28.787" v="120" actId="478"/>
          <ac:spMkLst>
            <pc:docMk/>
            <pc:sldMk cId="726809897" sldId="267"/>
            <ac:spMk id="2" creationId="{6CBFD5D7-CE65-A3F6-2F5B-0C89320F6371}"/>
          </ac:spMkLst>
        </pc:spChg>
        <pc:spChg chg="mod">
          <ac:chgData name="Siegbert Rudolph" userId="2af4d44886c067cc" providerId="LiveId" clId="{0376A84D-0941-4D9D-BCD5-B9D3D0B39109}" dt="2022-09-23T17:29:28.787" v="125" actId="1076"/>
          <ac:spMkLst>
            <pc:docMk/>
            <pc:sldMk cId="726809897" sldId="267"/>
            <ac:spMk id="8" creationId="{BEBC199F-AC16-2ED0-32E0-7ACAF3FD528A}"/>
          </ac:spMkLst>
        </pc:spChg>
        <pc:spChg chg="del">
          <ac:chgData name="Siegbert Rudolph" userId="2af4d44886c067cc" providerId="LiveId" clId="{0376A84D-0941-4D9D-BCD5-B9D3D0B39109}" dt="2022-09-20T17:26:19.636" v="54" actId="478"/>
          <ac:spMkLst>
            <pc:docMk/>
            <pc:sldMk cId="726809897" sldId="267"/>
            <ac:spMk id="8" creationId="{DC411AA5-E44B-5BD3-662C-B35D347E1BB2}"/>
          </ac:spMkLst>
        </pc:spChg>
      </pc:sldChg>
      <pc:sldChg chg="delSp modSp mod">
        <pc:chgData name="Siegbert Rudolph" userId="2af4d44886c067cc" providerId="LiveId" clId="{0376A84D-0941-4D9D-BCD5-B9D3D0B39109}" dt="2022-09-23T17:29:28.771" v="107" actId="1076"/>
        <pc:sldMkLst>
          <pc:docMk/>
          <pc:sldMk cId="2054925753" sldId="268"/>
        </pc:sldMkLst>
        <pc:spChg chg="del mod">
          <ac:chgData name="Siegbert Rudolph" userId="2af4d44886c067cc" providerId="LiveId" clId="{0376A84D-0941-4D9D-BCD5-B9D3D0B39109}" dt="2022-09-23T17:29:28.771" v="102" actId="478"/>
          <ac:spMkLst>
            <pc:docMk/>
            <pc:sldMk cId="2054925753" sldId="268"/>
            <ac:spMk id="84" creationId="{A4C62462-31C6-ED7A-7012-4BBB29C83717}"/>
          </ac:spMkLst>
        </pc:spChg>
        <pc:spChg chg="del">
          <ac:chgData name="Siegbert Rudolph" userId="2af4d44886c067cc" providerId="LiveId" clId="{0376A84D-0941-4D9D-BCD5-B9D3D0B39109}" dt="2022-09-20T17:26:19.620" v="36" actId="478"/>
          <ac:spMkLst>
            <pc:docMk/>
            <pc:sldMk cId="2054925753" sldId="268"/>
            <ac:spMk id="85" creationId="{627BAC0D-11D0-6003-EB35-88C23D5DCD77}"/>
          </ac:spMkLst>
        </pc:spChg>
        <pc:spChg chg="mod">
          <ac:chgData name="Siegbert Rudolph" userId="2af4d44886c067cc" providerId="LiveId" clId="{0376A84D-0941-4D9D-BCD5-B9D3D0B39109}" dt="2022-09-23T17:29:28.771" v="107" actId="1076"/>
          <ac:spMkLst>
            <pc:docMk/>
            <pc:sldMk cId="2054925753" sldId="268"/>
            <ac:spMk id="85" creationId="{F160555A-B4B8-E695-2B42-4ABE6A1A5662}"/>
          </ac:spMkLst>
        </pc:spChg>
      </pc:sldChg>
    </pc:docChg>
  </pc:docChgLst>
  <pc:docChgLst>
    <pc:chgData name="Siegbert Rudolph" userId="2af4d44886c067cc" providerId="LiveId" clId="{7DE604A7-7723-461B-9866-C0832A88B7A2}"/>
    <pc:docChg chg="undo custSel modSld">
      <pc:chgData name="Siegbert Rudolph" userId="2af4d44886c067cc" providerId="LiveId" clId="{7DE604A7-7723-461B-9866-C0832A88B7A2}" dt="2022-07-08T16:13:58.110" v="1029" actId="1076"/>
      <pc:docMkLst>
        <pc:docMk/>
      </pc:docMkLst>
      <pc:sldChg chg="addSp delSp modSp mod">
        <pc:chgData name="Siegbert Rudolph" userId="2af4d44886c067cc" providerId="LiveId" clId="{7DE604A7-7723-461B-9866-C0832A88B7A2}" dt="2022-07-08T16:13:58.063" v="969" actId="1076"/>
        <pc:sldMkLst>
          <pc:docMk/>
          <pc:sldMk cId="3528313214" sldId="256"/>
        </pc:sldMkLst>
        <pc:spChg chg="mod">
          <ac:chgData name="Siegbert Rudolph" userId="2af4d44886c067cc" providerId="LiveId" clId="{7DE604A7-7723-461B-9866-C0832A88B7A2}" dt="2021-12-15T11:31:21.152" v="937" actId="20577"/>
          <ac:spMkLst>
            <pc:docMk/>
            <pc:sldMk cId="3528313214" sldId="256"/>
            <ac:spMk id="2" creationId="{1010A141-9A36-440A-A1F0-E0525C25A323}"/>
          </ac:spMkLst>
        </pc:spChg>
        <pc:spChg chg="mod">
          <ac:chgData name="Siegbert Rudolph" userId="2af4d44886c067cc" providerId="LiveId" clId="{7DE604A7-7723-461B-9866-C0832A88B7A2}" dt="2021-12-15T11:31:31.633" v="963" actId="20577"/>
          <ac:spMkLst>
            <pc:docMk/>
            <pc:sldMk cId="3528313214" sldId="256"/>
            <ac:spMk id="3" creationId="{00F93850-F21D-4176-A60A-867D65862A72}"/>
          </ac:spMkLst>
        </pc:spChg>
        <pc:spChg chg="mod">
          <ac:chgData name="Siegbert Rudolph" userId="2af4d44886c067cc" providerId="LiveId" clId="{7DE604A7-7723-461B-9866-C0832A88B7A2}" dt="2021-12-15T10:21:50.422" v="65" actId="20577"/>
          <ac:spMkLst>
            <pc:docMk/>
            <pc:sldMk cId="3528313214" sldId="256"/>
            <ac:spMk id="4" creationId="{B8C6B5F4-3F45-4B2E-8675-D70253A02BBE}"/>
          </ac:spMkLst>
        </pc:spChg>
        <pc:spChg chg="del">
          <ac:chgData name="Siegbert Rudolph" userId="2af4d44886c067cc" providerId="LiveId" clId="{7DE604A7-7723-461B-9866-C0832A88B7A2}" dt="2022-07-08T16:13:58.063" v="964" actId="478"/>
          <ac:spMkLst>
            <pc:docMk/>
            <pc:sldMk cId="3528313214" sldId="256"/>
            <ac:spMk id="5" creationId="{11F36527-1737-49CE-A371-66E29B70C8CD}"/>
          </ac:spMkLst>
        </pc:spChg>
        <pc:spChg chg="add mod">
          <ac:chgData name="Siegbert Rudolph" userId="2af4d44886c067cc" providerId="LiveId" clId="{7DE604A7-7723-461B-9866-C0832A88B7A2}" dt="2021-12-15T10:22:03.314" v="66" actId="1076"/>
          <ac:spMkLst>
            <pc:docMk/>
            <pc:sldMk cId="3528313214" sldId="256"/>
            <ac:spMk id="6" creationId="{32FA600A-6A2C-4360-BF10-D5E41C55B6C5}"/>
          </ac:spMkLst>
        </pc:spChg>
        <pc:spChg chg="mod">
          <ac:chgData name="Siegbert Rudolph" userId="2af4d44886c067cc" providerId="LiveId" clId="{7DE604A7-7723-461B-9866-C0832A88B7A2}" dt="2022-07-08T16:13:58.063" v="969" actId="1076"/>
          <ac:spMkLst>
            <pc:docMk/>
            <pc:sldMk cId="3528313214" sldId="256"/>
            <ac:spMk id="7" creationId="{A7A86E64-50DC-32FB-7BB1-D5B8CC3BAB28}"/>
          </ac:spMkLst>
        </pc:spChg>
      </pc:sldChg>
      <pc:sldChg chg="delSp modSp mod">
        <pc:chgData name="Siegbert Rudolph" userId="2af4d44886c067cc" providerId="LiveId" clId="{7DE604A7-7723-461B-9866-C0832A88B7A2}" dt="2022-07-08T16:13:58.063" v="975" actId="1076"/>
        <pc:sldMkLst>
          <pc:docMk/>
          <pc:sldMk cId="461342578" sldId="257"/>
        </pc:sldMkLst>
        <pc:spChg chg="del">
          <ac:chgData name="Siegbert Rudolph" userId="2af4d44886c067cc" providerId="LiveId" clId="{7DE604A7-7723-461B-9866-C0832A88B7A2}" dt="2022-07-08T16:13:58.063" v="970" actId="478"/>
          <ac:spMkLst>
            <pc:docMk/>
            <pc:sldMk cId="461342578" sldId="257"/>
            <ac:spMk id="5" creationId="{9F90119C-D76F-44DE-9583-2862A010C873}"/>
          </ac:spMkLst>
        </pc:spChg>
        <pc:spChg chg="mod">
          <ac:chgData name="Siegbert Rudolph" userId="2af4d44886c067cc" providerId="LiveId" clId="{7DE604A7-7723-461B-9866-C0832A88B7A2}" dt="2022-07-08T16:13:58.063" v="975" actId="1076"/>
          <ac:spMkLst>
            <pc:docMk/>
            <pc:sldMk cId="461342578" sldId="257"/>
            <ac:spMk id="58" creationId="{1601AD89-B387-FAD3-A6E5-F7C2A770AC09}"/>
          </ac:spMkLst>
        </pc:spChg>
      </pc:sldChg>
      <pc:sldChg chg="delSp modSp mod">
        <pc:chgData name="Siegbert Rudolph" userId="2af4d44886c067cc" providerId="LiveId" clId="{7DE604A7-7723-461B-9866-C0832A88B7A2}" dt="2022-07-08T16:13:58.110" v="1029" actId="1076"/>
        <pc:sldMkLst>
          <pc:docMk/>
          <pc:sldMk cId="1048624395" sldId="258"/>
        </pc:sldMkLst>
        <pc:spChg chg="del">
          <ac:chgData name="Siegbert Rudolph" userId="2af4d44886c067cc" providerId="LiveId" clId="{7DE604A7-7723-461B-9866-C0832A88B7A2}" dt="2022-07-08T16:13:58.110" v="1024" actId="478"/>
          <ac:spMkLst>
            <pc:docMk/>
            <pc:sldMk cId="1048624395" sldId="258"/>
            <ac:spMk id="2" creationId="{85E79225-8E07-41E0-9CFA-D921067A6137}"/>
          </ac:spMkLst>
        </pc:spChg>
        <pc:spChg chg="mod">
          <ac:chgData name="Siegbert Rudolph" userId="2af4d44886c067cc" providerId="LiveId" clId="{7DE604A7-7723-461B-9866-C0832A88B7A2}" dt="2022-07-08T16:13:58.110" v="1029" actId="1076"/>
          <ac:spMkLst>
            <pc:docMk/>
            <pc:sldMk cId="1048624395" sldId="258"/>
            <ac:spMk id="5" creationId="{D621D0A2-5D75-8487-16DD-48B5B6E1887A}"/>
          </ac:spMkLst>
        </pc:spChg>
      </pc:sldChg>
      <pc:sldChg chg="delSp modSp mod">
        <pc:chgData name="Siegbert Rudolph" userId="2af4d44886c067cc" providerId="LiveId" clId="{7DE604A7-7723-461B-9866-C0832A88B7A2}" dt="2022-07-08T16:13:58.095" v="993" actId="1076"/>
        <pc:sldMkLst>
          <pc:docMk/>
          <pc:sldMk cId="3001904903" sldId="260"/>
        </pc:sldMkLst>
        <pc:spChg chg="del">
          <ac:chgData name="Siegbert Rudolph" userId="2af4d44886c067cc" providerId="LiveId" clId="{7DE604A7-7723-461B-9866-C0832A88B7A2}" dt="2022-07-08T16:13:58.079" v="988" actId="478"/>
          <ac:spMkLst>
            <pc:docMk/>
            <pc:sldMk cId="3001904903" sldId="260"/>
            <ac:spMk id="2" creationId="{E52E3AEC-39A3-40E7-8CDA-B6A7D0622D30}"/>
          </ac:spMkLst>
        </pc:spChg>
        <pc:spChg chg="mod">
          <ac:chgData name="Siegbert Rudolph" userId="2af4d44886c067cc" providerId="LiveId" clId="{7DE604A7-7723-461B-9866-C0832A88B7A2}" dt="2022-07-08T16:13:58.095" v="993" actId="1076"/>
          <ac:spMkLst>
            <pc:docMk/>
            <pc:sldMk cId="3001904903" sldId="260"/>
            <ac:spMk id="8" creationId="{B291A671-AC2A-ECDA-C1F2-7EF9E7852431}"/>
          </ac:spMkLst>
        </pc:spChg>
        <pc:spChg chg="mod">
          <ac:chgData name="Siegbert Rudolph" userId="2af4d44886c067cc" providerId="LiveId" clId="{7DE604A7-7723-461B-9866-C0832A88B7A2}" dt="2021-12-15T10:25:02.995" v="89" actId="6549"/>
          <ac:spMkLst>
            <pc:docMk/>
            <pc:sldMk cId="3001904903" sldId="260"/>
            <ac:spMk id="34" creationId="{C30D4BBC-8148-4405-9822-F3920B673C85}"/>
          </ac:spMkLst>
        </pc:spChg>
        <pc:spChg chg="mod">
          <ac:chgData name="Siegbert Rudolph" userId="2af4d44886c067cc" providerId="LiveId" clId="{7DE604A7-7723-461B-9866-C0832A88B7A2}" dt="2021-12-15T10:23:54.349" v="71" actId="20577"/>
          <ac:spMkLst>
            <pc:docMk/>
            <pc:sldMk cId="3001904903" sldId="260"/>
            <ac:spMk id="38" creationId="{69EACF63-4E0A-4842-BFDA-860E3765355D}"/>
          </ac:spMkLst>
        </pc:spChg>
        <pc:spChg chg="mod">
          <ac:chgData name="Siegbert Rudolph" userId="2af4d44886c067cc" providerId="LiveId" clId="{7DE604A7-7723-461B-9866-C0832A88B7A2}" dt="2021-12-15T10:25:08.368" v="90" actId="1076"/>
          <ac:spMkLst>
            <pc:docMk/>
            <pc:sldMk cId="3001904903" sldId="260"/>
            <ac:spMk id="40" creationId="{8010C18F-21AB-4FC9-BDE1-1DF968D10151}"/>
          </ac:spMkLst>
        </pc:spChg>
        <pc:spChg chg="mod">
          <ac:chgData name="Siegbert Rudolph" userId="2af4d44886c067cc" providerId="LiveId" clId="{7DE604A7-7723-461B-9866-C0832A88B7A2}" dt="2021-12-15T10:24:00.110" v="72" actId="1076"/>
          <ac:spMkLst>
            <pc:docMk/>
            <pc:sldMk cId="3001904903" sldId="260"/>
            <ac:spMk id="42" creationId="{446E30B3-E9B5-4BA9-97F8-BB02742FFF5F}"/>
          </ac:spMkLst>
        </pc:spChg>
        <pc:spChg chg="mod">
          <ac:chgData name="Siegbert Rudolph" userId="2af4d44886c067cc" providerId="LiveId" clId="{7DE604A7-7723-461B-9866-C0832A88B7A2}" dt="2021-12-15T10:24:05.573" v="74" actId="20577"/>
          <ac:spMkLst>
            <pc:docMk/>
            <pc:sldMk cId="3001904903" sldId="260"/>
            <ac:spMk id="45" creationId="{6DC9D555-ECE3-48CC-BCA8-2FFD80EE2E9F}"/>
          </ac:spMkLst>
        </pc:spChg>
        <pc:spChg chg="mod">
          <ac:chgData name="Siegbert Rudolph" userId="2af4d44886c067cc" providerId="LiveId" clId="{7DE604A7-7723-461B-9866-C0832A88B7A2}" dt="2021-12-15T10:24:08.680" v="75" actId="1076"/>
          <ac:spMkLst>
            <pc:docMk/>
            <pc:sldMk cId="3001904903" sldId="260"/>
            <ac:spMk id="51" creationId="{840C86A7-E1AD-490D-ADF7-AACB09049551}"/>
          </ac:spMkLst>
        </pc:spChg>
        <pc:spChg chg="mod">
          <ac:chgData name="Siegbert Rudolph" userId="2af4d44886c067cc" providerId="LiveId" clId="{7DE604A7-7723-461B-9866-C0832A88B7A2}" dt="2021-12-15T10:28:03.207" v="181" actId="20577"/>
          <ac:spMkLst>
            <pc:docMk/>
            <pc:sldMk cId="3001904903" sldId="260"/>
            <ac:spMk id="55" creationId="{4F6BE77C-45E6-4387-AFBC-B7BDC37C31D9}"/>
          </ac:spMkLst>
        </pc:spChg>
        <pc:spChg chg="mod">
          <ac:chgData name="Siegbert Rudolph" userId="2af4d44886c067cc" providerId="LiveId" clId="{7DE604A7-7723-461B-9866-C0832A88B7A2}" dt="2021-12-15T10:28:07.031" v="182" actId="1076"/>
          <ac:spMkLst>
            <pc:docMk/>
            <pc:sldMk cId="3001904903" sldId="260"/>
            <ac:spMk id="57" creationId="{CD49478F-B8CD-49E7-8D32-A43F63B94F38}"/>
          </ac:spMkLst>
        </pc:spChg>
        <pc:spChg chg="mod">
          <ac:chgData name="Siegbert Rudolph" userId="2af4d44886c067cc" providerId="LiveId" clId="{7DE604A7-7723-461B-9866-C0832A88B7A2}" dt="2021-12-15T10:24:16.396" v="77" actId="20577"/>
          <ac:spMkLst>
            <pc:docMk/>
            <pc:sldMk cId="3001904903" sldId="260"/>
            <ac:spMk id="59" creationId="{6CD98001-644B-4715-9CDC-B50BB0811947}"/>
          </ac:spMkLst>
        </pc:spChg>
        <pc:spChg chg="mod">
          <ac:chgData name="Siegbert Rudolph" userId="2af4d44886c067cc" providerId="LiveId" clId="{7DE604A7-7723-461B-9866-C0832A88B7A2}" dt="2021-12-15T10:24:20.881" v="78" actId="1076"/>
          <ac:spMkLst>
            <pc:docMk/>
            <pc:sldMk cId="3001904903" sldId="260"/>
            <ac:spMk id="61" creationId="{1B7E4FC2-F4DB-4C05-8DC0-EBDE837CF26A}"/>
          </ac:spMkLst>
        </pc:spChg>
        <pc:spChg chg="mod">
          <ac:chgData name="Siegbert Rudolph" userId="2af4d44886c067cc" providerId="LiveId" clId="{7DE604A7-7723-461B-9866-C0832A88B7A2}" dt="2021-12-15T10:24:26.379" v="80" actId="20577"/>
          <ac:spMkLst>
            <pc:docMk/>
            <pc:sldMk cId="3001904903" sldId="260"/>
            <ac:spMk id="64" creationId="{EDD68701-AFB1-4050-AE4A-18378E44F3EA}"/>
          </ac:spMkLst>
        </pc:spChg>
        <pc:spChg chg="mod">
          <ac:chgData name="Siegbert Rudolph" userId="2af4d44886c067cc" providerId="LiveId" clId="{7DE604A7-7723-461B-9866-C0832A88B7A2}" dt="2021-12-15T10:24:29.986" v="81" actId="1076"/>
          <ac:spMkLst>
            <pc:docMk/>
            <pc:sldMk cId="3001904903" sldId="260"/>
            <ac:spMk id="66" creationId="{1DA8B383-234B-4C4B-8031-0FD2398E4981}"/>
          </ac:spMkLst>
        </pc:spChg>
        <pc:spChg chg="mod">
          <ac:chgData name="Siegbert Rudolph" userId="2af4d44886c067cc" providerId="LiveId" clId="{7DE604A7-7723-461B-9866-C0832A88B7A2}" dt="2021-12-15T10:24:49.629" v="86" actId="20577"/>
          <ac:spMkLst>
            <pc:docMk/>
            <pc:sldMk cId="3001904903" sldId="260"/>
            <ac:spMk id="69" creationId="{C908042C-E97F-4E74-A995-6378E5F4C738}"/>
          </ac:spMkLst>
        </pc:spChg>
        <pc:spChg chg="mod">
          <ac:chgData name="Siegbert Rudolph" userId="2af4d44886c067cc" providerId="LiveId" clId="{7DE604A7-7723-461B-9866-C0832A88B7A2}" dt="2021-12-15T10:24:57.528" v="87" actId="1076"/>
          <ac:spMkLst>
            <pc:docMk/>
            <pc:sldMk cId="3001904903" sldId="260"/>
            <ac:spMk id="71" creationId="{75A25512-35B6-4016-820C-91A76A93803A}"/>
          </ac:spMkLst>
        </pc:spChg>
        <pc:spChg chg="mod">
          <ac:chgData name="Siegbert Rudolph" userId="2af4d44886c067cc" providerId="LiveId" clId="{7DE604A7-7723-461B-9866-C0832A88B7A2}" dt="2021-12-15T10:25:24.572" v="93" actId="6549"/>
          <ac:spMkLst>
            <pc:docMk/>
            <pc:sldMk cId="3001904903" sldId="260"/>
            <ac:spMk id="76" creationId="{1004F574-17C1-4A18-99E4-93E5D7571AE2}"/>
          </ac:spMkLst>
        </pc:spChg>
        <pc:spChg chg="mod">
          <ac:chgData name="Siegbert Rudolph" userId="2af4d44886c067cc" providerId="LiveId" clId="{7DE604A7-7723-461B-9866-C0832A88B7A2}" dt="2021-12-15T10:25:29.432" v="94" actId="1076"/>
          <ac:spMkLst>
            <pc:docMk/>
            <pc:sldMk cId="3001904903" sldId="260"/>
            <ac:spMk id="77" creationId="{A6D5C6DD-B0E5-41BA-9D39-7CAC510F2D55}"/>
          </ac:spMkLst>
        </pc:spChg>
        <pc:spChg chg="mod">
          <ac:chgData name="Siegbert Rudolph" userId="2af4d44886c067cc" providerId="LiveId" clId="{7DE604A7-7723-461B-9866-C0832A88B7A2}" dt="2021-12-15T10:26:00.935" v="99" actId="20577"/>
          <ac:spMkLst>
            <pc:docMk/>
            <pc:sldMk cId="3001904903" sldId="260"/>
            <ac:spMk id="80" creationId="{C6089F95-8106-4E23-BB67-65B4BBC92E6B}"/>
          </ac:spMkLst>
        </pc:spChg>
        <pc:spChg chg="mod">
          <ac:chgData name="Siegbert Rudolph" userId="2af4d44886c067cc" providerId="LiveId" clId="{7DE604A7-7723-461B-9866-C0832A88B7A2}" dt="2021-12-15T10:29:53.586" v="193" actId="1038"/>
          <ac:spMkLst>
            <pc:docMk/>
            <pc:sldMk cId="3001904903" sldId="260"/>
            <ac:spMk id="82" creationId="{54447223-CA1C-4792-88E3-3D05845E80CC}"/>
          </ac:spMkLst>
        </pc:spChg>
        <pc:spChg chg="mod">
          <ac:chgData name="Siegbert Rudolph" userId="2af4d44886c067cc" providerId="LiveId" clId="{7DE604A7-7723-461B-9866-C0832A88B7A2}" dt="2021-12-15T10:26:19.161" v="102" actId="20577"/>
          <ac:spMkLst>
            <pc:docMk/>
            <pc:sldMk cId="3001904903" sldId="260"/>
            <ac:spMk id="85" creationId="{50E75869-CB6D-4B8B-A4E1-23ADDE78CDAE}"/>
          </ac:spMkLst>
        </pc:spChg>
        <pc:spChg chg="mod">
          <ac:chgData name="Siegbert Rudolph" userId="2af4d44886c067cc" providerId="LiveId" clId="{7DE604A7-7723-461B-9866-C0832A88B7A2}" dt="2021-12-15T10:26:23.547" v="103" actId="1076"/>
          <ac:spMkLst>
            <pc:docMk/>
            <pc:sldMk cId="3001904903" sldId="260"/>
            <ac:spMk id="87" creationId="{EB87E69F-42BC-4AA2-BDD0-D50D6EEE36EA}"/>
          </ac:spMkLst>
        </pc:spChg>
        <pc:spChg chg="mod">
          <ac:chgData name="Siegbert Rudolph" userId="2af4d44886c067cc" providerId="LiveId" clId="{7DE604A7-7723-461B-9866-C0832A88B7A2}" dt="2021-12-15T10:29:08.969" v="187" actId="20577"/>
          <ac:spMkLst>
            <pc:docMk/>
            <pc:sldMk cId="3001904903" sldId="260"/>
            <ac:spMk id="90" creationId="{0CD969E6-DED0-496D-A009-9578936127D4}"/>
          </ac:spMkLst>
        </pc:spChg>
        <pc:spChg chg="mod">
          <ac:chgData name="Siegbert Rudolph" userId="2af4d44886c067cc" providerId="LiveId" clId="{7DE604A7-7723-461B-9866-C0832A88B7A2}" dt="2021-12-15T10:29:12.492" v="188" actId="1076"/>
          <ac:spMkLst>
            <pc:docMk/>
            <pc:sldMk cId="3001904903" sldId="260"/>
            <ac:spMk id="91" creationId="{A1F98EFA-C16F-4AA7-B98C-099633A92D92}"/>
          </ac:spMkLst>
        </pc:spChg>
        <pc:spChg chg="mod">
          <ac:chgData name="Siegbert Rudolph" userId="2af4d44886c067cc" providerId="LiveId" clId="{7DE604A7-7723-461B-9866-C0832A88B7A2}" dt="2021-12-15T10:31:37.171" v="347" actId="1037"/>
          <ac:spMkLst>
            <pc:docMk/>
            <pc:sldMk cId="3001904903" sldId="260"/>
            <ac:spMk id="93" creationId="{D1B5E67C-AA03-4AC3-A02E-01D664396A2F}"/>
          </ac:spMkLst>
        </pc:spChg>
        <pc:spChg chg="mod">
          <ac:chgData name="Siegbert Rudolph" userId="2af4d44886c067cc" providerId="LiveId" clId="{7DE604A7-7723-461B-9866-C0832A88B7A2}" dt="2021-12-15T10:30:35.955" v="243" actId="1036"/>
          <ac:spMkLst>
            <pc:docMk/>
            <pc:sldMk cId="3001904903" sldId="260"/>
            <ac:spMk id="94" creationId="{72369339-B366-4C36-9A48-FB557CDEE586}"/>
          </ac:spMkLst>
        </pc:spChg>
        <pc:spChg chg="mod">
          <ac:chgData name="Siegbert Rudolph" userId="2af4d44886c067cc" providerId="LiveId" clId="{7DE604A7-7723-461B-9866-C0832A88B7A2}" dt="2021-12-15T10:33:20.140" v="366" actId="1036"/>
          <ac:spMkLst>
            <pc:docMk/>
            <pc:sldMk cId="3001904903" sldId="260"/>
            <ac:spMk id="95" creationId="{99C72EE7-539F-48E7-92A8-2318509F2D30}"/>
          </ac:spMkLst>
        </pc:spChg>
        <pc:spChg chg="mod">
          <ac:chgData name="Siegbert Rudolph" userId="2af4d44886c067cc" providerId="LiveId" clId="{7DE604A7-7723-461B-9866-C0832A88B7A2}" dt="2021-12-15T10:31:45.453" v="349" actId="1038"/>
          <ac:spMkLst>
            <pc:docMk/>
            <pc:sldMk cId="3001904903" sldId="260"/>
            <ac:spMk id="96" creationId="{B8A3A610-BAB1-4507-9ACA-5194018616A0}"/>
          </ac:spMkLst>
        </pc:spChg>
        <pc:spChg chg="mod">
          <ac:chgData name="Siegbert Rudolph" userId="2af4d44886c067cc" providerId="LiveId" clId="{7DE604A7-7723-461B-9866-C0832A88B7A2}" dt="2021-12-15T10:31:27.694" v="303" actId="1038"/>
          <ac:spMkLst>
            <pc:docMk/>
            <pc:sldMk cId="3001904903" sldId="260"/>
            <ac:spMk id="97" creationId="{E99BB187-C14B-433F-836A-BD5BAC844441}"/>
          </ac:spMkLst>
        </pc:spChg>
        <pc:spChg chg="mod">
          <ac:chgData name="Siegbert Rudolph" userId="2af4d44886c067cc" providerId="LiveId" clId="{7DE604A7-7723-461B-9866-C0832A88B7A2}" dt="2021-12-15T10:27:27.948" v="178" actId="1037"/>
          <ac:spMkLst>
            <pc:docMk/>
            <pc:sldMk cId="3001904903" sldId="260"/>
            <ac:spMk id="98" creationId="{965A7B36-1954-44F9-BC07-04A452C5F25F}"/>
          </ac:spMkLst>
        </pc:spChg>
        <pc:spChg chg="mod">
          <ac:chgData name="Siegbert Rudolph" userId="2af4d44886c067cc" providerId="LiveId" clId="{7DE604A7-7723-461B-9866-C0832A88B7A2}" dt="2021-12-15T10:31:27.694" v="303" actId="1038"/>
          <ac:spMkLst>
            <pc:docMk/>
            <pc:sldMk cId="3001904903" sldId="260"/>
            <ac:spMk id="99" creationId="{B1C22388-56F3-4DA3-826A-94CFC19D2C69}"/>
          </ac:spMkLst>
        </pc:spChg>
        <pc:spChg chg="mod">
          <ac:chgData name="Siegbert Rudolph" userId="2af4d44886c067cc" providerId="LiveId" clId="{7DE604A7-7723-461B-9866-C0832A88B7A2}" dt="2021-12-15T10:32:33.473" v="361" actId="1076"/>
          <ac:spMkLst>
            <pc:docMk/>
            <pc:sldMk cId="3001904903" sldId="260"/>
            <ac:spMk id="100" creationId="{477427D6-159B-45C5-9E96-CE0BF81E722E}"/>
          </ac:spMkLst>
        </pc:spChg>
        <pc:spChg chg="mod">
          <ac:chgData name="Siegbert Rudolph" userId="2af4d44886c067cc" providerId="LiveId" clId="{7DE604A7-7723-461B-9866-C0832A88B7A2}" dt="2021-12-15T10:24:39.661" v="83" actId="20577"/>
          <ac:spMkLst>
            <pc:docMk/>
            <pc:sldMk cId="3001904903" sldId="260"/>
            <ac:spMk id="103" creationId="{EDEAD9E5-945D-4A5D-AD39-2D18AE8CA5DC}"/>
          </ac:spMkLst>
        </pc:spChg>
        <pc:spChg chg="mod">
          <ac:chgData name="Siegbert Rudolph" userId="2af4d44886c067cc" providerId="LiveId" clId="{7DE604A7-7723-461B-9866-C0832A88B7A2}" dt="2021-12-15T10:25:16.957" v="91" actId="1076"/>
          <ac:spMkLst>
            <pc:docMk/>
            <pc:sldMk cId="3001904903" sldId="260"/>
            <ac:spMk id="105" creationId="{D1884E00-AC07-4E64-A784-EAC5023235AF}"/>
          </ac:spMkLst>
        </pc:spChg>
      </pc:sldChg>
      <pc:sldChg chg="delSp modSp mod">
        <pc:chgData name="Siegbert Rudolph" userId="2af4d44886c067cc" providerId="LiveId" clId="{7DE604A7-7723-461B-9866-C0832A88B7A2}" dt="2022-07-08T16:13:58.110" v="1011" actId="1076"/>
        <pc:sldMkLst>
          <pc:docMk/>
          <pc:sldMk cId="2842665161" sldId="261"/>
        </pc:sldMkLst>
        <pc:spChg chg="del">
          <ac:chgData name="Siegbert Rudolph" userId="2af4d44886c067cc" providerId="LiveId" clId="{7DE604A7-7723-461B-9866-C0832A88B7A2}" dt="2022-07-08T16:13:58.095" v="1006" actId="478"/>
          <ac:spMkLst>
            <pc:docMk/>
            <pc:sldMk cId="2842665161" sldId="261"/>
            <ac:spMk id="2" creationId="{F733DEE1-39F4-4689-B175-5E8C594ED887}"/>
          </ac:spMkLst>
        </pc:spChg>
        <pc:spChg chg="mod">
          <ac:chgData name="Siegbert Rudolph" userId="2af4d44886c067cc" providerId="LiveId" clId="{7DE604A7-7723-461B-9866-C0832A88B7A2}" dt="2022-07-08T16:13:58.110" v="1011" actId="1076"/>
          <ac:spMkLst>
            <pc:docMk/>
            <pc:sldMk cId="2842665161" sldId="261"/>
            <ac:spMk id="20" creationId="{EA4DDC5A-4243-D902-2763-5334C46F8BB8}"/>
          </ac:spMkLst>
        </pc:spChg>
      </pc:sldChg>
      <pc:sldChg chg="delSp modSp mod">
        <pc:chgData name="Siegbert Rudolph" userId="2af4d44886c067cc" providerId="LiveId" clId="{7DE604A7-7723-461B-9866-C0832A88B7A2}" dt="2022-07-08T16:13:58.079" v="981" actId="1076"/>
        <pc:sldMkLst>
          <pc:docMk/>
          <pc:sldMk cId="1742412639" sldId="262"/>
        </pc:sldMkLst>
        <pc:spChg chg="del">
          <ac:chgData name="Siegbert Rudolph" userId="2af4d44886c067cc" providerId="LiveId" clId="{7DE604A7-7723-461B-9866-C0832A88B7A2}" dt="2022-07-08T16:13:58.079" v="976" actId="478"/>
          <ac:spMkLst>
            <pc:docMk/>
            <pc:sldMk cId="1742412639" sldId="262"/>
            <ac:spMk id="5" creationId="{E94AD5B7-169A-4969-8EC5-311715A033DA}"/>
          </ac:spMkLst>
        </pc:spChg>
        <pc:spChg chg="mod">
          <ac:chgData name="Siegbert Rudolph" userId="2af4d44886c067cc" providerId="LiveId" clId="{7DE604A7-7723-461B-9866-C0832A88B7A2}" dt="2022-07-08T16:13:58.079" v="981" actId="1076"/>
          <ac:spMkLst>
            <pc:docMk/>
            <pc:sldMk cId="1742412639" sldId="262"/>
            <ac:spMk id="31" creationId="{A3BD9BF0-A239-9679-DDA6-F4B8E4794629}"/>
          </ac:spMkLst>
        </pc:spChg>
      </pc:sldChg>
      <pc:sldChg chg="delSp modSp mod delAnim modAnim">
        <pc:chgData name="Siegbert Rudolph" userId="2af4d44886c067cc" providerId="LiveId" clId="{7DE604A7-7723-461B-9866-C0832A88B7A2}" dt="2022-07-08T16:13:58.079" v="987" actId="1076"/>
        <pc:sldMkLst>
          <pc:docMk/>
          <pc:sldMk cId="2677825568" sldId="263"/>
        </pc:sldMkLst>
        <pc:spChg chg="mod">
          <ac:chgData name="Siegbert Rudolph" userId="2af4d44886c067cc" providerId="LiveId" clId="{7DE604A7-7723-461B-9866-C0832A88B7A2}" dt="2021-12-15T10:20:38.800" v="36" actId="20577"/>
          <ac:spMkLst>
            <pc:docMk/>
            <pc:sldMk cId="2677825568" sldId="263"/>
            <ac:spMk id="33" creationId="{7DC3DF93-812F-4C00-8498-82EBAAC1BFBE}"/>
          </ac:spMkLst>
        </pc:spChg>
        <pc:spChg chg="mod">
          <ac:chgData name="Siegbert Rudolph" userId="2af4d44886c067cc" providerId="LiveId" clId="{7DE604A7-7723-461B-9866-C0832A88B7A2}" dt="2021-12-15T10:20:40.689" v="37" actId="20577"/>
          <ac:spMkLst>
            <pc:docMk/>
            <pc:sldMk cId="2677825568" sldId="263"/>
            <ac:spMk id="34" creationId="{9C82549D-A1D3-43EE-B373-7248ADD3EAB3}"/>
          </ac:spMkLst>
        </pc:spChg>
        <pc:spChg chg="mod">
          <ac:chgData name="Siegbert Rudolph" userId="2af4d44886c067cc" providerId="LiveId" clId="{7DE604A7-7723-461B-9866-C0832A88B7A2}" dt="2021-12-15T10:20:42.779" v="38" actId="20577"/>
          <ac:spMkLst>
            <pc:docMk/>
            <pc:sldMk cId="2677825568" sldId="263"/>
            <ac:spMk id="35" creationId="{B07F19F8-5180-4D27-9B7F-2193D82A7FCD}"/>
          </ac:spMkLst>
        </pc:spChg>
        <pc:spChg chg="mod">
          <ac:chgData name="Siegbert Rudolph" userId="2af4d44886c067cc" providerId="LiveId" clId="{7DE604A7-7723-461B-9866-C0832A88B7A2}" dt="2021-12-15T10:20:44.414" v="39" actId="20577"/>
          <ac:spMkLst>
            <pc:docMk/>
            <pc:sldMk cId="2677825568" sldId="263"/>
            <ac:spMk id="36" creationId="{8C78BFF2-FDB2-4B0C-BC41-2B5570BE3DF9}"/>
          </ac:spMkLst>
        </pc:spChg>
        <pc:spChg chg="mod">
          <ac:chgData name="Siegbert Rudolph" userId="2af4d44886c067cc" providerId="LiveId" clId="{7DE604A7-7723-461B-9866-C0832A88B7A2}" dt="2021-12-15T10:20:46.836" v="40" actId="20577"/>
          <ac:spMkLst>
            <pc:docMk/>
            <pc:sldMk cId="2677825568" sldId="263"/>
            <ac:spMk id="37" creationId="{76746421-AD5B-4F58-A73F-76EF78A6E816}"/>
          </ac:spMkLst>
        </pc:spChg>
        <pc:spChg chg="mod">
          <ac:chgData name="Siegbert Rudolph" userId="2af4d44886c067cc" providerId="LiveId" clId="{7DE604A7-7723-461B-9866-C0832A88B7A2}" dt="2021-12-15T10:20:48.561" v="41" actId="20577"/>
          <ac:spMkLst>
            <pc:docMk/>
            <pc:sldMk cId="2677825568" sldId="263"/>
            <ac:spMk id="38" creationId="{A33996A3-2760-473F-A99C-94E3C10B8176}"/>
          </ac:spMkLst>
        </pc:spChg>
        <pc:spChg chg="mod">
          <ac:chgData name="Siegbert Rudolph" userId="2af4d44886c067cc" providerId="LiveId" clId="{7DE604A7-7723-461B-9866-C0832A88B7A2}" dt="2021-12-15T10:20:50.264" v="42" actId="20577"/>
          <ac:spMkLst>
            <pc:docMk/>
            <pc:sldMk cId="2677825568" sldId="263"/>
            <ac:spMk id="39" creationId="{76165A47-3E80-4648-8227-07FF0A288D7C}"/>
          </ac:spMkLst>
        </pc:spChg>
        <pc:spChg chg="mod">
          <ac:chgData name="Siegbert Rudolph" userId="2af4d44886c067cc" providerId="LiveId" clId="{7DE604A7-7723-461B-9866-C0832A88B7A2}" dt="2021-12-15T10:20:52.230" v="43" actId="20577"/>
          <ac:spMkLst>
            <pc:docMk/>
            <pc:sldMk cId="2677825568" sldId="263"/>
            <ac:spMk id="40" creationId="{8B3DA7C7-4128-4397-97B8-E4593ED23921}"/>
          </ac:spMkLst>
        </pc:spChg>
        <pc:spChg chg="mod">
          <ac:chgData name="Siegbert Rudolph" userId="2af4d44886c067cc" providerId="LiveId" clId="{7DE604A7-7723-461B-9866-C0832A88B7A2}" dt="2021-12-15T10:20:53.771" v="44" actId="20577"/>
          <ac:spMkLst>
            <pc:docMk/>
            <pc:sldMk cId="2677825568" sldId="263"/>
            <ac:spMk id="41" creationId="{9A315E55-4E7F-4DF6-9D49-EF28DF7671A3}"/>
          </ac:spMkLst>
        </pc:spChg>
        <pc:spChg chg="mod">
          <ac:chgData name="Siegbert Rudolph" userId="2af4d44886c067cc" providerId="LiveId" clId="{7DE604A7-7723-461B-9866-C0832A88B7A2}" dt="2021-12-15T10:20:55.322" v="45" actId="20577"/>
          <ac:spMkLst>
            <pc:docMk/>
            <pc:sldMk cId="2677825568" sldId="263"/>
            <ac:spMk id="42" creationId="{699755F8-3E87-4A39-B111-343A69FB02D6}"/>
          </ac:spMkLst>
        </pc:spChg>
        <pc:spChg chg="mod">
          <ac:chgData name="Siegbert Rudolph" userId="2af4d44886c067cc" providerId="LiveId" clId="{7DE604A7-7723-461B-9866-C0832A88B7A2}" dt="2021-12-15T10:20:56.842" v="46" actId="20577"/>
          <ac:spMkLst>
            <pc:docMk/>
            <pc:sldMk cId="2677825568" sldId="263"/>
            <ac:spMk id="43" creationId="{C62CF854-C723-4457-95B7-C6697ECFEF2C}"/>
          </ac:spMkLst>
        </pc:spChg>
        <pc:spChg chg="mod">
          <ac:chgData name="Siegbert Rudolph" userId="2af4d44886c067cc" providerId="LiveId" clId="{7DE604A7-7723-461B-9866-C0832A88B7A2}" dt="2021-12-15T10:20:58.730" v="47" actId="20577"/>
          <ac:spMkLst>
            <pc:docMk/>
            <pc:sldMk cId="2677825568" sldId="263"/>
            <ac:spMk id="44" creationId="{53DE1524-CB29-4C27-B2F8-A9AE49B829AD}"/>
          </ac:spMkLst>
        </pc:spChg>
        <pc:spChg chg="del mod">
          <ac:chgData name="Siegbert Rudolph" userId="2af4d44886c067cc" providerId="LiveId" clId="{7DE604A7-7723-461B-9866-C0832A88B7A2}" dt="2021-12-15T10:20:01.002" v="23" actId="478"/>
          <ac:spMkLst>
            <pc:docMk/>
            <pc:sldMk cId="2677825568" sldId="263"/>
            <ac:spMk id="45" creationId="{2091CB0B-2AA0-44D2-9833-53EC2602A03C}"/>
          </ac:spMkLst>
        </pc:spChg>
        <pc:spChg chg="mod">
          <ac:chgData name="Siegbert Rudolph" userId="2af4d44886c067cc" providerId="LiveId" clId="{7DE604A7-7723-461B-9866-C0832A88B7A2}" dt="2022-07-08T16:13:58.079" v="987" actId="1076"/>
          <ac:spMkLst>
            <pc:docMk/>
            <pc:sldMk cId="2677825568" sldId="263"/>
            <ac:spMk id="45" creationId="{D7F6EECC-6CBD-1AA3-8F89-8EB2AD89475F}"/>
          </ac:spMkLst>
        </pc:spChg>
        <pc:spChg chg="mod">
          <ac:chgData name="Siegbert Rudolph" userId="2af4d44886c067cc" providerId="LiveId" clId="{7DE604A7-7723-461B-9866-C0832A88B7A2}" dt="2021-12-15T10:22:47.149" v="68" actId="20577"/>
          <ac:spMkLst>
            <pc:docMk/>
            <pc:sldMk cId="2677825568" sldId="263"/>
            <ac:spMk id="46" creationId="{3B75C50D-1941-474B-829C-5E617E8246BD}"/>
          </ac:spMkLst>
        </pc:spChg>
        <pc:spChg chg="mod">
          <ac:chgData name="Siegbert Rudolph" userId="2af4d44886c067cc" providerId="LiveId" clId="{7DE604A7-7723-461B-9866-C0832A88B7A2}" dt="2021-12-15T10:19:06.718" v="21" actId="1037"/>
          <ac:spMkLst>
            <pc:docMk/>
            <pc:sldMk cId="2677825568" sldId="263"/>
            <ac:spMk id="47" creationId="{92AB02AE-07D6-4BB8-816F-719547C311DC}"/>
          </ac:spMkLst>
        </pc:spChg>
        <pc:spChg chg="mod">
          <ac:chgData name="Siegbert Rudolph" userId="2af4d44886c067cc" providerId="LiveId" clId="{7DE604A7-7723-461B-9866-C0832A88B7A2}" dt="2021-12-15T10:19:06.718" v="21" actId="1037"/>
          <ac:spMkLst>
            <pc:docMk/>
            <pc:sldMk cId="2677825568" sldId="263"/>
            <ac:spMk id="48" creationId="{CCDD368C-CAF8-48BA-AAD1-A65771ACA820}"/>
          </ac:spMkLst>
        </pc:spChg>
        <pc:spChg chg="mod">
          <ac:chgData name="Siegbert Rudolph" userId="2af4d44886c067cc" providerId="LiveId" clId="{7DE604A7-7723-461B-9866-C0832A88B7A2}" dt="2021-12-15T10:19:06.718" v="21" actId="1037"/>
          <ac:spMkLst>
            <pc:docMk/>
            <pc:sldMk cId="2677825568" sldId="263"/>
            <ac:spMk id="49" creationId="{5619045D-095C-4AE0-86CF-66B4F3B16B5C}"/>
          </ac:spMkLst>
        </pc:spChg>
        <pc:spChg chg="mod">
          <ac:chgData name="Siegbert Rudolph" userId="2af4d44886c067cc" providerId="LiveId" clId="{7DE604A7-7723-461B-9866-C0832A88B7A2}" dt="2021-12-15T10:19:06.718" v="21" actId="1037"/>
          <ac:spMkLst>
            <pc:docMk/>
            <pc:sldMk cId="2677825568" sldId="263"/>
            <ac:spMk id="50" creationId="{1543171F-E9FF-4E24-955B-FDE38CA1B273}"/>
          </ac:spMkLst>
        </pc:spChg>
        <pc:spChg chg="mod">
          <ac:chgData name="Siegbert Rudolph" userId="2af4d44886c067cc" providerId="LiveId" clId="{7DE604A7-7723-461B-9866-C0832A88B7A2}" dt="2021-12-15T10:19:06.718" v="21" actId="1037"/>
          <ac:spMkLst>
            <pc:docMk/>
            <pc:sldMk cId="2677825568" sldId="263"/>
            <ac:spMk id="51" creationId="{8809BB9B-CEFB-45C7-A8B4-4204D920E332}"/>
          </ac:spMkLst>
        </pc:spChg>
        <pc:spChg chg="mod">
          <ac:chgData name="Siegbert Rudolph" userId="2af4d44886c067cc" providerId="LiveId" clId="{7DE604A7-7723-461B-9866-C0832A88B7A2}" dt="2021-12-15T10:19:06.718" v="21" actId="1037"/>
          <ac:spMkLst>
            <pc:docMk/>
            <pc:sldMk cId="2677825568" sldId="263"/>
            <ac:spMk id="52" creationId="{43888763-1E14-4402-BE6B-D3C65B901CAD}"/>
          </ac:spMkLst>
        </pc:spChg>
        <pc:spChg chg="mod">
          <ac:chgData name="Siegbert Rudolph" userId="2af4d44886c067cc" providerId="LiveId" clId="{7DE604A7-7723-461B-9866-C0832A88B7A2}" dt="2021-12-15T10:19:06.718" v="21" actId="1037"/>
          <ac:spMkLst>
            <pc:docMk/>
            <pc:sldMk cId="2677825568" sldId="263"/>
            <ac:spMk id="53" creationId="{E6C2872A-C52D-4174-8F5B-EED783485BC7}"/>
          </ac:spMkLst>
        </pc:spChg>
        <pc:spChg chg="mod">
          <ac:chgData name="Siegbert Rudolph" userId="2af4d44886c067cc" providerId="LiveId" clId="{7DE604A7-7723-461B-9866-C0832A88B7A2}" dt="2021-12-15T10:19:06.718" v="21" actId="1037"/>
          <ac:spMkLst>
            <pc:docMk/>
            <pc:sldMk cId="2677825568" sldId="263"/>
            <ac:spMk id="54" creationId="{2F0B78C6-119E-43BE-BE6B-8C1246365262}"/>
          </ac:spMkLst>
        </pc:spChg>
        <pc:spChg chg="mod">
          <ac:chgData name="Siegbert Rudolph" userId="2af4d44886c067cc" providerId="LiveId" clId="{7DE604A7-7723-461B-9866-C0832A88B7A2}" dt="2021-12-15T10:19:06.718" v="21" actId="1037"/>
          <ac:spMkLst>
            <pc:docMk/>
            <pc:sldMk cId="2677825568" sldId="263"/>
            <ac:spMk id="55" creationId="{A00F4BCD-0695-46E2-81B3-3E1AD552CDA9}"/>
          </ac:spMkLst>
        </pc:spChg>
        <pc:spChg chg="mod">
          <ac:chgData name="Siegbert Rudolph" userId="2af4d44886c067cc" providerId="LiveId" clId="{7DE604A7-7723-461B-9866-C0832A88B7A2}" dt="2021-12-15T10:19:06.718" v="21" actId="1037"/>
          <ac:spMkLst>
            <pc:docMk/>
            <pc:sldMk cId="2677825568" sldId="263"/>
            <ac:spMk id="56" creationId="{2AB370F7-6CD7-4DE1-8F98-E29BA0CBA7D7}"/>
          </ac:spMkLst>
        </pc:spChg>
        <pc:spChg chg="mod">
          <ac:chgData name="Siegbert Rudolph" userId="2af4d44886c067cc" providerId="LiveId" clId="{7DE604A7-7723-461B-9866-C0832A88B7A2}" dt="2021-12-15T10:19:06.718" v="21" actId="1037"/>
          <ac:spMkLst>
            <pc:docMk/>
            <pc:sldMk cId="2677825568" sldId="263"/>
            <ac:spMk id="57" creationId="{659D2CBB-F7B1-4B5D-AA07-B45BB3B75F86}"/>
          </ac:spMkLst>
        </pc:spChg>
        <pc:spChg chg="del">
          <ac:chgData name="Siegbert Rudolph" userId="2af4d44886c067cc" providerId="LiveId" clId="{7DE604A7-7723-461B-9866-C0832A88B7A2}" dt="2022-07-08T16:13:58.079" v="982" actId="478"/>
          <ac:spMkLst>
            <pc:docMk/>
            <pc:sldMk cId="2677825568" sldId="263"/>
            <ac:spMk id="111" creationId="{DA464581-E38D-4D89-834D-DD1C8E286D19}"/>
          </ac:spMkLst>
        </pc:spChg>
        <pc:picChg chg="del">
          <ac:chgData name="Siegbert Rudolph" userId="2af4d44886c067cc" providerId="LiveId" clId="{7DE604A7-7723-461B-9866-C0832A88B7A2}" dt="2021-12-15T10:18:38.202" v="3" actId="478"/>
          <ac:picMkLst>
            <pc:docMk/>
            <pc:sldMk cId="2677825568" sldId="263"/>
            <ac:picMk id="125" creationId="{B732F84C-9300-4556-8E99-B27CBB3D415C}"/>
          </ac:picMkLst>
        </pc:picChg>
      </pc:sldChg>
      <pc:sldChg chg="delSp modSp mod">
        <pc:chgData name="Siegbert Rudolph" userId="2af4d44886c067cc" providerId="LiveId" clId="{7DE604A7-7723-461B-9866-C0832A88B7A2}" dt="2022-07-08T16:13:58.095" v="999" actId="1076"/>
        <pc:sldMkLst>
          <pc:docMk/>
          <pc:sldMk cId="1080163578" sldId="265"/>
        </pc:sldMkLst>
        <pc:spChg chg="del">
          <ac:chgData name="Siegbert Rudolph" userId="2af4d44886c067cc" providerId="LiveId" clId="{7DE604A7-7723-461B-9866-C0832A88B7A2}" dt="2022-07-08T16:13:58.095" v="994" actId="478"/>
          <ac:spMkLst>
            <pc:docMk/>
            <pc:sldMk cId="1080163578" sldId="265"/>
            <ac:spMk id="2" creationId="{A421A99E-971C-4397-86F1-693F11905945}"/>
          </ac:spMkLst>
        </pc:spChg>
        <pc:spChg chg="mod">
          <ac:chgData name="Siegbert Rudolph" userId="2af4d44886c067cc" providerId="LiveId" clId="{7DE604A7-7723-461B-9866-C0832A88B7A2}" dt="2022-07-08T16:13:58.095" v="999" actId="1076"/>
          <ac:spMkLst>
            <pc:docMk/>
            <pc:sldMk cId="1080163578" sldId="265"/>
            <ac:spMk id="8" creationId="{30DBEBB1-8166-B205-0C64-0C0D27BE92B6}"/>
          </ac:spMkLst>
        </pc:spChg>
        <pc:spChg chg="mod">
          <ac:chgData name="Siegbert Rudolph" userId="2af4d44886c067cc" providerId="LiveId" clId="{7DE604A7-7723-461B-9866-C0832A88B7A2}" dt="2021-12-15T10:33:50.827" v="412" actId="6549"/>
          <ac:spMkLst>
            <pc:docMk/>
            <pc:sldMk cId="1080163578" sldId="265"/>
            <ac:spMk id="54" creationId="{1663B0ED-A845-4325-9394-C4A7875ED0B5}"/>
          </ac:spMkLst>
        </pc:spChg>
        <pc:spChg chg="mod">
          <ac:chgData name="Siegbert Rudolph" userId="2af4d44886c067cc" providerId="LiveId" clId="{7DE604A7-7723-461B-9866-C0832A88B7A2}" dt="2021-12-15T10:34:54.814" v="596" actId="1036"/>
          <ac:spMkLst>
            <pc:docMk/>
            <pc:sldMk cId="1080163578" sldId="265"/>
            <ac:spMk id="56" creationId="{B58C7980-FA0F-4920-B743-D27FB3C47F10}"/>
          </ac:spMkLst>
        </pc:spChg>
        <pc:spChg chg="mod">
          <ac:chgData name="Siegbert Rudolph" userId="2af4d44886c067cc" providerId="LiveId" clId="{7DE604A7-7723-461B-9866-C0832A88B7A2}" dt="2021-12-15T10:34:00.013" v="413" actId="6549"/>
          <ac:spMkLst>
            <pc:docMk/>
            <pc:sldMk cId="1080163578" sldId="265"/>
            <ac:spMk id="59" creationId="{2A97F680-5161-4606-8572-57569C35CE1A}"/>
          </ac:spMkLst>
        </pc:spChg>
        <pc:spChg chg="mod">
          <ac:chgData name="Siegbert Rudolph" userId="2af4d44886c067cc" providerId="LiveId" clId="{7DE604A7-7723-461B-9866-C0832A88B7A2}" dt="2021-12-15T10:34:49.063" v="583" actId="1036"/>
          <ac:spMkLst>
            <pc:docMk/>
            <pc:sldMk cId="1080163578" sldId="265"/>
            <ac:spMk id="61" creationId="{3EFF7B14-FC09-46AF-A589-4FAF74C11256}"/>
          </ac:spMkLst>
        </pc:spChg>
        <pc:spChg chg="mod">
          <ac:chgData name="Siegbert Rudolph" userId="2af4d44886c067cc" providerId="LiveId" clId="{7DE604A7-7723-461B-9866-C0832A88B7A2}" dt="2021-12-15T10:34:11.875" v="448" actId="6549"/>
          <ac:spMkLst>
            <pc:docMk/>
            <pc:sldMk cId="1080163578" sldId="265"/>
            <ac:spMk id="64" creationId="{0AB45022-D686-4854-9039-E0737109BA3B}"/>
          </ac:spMkLst>
        </pc:spChg>
        <pc:spChg chg="mod">
          <ac:chgData name="Siegbert Rudolph" userId="2af4d44886c067cc" providerId="LiveId" clId="{7DE604A7-7723-461B-9866-C0832A88B7A2}" dt="2021-12-15T10:34:40.881" v="575" actId="1036"/>
          <ac:spMkLst>
            <pc:docMk/>
            <pc:sldMk cId="1080163578" sldId="265"/>
            <ac:spMk id="72" creationId="{8CE21753-645F-43FB-A54B-B1FA47A527B5}"/>
          </ac:spMkLst>
        </pc:spChg>
        <pc:spChg chg="mod">
          <ac:chgData name="Siegbert Rudolph" userId="2af4d44886c067cc" providerId="LiveId" clId="{7DE604A7-7723-461B-9866-C0832A88B7A2}" dt="2021-12-15T10:35:06.073" v="633" actId="6549"/>
          <ac:spMkLst>
            <pc:docMk/>
            <pc:sldMk cId="1080163578" sldId="265"/>
            <ac:spMk id="110" creationId="{2E927431-6A02-4885-80E9-151192E644B4}"/>
          </ac:spMkLst>
        </pc:spChg>
        <pc:spChg chg="mod">
          <ac:chgData name="Siegbert Rudolph" userId="2af4d44886c067cc" providerId="LiveId" clId="{7DE604A7-7723-461B-9866-C0832A88B7A2}" dt="2021-12-15T10:35:18.533" v="683" actId="1036"/>
          <ac:spMkLst>
            <pc:docMk/>
            <pc:sldMk cId="1080163578" sldId="265"/>
            <ac:spMk id="112" creationId="{78262B53-36CB-45C5-BC83-E2626F5928B8}"/>
          </ac:spMkLst>
        </pc:spChg>
        <pc:spChg chg="mod">
          <ac:chgData name="Siegbert Rudolph" userId="2af4d44886c067cc" providerId="LiveId" clId="{7DE604A7-7723-461B-9866-C0832A88B7A2}" dt="2021-12-15T10:35:31.848" v="722" actId="20577"/>
          <ac:spMkLst>
            <pc:docMk/>
            <pc:sldMk cId="1080163578" sldId="265"/>
            <ac:spMk id="115" creationId="{5C89EF27-329E-47BF-9184-BAB40961013D}"/>
          </ac:spMkLst>
        </pc:spChg>
        <pc:spChg chg="mod">
          <ac:chgData name="Siegbert Rudolph" userId="2af4d44886c067cc" providerId="LiveId" clId="{7DE604A7-7723-461B-9866-C0832A88B7A2}" dt="2021-12-15T10:35:46.914" v="773" actId="1035"/>
          <ac:spMkLst>
            <pc:docMk/>
            <pc:sldMk cId="1080163578" sldId="265"/>
            <ac:spMk id="117" creationId="{9DE18989-5681-4557-B57B-A0A43F856154}"/>
          </ac:spMkLst>
        </pc:spChg>
        <pc:spChg chg="mod">
          <ac:chgData name="Siegbert Rudolph" userId="2af4d44886c067cc" providerId="LiveId" clId="{7DE604A7-7723-461B-9866-C0832A88B7A2}" dt="2021-12-15T10:35:55.634" v="805" actId="20577"/>
          <ac:spMkLst>
            <pc:docMk/>
            <pc:sldMk cId="1080163578" sldId="265"/>
            <ac:spMk id="120" creationId="{FE9AB4A6-413B-4814-9325-CED84A6C2AB4}"/>
          </ac:spMkLst>
        </pc:spChg>
        <pc:spChg chg="mod">
          <ac:chgData name="Siegbert Rudolph" userId="2af4d44886c067cc" providerId="LiveId" clId="{7DE604A7-7723-461B-9866-C0832A88B7A2}" dt="2021-12-15T10:36:04.021" v="840" actId="1036"/>
          <ac:spMkLst>
            <pc:docMk/>
            <pc:sldMk cId="1080163578" sldId="265"/>
            <ac:spMk id="123" creationId="{CC030CE6-0EC7-458D-AE8B-43A8B1C31663}"/>
          </ac:spMkLst>
        </pc:spChg>
        <pc:spChg chg="mod">
          <ac:chgData name="Siegbert Rudolph" userId="2af4d44886c067cc" providerId="LiveId" clId="{7DE604A7-7723-461B-9866-C0832A88B7A2}" dt="2021-12-15T10:36:16.905" v="885" actId="20577"/>
          <ac:spMkLst>
            <pc:docMk/>
            <pc:sldMk cId="1080163578" sldId="265"/>
            <ac:spMk id="126" creationId="{790E9434-F723-4D6F-9CBD-316E7FB86D04}"/>
          </ac:spMkLst>
        </pc:spChg>
        <pc:spChg chg="mod">
          <ac:chgData name="Siegbert Rudolph" userId="2af4d44886c067cc" providerId="LiveId" clId="{7DE604A7-7723-461B-9866-C0832A88B7A2}" dt="2021-12-15T10:36:23.132" v="886" actId="1076"/>
          <ac:spMkLst>
            <pc:docMk/>
            <pc:sldMk cId="1080163578" sldId="265"/>
            <ac:spMk id="128" creationId="{EB202A70-7669-499F-8FEA-E00A810D6B19}"/>
          </ac:spMkLst>
        </pc:spChg>
        <pc:spChg chg="mod">
          <ac:chgData name="Siegbert Rudolph" userId="2af4d44886c067cc" providerId="LiveId" clId="{7DE604A7-7723-461B-9866-C0832A88B7A2}" dt="2021-12-15T10:36:31.199" v="888" actId="20577"/>
          <ac:spMkLst>
            <pc:docMk/>
            <pc:sldMk cId="1080163578" sldId="265"/>
            <ac:spMk id="131" creationId="{F88D625A-E5FA-4C91-9A21-41F759A3CEDC}"/>
          </ac:spMkLst>
        </pc:spChg>
        <pc:spChg chg="mod">
          <ac:chgData name="Siegbert Rudolph" userId="2af4d44886c067cc" providerId="LiveId" clId="{7DE604A7-7723-461B-9866-C0832A88B7A2}" dt="2021-12-15T10:36:35.608" v="889" actId="1076"/>
          <ac:spMkLst>
            <pc:docMk/>
            <pc:sldMk cId="1080163578" sldId="265"/>
            <ac:spMk id="133" creationId="{B3B59D31-2677-4146-A05B-56516DE68E71}"/>
          </ac:spMkLst>
        </pc:spChg>
        <pc:spChg chg="mod">
          <ac:chgData name="Siegbert Rudolph" userId="2af4d44886c067cc" providerId="LiveId" clId="{7DE604A7-7723-461B-9866-C0832A88B7A2}" dt="2021-12-15T10:36:45.701" v="891" actId="20577"/>
          <ac:spMkLst>
            <pc:docMk/>
            <pc:sldMk cId="1080163578" sldId="265"/>
            <ac:spMk id="136" creationId="{07C7CB30-1AE0-4B88-8E32-855D83631F1E}"/>
          </ac:spMkLst>
        </pc:spChg>
        <pc:spChg chg="mod">
          <ac:chgData name="Siegbert Rudolph" userId="2af4d44886c067cc" providerId="LiveId" clId="{7DE604A7-7723-461B-9866-C0832A88B7A2}" dt="2021-12-15T10:36:50.080" v="892" actId="1076"/>
          <ac:spMkLst>
            <pc:docMk/>
            <pc:sldMk cId="1080163578" sldId="265"/>
            <ac:spMk id="138" creationId="{1EDAECAF-DA95-4F7F-A154-4D215E3583CE}"/>
          </ac:spMkLst>
        </pc:spChg>
        <pc:spChg chg="mod">
          <ac:chgData name="Siegbert Rudolph" userId="2af4d44886c067cc" providerId="LiveId" clId="{7DE604A7-7723-461B-9866-C0832A88B7A2}" dt="2021-12-15T10:37:05.014" v="894" actId="6549"/>
          <ac:spMkLst>
            <pc:docMk/>
            <pc:sldMk cId="1080163578" sldId="265"/>
            <ac:spMk id="141" creationId="{037A7C9D-2B7F-493D-880A-730943F94FE7}"/>
          </ac:spMkLst>
        </pc:spChg>
        <pc:spChg chg="mod">
          <ac:chgData name="Siegbert Rudolph" userId="2af4d44886c067cc" providerId="LiveId" clId="{7DE604A7-7723-461B-9866-C0832A88B7A2}" dt="2021-12-15T10:37:12.126" v="895" actId="1076"/>
          <ac:spMkLst>
            <pc:docMk/>
            <pc:sldMk cId="1080163578" sldId="265"/>
            <ac:spMk id="143" creationId="{E5EB5E85-197E-4C01-B041-157F21D99F29}"/>
          </ac:spMkLst>
        </pc:spChg>
        <pc:spChg chg="mod">
          <ac:chgData name="Siegbert Rudolph" userId="2af4d44886c067cc" providerId="LiveId" clId="{7DE604A7-7723-461B-9866-C0832A88B7A2}" dt="2021-12-15T10:37:32.002" v="897" actId="6549"/>
          <ac:spMkLst>
            <pc:docMk/>
            <pc:sldMk cId="1080163578" sldId="265"/>
            <ac:spMk id="146" creationId="{DB74814F-553B-46B1-A031-516C77B327A9}"/>
          </ac:spMkLst>
        </pc:spChg>
        <pc:spChg chg="mod">
          <ac:chgData name="Siegbert Rudolph" userId="2af4d44886c067cc" providerId="LiveId" clId="{7DE604A7-7723-461B-9866-C0832A88B7A2}" dt="2021-12-15T10:37:36.845" v="898" actId="1076"/>
          <ac:spMkLst>
            <pc:docMk/>
            <pc:sldMk cId="1080163578" sldId="265"/>
            <ac:spMk id="148" creationId="{D827E9AB-A403-44C4-A2F0-F3AF840B3EA8}"/>
          </ac:spMkLst>
        </pc:spChg>
        <pc:spChg chg="mod">
          <ac:chgData name="Siegbert Rudolph" userId="2af4d44886c067cc" providerId="LiveId" clId="{7DE604A7-7723-461B-9866-C0832A88B7A2}" dt="2021-12-15T10:37:45.819" v="900" actId="6549"/>
          <ac:spMkLst>
            <pc:docMk/>
            <pc:sldMk cId="1080163578" sldId="265"/>
            <ac:spMk id="151" creationId="{A2241D1E-8ABE-4562-A584-4E78ACF0FD11}"/>
          </ac:spMkLst>
        </pc:spChg>
        <pc:spChg chg="mod">
          <ac:chgData name="Siegbert Rudolph" userId="2af4d44886c067cc" providerId="LiveId" clId="{7DE604A7-7723-461B-9866-C0832A88B7A2}" dt="2021-12-15T10:37:49.713" v="901" actId="1076"/>
          <ac:spMkLst>
            <pc:docMk/>
            <pc:sldMk cId="1080163578" sldId="265"/>
            <ac:spMk id="153" creationId="{20E77C91-C539-4016-A9EE-299DC33AD9E1}"/>
          </ac:spMkLst>
        </pc:spChg>
        <pc:spChg chg="mod">
          <ac:chgData name="Siegbert Rudolph" userId="2af4d44886c067cc" providerId="LiveId" clId="{7DE604A7-7723-461B-9866-C0832A88B7A2}" dt="2021-12-15T10:37:55.890" v="903" actId="6549"/>
          <ac:spMkLst>
            <pc:docMk/>
            <pc:sldMk cId="1080163578" sldId="265"/>
            <ac:spMk id="156" creationId="{DE8E1774-963C-4B02-926B-4ADB01E56390}"/>
          </ac:spMkLst>
        </pc:spChg>
        <pc:spChg chg="mod">
          <ac:chgData name="Siegbert Rudolph" userId="2af4d44886c067cc" providerId="LiveId" clId="{7DE604A7-7723-461B-9866-C0832A88B7A2}" dt="2021-12-15T10:37:58.598" v="904" actId="1076"/>
          <ac:spMkLst>
            <pc:docMk/>
            <pc:sldMk cId="1080163578" sldId="265"/>
            <ac:spMk id="158" creationId="{2BC6B22B-3FF1-4E7C-AAD4-27F684DF3D2B}"/>
          </ac:spMkLst>
        </pc:spChg>
      </pc:sldChg>
      <pc:sldChg chg="delSp modSp mod">
        <pc:chgData name="Siegbert Rudolph" userId="2af4d44886c067cc" providerId="LiveId" clId="{7DE604A7-7723-461B-9866-C0832A88B7A2}" dt="2022-07-08T16:13:58.110" v="1017" actId="1076"/>
        <pc:sldMkLst>
          <pc:docMk/>
          <pc:sldMk cId="328372619" sldId="266"/>
        </pc:sldMkLst>
        <pc:spChg chg="del">
          <ac:chgData name="Siegbert Rudolph" userId="2af4d44886c067cc" providerId="LiveId" clId="{7DE604A7-7723-461B-9866-C0832A88B7A2}" dt="2022-07-08T16:13:58.110" v="1012" actId="478"/>
          <ac:spMkLst>
            <pc:docMk/>
            <pc:sldMk cId="328372619" sldId="266"/>
            <ac:spMk id="2" creationId="{2BD49A98-9DA5-49E3-982C-AF7B444A629C}"/>
          </ac:spMkLst>
        </pc:spChg>
        <pc:spChg chg="mod">
          <ac:chgData name="Siegbert Rudolph" userId="2af4d44886c067cc" providerId="LiveId" clId="{7DE604A7-7723-461B-9866-C0832A88B7A2}" dt="2022-07-08T16:13:58.110" v="1017" actId="1076"/>
          <ac:spMkLst>
            <pc:docMk/>
            <pc:sldMk cId="328372619" sldId="266"/>
            <ac:spMk id="8" creationId="{3487EC5F-9215-0E59-BE3A-C6832045DDBB}"/>
          </ac:spMkLst>
        </pc:spChg>
      </pc:sldChg>
      <pc:sldChg chg="delSp modSp mod">
        <pc:chgData name="Siegbert Rudolph" userId="2af4d44886c067cc" providerId="LiveId" clId="{7DE604A7-7723-461B-9866-C0832A88B7A2}" dt="2022-07-08T16:13:58.110" v="1023" actId="1076"/>
        <pc:sldMkLst>
          <pc:docMk/>
          <pc:sldMk cId="726809897" sldId="267"/>
        </pc:sldMkLst>
        <pc:spChg chg="del">
          <ac:chgData name="Siegbert Rudolph" userId="2af4d44886c067cc" providerId="LiveId" clId="{7DE604A7-7723-461B-9866-C0832A88B7A2}" dt="2022-07-08T16:13:58.110" v="1018" actId="478"/>
          <ac:spMkLst>
            <pc:docMk/>
            <pc:sldMk cId="726809897" sldId="267"/>
            <ac:spMk id="2" creationId="{25E25813-7640-4326-BB22-E6ACBB153E84}"/>
          </ac:spMkLst>
        </pc:spChg>
        <pc:spChg chg="mod">
          <ac:chgData name="Siegbert Rudolph" userId="2af4d44886c067cc" providerId="LiveId" clId="{7DE604A7-7723-461B-9866-C0832A88B7A2}" dt="2022-07-08T16:13:58.110" v="1023" actId="1076"/>
          <ac:spMkLst>
            <pc:docMk/>
            <pc:sldMk cId="726809897" sldId="267"/>
            <ac:spMk id="8" creationId="{DC411AA5-E44B-5BD3-662C-B35D347E1BB2}"/>
          </ac:spMkLst>
        </pc:spChg>
      </pc:sldChg>
      <pc:sldChg chg="delSp modSp mod">
        <pc:chgData name="Siegbert Rudolph" userId="2af4d44886c067cc" providerId="LiveId" clId="{7DE604A7-7723-461B-9866-C0832A88B7A2}" dt="2022-07-08T16:13:58.095" v="1005" actId="1076"/>
        <pc:sldMkLst>
          <pc:docMk/>
          <pc:sldMk cId="2054925753" sldId="268"/>
        </pc:sldMkLst>
        <pc:spChg chg="mod">
          <ac:chgData name="Siegbert Rudolph" userId="2af4d44886c067cc" providerId="LiveId" clId="{7DE604A7-7723-461B-9866-C0832A88B7A2}" dt="2021-12-15T10:38:20.785" v="908" actId="20577"/>
          <ac:spMkLst>
            <pc:docMk/>
            <pc:sldMk cId="2054925753" sldId="268"/>
            <ac:spMk id="20" creationId="{E8058E97-1BAA-4E1A-B064-2A767B7C4E3A}"/>
          </ac:spMkLst>
        </pc:spChg>
        <pc:spChg chg="mod">
          <ac:chgData name="Siegbert Rudolph" userId="2af4d44886c067cc" providerId="LiveId" clId="{7DE604A7-7723-461B-9866-C0832A88B7A2}" dt="2021-12-15T10:38:32.374" v="910" actId="20577"/>
          <ac:spMkLst>
            <pc:docMk/>
            <pc:sldMk cId="2054925753" sldId="268"/>
            <ac:spMk id="23" creationId="{CD31184C-CE93-428F-A3FB-12BE4364ED09}"/>
          </ac:spMkLst>
        </pc:spChg>
        <pc:spChg chg="mod">
          <ac:chgData name="Siegbert Rudolph" userId="2af4d44886c067cc" providerId="LiveId" clId="{7DE604A7-7723-461B-9866-C0832A88B7A2}" dt="2021-12-15T10:38:39.861" v="912" actId="20577"/>
          <ac:spMkLst>
            <pc:docMk/>
            <pc:sldMk cId="2054925753" sldId="268"/>
            <ac:spMk id="24" creationId="{F46468BA-8C7A-4DAB-B42F-EA59BA0EB7D2}"/>
          </ac:spMkLst>
        </pc:spChg>
        <pc:spChg chg="mod">
          <ac:chgData name="Siegbert Rudolph" userId="2af4d44886c067cc" providerId="LiveId" clId="{7DE604A7-7723-461B-9866-C0832A88B7A2}" dt="2021-12-15T10:38:51.451" v="914" actId="20577"/>
          <ac:spMkLst>
            <pc:docMk/>
            <pc:sldMk cId="2054925753" sldId="268"/>
            <ac:spMk id="25" creationId="{56E9082F-0248-4224-B0B4-C75D45CA8DC4}"/>
          </ac:spMkLst>
        </pc:spChg>
        <pc:spChg chg="mod">
          <ac:chgData name="Siegbert Rudolph" userId="2af4d44886c067cc" providerId="LiveId" clId="{7DE604A7-7723-461B-9866-C0832A88B7A2}" dt="2021-12-15T10:39:00.042" v="916" actId="20577"/>
          <ac:spMkLst>
            <pc:docMk/>
            <pc:sldMk cId="2054925753" sldId="268"/>
            <ac:spMk id="27" creationId="{23A1E4A0-9E11-4BAD-AEC3-FB9F996D3D14}"/>
          </ac:spMkLst>
        </pc:spChg>
        <pc:spChg chg="mod">
          <ac:chgData name="Siegbert Rudolph" userId="2af4d44886c067cc" providerId="LiveId" clId="{7DE604A7-7723-461B-9866-C0832A88B7A2}" dt="2021-12-15T10:39:06.742" v="918" actId="20577"/>
          <ac:spMkLst>
            <pc:docMk/>
            <pc:sldMk cId="2054925753" sldId="268"/>
            <ac:spMk id="28" creationId="{D7722905-1999-4850-A9BC-A1AE2A483A38}"/>
          </ac:spMkLst>
        </pc:spChg>
        <pc:spChg chg="mod">
          <ac:chgData name="Siegbert Rudolph" userId="2af4d44886c067cc" providerId="LiveId" clId="{7DE604A7-7723-461B-9866-C0832A88B7A2}" dt="2021-12-15T10:39:12.656" v="920" actId="20577"/>
          <ac:spMkLst>
            <pc:docMk/>
            <pc:sldMk cId="2054925753" sldId="268"/>
            <ac:spMk id="29" creationId="{2C7B54A4-2C6A-4EC4-AAE7-721D1257AEF5}"/>
          </ac:spMkLst>
        </pc:spChg>
        <pc:spChg chg="del">
          <ac:chgData name="Siegbert Rudolph" userId="2af4d44886c067cc" providerId="LiveId" clId="{7DE604A7-7723-461B-9866-C0832A88B7A2}" dt="2022-07-08T16:13:58.095" v="1000" actId="478"/>
          <ac:spMkLst>
            <pc:docMk/>
            <pc:sldMk cId="2054925753" sldId="268"/>
            <ac:spMk id="84" creationId="{D2C583A3-14B9-4A44-BF7F-7C7279A91470}"/>
          </ac:spMkLst>
        </pc:spChg>
        <pc:spChg chg="mod">
          <ac:chgData name="Siegbert Rudolph" userId="2af4d44886c067cc" providerId="LiveId" clId="{7DE604A7-7723-461B-9866-C0832A88B7A2}" dt="2022-07-08T16:13:58.095" v="1005" actId="1076"/>
          <ac:spMkLst>
            <pc:docMk/>
            <pc:sldMk cId="2054925753" sldId="268"/>
            <ac:spMk id="85" creationId="{627BAC0D-11D0-6003-EB35-88C23D5DCD77}"/>
          </ac:spMkLst>
        </pc:spChg>
      </pc:sldChg>
    </pc:docChg>
  </pc:docChgLst>
  <pc:docChgLst>
    <pc:chgData name="Siegbert Rudolph" userId="2af4d44886c067cc" providerId="LiveId" clId="{041DC9B7-0423-46D2-A390-CD987C994B5C}"/>
    <pc:docChg chg="undo custSel addSld modSld sldOrd">
      <pc:chgData name="Siegbert Rudolph" userId="2af4d44886c067cc" providerId="LiveId" clId="{041DC9B7-0423-46D2-A390-CD987C994B5C}" dt="2024-01-31T17:52:02.846" v="1126" actId="207"/>
      <pc:docMkLst>
        <pc:docMk/>
      </pc:docMkLst>
      <pc:sldChg chg="addSp delSp modSp mod ord delAnim modAnim">
        <pc:chgData name="Siegbert Rudolph" userId="2af4d44886c067cc" providerId="LiveId" clId="{041DC9B7-0423-46D2-A390-CD987C994B5C}" dt="2024-01-15T17:37:45.919" v="967" actId="20577"/>
        <pc:sldMkLst>
          <pc:docMk/>
          <pc:sldMk cId="3253423500" sldId="269"/>
        </pc:sldMkLst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2" creationId="{A7FB5F69-1C72-441D-BFC9-56D9D780A501}"/>
          </ac:spMkLst>
        </pc:spChg>
        <pc:spChg chg="mod">
          <ac:chgData name="Siegbert Rudolph" userId="2af4d44886c067cc" providerId="LiveId" clId="{041DC9B7-0423-46D2-A390-CD987C994B5C}" dt="2024-01-15T17:37:45.919" v="967" actId="20577"/>
          <ac:spMkLst>
            <pc:docMk/>
            <pc:sldMk cId="3253423500" sldId="269"/>
            <ac:spMk id="4" creationId="{A30FF91B-00EE-4FD7-B3ED-90B0937234EA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5" creationId="{FCE72F8B-08F6-9CDF-1760-762226179E79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6" creationId="{31FD4335-E51C-485C-9AD7-5591DC2DFECC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7" creationId="{E93B20B2-73C2-4144-BE5B-748916C668BA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8" creationId="{633423D8-B8F5-438E-AFDC-F29E050DF589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9" creationId="{A4625A80-271C-454A-AC1C-4A269B78882C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10" creationId="{C13043A8-51CA-40B7-8F9A-13E05C50F817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11" creationId="{AFE68A44-013B-4A89-980C-F0FFA4FCAA86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12" creationId="{AF4218BA-50CD-43FC-9213-6710E0799552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13" creationId="{22D740E0-F0EB-4187-8A69-A0F0D281F2AF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14" creationId="{CCDE0519-F100-456E-AE6D-1D502206945D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15" creationId="{3822B74D-94BB-4F1D-B1CD-F2F3EC464436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16" creationId="{2E7289D8-DDD7-4DEE-B350-73CD03A7E1C4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17" creationId="{4C89B809-45FB-481E-B023-2AF60C001121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18" creationId="{0B692123-2044-48CD-85A8-77049283D1A2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19" creationId="{71A0F8B9-DEC6-4C8E-A290-5AAEFA255F97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20" creationId="{E8058E97-1BAA-4E1A-B064-2A767B7C4E3A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21" creationId="{5C43B5EF-2725-40F9-AAC1-4B15B3957C77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22" creationId="{F8AB9C0D-D603-4EA3-ABA3-9863D69D1983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23" creationId="{CD31184C-CE93-428F-A3FB-12BE4364ED09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24" creationId="{F46468BA-8C7A-4DAB-B42F-EA59BA0EB7D2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25" creationId="{56E9082F-0248-4224-B0B4-C75D45CA8DC4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26" creationId="{72F9E20C-E984-4506-95B6-4308C205713C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27" creationId="{23A1E4A0-9E11-4BAD-AEC3-FB9F996D3D14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28" creationId="{D7722905-1999-4850-A9BC-A1AE2A483A38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29" creationId="{2C7B54A4-2C6A-4EC4-AAE7-721D1257AEF5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30" creationId="{47A7ED7D-07B3-491B-BF40-E6CDB59058E5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31" creationId="{36B1EB7D-4D40-4ABE-857D-FC5EC0CB2EE5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32" creationId="{8759592D-1040-4CCE-8C00-7C9053864252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33" creationId="{7DC3DF93-812F-4C00-8498-82EBAAC1BFBE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34" creationId="{9C82549D-A1D3-43EE-B373-7248ADD3EAB3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35" creationId="{B07F19F8-5180-4D27-9B7F-2193D82A7FCD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36" creationId="{8C78BFF2-FDB2-4B0C-BC41-2B5570BE3DF9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37" creationId="{76746421-AD5B-4F58-A73F-76EF78A6E816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38" creationId="{A33996A3-2760-473F-A99C-94E3C10B8176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39" creationId="{76165A47-3E80-4648-8227-07FF0A288D7C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40" creationId="{8B3DA7C7-4128-4397-97B8-E4593ED23921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41" creationId="{9A315E55-4E7F-4DF6-9D49-EF28DF7671A3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42" creationId="{699755F8-3E87-4A39-B111-343A69FB02D6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43" creationId="{C62CF854-C723-4457-95B7-C6697ECFEF2C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44" creationId="{53DE1524-CB29-4C27-B2F8-A9AE49B829AD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45" creationId="{2091CB0B-2AA0-44D2-9833-53EC2602A03C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46" creationId="{3B75C50D-1941-474B-829C-5E617E8246BD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47" creationId="{92AB02AE-07D6-4BB8-816F-719547C311DC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48" creationId="{CCDD368C-CAF8-48BA-AAD1-A65771ACA820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49" creationId="{5619045D-095C-4AE0-86CF-66B4F3B16B5C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50" creationId="{1543171F-E9FF-4E24-955B-FDE38CA1B273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51" creationId="{8809BB9B-CEFB-45C7-A8B4-4204D920E332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52" creationId="{43888763-1E14-4402-BE6B-D3C65B901CAD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53" creationId="{E6C2872A-C52D-4174-8F5B-EED783485BC7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54" creationId="{2F0B78C6-119E-43BE-BE6B-8C1246365262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55" creationId="{A00F4BCD-0695-46E2-81B3-3E1AD552CDA9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56" creationId="{2AB370F7-6CD7-4DE1-8F98-E29BA0CBA7D7}"/>
          </ac:spMkLst>
        </pc:spChg>
        <pc:spChg chg="del">
          <ac:chgData name="Siegbert Rudolph" userId="2af4d44886c067cc" providerId="LiveId" clId="{041DC9B7-0423-46D2-A390-CD987C994B5C}" dt="2024-01-15T07:47:13.541" v="15" actId="478"/>
          <ac:spMkLst>
            <pc:docMk/>
            <pc:sldMk cId="3253423500" sldId="269"/>
            <ac:spMk id="57" creationId="{659D2CBB-F7B1-4B5D-AA07-B45BB3B75F86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59" creationId="{77B8A74F-313A-FFFD-1626-FA85124CA3C4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60" creationId="{CD042DB7-816B-F976-AB1B-A6E85C6D0457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61" creationId="{898FF9A8-1E81-4842-D8CC-A903F9D25408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62" creationId="{9E3C1A84-8246-03A5-ED38-1C05C5589E04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63" creationId="{278078CE-9BA3-EDAA-845D-049705BE0C72}"/>
          </ac:spMkLst>
        </pc:spChg>
        <pc:spChg chg="add del mod">
          <ac:chgData name="Siegbert Rudolph" userId="2af4d44886c067cc" providerId="LiveId" clId="{041DC9B7-0423-46D2-A390-CD987C994B5C}" dt="2024-01-15T07:49:07.648" v="116" actId="478"/>
          <ac:spMkLst>
            <pc:docMk/>
            <pc:sldMk cId="3253423500" sldId="269"/>
            <ac:spMk id="64" creationId="{916DE796-2821-A877-E652-86FBFF848C37}"/>
          </ac:spMkLst>
        </pc:spChg>
        <pc:spChg chg="add del mod">
          <ac:chgData name="Siegbert Rudolph" userId="2af4d44886c067cc" providerId="LiveId" clId="{041DC9B7-0423-46D2-A390-CD987C994B5C}" dt="2024-01-15T07:49:09.534" v="117" actId="478"/>
          <ac:spMkLst>
            <pc:docMk/>
            <pc:sldMk cId="3253423500" sldId="269"/>
            <ac:spMk id="65" creationId="{9C525EDE-DDB6-917E-D30B-01508B33032C}"/>
          </ac:spMkLst>
        </pc:spChg>
        <pc:spChg chg="add del mod">
          <ac:chgData name="Siegbert Rudolph" userId="2af4d44886c067cc" providerId="LiveId" clId="{041DC9B7-0423-46D2-A390-CD987C994B5C}" dt="2024-01-15T07:49:10.732" v="118" actId="478"/>
          <ac:spMkLst>
            <pc:docMk/>
            <pc:sldMk cId="3253423500" sldId="269"/>
            <ac:spMk id="66" creationId="{C8D08A44-1605-2352-D0E0-3B8C71C86170}"/>
          </ac:spMkLst>
        </pc:spChg>
        <pc:spChg chg="add del mod">
          <ac:chgData name="Siegbert Rudolph" userId="2af4d44886c067cc" providerId="LiveId" clId="{041DC9B7-0423-46D2-A390-CD987C994B5C}" dt="2024-01-15T07:49:12.659" v="119" actId="478"/>
          <ac:spMkLst>
            <pc:docMk/>
            <pc:sldMk cId="3253423500" sldId="269"/>
            <ac:spMk id="67" creationId="{DC0594AA-7373-D9F3-968E-2A40CA9599C1}"/>
          </ac:spMkLst>
        </pc:spChg>
        <pc:spChg chg="add del mod">
          <ac:chgData name="Siegbert Rudolph" userId="2af4d44886c067cc" providerId="LiveId" clId="{041DC9B7-0423-46D2-A390-CD987C994B5C}" dt="2024-01-15T07:49:13.675" v="120" actId="478"/>
          <ac:spMkLst>
            <pc:docMk/>
            <pc:sldMk cId="3253423500" sldId="269"/>
            <ac:spMk id="68" creationId="{3F56648A-6A2E-BC48-4686-8B33CAC6C413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69" creationId="{EEBF3096-E74A-903F-8B1C-3147C6366DD4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70" creationId="{5FB4BB66-45AC-C319-7716-A94B621E79B4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71" creationId="{A23F1247-8817-8E34-107C-E08202218EF0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72" creationId="{38351067-10A9-25E7-CE17-8E91BD01663E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73" creationId="{799EE31B-3ABE-BBE5-CB29-7954D0817887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74" creationId="{971AEF64-0CB3-0912-C28A-34C426A66A9D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75" creationId="{E7DA3EEA-8104-8EF6-62F0-F3A21B2D8511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76" creationId="{08A2ED2A-B920-8252-C819-6807397C6FF3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77" creationId="{6D377948-9EF3-8898-2327-225D5F8F0473}"/>
          </ac:spMkLst>
        </pc:spChg>
        <pc:spChg chg="add del mod">
          <ac:chgData name="Siegbert Rudolph" userId="2af4d44886c067cc" providerId="LiveId" clId="{041DC9B7-0423-46D2-A390-CD987C994B5C}" dt="2024-01-15T07:49:14.630" v="121" actId="478"/>
          <ac:spMkLst>
            <pc:docMk/>
            <pc:sldMk cId="3253423500" sldId="269"/>
            <ac:spMk id="78" creationId="{D79FDFD0-78C4-7001-C727-347122AD03FE}"/>
          </ac:spMkLst>
        </pc:spChg>
        <pc:spChg chg="add del mod">
          <ac:chgData name="Siegbert Rudolph" userId="2af4d44886c067cc" providerId="LiveId" clId="{041DC9B7-0423-46D2-A390-CD987C994B5C}" dt="2024-01-15T07:49:15.863" v="122" actId="478"/>
          <ac:spMkLst>
            <pc:docMk/>
            <pc:sldMk cId="3253423500" sldId="269"/>
            <ac:spMk id="79" creationId="{1B91D6D9-9996-F933-FD7D-C01A9EDCBD43}"/>
          </ac:spMkLst>
        </pc:spChg>
        <pc:spChg chg="add del mod">
          <ac:chgData name="Siegbert Rudolph" userId="2af4d44886c067cc" providerId="LiveId" clId="{041DC9B7-0423-46D2-A390-CD987C994B5C}" dt="2024-01-15T07:49:16.904" v="123" actId="478"/>
          <ac:spMkLst>
            <pc:docMk/>
            <pc:sldMk cId="3253423500" sldId="269"/>
            <ac:spMk id="80" creationId="{64494E06-0E4A-C195-D396-4116AB1EBF41}"/>
          </ac:spMkLst>
        </pc:spChg>
        <pc:spChg chg="add del mod">
          <ac:chgData name="Siegbert Rudolph" userId="2af4d44886c067cc" providerId="LiveId" clId="{041DC9B7-0423-46D2-A390-CD987C994B5C}" dt="2024-01-15T07:49:18.005" v="124" actId="478"/>
          <ac:spMkLst>
            <pc:docMk/>
            <pc:sldMk cId="3253423500" sldId="269"/>
            <ac:spMk id="81" creationId="{764DDB5B-AFF8-D9E3-30B7-8AE474A255BF}"/>
          </ac:spMkLst>
        </pc:spChg>
        <pc:spChg chg="add del mod">
          <ac:chgData name="Siegbert Rudolph" userId="2af4d44886c067cc" providerId="LiveId" clId="{041DC9B7-0423-46D2-A390-CD987C994B5C}" dt="2024-01-15T07:49:19.017" v="125" actId="478"/>
          <ac:spMkLst>
            <pc:docMk/>
            <pc:sldMk cId="3253423500" sldId="269"/>
            <ac:spMk id="82" creationId="{EAD82E5E-1FC4-EA2C-8586-3F84AACD4A11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83" creationId="{77A1CBEC-F1E1-3C09-7CF3-0D73E6177BED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84" creationId="{3641C2D8-E349-0A48-E048-878A557D1652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85" creationId="{834E8E2A-CA66-C58E-6BBE-AC360ABF8C99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86" creationId="{B293DEF8-43B4-D771-5C03-F1DBA9942D29}"/>
          </ac:spMkLst>
        </pc:spChg>
        <pc:spChg chg="add mod">
          <ac:chgData name="Siegbert Rudolph" userId="2af4d44886c067cc" providerId="LiveId" clId="{041DC9B7-0423-46D2-A390-CD987C994B5C}" dt="2024-01-15T07:55:46.723" v="332" actId="255"/>
          <ac:spMkLst>
            <pc:docMk/>
            <pc:sldMk cId="3253423500" sldId="269"/>
            <ac:spMk id="87" creationId="{9BD2E66B-31B9-D162-F5E4-A6808EBDF30C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88" creationId="{73F818ED-AC64-ECB8-5639-115AF26C9299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89" creationId="{36F0C0F3-7298-81AA-268F-49AAA950FC18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90" creationId="{3C77A297-8004-A8AD-FE07-4A67A037A046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91" creationId="{24EED7ED-4881-9E6F-4822-9684D7D5D661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92" creationId="{CF855488-AC26-E529-CA9A-9FED935FE298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93" creationId="{3EFE8E63-BCCB-BD86-16C1-AFB7AF019C17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94" creationId="{1CEF4F06-8AB7-AD3B-FB35-0E01832301AE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95" creationId="{3E9E1E26-FF12-B7F8-E8F7-A414C4D2DFB5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96" creationId="{4C09255F-28F7-A290-0B70-BD3F258AD06A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97" creationId="{368A247F-503A-4101-63EE-ECFC9C79A870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98" creationId="{D5AF8781-C531-DEE3-5A2F-2CFFA57E39F7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99" creationId="{A8D8A897-0E4D-D5D6-C83C-46C365424549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100" creationId="{A2E3F59F-DD2A-0DCF-528E-79BFF66AF9EB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101" creationId="{05AD23B3-E574-4756-9544-D6E34AAC8E27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102" creationId="{61AC3B18-E960-B189-6072-4F8926F5D80F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103" creationId="{14D9A48B-A6E3-C141-0DC8-FF1167D58511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104" creationId="{FD7028BF-61BC-3658-1A66-3B1E85E8481E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105" creationId="{C0061CFE-6077-83EE-3347-083457B1223B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106" creationId="{3F848690-E3F3-FB65-A871-FAD2151390C6}"/>
          </ac:spMkLst>
        </pc:spChg>
        <pc:spChg chg="add mod">
          <ac:chgData name="Siegbert Rudolph" userId="2af4d44886c067cc" providerId="LiveId" clId="{041DC9B7-0423-46D2-A390-CD987C994B5C}" dt="2024-01-15T17:35:01.073" v="652" actId="1038"/>
          <ac:spMkLst>
            <pc:docMk/>
            <pc:sldMk cId="3253423500" sldId="269"/>
            <ac:spMk id="107" creationId="{38C773C7-6B35-F3AD-0248-DC8307BE9B03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08" creationId="{A00E2594-A3A1-8FB1-5838-2E00F415E5C5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09" creationId="{544E6B54-462B-BB5D-DC09-966A86947423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10" creationId="{0CB5F529-BD35-F93C-B3C7-C878DD0F472A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11" creationId="{6CB0AC44-5222-7A72-8665-4DB30106EEDD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12" creationId="{15E6853D-C94B-0BD5-B556-22125441AE25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13" creationId="{5A1E7798-3A8D-3FD9-65A3-B47A338033A8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14" creationId="{8513068A-6A43-9B77-4835-C8CD054E4768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15" creationId="{D9D8EDFF-7843-12D8-0069-5EFB1340900E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16" creationId="{F5CB9E6D-EF1E-C2EF-5E5C-547F4515D854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17" creationId="{A764A68E-5959-E276-FDD5-BEA3AAB1AC4F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18" creationId="{2F1395A3-3492-3A22-EA86-72FBD7F2DA2B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19" creationId="{A46579E9-1E39-9A75-DA74-E89C72A4967D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20" creationId="{948684A8-1FF4-A388-003C-3046BB6FF9B3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21" creationId="{82EDC8C8-BE9F-8A68-3AE4-8FEEEBD475C8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22" creationId="{5501F8AC-762A-7D5C-B49A-C5445A2FDC51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23" creationId="{6768CCD1-086B-AB3A-FD23-A08CDCB979BE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24" creationId="{CF3A5700-8E68-5E92-3312-9473813C2482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25" creationId="{00C9612F-116B-D667-6E2E-C538C3E43606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26" creationId="{5350D6DF-07B3-1AC1-5840-721D569F882E}"/>
          </ac:spMkLst>
        </pc:spChg>
        <pc:spChg chg="add mod">
          <ac:chgData name="Siegbert Rudolph" userId="2af4d44886c067cc" providerId="LiveId" clId="{041DC9B7-0423-46D2-A390-CD987C994B5C}" dt="2024-01-15T17:35:05.810" v="684" actId="1038"/>
          <ac:spMkLst>
            <pc:docMk/>
            <pc:sldMk cId="3253423500" sldId="269"/>
            <ac:spMk id="127" creationId="{E92A9067-E297-2C81-FDD4-BF745CEC6FB6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28" creationId="{8AEA2720-F271-ABEE-9E2A-1CFD5DE5EBDB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29" creationId="{7D3C98C1-A6C1-0380-7003-679A224ED168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30" creationId="{84704337-9227-9BAA-11AD-73095CBBA30C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31" creationId="{9D420ADD-58BF-788E-ED04-FC01CAF914FA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32" creationId="{605C2269-348E-5527-82F5-B5FF7E04A113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33" creationId="{1E63B53A-99F6-BB72-79DC-0BA9678648BA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34" creationId="{8FC02D2A-0AAD-2E25-1D70-31976DD6F729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35" creationId="{A879ABFC-E91E-43C7-78CC-E6F7A02C3357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36" creationId="{34251462-7F31-AC26-3DC6-E4B352F971F5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37" creationId="{DE5F38F0-4E95-7132-2163-2089EE9761C8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38" creationId="{4A813253-8D04-C466-0730-21CA01DF7E0E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39" creationId="{4F089414-918D-5916-AB3B-F9FAE1998489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40" creationId="{23F6D523-81DD-1EE7-6657-F2A9A5833A0A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41" creationId="{A362A252-69ED-D652-E0A2-956A42AEFA4A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42" creationId="{F39CD968-3440-0F7B-34E5-3B57E65685FF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43" creationId="{28BB3C49-010A-C6EC-1137-F614AAD37E96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44" creationId="{11BE38E7-850F-C1D1-95CC-F354CE438B44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45" creationId="{8C63DE16-F659-1606-345C-96AEAD3FD1B9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46" creationId="{2ED3C3A0-960D-51E4-08F3-635BDB13C634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47" creationId="{F74A5ADB-26D8-4892-A406-DB4D2C10B9B5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48" creationId="{907855B0-6AFC-5DEE-DAD9-032CD36202AA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49" creationId="{97717A76-BDBF-2330-46AE-978A3347B6F9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50" creationId="{162FDCA5-CAE0-EC65-4C07-6057C71787A1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51" creationId="{175AA8C0-9C3A-CB05-60DB-C4E10C6F102C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52" creationId="{3A387EFA-F6F9-81B5-189B-1A9A8DA65FD0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53" creationId="{48FAF819-94BC-A0A8-6FB1-3AFAD102CB06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54" creationId="{E85B014C-7882-3DB7-DDC8-7C62FF4BCD72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55" creationId="{A647415C-2275-81C4-17B5-868FAB934B56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56" creationId="{E94A70CC-BA0E-A3F4-DC89-D50256931E36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57" creationId="{DE6E6365-31BE-53E7-01EA-2CF0AD09CA29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58" creationId="{FF319616-1C6B-B8FE-1D91-82DF379A373C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59" creationId="{558B4726-FE40-222E-854E-A17CE085144B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60" creationId="{259AC1CA-20F7-45BC-D8BE-825885569222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61" creationId="{A5D8C6C6-BC6F-E143-8A6B-F034B2059B58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62" creationId="{43A0572A-33D2-40F0-BDF1-66B9C2844376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63" creationId="{CB85991D-F36D-A306-DF9B-4C394717F9EB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64" creationId="{2C137656-8DD5-C6F7-FC0A-68D5841D6C08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65" creationId="{C6185B4E-129E-0824-B584-1DC77A31B333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66" creationId="{751DC834-55F3-8FC5-0BE8-E0E5ED71CBA7}"/>
          </ac:spMkLst>
        </pc:spChg>
        <pc:spChg chg="add del mod">
          <ac:chgData name="Siegbert Rudolph" userId="2af4d44886c067cc" providerId="LiveId" clId="{041DC9B7-0423-46D2-A390-CD987C994B5C}" dt="2024-01-15T17:34:54.307" v="604" actId="478"/>
          <ac:spMkLst>
            <pc:docMk/>
            <pc:sldMk cId="3253423500" sldId="269"/>
            <ac:spMk id="167" creationId="{A5C63BA9-DCF9-430C-F59A-BDF241F9EBDD}"/>
          </ac:spMkLst>
        </pc:spChg>
      </pc:sldChg>
      <pc:sldChg chg="delSp modSp add mod delAnim">
        <pc:chgData name="Siegbert Rudolph" userId="2af4d44886c067cc" providerId="LiveId" clId="{041DC9B7-0423-46D2-A390-CD987C994B5C}" dt="2024-01-29T16:58:26.018" v="1023" actId="20577"/>
        <pc:sldMkLst>
          <pc:docMk/>
          <pc:sldMk cId="411590702" sldId="270"/>
        </pc:sldMkLst>
        <pc:spChg chg="mod">
          <ac:chgData name="Siegbert Rudolph" userId="2af4d44886c067cc" providerId="LiveId" clId="{041DC9B7-0423-46D2-A390-CD987C994B5C}" dt="2024-01-29T16:58:26.018" v="1023" actId="20577"/>
          <ac:spMkLst>
            <pc:docMk/>
            <pc:sldMk cId="411590702" sldId="270"/>
            <ac:spMk id="4" creationId="{A30FF91B-00EE-4FD7-B3ED-90B0937234EA}"/>
          </ac:spMkLst>
        </pc:spChg>
        <pc:spChg chg="mod">
          <ac:chgData name="Siegbert Rudolph" userId="2af4d44886c067cc" providerId="LiveId" clId="{041DC9B7-0423-46D2-A390-CD987C994B5C}" dt="2024-01-15T17:35:25.354" v="693" actId="20577"/>
          <ac:spMkLst>
            <pc:docMk/>
            <pc:sldMk cId="411590702" sldId="270"/>
            <ac:spMk id="5" creationId="{FCE72F8B-08F6-9CDF-1760-762226179E79}"/>
          </ac:spMkLst>
        </pc:spChg>
        <pc:spChg chg="mod">
          <ac:chgData name="Siegbert Rudolph" userId="2af4d44886c067cc" providerId="LiveId" clId="{041DC9B7-0423-46D2-A390-CD987C994B5C}" dt="2024-01-15T17:35:13.547" v="685" actId="20577"/>
          <ac:spMkLst>
            <pc:docMk/>
            <pc:sldMk cId="411590702" sldId="270"/>
            <ac:spMk id="69" creationId="{EEBF3096-E74A-903F-8B1C-3147C6366DD4}"/>
          </ac:spMkLst>
        </pc:spChg>
        <pc:spChg chg="mod">
          <ac:chgData name="Siegbert Rudolph" userId="2af4d44886c067cc" providerId="LiveId" clId="{041DC9B7-0423-46D2-A390-CD987C994B5C}" dt="2024-01-15T17:35:16.896" v="687" actId="20577"/>
          <ac:spMkLst>
            <pc:docMk/>
            <pc:sldMk cId="411590702" sldId="270"/>
            <ac:spMk id="70" creationId="{5FB4BB66-45AC-C319-7716-A94B621E79B4}"/>
          </ac:spMkLst>
        </pc:spChg>
        <pc:spChg chg="mod">
          <ac:chgData name="Siegbert Rudolph" userId="2af4d44886c067cc" providerId="LiveId" clId="{041DC9B7-0423-46D2-A390-CD987C994B5C}" dt="2024-01-15T17:35:20.397" v="689" actId="20577"/>
          <ac:spMkLst>
            <pc:docMk/>
            <pc:sldMk cId="411590702" sldId="270"/>
            <ac:spMk id="71" creationId="{A23F1247-8817-8E34-107C-E08202218EF0}"/>
          </ac:spMkLst>
        </pc:spChg>
        <pc:spChg chg="mod">
          <ac:chgData name="Siegbert Rudolph" userId="2af4d44886c067cc" providerId="LiveId" clId="{041DC9B7-0423-46D2-A390-CD987C994B5C}" dt="2024-01-15T17:35:23.239" v="691" actId="20577"/>
          <ac:spMkLst>
            <pc:docMk/>
            <pc:sldMk cId="411590702" sldId="270"/>
            <ac:spMk id="72" creationId="{38351067-10A9-25E7-CE17-8E91BD01663E}"/>
          </ac:spMkLst>
        </pc:spChg>
        <pc:spChg chg="mod">
          <ac:chgData name="Siegbert Rudolph" userId="2af4d44886c067cc" providerId="LiveId" clId="{041DC9B7-0423-46D2-A390-CD987C994B5C}" dt="2024-01-15T17:35:26.603" v="694" actId="20577"/>
          <ac:spMkLst>
            <pc:docMk/>
            <pc:sldMk cId="411590702" sldId="270"/>
            <ac:spMk id="83" creationId="{77A1CBEC-F1E1-3C09-7CF3-0D73E6177BED}"/>
          </ac:spMkLst>
        </pc:spChg>
        <pc:spChg chg="mod">
          <ac:chgData name="Siegbert Rudolph" userId="2af4d44886c067cc" providerId="LiveId" clId="{041DC9B7-0423-46D2-A390-CD987C994B5C}" dt="2024-01-15T17:35:15.568" v="686" actId="20577"/>
          <ac:spMkLst>
            <pc:docMk/>
            <pc:sldMk cId="411590702" sldId="270"/>
            <ac:spMk id="84" creationId="{3641C2D8-E349-0A48-E048-878A557D1652}"/>
          </ac:spMkLst>
        </pc:spChg>
        <pc:spChg chg="mod">
          <ac:chgData name="Siegbert Rudolph" userId="2af4d44886c067cc" providerId="LiveId" clId="{041DC9B7-0423-46D2-A390-CD987C994B5C}" dt="2024-01-15T17:35:18.344" v="688" actId="20577"/>
          <ac:spMkLst>
            <pc:docMk/>
            <pc:sldMk cId="411590702" sldId="270"/>
            <ac:spMk id="85" creationId="{834E8E2A-CA66-C58E-6BBE-AC360ABF8C99}"/>
          </ac:spMkLst>
        </pc:spChg>
        <pc:spChg chg="mod">
          <ac:chgData name="Siegbert Rudolph" userId="2af4d44886c067cc" providerId="LiveId" clId="{041DC9B7-0423-46D2-A390-CD987C994B5C}" dt="2024-01-15T17:35:22.071" v="690" actId="20577"/>
          <ac:spMkLst>
            <pc:docMk/>
            <pc:sldMk cId="411590702" sldId="270"/>
            <ac:spMk id="86" creationId="{B293DEF8-43B4-D771-5C03-F1DBA9942D29}"/>
          </ac:spMkLst>
        </pc:spChg>
        <pc:spChg chg="mod">
          <ac:chgData name="Siegbert Rudolph" userId="2af4d44886c067cc" providerId="LiveId" clId="{041DC9B7-0423-46D2-A390-CD987C994B5C}" dt="2024-01-15T17:35:24.281" v="692" actId="20577"/>
          <ac:spMkLst>
            <pc:docMk/>
            <pc:sldMk cId="411590702" sldId="270"/>
            <ac:spMk id="87" creationId="{9BD2E66B-31B9-D162-F5E4-A6808EBDF30C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88" creationId="{73F818ED-AC64-ECB8-5639-115AF26C9299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89" creationId="{36F0C0F3-7298-81AA-268F-49AAA950FC18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90" creationId="{3C77A297-8004-A8AD-FE07-4A67A037A046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91" creationId="{24EED7ED-4881-9E6F-4822-9684D7D5D661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92" creationId="{CF855488-AC26-E529-CA9A-9FED935FE298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93" creationId="{3EFE8E63-BCCB-BD86-16C1-AFB7AF019C17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94" creationId="{1CEF4F06-8AB7-AD3B-FB35-0E01832301AE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95" creationId="{3E9E1E26-FF12-B7F8-E8F7-A414C4D2DFB5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96" creationId="{4C09255F-28F7-A290-0B70-BD3F258AD06A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97" creationId="{368A247F-503A-4101-63EE-ECFC9C79A870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98" creationId="{D5AF8781-C531-DEE3-5A2F-2CFFA57E39F7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99" creationId="{A8D8A897-0E4D-D5D6-C83C-46C365424549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100" creationId="{A2E3F59F-DD2A-0DCF-528E-79BFF66AF9EB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101" creationId="{05AD23B3-E574-4756-9544-D6E34AAC8E27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102" creationId="{61AC3B18-E960-B189-6072-4F8926F5D80F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103" creationId="{14D9A48B-A6E3-C141-0DC8-FF1167D58511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104" creationId="{FD7028BF-61BC-3658-1A66-3B1E85E8481E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105" creationId="{C0061CFE-6077-83EE-3347-083457B1223B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106" creationId="{3F848690-E3F3-FB65-A871-FAD2151390C6}"/>
          </ac:spMkLst>
        </pc:spChg>
        <pc:spChg chg="mod">
          <ac:chgData name="Siegbert Rudolph" userId="2af4d44886c067cc" providerId="LiveId" clId="{041DC9B7-0423-46D2-A390-CD987C994B5C}" dt="2024-01-15T17:36:03.339" v="756" actId="1037"/>
          <ac:spMkLst>
            <pc:docMk/>
            <pc:sldMk cId="411590702" sldId="270"/>
            <ac:spMk id="107" creationId="{38C773C7-6B35-F3AD-0248-DC8307BE9B03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08" creationId="{A00E2594-A3A1-8FB1-5838-2E00F415E5C5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09" creationId="{544E6B54-462B-BB5D-DC09-966A86947423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10" creationId="{0CB5F529-BD35-F93C-B3C7-C878DD0F472A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11" creationId="{6CB0AC44-5222-7A72-8665-4DB30106EEDD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12" creationId="{15E6853D-C94B-0BD5-B556-22125441AE25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13" creationId="{5A1E7798-3A8D-3FD9-65A3-B47A338033A8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14" creationId="{8513068A-6A43-9B77-4835-C8CD054E4768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15" creationId="{D9D8EDFF-7843-12D8-0069-5EFB1340900E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16" creationId="{F5CB9E6D-EF1E-C2EF-5E5C-547F4515D854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17" creationId="{A764A68E-5959-E276-FDD5-BEA3AAB1AC4F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18" creationId="{2F1395A3-3492-3A22-EA86-72FBD7F2DA2B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19" creationId="{A46579E9-1E39-9A75-DA74-E89C72A4967D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20" creationId="{948684A8-1FF4-A388-003C-3046BB6FF9B3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21" creationId="{82EDC8C8-BE9F-8A68-3AE4-8FEEEBD475C8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22" creationId="{5501F8AC-762A-7D5C-B49A-C5445A2FDC51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23" creationId="{6768CCD1-086B-AB3A-FD23-A08CDCB979BE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24" creationId="{CF3A5700-8E68-5E92-3312-9473813C2482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25" creationId="{00C9612F-116B-D667-6E2E-C538C3E43606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26" creationId="{5350D6DF-07B3-1AC1-5840-721D569F882E}"/>
          </ac:spMkLst>
        </pc:spChg>
        <pc:spChg chg="mod">
          <ac:chgData name="Siegbert Rudolph" userId="2af4d44886c067cc" providerId="LiveId" clId="{041DC9B7-0423-46D2-A390-CD987C994B5C}" dt="2024-01-15T17:36:14.251" v="809" actId="1037"/>
          <ac:spMkLst>
            <pc:docMk/>
            <pc:sldMk cId="411590702" sldId="270"/>
            <ac:spMk id="127" creationId="{E92A9067-E297-2C81-FDD4-BF745CEC6FB6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28" creationId="{8AEA2720-F271-ABEE-9E2A-1CFD5DE5EBDB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29" creationId="{7D3C98C1-A6C1-0380-7003-679A224ED168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30" creationId="{84704337-9227-9BAA-11AD-73095CBBA30C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31" creationId="{9D420ADD-58BF-788E-ED04-FC01CAF914FA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32" creationId="{605C2269-348E-5527-82F5-B5FF7E04A113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33" creationId="{1E63B53A-99F6-BB72-79DC-0BA9678648BA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34" creationId="{8FC02D2A-0AAD-2E25-1D70-31976DD6F729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35" creationId="{A879ABFC-E91E-43C7-78CC-E6F7A02C3357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36" creationId="{34251462-7F31-AC26-3DC6-E4B352F971F5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37" creationId="{DE5F38F0-4E95-7132-2163-2089EE9761C8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38" creationId="{4A813253-8D04-C466-0730-21CA01DF7E0E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39" creationId="{4F089414-918D-5916-AB3B-F9FAE1998489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40" creationId="{23F6D523-81DD-1EE7-6657-F2A9A5833A0A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41" creationId="{A362A252-69ED-D652-E0A2-956A42AEFA4A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42" creationId="{F39CD968-3440-0F7B-34E5-3B57E65685FF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43" creationId="{28BB3C49-010A-C6EC-1137-F614AAD37E96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44" creationId="{11BE38E7-850F-C1D1-95CC-F354CE438B44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45" creationId="{8C63DE16-F659-1606-345C-96AEAD3FD1B9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46" creationId="{2ED3C3A0-960D-51E4-08F3-635BDB13C634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47" creationId="{F74A5ADB-26D8-4892-A406-DB4D2C10B9B5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48" creationId="{907855B0-6AFC-5DEE-DAD9-032CD36202AA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49" creationId="{97717A76-BDBF-2330-46AE-978A3347B6F9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50" creationId="{162FDCA5-CAE0-EC65-4C07-6057C71787A1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51" creationId="{175AA8C0-9C3A-CB05-60DB-C4E10C6F102C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52" creationId="{3A387EFA-F6F9-81B5-189B-1A9A8DA65FD0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53" creationId="{48FAF819-94BC-A0A8-6FB1-3AFAD102CB06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54" creationId="{E85B014C-7882-3DB7-DDC8-7C62FF4BCD72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55" creationId="{A647415C-2275-81C4-17B5-868FAB934B56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56" creationId="{E94A70CC-BA0E-A3F4-DC89-D50256931E36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57" creationId="{DE6E6365-31BE-53E7-01EA-2CF0AD09CA29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58" creationId="{FF319616-1C6B-B8FE-1D91-82DF379A373C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59" creationId="{558B4726-FE40-222E-854E-A17CE085144B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60" creationId="{259AC1CA-20F7-45BC-D8BE-825885569222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61" creationId="{A5D8C6C6-BC6F-E143-8A6B-F034B2059B58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62" creationId="{43A0572A-33D2-40F0-BDF1-66B9C2844376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63" creationId="{CB85991D-F36D-A306-DF9B-4C394717F9EB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64" creationId="{2C137656-8DD5-C6F7-FC0A-68D5841D6C08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65" creationId="{C6185B4E-129E-0824-B584-1DC77A31B333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66" creationId="{751DC834-55F3-8FC5-0BE8-E0E5ED71CBA7}"/>
          </ac:spMkLst>
        </pc:spChg>
        <pc:spChg chg="del">
          <ac:chgData name="Siegbert Rudolph" userId="2af4d44886c067cc" providerId="LiveId" clId="{041DC9B7-0423-46D2-A390-CD987C994B5C}" dt="2024-01-15T17:35:51.387" v="700" actId="478"/>
          <ac:spMkLst>
            <pc:docMk/>
            <pc:sldMk cId="411590702" sldId="270"/>
            <ac:spMk id="167" creationId="{A5C63BA9-DCF9-430C-F59A-BDF241F9EBDD}"/>
          </ac:spMkLst>
        </pc:spChg>
      </pc:sldChg>
      <pc:sldChg chg="delSp modSp add mod delAnim">
        <pc:chgData name="Siegbert Rudolph" userId="2af4d44886c067cc" providerId="LiveId" clId="{041DC9B7-0423-46D2-A390-CD987C994B5C}" dt="2024-01-31T17:52:02.846" v="1126" actId="207"/>
        <pc:sldMkLst>
          <pc:docMk/>
          <pc:sldMk cId="2955807717" sldId="271"/>
        </pc:sldMkLst>
        <pc:spChg chg="mod">
          <ac:chgData name="Siegbert Rudolph" userId="2af4d44886c067cc" providerId="LiveId" clId="{041DC9B7-0423-46D2-A390-CD987C994B5C}" dt="2024-01-31T17:03:36.155" v="1097" actId="20577"/>
          <ac:spMkLst>
            <pc:docMk/>
            <pc:sldMk cId="2955807717" sldId="271"/>
            <ac:spMk id="4" creationId="{A30FF91B-00EE-4FD7-B3ED-90B0937234EA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5" creationId="{FCE72F8B-08F6-9CDF-1760-762226179E79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59" creationId="{77B8A74F-313A-FFFD-1626-FA85124CA3C4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60" creationId="{CD042DB7-816B-F976-AB1B-A6E85C6D0457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61" creationId="{898FF9A8-1E81-4842-D8CC-A903F9D25408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62" creationId="{9E3C1A84-8246-03A5-ED38-1C05C5589E04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63" creationId="{278078CE-9BA3-EDAA-845D-049705BE0C72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69" creationId="{EEBF3096-E74A-903F-8B1C-3147C6366DD4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70" creationId="{5FB4BB66-45AC-C319-7716-A94B621E79B4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71" creationId="{A23F1247-8817-8E34-107C-E08202218EF0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72" creationId="{38351067-10A9-25E7-CE17-8E91BD01663E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73" creationId="{799EE31B-3ABE-BBE5-CB29-7954D0817887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74" creationId="{971AEF64-0CB3-0912-C28A-34C426A66A9D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75" creationId="{E7DA3EEA-8104-8EF6-62F0-F3A21B2D8511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76" creationId="{08A2ED2A-B920-8252-C819-6807397C6FF3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77" creationId="{6D377948-9EF3-8898-2327-225D5F8F0473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83" creationId="{77A1CBEC-F1E1-3C09-7CF3-0D73E6177BED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84" creationId="{3641C2D8-E349-0A48-E048-878A557D1652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85" creationId="{834E8E2A-CA66-C58E-6BBE-AC360ABF8C99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86" creationId="{B293DEF8-43B4-D771-5C03-F1DBA9942D29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87" creationId="{9BD2E66B-31B9-D162-F5E4-A6808EBDF30C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88" creationId="{73F818ED-AC64-ECB8-5639-115AF26C9299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89" creationId="{36F0C0F3-7298-81AA-268F-49AAA950FC18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90" creationId="{3C77A297-8004-A8AD-FE07-4A67A037A046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91" creationId="{24EED7ED-4881-9E6F-4822-9684D7D5D661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92" creationId="{CF855488-AC26-E529-CA9A-9FED935FE298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93" creationId="{3EFE8E63-BCCB-BD86-16C1-AFB7AF019C17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94" creationId="{1CEF4F06-8AB7-AD3B-FB35-0E01832301AE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95" creationId="{3E9E1E26-FF12-B7F8-E8F7-A414C4D2DFB5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96" creationId="{4C09255F-28F7-A290-0B70-BD3F258AD06A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97" creationId="{368A247F-503A-4101-63EE-ECFC9C79A870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98" creationId="{D5AF8781-C531-DEE3-5A2F-2CFFA57E39F7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99" creationId="{A8D8A897-0E4D-D5D6-C83C-46C365424549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100" creationId="{A2E3F59F-DD2A-0DCF-528E-79BFF66AF9EB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101" creationId="{05AD23B3-E574-4756-9544-D6E34AAC8E27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102" creationId="{61AC3B18-E960-B189-6072-4F8926F5D80F}"/>
          </ac:spMkLst>
        </pc:spChg>
        <pc:spChg chg="del">
          <ac:chgData name="Siegbert Rudolph" userId="2af4d44886c067cc" providerId="LiveId" clId="{041DC9B7-0423-46D2-A390-CD987C994B5C}" dt="2024-01-15T17:36:44.472" v="815" actId="478"/>
          <ac:spMkLst>
            <pc:docMk/>
            <pc:sldMk cId="2955807717" sldId="271"/>
            <ac:spMk id="103" creationId="{14D9A48B-A6E3-C141-0DC8-FF1167D58511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104" creationId="{FD7028BF-61BC-3658-1A66-3B1E85E8481E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105" creationId="{C0061CFE-6077-83EE-3347-083457B1223B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106" creationId="{3F848690-E3F3-FB65-A871-FAD2151390C6}"/>
          </ac:spMkLst>
        </pc:spChg>
        <pc:spChg chg="del">
          <ac:chgData name="Siegbert Rudolph" userId="2af4d44886c067cc" providerId="LiveId" clId="{041DC9B7-0423-46D2-A390-CD987C994B5C}" dt="2024-01-15T17:36:41.933" v="814" actId="478"/>
          <ac:spMkLst>
            <pc:docMk/>
            <pc:sldMk cId="2955807717" sldId="271"/>
            <ac:spMk id="107" creationId="{38C773C7-6B35-F3AD-0248-DC8307BE9B03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08" creationId="{A00E2594-A3A1-8FB1-5838-2E00F415E5C5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09" creationId="{544E6B54-462B-BB5D-DC09-966A86947423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10" creationId="{0CB5F529-BD35-F93C-B3C7-C878DD0F472A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11" creationId="{6CB0AC44-5222-7A72-8665-4DB30106EEDD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12" creationId="{15E6853D-C94B-0BD5-B556-22125441AE25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13" creationId="{5A1E7798-3A8D-3FD9-65A3-B47A338033A8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14" creationId="{8513068A-6A43-9B77-4835-C8CD054E4768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15" creationId="{D9D8EDFF-7843-12D8-0069-5EFB1340900E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16" creationId="{F5CB9E6D-EF1E-C2EF-5E5C-547F4515D854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17" creationId="{A764A68E-5959-E276-FDD5-BEA3AAB1AC4F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18" creationId="{2F1395A3-3492-3A22-EA86-72FBD7F2DA2B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19" creationId="{A46579E9-1E39-9A75-DA74-E89C72A4967D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20" creationId="{948684A8-1FF4-A388-003C-3046BB6FF9B3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21" creationId="{82EDC8C8-BE9F-8A68-3AE4-8FEEEBD475C8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22" creationId="{5501F8AC-762A-7D5C-B49A-C5445A2FDC51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23" creationId="{6768CCD1-086B-AB3A-FD23-A08CDCB979BE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24" creationId="{CF3A5700-8E68-5E92-3312-9473813C2482}"/>
          </ac:spMkLst>
        </pc:spChg>
        <pc:spChg chg="mod">
          <ac:chgData name="Siegbert Rudolph" userId="2af4d44886c067cc" providerId="LiveId" clId="{041DC9B7-0423-46D2-A390-CD987C994B5C}" dt="2024-01-31T17:39:04.811" v="1115" actId="108"/>
          <ac:spMkLst>
            <pc:docMk/>
            <pc:sldMk cId="2955807717" sldId="271"/>
            <ac:spMk id="125" creationId="{00C9612F-116B-D667-6E2E-C538C3E43606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26" creationId="{5350D6DF-07B3-1AC1-5840-721D569F882E}"/>
          </ac:spMkLst>
        </pc:spChg>
        <pc:spChg chg="mod">
          <ac:chgData name="Siegbert Rudolph" userId="2af4d44886c067cc" providerId="LiveId" clId="{041DC9B7-0423-46D2-A390-CD987C994B5C}" dt="2024-01-15T17:37:03.633" v="871" actId="1037"/>
          <ac:spMkLst>
            <pc:docMk/>
            <pc:sldMk cId="2955807717" sldId="271"/>
            <ac:spMk id="127" creationId="{E92A9067-E297-2C81-FDD4-BF745CEC6FB6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28" creationId="{8AEA2720-F271-ABEE-9E2A-1CFD5DE5EBDB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29" creationId="{7D3C98C1-A6C1-0380-7003-679A224ED168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30" creationId="{84704337-9227-9BAA-11AD-73095CBBA30C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31" creationId="{9D420ADD-58BF-788E-ED04-FC01CAF914FA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32" creationId="{605C2269-348E-5527-82F5-B5FF7E04A113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33" creationId="{1E63B53A-99F6-BB72-79DC-0BA9678648BA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34" creationId="{8FC02D2A-0AAD-2E25-1D70-31976DD6F729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35" creationId="{A879ABFC-E91E-43C7-78CC-E6F7A02C3357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36" creationId="{34251462-7F31-AC26-3DC6-E4B352F971F5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37" creationId="{DE5F38F0-4E95-7132-2163-2089EE9761C8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38" creationId="{4A813253-8D04-C466-0730-21CA01DF7E0E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39" creationId="{4F089414-918D-5916-AB3B-F9FAE1998489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40" creationId="{23F6D523-81DD-1EE7-6657-F2A9A5833A0A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41" creationId="{A362A252-69ED-D652-E0A2-956A42AEFA4A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42" creationId="{F39CD968-3440-0F7B-34E5-3B57E65685FF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43" creationId="{28BB3C49-010A-C6EC-1137-F614AAD37E96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44" creationId="{11BE38E7-850F-C1D1-95CC-F354CE438B44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45" creationId="{8C63DE16-F659-1606-345C-96AEAD3FD1B9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46" creationId="{2ED3C3A0-960D-51E4-08F3-635BDB13C634}"/>
          </ac:spMkLst>
        </pc:spChg>
        <pc:spChg chg="mod">
          <ac:chgData name="Siegbert Rudolph" userId="2af4d44886c067cc" providerId="LiveId" clId="{041DC9B7-0423-46D2-A390-CD987C994B5C}" dt="2024-01-15T17:37:22.761" v="934" actId="1037"/>
          <ac:spMkLst>
            <pc:docMk/>
            <pc:sldMk cId="2955807717" sldId="271"/>
            <ac:spMk id="147" creationId="{F74A5ADB-26D8-4892-A406-DB4D2C10B9B5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48" creationId="{907855B0-6AFC-5DEE-DAD9-032CD36202AA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49" creationId="{97717A76-BDBF-2330-46AE-978A3347B6F9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50" creationId="{162FDCA5-CAE0-EC65-4C07-6057C71787A1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51" creationId="{175AA8C0-9C3A-CB05-60DB-C4E10C6F102C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52" creationId="{3A387EFA-F6F9-81B5-189B-1A9A8DA65FD0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53" creationId="{48FAF819-94BC-A0A8-6FB1-3AFAD102CB06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54" creationId="{E85B014C-7882-3DB7-DDC8-7C62FF4BCD72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55" creationId="{A647415C-2275-81C4-17B5-868FAB934B56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56" creationId="{E94A70CC-BA0E-A3F4-DC89-D50256931E36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57" creationId="{DE6E6365-31BE-53E7-01EA-2CF0AD09CA29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58" creationId="{FF319616-1C6B-B8FE-1D91-82DF379A373C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59" creationId="{558B4726-FE40-222E-854E-A17CE085144B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60" creationId="{259AC1CA-20F7-45BC-D8BE-825885569222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61" creationId="{A5D8C6C6-BC6F-E143-8A6B-F034B2059B58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62" creationId="{43A0572A-33D2-40F0-BDF1-66B9C2844376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63" creationId="{CB85991D-F36D-A306-DF9B-4C394717F9EB}"/>
          </ac:spMkLst>
        </pc:spChg>
        <pc:spChg chg="mod">
          <ac:chgData name="Siegbert Rudolph" userId="2af4d44886c067cc" providerId="LiveId" clId="{041DC9B7-0423-46D2-A390-CD987C994B5C}" dt="2024-01-31T17:52:02.846" v="1126" actId="207"/>
          <ac:spMkLst>
            <pc:docMk/>
            <pc:sldMk cId="2955807717" sldId="271"/>
            <ac:spMk id="164" creationId="{2C137656-8DD5-C6F7-FC0A-68D5841D6C08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65" creationId="{C6185B4E-129E-0824-B584-1DC77A31B333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66" creationId="{751DC834-55F3-8FC5-0BE8-E0E5ED71CBA7}"/>
          </ac:spMkLst>
        </pc:spChg>
        <pc:spChg chg="mod">
          <ac:chgData name="Siegbert Rudolph" userId="2af4d44886c067cc" providerId="LiveId" clId="{041DC9B7-0423-46D2-A390-CD987C994B5C}" dt="2024-01-15T17:37:27.805" v="952" actId="1037"/>
          <ac:spMkLst>
            <pc:docMk/>
            <pc:sldMk cId="2955807717" sldId="271"/>
            <ac:spMk id="167" creationId="{A5C63BA9-DCF9-430C-F59A-BDF241F9EBDD}"/>
          </ac:spMkLst>
        </pc:spChg>
      </pc:sldChg>
    </pc:docChg>
  </pc:docChgLst>
  <pc:docChgLst>
    <pc:chgData name="Siegbert Rudolph" userId="2af4d44886c067cc" providerId="LiveId" clId="{977A23E7-179E-4217-976D-6F18B0564CB7}"/>
    <pc:docChg chg="undo custSel addSld delSld modSld sldOrd">
      <pc:chgData name="Siegbert Rudolph" userId="2af4d44886c067cc" providerId="LiveId" clId="{977A23E7-179E-4217-976D-6F18B0564CB7}" dt="2019-12-09T14:07:25.034" v="6891" actId="114"/>
      <pc:docMkLst>
        <pc:docMk/>
      </pc:docMkLst>
      <pc:sldChg chg="addSp modSp">
        <pc:chgData name="Siegbert Rudolph" userId="2af4d44886c067cc" providerId="LiveId" clId="{977A23E7-179E-4217-976D-6F18B0564CB7}" dt="2019-11-24T08:58:11.677" v="3765" actId="313"/>
        <pc:sldMkLst>
          <pc:docMk/>
          <pc:sldMk cId="3528313214" sldId="256"/>
        </pc:sldMkLst>
        <pc:spChg chg="mod">
          <ac:chgData name="Siegbert Rudolph" userId="2af4d44886c067cc" providerId="LiveId" clId="{977A23E7-179E-4217-976D-6F18B0564CB7}" dt="2019-11-23T15:16:44.605" v="347" actId="20577"/>
          <ac:spMkLst>
            <pc:docMk/>
            <pc:sldMk cId="3528313214" sldId="256"/>
            <ac:spMk id="3" creationId="{00F93850-F21D-4176-A60A-867D65862A72}"/>
          </ac:spMkLst>
        </pc:spChg>
        <pc:spChg chg="add mod">
          <ac:chgData name="Siegbert Rudolph" userId="2af4d44886c067cc" providerId="LiveId" clId="{977A23E7-179E-4217-976D-6F18B0564CB7}" dt="2019-11-24T08:58:11.677" v="3765" actId="313"/>
          <ac:spMkLst>
            <pc:docMk/>
            <pc:sldMk cId="3528313214" sldId="256"/>
            <ac:spMk id="4" creationId="{B8C6B5F4-3F45-4B2E-8675-D70253A02BBE}"/>
          </ac:spMkLst>
        </pc:spChg>
      </pc:sldChg>
      <pc:sldChg chg="modSp modTransition modAnim">
        <pc:chgData name="Siegbert Rudolph" userId="2af4d44886c067cc" providerId="LiveId" clId="{977A23E7-179E-4217-976D-6F18B0564CB7}" dt="2019-11-24T08:51:57.137" v="3587"/>
        <pc:sldMkLst>
          <pc:docMk/>
          <pc:sldMk cId="461342578" sldId="257"/>
        </pc:sldMkLst>
        <pc:spChg chg="mod">
          <ac:chgData name="Siegbert Rudolph" userId="2af4d44886c067cc" providerId="LiveId" clId="{977A23E7-179E-4217-976D-6F18B0564CB7}" dt="2019-11-23T15:00:50.803" v="179" actId="113"/>
          <ac:spMkLst>
            <pc:docMk/>
            <pc:sldMk cId="461342578" sldId="257"/>
            <ac:spMk id="6" creationId="{31FD4335-E51C-485C-9AD7-5591DC2DFECC}"/>
          </ac:spMkLst>
        </pc:spChg>
        <pc:spChg chg="mod">
          <ac:chgData name="Siegbert Rudolph" userId="2af4d44886c067cc" providerId="LiveId" clId="{977A23E7-179E-4217-976D-6F18B0564CB7}" dt="2019-11-23T15:00:55.707" v="181" actId="113"/>
          <ac:spMkLst>
            <pc:docMk/>
            <pc:sldMk cId="461342578" sldId="257"/>
            <ac:spMk id="7" creationId="{E93B20B2-73C2-4144-BE5B-748916C668BA}"/>
          </ac:spMkLst>
        </pc:spChg>
        <pc:spChg chg="mod">
          <ac:chgData name="Siegbert Rudolph" userId="2af4d44886c067cc" providerId="LiveId" clId="{977A23E7-179E-4217-976D-6F18B0564CB7}" dt="2019-11-23T15:01:20.287" v="185" actId="1076"/>
          <ac:spMkLst>
            <pc:docMk/>
            <pc:sldMk cId="461342578" sldId="257"/>
            <ac:spMk id="8" creationId="{633423D8-B8F5-438E-AFDC-F29E050DF589}"/>
          </ac:spMkLst>
        </pc:spChg>
        <pc:spChg chg="mod">
          <ac:chgData name="Siegbert Rudolph" userId="2af4d44886c067cc" providerId="LiveId" clId="{977A23E7-179E-4217-976D-6F18B0564CB7}" dt="2019-11-23T15:01:23.270" v="186" actId="108"/>
          <ac:spMkLst>
            <pc:docMk/>
            <pc:sldMk cId="461342578" sldId="257"/>
            <ac:spMk id="9" creationId="{A4625A80-271C-454A-AC1C-4A269B78882C}"/>
          </ac:spMkLst>
        </pc:spChg>
        <pc:spChg chg="mod">
          <ac:chgData name="Siegbert Rudolph" userId="2af4d44886c067cc" providerId="LiveId" clId="{977A23E7-179E-4217-976D-6F18B0564CB7}" dt="2019-11-23T15:01:25.411" v="187" actId="108"/>
          <ac:spMkLst>
            <pc:docMk/>
            <pc:sldMk cId="461342578" sldId="257"/>
            <ac:spMk id="10" creationId="{C13043A8-51CA-40B7-8F9A-13E05C50F817}"/>
          </ac:spMkLst>
        </pc:spChg>
        <pc:spChg chg="mod">
          <ac:chgData name="Siegbert Rudolph" userId="2af4d44886c067cc" providerId="LiveId" clId="{977A23E7-179E-4217-976D-6F18B0564CB7}" dt="2019-11-23T15:01:28.144" v="188" actId="108"/>
          <ac:spMkLst>
            <pc:docMk/>
            <pc:sldMk cId="461342578" sldId="257"/>
            <ac:spMk id="11" creationId="{AFE68A44-013B-4A89-980C-F0FFA4FCAA86}"/>
          </ac:spMkLst>
        </pc:spChg>
        <pc:spChg chg="mod">
          <ac:chgData name="Siegbert Rudolph" userId="2af4d44886c067cc" providerId="LiveId" clId="{977A23E7-179E-4217-976D-6F18B0564CB7}" dt="2019-11-23T15:01:29.847" v="189" actId="108"/>
          <ac:spMkLst>
            <pc:docMk/>
            <pc:sldMk cId="461342578" sldId="257"/>
            <ac:spMk id="12" creationId="{AF4218BA-50CD-43FC-9213-6710E0799552}"/>
          </ac:spMkLst>
        </pc:spChg>
        <pc:spChg chg="mod">
          <ac:chgData name="Siegbert Rudolph" userId="2af4d44886c067cc" providerId="LiveId" clId="{977A23E7-179E-4217-976D-6F18B0564CB7}" dt="2019-11-23T15:01:32.456" v="190" actId="108"/>
          <ac:spMkLst>
            <pc:docMk/>
            <pc:sldMk cId="461342578" sldId="257"/>
            <ac:spMk id="13" creationId="{22D740E0-F0EB-4187-8A69-A0F0D281F2AF}"/>
          </ac:spMkLst>
        </pc:spChg>
        <pc:spChg chg="mod">
          <ac:chgData name="Siegbert Rudolph" userId="2af4d44886c067cc" providerId="LiveId" clId="{977A23E7-179E-4217-976D-6F18B0564CB7}" dt="2019-11-23T15:01:35.939" v="191" actId="108"/>
          <ac:spMkLst>
            <pc:docMk/>
            <pc:sldMk cId="461342578" sldId="257"/>
            <ac:spMk id="14" creationId="{CCDE0519-F100-456E-AE6D-1D502206945D}"/>
          </ac:spMkLst>
        </pc:spChg>
        <pc:spChg chg="mod">
          <ac:chgData name="Siegbert Rudolph" userId="2af4d44886c067cc" providerId="LiveId" clId="{977A23E7-179E-4217-976D-6F18B0564CB7}" dt="2019-11-23T15:01:37.736" v="192" actId="108"/>
          <ac:spMkLst>
            <pc:docMk/>
            <pc:sldMk cId="461342578" sldId="257"/>
            <ac:spMk id="15" creationId="{3822B74D-94BB-4F1D-B1CD-F2F3EC464436}"/>
          </ac:spMkLst>
        </pc:spChg>
        <pc:spChg chg="mod">
          <ac:chgData name="Siegbert Rudolph" userId="2af4d44886c067cc" providerId="LiveId" clId="{977A23E7-179E-4217-976D-6F18B0564CB7}" dt="2019-11-23T15:01:40.438" v="193" actId="108"/>
          <ac:spMkLst>
            <pc:docMk/>
            <pc:sldMk cId="461342578" sldId="257"/>
            <ac:spMk id="16" creationId="{2E7289D8-DDD7-4DEE-B350-73CD03A7E1C4}"/>
          </ac:spMkLst>
        </pc:spChg>
        <pc:spChg chg="mod">
          <ac:chgData name="Siegbert Rudolph" userId="2af4d44886c067cc" providerId="LiveId" clId="{977A23E7-179E-4217-976D-6F18B0564CB7}" dt="2019-11-23T15:01:43.516" v="194" actId="108"/>
          <ac:spMkLst>
            <pc:docMk/>
            <pc:sldMk cId="461342578" sldId="257"/>
            <ac:spMk id="17" creationId="{4C89B809-45FB-481E-B023-2AF60C001121}"/>
          </ac:spMkLst>
        </pc:spChg>
        <pc:spChg chg="mod">
          <ac:chgData name="Siegbert Rudolph" userId="2af4d44886c067cc" providerId="LiveId" clId="{977A23E7-179E-4217-976D-6F18B0564CB7}" dt="2019-11-23T15:01:53.529" v="197" actId="108"/>
          <ac:spMkLst>
            <pc:docMk/>
            <pc:sldMk cId="461342578" sldId="257"/>
            <ac:spMk id="19" creationId="{71A0F8B9-DEC6-4C8E-A290-5AAEFA255F97}"/>
          </ac:spMkLst>
        </pc:spChg>
        <pc:spChg chg="mod">
          <ac:chgData name="Siegbert Rudolph" userId="2af4d44886c067cc" providerId="LiveId" clId="{977A23E7-179E-4217-976D-6F18B0564CB7}" dt="2019-11-23T15:01:55.825" v="198" actId="108"/>
          <ac:spMkLst>
            <pc:docMk/>
            <pc:sldMk cId="461342578" sldId="257"/>
            <ac:spMk id="20" creationId="{E8058E97-1BAA-4E1A-B064-2A767B7C4E3A}"/>
          </ac:spMkLst>
        </pc:spChg>
        <pc:spChg chg="mod">
          <ac:chgData name="Siegbert Rudolph" userId="2af4d44886c067cc" providerId="LiveId" clId="{977A23E7-179E-4217-976D-6F18B0564CB7}" dt="2019-11-23T15:02:00.152" v="199" actId="108"/>
          <ac:spMkLst>
            <pc:docMk/>
            <pc:sldMk cId="461342578" sldId="257"/>
            <ac:spMk id="21" creationId="{5C43B5EF-2725-40F9-AAC1-4B15B3957C77}"/>
          </ac:spMkLst>
        </pc:spChg>
        <pc:spChg chg="mod">
          <ac:chgData name="Siegbert Rudolph" userId="2af4d44886c067cc" providerId="LiveId" clId="{977A23E7-179E-4217-976D-6F18B0564CB7}" dt="2019-11-23T15:02:03.920" v="200" actId="108"/>
          <ac:spMkLst>
            <pc:docMk/>
            <pc:sldMk cId="461342578" sldId="257"/>
            <ac:spMk id="22" creationId="{F8AB9C0D-D603-4EA3-ABA3-9863D69D1983}"/>
          </ac:spMkLst>
        </pc:spChg>
        <pc:spChg chg="mod">
          <ac:chgData name="Siegbert Rudolph" userId="2af4d44886c067cc" providerId="LiveId" clId="{977A23E7-179E-4217-976D-6F18B0564CB7}" dt="2019-11-23T15:02:08.294" v="201" actId="108"/>
          <ac:spMkLst>
            <pc:docMk/>
            <pc:sldMk cId="461342578" sldId="257"/>
            <ac:spMk id="23" creationId="{CD31184C-CE93-428F-A3FB-12BE4364ED09}"/>
          </ac:spMkLst>
        </pc:spChg>
        <pc:spChg chg="mod">
          <ac:chgData name="Siegbert Rudolph" userId="2af4d44886c067cc" providerId="LiveId" clId="{977A23E7-179E-4217-976D-6F18B0564CB7}" dt="2019-11-23T15:02:11.496" v="202" actId="108"/>
          <ac:spMkLst>
            <pc:docMk/>
            <pc:sldMk cId="461342578" sldId="257"/>
            <ac:spMk id="24" creationId="{F46468BA-8C7A-4DAB-B42F-EA59BA0EB7D2}"/>
          </ac:spMkLst>
        </pc:spChg>
        <pc:spChg chg="mod">
          <ac:chgData name="Siegbert Rudolph" userId="2af4d44886c067cc" providerId="LiveId" clId="{977A23E7-179E-4217-976D-6F18B0564CB7}" dt="2019-11-23T15:02:13.933" v="203" actId="108"/>
          <ac:spMkLst>
            <pc:docMk/>
            <pc:sldMk cId="461342578" sldId="257"/>
            <ac:spMk id="25" creationId="{56E9082F-0248-4224-B0B4-C75D45CA8DC4}"/>
          </ac:spMkLst>
        </pc:spChg>
        <pc:spChg chg="mod">
          <ac:chgData name="Siegbert Rudolph" userId="2af4d44886c067cc" providerId="LiveId" clId="{977A23E7-179E-4217-976D-6F18B0564CB7}" dt="2019-11-23T15:02:17.292" v="204" actId="108"/>
          <ac:spMkLst>
            <pc:docMk/>
            <pc:sldMk cId="461342578" sldId="257"/>
            <ac:spMk id="26" creationId="{72F9E20C-E984-4506-95B6-4308C205713C}"/>
          </ac:spMkLst>
        </pc:spChg>
        <pc:spChg chg="mod">
          <ac:chgData name="Siegbert Rudolph" userId="2af4d44886c067cc" providerId="LiveId" clId="{977A23E7-179E-4217-976D-6F18B0564CB7}" dt="2019-11-23T15:02:21.072" v="205" actId="108"/>
          <ac:spMkLst>
            <pc:docMk/>
            <pc:sldMk cId="461342578" sldId="257"/>
            <ac:spMk id="27" creationId="{23A1E4A0-9E11-4BAD-AEC3-FB9F996D3D14}"/>
          </ac:spMkLst>
        </pc:spChg>
        <pc:spChg chg="mod">
          <ac:chgData name="Siegbert Rudolph" userId="2af4d44886c067cc" providerId="LiveId" clId="{977A23E7-179E-4217-976D-6F18B0564CB7}" dt="2019-11-23T15:02:25.118" v="206" actId="108"/>
          <ac:spMkLst>
            <pc:docMk/>
            <pc:sldMk cId="461342578" sldId="257"/>
            <ac:spMk id="28" creationId="{D7722905-1999-4850-A9BC-A1AE2A483A38}"/>
          </ac:spMkLst>
        </pc:spChg>
        <pc:spChg chg="mod">
          <ac:chgData name="Siegbert Rudolph" userId="2af4d44886c067cc" providerId="LiveId" clId="{977A23E7-179E-4217-976D-6F18B0564CB7}" dt="2019-11-23T15:02:28.430" v="207" actId="108"/>
          <ac:spMkLst>
            <pc:docMk/>
            <pc:sldMk cId="461342578" sldId="257"/>
            <ac:spMk id="29" creationId="{2C7B54A4-2C6A-4EC4-AAE7-721D1257AEF5}"/>
          </ac:spMkLst>
        </pc:spChg>
        <pc:spChg chg="mod">
          <ac:chgData name="Siegbert Rudolph" userId="2af4d44886c067cc" providerId="LiveId" clId="{977A23E7-179E-4217-976D-6F18B0564CB7}" dt="2019-11-24T08:45:52.874" v="3536" actId="554"/>
          <ac:spMkLst>
            <pc:docMk/>
            <pc:sldMk cId="461342578" sldId="257"/>
            <ac:spMk id="30" creationId="{47A7ED7D-07B3-491B-BF40-E6CDB59058E5}"/>
          </ac:spMkLst>
        </pc:spChg>
        <pc:spChg chg="mod">
          <ac:chgData name="Siegbert Rudolph" userId="2af4d44886c067cc" providerId="LiveId" clId="{977A23E7-179E-4217-976D-6F18B0564CB7}" dt="2019-11-23T15:12:23.031" v="307" actId="207"/>
          <ac:spMkLst>
            <pc:docMk/>
            <pc:sldMk cId="461342578" sldId="257"/>
            <ac:spMk id="31" creationId="{36B1EB7D-4D40-4ABE-857D-FC5EC0CB2EE5}"/>
          </ac:spMkLst>
        </pc:spChg>
        <pc:spChg chg="mod">
          <ac:chgData name="Siegbert Rudolph" userId="2af4d44886c067cc" providerId="LiveId" clId="{977A23E7-179E-4217-976D-6F18B0564CB7}" dt="2019-11-23T15:11:21.184" v="292" actId="207"/>
          <ac:spMkLst>
            <pc:docMk/>
            <pc:sldMk cId="461342578" sldId="257"/>
            <ac:spMk id="33" creationId="{7DC3DF93-812F-4C00-8498-82EBAAC1BFBE}"/>
          </ac:spMkLst>
        </pc:spChg>
        <pc:spChg chg="mod">
          <ac:chgData name="Siegbert Rudolph" userId="2af4d44886c067cc" providerId="LiveId" clId="{977A23E7-179E-4217-976D-6F18B0564CB7}" dt="2019-11-23T15:11:25.667" v="293" actId="108"/>
          <ac:spMkLst>
            <pc:docMk/>
            <pc:sldMk cId="461342578" sldId="257"/>
            <ac:spMk id="34" creationId="{9C82549D-A1D3-43EE-B373-7248ADD3EAB3}"/>
          </ac:spMkLst>
        </pc:spChg>
        <pc:spChg chg="mod">
          <ac:chgData name="Siegbert Rudolph" userId="2af4d44886c067cc" providerId="LiveId" clId="{977A23E7-179E-4217-976D-6F18B0564CB7}" dt="2019-11-23T15:11:27.698" v="294" actId="108"/>
          <ac:spMkLst>
            <pc:docMk/>
            <pc:sldMk cId="461342578" sldId="257"/>
            <ac:spMk id="35" creationId="{B07F19F8-5180-4D27-9B7F-2193D82A7FCD}"/>
          </ac:spMkLst>
        </pc:spChg>
        <pc:spChg chg="mod">
          <ac:chgData name="Siegbert Rudolph" userId="2af4d44886c067cc" providerId="LiveId" clId="{977A23E7-179E-4217-976D-6F18B0564CB7}" dt="2019-11-23T15:11:29.603" v="295" actId="108"/>
          <ac:spMkLst>
            <pc:docMk/>
            <pc:sldMk cId="461342578" sldId="257"/>
            <ac:spMk id="36" creationId="{8C78BFF2-FDB2-4B0C-BC41-2B5570BE3DF9}"/>
          </ac:spMkLst>
        </pc:spChg>
        <pc:spChg chg="mod">
          <ac:chgData name="Siegbert Rudolph" userId="2af4d44886c067cc" providerId="LiveId" clId="{977A23E7-179E-4217-976D-6F18B0564CB7}" dt="2019-11-23T15:11:31.369" v="296" actId="108"/>
          <ac:spMkLst>
            <pc:docMk/>
            <pc:sldMk cId="461342578" sldId="257"/>
            <ac:spMk id="37" creationId="{76746421-AD5B-4F58-A73F-76EF78A6E816}"/>
          </ac:spMkLst>
        </pc:spChg>
        <pc:spChg chg="mod">
          <ac:chgData name="Siegbert Rudolph" userId="2af4d44886c067cc" providerId="LiveId" clId="{977A23E7-179E-4217-976D-6F18B0564CB7}" dt="2019-11-23T15:11:33.446" v="297" actId="108"/>
          <ac:spMkLst>
            <pc:docMk/>
            <pc:sldMk cId="461342578" sldId="257"/>
            <ac:spMk id="38" creationId="{A33996A3-2760-473F-A99C-94E3C10B8176}"/>
          </ac:spMkLst>
        </pc:spChg>
        <pc:spChg chg="mod">
          <ac:chgData name="Siegbert Rudolph" userId="2af4d44886c067cc" providerId="LiveId" clId="{977A23E7-179E-4217-976D-6F18B0564CB7}" dt="2019-11-23T15:11:35.618" v="298" actId="108"/>
          <ac:spMkLst>
            <pc:docMk/>
            <pc:sldMk cId="461342578" sldId="257"/>
            <ac:spMk id="39" creationId="{76165A47-3E80-4648-8227-07FF0A288D7C}"/>
          </ac:spMkLst>
        </pc:spChg>
        <pc:spChg chg="mod">
          <ac:chgData name="Siegbert Rudolph" userId="2af4d44886c067cc" providerId="LiveId" clId="{977A23E7-179E-4217-976D-6F18B0564CB7}" dt="2019-11-23T15:11:37.898" v="299" actId="108"/>
          <ac:spMkLst>
            <pc:docMk/>
            <pc:sldMk cId="461342578" sldId="257"/>
            <ac:spMk id="40" creationId="{8B3DA7C7-4128-4397-97B8-E4593ED23921}"/>
          </ac:spMkLst>
        </pc:spChg>
        <pc:spChg chg="mod">
          <ac:chgData name="Siegbert Rudolph" userId="2af4d44886c067cc" providerId="LiveId" clId="{977A23E7-179E-4217-976D-6F18B0564CB7}" dt="2019-11-23T15:11:40.351" v="300" actId="108"/>
          <ac:spMkLst>
            <pc:docMk/>
            <pc:sldMk cId="461342578" sldId="257"/>
            <ac:spMk id="41" creationId="{9A315E55-4E7F-4DF6-9D49-EF28DF7671A3}"/>
          </ac:spMkLst>
        </pc:spChg>
        <pc:spChg chg="mod">
          <ac:chgData name="Siegbert Rudolph" userId="2af4d44886c067cc" providerId="LiveId" clId="{977A23E7-179E-4217-976D-6F18B0564CB7}" dt="2019-11-23T15:11:42.600" v="301" actId="108"/>
          <ac:spMkLst>
            <pc:docMk/>
            <pc:sldMk cId="461342578" sldId="257"/>
            <ac:spMk id="42" creationId="{699755F8-3E87-4A39-B111-343A69FB02D6}"/>
          </ac:spMkLst>
        </pc:spChg>
        <pc:spChg chg="mod">
          <ac:chgData name="Siegbert Rudolph" userId="2af4d44886c067cc" providerId="LiveId" clId="{977A23E7-179E-4217-976D-6F18B0564CB7}" dt="2019-11-23T15:11:44.740" v="302" actId="108"/>
          <ac:spMkLst>
            <pc:docMk/>
            <pc:sldMk cId="461342578" sldId="257"/>
            <ac:spMk id="43" creationId="{C62CF854-C723-4457-95B7-C6697ECFEF2C}"/>
          </ac:spMkLst>
        </pc:spChg>
        <pc:spChg chg="mod">
          <ac:chgData name="Siegbert Rudolph" userId="2af4d44886c067cc" providerId="LiveId" clId="{977A23E7-179E-4217-976D-6F18B0564CB7}" dt="2019-11-24T08:45:52.874" v="3536" actId="554"/>
          <ac:spMkLst>
            <pc:docMk/>
            <pc:sldMk cId="461342578" sldId="257"/>
            <ac:spMk id="44" creationId="{53DE1524-CB29-4C27-B2F8-A9AE49B829AD}"/>
          </ac:spMkLst>
        </pc:spChg>
        <pc:spChg chg="mod">
          <ac:chgData name="Siegbert Rudolph" userId="2af4d44886c067cc" providerId="LiveId" clId="{977A23E7-179E-4217-976D-6F18B0564CB7}" dt="2019-11-23T15:01:49.639" v="196" actId="1076"/>
          <ac:spMkLst>
            <pc:docMk/>
            <pc:sldMk cId="461342578" sldId="257"/>
            <ac:spMk id="45" creationId="{2091CB0B-2AA0-44D2-9833-53EC2602A03C}"/>
          </ac:spMkLst>
        </pc:spChg>
        <pc:spChg chg="mod">
          <ac:chgData name="Siegbert Rudolph" userId="2af4d44886c067cc" providerId="LiveId" clId="{977A23E7-179E-4217-976D-6F18B0564CB7}" dt="2019-11-24T08:45:52.874" v="3536" actId="554"/>
          <ac:spMkLst>
            <pc:docMk/>
            <pc:sldMk cId="461342578" sldId="257"/>
            <ac:spMk id="57" creationId="{659D2CBB-F7B1-4B5D-AA07-B45BB3B75F86}"/>
          </ac:spMkLst>
        </pc:spChg>
      </pc:sldChg>
      <pc:sldChg chg="addSp delSp modSp modTransition addAnim delAnim modAnim">
        <pc:chgData name="Siegbert Rudolph" userId="2af4d44886c067cc" providerId="LiveId" clId="{977A23E7-179E-4217-976D-6F18B0564CB7}" dt="2019-12-03T16:01:59.796" v="4681" actId="1076"/>
        <pc:sldMkLst>
          <pc:docMk/>
          <pc:sldMk cId="3001904903" sldId="260"/>
        </pc:sldMkLst>
        <pc:spChg chg="mod">
          <ac:chgData name="Siegbert Rudolph" userId="2af4d44886c067cc" providerId="LiveId" clId="{977A23E7-179E-4217-976D-6F18B0564CB7}" dt="2019-11-23T16:32:34.101" v="1550" actId="114"/>
          <ac:spMkLst>
            <pc:docMk/>
            <pc:sldMk cId="3001904903" sldId="260"/>
            <ac:spMk id="4" creationId="{A30FF91B-00EE-4FD7-B3ED-90B0937234EA}"/>
          </ac:spMkLst>
        </pc:spChg>
        <pc:spChg chg="add mod">
          <ac:chgData name="Siegbert Rudolph" userId="2af4d44886c067cc" providerId="LiveId" clId="{977A23E7-179E-4217-976D-6F18B0564CB7}" dt="2019-12-03T15:50:03.412" v="4172" actId="20577"/>
          <ac:spMkLst>
            <pc:docMk/>
            <pc:sldMk cId="3001904903" sldId="260"/>
            <ac:spMk id="5" creationId="{C656958D-A710-4D37-8354-6BE5C9BBDDFF}"/>
          </ac:spMkLst>
        </pc:spChg>
        <pc:spChg chg="add mod">
          <ac:chgData name="Siegbert Rudolph" userId="2af4d44886c067cc" providerId="LiveId" clId="{977A23E7-179E-4217-976D-6F18B0564CB7}" dt="2019-11-26T16:10:52.695" v="3784" actId="20577"/>
          <ac:spMkLst>
            <pc:docMk/>
            <pc:sldMk cId="3001904903" sldId="260"/>
            <ac:spMk id="6" creationId="{E2EB3399-1CEF-4716-9DDB-E5BD38966B02}"/>
          </ac:spMkLst>
        </pc:spChg>
        <pc:spChg chg="add del mod">
          <ac:chgData name="Siegbert Rudolph" userId="2af4d44886c067cc" providerId="LiveId" clId="{977A23E7-179E-4217-976D-6F18B0564CB7}" dt="2019-11-24T07:29:29.564" v="2293" actId="114"/>
          <ac:spMkLst>
            <pc:docMk/>
            <pc:sldMk cId="3001904903" sldId="260"/>
            <ac:spMk id="7" creationId="{592DF93D-7FD6-430C-BB99-583231B74407}"/>
          </ac:spMkLst>
        </pc:spChg>
        <pc:spChg chg="add del mod">
          <ac:chgData name="Siegbert Rudolph" userId="2af4d44886c067cc" providerId="LiveId" clId="{977A23E7-179E-4217-976D-6F18B0564CB7}" dt="2019-11-23T16:35:00.754" v="1639" actId="478"/>
          <ac:spMkLst>
            <pc:docMk/>
            <pc:sldMk cId="3001904903" sldId="260"/>
            <ac:spMk id="8" creationId="{7CE42C8D-CAA1-47CB-A7B2-51F6DF597630}"/>
          </ac:spMkLst>
        </pc:spChg>
        <pc:spChg chg="add del mod">
          <ac:chgData name="Siegbert Rudolph" userId="2af4d44886c067cc" providerId="LiveId" clId="{977A23E7-179E-4217-976D-6F18B0564CB7}" dt="2019-11-23T16:35:00.754" v="1639" actId="478"/>
          <ac:spMkLst>
            <pc:docMk/>
            <pc:sldMk cId="3001904903" sldId="260"/>
            <ac:spMk id="9" creationId="{5688D6BB-4E45-4307-AE2B-54CD95A8F2EE}"/>
          </ac:spMkLst>
        </pc:spChg>
        <pc:spChg chg="add mod">
          <ac:chgData name="Siegbert Rudolph" userId="2af4d44886c067cc" providerId="LiveId" clId="{977A23E7-179E-4217-976D-6F18B0564CB7}" dt="2019-11-23T17:28:03.404" v="2066" actId="108"/>
          <ac:spMkLst>
            <pc:docMk/>
            <pc:sldMk cId="3001904903" sldId="260"/>
            <ac:spMk id="10" creationId="{060DA591-C1FA-4D27-AAE8-F19273F0152F}"/>
          </ac:spMkLst>
        </pc:spChg>
        <pc:spChg chg="add del mod">
          <ac:chgData name="Siegbert Rudolph" userId="2af4d44886c067cc" providerId="LiveId" clId="{977A23E7-179E-4217-976D-6F18B0564CB7}" dt="2019-11-23T15:32:42.264" v="643" actId="478"/>
          <ac:spMkLst>
            <pc:docMk/>
            <pc:sldMk cId="3001904903" sldId="260"/>
            <ac:spMk id="11" creationId="{A34CC3A2-0582-4A5C-BFE8-09351EDE2CA4}"/>
          </ac:spMkLst>
        </pc:spChg>
        <pc:spChg chg="add del mod">
          <ac:chgData name="Siegbert Rudolph" userId="2af4d44886c067cc" providerId="LiveId" clId="{977A23E7-179E-4217-976D-6F18B0564CB7}" dt="2019-11-23T15:32:05.580" v="588" actId="478"/>
          <ac:spMkLst>
            <pc:docMk/>
            <pc:sldMk cId="3001904903" sldId="260"/>
            <ac:spMk id="12" creationId="{A180CD6F-0719-40EF-AA95-75A60814EBD6}"/>
          </ac:spMkLst>
        </pc:spChg>
        <pc:spChg chg="add del mod">
          <ac:chgData name="Siegbert Rudolph" userId="2af4d44886c067cc" providerId="LiveId" clId="{977A23E7-179E-4217-976D-6F18B0564CB7}" dt="2019-11-23T15:32:05.580" v="588" actId="478"/>
          <ac:spMkLst>
            <pc:docMk/>
            <pc:sldMk cId="3001904903" sldId="260"/>
            <ac:spMk id="13" creationId="{959480AB-1651-4C9F-86D3-EAECA0A0E6DC}"/>
          </ac:spMkLst>
        </pc:spChg>
        <pc:spChg chg="add del mod">
          <ac:chgData name="Siegbert Rudolph" userId="2af4d44886c067cc" providerId="LiveId" clId="{977A23E7-179E-4217-976D-6F18B0564CB7}" dt="2019-11-23T15:32:05.580" v="588" actId="478"/>
          <ac:spMkLst>
            <pc:docMk/>
            <pc:sldMk cId="3001904903" sldId="260"/>
            <ac:spMk id="14" creationId="{4D16585D-E09B-4240-A63B-432760F3E440}"/>
          </ac:spMkLst>
        </pc:spChg>
        <pc:spChg chg="add del mod">
          <ac:chgData name="Siegbert Rudolph" userId="2af4d44886c067cc" providerId="LiveId" clId="{977A23E7-179E-4217-976D-6F18B0564CB7}" dt="2019-11-23T15:32:05.580" v="588" actId="478"/>
          <ac:spMkLst>
            <pc:docMk/>
            <pc:sldMk cId="3001904903" sldId="260"/>
            <ac:spMk id="15" creationId="{1631A05A-A11A-411E-80D1-B0CAB33BBA52}"/>
          </ac:spMkLst>
        </pc:spChg>
        <pc:spChg chg="add del mod">
          <ac:chgData name="Siegbert Rudolph" userId="2af4d44886c067cc" providerId="LiveId" clId="{977A23E7-179E-4217-976D-6F18B0564CB7}" dt="2019-11-23T15:32:05.580" v="588" actId="478"/>
          <ac:spMkLst>
            <pc:docMk/>
            <pc:sldMk cId="3001904903" sldId="260"/>
            <ac:spMk id="16" creationId="{14EAB97B-DF1F-4EFA-B3C6-9D2CA79714B1}"/>
          </ac:spMkLst>
        </pc:spChg>
        <pc:spChg chg="add del mod">
          <ac:chgData name="Siegbert Rudolph" userId="2af4d44886c067cc" providerId="LiveId" clId="{977A23E7-179E-4217-976D-6F18B0564CB7}" dt="2019-11-23T15:31:49.464" v="561" actId="478"/>
          <ac:spMkLst>
            <pc:docMk/>
            <pc:sldMk cId="3001904903" sldId="260"/>
            <ac:spMk id="17" creationId="{7980D791-F2BF-43A2-912B-E677D8C79C2F}"/>
          </ac:spMkLst>
        </pc:spChg>
        <pc:spChg chg="add mod">
          <ac:chgData name="Siegbert Rudolph" userId="2af4d44886c067cc" providerId="LiveId" clId="{977A23E7-179E-4217-976D-6F18B0564CB7}" dt="2019-11-23T17:07:39.355" v="1972" actId="1036"/>
          <ac:spMkLst>
            <pc:docMk/>
            <pc:sldMk cId="3001904903" sldId="260"/>
            <ac:spMk id="18" creationId="{89BCE00D-79BA-4BD3-BB5E-BD8250E2E7E6}"/>
          </ac:spMkLst>
        </pc:spChg>
        <pc:spChg chg="add mod">
          <ac:chgData name="Siegbert Rudolph" userId="2af4d44886c067cc" providerId="LiveId" clId="{977A23E7-179E-4217-976D-6F18B0564CB7}" dt="2019-11-23T16:35:46.517" v="1657" actId="465"/>
          <ac:spMkLst>
            <pc:docMk/>
            <pc:sldMk cId="3001904903" sldId="260"/>
            <ac:spMk id="19" creationId="{34A08E1B-3580-4A95-8F25-8468E35F62E4}"/>
          </ac:spMkLst>
        </pc:spChg>
        <pc:spChg chg="add del mod">
          <ac:chgData name="Siegbert Rudolph" userId="2af4d44886c067cc" providerId="LiveId" clId="{977A23E7-179E-4217-976D-6F18B0564CB7}" dt="2019-11-23T16:35:46.517" v="1657" actId="465"/>
          <ac:spMkLst>
            <pc:docMk/>
            <pc:sldMk cId="3001904903" sldId="260"/>
            <ac:spMk id="20" creationId="{E9BC1C68-AEB2-442B-B91A-3BD16774E691}"/>
          </ac:spMkLst>
        </pc:spChg>
        <pc:spChg chg="add del mod">
          <ac:chgData name="Siegbert Rudolph" userId="2af4d44886c067cc" providerId="LiveId" clId="{977A23E7-179E-4217-976D-6F18B0564CB7}" dt="2019-11-23T16:35:00.754" v="1639" actId="478"/>
          <ac:spMkLst>
            <pc:docMk/>
            <pc:sldMk cId="3001904903" sldId="260"/>
            <ac:spMk id="21" creationId="{EDDF685E-F602-409A-9FDD-93ADB84A86C1}"/>
          </ac:spMkLst>
        </pc:spChg>
        <pc:spChg chg="add del mod">
          <ac:chgData name="Siegbert Rudolph" userId="2af4d44886c067cc" providerId="LiveId" clId="{977A23E7-179E-4217-976D-6F18B0564CB7}" dt="2019-11-23T16:35:00.754" v="1639" actId="478"/>
          <ac:spMkLst>
            <pc:docMk/>
            <pc:sldMk cId="3001904903" sldId="260"/>
            <ac:spMk id="22" creationId="{9FBBEC04-6FA5-4301-B694-6B0F6917CD71}"/>
          </ac:spMkLst>
        </pc:spChg>
        <pc:spChg chg="add mod">
          <ac:chgData name="Siegbert Rudolph" userId="2af4d44886c067cc" providerId="LiveId" clId="{977A23E7-179E-4217-976D-6F18B0564CB7}" dt="2019-11-23T16:35:46.517" v="1657" actId="465"/>
          <ac:spMkLst>
            <pc:docMk/>
            <pc:sldMk cId="3001904903" sldId="260"/>
            <ac:spMk id="23" creationId="{3B65FA4D-C81C-40FA-8212-EE27B9DB85E2}"/>
          </ac:spMkLst>
        </pc:spChg>
        <pc:spChg chg="add del mod">
          <ac:chgData name="Siegbert Rudolph" userId="2af4d44886c067cc" providerId="LiveId" clId="{977A23E7-179E-4217-976D-6F18B0564CB7}" dt="2019-11-23T16:05:49.704" v="1166" actId="478"/>
          <ac:spMkLst>
            <pc:docMk/>
            <pc:sldMk cId="3001904903" sldId="260"/>
            <ac:spMk id="24" creationId="{A4BA3E22-434F-4B43-A5AB-14561BF4FC53}"/>
          </ac:spMkLst>
        </pc:spChg>
        <pc:spChg chg="add del mod">
          <ac:chgData name="Siegbert Rudolph" userId="2af4d44886c067cc" providerId="LiveId" clId="{977A23E7-179E-4217-976D-6F18B0564CB7}" dt="2019-11-23T16:05:50.751" v="1167" actId="478"/>
          <ac:spMkLst>
            <pc:docMk/>
            <pc:sldMk cId="3001904903" sldId="260"/>
            <ac:spMk id="25" creationId="{FDC27196-4168-44A9-BB1D-B1BA131E8A3F}"/>
          </ac:spMkLst>
        </pc:spChg>
        <pc:spChg chg="add del mod">
          <ac:chgData name="Siegbert Rudolph" userId="2af4d44886c067cc" providerId="LiveId" clId="{977A23E7-179E-4217-976D-6F18B0564CB7}" dt="2019-11-23T16:05:52.110" v="1168" actId="478"/>
          <ac:spMkLst>
            <pc:docMk/>
            <pc:sldMk cId="3001904903" sldId="260"/>
            <ac:spMk id="26" creationId="{1D105987-E7B6-4963-AD32-9537947C380F}"/>
          </ac:spMkLst>
        </pc:spChg>
        <pc:spChg chg="add del mod">
          <ac:chgData name="Siegbert Rudolph" userId="2af4d44886c067cc" providerId="LiveId" clId="{977A23E7-179E-4217-976D-6F18B0564CB7}" dt="2019-11-23T16:05:53.032" v="1169" actId="478"/>
          <ac:spMkLst>
            <pc:docMk/>
            <pc:sldMk cId="3001904903" sldId="260"/>
            <ac:spMk id="27" creationId="{C4350FC9-23C8-4BE5-B0E9-E55892914A1B}"/>
          </ac:spMkLst>
        </pc:spChg>
        <pc:spChg chg="add del mod">
          <ac:chgData name="Siegbert Rudolph" userId="2af4d44886c067cc" providerId="LiveId" clId="{977A23E7-179E-4217-976D-6F18B0564CB7}" dt="2019-11-23T16:05:53.953" v="1170" actId="478"/>
          <ac:spMkLst>
            <pc:docMk/>
            <pc:sldMk cId="3001904903" sldId="260"/>
            <ac:spMk id="28" creationId="{7BCA51D3-8529-4512-8A36-F8C43551EC77}"/>
          </ac:spMkLst>
        </pc:spChg>
        <pc:spChg chg="add del mod">
          <ac:chgData name="Siegbert Rudolph" userId="2af4d44886c067cc" providerId="LiveId" clId="{977A23E7-179E-4217-976D-6F18B0564CB7}" dt="2019-11-23T16:05:55.531" v="1171" actId="478"/>
          <ac:spMkLst>
            <pc:docMk/>
            <pc:sldMk cId="3001904903" sldId="260"/>
            <ac:spMk id="29" creationId="{F3A087F4-5A2F-44E4-ACDF-7CBF2BA92CD2}"/>
          </ac:spMkLst>
        </pc:spChg>
        <pc:spChg chg="add del mod">
          <ac:chgData name="Siegbert Rudolph" userId="2af4d44886c067cc" providerId="LiveId" clId="{977A23E7-179E-4217-976D-6F18B0564CB7}" dt="2019-11-23T16:38:21.057" v="1686" actId="478"/>
          <ac:spMkLst>
            <pc:docMk/>
            <pc:sldMk cId="3001904903" sldId="260"/>
            <ac:spMk id="30" creationId="{962FDECB-A322-4165-A5D7-23F9FD872E0A}"/>
          </ac:spMkLst>
        </pc:spChg>
        <pc:spChg chg="add mod">
          <ac:chgData name="Siegbert Rudolph" userId="2af4d44886c067cc" providerId="LiveId" clId="{977A23E7-179E-4217-976D-6F18B0564CB7}" dt="2019-11-23T17:49:21.138" v="2215" actId="554"/>
          <ac:spMkLst>
            <pc:docMk/>
            <pc:sldMk cId="3001904903" sldId="260"/>
            <ac:spMk id="31" creationId="{FDE9CB8D-1E49-4303-B886-FB3A4E88C4B5}"/>
          </ac:spMkLst>
        </pc:spChg>
        <pc:spChg chg="add del mod">
          <ac:chgData name="Siegbert Rudolph" userId="2af4d44886c067cc" providerId="LiveId" clId="{977A23E7-179E-4217-976D-6F18B0564CB7}" dt="2019-11-23T16:38:24.353" v="1688" actId="478"/>
          <ac:spMkLst>
            <pc:docMk/>
            <pc:sldMk cId="3001904903" sldId="260"/>
            <ac:spMk id="32" creationId="{83D3FB24-98BB-48A5-A25D-18C687BD9517}"/>
          </ac:spMkLst>
        </pc:spChg>
        <pc:spChg chg="add mod">
          <ac:chgData name="Siegbert Rudolph" userId="2af4d44886c067cc" providerId="LiveId" clId="{977A23E7-179E-4217-976D-6F18B0564CB7}" dt="2019-11-23T17:49:21.138" v="2215" actId="554"/>
          <ac:spMkLst>
            <pc:docMk/>
            <pc:sldMk cId="3001904903" sldId="260"/>
            <ac:spMk id="33" creationId="{FE480A8C-9B36-495B-B919-3E8289B7ED71}"/>
          </ac:spMkLst>
        </pc:spChg>
        <pc:spChg chg="add mod">
          <ac:chgData name="Siegbert Rudolph" userId="2af4d44886c067cc" providerId="LiveId" clId="{977A23E7-179E-4217-976D-6F18B0564CB7}" dt="2019-12-03T15:45:36.295" v="4064" actId="20577"/>
          <ac:spMkLst>
            <pc:docMk/>
            <pc:sldMk cId="3001904903" sldId="260"/>
            <ac:spMk id="34" creationId="{C30D4BBC-8148-4405-9822-F3920B673C85}"/>
          </ac:spMkLst>
        </pc:spChg>
        <pc:spChg chg="add mod">
          <ac:chgData name="Siegbert Rudolph" userId="2af4d44886c067cc" providerId="LiveId" clId="{977A23E7-179E-4217-976D-6F18B0564CB7}" dt="2019-11-23T17:49:21.138" v="2215" actId="554"/>
          <ac:spMkLst>
            <pc:docMk/>
            <pc:sldMk cId="3001904903" sldId="260"/>
            <ac:spMk id="35" creationId="{DB978E04-A18D-4B33-94D6-82EFAB0067AE}"/>
          </ac:spMkLst>
        </pc:spChg>
        <pc:spChg chg="add mod">
          <ac:chgData name="Siegbert Rudolph" userId="2af4d44886c067cc" providerId="LiveId" clId="{977A23E7-179E-4217-976D-6F18B0564CB7}" dt="2019-12-03T15:48:31.136" v="4113" actId="1038"/>
          <ac:spMkLst>
            <pc:docMk/>
            <pc:sldMk cId="3001904903" sldId="260"/>
            <ac:spMk id="36" creationId="{F09129CB-9310-49A1-83A3-D15F53EDB958}"/>
          </ac:spMkLst>
        </pc:spChg>
        <pc:spChg chg="add mod">
          <ac:chgData name="Siegbert Rudolph" userId="2af4d44886c067cc" providerId="LiveId" clId="{977A23E7-179E-4217-976D-6F18B0564CB7}" dt="2019-12-03T15:48:37.652" v="4123" actId="1038"/>
          <ac:spMkLst>
            <pc:docMk/>
            <pc:sldMk cId="3001904903" sldId="260"/>
            <ac:spMk id="37" creationId="{C6234B20-4ED0-477E-9290-DEF4B6C5E71F}"/>
          </ac:spMkLst>
        </pc:spChg>
        <pc:spChg chg="add mod ord">
          <ac:chgData name="Siegbert Rudolph" userId="2af4d44886c067cc" providerId="LiveId" clId="{977A23E7-179E-4217-976D-6F18B0564CB7}" dt="2019-12-03T15:51:59.970" v="4329" actId="166"/>
          <ac:spMkLst>
            <pc:docMk/>
            <pc:sldMk cId="3001904903" sldId="260"/>
            <ac:spMk id="38" creationId="{69EACF63-4E0A-4842-BFDA-860E3765355D}"/>
          </ac:spMkLst>
        </pc:spChg>
        <pc:spChg chg="add mod">
          <ac:chgData name="Siegbert Rudolph" userId="2af4d44886c067cc" providerId="LiveId" clId="{977A23E7-179E-4217-976D-6F18B0564CB7}" dt="2019-11-23T17:49:21.138" v="2215" actId="554"/>
          <ac:spMkLst>
            <pc:docMk/>
            <pc:sldMk cId="3001904903" sldId="260"/>
            <ac:spMk id="39" creationId="{228A3AEA-0C43-452B-8520-2337DCD9DECE}"/>
          </ac:spMkLst>
        </pc:spChg>
        <pc:spChg chg="add mod">
          <ac:chgData name="Siegbert Rudolph" userId="2af4d44886c067cc" providerId="LiveId" clId="{977A23E7-179E-4217-976D-6F18B0564CB7}" dt="2019-12-03T15:48:11.062" v="4097" actId="14100"/>
          <ac:spMkLst>
            <pc:docMk/>
            <pc:sldMk cId="3001904903" sldId="260"/>
            <ac:spMk id="40" creationId="{8010C18F-21AB-4FC9-BDE1-1DF968D10151}"/>
          </ac:spMkLst>
        </pc:spChg>
        <pc:spChg chg="add del mod">
          <ac:chgData name="Siegbert Rudolph" userId="2af4d44886c067cc" providerId="LiveId" clId="{977A23E7-179E-4217-976D-6F18B0564CB7}" dt="2019-11-23T16:46:24.793" v="1745" actId="478"/>
          <ac:spMkLst>
            <pc:docMk/>
            <pc:sldMk cId="3001904903" sldId="260"/>
            <ac:spMk id="41" creationId="{A5EFC789-A299-481B-93AD-453F57852331}"/>
          </ac:spMkLst>
        </pc:spChg>
        <pc:spChg chg="add mod">
          <ac:chgData name="Siegbert Rudolph" userId="2af4d44886c067cc" providerId="LiveId" clId="{977A23E7-179E-4217-976D-6F18B0564CB7}" dt="2019-11-26T16:11:26.754" v="3805" actId="1038"/>
          <ac:spMkLst>
            <pc:docMk/>
            <pc:sldMk cId="3001904903" sldId="260"/>
            <ac:spMk id="41" creationId="{DD52E244-1BC0-4521-A0DA-C22BB9DBAD9B}"/>
          </ac:spMkLst>
        </pc:spChg>
        <pc:spChg chg="add mod ord">
          <ac:chgData name="Siegbert Rudolph" userId="2af4d44886c067cc" providerId="LiveId" clId="{977A23E7-179E-4217-976D-6F18B0564CB7}" dt="2019-12-03T15:52:39.078" v="4337" actId="1035"/>
          <ac:spMkLst>
            <pc:docMk/>
            <pc:sldMk cId="3001904903" sldId="260"/>
            <ac:spMk id="42" creationId="{446E30B3-E9B5-4BA9-97F8-BB02742FFF5F}"/>
          </ac:spMkLst>
        </pc:spChg>
        <pc:spChg chg="add mod ord">
          <ac:chgData name="Siegbert Rudolph" userId="2af4d44886c067cc" providerId="LiveId" clId="{977A23E7-179E-4217-976D-6F18B0564CB7}" dt="2019-12-03T15:50:41.232" v="4222" actId="1038"/>
          <ac:spMkLst>
            <pc:docMk/>
            <pc:sldMk cId="3001904903" sldId="260"/>
            <ac:spMk id="43" creationId="{1B88EE95-D61F-472E-B2E1-D3D7C1DD17C3}"/>
          </ac:spMkLst>
        </pc:spChg>
        <pc:spChg chg="add mod ord">
          <ac:chgData name="Siegbert Rudolph" userId="2af4d44886c067cc" providerId="LiveId" clId="{977A23E7-179E-4217-976D-6F18B0564CB7}" dt="2019-12-03T15:50:41.232" v="4222" actId="1038"/>
          <ac:spMkLst>
            <pc:docMk/>
            <pc:sldMk cId="3001904903" sldId="260"/>
            <ac:spMk id="44" creationId="{49056DB4-43DC-4F16-BA43-70AFC6D6315D}"/>
          </ac:spMkLst>
        </pc:spChg>
        <pc:spChg chg="add mod ord">
          <ac:chgData name="Siegbert Rudolph" userId="2af4d44886c067cc" providerId="LiveId" clId="{977A23E7-179E-4217-976D-6F18B0564CB7}" dt="2019-12-03T15:50:59.766" v="4285" actId="1038"/>
          <ac:spMkLst>
            <pc:docMk/>
            <pc:sldMk cId="3001904903" sldId="260"/>
            <ac:spMk id="45" creationId="{6DC9D555-ECE3-48CC-BCA8-2FFD80EE2E9F}"/>
          </ac:spMkLst>
        </pc:spChg>
        <pc:spChg chg="add mod ord">
          <ac:chgData name="Siegbert Rudolph" userId="2af4d44886c067cc" providerId="LiveId" clId="{977A23E7-179E-4217-976D-6F18B0564CB7}" dt="2019-12-03T15:50:41.232" v="4222" actId="1038"/>
          <ac:spMkLst>
            <pc:docMk/>
            <pc:sldMk cId="3001904903" sldId="260"/>
            <ac:spMk id="46" creationId="{F77349B5-6B3F-4289-82FA-09FC000C2A86}"/>
          </ac:spMkLst>
        </pc:spChg>
        <pc:spChg chg="add del mod">
          <ac:chgData name="Siegbert Rudolph" userId="2af4d44886c067cc" providerId="LiveId" clId="{977A23E7-179E-4217-976D-6F18B0564CB7}" dt="2019-12-03T15:47:21.656" v="4092" actId="478"/>
          <ac:spMkLst>
            <pc:docMk/>
            <pc:sldMk cId="3001904903" sldId="260"/>
            <ac:spMk id="47" creationId="{75F5EA63-069A-412C-BE45-A5343FDC9E2D}"/>
          </ac:spMkLst>
        </pc:spChg>
        <pc:spChg chg="add del mod">
          <ac:chgData name="Siegbert Rudolph" userId="2af4d44886c067cc" providerId="LiveId" clId="{977A23E7-179E-4217-976D-6F18B0564CB7}" dt="2019-12-03T15:47:18.536" v="4091" actId="478"/>
          <ac:spMkLst>
            <pc:docMk/>
            <pc:sldMk cId="3001904903" sldId="260"/>
            <ac:spMk id="48" creationId="{12038A18-8B88-4AA9-B4FE-11AA05365EF5}"/>
          </ac:spMkLst>
        </pc:spChg>
        <pc:spChg chg="add del mod">
          <ac:chgData name="Siegbert Rudolph" userId="2af4d44886c067cc" providerId="LiveId" clId="{977A23E7-179E-4217-976D-6F18B0564CB7}" dt="2019-12-03T15:47:07.694" v="4089" actId="478"/>
          <ac:spMkLst>
            <pc:docMk/>
            <pc:sldMk cId="3001904903" sldId="260"/>
            <ac:spMk id="49" creationId="{0280F936-A7A2-41DD-AC8F-15D981E303C9}"/>
          </ac:spMkLst>
        </pc:spChg>
        <pc:spChg chg="add del mod">
          <ac:chgData name="Siegbert Rudolph" userId="2af4d44886c067cc" providerId="LiveId" clId="{977A23E7-179E-4217-976D-6F18B0564CB7}" dt="2019-12-03T15:47:12.357" v="4090" actId="478"/>
          <ac:spMkLst>
            <pc:docMk/>
            <pc:sldMk cId="3001904903" sldId="260"/>
            <ac:spMk id="50" creationId="{24B0DC32-9D8B-44FA-8DF9-BC02DF0C1A22}"/>
          </ac:spMkLst>
        </pc:spChg>
        <pc:spChg chg="add mod">
          <ac:chgData name="Siegbert Rudolph" userId="2af4d44886c067cc" providerId="LiveId" clId="{977A23E7-179E-4217-976D-6F18B0564CB7}" dt="2019-12-03T15:54:31.685" v="4441" actId="1076"/>
          <ac:spMkLst>
            <pc:docMk/>
            <pc:sldMk cId="3001904903" sldId="260"/>
            <ac:spMk id="51" creationId="{840C86A7-E1AD-490D-ADF7-AACB09049551}"/>
          </ac:spMkLst>
        </pc:spChg>
        <pc:spChg chg="add del mod">
          <ac:chgData name="Siegbert Rudolph" userId="2af4d44886c067cc" providerId="LiveId" clId="{977A23E7-179E-4217-976D-6F18B0564CB7}" dt="2019-12-03T15:48:46.625" v="4124" actId="478"/>
          <ac:spMkLst>
            <pc:docMk/>
            <pc:sldMk cId="3001904903" sldId="260"/>
            <ac:spMk id="52" creationId="{6E629E77-81F4-4CA6-9D8F-8F1CFBDCBAE7}"/>
          </ac:spMkLst>
        </pc:spChg>
        <pc:spChg chg="add mod">
          <ac:chgData name="Siegbert Rudolph" userId="2af4d44886c067cc" providerId="LiveId" clId="{977A23E7-179E-4217-976D-6F18B0564CB7}" dt="2019-11-23T17:48:47.513" v="2206" actId="554"/>
          <ac:spMkLst>
            <pc:docMk/>
            <pc:sldMk cId="3001904903" sldId="260"/>
            <ac:spMk id="53" creationId="{235B3DA0-CDED-474D-84A8-A25142DAFD67}"/>
          </ac:spMkLst>
        </pc:spChg>
        <pc:spChg chg="add mod">
          <ac:chgData name="Siegbert Rudolph" userId="2af4d44886c067cc" providerId="LiveId" clId="{977A23E7-179E-4217-976D-6F18B0564CB7}" dt="2019-11-23T17:48:47.513" v="2206" actId="554"/>
          <ac:spMkLst>
            <pc:docMk/>
            <pc:sldMk cId="3001904903" sldId="260"/>
            <ac:spMk id="54" creationId="{56D32E04-DE56-432C-A73A-775A30BDBEBA}"/>
          </ac:spMkLst>
        </pc:spChg>
        <pc:spChg chg="add mod">
          <ac:chgData name="Siegbert Rudolph" userId="2af4d44886c067cc" providerId="LiveId" clId="{977A23E7-179E-4217-976D-6F18B0564CB7}" dt="2019-12-03T15:53:07.564" v="4389" actId="20577"/>
          <ac:spMkLst>
            <pc:docMk/>
            <pc:sldMk cId="3001904903" sldId="260"/>
            <ac:spMk id="55" creationId="{4F6BE77C-45E6-4387-AFBC-B7BDC37C31D9}"/>
          </ac:spMkLst>
        </pc:spChg>
        <pc:spChg chg="add mod">
          <ac:chgData name="Siegbert Rudolph" userId="2af4d44886c067cc" providerId="LiveId" clId="{977A23E7-179E-4217-976D-6F18B0564CB7}" dt="2019-11-23T17:48:47.513" v="2206" actId="554"/>
          <ac:spMkLst>
            <pc:docMk/>
            <pc:sldMk cId="3001904903" sldId="260"/>
            <ac:spMk id="56" creationId="{7BEB84EC-64E2-43BD-8287-717D41C384CA}"/>
          </ac:spMkLst>
        </pc:spChg>
        <pc:spChg chg="add mod">
          <ac:chgData name="Siegbert Rudolph" userId="2af4d44886c067cc" providerId="LiveId" clId="{977A23E7-179E-4217-976D-6F18B0564CB7}" dt="2019-12-03T15:53:36.894" v="4392" actId="14100"/>
          <ac:spMkLst>
            <pc:docMk/>
            <pc:sldMk cId="3001904903" sldId="260"/>
            <ac:spMk id="57" creationId="{CD49478F-B8CD-49E7-8D32-A43F63B94F38}"/>
          </ac:spMkLst>
        </pc:spChg>
        <pc:spChg chg="add mod">
          <ac:chgData name="Siegbert Rudolph" userId="2af4d44886c067cc" providerId="LiveId" clId="{977A23E7-179E-4217-976D-6F18B0564CB7}" dt="2019-11-26T16:11:26.754" v="3805" actId="1038"/>
          <ac:spMkLst>
            <pc:docMk/>
            <pc:sldMk cId="3001904903" sldId="260"/>
            <ac:spMk id="58" creationId="{88C9A28C-35F4-4578-9984-F62C67D044B2}"/>
          </ac:spMkLst>
        </pc:spChg>
        <pc:spChg chg="add mod">
          <ac:chgData name="Siegbert Rudolph" userId="2af4d44886c067cc" providerId="LiveId" clId="{977A23E7-179E-4217-976D-6F18B0564CB7}" dt="2019-12-03T15:54:01.526" v="4423" actId="1038"/>
          <ac:spMkLst>
            <pc:docMk/>
            <pc:sldMk cId="3001904903" sldId="260"/>
            <ac:spMk id="59" creationId="{6CD98001-644B-4715-9CDC-B50BB0811947}"/>
          </ac:spMkLst>
        </pc:spChg>
        <pc:spChg chg="add mod">
          <ac:chgData name="Siegbert Rudolph" userId="2af4d44886c067cc" providerId="LiveId" clId="{977A23E7-179E-4217-976D-6F18B0564CB7}" dt="2019-11-26T16:11:26.754" v="3805" actId="1038"/>
          <ac:spMkLst>
            <pc:docMk/>
            <pc:sldMk cId="3001904903" sldId="260"/>
            <ac:spMk id="60" creationId="{F2AFE5BE-7CD1-4F22-A490-6843600BDDE5}"/>
          </ac:spMkLst>
        </pc:spChg>
        <pc:spChg chg="add mod">
          <ac:chgData name="Siegbert Rudolph" userId="2af4d44886c067cc" providerId="LiveId" clId="{977A23E7-179E-4217-976D-6F18B0564CB7}" dt="2019-12-03T15:54:13.896" v="4426" actId="14100"/>
          <ac:spMkLst>
            <pc:docMk/>
            <pc:sldMk cId="3001904903" sldId="260"/>
            <ac:spMk id="61" creationId="{1B7E4FC2-F4DB-4C05-8DC0-EBDE837CF26A}"/>
          </ac:spMkLst>
        </pc:spChg>
        <pc:spChg chg="add mod">
          <ac:chgData name="Siegbert Rudolph" userId="2af4d44886c067cc" providerId="LiveId" clId="{977A23E7-179E-4217-976D-6F18B0564CB7}" dt="2019-11-26T16:11:57.273" v="3823" actId="1038"/>
          <ac:spMkLst>
            <pc:docMk/>
            <pc:sldMk cId="3001904903" sldId="260"/>
            <ac:spMk id="62" creationId="{6D30DCEA-23D7-441E-8FAB-72BB73420AB7}"/>
          </ac:spMkLst>
        </pc:spChg>
        <pc:spChg chg="add mod">
          <ac:chgData name="Siegbert Rudolph" userId="2af4d44886c067cc" providerId="LiveId" clId="{977A23E7-179E-4217-976D-6F18B0564CB7}" dt="2019-11-26T16:11:57.273" v="3823" actId="1038"/>
          <ac:spMkLst>
            <pc:docMk/>
            <pc:sldMk cId="3001904903" sldId="260"/>
            <ac:spMk id="63" creationId="{B1B6660F-C76E-40E4-A366-33393A8700B2}"/>
          </ac:spMkLst>
        </pc:spChg>
        <pc:spChg chg="add mod">
          <ac:chgData name="Siegbert Rudolph" userId="2af4d44886c067cc" providerId="LiveId" clId="{977A23E7-179E-4217-976D-6F18B0564CB7}" dt="2019-12-03T15:54:26.894" v="4439" actId="14100"/>
          <ac:spMkLst>
            <pc:docMk/>
            <pc:sldMk cId="3001904903" sldId="260"/>
            <ac:spMk id="64" creationId="{EDD68701-AFB1-4050-AE4A-18378E44F3EA}"/>
          </ac:spMkLst>
        </pc:spChg>
        <pc:spChg chg="add mod">
          <ac:chgData name="Siegbert Rudolph" userId="2af4d44886c067cc" providerId="LiveId" clId="{977A23E7-179E-4217-976D-6F18B0564CB7}" dt="2019-11-26T16:11:57.273" v="3823" actId="1038"/>
          <ac:spMkLst>
            <pc:docMk/>
            <pc:sldMk cId="3001904903" sldId="260"/>
            <ac:spMk id="65" creationId="{8BDC9BC7-3A4D-433B-8AD2-10B8D211755A}"/>
          </ac:spMkLst>
        </pc:spChg>
        <pc:spChg chg="add mod">
          <ac:chgData name="Siegbert Rudolph" userId="2af4d44886c067cc" providerId="LiveId" clId="{977A23E7-179E-4217-976D-6F18B0564CB7}" dt="2019-12-03T15:54:40.172" v="4443" actId="14100"/>
          <ac:spMkLst>
            <pc:docMk/>
            <pc:sldMk cId="3001904903" sldId="260"/>
            <ac:spMk id="66" creationId="{1DA8B383-234B-4C4B-8031-0FD2398E4981}"/>
          </ac:spMkLst>
        </pc:spChg>
        <pc:spChg chg="add mod">
          <ac:chgData name="Siegbert Rudolph" userId="2af4d44886c067cc" providerId="LiveId" clId="{977A23E7-179E-4217-976D-6F18B0564CB7}" dt="2019-11-24T07:30:33.308" v="2318" actId="1076"/>
          <ac:spMkLst>
            <pc:docMk/>
            <pc:sldMk cId="3001904903" sldId="260"/>
            <ac:spMk id="67" creationId="{717E0BE3-2E84-4850-98CF-727501EE02D2}"/>
          </ac:spMkLst>
        </pc:spChg>
        <pc:spChg chg="add mod">
          <ac:chgData name="Siegbert Rudolph" userId="2af4d44886c067cc" providerId="LiveId" clId="{977A23E7-179E-4217-976D-6F18B0564CB7}" dt="2019-11-24T07:30:33.308" v="2318" actId="1076"/>
          <ac:spMkLst>
            <pc:docMk/>
            <pc:sldMk cId="3001904903" sldId="260"/>
            <ac:spMk id="68" creationId="{E9189B23-EE76-4863-AAB7-92D7295F80E2}"/>
          </ac:spMkLst>
        </pc:spChg>
        <pc:spChg chg="add mod">
          <ac:chgData name="Siegbert Rudolph" userId="2af4d44886c067cc" providerId="LiveId" clId="{977A23E7-179E-4217-976D-6F18B0564CB7}" dt="2019-12-03T15:55:02.629" v="4478" actId="1037"/>
          <ac:spMkLst>
            <pc:docMk/>
            <pc:sldMk cId="3001904903" sldId="260"/>
            <ac:spMk id="69" creationId="{C908042C-E97F-4E74-A995-6378E5F4C738}"/>
          </ac:spMkLst>
        </pc:spChg>
        <pc:spChg chg="add mod">
          <ac:chgData name="Siegbert Rudolph" userId="2af4d44886c067cc" providerId="LiveId" clId="{977A23E7-179E-4217-976D-6F18B0564CB7}" dt="2019-11-24T07:30:33.308" v="2318" actId="1076"/>
          <ac:spMkLst>
            <pc:docMk/>
            <pc:sldMk cId="3001904903" sldId="260"/>
            <ac:spMk id="70" creationId="{49FE0A02-FA34-45C4-94E3-DD25F40DC390}"/>
          </ac:spMkLst>
        </pc:spChg>
        <pc:spChg chg="add mod">
          <ac:chgData name="Siegbert Rudolph" userId="2af4d44886c067cc" providerId="LiveId" clId="{977A23E7-179E-4217-976D-6F18B0564CB7}" dt="2019-12-03T15:55:14.840" v="4480" actId="14100"/>
          <ac:spMkLst>
            <pc:docMk/>
            <pc:sldMk cId="3001904903" sldId="260"/>
            <ac:spMk id="71" creationId="{75A25512-35B6-4016-820C-91A76A93803A}"/>
          </ac:spMkLst>
        </pc:spChg>
        <pc:spChg chg="add del mod">
          <ac:chgData name="Siegbert Rudolph" userId="2af4d44886c067cc" providerId="LiveId" clId="{977A23E7-179E-4217-976D-6F18B0564CB7}" dt="2019-11-23T17:29:32.293" v="2071" actId="478"/>
          <ac:spMkLst>
            <pc:docMk/>
            <pc:sldMk cId="3001904903" sldId="260"/>
            <ac:spMk id="72" creationId="{A763715E-4B53-44F3-B0A1-A075BC1186D8}"/>
          </ac:spMkLst>
        </pc:spChg>
        <pc:spChg chg="add del mod">
          <ac:chgData name="Siegbert Rudolph" userId="2af4d44886c067cc" providerId="LiveId" clId="{977A23E7-179E-4217-976D-6F18B0564CB7}" dt="2019-11-23T17:29:33.858" v="2072" actId="478"/>
          <ac:spMkLst>
            <pc:docMk/>
            <pc:sldMk cId="3001904903" sldId="260"/>
            <ac:spMk id="73" creationId="{5F9CF93A-4657-40E2-8490-17A1E05AC414}"/>
          </ac:spMkLst>
        </pc:spChg>
        <pc:spChg chg="add mod">
          <ac:chgData name="Siegbert Rudolph" userId="2af4d44886c067cc" providerId="LiveId" clId="{977A23E7-179E-4217-976D-6F18B0564CB7}" dt="2019-11-24T07:29:17.737" v="2291" actId="1036"/>
          <ac:spMkLst>
            <pc:docMk/>
            <pc:sldMk cId="3001904903" sldId="260"/>
            <ac:spMk id="74" creationId="{C1DBA1C7-18B1-4198-8440-1A8517F7BAA3}"/>
          </ac:spMkLst>
        </pc:spChg>
        <pc:spChg chg="add mod">
          <ac:chgData name="Siegbert Rudolph" userId="2af4d44886c067cc" providerId="LiveId" clId="{977A23E7-179E-4217-976D-6F18B0564CB7}" dt="2019-11-24T07:29:17.737" v="2291" actId="1036"/>
          <ac:spMkLst>
            <pc:docMk/>
            <pc:sldMk cId="3001904903" sldId="260"/>
            <ac:spMk id="75" creationId="{FC357391-664B-4378-94B4-E257075427DB}"/>
          </ac:spMkLst>
        </pc:spChg>
        <pc:spChg chg="add mod">
          <ac:chgData name="Siegbert Rudolph" userId="2af4d44886c067cc" providerId="LiveId" clId="{977A23E7-179E-4217-976D-6F18B0564CB7}" dt="2019-12-03T15:56:02.165" v="4500" actId="20577"/>
          <ac:spMkLst>
            <pc:docMk/>
            <pc:sldMk cId="3001904903" sldId="260"/>
            <ac:spMk id="76" creationId="{1004F574-17C1-4A18-99E4-93E5D7571AE2}"/>
          </ac:spMkLst>
        </pc:spChg>
        <pc:spChg chg="add mod ord">
          <ac:chgData name="Siegbert Rudolph" userId="2af4d44886c067cc" providerId="LiveId" clId="{977A23E7-179E-4217-976D-6F18B0564CB7}" dt="2019-12-03T15:56:08.813" v="4502" actId="14100"/>
          <ac:spMkLst>
            <pc:docMk/>
            <pc:sldMk cId="3001904903" sldId="260"/>
            <ac:spMk id="77" creationId="{A6D5C6DD-B0E5-41BA-9D39-7CAC510F2D55}"/>
          </ac:spMkLst>
        </pc:spChg>
        <pc:spChg chg="add mod">
          <ac:chgData name="Siegbert Rudolph" userId="2af4d44886c067cc" providerId="LiveId" clId="{977A23E7-179E-4217-976D-6F18B0564CB7}" dt="2019-11-23T17:48:03.347" v="2186" actId="1036"/>
          <ac:spMkLst>
            <pc:docMk/>
            <pc:sldMk cId="3001904903" sldId="260"/>
            <ac:spMk id="78" creationId="{469DCFAF-B02B-47A3-8EB3-77263B80F493}"/>
          </ac:spMkLst>
        </pc:spChg>
        <pc:spChg chg="add mod">
          <ac:chgData name="Siegbert Rudolph" userId="2af4d44886c067cc" providerId="LiveId" clId="{977A23E7-179E-4217-976D-6F18B0564CB7}" dt="2019-11-23T17:48:03.347" v="2186" actId="1036"/>
          <ac:spMkLst>
            <pc:docMk/>
            <pc:sldMk cId="3001904903" sldId="260"/>
            <ac:spMk id="79" creationId="{4C882554-C04B-4452-A049-C0B67051F79F}"/>
          </ac:spMkLst>
        </pc:spChg>
        <pc:spChg chg="add mod ord">
          <ac:chgData name="Siegbert Rudolph" userId="2af4d44886c067cc" providerId="LiveId" clId="{977A23E7-179E-4217-976D-6F18B0564CB7}" dt="2019-12-03T15:56:30.580" v="4533" actId="166"/>
          <ac:spMkLst>
            <pc:docMk/>
            <pc:sldMk cId="3001904903" sldId="260"/>
            <ac:spMk id="80" creationId="{C6089F95-8106-4E23-BB67-65B4BBC92E6B}"/>
          </ac:spMkLst>
        </pc:spChg>
        <pc:spChg chg="add mod">
          <ac:chgData name="Siegbert Rudolph" userId="2af4d44886c067cc" providerId="LiveId" clId="{977A23E7-179E-4217-976D-6F18B0564CB7}" dt="2019-11-23T17:48:03.347" v="2186" actId="1036"/>
          <ac:spMkLst>
            <pc:docMk/>
            <pc:sldMk cId="3001904903" sldId="260"/>
            <ac:spMk id="81" creationId="{211313EA-E0D2-402B-A0FC-7C7E1DE0E59C}"/>
          </ac:spMkLst>
        </pc:spChg>
        <pc:spChg chg="add mod ord">
          <ac:chgData name="Siegbert Rudolph" userId="2af4d44886c067cc" providerId="LiveId" clId="{977A23E7-179E-4217-976D-6F18B0564CB7}" dt="2019-12-03T15:57:13.235" v="4547" actId="14100"/>
          <ac:spMkLst>
            <pc:docMk/>
            <pc:sldMk cId="3001904903" sldId="260"/>
            <ac:spMk id="82" creationId="{54447223-CA1C-4792-88E3-3D05845E80CC}"/>
          </ac:spMkLst>
        </pc:spChg>
        <pc:spChg chg="add mod ord">
          <ac:chgData name="Siegbert Rudolph" userId="2af4d44886c067cc" providerId="LiveId" clId="{977A23E7-179E-4217-976D-6F18B0564CB7}" dt="2019-12-03T15:57:27.626" v="4549" actId="166"/>
          <ac:spMkLst>
            <pc:docMk/>
            <pc:sldMk cId="3001904903" sldId="260"/>
            <ac:spMk id="83" creationId="{75D85E63-B7B4-48D3-9EA7-0858906B3116}"/>
          </ac:spMkLst>
        </pc:spChg>
        <pc:spChg chg="add mod">
          <ac:chgData name="Siegbert Rudolph" userId="2af4d44886c067cc" providerId="LiveId" clId="{977A23E7-179E-4217-976D-6F18B0564CB7}" dt="2019-11-23T17:48:03.347" v="2186" actId="1036"/>
          <ac:spMkLst>
            <pc:docMk/>
            <pc:sldMk cId="3001904903" sldId="260"/>
            <ac:spMk id="84" creationId="{854E7235-FB35-4DE3-9738-972ADC545C1D}"/>
          </ac:spMkLst>
        </pc:spChg>
        <pc:spChg chg="add mod ord">
          <ac:chgData name="Siegbert Rudolph" userId="2af4d44886c067cc" providerId="LiveId" clId="{977A23E7-179E-4217-976D-6F18B0564CB7}" dt="2019-12-03T15:57:21.679" v="4548" actId="166"/>
          <ac:spMkLst>
            <pc:docMk/>
            <pc:sldMk cId="3001904903" sldId="260"/>
            <ac:spMk id="85" creationId="{50E75869-CB6D-4B8B-A4E1-23ADDE78CDAE}"/>
          </ac:spMkLst>
        </pc:spChg>
        <pc:spChg chg="add mod">
          <ac:chgData name="Siegbert Rudolph" userId="2af4d44886c067cc" providerId="LiveId" clId="{977A23E7-179E-4217-976D-6F18B0564CB7}" dt="2019-11-23T17:48:03.347" v="2186" actId="1036"/>
          <ac:spMkLst>
            <pc:docMk/>
            <pc:sldMk cId="3001904903" sldId="260"/>
            <ac:spMk id="86" creationId="{D43FC0CC-BF80-475B-8CBC-D5B53EEBB610}"/>
          </ac:spMkLst>
        </pc:spChg>
        <pc:spChg chg="add mod ord">
          <ac:chgData name="Siegbert Rudolph" userId="2af4d44886c067cc" providerId="LiveId" clId="{977A23E7-179E-4217-976D-6F18B0564CB7}" dt="2019-12-03T15:57:42.972" v="4553" actId="14100"/>
          <ac:spMkLst>
            <pc:docMk/>
            <pc:sldMk cId="3001904903" sldId="260"/>
            <ac:spMk id="87" creationId="{EB87E69F-42BC-4AA2-BDD0-D50D6EEE36EA}"/>
          </ac:spMkLst>
        </pc:spChg>
        <pc:spChg chg="add mod ord">
          <ac:chgData name="Siegbert Rudolph" userId="2af4d44886c067cc" providerId="LiveId" clId="{977A23E7-179E-4217-976D-6F18B0564CB7}" dt="2019-12-03T15:58:05.309" v="4562" actId="166"/>
          <ac:spMkLst>
            <pc:docMk/>
            <pc:sldMk cId="3001904903" sldId="260"/>
            <ac:spMk id="88" creationId="{B37285F7-85DE-4CB4-95B3-021992BA72F6}"/>
          </ac:spMkLst>
        </pc:spChg>
        <pc:spChg chg="add mod">
          <ac:chgData name="Siegbert Rudolph" userId="2af4d44886c067cc" providerId="LiveId" clId="{977A23E7-179E-4217-976D-6F18B0564CB7}" dt="2019-11-23T17:48:03.347" v="2186" actId="1036"/>
          <ac:spMkLst>
            <pc:docMk/>
            <pc:sldMk cId="3001904903" sldId="260"/>
            <ac:spMk id="89" creationId="{DC4AA470-117D-4C06-B2FF-5E2EB5E4CD29}"/>
          </ac:spMkLst>
        </pc:spChg>
        <pc:spChg chg="add mod ord">
          <ac:chgData name="Siegbert Rudolph" userId="2af4d44886c067cc" providerId="LiveId" clId="{977A23E7-179E-4217-976D-6F18B0564CB7}" dt="2019-12-03T15:57:58.044" v="4561" actId="20577"/>
          <ac:spMkLst>
            <pc:docMk/>
            <pc:sldMk cId="3001904903" sldId="260"/>
            <ac:spMk id="90" creationId="{0CD969E6-DED0-496D-A009-9578936127D4}"/>
          </ac:spMkLst>
        </pc:spChg>
        <pc:spChg chg="add mod ord">
          <ac:chgData name="Siegbert Rudolph" userId="2af4d44886c067cc" providerId="LiveId" clId="{977A23E7-179E-4217-976D-6F18B0564CB7}" dt="2019-12-03T15:59:57.865" v="4607" actId="1076"/>
          <ac:spMkLst>
            <pc:docMk/>
            <pc:sldMk cId="3001904903" sldId="260"/>
            <ac:spMk id="91" creationId="{A1F98EFA-C16F-4AA7-B98C-099633A92D92}"/>
          </ac:spMkLst>
        </pc:spChg>
        <pc:spChg chg="add mod ord">
          <ac:chgData name="Siegbert Rudolph" userId="2af4d44886c067cc" providerId="LiveId" clId="{977A23E7-179E-4217-976D-6F18B0564CB7}" dt="2019-12-03T16:00:32.235" v="4636" actId="166"/>
          <ac:spMkLst>
            <pc:docMk/>
            <pc:sldMk cId="3001904903" sldId="260"/>
            <ac:spMk id="92" creationId="{14B989E5-BEE4-474F-81FE-1A7D7DF06CCF}"/>
          </ac:spMkLst>
        </pc:spChg>
        <pc:spChg chg="add mod ord">
          <ac:chgData name="Siegbert Rudolph" userId="2af4d44886c067cc" providerId="LiveId" clId="{977A23E7-179E-4217-976D-6F18B0564CB7}" dt="2019-12-03T16:00:46.424" v="4638" actId="166"/>
          <ac:spMkLst>
            <pc:docMk/>
            <pc:sldMk cId="3001904903" sldId="260"/>
            <ac:spMk id="93" creationId="{D1B5E67C-AA03-4AC3-A02E-01D664396A2F}"/>
          </ac:spMkLst>
        </pc:spChg>
        <pc:spChg chg="add mod ord">
          <ac:chgData name="Siegbert Rudolph" userId="2af4d44886c067cc" providerId="LiveId" clId="{977A23E7-179E-4217-976D-6F18B0564CB7}" dt="2019-12-03T16:00:57.157" v="4672" actId="1038"/>
          <ac:spMkLst>
            <pc:docMk/>
            <pc:sldMk cId="3001904903" sldId="260"/>
            <ac:spMk id="94" creationId="{72369339-B366-4C36-9A48-FB557CDEE586}"/>
          </ac:spMkLst>
        </pc:spChg>
        <pc:spChg chg="add mod ord">
          <ac:chgData name="Siegbert Rudolph" userId="2af4d44886c067cc" providerId="LiveId" clId="{977A23E7-179E-4217-976D-6F18B0564CB7}" dt="2019-12-03T16:01:10.031" v="4676" actId="14100"/>
          <ac:spMkLst>
            <pc:docMk/>
            <pc:sldMk cId="3001904903" sldId="260"/>
            <ac:spMk id="95" creationId="{99C72EE7-539F-48E7-92A8-2318509F2D30}"/>
          </ac:spMkLst>
        </pc:spChg>
        <pc:spChg chg="add mod ord">
          <ac:chgData name="Siegbert Rudolph" userId="2af4d44886c067cc" providerId="LiveId" clId="{977A23E7-179E-4217-976D-6F18B0564CB7}" dt="2019-11-23T17:48:03.347" v="2186" actId="1036"/>
          <ac:spMkLst>
            <pc:docMk/>
            <pc:sldMk cId="3001904903" sldId="260"/>
            <ac:spMk id="96" creationId="{B8A3A610-BAB1-4507-9ACA-5194018616A0}"/>
          </ac:spMkLst>
        </pc:spChg>
        <pc:spChg chg="add mod ord">
          <ac:chgData name="Siegbert Rudolph" userId="2af4d44886c067cc" providerId="LiveId" clId="{977A23E7-179E-4217-976D-6F18B0564CB7}" dt="2019-11-23T17:48:03.347" v="2186" actId="1036"/>
          <ac:spMkLst>
            <pc:docMk/>
            <pc:sldMk cId="3001904903" sldId="260"/>
            <ac:spMk id="97" creationId="{E99BB187-C14B-433F-836A-BD5BAC844441}"/>
          </ac:spMkLst>
        </pc:spChg>
        <pc:spChg chg="add mod ord">
          <ac:chgData name="Siegbert Rudolph" userId="2af4d44886c067cc" providerId="LiveId" clId="{977A23E7-179E-4217-976D-6F18B0564CB7}" dt="2019-12-03T16:01:52.540" v="4679" actId="166"/>
          <ac:spMkLst>
            <pc:docMk/>
            <pc:sldMk cId="3001904903" sldId="260"/>
            <ac:spMk id="98" creationId="{965A7B36-1954-44F9-BC07-04A452C5F25F}"/>
          </ac:spMkLst>
        </pc:spChg>
        <pc:spChg chg="add mod ord">
          <ac:chgData name="Siegbert Rudolph" userId="2af4d44886c067cc" providerId="LiveId" clId="{977A23E7-179E-4217-976D-6F18B0564CB7}" dt="2019-11-23T17:48:03.347" v="2186" actId="1036"/>
          <ac:spMkLst>
            <pc:docMk/>
            <pc:sldMk cId="3001904903" sldId="260"/>
            <ac:spMk id="99" creationId="{B1C22388-56F3-4DA3-826A-94CFC19D2C69}"/>
          </ac:spMkLst>
        </pc:spChg>
        <pc:spChg chg="add mod ord">
          <ac:chgData name="Siegbert Rudolph" userId="2af4d44886c067cc" providerId="LiveId" clId="{977A23E7-179E-4217-976D-6F18B0564CB7}" dt="2019-12-03T16:01:59.796" v="4681" actId="1076"/>
          <ac:spMkLst>
            <pc:docMk/>
            <pc:sldMk cId="3001904903" sldId="260"/>
            <ac:spMk id="100" creationId="{477427D6-159B-45C5-9E96-CE0BF81E722E}"/>
          </ac:spMkLst>
        </pc:spChg>
        <pc:spChg chg="add mod">
          <ac:chgData name="Siegbert Rudolph" userId="2af4d44886c067cc" providerId="LiveId" clId="{977A23E7-179E-4217-976D-6F18B0564CB7}" dt="2019-11-24T07:31:31.348" v="2323" actId="1076"/>
          <ac:spMkLst>
            <pc:docMk/>
            <pc:sldMk cId="3001904903" sldId="260"/>
            <ac:spMk id="101" creationId="{AD84FC03-D47C-470D-9F10-6674B430898C}"/>
          </ac:spMkLst>
        </pc:spChg>
        <pc:spChg chg="add mod">
          <ac:chgData name="Siegbert Rudolph" userId="2af4d44886c067cc" providerId="LiveId" clId="{977A23E7-179E-4217-976D-6F18B0564CB7}" dt="2019-11-24T07:31:31.348" v="2323" actId="1076"/>
          <ac:spMkLst>
            <pc:docMk/>
            <pc:sldMk cId="3001904903" sldId="260"/>
            <ac:spMk id="102" creationId="{C124E9B0-9A34-4E3F-A626-FFE396EF09F7}"/>
          </ac:spMkLst>
        </pc:spChg>
        <pc:spChg chg="add mod ord">
          <ac:chgData name="Siegbert Rudolph" userId="2af4d44886c067cc" providerId="LiveId" clId="{977A23E7-179E-4217-976D-6F18B0564CB7}" dt="2019-12-03T15:55:43.840" v="4491" actId="1076"/>
          <ac:spMkLst>
            <pc:docMk/>
            <pc:sldMk cId="3001904903" sldId="260"/>
            <ac:spMk id="103" creationId="{EDEAD9E5-945D-4A5D-AD39-2D18AE8CA5DC}"/>
          </ac:spMkLst>
        </pc:spChg>
        <pc:spChg chg="add mod">
          <ac:chgData name="Siegbert Rudolph" userId="2af4d44886c067cc" providerId="LiveId" clId="{977A23E7-179E-4217-976D-6F18B0564CB7}" dt="2019-11-24T07:31:31.348" v="2323" actId="1076"/>
          <ac:spMkLst>
            <pc:docMk/>
            <pc:sldMk cId="3001904903" sldId="260"/>
            <ac:spMk id="104" creationId="{AD500E4D-F0F6-44FA-AE37-4C2460B98D8B}"/>
          </ac:spMkLst>
        </pc:spChg>
        <pc:spChg chg="add mod ord">
          <ac:chgData name="Siegbert Rudolph" userId="2af4d44886c067cc" providerId="LiveId" clId="{977A23E7-179E-4217-976D-6F18B0564CB7}" dt="2019-12-03T15:55:54.808" v="4494" actId="14100"/>
          <ac:spMkLst>
            <pc:docMk/>
            <pc:sldMk cId="3001904903" sldId="260"/>
            <ac:spMk id="105" creationId="{D1884E00-AC07-4E64-A784-EAC5023235AF}"/>
          </ac:spMkLst>
        </pc:spChg>
        <pc:spChg chg="add mod">
          <ac:chgData name="Siegbert Rudolph" userId="2af4d44886c067cc" providerId="LiveId" clId="{977A23E7-179E-4217-976D-6F18B0564CB7}" dt="2019-11-24T07:35:06.702" v="2335" actId="1076"/>
          <ac:spMkLst>
            <pc:docMk/>
            <pc:sldMk cId="3001904903" sldId="260"/>
            <ac:spMk id="106" creationId="{D5B13B70-A558-43A8-B965-6CA057F07EFE}"/>
          </ac:spMkLst>
        </pc:spChg>
        <pc:spChg chg="add mod">
          <ac:chgData name="Siegbert Rudolph" userId="2af4d44886c067cc" providerId="LiveId" clId="{977A23E7-179E-4217-976D-6F18B0564CB7}" dt="2019-11-24T07:38:32.204" v="2347" actId="1076"/>
          <ac:spMkLst>
            <pc:docMk/>
            <pc:sldMk cId="3001904903" sldId="260"/>
            <ac:spMk id="107" creationId="{7934BBBD-BF93-46F2-A903-9E63875B3C19}"/>
          </ac:spMkLst>
        </pc:spChg>
        <pc:spChg chg="add mod">
          <ac:chgData name="Siegbert Rudolph" userId="2af4d44886c067cc" providerId="LiveId" clId="{977A23E7-179E-4217-976D-6F18B0564CB7}" dt="2019-11-24T07:39:29.219" v="2354" actId="1076"/>
          <ac:spMkLst>
            <pc:docMk/>
            <pc:sldMk cId="3001904903" sldId="260"/>
            <ac:spMk id="108" creationId="{A404F011-FE6E-4856-9D71-F57B39FC28FD}"/>
          </ac:spMkLst>
        </pc:spChg>
        <pc:picChg chg="add del">
          <ac:chgData name="Siegbert Rudolph" userId="2af4d44886c067cc" providerId="LiveId" clId="{977A23E7-179E-4217-976D-6F18B0564CB7}" dt="2019-11-23T15:19:04.327" v="426" actId="478"/>
          <ac:picMkLst>
            <pc:docMk/>
            <pc:sldMk cId="3001904903" sldId="260"/>
            <ac:picMk id="2" creationId="{A4EB253E-4342-4CF5-B53E-FD2698267DCA}"/>
          </ac:picMkLst>
        </pc:picChg>
      </pc:sldChg>
      <pc:sldChg chg="addSp delSp modSp modTransition delAnim modAnim">
        <pc:chgData name="Siegbert Rudolph" userId="2af4d44886c067cc" providerId="LiveId" clId="{977A23E7-179E-4217-976D-6F18B0564CB7}" dt="2019-12-03T16:25:38.185" v="5584"/>
        <pc:sldMkLst>
          <pc:docMk/>
          <pc:sldMk cId="2842665161" sldId="261"/>
        </pc:sldMkLst>
        <pc:spChg chg="del">
          <ac:chgData name="Siegbert Rudolph" userId="2af4d44886c067cc" providerId="LiveId" clId="{977A23E7-179E-4217-976D-6F18B0564CB7}" dt="2019-11-24T08:28:29.308" v="3017" actId="478"/>
          <ac:spMkLst>
            <pc:docMk/>
            <pc:sldMk cId="2842665161" sldId="261"/>
            <ac:spMk id="2" creationId="{4FBC1864-7840-4ADE-9DB2-E8A0E1148967}"/>
          </ac:spMkLst>
        </pc:spChg>
        <pc:spChg chg="add mod">
          <ac:chgData name="Siegbert Rudolph" userId="2af4d44886c067cc" providerId="LiveId" clId="{977A23E7-179E-4217-976D-6F18B0564CB7}" dt="2019-11-24T08:29:24.640" v="3056" actId="6549"/>
          <ac:spMkLst>
            <pc:docMk/>
            <pc:sldMk cId="2842665161" sldId="261"/>
            <ac:spMk id="3" creationId="{E33C161E-FF37-4B3B-BDF2-B8DB93765529}"/>
          </ac:spMkLst>
        </pc:spChg>
        <pc:spChg chg="add mod">
          <ac:chgData name="Siegbert Rudolph" userId="2af4d44886c067cc" providerId="LiveId" clId="{977A23E7-179E-4217-976D-6F18B0564CB7}" dt="2019-11-24T09:01:35.873" v="3773" actId="113"/>
          <ac:spMkLst>
            <pc:docMk/>
            <pc:sldMk cId="2842665161" sldId="261"/>
            <ac:spMk id="4" creationId="{5A52E3AB-7A16-472C-BB41-3EA9DF63B713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5" creationId="{E12995B8-84AB-4AC7-B218-C8850270C1F7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6" creationId="{67AF8294-28FD-42F1-A75B-3F529054F036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7" creationId="{C68ADB9A-8060-4F7B-BBCA-EBDA008DCD92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8" creationId="{C4E0DB86-B208-4A85-9C42-FB54200A3541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9" creationId="{F34B22F2-41BD-4E01-B71B-00D56B7F3D2F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10" creationId="{036FC588-08FB-4E54-925A-185F39886CB0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11" creationId="{200717D4-BF43-4CE8-AA04-D96113F39B1B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12" creationId="{081E2F3F-8AD6-40E8-B4F6-5539FE599D85}"/>
          </ac:spMkLst>
        </pc:spChg>
        <pc:spChg chg="add mod">
          <ac:chgData name="Siegbert Rudolph" userId="2af4d44886c067cc" providerId="LiveId" clId="{977A23E7-179E-4217-976D-6F18B0564CB7}" dt="2019-12-03T15:28:22.953" v="3857" actId="20577"/>
          <ac:spMkLst>
            <pc:docMk/>
            <pc:sldMk cId="2842665161" sldId="261"/>
            <ac:spMk id="13" creationId="{29999DCD-9A71-4EE6-9C51-FF15CDD8BF86}"/>
          </ac:spMkLst>
        </pc:spChg>
        <pc:spChg chg="add mod">
          <ac:chgData name="Siegbert Rudolph" userId="2af4d44886c067cc" providerId="LiveId" clId="{977A23E7-179E-4217-976D-6F18B0564CB7}" dt="2019-12-03T16:20:10.904" v="5316" actId="20577"/>
          <ac:spMkLst>
            <pc:docMk/>
            <pc:sldMk cId="2842665161" sldId="261"/>
            <ac:spMk id="14" creationId="{4BEE988E-EF5C-4CC8-AB39-111497E10AF8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15" creationId="{C3F93DE1-6D3C-443B-87D2-ADB26B033C4A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16" creationId="{0AB4275E-7C9C-4D02-B0F6-F71BC357808F}"/>
          </ac:spMkLst>
        </pc:spChg>
        <pc:spChg chg="add mod">
          <ac:chgData name="Siegbert Rudolph" userId="2af4d44886c067cc" providerId="LiveId" clId="{977A23E7-179E-4217-976D-6F18B0564CB7}" dt="2019-11-24T08:47:23.548" v="3569" actId="1038"/>
          <ac:spMkLst>
            <pc:docMk/>
            <pc:sldMk cId="2842665161" sldId="261"/>
            <ac:spMk id="17" creationId="{7580AAAA-85A8-4FC4-8243-2B3104E8D034}"/>
          </ac:spMkLst>
        </pc:spChg>
        <pc:spChg chg="add del mod">
          <ac:chgData name="Siegbert Rudolph" userId="2af4d44886c067cc" providerId="LiveId" clId="{977A23E7-179E-4217-976D-6F18B0564CB7}" dt="2019-11-24T08:38:02.297" v="3293" actId="478"/>
          <ac:spMkLst>
            <pc:docMk/>
            <pc:sldMk cId="2842665161" sldId="261"/>
            <ac:spMk id="18" creationId="{3AA7342E-7187-47D4-9C87-4B6AE15930A1}"/>
          </ac:spMkLst>
        </pc:spChg>
        <pc:spChg chg="add del mod">
          <ac:chgData name="Siegbert Rudolph" userId="2af4d44886c067cc" providerId="LiveId" clId="{977A23E7-179E-4217-976D-6F18B0564CB7}" dt="2019-11-24T08:38:02.297" v="3293" actId="478"/>
          <ac:spMkLst>
            <pc:docMk/>
            <pc:sldMk cId="2842665161" sldId="261"/>
            <ac:spMk id="19" creationId="{D57068B7-9F9C-4023-ACF4-DD75CDEF6DB0}"/>
          </ac:spMkLst>
        </pc:spChg>
        <pc:spChg chg="add del mod">
          <ac:chgData name="Siegbert Rudolph" userId="2af4d44886c067cc" providerId="LiveId" clId="{977A23E7-179E-4217-976D-6F18B0564CB7}" dt="2019-11-24T08:38:02.297" v="3293" actId="478"/>
          <ac:spMkLst>
            <pc:docMk/>
            <pc:sldMk cId="2842665161" sldId="261"/>
            <ac:spMk id="20" creationId="{37A4846C-A199-443A-A88B-984BF4E719B9}"/>
          </ac:spMkLst>
        </pc:spChg>
        <pc:spChg chg="add del mod">
          <ac:chgData name="Siegbert Rudolph" userId="2af4d44886c067cc" providerId="LiveId" clId="{977A23E7-179E-4217-976D-6F18B0564CB7}" dt="2019-11-24T08:38:02.297" v="3293" actId="478"/>
          <ac:spMkLst>
            <pc:docMk/>
            <pc:sldMk cId="2842665161" sldId="261"/>
            <ac:spMk id="21" creationId="{9F6D32A4-77FB-4C60-B6BA-5D8A4B18EE49}"/>
          </ac:spMkLst>
        </pc:spChg>
        <pc:spChg chg="add del mod">
          <ac:chgData name="Siegbert Rudolph" userId="2af4d44886c067cc" providerId="LiveId" clId="{977A23E7-179E-4217-976D-6F18B0564CB7}" dt="2019-11-24T08:38:02.297" v="3293" actId="478"/>
          <ac:spMkLst>
            <pc:docMk/>
            <pc:sldMk cId="2842665161" sldId="261"/>
            <ac:spMk id="22" creationId="{81EA35A4-C174-4FCD-8836-F567E534C712}"/>
          </ac:spMkLst>
        </pc:spChg>
        <pc:spChg chg="add del mod">
          <ac:chgData name="Siegbert Rudolph" userId="2af4d44886c067cc" providerId="LiveId" clId="{977A23E7-179E-4217-976D-6F18B0564CB7}" dt="2019-11-24T08:38:02.297" v="3293" actId="478"/>
          <ac:spMkLst>
            <pc:docMk/>
            <pc:sldMk cId="2842665161" sldId="261"/>
            <ac:spMk id="23" creationId="{59B1637C-60D7-4ED4-870F-0C07273D469F}"/>
          </ac:spMkLst>
        </pc:spChg>
        <pc:spChg chg="add del mod">
          <ac:chgData name="Siegbert Rudolph" userId="2af4d44886c067cc" providerId="LiveId" clId="{977A23E7-179E-4217-976D-6F18B0564CB7}" dt="2019-11-24T08:38:02.297" v="3293" actId="478"/>
          <ac:spMkLst>
            <pc:docMk/>
            <pc:sldMk cId="2842665161" sldId="261"/>
            <ac:spMk id="24" creationId="{3E371BB2-2620-42B7-9B37-85A7BF13CC5D}"/>
          </ac:spMkLst>
        </pc:spChg>
        <pc:spChg chg="add del mod">
          <ac:chgData name="Siegbert Rudolph" userId="2af4d44886c067cc" providerId="LiveId" clId="{977A23E7-179E-4217-976D-6F18B0564CB7}" dt="2019-11-24T08:38:02.297" v="3293" actId="478"/>
          <ac:spMkLst>
            <pc:docMk/>
            <pc:sldMk cId="2842665161" sldId="261"/>
            <ac:spMk id="25" creationId="{F7639601-7B60-49B9-A6CB-CB3CDF103144}"/>
          </ac:spMkLst>
        </pc:spChg>
        <pc:spChg chg="add del mod">
          <ac:chgData name="Siegbert Rudolph" userId="2af4d44886c067cc" providerId="LiveId" clId="{977A23E7-179E-4217-976D-6F18B0564CB7}" dt="2019-11-24T08:38:02.297" v="3293" actId="478"/>
          <ac:spMkLst>
            <pc:docMk/>
            <pc:sldMk cId="2842665161" sldId="261"/>
            <ac:spMk id="26" creationId="{4557F16B-DE33-4F9D-997E-85A3C478B198}"/>
          </ac:spMkLst>
        </pc:spChg>
        <pc:spChg chg="add del mod">
          <ac:chgData name="Siegbert Rudolph" userId="2af4d44886c067cc" providerId="LiveId" clId="{977A23E7-179E-4217-976D-6F18B0564CB7}" dt="2019-11-24T08:38:02.297" v="3293" actId="478"/>
          <ac:spMkLst>
            <pc:docMk/>
            <pc:sldMk cId="2842665161" sldId="261"/>
            <ac:spMk id="27" creationId="{E99ED150-B8F5-4D20-BDB0-EBEEEDBC2C82}"/>
          </ac:spMkLst>
        </pc:spChg>
        <pc:spChg chg="add del mod">
          <ac:chgData name="Siegbert Rudolph" userId="2af4d44886c067cc" providerId="LiveId" clId="{977A23E7-179E-4217-976D-6F18B0564CB7}" dt="2019-11-24T08:38:02.297" v="3293" actId="478"/>
          <ac:spMkLst>
            <pc:docMk/>
            <pc:sldMk cId="2842665161" sldId="261"/>
            <ac:spMk id="28" creationId="{DAB8E842-771F-4C9B-A274-2471F09B5AD8}"/>
          </ac:spMkLst>
        </pc:spChg>
        <pc:spChg chg="add del mod">
          <ac:chgData name="Siegbert Rudolph" userId="2af4d44886c067cc" providerId="LiveId" clId="{977A23E7-179E-4217-976D-6F18B0564CB7}" dt="2019-11-24T08:38:02.297" v="3293" actId="478"/>
          <ac:spMkLst>
            <pc:docMk/>
            <pc:sldMk cId="2842665161" sldId="261"/>
            <ac:spMk id="29" creationId="{9A5B81AA-EC3C-4063-AA74-CEF0248A2F53}"/>
          </ac:spMkLst>
        </pc:spChg>
        <pc:spChg chg="add del mod">
          <ac:chgData name="Siegbert Rudolph" userId="2af4d44886c067cc" providerId="LiveId" clId="{977A23E7-179E-4217-976D-6F18B0564CB7}" dt="2019-11-24T08:41:41.816" v="3412" actId="478"/>
          <ac:spMkLst>
            <pc:docMk/>
            <pc:sldMk cId="2842665161" sldId="261"/>
            <ac:spMk id="30" creationId="{D57ED296-724C-4A2F-90A5-F6D04B0F8741}"/>
          </ac:spMkLst>
        </pc:spChg>
        <pc:spChg chg="add mod">
          <ac:chgData name="Siegbert Rudolph" userId="2af4d44886c067cc" providerId="LiveId" clId="{977A23E7-179E-4217-976D-6F18B0564CB7}" dt="2019-11-24T08:47:36.083" v="3583" actId="207"/>
          <ac:spMkLst>
            <pc:docMk/>
            <pc:sldMk cId="2842665161" sldId="261"/>
            <ac:spMk id="31" creationId="{5A246CED-58F2-40B1-A9E0-29C2E752A906}"/>
          </ac:spMkLst>
        </pc:spChg>
        <pc:spChg chg="add mod">
          <ac:chgData name="Siegbert Rudolph" userId="2af4d44886c067cc" providerId="LiveId" clId="{977A23E7-179E-4217-976D-6F18B0564CB7}" dt="2019-11-24T08:44:41.063" v="3497" actId="20577"/>
          <ac:spMkLst>
            <pc:docMk/>
            <pc:sldMk cId="2842665161" sldId="261"/>
            <ac:spMk id="32" creationId="{25A8060F-32ED-4EEF-9388-B7B41F4E5877}"/>
          </ac:spMkLst>
        </pc:spChg>
        <pc:spChg chg="add mod">
          <ac:chgData name="Siegbert Rudolph" userId="2af4d44886c067cc" providerId="LiveId" clId="{977A23E7-179E-4217-976D-6F18B0564CB7}" dt="2019-11-24T08:44:44.219" v="3499" actId="20577"/>
          <ac:spMkLst>
            <pc:docMk/>
            <pc:sldMk cId="2842665161" sldId="261"/>
            <ac:spMk id="33" creationId="{87EEB23E-9755-4FC8-ACF6-D4F24CF05496}"/>
          </ac:spMkLst>
        </pc:spChg>
        <pc:spChg chg="add mod">
          <ac:chgData name="Siegbert Rudolph" userId="2af4d44886c067cc" providerId="LiveId" clId="{977A23E7-179E-4217-976D-6F18B0564CB7}" dt="2019-11-24T08:44:46.953" v="3502" actId="20577"/>
          <ac:spMkLst>
            <pc:docMk/>
            <pc:sldMk cId="2842665161" sldId="261"/>
            <ac:spMk id="34" creationId="{45C6C40F-2D08-4706-BD9A-08333306E42B}"/>
          </ac:spMkLst>
        </pc:spChg>
        <pc:spChg chg="add mod">
          <ac:chgData name="Siegbert Rudolph" userId="2af4d44886c067cc" providerId="LiveId" clId="{977A23E7-179E-4217-976D-6F18B0564CB7}" dt="2019-12-03T16:20:47.909" v="5326" actId="20577"/>
          <ac:spMkLst>
            <pc:docMk/>
            <pc:sldMk cId="2842665161" sldId="261"/>
            <ac:spMk id="35" creationId="{7E5F38C6-D655-4D85-9830-53410637D31D}"/>
          </ac:spMkLst>
        </pc:spChg>
        <pc:spChg chg="add mod">
          <ac:chgData name="Siegbert Rudolph" userId="2af4d44886c067cc" providerId="LiveId" clId="{977A23E7-179E-4217-976D-6F18B0564CB7}" dt="2019-11-24T08:44:54.201" v="3508" actId="20577"/>
          <ac:spMkLst>
            <pc:docMk/>
            <pc:sldMk cId="2842665161" sldId="261"/>
            <ac:spMk id="36" creationId="{33AB6E6F-B616-47AA-A242-2E3C6EB8D4C5}"/>
          </ac:spMkLst>
        </pc:spChg>
        <pc:spChg chg="add mod">
          <ac:chgData name="Siegbert Rudolph" userId="2af4d44886c067cc" providerId="LiveId" clId="{977A23E7-179E-4217-976D-6F18B0564CB7}" dt="2019-11-24T08:44:57.185" v="3511" actId="20577"/>
          <ac:spMkLst>
            <pc:docMk/>
            <pc:sldMk cId="2842665161" sldId="261"/>
            <ac:spMk id="37" creationId="{E9733440-037B-46D9-B1AE-16D92F937C0F}"/>
          </ac:spMkLst>
        </pc:spChg>
        <pc:spChg chg="add mod">
          <ac:chgData name="Siegbert Rudolph" userId="2af4d44886c067cc" providerId="LiveId" clId="{977A23E7-179E-4217-976D-6F18B0564CB7}" dt="2019-11-24T08:45:01.199" v="3513" actId="20577"/>
          <ac:spMkLst>
            <pc:docMk/>
            <pc:sldMk cId="2842665161" sldId="261"/>
            <ac:spMk id="38" creationId="{313A9E03-2DEB-473A-9F53-53056711BD73}"/>
          </ac:spMkLst>
        </pc:spChg>
        <pc:spChg chg="add mod">
          <ac:chgData name="Siegbert Rudolph" userId="2af4d44886c067cc" providerId="LiveId" clId="{977A23E7-179E-4217-976D-6F18B0564CB7}" dt="2019-11-24T08:45:04.558" v="3515" actId="20577"/>
          <ac:spMkLst>
            <pc:docMk/>
            <pc:sldMk cId="2842665161" sldId="261"/>
            <ac:spMk id="39" creationId="{26D2F520-F6DA-496E-8428-4EC26A9DA681}"/>
          </ac:spMkLst>
        </pc:spChg>
        <pc:spChg chg="add mod">
          <ac:chgData name="Siegbert Rudolph" userId="2af4d44886c067cc" providerId="LiveId" clId="{977A23E7-179E-4217-976D-6F18B0564CB7}" dt="2019-11-24T08:45:07.932" v="3518" actId="20577"/>
          <ac:spMkLst>
            <pc:docMk/>
            <pc:sldMk cId="2842665161" sldId="261"/>
            <ac:spMk id="40" creationId="{090A45BC-1BE1-429B-958D-70C69DCEF891}"/>
          </ac:spMkLst>
        </pc:spChg>
        <pc:spChg chg="add mod">
          <ac:chgData name="Siegbert Rudolph" userId="2af4d44886c067cc" providerId="LiveId" clId="{977A23E7-179E-4217-976D-6F18B0564CB7}" dt="2019-11-24T08:45:14.574" v="3520" actId="20577"/>
          <ac:spMkLst>
            <pc:docMk/>
            <pc:sldMk cId="2842665161" sldId="261"/>
            <ac:spMk id="41" creationId="{ACED7DCB-BB48-4B8F-8D54-D20EE8EF7E0F}"/>
          </ac:spMkLst>
        </pc:spChg>
        <pc:spChg chg="add mod">
          <ac:chgData name="Siegbert Rudolph" userId="2af4d44886c067cc" providerId="LiveId" clId="{977A23E7-179E-4217-976D-6F18B0564CB7}" dt="2019-11-24T08:46:15.495" v="3539" actId="20577"/>
          <ac:spMkLst>
            <pc:docMk/>
            <pc:sldMk cId="2842665161" sldId="261"/>
            <ac:spMk id="42" creationId="{934CD17E-CBEA-4381-A41B-59530963D4CF}"/>
          </ac:spMkLst>
        </pc:spChg>
        <pc:spChg chg="add mod">
          <ac:chgData name="Siegbert Rudolph" userId="2af4d44886c067cc" providerId="LiveId" clId="{977A23E7-179E-4217-976D-6F18B0564CB7}" dt="2019-11-24T08:46:26.898" v="3544" actId="20577"/>
          <ac:spMkLst>
            <pc:docMk/>
            <pc:sldMk cId="2842665161" sldId="261"/>
            <ac:spMk id="43" creationId="{FB9F1C4E-5BD4-4B3E-B4AA-3D0FB6382C5B}"/>
          </ac:spMkLst>
        </pc:spChg>
        <pc:spChg chg="add del mod">
          <ac:chgData name="Siegbert Rudolph" userId="2af4d44886c067cc" providerId="LiveId" clId="{977A23E7-179E-4217-976D-6F18B0564CB7}" dt="2019-11-24T08:37:54.470" v="3292" actId="478"/>
          <ac:spMkLst>
            <pc:docMk/>
            <pc:sldMk cId="2842665161" sldId="261"/>
            <ac:spMk id="44" creationId="{91783723-FA77-46D6-A185-B0793335730F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45" creationId="{2C22BBE2-4534-42A3-BE22-933898569097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46" creationId="{5AC71B20-CDD5-48E4-B2EE-30FA830C6E77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47" creationId="{3CACBBE0-DC0D-48CF-B3A2-4DFAFFEB7446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48" creationId="{A522DC78-AF49-4BA5-951E-B23463BE80FE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49" creationId="{C51F89FA-48A1-4D94-8C07-A59977290AD7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50" creationId="{3325EE7D-4F01-49E5-A770-08EF12EBCCAE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51" creationId="{462D7444-D1F2-4F8E-BBC3-8F7D57C225C4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52" creationId="{5F646874-9596-4E93-96D9-5A34A18C46B6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53" creationId="{074DB883-1B99-413C-A1E6-17CC65685E01}"/>
          </ac:spMkLst>
        </pc:spChg>
        <pc:spChg chg="add mod">
          <ac:chgData name="Siegbert Rudolph" userId="2af4d44886c067cc" providerId="LiveId" clId="{977A23E7-179E-4217-976D-6F18B0564CB7}" dt="2019-11-24T08:42:13.368" v="3459" actId="1038"/>
          <ac:spMkLst>
            <pc:docMk/>
            <pc:sldMk cId="2842665161" sldId="261"/>
            <ac:spMk id="54" creationId="{60FD62A2-648E-4403-80CD-87069B4508A2}"/>
          </ac:spMkLst>
        </pc:spChg>
        <pc:spChg chg="add mod">
          <ac:chgData name="Siegbert Rudolph" userId="2af4d44886c067cc" providerId="LiveId" clId="{977A23E7-179E-4217-976D-6F18B0564CB7}" dt="2019-12-03T15:27:32.153" v="3850" actId="554"/>
          <ac:spMkLst>
            <pc:docMk/>
            <pc:sldMk cId="2842665161" sldId="261"/>
            <ac:spMk id="55" creationId="{973F614D-F292-4755-BFE9-A337BB218A27}"/>
          </ac:spMkLst>
        </pc:spChg>
        <pc:spChg chg="add mod">
          <ac:chgData name="Siegbert Rudolph" userId="2af4d44886c067cc" providerId="LiveId" clId="{977A23E7-179E-4217-976D-6F18B0564CB7}" dt="2019-12-03T15:27:36.252" v="3852" actId="1076"/>
          <ac:spMkLst>
            <pc:docMk/>
            <pc:sldMk cId="2842665161" sldId="261"/>
            <ac:spMk id="56" creationId="{44CC9F74-2BC8-4AE7-99E6-FC92FAA0A087}"/>
          </ac:spMkLst>
        </pc:spChg>
        <pc:spChg chg="add mod">
          <ac:chgData name="Siegbert Rudolph" userId="2af4d44886c067cc" providerId="LiveId" clId="{977A23E7-179E-4217-976D-6F18B0564CB7}" dt="2019-12-03T15:27:45.900" v="3853" actId="465"/>
          <ac:spMkLst>
            <pc:docMk/>
            <pc:sldMk cId="2842665161" sldId="261"/>
            <ac:spMk id="57" creationId="{C451F399-FED9-44C8-B741-D68EE8DBFE7C}"/>
          </ac:spMkLst>
        </pc:spChg>
        <pc:spChg chg="add mod">
          <ac:chgData name="Siegbert Rudolph" userId="2af4d44886c067cc" providerId="LiveId" clId="{977A23E7-179E-4217-976D-6F18B0564CB7}" dt="2019-12-03T15:27:45.900" v="3853" actId="465"/>
          <ac:spMkLst>
            <pc:docMk/>
            <pc:sldMk cId="2842665161" sldId="261"/>
            <ac:spMk id="58" creationId="{7E8EFBBB-0C40-4E36-8596-5DDDF7BEAAE8}"/>
          </ac:spMkLst>
        </pc:spChg>
        <pc:spChg chg="add del mod">
          <ac:chgData name="Siegbert Rudolph" userId="2af4d44886c067cc" providerId="LiveId" clId="{977A23E7-179E-4217-976D-6F18B0564CB7}" dt="2019-12-03T15:27:01.727" v="3824" actId="478"/>
          <ac:spMkLst>
            <pc:docMk/>
            <pc:sldMk cId="2842665161" sldId="261"/>
            <ac:spMk id="59" creationId="{2847830A-506F-425E-A923-24CD9A092EE3}"/>
          </ac:spMkLst>
        </pc:spChg>
        <pc:spChg chg="add mod">
          <ac:chgData name="Siegbert Rudolph" userId="2af4d44886c067cc" providerId="LiveId" clId="{977A23E7-179E-4217-976D-6F18B0564CB7}" dt="2019-12-03T15:27:45.900" v="3853" actId="465"/>
          <ac:spMkLst>
            <pc:docMk/>
            <pc:sldMk cId="2842665161" sldId="261"/>
            <ac:spMk id="60" creationId="{96437217-6E64-4013-AF7C-E4A00857A7E2}"/>
          </ac:spMkLst>
        </pc:spChg>
        <pc:spChg chg="add mod">
          <ac:chgData name="Siegbert Rudolph" userId="2af4d44886c067cc" providerId="LiveId" clId="{977A23E7-179E-4217-976D-6F18B0564CB7}" dt="2019-12-03T15:27:45.900" v="3853" actId="465"/>
          <ac:spMkLst>
            <pc:docMk/>
            <pc:sldMk cId="2842665161" sldId="261"/>
            <ac:spMk id="61" creationId="{C2A05A0E-E511-4CD2-99BC-F88F3B09AB10}"/>
          </ac:spMkLst>
        </pc:spChg>
        <pc:spChg chg="add mod">
          <ac:chgData name="Siegbert Rudolph" userId="2af4d44886c067cc" providerId="LiveId" clId="{977A23E7-179E-4217-976D-6F18B0564CB7}" dt="2019-12-03T15:27:45.900" v="3853" actId="465"/>
          <ac:spMkLst>
            <pc:docMk/>
            <pc:sldMk cId="2842665161" sldId="261"/>
            <ac:spMk id="62" creationId="{2DA40E46-E67F-4187-81CB-BA63D04D9DB8}"/>
          </ac:spMkLst>
        </pc:spChg>
        <pc:spChg chg="add mod">
          <ac:chgData name="Siegbert Rudolph" userId="2af4d44886c067cc" providerId="LiveId" clId="{977A23E7-179E-4217-976D-6F18B0564CB7}" dt="2019-12-03T15:27:45.900" v="3853" actId="465"/>
          <ac:spMkLst>
            <pc:docMk/>
            <pc:sldMk cId="2842665161" sldId="261"/>
            <ac:spMk id="63" creationId="{3CA4CC53-6478-4174-BD96-113B7C6C9355}"/>
          </ac:spMkLst>
        </pc:spChg>
        <pc:spChg chg="add mod">
          <ac:chgData name="Siegbert Rudolph" userId="2af4d44886c067cc" providerId="LiveId" clId="{977A23E7-179E-4217-976D-6F18B0564CB7}" dt="2019-12-03T15:27:45.900" v="3853" actId="465"/>
          <ac:spMkLst>
            <pc:docMk/>
            <pc:sldMk cId="2842665161" sldId="261"/>
            <ac:spMk id="64" creationId="{DB7343E7-BC01-4D5B-B3D3-BAC7B9B43EDC}"/>
          </ac:spMkLst>
        </pc:spChg>
        <pc:spChg chg="add mod">
          <ac:chgData name="Siegbert Rudolph" userId="2af4d44886c067cc" providerId="LiveId" clId="{977A23E7-179E-4217-976D-6F18B0564CB7}" dt="2019-12-03T15:27:45.900" v="3853" actId="465"/>
          <ac:spMkLst>
            <pc:docMk/>
            <pc:sldMk cId="2842665161" sldId="261"/>
            <ac:spMk id="65" creationId="{3FB875E2-B8A7-4AF8-A9BA-7F05BBA4E707}"/>
          </ac:spMkLst>
        </pc:spChg>
        <pc:spChg chg="add mod">
          <ac:chgData name="Siegbert Rudolph" userId="2af4d44886c067cc" providerId="LiveId" clId="{977A23E7-179E-4217-976D-6F18B0564CB7}" dt="2019-12-03T15:27:45.900" v="3853" actId="465"/>
          <ac:spMkLst>
            <pc:docMk/>
            <pc:sldMk cId="2842665161" sldId="261"/>
            <ac:spMk id="66" creationId="{BA1423A7-3422-4598-9B66-BE32053FCBFC}"/>
          </ac:spMkLst>
        </pc:spChg>
        <pc:spChg chg="add mod">
          <ac:chgData name="Siegbert Rudolph" userId="2af4d44886c067cc" providerId="LiveId" clId="{977A23E7-179E-4217-976D-6F18B0564CB7}" dt="2019-12-03T15:27:45.900" v="3853" actId="465"/>
          <ac:spMkLst>
            <pc:docMk/>
            <pc:sldMk cId="2842665161" sldId="261"/>
            <ac:spMk id="67" creationId="{F1CD7DD2-BBD8-42B5-A59B-AF1FA56B7966}"/>
          </ac:spMkLst>
        </pc:spChg>
        <pc:spChg chg="add mod">
          <ac:chgData name="Siegbert Rudolph" userId="2af4d44886c067cc" providerId="LiveId" clId="{977A23E7-179E-4217-976D-6F18B0564CB7}" dt="2019-12-03T15:27:45.900" v="3853" actId="465"/>
          <ac:spMkLst>
            <pc:docMk/>
            <pc:sldMk cId="2842665161" sldId="261"/>
            <ac:spMk id="68" creationId="{E63D5BEB-95DF-455C-AC81-464D6629D239}"/>
          </ac:spMkLst>
        </pc:spChg>
        <pc:spChg chg="add mod">
          <ac:chgData name="Siegbert Rudolph" userId="2af4d44886c067cc" providerId="LiveId" clId="{977A23E7-179E-4217-976D-6F18B0564CB7}" dt="2019-11-24T08:46:48.582" v="3549" actId="20577"/>
          <ac:spMkLst>
            <pc:docMk/>
            <pc:sldMk cId="2842665161" sldId="261"/>
            <ac:spMk id="69" creationId="{C6A10E27-7D0D-49CC-A4C5-F2A6138BB79C}"/>
          </ac:spMkLst>
        </pc:spChg>
        <pc:spChg chg="add mod">
          <ac:chgData name="Siegbert Rudolph" userId="2af4d44886c067cc" providerId="LiveId" clId="{977A23E7-179E-4217-976D-6F18B0564CB7}" dt="2019-11-24T08:46:52.987" v="3554" actId="20577"/>
          <ac:spMkLst>
            <pc:docMk/>
            <pc:sldMk cId="2842665161" sldId="261"/>
            <ac:spMk id="70" creationId="{FA504BF4-AD3B-4F45-9335-640A1805E7CF}"/>
          </ac:spMkLst>
        </pc:spChg>
        <pc:spChg chg="add mod">
          <ac:chgData name="Siegbert Rudolph" userId="2af4d44886c067cc" providerId="LiveId" clId="{977A23E7-179E-4217-976D-6F18B0564CB7}" dt="2019-11-24T08:46:56.674" v="3556" actId="20577"/>
          <ac:spMkLst>
            <pc:docMk/>
            <pc:sldMk cId="2842665161" sldId="261"/>
            <ac:spMk id="71" creationId="{0E5D23C6-58CE-432E-9A7E-800FF2783506}"/>
          </ac:spMkLst>
        </pc:spChg>
        <pc:spChg chg="add mod">
          <ac:chgData name="Siegbert Rudolph" userId="2af4d44886c067cc" providerId="LiveId" clId="{977A23E7-179E-4217-976D-6F18B0564CB7}" dt="2019-11-24T08:47:00.806" v="3559" actId="20577"/>
          <ac:spMkLst>
            <pc:docMk/>
            <pc:sldMk cId="2842665161" sldId="261"/>
            <ac:spMk id="72" creationId="{4DCC2DE8-245E-45CD-9276-FA750BB8E002}"/>
          </ac:spMkLst>
        </pc:spChg>
        <pc:spChg chg="add mod">
          <ac:chgData name="Siegbert Rudolph" userId="2af4d44886c067cc" providerId="LiveId" clId="{977A23E7-179E-4217-976D-6F18B0564CB7}" dt="2019-12-03T16:24:33.546" v="5575" actId="20577"/>
          <ac:spMkLst>
            <pc:docMk/>
            <pc:sldMk cId="2842665161" sldId="261"/>
            <ac:spMk id="74" creationId="{02221FE1-E225-4A6B-B5BF-47CEB3AE5E0B}"/>
          </ac:spMkLst>
        </pc:spChg>
        <pc:spChg chg="add mod">
          <ac:chgData name="Siegbert Rudolph" userId="2af4d44886c067cc" providerId="LiveId" clId="{977A23E7-179E-4217-976D-6F18B0564CB7}" dt="2019-12-03T16:25:01.758" v="5578" actId="1076"/>
          <ac:spMkLst>
            <pc:docMk/>
            <pc:sldMk cId="2842665161" sldId="261"/>
            <ac:spMk id="75" creationId="{895A2D14-541F-4206-BFD9-1FDC3996A0DE}"/>
          </ac:spMkLst>
        </pc:spChg>
        <pc:spChg chg="add mod">
          <ac:chgData name="Siegbert Rudolph" userId="2af4d44886c067cc" providerId="LiveId" clId="{977A23E7-179E-4217-976D-6F18B0564CB7}" dt="2019-12-03T16:25:21.459" v="5582" actId="1076"/>
          <ac:spMkLst>
            <pc:docMk/>
            <pc:sldMk cId="2842665161" sldId="261"/>
            <ac:spMk id="76" creationId="{8F572914-6F96-4436-8248-0F42809EF9FF}"/>
          </ac:spMkLst>
        </pc:spChg>
        <pc:picChg chg="add mod">
          <ac:chgData name="Siegbert Rudolph" userId="2af4d44886c067cc" providerId="LiveId" clId="{977A23E7-179E-4217-976D-6F18B0564CB7}" dt="2019-12-03T16:13:17.273" v="5036" actId="1076"/>
          <ac:picMkLst>
            <pc:docMk/>
            <pc:sldMk cId="2842665161" sldId="261"/>
            <ac:picMk id="18" creationId="{5B8E53EB-9170-4D62-918A-56E368E488EC}"/>
          </ac:picMkLst>
        </pc:picChg>
        <pc:picChg chg="add mod modCrop">
          <ac:chgData name="Siegbert Rudolph" userId="2af4d44886c067cc" providerId="LiveId" clId="{977A23E7-179E-4217-976D-6F18B0564CB7}" dt="2019-12-03T16:14:43.117" v="5042" actId="1076"/>
          <ac:picMkLst>
            <pc:docMk/>
            <pc:sldMk cId="2842665161" sldId="261"/>
            <ac:picMk id="19" creationId="{8BCB0E11-8510-4238-A1C7-343005600D68}"/>
          </ac:picMkLst>
        </pc:picChg>
      </pc:sldChg>
      <pc:sldChg chg="modSp modTransition modAnim">
        <pc:chgData name="Siegbert Rudolph" userId="2af4d44886c067cc" providerId="LiveId" clId="{977A23E7-179E-4217-976D-6F18B0564CB7}" dt="2019-11-24T08:52:03.523" v="3588"/>
        <pc:sldMkLst>
          <pc:docMk/>
          <pc:sldMk cId="1742412639" sldId="262"/>
        </pc:sldMkLst>
        <pc:spChg chg="mod">
          <ac:chgData name="Siegbert Rudolph" userId="2af4d44886c067cc" providerId="LiveId" clId="{977A23E7-179E-4217-976D-6F18B0564CB7}" dt="2019-11-23T14:22:12.246" v="36" actId="207"/>
          <ac:spMkLst>
            <pc:docMk/>
            <pc:sldMk cId="1742412639" sldId="262"/>
            <ac:spMk id="4" creationId="{A30FF91B-00EE-4FD7-B3ED-90B0937234EA}"/>
          </ac:spMkLst>
        </pc:spChg>
        <pc:spChg chg="mod">
          <ac:chgData name="Siegbert Rudolph" userId="2af4d44886c067cc" providerId="LiveId" clId="{977A23E7-179E-4217-976D-6F18B0564CB7}" dt="2019-11-23T15:07:13.448" v="253" actId="108"/>
          <ac:spMkLst>
            <pc:docMk/>
            <pc:sldMk cId="1742412639" sldId="262"/>
            <ac:spMk id="6" creationId="{31FD4335-E51C-485C-9AD7-5591DC2DFECC}"/>
          </ac:spMkLst>
        </pc:spChg>
        <pc:spChg chg="mod">
          <ac:chgData name="Siegbert Rudolph" userId="2af4d44886c067cc" providerId="LiveId" clId="{977A23E7-179E-4217-976D-6F18B0564CB7}" dt="2019-11-23T15:07:14.885" v="254" actId="108"/>
          <ac:spMkLst>
            <pc:docMk/>
            <pc:sldMk cId="1742412639" sldId="262"/>
            <ac:spMk id="7" creationId="{E93B20B2-73C2-4144-BE5B-748916C668BA}"/>
          </ac:spMkLst>
        </pc:spChg>
        <pc:spChg chg="mod">
          <ac:chgData name="Siegbert Rudolph" userId="2af4d44886c067cc" providerId="LiveId" clId="{977A23E7-179E-4217-976D-6F18B0564CB7}" dt="2019-11-23T15:07:16.854" v="255" actId="108"/>
          <ac:spMkLst>
            <pc:docMk/>
            <pc:sldMk cId="1742412639" sldId="262"/>
            <ac:spMk id="8" creationId="{633423D8-B8F5-438E-AFDC-F29E050DF589}"/>
          </ac:spMkLst>
        </pc:spChg>
        <pc:spChg chg="mod">
          <ac:chgData name="Siegbert Rudolph" userId="2af4d44886c067cc" providerId="LiveId" clId="{977A23E7-179E-4217-976D-6F18B0564CB7}" dt="2019-11-23T15:07:19.119" v="256" actId="108"/>
          <ac:spMkLst>
            <pc:docMk/>
            <pc:sldMk cId="1742412639" sldId="262"/>
            <ac:spMk id="9" creationId="{A4625A80-271C-454A-AC1C-4A269B78882C}"/>
          </ac:spMkLst>
        </pc:spChg>
        <pc:spChg chg="mod">
          <ac:chgData name="Siegbert Rudolph" userId="2af4d44886c067cc" providerId="LiveId" clId="{977A23E7-179E-4217-976D-6F18B0564CB7}" dt="2019-11-23T15:07:21.274" v="257" actId="108"/>
          <ac:spMkLst>
            <pc:docMk/>
            <pc:sldMk cId="1742412639" sldId="262"/>
            <ac:spMk id="10" creationId="{C13043A8-51CA-40B7-8F9A-13E05C50F817}"/>
          </ac:spMkLst>
        </pc:spChg>
        <pc:spChg chg="mod">
          <ac:chgData name="Siegbert Rudolph" userId="2af4d44886c067cc" providerId="LiveId" clId="{977A23E7-179E-4217-976D-6F18B0564CB7}" dt="2019-11-23T15:07:23.211" v="258" actId="108"/>
          <ac:spMkLst>
            <pc:docMk/>
            <pc:sldMk cId="1742412639" sldId="262"/>
            <ac:spMk id="11" creationId="{AFE68A44-013B-4A89-980C-F0FFA4FCAA86}"/>
          </ac:spMkLst>
        </pc:spChg>
        <pc:spChg chg="mod">
          <ac:chgData name="Siegbert Rudolph" userId="2af4d44886c067cc" providerId="LiveId" clId="{977A23E7-179E-4217-976D-6F18B0564CB7}" dt="2019-11-23T15:07:26.961" v="259" actId="108"/>
          <ac:spMkLst>
            <pc:docMk/>
            <pc:sldMk cId="1742412639" sldId="262"/>
            <ac:spMk id="12" creationId="{AF4218BA-50CD-43FC-9213-6710E0799552}"/>
          </ac:spMkLst>
        </pc:spChg>
        <pc:spChg chg="mod">
          <ac:chgData name="Siegbert Rudolph" userId="2af4d44886c067cc" providerId="LiveId" clId="{977A23E7-179E-4217-976D-6F18B0564CB7}" dt="2019-11-23T15:07:29.319" v="260" actId="108"/>
          <ac:spMkLst>
            <pc:docMk/>
            <pc:sldMk cId="1742412639" sldId="262"/>
            <ac:spMk id="13" creationId="{22D740E0-F0EB-4187-8A69-A0F0D281F2AF}"/>
          </ac:spMkLst>
        </pc:spChg>
        <pc:spChg chg="mod">
          <ac:chgData name="Siegbert Rudolph" userId="2af4d44886c067cc" providerId="LiveId" clId="{977A23E7-179E-4217-976D-6F18B0564CB7}" dt="2019-11-23T15:07:31.444" v="261" actId="108"/>
          <ac:spMkLst>
            <pc:docMk/>
            <pc:sldMk cId="1742412639" sldId="262"/>
            <ac:spMk id="14" creationId="{CCDE0519-F100-456E-AE6D-1D502206945D}"/>
          </ac:spMkLst>
        </pc:spChg>
        <pc:spChg chg="mod">
          <ac:chgData name="Siegbert Rudolph" userId="2af4d44886c067cc" providerId="LiveId" clId="{977A23E7-179E-4217-976D-6F18B0564CB7}" dt="2019-11-23T15:07:33.787" v="262" actId="108"/>
          <ac:spMkLst>
            <pc:docMk/>
            <pc:sldMk cId="1742412639" sldId="262"/>
            <ac:spMk id="15" creationId="{3822B74D-94BB-4F1D-B1CD-F2F3EC464436}"/>
          </ac:spMkLst>
        </pc:spChg>
        <pc:spChg chg="mod">
          <ac:chgData name="Siegbert Rudolph" userId="2af4d44886c067cc" providerId="LiveId" clId="{977A23E7-179E-4217-976D-6F18B0564CB7}" dt="2019-11-23T15:07:35.992" v="263" actId="108"/>
          <ac:spMkLst>
            <pc:docMk/>
            <pc:sldMk cId="1742412639" sldId="262"/>
            <ac:spMk id="16" creationId="{2E7289D8-DDD7-4DEE-B350-73CD03A7E1C4}"/>
          </ac:spMkLst>
        </pc:spChg>
        <pc:spChg chg="mod">
          <ac:chgData name="Siegbert Rudolph" userId="2af4d44886c067cc" providerId="LiveId" clId="{977A23E7-179E-4217-976D-6F18B0564CB7}" dt="2019-11-23T15:07:39.317" v="264" actId="108"/>
          <ac:spMkLst>
            <pc:docMk/>
            <pc:sldMk cId="1742412639" sldId="262"/>
            <ac:spMk id="17" creationId="{4C89B809-45FB-481E-B023-2AF60C001121}"/>
          </ac:spMkLst>
        </pc:spChg>
        <pc:spChg chg="mod">
          <ac:chgData name="Siegbert Rudolph" userId="2af4d44886c067cc" providerId="LiveId" clId="{977A23E7-179E-4217-976D-6F18B0564CB7}" dt="2019-11-23T15:08:13.122" v="265" actId="207"/>
          <ac:spMkLst>
            <pc:docMk/>
            <pc:sldMk cId="1742412639" sldId="262"/>
            <ac:spMk id="19" creationId="{71A0F8B9-DEC6-4C8E-A290-5AAEFA255F97}"/>
          </ac:spMkLst>
        </pc:spChg>
        <pc:spChg chg="mod">
          <ac:chgData name="Siegbert Rudolph" userId="2af4d44886c067cc" providerId="LiveId" clId="{977A23E7-179E-4217-976D-6F18B0564CB7}" dt="2019-11-23T15:08:18.262" v="266" actId="108"/>
          <ac:spMkLst>
            <pc:docMk/>
            <pc:sldMk cId="1742412639" sldId="262"/>
            <ac:spMk id="20" creationId="{E8058E97-1BAA-4E1A-B064-2A767B7C4E3A}"/>
          </ac:spMkLst>
        </pc:spChg>
        <pc:spChg chg="mod">
          <ac:chgData name="Siegbert Rudolph" userId="2af4d44886c067cc" providerId="LiveId" clId="{977A23E7-179E-4217-976D-6F18B0564CB7}" dt="2019-11-23T15:09:51.479" v="278" actId="207"/>
          <ac:spMkLst>
            <pc:docMk/>
            <pc:sldMk cId="1742412639" sldId="262"/>
            <ac:spMk id="21" creationId="{5C43B5EF-2725-40F9-AAC1-4B15B3957C77}"/>
          </ac:spMkLst>
        </pc:spChg>
        <pc:spChg chg="mod">
          <ac:chgData name="Siegbert Rudolph" userId="2af4d44886c067cc" providerId="LiveId" clId="{977A23E7-179E-4217-976D-6F18B0564CB7}" dt="2019-11-23T15:08:24.610" v="268" actId="108"/>
          <ac:spMkLst>
            <pc:docMk/>
            <pc:sldMk cId="1742412639" sldId="262"/>
            <ac:spMk id="22" creationId="{F8AB9C0D-D603-4EA3-ABA3-9863D69D1983}"/>
          </ac:spMkLst>
        </pc:spChg>
        <pc:spChg chg="mod">
          <ac:chgData name="Siegbert Rudolph" userId="2af4d44886c067cc" providerId="LiveId" clId="{977A23E7-179E-4217-976D-6F18B0564CB7}" dt="2019-11-23T15:08:28.219" v="269" actId="108"/>
          <ac:spMkLst>
            <pc:docMk/>
            <pc:sldMk cId="1742412639" sldId="262"/>
            <ac:spMk id="23" creationId="{CD31184C-CE93-428F-A3FB-12BE4364ED09}"/>
          </ac:spMkLst>
        </pc:spChg>
        <pc:spChg chg="mod">
          <ac:chgData name="Siegbert Rudolph" userId="2af4d44886c067cc" providerId="LiveId" clId="{977A23E7-179E-4217-976D-6F18B0564CB7}" dt="2019-11-23T15:08:31.078" v="270" actId="108"/>
          <ac:spMkLst>
            <pc:docMk/>
            <pc:sldMk cId="1742412639" sldId="262"/>
            <ac:spMk id="24" creationId="{F46468BA-8C7A-4DAB-B42F-EA59BA0EB7D2}"/>
          </ac:spMkLst>
        </pc:spChg>
        <pc:spChg chg="mod">
          <ac:chgData name="Siegbert Rudolph" userId="2af4d44886c067cc" providerId="LiveId" clId="{977A23E7-179E-4217-976D-6F18B0564CB7}" dt="2019-11-23T15:08:36.514" v="271" actId="108"/>
          <ac:spMkLst>
            <pc:docMk/>
            <pc:sldMk cId="1742412639" sldId="262"/>
            <ac:spMk id="25" creationId="{56E9082F-0248-4224-B0B4-C75D45CA8DC4}"/>
          </ac:spMkLst>
        </pc:spChg>
        <pc:spChg chg="mod">
          <ac:chgData name="Siegbert Rudolph" userId="2af4d44886c067cc" providerId="LiveId" clId="{977A23E7-179E-4217-976D-6F18B0564CB7}" dt="2019-11-23T15:08:42.450" v="272" actId="108"/>
          <ac:spMkLst>
            <pc:docMk/>
            <pc:sldMk cId="1742412639" sldId="262"/>
            <ac:spMk id="26" creationId="{72F9E20C-E984-4506-95B6-4308C205713C}"/>
          </ac:spMkLst>
        </pc:spChg>
        <pc:spChg chg="mod">
          <ac:chgData name="Siegbert Rudolph" userId="2af4d44886c067cc" providerId="LiveId" clId="{977A23E7-179E-4217-976D-6F18B0564CB7}" dt="2019-11-23T15:08:48.402" v="273" actId="108"/>
          <ac:spMkLst>
            <pc:docMk/>
            <pc:sldMk cId="1742412639" sldId="262"/>
            <ac:spMk id="27" creationId="{23A1E4A0-9E11-4BAD-AEC3-FB9F996D3D14}"/>
          </ac:spMkLst>
        </pc:spChg>
        <pc:spChg chg="mod">
          <ac:chgData name="Siegbert Rudolph" userId="2af4d44886c067cc" providerId="LiveId" clId="{977A23E7-179E-4217-976D-6F18B0564CB7}" dt="2019-11-23T15:08:52.635" v="274" actId="108"/>
          <ac:spMkLst>
            <pc:docMk/>
            <pc:sldMk cId="1742412639" sldId="262"/>
            <ac:spMk id="28" creationId="{D7722905-1999-4850-A9BC-A1AE2A483A38}"/>
          </ac:spMkLst>
        </pc:spChg>
        <pc:spChg chg="mod">
          <ac:chgData name="Siegbert Rudolph" userId="2af4d44886c067cc" providerId="LiveId" clId="{977A23E7-179E-4217-976D-6F18B0564CB7}" dt="2019-11-23T15:08:57.462" v="275" actId="108"/>
          <ac:spMkLst>
            <pc:docMk/>
            <pc:sldMk cId="1742412639" sldId="262"/>
            <ac:spMk id="29" creationId="{2C7B54A4-2C6A-4EC4-AAE7-721D1257AEF5}"/>
          </ac:spMkLst>
        </pc:spChg>
        <pc:spChg chg="mod">
          <ac:chgData name="Siegbert Rudolph" userId="2af4d44886c067cc" providerId="LiveId" clId="{977A23E7-179E-4217-976D-6F18B0564CB7}" dt="2019-11-23T15:09:01.166" v="276" actId="108"/>
          <ac:spMkLst>
            <pc:docMk/>
            <pc:sldMk cId="1742412639" sldId="262"/>
            <ac:spMk id="30" creationId="{47A7ED7D-07B3-491B-BF40-E6CDB59058E5}"/>
          </ac:spMkLst>
        </pc:spChg>
        <pc:spChg chg="mod">
          <ac:chgData name="Siegbert Rudolph" userId="2af4d44886c067cc" providerId="LiveId" clId="{977A23E7-179E-4217-976D-6F18B0564CB7}" dt="2019-11-23T15:14:37.585" v="311" actId="108"/>
          <ac:spMkLst>
            <pc:docMk/>
            <pc:sldMk cId="1742412639" sldId="262"/>
            <ac:spMk id="33" creationId="{7DC3DF93-812F-4C00-8498-82EBAAC1BFBE}"/>
          </ac:spMkLst>
        </pc:spChg>
        <pc:spChg chg="mod">
          <ac:chgData name="Siegbert Rudolph" userId="2af4d44886c067cc" providerId="LiveId" clId="{977A23E7-179E-4217-976D-6F18B0564CB7}" dt="2019-11-23T15:14:41.768" v="313" actId="108"/>
          <ac:spMkLst>
            <pc:docMk/>
            <pc:sldMk cId="1742412639" sldId="262"/>
            <ac:spMk id="34" creationId="{9C82549D-A1D3-43EE-B373-7248ADD3EAB3}"/>
          </ac:spMkLst>
        </pc:spChg>
        <pc:spChg chg="mod">
          <ac:chgData name="Siegbert Rudolph" userId="2af4d44886c067cc" providerId="LiveId" clId="{977A23E7-179E-4217-976D-6F18B0564CB7}" dt="2019-11-23T15:14:51.863" v="317" actId="108"/>
          <ac:spMkLst>
            <pc:docMk/>
            <pc:sldMk cId="1742412639" sldId="262"/>
            <ac:spMk id="35" creationId="{B07F19F8-5180-4D27-9B7F-2193D82A7FCD}"/>
          </ac:spMkLst>
        </pc:spChg>
        <pc:spChg chg="mod">
          <ac:chgData name="Siegbert Rudolph" userId="2af4d44886c067cc" providerId="LiveId" clId="{977A23E7-179E-4217-976D-6F18B0564CB7}" dt="2019-11-23T15:14:57.565" v="319" actId="108"/>
          <ac:spMkLst>
            <pc:docMk/>
            <pc:sldMk cId="1742412639" sldId="262"/>
            <ac:spMk id="36" creationId="{8C78BFF2-FDB2-4B0C-BC41-2B5570BE3DF9}"/>
          </ac:spMkLst>
        </pc:spChg>
        <pc:spChg chg="mod">
          <ac:chgData name="Siegbert Rudolph" userId="2af4d44886c067cc" providerId="LiveId" clId="{977A23E7-179E-4217-976D-6F18B0564CB7}" dt="2019-11-23T15:15:03.319" v="321" actId="108"/>
          <ac:spMkLst>
            <pc:docMk/>
            <pc:sldMk cId="1742412639" sldId="262"/>
            <ac:spMk id="37" creationId="{76746421-AD5B-4F58-A73F-76EF78A6E816}"/>
          </ac:spMkLst>
        </pc:spChg>
        <pc:spChg chg="mod">
          <ac:chgData name="Siegbert Rudolph" userId="2af4d44886c067cc" providerId="LiveId" clId="{977A23E7-179E-4217-976D-6F18B0564CB7}" dt="2019-11-23T15:15:07.772" v="323" actId="108"/>
          <ac:spMkLst>
            <pc:docMk/>
            <pc:sldMk cId="1742412639" sldId="262"/>
            <ac:spMk id="38" creationId="{A33996A3-2760-473F-A99C-94E3C10B8176}"/>
          </ac:spMkLst>
        </pc:spChg>
        <pc:spChg chg="mod">
          <ac:chgData name="Siegbert Rudolph" userId="2af4d44886c067cc" providerId="LiveId" clId="{977A23E7-179E-4217-976D-6F18B0564CB7}" dt="2019-11-23T15:15:12.978" v="325" actId="108"/>
          <ac:spMkLst>
            <pc:docMk/>
            <pc:sldMk cId="1742412639" sldId="262"/>
            <ac:spMk id="39" creationId="{76165A47-3E80-4648-8227-07FF0A288D7C}"/>
          </ac:spMkLst>
        </pc:spChg>
        <pc:spChg chg="mod">
          <ac:chgData name="Siegbert Rudolph" userId="2af4d44886c067cc" providerId="LiveId" clId="{977A23E7-179E-4217-976D-6F18B0564CB7}" dt="2019-11-23T15:15:18.790" v="327" actId="108"/>
          <ac:spMkLst>
            <pc:docMk/>
            <pc:sldMk cId="1742412639" sldId="262"/>
            <ac:spMk id="40" creationId="{8B3DA7C7-4128-4397-97B8-E4593ED23921}"/>
          </ac:spMkLst>
        </pc:spChg>
        <pc:spChg chg="mod">
          <ac:chgData name="Siegbert Rudolph" userId="2af4d44886c067cc" providerId="LiveId" clId="{977A23E7-179E-4217-976D-6F18B0564CB7}" dt="2019-11-23T15:15:30.508" v="331" actId="108"/>
          <ac:spMkLst>
            <pc:docMk/>
            <pc:sldMk cId="1742412639" sldId="262"/>
            <ac:spMk id="41" creationId="{9A315E55-4E7F-4DF6-9D49-EF28DF7671A3}"/>
          </ac:spMkLst>
        </pc:spChg>
        <pc:spChg chg="mod">
          <ac:chgData name="Siegbert Rudolph" userId="2af4d44886c067cc" providerId="LiveId" clId="{977A23E7-179E-4217-976D-6F18B0564CB7}" dt="2019-11-23T15:15:34.179" v="333" actId="108"/>
          <ac:spMkLst>
            <pc:docMk/>
            <pc:sldMk cId="1742412639" sldId="262"/>
            <ac:spMk id="42" creationId="{699755F8-3E87-4A39-B111-343A69FB02D6}"/>
          </ac:spMkLst>
        </pc:spChg>
        <pc:spChg chg="mod">
          <ac:chgData name="Siegbert Rudolph" userId="2af4d44886c067cc" providerId="LiveId" clId="{977A23E7-179E-4217-976D-6F18B0564CB7}" dt="2019-11-23T15:15:42.426" v="335" actId="108"/>
          <ac:spMkLst>
            <pc:docMk/>
            <pc:sldMk cId="1742412639" sldId="262"/>
            <ac:spMk id="43" creationId="{C62CF854-C723-4457-95B7-C6697ECFEF2C}"/>
          </ac:spMkLst>
        </pc:spChg>
        <pc:spChg chg="mod">
          <ac:chgData name="Siegbert Rudolph" userId="2af4d44886c067cc" providerId="LiveId" clId="{977A23E7-179E-4217-976D-6F18B0564CB7}" dt="2019-11-23T15:15:47.550" v="337" actId="108"/>
          <ac:spMkLst>
            <pc:docMk/>
            <pc:sldMk cId="1742412639" sldId="262"/>
            <ac:spMk id="44" creationId="{53DE1524-CB29-4C27-B2F8-A9AE49B829AD}"/>
          </ac:spMkLst>
        </pc:spChg>
      </pc:sldChg>
      <pc:sldChg chg="addSp delSp modSp modTransition delAnim modAnim">
        <pc:chgData name="Siegbert Rudolph" userId="2af4d44886c067cc" providerId="LiveId" clId="{977A23E7-179E-4217-976D-6F18B0564CB7}" dt="2019-12-03T15:44:07.968" v="4056"/>
        <pc:sldMkLst>
          <pc:docMk/>
          <pc:sldMk cId="2677825568" sldId="263"/>
        </pc:sldMkLst>
        <pc:spChg chg="mod ord">
          <ac:chgData name="Siegbert Rudolph" userId="2af4d44886c067cc" providerId="LiveId" clId="{977A23E7-179E-4217-976D-6F18B0564CB7}" dt="2019-12-03T15:31:54.295" v="3962" actId="166"/>
          <ac:spMkLst>
            <pc:docMk/>
            <pc:sldMk cId="2677825568" sldId="263"/>
            <ac:spMk id="4" creationId="{A30FF91B-00EE-4FD7-B3ED-90B0937234EA}"/>
          </ac:spMkLst>
        </pc:spChg>
        <pc:spChg chg="mod">
          <ac:chgData name="Siegbert Rudolph" userId="2af4d44886c067cc" providerId="LiveId" clId="{977A23E7-179E-4217-976D-6F18B0564CB7}" dt="2019-12-03T15:28:46.720" v="3863" actId="20577"/>
          <ac:spMkLst>
            <pc:docMk/>
            <pc:sldMk cId="2677825568" sldId="263"/>
            <ac:spMk id="14" creationId="{CCDE0519-F100-456E-AE6D-1D502206945D}"/>
          </ac:spMkLst>
        </pc:spChg>
        <pc:spChg chg="mod">
          <ac:chgData name="Siegbert Rudolph" userId="2af4d44886c067cc" providerId="LiveId" clId="{977A23E7-179E-4217-976D-6F18B0564CB7}" dt="2019-11-24T08:55:09.546" v="3606" actId="553"/>
          <ac:spMkLst>
            <pc:docMk/>
            <pc:sldMk cId="2677825568" sldId="263"/>
            <ac:spMk id="19" creationId="{71A0F8B9-DEC6-4C8E-A290-5AAEFA255F97}"/>
          </ac:spMkLst>
        </pc:spChg>
        <pc:spChg chg="mod">
          <ac:chgData name="Siegbert Rudolph" userId="2af4d44886c067cc" providerId="LiveId" clId="{977A23E7-179E-4217-976D-6F18B0564CB7}" dt="2019-11-24T08:55:09.546" v="3606" actId="553"/>
          <ac:spMkLst>
            <pc:docMk/>
            <pc:sldMk cId="2677825568" sldId="263"/>
            <ac:spMk id="20" creationId="{E8058E97-1BAA-4E1A-B064-2A767B7C4E3A}"/>
          </ac:spMkLst>
        </pc:spChg>
        <pc:spChg chg="mod">
          <ac:chgData name="Siegbert Rudolph" userId="2af4d44886c067cc" providerId="LiveId" clId="{977A23E7-179E-4217-976D-6F18B0564CB7}" dt="2019-11-24T08:55:09.546" v="3606" actId="553"/>
          <ac:spMkLst>
            <pc:docMk/>
            <pc:sldMk cId="2677825568" sldId="263"/>
            <ac:spMk id="21" creationId="{5C43B5EF-2725-40F9-AAC1-4B15B3957C77}"/>
          </ac:spMkLst>
        </pc:spChg>
        <pc:spChg chg="mod">
          <ac:chgData name="Siegbert Rudolph" userId="2af4d44886c067cc" providerId="LiveId" clId="{977A23E7-179E-4217-976D-6F18B0564CB7}" dt="2019-11-24T08:55:09.546" v="3606" actId="553"/>
          <ac:spMkLst>
            <pc:docMk/>
            <pc:sldMk cId="2677825568" sldId="263"/>
            <ac:spMk id="22" creationId="{F8AB9C0D-D603-4EA3-ABA3-9863D69D1983}"/>
          </ac:spMkLst>
        </pc:spChg>
        <pc:spChg chg="mod">
          <ac:chgData name="Siegbert Rudolph" userId="2af4d44886c067cc" providerId="LiveId" clId="{977A23E7-179E-4217-976D-6F18B0564CB7}" dt="2019-11-24T08:55:09.546" v="3606" actId="553"/>
          <ac:spMkLst>
            <pc:docMk/>
            <pc:sldMk cId="2677825568" sldId="263"/>
            <ac:spMk id="23" creationId="{CD31184C-CE93-428F-A3FB-12BE4364ED09}"/>
          </ac:spMkLst>
        </pc:spChg>
        <pc:spChg chg="mod">
          <ac:chgData name="Siegbert Rudolph" userId="2af4d44886c067cc" providerId="LiveId" clId="{977A23E7-179E-4217-976D-6F18B0564CB7}" dt="2019-11-24T08:55:09.546" v="3606" actId="553"/>
          <ac:spMkLst>
            <pc:docMk/>
            <pc:sldMk cId="2677825568" sldId="263"/>
            <ac:spMk id="24" creationId="{F46468BA-8C7A-4DAB-B42F-EA59BA0EB7D2}"/>
          </ac:spMkLst>
        </pc:spChg>
        <pc:spChg chg="mod">
          <ac:chgData name="Siegbert Rudolph" userId="2af4d44886c067cc" providerId="LiveId" clId="{977A23E7-179E-4217-976D-6F18B0564CB7}" dt="2019-11-24T08:55:09.546" v="3606" actId="553"/>
          <ac:spMkLst>
            <pc:docMk/>
            <pc:sldMk cId="2677825568" sldId="263"/>
            <ac:spMk id="25" creationId="{56E9082F-0248-4224-B0B4-C75D45CA8DC4}"/>
          </ac:spMkLst>
        </pc:spChg>
        <pc:spChg chg="mod">
          <ac:chgData name="Siegbert Rudolph" userId="2af4d44886c067cc" providerId="LiveId" clId="{977A23E7-179E-4217-976D-6F18B0564CB7}" dt="2019-11-24T08:55:09.546" v="3606" actId="553"/>
          <ac:spMkLst>
            <pc:docMk/>
            <pc:sldMk cId="2677825568" sldId="263"/>
            <ac:spMk id="26" creationId="{72F9E20C-E984-4506-95B6-4308C205713C}"/>
          </ac:spMkLst>
        </pc:spChg>
        <pc:spChg chg="mod">
          <ac:chgData name="Siegbert Rudolph" userId="2af4d44886c067cc" providerId="LiveId" clId="{977A23E7-179E-4217-976D-6F18B0564CB7}" dt="2019-12-03T15:29:05.528" v="3868" actId="20577"/>
          <ac:spMkLst>
            <pc:docMk/>
            <pc:sldMk cId="2677825568" sldId="263"/>
            <ac:spMk id="27" creationId="{23A1E4A0-9E11-4BAD-AEC3-FB9F996D3D14}"/>
          </ac:spMkLst>
        </pc:spChg>
        <pc:spChg chg="mod">
          <ac:chgData name="Siegbert Rudolph" userId="2af4d44886c067cc" providerId="LiveId" clId="{977A23E7-179E-4217-976D-6F18B0564CB7}" dt="2019-11-24T08:55:09.546" v="3606" actId="553"/>
          <ac:spMkLst>
            <pc:docMk/>
            <pc:sldMk cId="2677825568" sldId="263"/>
            <ac:spMk id="28" creationId="{D7722905-1999-4850-A9BC-A1AE2A483A38}"/>
          </ac:spMkLst>
        </pc:spChg>
        <pc:spChg chg="mod">
          <ac:chgData name="Siegbert Rudolph" userId="2af4d44886c067cc" providerId="LiveId" clId="{977A23E7-179E-4217-976D-6F18B0564CB7}" dt="2019-11-24T08:55:09.546" v="3606" actId="553"/>
          <ac:spMkLst>
            <pc:docMk/>
            <pc:sldMk cId="2677825568" sldId="263"/>
            <ac:spMk id="29" creationId="{2C7B54A4-2C6A-4EC4-AAE7-721D1257AEF5}"/>
          </ac:spMkLst>
        </pc:spChg>
        <pc:spChg chg="mod">
          <ac:chgData name="Siegbert Rudolph" userId="2af4d44886c067cc" providerId="LiveId" clId="{977A23E7-179E-4217-976D-6F18B0564CB7}" dt="2019-11-24T08:55:09.546" v="3606" actId="553"/>
          <ac:spMkLst>
            <pc:docMk/>
            <pc:sldMk cId="2677825568" sldId="263"/>
            <ac:spMk id="30" creationId="{47A7ED7D-07B3-491B-BF40-E6CDB59058E5}"/>
          </ac:spMkLst>
        </pc:spChg>
        <pc:spChg chg="mod">
          <ac:chgData name="Siegbert Rudolph" userId="2af4d44886c067cc" providerId="LiveId" clId="{977A23E7-179E-4217-976D-6F18B0564CB7}" dt="2019-11-23T14:20:11.315" v="14" actId="20577"/>
          <ac:spMkLst>
            <pc:docMk/>
            <pc:sldMk cId="2677825568" sldId="263"/>
            <ac:spMk id="33" creationId="{7DC3DF93-812F-4C00-8498-82EBAAC1BFBE}"/>
          </ac:spMkLst>
        </pc:spChg>
        <pc:spChg chg="mod">
          <ac:chgData name="Siegbert Rudolph" userId="2af4d44886c067cc" providerId="LiveId" clId="{977A23E7-179E-4217-976D-6F18B0564CB7}" dt="2019-11-23T14:20:15.059" v="15" actId="20577"/>
          <ac:spMkLst>
            <pc:docMk/>
            <pc:sldMk cId="2677825568" sldId="263"/>
            <ac:spMk id="34" creationId="{9C82549D-A1D3-43EE-B373-7248ADD3EAB3}"/>
          </ac:spMkLst>
        </pc:spChg>
        <pc:spChg chg="mod">
          <ac:chgData name="Siegbert Rudolph" userId="2af4d44886c067cc" providerId="LiveId" clId="{977A23E7-179E-4217-976D-6F18B0564CB7}" dt="2019-11-23T14:20:17.101" v="16" actId="20577"/>
          <ac:spMkLst>
            <pc:docMk/>
            <pc:sldMk cId="2677825568" sldId="263"/>
            <ac:spMk id="35" creationId="{B07F19F8-5180-4D27-9B7F-2193D82A7FCD}"/>
          </ac:spMkLst>
        </pc:spChg>
        <pc:spChg chg="mod">
          <ac:chgData name="Siegbert Rudolph" userId="2af4d44886c067cc" providerId="LiveId" clId="{977A23E7-179E-4217-976D-6F18B0564CB7}" dt="2019-11-23T14:20:18.482" v="17" actId="20577"/>
          <ac:spMkLst>
            <pc:docMk/>
            <pc:sldMk cId="2677825568" sldId="263"/>
            <ac:spMk id="36" creationId="{8C78BFF2-FDB2-4B0C-BC41-2B5570BE3DF9}"/>
          </ac:spMkLst>
        </pc:spChg>
        <pc:spChg chg="mod">
          <ac:chgData name="Siegbert Rudolph" userId="2af4d44886c067cc" providerId="LiveId" clId="{977A23E7-179E-4217-976D-6F18B0564CB7}" dt="2019-11-23T14:20:20.573" v="18" actId="20577"/>
          <ac:spMkLst>
            <pc:docMk/>
            <pc:sldMk cId="2677825568" sldId="263"/>
            <ac:spMk id="37" creationId="{76746421-AD5B-4F58-A73F-76EF78A6E816}"/>
          </ac:spMkLst>
        </pc:spChg>
        <pc:spChg chg="mod">
          <ac:chgData name="Siegbert Rudolph" userId="2af4d44886c067cc" providerId="LiveId" clId="{977A23E7-179E-4217-976D-6F18B0564CB7}" dt="2019-11-23T14:20:22.394" v="19" actId="20577"/>
          <ac:spMkLst>
            <pc:docMk/>
            <pc:sldMk cId="2677825568" sldId="263"/>
            <ac:spMk id="38" creationId="{A33996A3-2760-473F-A99C-94E3C10B8176}"/>
          </ac:spMkLst>
        </pc:spChg>
        <pc:spChg chg="mod">
          <ac:chgData name="Siegbert Rudolph" userId="2af4d44886c067cc" providerId="LiveId" clId="{977A23E7-179E-4217-976D-6F18B0564CB7}" dt="2019-11-23T14:20:24.065" v="20" actId="20577"/>
          <ac:spMkLst>
            <pc:docMk/>
            <pc:sldMk cId="2677825568" sldId="263"/>
            <ac:spMk id="39" creationId="{76165A47-3E80-4648-8227-07FF0A288D7C}"/>
          </ac:spMkLst>
        </pc:spChg>
        <pc:spChg chg="mod">
          <ac:chgData name="Siegbert Rudolph" userId="2af4d44886c067cc" providerId="LiveId" clId="{977A23E7-179E-4217-976D-6F18B0564CB7}" dt="2019-11-23T14:20:25.440" v="21" actId="20577"/>
          <ac:spMkLst>
            <pc:docMk/>
            <pc:sldMk cId="2677825568" sldId="263"/>
            <ac:spMk id="40" creationId="{8B3DA7C7-4128-4397-97B8-E4593ED23921}"/>
          </ac:spMkLst>
        </pc:spChg>
        <pc:spChg chg="mod">
          <ac:chgData name="Siegbert Rudolph" userId="2af4d44886c067cc" providerId="LiveId" clId="{977A23E7-179E-4217-976D-6F18B0564CB7}" dt="2019-12-03T15:29:16.394" v="3878" actId="20577"/>
          <ac:spMkLst>
            <pc:docMk/>
            <pc:sldMk cId="2677825568" sldId="263"/>
            <ac:spMk id="41" creationId="{9A315E55-4E7F-4DF6-9D49-EF28DF7671A3}"/>
          </ac:spMkLst>
        </pc:spChg>
        <pc:spChg chg="mod">
          <ac:chgData name="Siegbert Rudolph" userId="2af4d44886c067cc" providerId="LiveId" clId="{977A23E7-179E-4217-976D-6F18B0564CB7}" dt="2019-11-23T14:20:28.767" v="23" actId="20577"/>
          <ac:spMkLst>
            <pc:docMk/>
            <pc:sldMk cId="2677825568" sldId="263"/>
            <ac:spMk id="42" creationId="{699755F8-3E87-4A39-B111-343A69FB02D6}"/>
          </ac:spMkLst>
        </pc:spChg>
        <pc:spChg chg="mod">
          <ac:chgData name="Siegbert Rudolph" userId="2af4d44886c067cc" providerId="LiveId" clId="{977A23E7-179E-4217-976D-6F18B0564CB7}" dt="2019-11-23T14:20:30.501" v="24" actId="20577"/>
          <ac:spMkLst>
            <pc:docMk/>
            <pc:sldMk cId="2677825568" sldId="263"/>
            <ac:spMk id="43" creationId="{C62CF854-C723-4457-95B7-C6697ECFEF2C}"/>
          </ac:spMkLst>
        </pc:spChg>
        <pc:spChg chg="mod">
          <ac:chgData name="Siegbert Rudolph" userId="2af4d44886c067cc" providerId="LiveId" clId="{977A23E7-179E-4217-976D-6F18B0564CB7}" dt="2019-11-23T14:20:32.969" v="25" actId="20577"/>
          <ac:spMkLst>
            <pc:docMk/>
            <pc:sldMk cId="2677825568" sldId="263"/>
            <ac:spMk id="44" creationId="{53DE1524-CB29-4C27-B2F8-A9AE49B829AD}"/>
          </ac:spMkLst>
        </pc:spChg>
        <pc:spChg chg="mod">
          <ac:chgData name="Siegbert Rudolph" userId="2af4d44886c067cc" providerId="LiveId" clId="{977A23E7-179E-4217-976D-6F18B0564CB7}" dt="2019-11-24T08:54:46.712" v="3602" actId="1076"/>
          <ac:spMkLst>
            <pc:docMk/>
            <pc:sldMk cId="2677825568" sldId="263"/>
            <ac:spMk id="45" creationId="{2091CB0B-2AA0-44D2-9833-53EC2602A03C}"/>
          </ac:spMkLst>
        </pc:spChg>
        <pc:spChg chg="mod">
          <ac:chgData name="Siegbert Rudolph" userId="2af4d44886c067cc" providerId="LiveId" clId="{977A23E7-179E-4217-976D-6F18B0564CB7}" dt="2019-11-23T14:47:55.461" v="176" actId="20577"/>
          <ac:spMkLst>
            <pc:docMk/>
            <pc:sldMk cId="2677825568" sldId="263"/>
            <ac:spMk id="53" creationId="{E6C2872A-C52D-4174-8F5B-EED783485BC7}"/>
          </ac:spMkLst>
        </pc:spChg>
        <pc:spChg chg="mod">
          <ac:chgData name="Siegbert Rudolph" userId="2af4d44886c067cc" providerId="LiveId" clId="{977A23E7-179E-4217-976D-6F18B0564CB7}" dt="2019-12-03T15:29:09.106" v="3871" actId="20577"/>
          <ac:spMkLst>
            <pc:docMk/>
            <pc:sldMk cId="2677825568" sldId="263"/>
            <ac:spMk id="54" creationId="{2F0B78C6-119E-43BE-BE6B-8C1246365262}"/>
          </ac:spMkLst>
        </pc:spChg>
        <pc:spChg chg="mod">
          <ac:chgData name="Siegbert Rudolph" userId="2af4d44886c067cc" providerId="LiveId" clId="{977A23E7-179E-4217-976D-6F18B0564CB7}" dt="2019-11-23T14:20:41.117" v="31" actId="1038"/>
          <ac:spMkLst>
            <pc:docMk/>
            <pc:sldMk cId="2677825568" sldId="263"/>
            <ac:spMk id="58" creationId="{7D33E5EF-B3F0-4A4F-A4D9-46C42F4643D4}"/>
          </ac:spMkLst>
        </pc:spChg>
        <pc:spChg chg="mod">
          <ac:chgData name="Siegbert Rudolph" userId="2af4d44886c067cc" providerId="LiveId" clId="{977A23E7-179E-4217-976D-6F18B0564CB7}" dt="2019-11-23T14:20:41.117" v="31" actId="1038"/>
          <ac:spMkLst>
            <pc:docMk/>
            <pc:sldMk cId="2677825568" sldId="263"/>
            <ac:spMk id="59" creationId="{6FF30BDB-3A81-4CF8-AD60-5AB47DF2DA5E}"/>
          </ac:spMkLst>
        </pc:spChg>
        <pc:spChg chg="mod">
          <ac:chgData name="Siegbert Rudolph" userId="2af4d44886c067cc" providerId="LiveId" clId="{977A23E7-179E-4217-976D-6F18B0564CB7}" dt="2019-12-03T15:42:48.097" v="4044" actId="20577"/>
          <ac:spMkLst>
            <pc:docMk/>
            <pc:sldMk cId="2677825568" sldId="263"/>
            <ac:spMk id="60" creationId="{0DB064D8-F302-43BF-82A8-F9C4239EC6B6}"/>
          </ac:spMkLst>
        </pc:spChg>
        <pc:spChg chg="mod">
          <ac:chgData name="Siegbert Rudolph" userId="2af4d44886c067cc" providerId="LiveId" clId="{977A23E7-179E-4217-976D-6F18B0564CB7}" dt="2019-11-23T14:20:41.117" v="31" actId="1038"/>
          <ac:spMkLst>
            <pc:docMk/>
            <pc:sldMk cId="2677825568" sldId="263"/>
            <ac:spMk id="61" creationId="{6961E4DA-77F7-4D90-97F3-D5DFB051C808}"/>
          </ac:spMkLst>
        </pc:spChg>
        <pc:spChg chg="mod">
          <ac:chgData name="Siegbert Rudolph" userId="2af4d44886c067cc" providerId="LiveId" clId="{977A23E7-179E-4217-976D-6F18B0564CB7}" dt="2019-11-23T14:20:41.117" v="31" actId="1038"/>
          <ac:spMkLst>
            <pc:docMk/>
            <pc:sldMk cId="2677825568" sldId="263"/>
            <ac:spMk id="62" creationId="{8E1559C7-B5D2-4991-BBB6-31410406964F}"/>
          </ac:spMkLst>
        </pc:spChg>
        <pc:spChg chg="mod">
          <ac:chgData name="Siegbert Rudolph" userId="2af4d44886c067cc" providerId="LiveId" clId="{977A23E7-179E-4217-976D-6F18B0564CB7}" dt="2019-11-23T14:20:41.117" v="31" actId="1038"/>
          <ac:spMkLst>
            <pc:docMk/>
            <pc:sldMk cId="2677825568" sldId="263"/>
            <ac:spMk id="63" creationId="{B31D3C1E-6779-4F74-A6C0-90E846272395}"/>
          </ac:spMkLst>
        </pc:spChg>
        <pc:spChg chg="mod">
          <ac:chgData name="Siegbert Rudolph" userId="2af4d44886c067cc" providerId="LiveId" clId="{977A23E7-179E-4217-976D-6F18B0564CB7}" dt="2019-11-23T14:20:41.117" v="31" actId="1038"/>
          <ac:spMkLst>
            <pc:docMk/>
            <pc:sldMk cId="2677825568" sldId="263"/>
            <ac:spMk id="64" creationId="{11811AD0-C8CE-4793-BB48-7271EEC1E082}"/>
          </ac:spMkLst>
        </pc:spChg>
        <pc:spChg chg="mod">
          <ac:chgData name="Siegbert Rudolph" userId="2af4d44886c067cc" providerId="LiveId" clId="{977A23E7-179E-4217-976D-6F18B0564CB7}" dt="2019-11-23T14:20:41.117" v="31" actId="1038"/>
          <ac:spMkLst>
            <pc:docMk/>
            <pc:sldMk cId="2677825568" sldId="263"/>
            <ac:spMk id="65" creationId="{12ED2139-8189-4B74-8CE8-4375BB644B80}"/>
          </ac:spMkLst>
        </pc:spChg>
        <pc:spChg chg="mod">
          <ac:chgData name="Siegbert Rudolph" userId="2af4d44886c067cc" providerId="LiveId" clId="{977A23E7-179E-4217-976D-6F18B0564CB7}" dt="2019-12-03T15:29:21.723" v="3886" actId="20577"/>
          <ac:spMkLst>
            <pc:docMk/>
            <pc:sldMk cId="2677825568" sldId="263"/>
            <ac:spMk id="66" creationId="{5E069F9C-EDB5-4026-8FB5-2A36FCDBFD58}"/>
          </ac:spMkLst>
        </pc:spChg>
        <pc:spChg chg="mod">
          <ac:chgData name="Siegbert Rudolph" userId="2af4d44886c067cc" providerId="LiveId" clId="{977A23E7-179E-4217-976D-6F18B0564CB7}" dt="2019-11-23T14:20:41.117" v="31" actId="1038"/>
          <ac:spMkLst>
            <pc:docMk/>
            <pc:sldMk cId="2677825568" sldId="263"/>
            <ac:spMk id="67" creationId="{C3B7C9B3-E655-4CE6-B483-1135CA856134}"/>
          </ac:spMkLst>
        </pc:spChg>
        <pc:spChg chg="mod">
          <ac:chgData name="Siegbert Rudolph" userId="2af4d44886c067cc" providerId="LiveId" clId="{977A23E7-179E-4217-976D-6F18B0564CB7}" dt="2019-11-23T14:20:41.117" v="31" actId="1038"/>
          <ac:spMkLst>
            <pc:docMk/>
            <pc:sldMk cId="2677825568" sldId="263"/>
            <ac:spMk id="68" creationId="{F2A854E0-9F10-46B4-8C0B-6652BFA20888}"/>
          </ac:spMkLst>
        </pc:spChg>
        <pc:spChg chg="mod">
          <ac:chgData name="Siegbert Rudolph" userId="2af4d44886c067cc" providerId="LiveId" clId="{977A23E7-179E-4217-976D-6F18B0564CB7}" dt="2019-11-23T14:20:41.117" v="31" actId="1038"/>
          <ac:spMkLst>
            <pc:docMk/>
            <pc:sldMk cId="2677825568" sldId="263"/>
            <ac:spMk id="69" creationId="{FFA18E5C-61CB-429A-8093-27F38621A528}"/>
          </ac:spMkLst>
        </pc:sp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5" creationId="{B61EA65C-C914-4D40-A550-4F57A7EB2A11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31" creationId="{4F2BF69E-5CC0-4310-89E2-C1A318954453}"/>
          </ac:picMkLst>
        </pc:picChg>
        <pc:picChg chg="mod">
          <ac:chgData name="Siegbert Rudolph" userId="2af4d44886c067cc" providerId="LiveId" clId="{977A23E7-179E-4217-976D-6F18B0564CB7}" dt="2019-11-23T14:20:41.117" v="31" actId="1038"/>
          <ac:picMkLst>
            <pc:docMk/>
            <pc:sldMk cId="2677825568" sldId="263"/>
            <ac:picMk id="83" creationId="{F419F35B-3E9C-4E1D-A301-AF1F445CDE7A}"/>
          </ac:picMkLst>
        </pc:picChg>
        <pc:picChg chg="mod">
          <ac:chgData name="Siegbert Rudolph" userId="2af4d44886c067cc" providerId="LiveId" clId="{977A23E7-179E-4217-976D-6F18B0564CB7}" dt="2019-11-23T14:20:41.117" v="31" actId="1038"/>
          <ac:picMkLst>
            <pc:docMk/>
            <pc:sldMk cId="2677825568" sldId="263"/>
            <ac:picMk id="84" creationId="{2A511924-CA0E-46A9-8360-0D4E6B19B8DA}"/>
          </ac:picMkLst>
        </pc:picChg>
        <pc:picChg chg="mod">
          <ac:chgData name="Siegbert Rudolph" userId="2af4d44886c067cc" providerId="LiveId" clId="{977A23E7-179E-4217-976D-6F18B0564CB7}" dt="2019-11-23T14:20:41.117" v="31" actId="1038"/>
          <ac:picMkLst>
            <pc:docMk/>
            <pc:sldMk cId="2677825568" sldId="263"/>
            <ac:picMk id="85" creationId="{A75FC162-72DA-48E9-B111-386B6AC7344C}"/>
          </ac:picMkLst>
        </pc:picChg>
        <pc:picChg chg="mod">
          <ac:chgData name="Siegbert Rudolph" userId="2af4d44886c067cc" providerId="LiveId" clId="{977A23E7-179E-4217-976D-6F18B0564CB7}" dt="2019-11-23T14:20:41.117" v="31" actId="1038"/>
          <ac:picMkLst>
            <pc:docMk/>
            <pc:sldMk cId="2677825568" sldId="263"/>
            <ac:picMk id="86" creationId="{43CB3853-6A72-424E-BCD6-C0CB47900C2A}"/>
          </ac:picMkLst>
        </pc:picChg>
        <pc:picChg chg="mod">
          <ac:chgData name="Siegbert Rudolph" userId="2af4d44886c067cc" providerId="LiveId" clId="{977A23E7-179E-4217-976D-6F18B0564CB7}" dt="2019-11-23T14:20:41.117" v="31" actId="1038"/>
          <ac:picMkLst>
            <pc:docMk/>
            <pc:sldMk cId="2677825568" sldId="263"/>
            <ac:picMk id="87" creationId="{7E3CB0E3-4BD4-4E2D-A243-496B201E137A}"/>
          </ac:picMkLst>
        </pc:picChg>
        <pc:picChg chg="mod">
          <ac:chgData name="Siegbert Rudolph" userId="2af4d44886c067cc" providerId="LiveId" clId="{977A23E7-179E-4217-976D-6F18B0564CB7}" dt="2019-11-23T14:20:41.117" v="31" actId="1038"/>
          <ac:picMkLst>
            <pc:docMk/>
            <pc:sldMk cId="2677825568" sldId="263"/>
            <ac:picMk id="88" creationId="{A71FC706-D540-460A-8944-47911EBC1445}"/>
          </ac:picMkLst>
        </pc:picChg>
        <pc:picChg chg="mod">
          <ac:chgData name="Siegbert Rudolph" userId="2af4d44886c067cc" providerId="LiveId" clId="{977A23E7-179E-4217-976D-6F18B0564CB7}" dt="2019-11-23T14:20:41.117" v="31" actId="1038"/>
          <ac:picMkLst>
            <pc:docMk/>
            <pc:sldMk cId="2677825568" sldId="263"/>
            <ac:picMk id="89" creationId="{10BAEEA8-BECA-4945-8E66-08803A709648}"/>
          </ac:picMkLst>
        </pc:picChg>
        <pc:picChg chg="mod">
          <ac:chgData name="Siegbert Rudolph" userId="2af4d44886c067cc" providerId="LiveId" clId="{977A23E7-179E-4217-976D-6F18B0564CB7}" dt="2019-11-23T14:20:41.117" v="31" actId="1038"/>
          <ac:picMkLst>
            <pc:docMk/>
            <pc:sldMk cId="2677825568" sldId="263"/>
            <ac:picMk id="90" creationId="{39E85AD0-B6A0-4711-BBAD-B287B29A54A7}"/>
          </ac:picMkLst>
        </pc:picChg>
        <pc:picChg chg="mod">
          <ac:chgData name="Siegbert Rudolph" userId="2af4d44886c067cc" providerId="LiveId" clId="{977A23E7-179E-4217-976D-6F18B0564CB7}" dt="2019-11-23T14:20:41.117" v="31" actId="1038"/>
          <ac:picMkLst>
            <pc:docMk/>
            <pc:sldMk cId="2677825568" sldId="263"/>
            <ac:picMk id="91" creationId="{9CB2B111-39AA-4659-BD8F-64E312090FE5}"/>
          </ac:picMkLst>
        </pc:picChg>
        <pc:picChg chg="mod">
          <ac:chgData name="Siegbert Rudolph" userId="2af4d44886c067cc" providerId="LiveId" clId="{977A23E7-179E-4217-976D-6F18B0564CB7}" dt="2019-11-23T14:20:41.117" v="31" actId="1038"/>
          <ac:picMkLst>
            <pc:docMk/>
            <pc:sldMk cId="2677825568" sldId="263"/>
            <ac:picMk id="92" creationId="{2F514F5C-BAC3-4AB9-B1C4-5A4DEAD036BC}"/>
          </ac:picMkLst>
        </pc:picChg>
        <pc:picChg chg="mod">
          <ac:chgData name="Siegbert Rudolph" userId="2af4d44886c067cc" providerId="LiveId" clId="{977A23E7-179E-4217-976D-6F18B0564CB7}" dt="2019-11-23T14:20:41.117" v="31" actId="1038"/>
          <ac:picMkLst>
            <pc:docMk/>
            <pc:sldMk cId="2677825568" sldId="263"/>
            <ac:picMk id="93" creationId="{B9CC8844-B515-434E-AC07-792F2F9F8F1A}"/>
          </ac:picMkLst>
        </pc:picChg>
        <pc:picChg chg="mod">
          <ac:chgData name="Siegbert Rudolph" userId="2af4d44886c067cc" providerId="LiveId" clId="{977A23E7-179E-4217-976D-6F18B0564CB7}" dt="2019-11-23T14:20:41.117" v="31" actId="1038"/>
          <ac:picMkLst>
            <pc:docMk/>
            <pc:sldMk cId="2677825568" sldId="263"/>
            <ac:picMk id="94" creationId="{80019976-450E-4CFE-A94D-B1AF26B3D592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95" creationId="{E7277585-8BBE-4598-BCC4-D93D17A90CDB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96" creationId="{584D6CF1-FFED-4907-8242-4F6CD667EAB8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97" creationId="{D380E49B-D5F8-44AF-BB55-058FE72DF39B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98" creationId="{DBC7695C-A708-4889-9D6A-AFDAA6AEA767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99" creationId="{D31EC716-2462-45BA-889F-A9A31FE8D22F}"/>
          </ac:picMkLst>
        </pc:picChg>
        <pc:picChg chg="add del mod">
          <ac:chgData name="Siegbert Rudolph" userId="2af4d44886c067cc" providerId="LiveId" clId="{977A23E7-179E-4217-976D-6F18B0564CB7}" dt="2019-11-23T14:43:30.447" v="163" actId="478"/>
          <ac:picMkLst>
            <pc:docMk/>
            <pc:sldMk cId="2677825568" sldId="263"/>
            <ac:picMk id="100" creationId="{35F94DB2-7F0A-4471-B4A3-3E10E5AB8E37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100" creationId="{45A7037E-7CE7-4702-9D92-5BAAAAD7BA6B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101" creationId="{17E376FF-8B87-4F9E-AE4D-F10A307244CD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102" creationId="{74289AE6-4ECF-49E9-97FC-4F5B7FB95CD4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103" creationId="{D0BF06A6-EF8E-4C91-84F9-9CFC76CFA10E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104" creationId="{9D50C9E0-DDEC-453C-AE1F-9AEB1A44EB00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105" creationId="{FAACEE91-0E49-4EB3-A9B7-74D21E7106C7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106" creationId="{80EF6423-4A71-4E31-9892-0967028D3ECA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107" creationId="{AEFB52F8-86A7-4B4B-A377-E38EBA5D0128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108" creationId="{44CD399A-CFD4-40FE-89D6-2CA2583294F9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109" creationId="{61C22A90-0E63-4110-9242-6C491FFC80BE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110" creationId="{0CEC7897-63E2-425B-A239-41471B1AFF90}"/>
          </ac:picMkLst>
        </pc:picChg>
        <pc:picChg chg="add del mod">
          <ac:chgData name="Siegbert Rudolph" userId="2af4d44886c067cc" providerId="LiveId" clId="{977A23E7-179E-4217-976D-6F18B0564CB7}" dt="2019-12-03T15:34:21.824" v="3968" actId="478"/>
          <ac:picMkLst>
            <pc:docMk/>
            <pc:sldMk cId="2677825568" sldId="263"/>
            <ac:picMk id="111" creationId="{539560D5-AD14-4323-AA92-25432812B8A2}"/>
          </ac:picMkLst>
        </pc:picChg>
        <pc:picChg chg="add del mod">
          <ac:chgData name="Siegbert Rudolph" userId="2af4d44886c067cc" providerId="LiveId" clId="{977A23E7-179E-4217-976D-6F18B0564CB7}" dt="2019-12-03T15:34:21.824" v="3968" actId="478"/>
          <ac:picMkLst>
            <pc:docMk/>
            <pc:sldMk cId="2677825568" sldId="263"/>
            <ac:picMk id="112" creationId="{AD6A4BDF-3E45-451A-A1FB-A29DEC75B06F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113" creationId="{7237CBAF-0C51-44F4-A256-FE8DF6BB6AC2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114" creationId="{EF509F12-EC43-4045-B8CF-8CF0F6EDF454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115" creationId="{E0B5E7C7-39D8-4233-91A8-0F53C787B275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116" creationId="{6FE673A5-77C7-4E5E-97EE-5E5133DA1025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117" creationId="{7CA76C37-5C1B-4334-8297-F55ACD604C44}"/>
          </ac:picMkLst>
        </pc:picChg>
        <pc:picChg chg="add mod">
          <ac:chgData name="Siegbert Rudolph" userId="2af4d44886c067cc" providerId="LiveId" clId="{977A23E7-179E-4217-976D-6F18B0564CB7}" dt="2019-12-03T15:41:51.248" v="4040" actId="1036"/>
          <ac:picMkLst>
            <pc:docMk/>
            <pc:sldMk cId="2677825568" sldId="263"/>
            <ac:picMk id="118" creationId="{05A197F4-8E4D-424A-B4DD-4F1F46E0D1C6}"/>
          </ac:picMkLst>
        </pc:picChg>
        <pc:picChg chg="add mod">
          <ac:chgData name="Siegbert Rudolph" userId="2af4d44886c067cc" providerId="LiveId" clId="{977A23E7-179E-4217-976D-6F18B0564CB7}" dt="2019-12-03T15:40:24.602" v="3996" actId="1076"/>
          <ac:picMkLst>
            <pc:docMk/>
            <pc:sldMk cId="2677825568" sldId="263"/>
            <ac:picMk id="119" creationId="{A4C0BC7D-D734-474E-9026-C96367AC3811}"/>
          </ac:picMkLst>
        </pc:picChg>
        <pc:picChg chg="add mod modCrop">
          <ac:chgData name="Siegbert Rudolph" userId="2af4d44886c067cc" providerId="LiveId" clId="{977A23E7-179E-4217-976D-6F18B0564CB7}" dt="2019-12-03T15:38:18.095" v="3986" actId="1076"/>
          <ac:picMkLst>
            <pc:docMk/>
            <pc:sldMk cId="2677825568" sldId="263"/>
            <ac:picMk id="120" creationId="{185A85BA-2C8F-4E07-9D60-7ED24A4084C0}"/>
          </ac:picMkLst>
        </pc:picChg>
        <pc:picChg chg="add del mod">
          <ac:chgData name="Siegbert Rudolph" userId="2af4d44886c067cc" providerId="LiveId" clId="{977A23E7-179E-4217-976D-6F18B0564CB7}" dt="2019-12-03T15:43:00.930" v="4046"/>
          <ac:picMkLst>
            <pc:docMk/>
            <pc:sldMk cId="2677825568" sldId="263"/>
            <ac:picMk id="122" creationId="{814BF098-D10B-400D-A362-B42E1F630CC0}"/>
          </ac:picMkLst>
        </pc:picChg>
        <pc:picChg chg="add del mod">
          <ac:chgData name="Siegbert Rudolph" userId="2af4d44886c067cc" providerId="LiveId" clId="{977A23E7-179E-4217-976D-6F18B0564CB7}" dt="2019-12-03T15:43:00.930" v="4046"/>
          <ac:picMkLst>
            <pc:docMk/>
            <pc:sldMk cId="2677825568" sldId="263"/>
            <ac:picMk id="123" creationId="{92482DA4-787E-4E91-B850-61E029550842}"/>
          </ac:picMkLst>
        </pc:picChg>
        <pc:picChg chg="add mod">
          <ac:chgData name="Siegbert Rudolph" userId="2af4d44886c067cc" providerId="LiveId" clId="{977A23E7-179E-4217-976D-6F18B0564CB7}" dt="2019-12-03T15:42:51.564" v="4045" actId="1076"/>
          <ac:picMkLst>
            <pc:docMk/>
            <pc:sldMk cId="2677825568" sldId="263"/>
            <ac:picMk id="125" creationId="{B732F84C-9300-4556-8E99-B27CBB3D415C}"/>
          </ac:picMkLst>
        </pc:picChg>
        <pc:picChg chg="add mod">
          <ac:chgData name="Siegbert Rudolph" userId="2af4d44886c067cc" providerId="LiveId" clId="{977A23E7-179E-4217-976D-6F18B0564CB7}" dt="2019-12-03T15:43:05.969" v="4048" actId="1076"/>
          <ac:picMkLst>
            <pc:docMk/>
            <pc:sldMk cId="2677825568" sldId="263"/>
            <ac:picMk id="126" creationId="{73A609D5-E6A4-47C1-8735-EDC3C61BD03E}"/>
          </ac:picMkLst>
        </pc:picChg>
      </pc:sldChg>
      <pc:sldChg chg="addSp delSp modSp add del delAnim modAnim">
        <pc:chgData name="Siegbert Rudolph" userId="2af4d44886c067cc" providerId="LiveId" clId="{977A23E7-179E-4217-976D-6F18B0564CB7}" dt="2019-11-23T15:18:15.283" v="369" actId="47"/>
        <pc:sldMkLst>
          <pc:docMk/>
          <pc:sldMk cId="2760577869" sldId="264"/>
        </pc:sldMkLst>
        <pc:spChg chg="del">
          <ac:chgData name="Siegbert Rudolph" userId="2af4d44886c067cc" providerId="LiveId" clId="{977A23E7-179E-4217-976D-6F18B0564CB7}" dt="2019-11-23T14:21:13.056" v="33" actId="478"/>
          <ac:spMkLst>
            <pc:docMk/>
            <pc:sldMk cId="2760577869" sldId="264"/>
            <ac:spMk id="2" creationId="{7341FC98-4EDE-4B8D-AD56-49EC38CCE182}"/>
          </ac:spMkLst>
        </pc:sp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3" creationId="{5E7AAAC5-7965-467D-8909-CAACB3ADE430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4" creationId="{E887C7FC-7C2A-4679-88E4-DAF6C91D0AA7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5" creationId="{7286716D-1B57-4663-B42A-DBFC0748FF2C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6" creationId="{4CD85A0B-462A-4E7B-AC66-B2287916DA9A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7" creationId="{54063B35-7B2C-49C2-ABEB-F93CE201C42C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8" creationId="{9F5252E8-B406-420F-A722-DCD9DC8BBDC6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9" creationId="{BF9C00F2-E047-4E07-823F-F8969E8C4531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10" creationId="{2A564198-6816-4218-8EA1-A13F3565B1BD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11" creationId="{ECF3F117-9B47-492A-9448-0EAA5AD9D8B4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12" creationId="{5414B99B-8019-4B5D-9D82-110E6D590719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13" creationId="{99EC1E41-3478-4558-84F6-B08D19908745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14" creationId="{5E8C5C3A-5D5E-427C-AE4A-7BEC1C6C3D25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15" creationId="{DE83B0DB-EF6D-4F53-A74A-570A0FF6982F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16" creationId="{AA4392A5-0507-460B-826E-A4D08DE5CA8A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17" creationId="{C1F20F72-1E82-4C0F-A645-2491101FA69E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18" creationId="{4E248DCD-AFE4-49AF-904C-2BCF0A05BD0F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19" creationId="{95058973-2124-41AF-A376-EFB04AD1D158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20" creationId="{A3E23FC7-3840-436B-82AA-2F71A1B60212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21" creationId="{DB428023-A94E-408D-BB1F-29D2C971AF35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22" creationId="{C6FF2C4C-1579-4221-8C61-F1E32241FE40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23" creationId="{3A2A6666-9859-454A-9A4C-7DE0BE95F940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24" creationId="{8A83A0B9-2FE8-42B6-8136-378C9AC27743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25" creationId="{5A99E985-17C3-49F4-A701-150E2184D14A}"/>
          </ac:picMkLst>
        </pc:picChg>
        <pc:picChg chg="add del mod">
          <ac:chgData name="Siegbert Rudolph" userId="2af4d44886c067cc" providerId="LiveId" clId="{977A23E7-179E-4217-976D-6F18B0564CB7}" dt="2019-11-23T14:48:03.968" v="177" actId="478"/>
          <ac:picMkLst>
            <pc:docMk/>
            <pc:sldMk cId="2760577869" sldId="264"/>
            <ac:picMk id="26" creationId="{A3CB51C1-F4CD-40EE-84A9-01F6544362D4}"/>
          </ac:picMkLst>
        </pc:picChg>
      </pc:sldChg>
      <pc:sldChg chg="addSp delSp add del modTransition addAnim delAnim">
        <pc:chgData name="Siegbert Rudolph" userId="2af4d44886c067cc" providerId="LiveId" clId="{977A23E7-179E-4217-976D-6F18B0564CB7}" dt="2019-11-24T07:51:26.533" v="2601" actId="47"/>
        <pc:sldMkLst>
          <pc:docMk/>
          <pc:sldMk cId="3380727545" sldId="264"/>
        </pc:sldMkLst>
        <pc:spChg chg="del">
          <ac:chgData name="Siegbert Rudolph" userId="2af4d44886c067cc" providerId="LiveId" clId="{977A23E7-179E-4217-976D-6F18B0564CB7}" dt="2019-11-23T16:35:19.342" v="1641" actId="478"/>
          <ac:spMkLst>
            <pc:docMk/>
            <pc:sldMk cId="3380727545" sldId="264"/>
            <ac:spMk id="5" creationId="{C656958D-A710-4D37-8354-6BE5C9BBDDFF}"/>
          </ac:spMkLst>
        </pc:spChg>
        <pc:spChg chg="del">
          <ac:chgData name="Siegbert Rudolph" userId="2af4d44886c067cc" providerId="LiveId" clId="{977A23E7-179E-4217-976D-6F18B0564CB7}" dt="2019-11-23T16:35:17.527" v="1640" actId="478"/>
          <ac:spMkLst>
            <pc:docMk/>
            <pc:sldMk cId="3380727545" sldId="264"/>
            <ac:spMk id="6" creationId="{E2EB3399-1CEF-4716-9DDB-E5BD38966B02}"/>
          </ac:spMkLst>
        </pc:spChg>
        <pc:spChg chg="del">
          <ac:chgData name="Siegbert Rudolph" userId="2af4d44886c067cc" providerId="LiveId" clId="{977A23E7-179E-4217-976D-6F18B0564CB7}" dt="2019-11-23T16:35:17.527" v="1640" actId="478"/>
          <ac:spMkLst>
            <pc:docMk/>
            <pc:sldMk cId="3380727545" sldId="264"/>
            <ac:spMk id="7" creationId="{592DF93D-7FD6-430C-BB99-583231B74407}"/>
          </ac:spMkLst>
        </pc:spChg>
        <pc:spChg chg="add del">
          <ac:chgData name="Siegbert Rudolph" userId="2af4d44886c067cc" providerId="LiveId" clId="{977A23E7-179E-4217-976D-6F18B0564CB7}" dt="2019-11-23T16:34:43.305" v="1638" actId="478"/>
          <ac:spMkLst>
            <pc:docMk/>
            <pc:sldMk cId="3380727545" sldId="264"/>
            <ac:spMk id="9" creationId="{5688D6BB-4E45-4307-AE2B-54CD95A8F2EE}"/>
          </ac:spMkLst>
        </pc:spChg>
        <pc:spChg chg="add del">
          <ac:chgData name="Siegbert Rudolph" userId="2af4d44886c067cc" providerId="LiveId" clId="{977A23E7-179E-4217-976D-6F18B0564CB7}" dt="2019-11-23T16:35:21.987" v="1642" actId="478"/>
          <ac:spMkLst>
            <pc:docMk/>
            <pc:sldMk cId="3380727545" sldId="264"/>
            <ac:spMk id="10" creationId="{060DA591-C1FA-4D27-AAE8-F19273F0152F}"/>
          </ac:spMkLst>
        </pc:spChg>
        <pc:spChg chg="add del">
          <ac:chgData name="Siegbert Rudolph" userId="2af4d44886c067cc" providerId="LiveId" clId="{977A23E7-179E-4217-976D-6F18B0564CB7}" dt="2019-11-23T16:34:43.305" v="1638" actId="478"/>
          <ac:spMkLst>
            <pc:docMk/>
            <pc:sldMk cId="3380727545" sldId="264"/>
            <ac:spMk id="22" creationId="{9FBBEC04-6FA5-4301-B694-6B0F6917CD71}"/>
          </ac:spMkLst>
        </pc:spChg>
        <pc:spChg chg="add del">
          <ac:chgData name="Siegbert Rudolph" userId="2af4d44886c067cc" providerId="LiveId" clId="{977A23E7-179E-4217-976D-6F18B0564CB7}" dt="2019-11-23T16:34:43.305" v="1638" actId="478"/>
          <ac:spMkLst>
            <pc:docMk/>
            <pc:sldMk cId="3380727545" sldId="264"/>
            <ac:spMk id="23" creationId="{3B65FA4D-C81C-40FA-8212-EE27B9DB85E2}"/>
          </ac:spMkLst>
        </pc:spChg>
      </pc:sldChg>
      <pc:sldChg chg="addSp delSp modSp add delAnim modAnim">
        <pc:chgData name="Siegbert Rudolph" userId="2af4d44886c067cc" providerId="LiveId" clId="{977A23E7-179E-4217-976D-6F18B0564CB7}" dt="2019-12-03T16:09:27.286" v="5033" actId="1036"/>
        <pc:sldMkLst>
          <pc:docMk/>
          <pc:sldMk cId="1080163578" sldId="265"/>
        </pc:sldMkLst>
        <pc:spChg chg="mod">
          <ac:chgData name="Siegbert Rudolph" userId="2af4d44886c067cc" providerId="LiveId" clId="{977A23E7-179E-4217-976D-6F18B0564CB7}" dt="2019-11-24T07:57:11.799" v="2653" actId="20577"/>
          <ac:spMkLst>
            <pc:docMk/>
            <pc:sldMk cId="1080163578" sldId="265"/>
            <ac:spMk id="5" creationId="{C656958D-A710-4D37-8354-6BE5C9BBDDFF}"/>
          </ac:spMkLst>
        </pc:spChg>
        <pc:spChg chg="mod">
          <ac:chgData name="Siegbert Rudolph" userId="2af4d44886c067cc" providerId="LiveId" clId="{977A23E7-179E-4217-976D-6F18B0564CB7}" dt="2019-11-24T07:50:46.282" v="2598" actId="114"/>
          <ac:spMkLst>
            <pc:docMk/>
            <pc:sldMk cId="1080163578" sldId="265"/>
            <ac:spMk id="6" creationId="{E2EB3399-1CEF-4716-9DDB-E5BD38966B02}"/>
          </ac:spMkLst>
        </pc:spChg>
        <pc:spChg chg="mod">
          <ac:chgData name="Siegbert Rudolph" userId="2af4d44886c067cc" providerId="LiveId" clId="{977A23E7-179E-4217-976D-6F18B0564CB7}" dt="2019-11-24T08:07:03.325" v="2731" actId="1076"/>
          <ac:spMkLst>
            <pc:docMk/>
            <pc:sldMk cId="1080163578" sldId="265"/>
            <ac:spMk id="7" creationId="{592DF93D-7FD6-430C-BB99-583231B74407}"/>
          </ac:spMkLst>
        </pc:spChg>
        <pc:spChg chg="mod">
          <ac:chgData name="Siegbert Rudolph" userId="2af4d44886c067cc" providerId="LiveId" clId="{977A23E7-179E-4217-976D-6F18B0564CB7}" dt="2019-11-24T08:15:13.298" v="2873" actId="1076"/>
          <ac:spMkLst>
            <pc:docMk/>
            <pc:sldMk cId="1080163578" sldId="265"/>
            <ac:spMk id="10" creationId="{060DA591-C1FA-4D27-AAE8-F19273F0152F}"/>
          </ac:spMkLst>
        </pc:spChg>
        <pc:spChg chg="mod">
          <ac:chgData name="Siegbert Rudolph" userId="2af4d44886c067cc" providerId="LiveId" clId="{977A23E7-179E-4217-976D-6F18B0564CB7}" dt="2019-11-24T08:19:27.106" v="2998" actId="1035"/>
          <ac:spMkLst>
            <pc:docMk/>
            <pc:sldMk cId="1080163578" sldId="265"/>
            <ac:spMk id="18" creationId="{89BCE00D-79BA-4BD3-BB5E-BD8250E2E7E6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31" creationId="{FDE9CB8D-1E49-4303-B886-FB3A4E88C4B5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33" creationId="{FE480A8C-9B36-495B-B919-3E8289B7ED71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34" creationId="{C30D4BBC-8148-4405-9822-F3920B673C85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35" creationId="{DB978E04-A18D-4B33-94D6-82EFAB0067AE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36" creationId="{F09129CB-9310-49A1-83A3-D15F53EDB958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37" creationId="{C6234B20-4ED0-477E-9290-DEF4B6C5E71F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38" creationId="{69EACF63-4E0A-4842-BFDA-860E3765355D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39" creationId="{228A3AEA-0C43-452B-8520-2337DCD9DECE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40" creationId="{8010C18F-21AB-4FC9-BDE1-1DF968D10151}"/>
          </ac:spMkLst>
        </pc:spChg>
        <pc:spChg chg="del">
          <ac:chgData name="Siegbert Rudolph" userId="2af4d44886c067cc" providerId="LiveId" clId="{977A23E7-179E-4217-976D-6F18B0564CB7}" dt="2019-11-24T07:45:00.273" v="2420" actId="478"/>
          <ac:spMkLst>
            <pc:docMk/>
            <pc:sldMk cId="1080163578" sldId="265"/>
            <ac:spMk id="41" creationId="{DD52E244-1BC0-4521-A0DA-C22BB9DBAD9B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42" creationId="{446E30B3-E9B5-4BA9-97F8-BB02742FFF5F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43" creationId="{1B88EE95-D61F-472E-B2E1-D3D7C1DD17C3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44" creationId="{49056DB4-43DC-4F16-BA43-70AFC6D6315D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45" creationId="{6DC9D555-ECE3-48CC-BCA8-2FFD80EE2E9F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46" creationId="{F77349B5-6B3F-4289-82FA-09FC000C2A86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47" creationId="{75F5EA63-069A-412C-BE45-A5343FDC9E2D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48" creationId="{12038A18-8B88-4AA9-B4FE-11AA05365EF5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49" creationId="{0280F936-A7A2-41DD-AC8F-15D981E303C9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50" creationId="{24B0DC32-9D8B-44FA-8DF9-BC02DF0C1A22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51" creationId="{840C86A7-E1AD-490D-ADF7-AACB09049551}"/>
          </ac:spMkLst>
        </pc:spChg>
        <pc:spChg chg="del">
          <ac:chgData name="Siegbert Rudolph" userId="2af4d44886c067cc" providerId="LiveId" clId="{977A23E7-179E-4217-976D-6F18B0564CB7}" dt="2019-11-24T07:44:10.644" v="2370" actId="478"/>
          <ac:spMkLst>
            <pc:docMk/>
            <pc:sldMk cId="1080163578" sldId="265"/>
            <ac:spMk id="52" creationId="{6E629E77-81F4-4CA6-9D8F-8F1CFBDCBAE7}"/>
          </ac:spMkLst>
        </pc:spChg>
        <pc:spChg chg="add mod">
          <ac:chgData name="Siegbert Rudolph" userId="2af4d44886c067cc" providerId="LiveId" clId="{977A23E7-179E-4217-976D-6F18B0564CB7}" dt="2019-11-24T08:18:51.030" v="2939" actId="1038"/>
          <ac:spMkLst>
            <pc:docMk/>
            <pc:sldMk cId="1080163578" sldId="265"/>
            <ac:spMk id="52" creationId="{B1CA5FB3-20A1-403E-A239-9FC32528802C}"/>
          </ac:spMkLst>
        </pc:spChg>
        <pc:spChg chg="del">
          <ac:chgData name="Siegbert Rudolph" userId="2af4d44886c067cc" providerId="LiveId" clId="{977A23E7-179E-4217-976D-6F18B0564CB7}" dt="2019-11-24T07:45:00.273" v="2420" actId="478"/>
          <ac:spMkLst>
            <pc:docMk/>
            <pc:sldMk cId="1080163578" sldId="265"/>
            <ac:spMk id="53" creationId="{235B3DA0-CDED-474D-84A8-A25142DAFD67}"/>
          </ac:spMkLst>
        </pc:spChg>
        <pc:spChg chg="add mod">
          <ac:chgData name="Siegbert Rudolph" userId="2af4d44886c067cc" providerId="LiveId" clId="{977A23E7-179E-4217-976D-6F18B0564CB7}" dt="2019-11-24T08:18:51.030" v="2939" actId="1038"/>
          <ac:spMkLst>
            <pc:docMk/>
            <pc:sldMk cId="1080163578" sldId="265"/>
            <ac:spMk id="53" creationId="{D86665D8-6C49-4809-9D0B-16A35CE1C7CC}"/>
          </ac:spMkLst>
        </pc:spChg>
        <pc:spChg chg="add mod">
          <ac:chgData name="Siegbert Rudolph" userId="2af4d44886c067cc" providerId="LiveId" clId="{977A23E7-179E-4217-976D-6F18B0564CB7}" dt="2019-12-03T16:02:42.168" v="4708" actId="1037"/>
          <ac:spMkLst>
            <pc:docMk/>
            <pc:sldMk cId="1080163578" sldId="265"/>
            <ac:spMk id="54" creationId="{1663B0ED-A845-4325-9394-C4A7875ED0B5}"/>
          </ac:spMkLst>
        </pc:spChg>
        <pc:spChg chg="del">
          <ac:chgData name="Siegbert Rudolph" userId="2af4d44886c067cc" providerId="LiveId" clId="{977A23E7-179E-4217-976D-6F18B0564CB7}" dt="2019-11-24T07:45:00.273" v="2420" actId="478"/>
          <ac:spMkLst>
            <pc:docMk/>
            <pc:sldMk cId="1080163578" sldId="265"/>
            <ac:spMk id="54" creationId="{56D32E04-DE56-432C-A73A-775A30BDBEBA}"/>
          </ac:spMkLst>
        </pc:spChg>
        <pc:spChg chg="del">
          <ac:chgData name="Siegbert Rudolph" userId="2af4d44886c067cc" providerId="LiveId" clId="{977A23E7-179E-4217-976D-6F18B0564CB7}" dt="2019-11-24T07:45:00.273" v="2420" actId="478"/>
          <ac:spMkLst>
            <pc:docMk/>
            <pc:sldMk cId="1080163578" sldId="265"/>
            <ac:spMk id="55" creationId="{4F6BE77C-45E6-4387-AFBC-B7BDC37C31D9}"/>
          </ac:spMkLst>
        </pc:spChg>
        <pc:spChg chg="add mod">
          <ac:chgData name="Siegbert Rudolph" userId="2af4d44886c067cc" providerId="LiveId" clId="{977A23E7-179E-4217-976D-6F18B0564CB7}" dt="2019-11-24T08:18:56.253" v="2957" actId="1038"/>
          <ac:spMkLst>
            <pc:docMk/>
            <pc:sldMk cId="1080163578" sldId="265"/>
            <ac:spMk id="55" creationId="{F148A9A3-91B2-4E5E-A4C1-EBE92B894194}"/>
          </ac:spMkLst>
        </pc:spChg>
        <pc:spChg chg="del">
          <ac:chgData name="Siegbert Rudolph" userId="2af4d44886c067cc" providerId="LiveId" clId="{977A23E7-179E-4217-976D-6F18B0564CB7}" dt="2019-11-24T07:45:00.273" v="2420" actId="478"/>
          <ac:spMkLst>
            <pc:docMk/>
            <pc:sldMk cId="1080163578" sldId="265"/>
            <ac:spMk id="56" creationId="{7BEB84EC-64E2-43BD-8287-717D41C384CA}"/>
          </ac:spMkLst>
        </pc:spChg>
        <pc:spChg chg="add mod">
          <ac:chgData name="Siegbert Rudolph" userId="2af4d44886c067cc" providerId="LiveId" clId="{977A23E7-179E-4217-976D-6F18B0564CB7}" dt="2019-12-03T16:05:33.896" v="4804" actId="1076"/>
          <ac:spMkLst>
            <pc:docMk/>
            <pc:sldMk cId="1080163578" sldId="265"/>
            <ac:spMk id="56" creationId="{B58C7980-FA0F-4920-B743-D27FB3C47F10}"/>
          </ac:spMkLst>
        </pc:spChg>
        <pc:spChg chg="add mod ord">
          <ac:chgData name="Siegbert Rudolph" userId="2af4d44886c067cc" providerId="LiveId" clId="{977A23E7-179E-4217-976D-6F18B0564CB7}" dt="2019-12-03T16:03:02.237" v="4712" actId="166"/>
          <ac:spMkLst>
            <pc:docMk/>
            <pc:sldMk cId="1080163578" sldId="265"/>
            <ac:spMk id="57" creationId="{2D709ADC-C4A1-4268-B933-D57BF00FB64A}"/>
          </ac:spMkLst>
        </pc:spChg>
        <pc:spChg chg="del">
          <ac:chgData name="Siegbert Rudolph" userId="2af4d44886c067cc" providerId="LiveId" clId="{977A23E7-179E-4217-976D-6F18B0564CB7}" dt="2019-11-24T07:45:00.273" v="2420" actId="478"/>
          <ac:spMkLst>
            <pc:docMk/>
            <pc:sldMk cId="1080163578" sldId="265"/>
            <ac:spMk id="57" creationId="{CD49478F-B8CD-49E7-8D32-A43F63B94F38}"/>
          </ac:spMkLst>
        </pc:spChg>
        <pc:spChg chg="del">
          <ac:chgData name="Siegbert Rudolph" userId="2af4d44886c067cc" providerId="LiveId" clId="{977A23E7-179E-4217-976D-6F18B0564CB7}" dt="2019-11-24T07:45:00.273" v="2420" actId="478"/>
          <ac:spMkLst>
            <pc:docMk/>
            <pc:sldMk cId="1080163578" sldId="265"/>
            <ac:spMk id="58" creationId="{88C9A28C-35F4-4578-9984-F62C67D044B2}"/>
          </ac:spMkLst>
        </pc:spChg>
        <pc:spChg chg="add mod">
          <ac:chgData name="Siegbert Rudolph" userId="2af4d44886c067cc" providerId="LiveId" clId="{977A23E7-179E-4217-976D-6F18B0564CB7}" dt="2019-11-24T08:16:42.377" v="2914" actId="554"/>
          <ac:spMkLst>
            <pc:docMk/>
            <pc:sldMk cId="1080163578" sldId="265"/>
            <ac:spMk id="58" creationId="{D18A29F8-D2CD-4B6A-B28C-C2A6318F22D3}"/>
          </ac:spMkLst>
        </pc:spChg>
        <pc:spChg chg="add mod ord">
          <ac:chgData name="Siegbert Rudolph" userId="2af4d44886c067cc" providerId="LiveId" clId="{977A23E7-179E-4217-976D-6F18B0564CB7}" dt="2019-12-03T16:03:22.907" v="4744" actId="20577"/>
          <ac:spMkLst>
            <pc:docMk/>
            <pc:sldMk cId="1080163578" sldId="265"/>
            <ac:spMk id="59" creationId="{2A97F680-5161-4606-8572-57569C35CE1A}"/>
          </ac:spMkLst>
        </pc:spChg>
        <pc:spChg chg="del">
          <ac:chgData name="Siegbert Rudolph" userId="2af4d44886c067cc" providerId="LiveId" clId="{977A23E7-179E-4217-976D-6F18B0564CB7}" dt="2019-11-24T07:45:00.273" v="2420" actId="478"/>
          <ac:spMkLst>
            <pc:docMk/>
            <pc:sldMk cId="1080163578" sldId="265"/>
            <ac:spMk id="59" creationId="{6CD98001-644B-4715-9CDC-B50BB0811947}"/>
          </ac:spMkLst>
        </pc:spChg>
        <pc:spChg chg="add mod">
          <ac:chgData name="Siegbert Rudolph" userId="2af4d44886c067cc" providerId="LiveId" clId="{977A23E7-179E-4217-976D-6F18B0564CB7}" dt="2019-11-24T08:16:42.377" v="2914" actId="554"/>
          <ac:spMkLst>
            <pc:docMk/>
            <pc:sldMk cId="1080163578" sldId="265"/>
            <ac:spMk id="60" creationId="{414A633A-EB39-452C-9342-FDA40B7015A3}"/>
          </ac:spMkLst>
        </pc:spChg>
        <pc:spChg chg="del">
          <ac:chgData name="Siegbert Rudolph" userId="2af4d44886c067cc" providerId="LiveId" clId="{977A23E7-179E-4217-976D-6F18B0564CB7}" dt="2019-11-24T07:45:00.273" v="2420" actId="478"/>
          <ac:spMkLst>
            <pc:docMk/>
            <pc:sldMk cId="1080163578" sldId="265"/>
            <ac:spMk id="60" creationId="{F2AFE5BE-7CD1-4F22-A490-6843600BDDE5}"/>
          </ac:spMkLst>
        </pc:spChg>
        <pc:spChg chg="del">
          <ac:chgData name="Siegbert Rudolph" userId="2af4d44886c067cc" providerId="LiveId" clId="{977A23E7-179E-4217-976D-6F18B0564CB7}" dt="2019-11-24T07:45:00.273" v="2420" actId="478"/>
          <ac:spMkLst>
            <pc:docMk/>
            <pc:sldMk cId="1080163578" sldId="265"/>
            <ac:spMk id="61" creationId="{1B7E4FC2-F4DB-4C05-8DC0-EBDE837CF26A}"/>
          </ac:spMkLst>
        </pc:spChg>
        <pc:spChg chg="add mod ord">
          <ac:chgData name="Siegbert Rudolph" userId="2af4d44886c067cc" providerId="LiveId" clId="{977A23E7-179E-4217-976D-6F18B0564CB7}" dt="2019-12-03T16:04:28.381" v="4786" actId="14100"/>
          <ac:spMkLst>
            <pc:docMk/>
            <pc:sldMk cId="1080163578" sldId="265"/>
            <ac:spMk id="61" creationId="{3EFF7B14-FC09-46AF-A589-4FAF74C11256}"/>
          </ac:spMkLst>
        </pc:spChg>
        <pc:spChg chg="del">
          <ac:chgData name="Siegbert Rudolph" userId="2af4d44886c067cc" providerId="LiveId" clId="{977A23E7-179E-4217-976D-6F18B0564CB7}" dt="2019-11-24T07:45:00.273" v="2420" actId="478"/>
          <ac:spMkLst>
            <pc:docMk/>
            <pc:sldMk cId="1080163578" sldId="265"/>
            <ac:spMk id="62" creationId="{6D30DCEA-23D7-441E-8FAB-72BB73420AB7}"/>
          </ac:spMkLst>
        </pc:spChg>
        <pc:spChg chg="add mod">
          <ac:chgData name="Siegbert Rudolph" userId="2af4d44886c067cc" providerId="LiveId" clId="{977A23E7-179E-4217-976D-6F18B0564CB7}" dt="2019-12-03T16:04:08.045" v="4781" actId="1038"/>
          <ac:spMkLst>
            <pc:docMk/>
            <pc:sldMk cId="1080163578" sldId="265"/>
            <ac:spMk id="62" creationId="{BCE7278C-D4BF-45F8-8C6E-3E4F400F77AC}"/>
          </ac:spMkLst>
        </pc:spChg>
        <pc:spChg chg="add mod">
          <ac:chgData name="Siegbert Rudolph" userId="2af4d44886c067cc" providerId="LiveId" clId="{977A23E7-179E-4217-976D-6F18B0564CB7}" dt="2019-12-03T16:04:08.045" v="4781" actId="1038"/>
          <ac:spMkLst>
            <pc:docMk/>
            <pc:sldMk cId="1080163578" sldId="265"/>
            <ac:spMk id="63" creationId="{0CEA83EC-92DF-4DE8-8095-7E0C9F7292F0}"/>
          </ac:spMkLst>
        </pc:spChg>
        <pc:spChg chg="del">
          <ac:chgData name="Siegbert Rudolph" userId="2af4d44886c067cc" providerId="LiveId" clId="{977A23E7-179E-4217-976D-6F18B0564CB7}" dt="2019-11-24T07:45:00.273" v="2420" actId="478"/>
          <ac:spMkLst>
            <pc:docMk/>
            <pc:sldMk cId="1080163578" sldId="265"/>
            <ac:spMk id="63" creationId="{B1B6660F-C76E-40E4-A366-33393A8700B2}"/>
          </ac:spMkLst>
        </pc:spChg>
        <pc:spChg chg="add mod ord">
          <ac:chgData name="Siegbert Rudolph" userId="2af4d44886c067cc" providerId="LiveId" clId="{977A23E7-179E-4217-976D-6F18B0564CB7}" dt="2019-12-03T16:04:34.654" v="4787" actId="166"/>
          <ac:spMkLst>
            <pc:docMk/>
            <pc:sldMk cId="1080163578" sldId="265"/>
            <ac:spMk id="64" creationId="{0AB45022-D686-4854-9039-E0737109BA3B}"/>
          </ac:spMkLst>
        </pc:spChg>
        <pc:spChg chg="del">
          <ac:chgData name="Siegbert Rudolph" userId="2af4d44886c067cc" providerId="LiveId" clId="{977A23E7-179E-4217-976D-6F18B0564CB7}" dt="2019-11-24T07:45:00.273" v="2420" actId="478"/>
          <ac:spMkLst>
            <pc:docMk/>
            <pc:sldMk cId="1080163578" sldId="265"/>
            <ac:spMk id="64" creationId="{EDD68701-AFB1-4050-AE4A-18378E44F3EA}"/>
          </ac:spMkLst>
        </pc:spChg>
        <pc:spChg chg="del">
          <ac:chgData name="Siegbert Rudolph" userId="2af4d44886c067cc" providerId="LiveId" clId="{977A23E7-179E-4217-976D-6F18B0564CB7}" dt="2019-11-24T07:45:00.273" v="2420" actId="478"/>
          <ac:spMkLst>
            <pc:docMk/>
            <pc:sldMk cId="1080163578" sldId="265"/>
            <ac:spMk id="65" creationId="{8BDC9BC7-3A4D-433B-8AD2-10B8D211755A}"/>
          </ac:spMkLst>
        </pc:spChg>
        <pc:spChg chg="add del mod">
          <ac:chgData name="Siegbert Rudolph" userId="2af4d44886c067cc" providerId="LiveId" clId="{977A23E7-179E-4217-976D-6F18B0564CB7}" dt="2019-11-24T07:55:03.692" v="2622" actId="478"/>
          <ac:spMkLst>
            <pc:docMk/>
            <pc:sldMk cId="1080163578" sldId="265"/>
            <ac:spMk id="65" creationId="{BAE35342-6055-4140-AC44-8F296B49F243}"/>
          </ac:spMkLst>
        </pc:spChg>
        <pc:spChg chg="del">
          <ac:chgData name="Siegbert Rudolph" userId="2af4d44886c067cc" providerId="LiveId" clId="{977A23E7-179E-4217-976D-6F18B0564CB7}" dt="2019-11-24T07:45:00.273" v="2420" actId="478"/>
          <ac:spMkLst>
            <pc:docMk/>
            <pc:sldMk cId="1080163578" sldId="265"/>
            <ac:spMk id="66" creationId="{1DA8B383-234B-4C4B-8031-0FD2398E4981}"/>
          </ac:spMkLst>
        </pc:spChg>
        <pc:spChg chg="add mod ord">
          <ac:chgData name="Siegbert Rudolph" userId="2af4d44886c067cc" providerId="LiveId" clId="{977A23E7-179E-4217-976D-6F18B0564CB7}" dt="2019-12-03T16:04:45.868" v="4788" actId="166"/>
          <ac:spMkLst>
            <pc:docMk/>
            <pc:sldMk cId="1080163578" sldId="265"/>
            <ac:spMk id="66" creationId="{EE1D9EB1-AA9F-4789-B89D-24C8779242E2}"/>
          </ac:spMkLst>
        </pc:spChg>
        <pc:spChg chg="del">
          <ac:chgData name="Siegbert Rudolph" userId="2af4d44886c067cc" providerId="LiveId" clId="{977A23E7-179E-4217-976D-6F18B0564CB7}" dt="2019-11-24T07:51:18.237" v="2599" actId="478"/>
          <ac:spMkLst>
            <pc:docMk/>
            <pc:sldMk cId="1080163578" sldId="265"/>
            <ac:spMk id="67" creationId="{717E0BE3-2E84-4850-98CF-727501EE02D2}"/>
          </ac:spMkLst>
        </pc:spChg>
        <pc:spChg chg="del">
          <ac:chgData name="Siegbert Rudolph" userId="2af4d44886c067cc" providerId="LiveId" clId="{977A23E7-179E-4217-976D-6F18B0564CB7}" dt="2019-11-24T07:51:18.237" v="2599" actId="478"/>
          <ac:spMkLst>
            <pc:docMk/>
            <pc:sldMk cId="1080163578" sldId="265"/>
            <ac:spMk id="68" creationId="{E9189B23-EE76-4863-AAB7-92D7295F80E2}"/>
          </ac:spMkLst>
        </pc:spChg>
        <pc:spChg chg="del">
          <ac:chgData name="Siegbert Rudolph" userId="2af4d44886c067cc" providerId="LiveId" clId="{977A23E7-179E-4217-976D-6F18B0564CB7}" dt="2019-11-24T07:51:18.237" v="2599" actId="478"/>
          <ac:spMkLst>
            <pc:docMk/>
            <pc:sldMk cId="1080163578" sldId="265"/>
            <ac:spMk id="69" creationId="{C908042C-E97F-4E74-A995-6378E5F4C738}"/>
          </ac:spMkLst>
        </pc:spChg>
        <pc:spChg chg="del">
          <ac:chgData name="Siegbert Rudolph" userId="2af4d44886c067cc" providerId="LiveId" clId="{977A23E7-179E-4217-976D-6F18B0564CB7}" dt="2019-11-24T07:51:18.237" v="2599" actId="478"/>
          <ac:spMkLst>
            <pc:docMk/>
            <pc:sldMk cId="1080163578" sldId="265"/>
            <ac:spMk id="70" creationId="{49FE0A02-FA34-45C4-94E3-DD25F40DC390}"/>
          </ac:spMkLst>
        </pc:spChg>
        <pc:spChg chg="del">
          <ac:chgData name="Siegbert Rudolph" userId="2af4d44886c067cc" providerId="LiveId" clId="{977A23E7-179E-4217-976D-6F18B0564CB7}" dt="2019-11-24T07:51:18.237" v="2599" actId="478"/>
          <ac:spMkLst>
            <pc:docMk/>
            <pc:sldMk cId="1080163578" sldId="265"/>
            <ac:spMk id="71" creationId="{75A25512-35B6-4016-820C-91A76A93803A}"/>
          </ac:spMkLst>
        </pc:spChg>
        <pc:spChg chg="add mod ord">
          <ac:chgData name="Siegbert Rudolph" userId="2af4d44886c067cc" providerId="LiveId" clId="{977A23E7-179E-4217-976D-6F18B0564CB7}" dt="2019-12-03T16:05:05.111" v="4791" actId="14100"/>
          <ac:spMkLst>
            <pc:docMk/>
            <pc:sldMk cId="1080163578" sldId="265"/>
            <ac:spMk id="72" creationId="{8CE21753-645F-43FB-A54B-B1FA47A527B5}"/>
          </ac:spMkLst>
        </pc:spChg>
        <pc:spChg chg="add mod">
          <ac:chgData name="Siegbert Rudolph" userId="2af4d44886c067cc" providerId="LiveId" clId="{977A23E7-179E-4217-976D-6F18B0564CB7}" dt="2019-11-24T08:17:02.576" v="2916" actId="554"/>
          <ac:spMkLst>
            <pc:docMk/>
            <pc:sldMk cId="1080163578" sldId="265"/>
            <ac:spMk id="73" creationId="{0D909517-F1A9-4692-8EA6-EE7E2269A591}"/>
          </ac:spMkLst>
        </pc:spChg>
        <pc:spChg chg="del">
          <ac:chgData name="Siegbert Rudolph" userId="2af4d44886c067cc" providerId="LiveId" clId="{977A23E7-179E-4217-976D-6F18B0564CB7}" dt="2019-11-24T07:51:18.237" v="2599" actId="478"/>
          <ac:spMkLst>
            <pc:docMk/>
            <pc:sldMk cId="1080163578" sldId="265"/>
            <ac:spMk id="74" creationId="{C1DBA1C7-18B1-4198-8440-1A8517F7BAA3}"/>
          </ac:spMkLst>
        </pc:spChg>
        <pc:spChg chg="del">
          <ac:chgData name="Siegbert Rudolph" userId="2af4d44886c067cc" providerId="LiveId" clId="{977A23E7-179E-4217-976D-6F18B0564CB7}" dt="2019-11-24T07:51:18.237" v="2599" actId="478"/>
          <ac:spMkLst>
            <pc:docMk/>
            <pc:sldMk cId="1080163578" sldId="265"/>
            <ac:spMk id="75" creationId="{FC357391-664B-4378-94B4-E257075427DB}"/>
          </ac:spMkLst>
        </pc:spChg>
        <pc:spChg chg="del">
          <ac:chgData name="Siegbert Rudolph" userId="2af4d44886c067cc" providerId="LiveId" clId="{977A23E7-179E-4217-976D-6F18B0564CB7}" dt="2019-11-24T07:51:18.237" v="2599" actId="478"/>
          <ac:spMkLst>
            <pc:docMk/>
            <pc:sldMk cId="1080163578" sldId="265"/>
            <ac:spMk id="76" creationId="{1004F574-17C1-4A18-99E4-93E5D7571AE2}"/>
          </ac:spMkLst>
        </pc:spChg>
        <pc:spChg chg="del">
          <ac:chgData name="Siegbert Rudolph" userId="2af4d44886c067cc" providerId="LiveId" clId="{977A23E7-179E-4217-976D-6F18B0564CB7}" dt="2019-11-24T07:51:18.237" v="2599" actId="478"/>
          <ac:spMkLst>
            <pc:docMk/>
            <pc:sldMk cId="1080163578" sldId="265"/>
            <ac:spMk id="77" creationId="{A6D5C6DD-B0E5-41BA-9D39-7CAC510F2D55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78" creationId="{469DCFAF-B02B-47A3-8EB3-77263B80F493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79" creationId="{4C882554-C04B-4452-A049-C0B67051F79F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80" creationId="{C6089F95-8106-4E23-BB67-65B4BBC92E6B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81" creationId="{211313EA-E0D2-402B-A0FC-7C7E1DE0E59C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82" creationId="{54447223-CA1C-4792-88E3-3D05845E80CC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83" creationId="{75D85E63-B7B4-48D3-9EA7-0858906B3116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84" creationId="{854E7235-FB35-4DE3-9738-972ADC545C1D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85" creationId="{50E75869-CB6D-4B8B-A4E1-23ADDE78CDAE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86" creationId="{D43FC0CC-BF80-475B-8CBC-D5B53EEBB610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87" creationId="{EB87E69F-42BC-4AA2-BDD0-D50D6EEE36EA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88" creationId="{B37285F7-85DE-4CB4-95B3-021992BA72F6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89" creationId="{DC4AA470-117D-4C06-B2FF-5E2EB5E4CD29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90" creationId="{0CD969E6-DED0-496D-A009-9578936127D4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91" creationId="{A1F98EFA-C16F-4AA7-B98C-099633A92D92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92" creationId="{14B989E5-BEE4-474F-81FE-1A7D7DF06CCF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93" creationId="{D1B5E67C-AA03-4AC3-A02E-01D664396A2F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94" creationId="{72369339-B366-4C36-9A48-FB557CDEE586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95" creationId="{99C72EE7-539F-48E7-92A8-2318509F2D30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96" creationId="{B8A3A610-BAB1-4507-9ACA-5194018616A0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97" creationId="{E99BB187-C14B-433F-836A-BD5BAC844441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98" creationId="{965A7B36-1954-44F9-BC07-04A452C5F25F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99" creationId="{B1C22388-56F3-4DA3-826A-94CFC19D2C69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100" creationId="{477427D6-159B-45C5-9E96-CE0BF81E722E}"/>
          </ac:spMkLst>
        </pc:spChg>
        <pc:spChg chg="del">
          <ac:chgData name="Siegbert Rudolph" userId="2af4d44886c067cc" providerId="LiveId" clId="{977A23E7-179E-4217-976D-6F18B0564CB7}" dt="2019-11-24T07:51:18.237" v="2599" actId="478"/>
          <ac:spMkLst>
            <pc:docMk/>
            <pc:sldMk cId="1080163578" sldId="265"/>
            <ac:spMk id="101" creationId="{AD84FC03-D47C-470D-9F10-6674B430898C}"/>
          </ac:spMkLst>
        </pc:spChg>
        <pc:spChg chg="del">
          <ac:chgData name="Siegbert Rudolph" userId="2af4d44886c067cc" providerId="LiveId" clId="{977A23E7-179E-4217-976D-6F18B0564CB7}" dt="2019-11-24T07:51:18.237" v="2599" actId="478"/>
          <ac:spMkLst>
            <pc:docMk/>
            <pc:sldMk cId="1080163578" sldId="265"/>
            <ac:spMk id="102" creationId="{C124E9B0-9A34-4E3F-A626-FFE396EF09F7}"/>
          </ac:spMkLst>
        </pc:spChg>
        <pc:spChg chg="del">
          <ac:chgData name="Siegbert Rudolph" userId="2af4d44886c067cc" providerId="LiveId" clId="{977A23E7-179E-4217-976D-6F18B0564CB7}" dt="2019-11-24T07:51:18.237" v="2599" actId="478"/>
          <ac:spMkLst>
            <pc:docMk/>
            <pc:sldMk cId="1080163578" sldId="265"/>
            <ac:spMk id="103" creationId="{EDEAD9E5-945D-4A5D-AD39-2D18AE8CA5DC}"/>
          </ac:spMkLst>
        </pc:spChg>
        <pc:spChg chg="del">
          <ac:chgData name="Siegbert Rudolph" userId="2af4d44886c067cc" providerId="LiveId" clId="{977A23E7-179E-4217-976D-6F18B0564CB7}" dt="2019-11-24T07:51:18.237" v="2599" actId="478"/>
          <ac:spMkLst>
            <pc:docMk/>
            <pc:sldMk cId="1080163578" sldId="265"/>
            <ac:spMk id="104" creationId="{AD500E4D-F0F6-44FA-AE37-4C2460B98D8B}"/>
          </ac:spMkLst>
        </pc:spChg>
        <pc:spChg chg="del">
          <ac:chgData name="Siegbert Rudolph" userId="2af4d44886c067cc" providerId="LiveId" clId="{977A23E7-179E-4217-976D-6F18B0564CB7}" dt="2019-11-24T07:51:18.237" v="2599" actId="478"/>
          <ac:spMkLst>
            <pc:docMk/>
            <pc:sldMk cId="1080163578" sldId="265"/>
            <ac:spMk id="105" creationId="{D1884E00-AC07-4E64-A784-EAC5023235AF}"/>
          </ac:spMkLst>
        </pc:spChg>
        <pc:spChg chg="del">
          <ac:chgData name="Siegbert Rudolph" userId="2af4d44886c067cc" providerId="LiveId" clId="{977A23E7-179E-4217-976D-6F18B0564CB7}" dt="2019-11-24T07:51:18.237" v="2599" actId="478"/>
          <ac:spMkLst>
            <pc:docMk/>
            <pc:sldMk cId="1080163578" sldId="265"/>
            <ac:spMk id="106" creationId="{D5B13B70-A558-43A8-B965-6CA057F07EFE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107" creationId="{7934BBBD-BF93-46F2-A903-9E63875B3C19}"/>
          </ac:spMkLst>
        </pc:spChg>
        <pc:spChg chg="del">
          <ac:chgData name="Siegbert Rudolph" userId="2af4d44886c067cc" providerId="LiveId" clId="{977A23E7-179E-4217-976D-6F18B0564CB7}" dt="2019-11-24T07:51:22.721" v="2600" actId="478"/>
          <ac:spMkLst>
            <pc:docMk/>
            <pc:sldMk cId="1080163578" sldId="265"/>
            <ac:spMk id="108" creationId="{A404F011-FE6E-4856-9D71-F57B39FC28FD}"/>
          </ac:spMkLst>
        </pc:spChg>
        <pc:spChg chg="add mod">
          <ac:chgData name="Siegbert Rudolph" userId="2af4d44886c067cc" providerId="LiveId" clId="{977A23E7-179E-4217-976D-6F18B0564CB7}" dt="2019-11-24T08:17:02.576" v="2916" actId="554"/>
          <ac:spMkLst>
            <pc:docMk/>
            <pc:sldMk cId="1080163578" sldId="265"/>
            <ac:spMk id="109" creationId="{C50AB5C7-154E-4C5F-8F62-7746F23B051C}"/>
          </ac:spMkLst>
        </pc:spChg>
        <pc:spChg chg="add mod">
          <ac:chgData name="Siegbert Rudolph" userId="2af4d44886c067cc" providerId="LiveId" clId="{977A23E7-179E-4217-976D-6F18B0564CB7}" dt="2019-12-03T16:05:24.061" v="4802" actId="20577"/>
          <ac:spMkLst>
            <pc:docMk/>
            <pc:sldMk cId="1080163578" sldId="265"/>
            <ac:spMk id="110" creationId="{2E927431-6A02-4885-80E9-151192E644B4}"/>
          </ac:spMkLst>
        </pc:spChg>
        <pc:spChg chg="add mod">
          <ac:chgData name="Siegbert Rudolph" userId="2af4d44886c067cc" providerId="LiveId" clId="{977A23E7-179E-4217-976D-6F18B0564CB7}" dt="2019-11-24T08:17:02.576" v="2916" actId="554"/>
          <ac:spMkLst>
            <pc:docMk/>
            <pc:sldMk cId="1080163578" sldId="265"/>
            <ac:spMk id="111" creationId="{7832797D-579C-428C-972F-0A5B64DC60B4}"/>
          </ac:spMkLst>
        </pc:spChg>
        <pc:spChg chg="add mod">
          <ac:chgData name="Siegbert Rudolph" userId="2af4d44886c067cc" providerId="LiveId" clId="{977A23E7-179E-4217-976D-6F18B0564CB7}" dt="2019-12-03T16:05:42.120" v="4806" actId="14100"/>
          <ac:spMkLst>
            <pc:docMk/>
            <pc:sldMk cId="1080163578" sldId="265"/>
            <ac:spMk id="112" creationId="{78262B53-36CB-45C5-BC83-E2626F5928B8}"/>
          </ac:spMkLst>
        </pc:spChg>
        <pc:spChg chg="add mod">
          <ac:chgData name="Siegbert Rudolph" userId="2af4d44886c067cc" providerId="LiveId" clId="{977A23E7-179E-4217-976D-6F18B0564CB7}" dt="2019-11-24T08:17:02.576" v="2916" actId="554"/>
          <ac:spMkLst>
            <pc:docMk/>
            <pc:sldMk cId="1080163578" sldId="265"/>
            <ac:spMk id="113" creationId="{BCCED999-5ECD-49EE-ADA6-890EE3AD4A74}"/>
          </ac:spMkLst>
        </pc:spChg>
        <pc:spChg chg="add mod">
          <ac:chgData name="Siegbert Rudolph" userId="2af4d44886c067cc" providerId="LiveId" clId="{977A23E7-179E-4217-976D-6F18B0564CB7}" dt="2019-11-24T08:17:02.576" v="2916" actId="554"/>
          <ac:spMkLst>
            <pc:docMk/>
            <pc:sldMk cId="1080163578" sldId="265"/>
            <ac:spMk id="114" creationId="{CAD49E37-607D-49CD-B436-7CE94C0CC1E0}"/>
          </ac:spMkLst>
        </pc:spChg>
        <pc:spChg chg="add mod">
          <ac:chgData name="Siegbert Rudolph" userId="2af4d44886c067cc" providerId="LiveId" clId="{977A23E7-179E-4217-976D-6F18B0564CB7}" dt="2019-12-03T16:05:53.569" v="4831" actId="1037"/>
          <ac:spMkLst>
            <pc:docMk/>
            <pc:sldMk cId="1080163578" sldId="265"/>
            <ac:spMk id="115" creationId="{5C89EF27-329E-47BF-9184-BAB40961013D}"/>
          </ac:spMkLst>
        </pc:spChg>
        <pc:spChg chg="add mod">
          <ac:chgData name="Siegbert Rudolph" userId="2af4d44886c067cc" providerId="LiveId" clId="{977A23E7-179E-4217-976D-6F18B0564CB7}" dt="2019-11-24T08:17:02.576" v="2916" actId="554"/>
          <ac:spMkLst>
            <pc:docMk/>
            <pc:sldMk cId="1080163578" sldId="265"/>
            <ac:spMk id="116" creationId="{3BEBD0D4-9441-4AE9-9BE4-85782C8391D9}"/>
          </ac:spMkLst>
        </pc:spChg>
        <pc:spChg chg="add mod">
          <ac:chgData name="Siegbert Rudolph" userId="2af4d44886c067cc" providerId="LiveId" clId="{977A23E7-179E-4217-976D-6F18B0564CB7}" dt="2019-12-03T16:06:00.424" v="4833" actId="14100"/>
          <ac:spMkLst>
            <pc:docMk/>
            <pc:sldMk cId="1080163578" sldId="265"/>
            <ac:spMk id="117" creationId="{9DE18989-5681-4557-B57B-A0A43F856154}"/>
          </ac:spMkLst>
        </pc:spChg>
        <pc:spChg chg="add mod">
          <ac:chgData name="Siegbert Rudolph" userId="2af4d44886c067cc" providerId="LiveId" clId="{977A23E7-179E-4217-976D-6F18B0564CB7}" dt="2019-11-24T08:17:02.576" v="2916" actId="554"/>
          <ac:spMkLst>
            <pc:docMk/>
            <pc:sldMk cId="1080163578" sldId="265"/>
            <ac:spMk id="118" creationId="{31C5205A-1C06-440F-B910-32CCE01C938C}"/>
          </ac:spMkLst>
        </pc:spChg>
        <pc:spChg chg="add mod">
          <ac:chgData name="Siegbert Rudolph" userId="2af4d44886c067cc" providerId="LiveId" clId="{977A23E7-179E-4217-976D-6F18B0564CB7}" dt="2019-11-24T08:17:02.576" v="2916" actId="554"/>
          <ac:spMkLst>
            <pc:docMk/>
            <pc:sldMk cId="1080163578" sldId="265"/>
            <ac:spMk id="119" creationId="{C9BE9477-49B7-4D45-A3DE-0DD211F963CC}"/>
          </ac:spMkLst>
        </pc:spChg>
        <pc:spChg chg="add mod">
          <ac:chgData name="Siegbert Rudolph" userId="2af4d44886c067cc" providerId="LiveId" clId="{977A23E7-179E-4217-976D-6F18B0564CB7}" dt="2019-12-03T16:06:16.023" v="4856" actId="1037"/>
          <ac:spMkLst>
            <pc:docMk/>
            <pc:sldMk cId="1080163578" sldId="265"/>
            <ac:spMk id="120" creationId="{FE9AB4A6-413B-4814-9325-CED84A6C2AB4}"/>
          </ac:spMkLst>
        </pc:spChg>
        <pc:spChg chg="add del mod">
          <ac:chgData name="Siegbert Rudolph" userId="2af4d44886c067cc" providerId="LiveId" clId="{977A23E7-179E-4217-976D-6F18B0564CB7}" dt="2019-11-24T08:01:01.530" v="2688" actId="478"/>
          <ac:spMkLst>
            <pc:docMk/>
            <pc:sldMk cId="1080163578" sldId="265"/>
            <ac:spMk id="121" creationId="{B51EEB36-4B35-47BF-B772-7B5A8F5C3231}"/>
          </ac:spMkLst>
        </pc:spChg>
        <pc:spChg chg="add mod">
          <ac:chgData name="Siegbert Rudolph" userId="2af4d44886c067cc" providerId="LiveId" clId="{977A23E7-179E-4217-976D-6F18B0564CB7}" dt="2019-11-24T08:17:02.576" v="2916" actId="554"/>
          <ac:spMkLst>
            <pc:docMk/>
            <pc:sldMk cId="1080163578" sldId="265"/>
            <ac:spMk id="122" creationId="{6FA7149A-258F-4B08-BD1B-7D51FCAB5638}"/>
          </ac:spMkLst>
        </pc:spChg>
        <pc:spChg chg="add mod">
          <ac:chgData name="Siegbert Rudolph" userId="2af4d44886c067cc" providerId="LiveId" clId="{977A23E7-179E-4217-976D-6F18B0564CB7}" dt="2019-12-03T16:06:23.115" v="4858" actId="14100"/>
          <ac:spMkLst>
            <pc:docMk/>
            <pc:sldMk cId="1080163578" sldId="265"/>
            <ac:spMk id="123" creationId="{CC030CE6-0EC7-458D-AE8B-43A8B1C31663}"/>
          </ac:spMkLst>
        </pc:spChg>
        <pc:spChg chg="add mod">
          <ac:chgData name="Siegbert Rudolph" userId="2af4d44886c067cc" providerId="LiveId" clId="{977A23E7-179E-4217-976D-6F18B0564CB7}" dt="2019-11-24T08:17:20.260" v="2918" actId="554"/>
          <ac:spMkLst>
            <pc:docMk/>
            <pc:sldMk cId="1080163578" sldId="265"/>
            <ac:spMk id="124" creationId="{FF8CC742-4B98-4BF5-BA45-2EE13622BAC3}"/>
          </ac:spMkLst>
        </pc:spChg>
        <pc:spChg chg="add mod">
          <ac:chgData name="Siegbert Rudolph" userId="2af4d44886c067cc" providerId="LiveId" clId="{977A23E7-179E-4217-976D-6F18B0564CB7}" dt="2019-11-24T08:17:20.260" v="2918" actId="554"/>
          <ac:spMkLst>
            <pc:docMk/>
            <pc:sldMk cId="1080163578" sldId="265"/>
            <ac:spMk id="125" creationId="{E998D9B7-886E-4884-B711-70857E820602}"/>
          </ac:spMkLst>
        </pc:spChg>
        <pc:spChg chg="add mod">
          <ac:chgData name="Siegbert Rudolph" userId="2af4d44886c067cc" providerId="LiveId" clId="{977A23E7-179E-4217-976D-6F18B0564CB7}" dt="2019-12-03T16:06:40.871" v="4867" actId="1076"/>
          <ac:spMkLst>
            <pc:docMk/>
            <pc:sldMk cId="1080163578" sldId="265"/>
            <ac:spMk id="126" creationId="{790E9434-F723-4D6F-9CBD-316E7FB86D04}"/>
          </ac:spMkLst>
        </pc:spChg>
        <pc:spChg chg="add mod">
          <ac:chgData name="Siegbert Rudolph" userId="2af4d44886c067cc" providerId="LiveId" clId="{977A23E7-179E-4217-976D-6F18B0564CB7}" dt="2019-11-24T08:17:20.260" v="2918" actId="554"/>
          <ac:spMkLst>
            <pc:docMk/>
            <pc:sldMk cId="1080163578" sldId="265"/>
            <ac:spMk id="127" creationId="{E65960AC-C908-44F0-97CA-36D6A383D5D6}"/>
          </ac:spMkLst>
        </pc:spChg>
        <pc:spChg chg="add mod">
          <ac:chgData name="Siegbert Rudolph" userId="2af4d44886c067cc" providerId="LiveId" clId="{977A23E7-179E-4217-976D-6F18B0564CB7}" dt="2019-12-03T16:06:48.585" v="4869" actId="14100"/>
          <ac:spMkLst>
            <pc:docMk/>
            <pc:sldMk cId="1080163578" sldId="265"/>
            <ac:spMk id="128" creationId="{EB202A70-7669-499F-8FEA-E00A810D6B19}"/>
          </ac:spMkLst>
        </pc:spChg>
        <pc:spChg chg="add mod">
          <ac:chgData name="Siegbert Rudolph" userId="2af4d44886c067cc" providerId="LiveId" clId="{977A23E7-179E-4217-976D-6F18B0564CB7}" dt="2019-11-24T08:17:20.260" v="2918" actId="554"/>
          <ac:spMkLst>
            <pc:docMk/>
            <pc:sldMk cId="1080163578" sldId="265"/>
            <ac:spMk id="129" creationId="{4BA9A0A6-73E2-4C60-A946-D7BBFC1ECDE7}"/>
          </ac:spMkLst>
        </pc:spChg>
        <pc:spChg chg="add mod">
          <ac:chgData name="Siegbert Rudolph" userId="2af4d44886c067cc" providerId="LiveId" clId="{977A23E7-179E-4217-976D-6F18B0564CB7}" dt="2019-11-24T08:17:20.260" v="2918" actId="554"/>
          <ac:spMkLst>
            <pc:docMk/>
            <pc:sldMk cId="1080163578" sldId="265"/>
            <ac:spMk id="130" creationId="{24464AB3-8A61-4BF1-B6B3-506F2727928D}"/>
          </ac:spMkLst>
        </pc:spChg>
        <pc:spChg chg="add mod">
          <ac:chgData name="Siegbert Rudolph" userId="2af4d44886c067cc" providerId="LiveId" clId="{977A23E7-179E-4217-976D-6F18B0564CB7}" dt="2019-12-03T16:07:01.744" v="4898" actId="1037"/>
          <ac:spMkLst>
            <pc:docMk/>
            <pc:sldMk cId="1080163578" sldId="265"/>
            <ac:spMk id="131" creationId="{F88D625A-E5FA-4C91-9A21-41F759A3CEDC}"/>
          </ac:spMkLst>
        </pc:spChg>
        <pc:spChg chg="add mod">
          <ac:chgData name="Siegbert Rudolph" userId="2af4d44886c067cc" providerId="LiveId" clId="{977A23E7-179E-4217-976D-6F18B0564CB7}" dt="2019-11-24T08:17:20.260" v="2918" actId="554"/>
          <ac:spMkLst>
            <pc:docMk/>
            <pc:sldMk cId="1080163578" sldId="265"/>
            <ac:spMk id="132" creationId="{07A0D8C2-9C8C-483E-82CC-E380E95D381A}"/>
          </ac:spMkLst>
        </pc:spChg>
        <pc:spChg chg="add mod">
          <ac:chgData name="Siegbert Rudolph" userId="2af4d44886c067cc" providerId="LiveId" clId="{977A23E7-179E-4217-976D-6F18B0564CB7}" dt="2019-12-03T16:07:08.225" v="4900" actId="14100"/>
          <ac:spMkLst>
            <pc:docMk/>
            <pc:sldMk cId="1080163578" sldId="265"/>
            <ac:spMk id="133" creationId="{B3B59D31-2677-4146-A05B-56516DE68E71}"/>
          </ac:spMkLst>
        </pc:spChg>
        <pc:spChg chg="add mod">
          <ac:chgData name="Siegbert Rudolph" userId="2af4d44886c067cc" providerId="LiveId" clId="{977A23E7-179E-4217-976D-6F18B0564CB7}" dt="2019-11-24T08:17:20.260" v="2918" actId="554"/>
          <ac:spMkLst>
            <pc:docMk/>
            <pc:sldMk cId="1080163578" sldId="265"/>
            <ac:spMk id="134" creationId="{97BD19F8-DFA4-49C9-A7B8-307D97D7B62B}"/>
          </ac:spMkLst>
        </pc:spChg>
        <pc:spChg chg="add mod">
          <ac:chgData name="Siegbert Rudolph" userId="2af4d44886c067cc" providerId="LiveId" clId="{977A23E7-179E-4217-976D-6F18B0564CB7}" dt="2019-11-24T08:17:20.260" v="2918" actId="554"/>
          <ac:spMkLst>
            <pc:docMk/>
            <pc:sldMk cId="1080163578" sldId="265"/>
            <ac:spMk id="135" creationId="{1B3EA217-628B-455A-87D8-90B2FEFE8C0C}"/>
          </ac:spMkLst>
        </pc:spChg>
        <pc:spChg chg="add mod">
          <ac:chgData name="Siegbert Rudolph" userId="2af4d44886c067cc" providerId="LiveId" clId="{977A23E7-179E-4217-976D-6F18B0564CB7}" dt="2019-12-03T16:07:20.676" v="4909" actId="20577"/>
          <ac:spMkLst>
            <pc:docMk/>
            <pc:sldMk cId="1080163578" sldId="265"/>
            <ac:spMk id="136" creationId="{07C7CB30-1AE0-4B88-8E32-855D83631F1E}"/>
          </ac:spMkLst>
        </pc:spChg>
        <pc:spChg chg="add mod">
          <ac:chgData name="Siegbert Rudolph" userId="2af4d44886c067cc" providerId="LiveId" clId="{977A23E7-179E-4217-976D-6F18B0564CB7}" dt="2019-11-24T08:17:20.260" v="2918" actId="554"/>
          <ac:spMkLst>
            <pc:docMk/>
            <pc:sldMk cId="1080163578" sldId="265"/>
            <ac:spMk id="137" creationId="{3A8E3D6E-FAEB-4BAB-BF75-7F61517AAA74}"/>
          </ac:spMkLst>
        </pc:spChg>
        <pc:spChg chg="add mod">
          <ac:chgData name="Siegbert Rudolph" userId="2af4d44886c067cc" providerId="LiveId" clId="{977A23E7-179E-4217-976D-6F18B0564CB7}" dt="2019-12-03T16:07:29.781" v="4911" actId="14100"/>
          <ac:spMkLst>
            <pc:docMk/>
            <pc:sldMk cId="1080163578" sldId="265"/>
            <ac:spMk id="138" creationId="{1EDAECAF-DA95-4F7F-A154-4D215E3583CE}"/>
          </ac:spMkLst>
        </pc:spChg>
        <pc:spChg chg="add mod">
          <ac:chgData name="Siegbert Rudolph" userId="2af4d44886c067cc" providerId="LiveId" clId="{977A23E7-179E-4217-976D-6F18B0564CB7}" dt="2019-11-24T08:17:36.655" v="2920" actId="554"/>
          <ac:spMkLst>
            <pc:docMk/>
            <pc:sldMk cId="1080163578" sldId="265"/>
            <ac:spMk id="139" creationId="{94C06D8C-76E5-41F2-9ECA-A6CD7FEDE46D}"/>
          </ac:spMkLst>
        </pc:spChg>
        <pc:spChg chg="add mod">
          <ac:chgData name="Siegbert Rudolph" userId="2af4d44886c067cc" providerId="LiveId" clId="{977A23E7-179E-4217-976D-6F18B0564CB7}" dt="2019-11-24T08:17:36.655" v="2920" actId="554"/>
          <ac:spMkLst>
            <pc:docMk/>
            <pc:sldMk cId="1080163578" sldId="265"/>
            <ac:spMk id="140" creationId="{09A23737-B95F-41A8-8A72-39EFEF6D1785}"/>
          </ac:spMkLst>
        </pc:spChg>
        <pc:spChg chg="add mod">
          <ac:chgData name="Siegbert Rudolph" userId="2af4d44886c067cc" providerId="LiveId" clId="{977A23E7-179E-4217-976D-6F18B0564CB7}" dt="2019-12-03T16:07:42.533" v="4930" actId="20577"/>
          <ac:spMkLst>
            <pc:docMk/>
            <pc:sldMk cId="1080163578" sldId="265"/>
            <ac:spMk id="141" creationId="{037A7C9D-2B7F-493D-880A-730943F94FE7}"/>
          </ac:spMkLst>
        </pc:spChg>
        <pc:spChg chg="add mod">
          <ac:chgData name="Siegbert Rudolph" userId="2af4d44886c067cc" providerId="LiveId" clId="{977A23E7-179E-4217-976D-6F18B0564CB7}" dt="2019-11-24T08:17:36.655" v="2920" actId="554"/>
          <ac:spMkLst>
            <pc:docMk/>
            <pc:sldMk cId="1080163578" sldId="265"/>
            <ac:spMk id="142" creationId="{EB4A7519-0D13-4453-939F-5364E61F5D66}"/>
          </ac:spMkLst>
        </pc:spChg>
        <pc:spChg chg="add mod">
          <ac:chgData name="Siegbert Rudolph" userId="2af4d44886c067cc" providerId="LiveId" clId="{977A23E7-179E-4217-976D-6F18B0564CB7}" dt="2019-12-03T16:07:51.057" v="4932" actId="14100"/>
          <ac:spMkLst>
            <pc:docMk/>
            <pc:sldMk cId="1080163578" sldId="265"/>
            <ac:spMk id="143" creationId="{E5EB5E85-197E-4C01-B041-157F21D99F29}"/>
          </ac:spMkLst>
        </pc:spChg>
        <pc:spChg chg="add mod">
          <ac:chgData name="Siegbert Rudolph" userId="2af4d44886c067cc" providerId="LiveId" clId="{977A23E7-179E-4217-976D-6F18B0564CB7}" dt="2019-11-24T08:17:36.655" v="2920" actId="554"/>
          <ac:spMkLst>
            <pc:docMk/>
            <pc:sldMk cId="1080163578" sldId="265"/>
            <ac:spMk id="144" creationId="{C2F8B1C4-4606-4292-BECE-EEC9C36A4E39}"/>
          </ac:spMkLst>
        </pc:spChg>
        <pc:spChg chg="add mod">
          <ac:chgData name="Siegbert Rudolph" userId="2af4d44886c067cc" providerId="LiveId" clId="{977A23E7-179E-4217-976D-6F18B0564CB7}" dt="2019-11-24T08:17:36.655" v="2920" actId="554"/>
          <ac:spMkLst>
            <pc:docMk/>
            <pc:sldMk cId="1080163578" sldId="265"/>
            <ac:spMk id="145" creationId="{0236AB65-EAEE-430B-83F8-0D975B38EA5A}"/>
          </ac:spMkLst>
        </pc:spChg>
        <pc:spChg chg="add mod">
          <ac:chgData name="Siegbert Rudolph" userId="2af4d44886c067cc" providerId="LiveId" clId="{977A23E7-179E-4217-976D-6F18B0564CB7}" dt="2019-12-03T16:08:06.508" v="4974" actId="1037"/>
          <ac:spMkLst>
            <pc:docMk/>
            <pc:sldMk cId="1080163578" sldId="265"/>
            <ac:spMk id="146" creationId="{DB74814F-553B-46B1-A031-516C77B327A9}"/>
          </ac:spMkLst>
        </pc:spChg>
        <pc:spChg chg="add mod">
          <ac:chgData name="Siegbert Rudolph" userId="2af4d44886c067cc" providerId="LiveId" clId="{977A23E7-179E-4217-976D-6F18B0564CB7}" dt="2019-12-03T16:08:43.769" v="5005" actId="1038"/>
          <ac:spMkLst>
            <pc:docMk/>
            <pc:sldMk cId="1080163578" sldId="265"/>
            <ac:spMk id="147" creationId="{C28BD695-A2BF-4878-9629-46986951187C}"/>
          </ac:spMkLst>
        </pc:spChg>
        <pc:spChg chg="add mod">
          <ac:chgData name="Siegbert Rudolph" userId="2af4d44886c067cc" providerId="LiveId" clId="{977A23E7-179E-4217-976D-6F18B0564CB7}" dt="2019-12-03T16:08:18.985" v="4976" actId="14100"/>
          <ac:spMkLst>
            <pc:docMk/>
            <pc:sldMk cId="1080163578" sldId="265"/>
            <ac:spMk id="148" creationId="{D827E9AB-A403-44C4-A2F0-F3AF840B3EA8}"/>
          </ac:spMkLst>
        </pc:spChg>
        <pc:spChg chg="add mod">
          <ac:chgData name="Siegbert Rudolph" userId="2af4d44886c067cc" providerId="LiveId" clId="{977A23E7-179E-4217-976D-6F18B0564CB7}" dt="2019-12-03T16:08:51.589" v="5019" actId="1037"/>
          <ac:spMkLst>
            <pc:docMk/>
            <pc:sldMk cId="1080163578" sldId="265"/>
            <ac:spMk id="149" creationId="{A07B7C76-612A-40CE-A43B-CAB1397AB8D4}"/>
          </ac:spMkLst>
        </pc:spChg>
        <pc:spChg chg="add mod">
          <ac:chgData name="Siegbert Rudolph" userId="2af4d44886c067cc" providerId="LiveId" clId="{977A23E7-179E-4217-976D-6F18B0564CB7}" dt="2019-12-03T16:08:51.589" v="5019" actId="1037"/>
          <ac:spMkLst>
            <pc:docMk/>
            <pc:sldMk cId="1080163578" sldId="265"/>
            <ac:spMk id="150" creationId="{EFA37588-FE16-460E-AEAA-A127A8646937}"/>
          </ac:spMkLst>
        </pc:spChg>
        <pc:spChg chg="add mod">
          <ac:chgData name="Siegbert Rudolph" userId="2af4d44886c067cc" providerId="LiveId" clId="{977A23E7-179E-4217-976D-6F18B0564CB7}" dt="2019-12-03T16:08:31.167" v="5003" actId="1037"/>
          <ac:spMkLst>
            <pc:docMk/>
            <pc:sldMk cId="1080163578" sldId="265"/>
            <ac:spMk id="151" creationId="{A2241D1E-8ABE-4562-A584-4E78ACF0FD11}"/>
          </ac:spMkLst>
        </pc:spChg>
        <pc:spChg chg="add mod">
          <ac:chgData name="Siegbert Rudolph" userId="2af4d44886c067cc" providerId="LiveId" clId="{977A23E7-179E-4217-976D-6F18B0564CB7}" dt="2019-12-03T16:08:51.589" v="5019" actId="1037"/>
          <ac:spMkLst>
            <pc:docMk/>
            <pc:sldMk cId="1080163578" sldId="265"/>
            <ac:spMk id="152" creationId="{E6F8B322-AB53-4DFD-95CB-C4FA96171C19}"/>
          </ac:spMkLst>
        </pc:spChg>
        <pc:spChg chg="add mod">
          <ac:chgData name="Siegbert Rudolph" userId="2af4d44886c067cc" providerId="LiveId" clId="{977A23E7-179E-4217-976D-6F18B0564CB7}" dt="2019-12-03T16:09:27.286" v="5033" actId="1036"/>
          <ac:spMkLst>
            <pc:docMk/>
            <pc:sldMk cId="1080163578" sldId="265"/>
            <ac:spMk id="153" creationId="{20E77C91-C539-4016-A9EE-299DC33AD9E1}"/>
          </ac:spMkLst>
        </pc:spChg>
        <pc:spChg chg="add mod">
          <ac:chgData name="Siegbert Rudolph" userId="2af4d44886c067cc" providerId="LiveId" clId="{977A23E7-179E-4217-976D-6F18B0564CB7}" dt="2019-11-24T08:17:36.655" v="2920" actId="554"/>
          <ac:spMkLst>
            <pc:docMk/>
            <pc:sldMk cId="1080163578" sldId="265"/>
            <ac:spMk id="154" creationId="{5877CFDB-F3A4-42AD-8209-B270DC84002A}"/>
          </ac:spMkLst>
        </pc:spChg>
        <pc:spChg chg="add mod">
          <ac:chgData name="Siegbert Rudolph" userId="2af4d44886c067cc" providerId="LiveId" clId="{977A23E7-179E-4217-976D-6F18B0564CB7}" dt="2019-11-24T08:17:36.655" v="2920" actId="554"/>
          <ac:spMkLst>
            <pc:docMk/>
            <pc:sldMk cId="1080163578" sldId="265"/>
            <ac:spMk id="155" creationId="{ED5C3D58-8A67-46F6-B2BD-2566C9F2E9D1}"/>
          </ac:spMkLst>
        </pc:spChg>
        <pc:spChg chg="add mod">
          <ac:chgData name="Siegbert Rudolph" userId="2af4d44886c067cc" providerId="LiveId" clId="{977A23E7-179E-4217-976D-6F18B0564CB7}" dt="2019-12-03T16:09:13.501" v="5029" actId="20577"/>
          <ac:spMkLst>
            <pc:docMk/>
            <pc:sldMk cId="1080163578" sldId="265"/>
            <ac:spMk id="156" creationId="{DE8E1774-963C-4B02-926B-4ADB01E56390}"/>
          </ac:spMkLst>
        </pc:spChg>
        <pc:spChg chg="add mod">
          <ac:chgData name="Siegbert Rudolph" userId="2af4d44886c067cc" providerId="LiveId" clId="{977A23E7-179E-4217-976D-6F18B0564CB7}" dt="2019-11-24T08:17:36.655" v="2920" actId="554"/>
          <ac:spMkLst>
            <pc:docMk/>
            <pc:sldMk cId="1080163578" sldId="265"/>
            <ac:spMk id="157" creationId="{F515EF52-42CA-4BFB-8D18-FC3609E8C218}"/>
          </ac:spMkLst>
        </pc:spChg>
        <pc:spChg chg="add mod">
          <ac:chgData name="Siegbert Rudolph" userId="2af4d44886c067cc" providerId="LiveId" clId="{977A23E7-179E-4217-976D-6F18B0564CB7}" dt="2019-12-03T16:09:24.043" v="5031" actId="14100"/>
          <ac:spMkLst>
            <pc:docMk/>
            <pc:sldMk cId="1080163578" sldId="265"/>
            <ac:spMk id="158" creationId="{2BC6B22B-3FF1-4E7C-AAD4-27F684DF3D2B}"/>
          </ac:spMkLst>
        </pc:spChg>
      </pc:sldChg>
      <pc:sldChg chg="add del">
        <pc:chgData name="Siegbert Rudolph" userId="2af4d44886c067cc" providerId="LiveId" clId="{977A23E7-179E-4217-976D-6F18B0564CB7}" dt="2019-11-24T07:27:52.274" v="2235" actId="47"/>
        <pc:sldMkLst>
          <pc:docMk/>
          <pc:sldMk cId="1757765953" sldId="265"/>
        </pc:sldMkLst>
      </pc:sldChg>
      <pc:sldChg chg="delSp modSp add ord delAnim">
        <pc:chgData name="Siegbert Rudolph" userId="2af4d44886c067cc" providerId="LiveId" clId="{977A23E7-179E-4217-976D-6F18B0564CB7}" dt="2019-12-03T16:27:50.230" v="5795" actId="6549"/>
        <pc:sldMkLst>
          <pc:docMk/>
          <pc:sldMk cId="328372619" sldId="266"/>
        </pc:sldMkLst>
        <pc:spChg chg="mod">
          <ac:chgData name="Siegbert Rudolph" userId="2af4d44886c067cc" providerId="LiveId" clId="{977A23E7-179E-4217-976D-6F18B0564CB7}" dt="2019-12-03T16:27:50.230" v="5795" actId="6549"/>
          <ac:spMkLst>
            <pc:docMk/>
            <pc:sldMk cId="328372619" sldId="266"/>
            <ac:spMk id="4" creationId="{A30FF91B-00EE-4FD7-B3ED-90B0937234EA}"/>
          </ac:spMkLst>
        </pc:spChg>
        <pc:spChg chg="mod">
          <ac:chgData name="Siegbert Rudolph" userId="2af4d44886c067cc" providerId="LiveId" clId="{977A23E7-179E-4217-976D-6F18B0564CB7}" dt="2019-12-03T16:17:22.173" v="5116" actId="20577"/>
          <ac:spMkLst>
            <pc:docMk/>
            <pc:sldMk cId="328372619" sldId="266"/>
            <ac:spMk id="5" creationId="{C656958D-A710-4D37-8354-6BE5C9BBDDFF}"/>
          </ac:spMkLst>
        </pc:spChg>
        <pc:spChg chg="mod">
          <ac:chgData name="Siegbert Rudolph" userId="2af4d44886c067cc" providerId="LiveId" clId="{977A23E7-179E-4217-976D-6F18B0564CB7}" dt="2019-12-03T16:17:39.502" v="5145" actId="20577"/>
          <ac:spMkLst>
            <pc:docMk/>
            <pc:sldMk cId="328372619" sldId="266"/>
            <ac:spMk id="6" creationId="{E2EB3399-1CEF-4716-9DDB-E5BD38966B02}"/>
          </ac:spMkLst>
        </pc:spChg>
        <pc:spChg chg="mod">
          <ac:chgData name="Siegbert Rudolph" userId="2af4d44886c067cc" providerId="LiveId" clId="{977A23E7-179E-4217-976D-6F18B0564CB7}" dt="2019-12-03T16:18:10.779" v="5188" actId="20577"/>
          <ac:spMkLst>
            <pc:docMk/>
            <pc:sldMk cId="328372619" sldId="266"/>
            <ac:spMk id="7" creationId="{592DF93D-7FD6-430C-BB99-583231B74407}"/>
          </ac:spMkLst>
        </pc:spChg>
        <pc:spChg chg="mod">
          <ac:chgData name="Siegbert Rudolph" userId="2af4d44886c067cc" providerId="LiveId" clId="{977A23E7-179E-4217-976D-6F18B0564CB7}" dt="2019-12-03T16:18:59.333" v="5246" actId="20577"/>
          <ac:spMkLst>
            <pc:docMk/>
            <pc:sldMk cId="328372619" sldId="266"/>
            <ac:spMk id="10" creationId="{060DA591-C1FA-4D27-AAE8-F19273F0152F}"/>
          </ac:spMkLst>
        </pc:spChg>
        <pc:spChg chg="del">
          <ac:chgData name="Siegbert Rudolph" userId="2af4d44886c067cc" providerId="LiveId" clId="{977A23E7-179E-4217-976D-6F18B0564CB7}" dt="2019-12-03T16:16:18.058" v="5053" actId="478"/>
          <ac:spMkLst>
            <pc:docMk/>
            <pc:sldMk cId="328372619" sldId="266"/>
            <ac:spMk id="52" creationId="{B1CA5FB3-20A1-403E-A239-9FC32528802C}"/>
          </ac:spMkLst>
        </pc:spChg>
        <pc:spChg chg="del">
          <ac:chgData name="Siegbert Rudolph" userId="2af4d44886c067cc" providerId="LiveId" clId="{977A23E7-179E-4217-976D-6F18B0564CB7}" dt="2019-12-03T16:16:18.058" v="5053" actId="478"/>
          <ac:spMkLst>
            <pc:docMk/>
            <pc:sldMk cId="328372619" sldId="266"/>
            <ac:spMk id="53" creationId="{D86665D8-6C49-4809-9D0B-16A35CE1C7CC}"/>
          </ac:spMkLst>
        </pc:spChg>
        <pc:spChg chg="del">
          <ac:chgData name="Siegbert Rudolph" userId="2af4d44886c067cc" providerId="LiveId" clId="{977A23E7-179E-4217-976D-6F18B0564CB7}" dt="2019-12-03T16:16:18.058" v="5053" actId="478"/>
          <ac:spMkLst>
            <pc:docMk/>
            <pc:sldMk cId="328372619" sldId="266"/>
            <ac:spMk id="54" creationId="{1663B0ED-A845-4325-9394-C4A7875ED0B5}"/>
          </ac:spMkLst>
        </pc:spChg>
        <pc:spChg chg="del">
          <ac:chgData name="Siegbert Rudolph" userId="2af4d44886c067cc" providerId="LiveId" clId="{977A23E7-179E-4217-976D-6F18B0564CB7}" dt="2019-12-03T16:16:18.058" v="5053" actId="478"/>
          <ac:spMkLst>
            <pc:docMk/>
            <pc:sldMk cId="328372619" sldId="266"/>
            <ac:spMk id="55" creationId="{F148A9A3-91B2-4E5E-A4C1-EBE92B894194}"/>
          </ac:spMkLst>
        </pc:spChg>
        <pc:spChg chg="del">
          <ac:chgData name="Siegbert Rudolph" userId="2af4d44886c067cc" providerId="LiveId" clId="{977A23E7-179E-4217-976D-6F18B0564CB7}" dt="2019-12-03T16:16:18.058" v="5053" actId="478"/>
          <ac:spMkLst>
            <pc:docMk/>
            <pc:sldMk cId="328372619" sldId="266"/>
            <ac:spMk id="56" creationId="{B58C7980-FA0F-4920-B743-D27FB3C47F10}"/>
          </ac:spMkLst>
        </pc:spChg>
        <pc:spChg chg="del">
          <ac:chgData name="Siegbert Rudolph" userId="2af4d44886c067cc" providerId="LiveId" clId="{977A23E7-179E-4217-976D-6F18B0564CB7}" dt="2019-12-03T16:16:18.058" v="5053" actId="478"/>
          <ac:spMkLst>
            <pc:docMk/>
            <pc:sldMk cId="328372619" sldId="266"/>
            <ac:spMk id="57" creationId="{2D709ADC-C4A1-4268-B933-D57BF00FB64A}"/>
          </ac:spMkLst>
        </pc:spChg>
        <pc:spChg chg="del">
          <ac:chgData name="Siegbert Rudolph" userId="2af4d44886c067cc" providerId="LiveId" clId="{977A23E7-179E-4217-976D-6F18B0564CB7}" dt="2019-12-03T16:16:18.058" v="5053" actId="478"/>
          <ac:spMkLst>
            <pc:docMk/>
            <pc:sldMk cId="328372619" sldId="266"/>
            <ac:spMk id="58" creationId="{D18A29F8-D2CD-4B6A-B28C-C2A6318F22D3}"/>
          </ac:spMkLst>
        </pc:spChg>
        <pc:spChg chg="del">
          <ac:chgData name="Siegbert Rudolph" userId="2af4d44886c067cc" providerId="LiveId" clId="{977A23E7-179E-4217-976D-6F18B0564CB7}" dt="2019-12-03T16:16:18.058" v="5053" actId="478"/>
          <ac:spMkLst>
            <pc:docMk/>
            <pc:sldMk cId="328372619" sldId="266"/>
            <ac:spMk id="59" creationId="{2A97F680-5161-4606-8572-57569C35CE1A}"/>
          </ac:spMkLst>
        </pc:spChg>
        <pc:spChg chg="del">
          <ac:chgData name="Siegbert Rudolph" userId="2af4d44886c067cc" providerId="LiveId" clId="{977A23E7-179E-4217-976D-6F18B0564CB7}" dt="2019-12-03T16:16:18.058" v="5053" actId="478"/>
          <ac:spMkLst>
            <pc:docMk/>
            <pc:sldMk cId="328372619" sldId="266"/>
            <ac:spMk id="60" creationId="{414A633A-EB39-452C-9342-FDA40B7015A3}"/>
          </ac:spMkLst>
        </pc:spChg>
        <pc:spChg chg="del">
          <ac:chgData name="Siegbert Rudolph" userId="2af4d44886c067cc" providerId="LiveId" clId="{977A23E7-179E-4217-976D-6F18B0564CB7}" dt="2019-12-03T16:16:18.058" v="5053" actId="478"/>
          <ac:spMkLst>
            <pc:docMk/>
            <pc:sldMk cId="328372619" sldId="266"/>
            <ac:spMk id="61" creationId="{3EFF7B14-FC09-46AF-A589-4FAF74C11256}"/>
          </ac:spMkLst>
        </pc:spChg>
        <pc:spChg chg="del">
          <ac:chgData name="Siegbert Rudolph" userId="2af4d44886c067cc" providerId="LiveId" clId="{977A23E7-179E-4217-976D-6F18B0564CB7}" dt="2019-12-03T16:16:18.058" v="5053" actId="478"/>
          <ac:spMkLst>
            <pc:docMk/>
            <pc:sldMk cId="328372619" sldId="266"/>
            <ac:spMk id="62" creationId="{BCE7278C-D4BF-45F8-8C6E-3E4F400F77AC}"/>
          </ac:spMkLst>
        </pc:spChg>
        <pc:spChg chg="del">
          <ac:chgData name="Siegbert Rudolph" userId="2af4d44886c067cc" providerId="LiveId" clId="{977A23E7-179E-4217-976D-6F18B0564CB7}" dt="2019-12-03T16:16:18.058" v="5053" actId="478"/>
          <ac:spMkLst>
            <pc:docMk/>
            <pc:sldMk cId="328372619" sldId="266"/>
            <ac:spMk id="63" creationId="{0CEA83EC-92DF-4DE8-8095-7E0C9F7292F0}"/>
          </ac:spMkLst>
        </pc:spChg>
        <pc:spChg chg="del">
          <ac:chgData name="Siegbert Rudolph" userId="2af4d44886c067cc" providerId="LiveId" clId="{977A23E7-179E-4217-976D-6F18B0564CB7}" dt="2019-12-03T16:16:18.058" v="5053" actId="478"/>
          <ac:spMkLst>
            <pc:docMk/>
            <pc:sldMk cId="328372619" sldId="266"/>
            <ac:spMk id="64" creationId="{0AB45022-D686-4854-9039-E0737109BA3B}"/>
          </ac:spMkLst>
        </pc:spChg>
        <pc:spChg chg="del">
          <ac:chgData name="Siegbert Rudolph" userId="2af4d44886c067cc" providerId="LiveId" clId="{977A23E7-179E-4217-976D-6F18B0564CB7}" dt="2019-12-03T16:16:18.058" v="5053" actId="478"/>
          <ac:spMkLst>
            <pc:docMk/>
            <pc:sldMk cId="328372619" sldId="266"/>
            <ac:spMk id="66" creationId="{EE1D9EB1-AA9F-4789-B89D-24C8779242E2}"/>
          </ac:spMkLst>
        </pc:spChg>
        <pc:spChg chg="del">
          <ac:chgData name="Siegbert Rudolph" userId="2af4d44886c067cc" providerId="LiveId" clId="{977A23E7-179E-4217-976D-6F18B0564CB7}" dt="2019-12-03T16:16:18.058" v="5053" actId="478"/>
          <ac:spMkLst>
            <pc:docMk/>
            <pc:sldMk cId="328372619" sldId="266"/>
            <ac:spMk id="72" creationId="{8CE21753-645F-43FB-A54B-B1FA47A527B5}"/>
          </ac:spMkLst>
        </pc:spChg>
        <pc:spChg chg="del">
          <ac:chgData name="Siegbert Rudolph" userId="2af4d44886c067cc" providerId="LiveId" clId="{977A23E7-179E-4217-976D-6F18B0564CB7}" dt="2019-12-03T16:16:21.493" v="5054" actId="478"/>
          <ac:spMkLst>
            <pc:docMk/>
            <pc:sldMk cId="328372619" sldId="266"/>
            <ac:spMk id="73" creationId="{0D909517-F1A9-4692-8EA6-EE7E2269A591}"/>
          </ac:spMkLst>
        </pc:spChg>
        <pc:spChg chg="del">
          <ac:chgData name="Siegbert Rudolph" userId="2af4d44886c067cc" providerId="LiveId" clId="{977A23E7-179E-4217-976D-6F18B0564CB7}" dt="2019-12-03T16:16:21.493" v="5054" actId="478"/>
          <ac:spMkLst>
            <pc:docMk/>
            <pc:sldMk cId="328372619" sldId="266"/>
            <ac:spMk id="109" creationId="{C50AB5C7-154E-4C5F-8F62-7746F23B051C}"/>
          </ac:spMkLst>
        </pc:spChg>
        <pc:spChg chg="del">
          <ac:chgData name="Siegbert Rudolph" userId="2af4d44886c067cc" providerId="LiveId" clId="{977A23E7-179E-4217-976D-6F18B0564CB7}" dt="2019-12-03T16:16:21.493" v="5054" actId="478"/>
          <ac:spMkLst>
            <pc:docMk/>
            <pc:sldMk cId="328372619" sldId="266"/>
            <ac:spMk id="110" creationId="{2E927431-6A02-4885-80E9-151192E644B4}"/>
          </ac:spMkLst>
        </pc:spChg>
        <pc:spChg chg="del">
          <ac:chgData name="Siegbert Rudolph" userId="2af4d44886c067cc" providerId="LiveId" clId="{977A23E7-179E-4217-976D-6F18B0564CB7}" dt="2019-12-03T16:16:21.493" v="5054" actId="478"/>
          <ac:spMkLst>
            <pc:docMk/>
            <pc:sldMk cId="328372619" sldId="266"/>
            <ac:spMk id="111" creationId="{7832797D-579C-428C-972F-0A5B64DC60B4}"/>
          </ac:spMkLst>
        </pc:spChg>
        <pc:spChg chg="del">
          <ac:chgData name="Siegbert Rudolph" userId="2af4d44886c067cc" providerId="LiveId" clId="{977A23E7-179E-4217-976D-6F18B0564CB7}" dt="2019-12-03T16:16:21.493" v="5054" actId="478"/>
          <ac:spMkLst>
            <pc:docMk/>
            <pc:sldMk cId="328372619" sldId="266"/>
            <ac:spMk id="112" creationId="{78262B53-36CB-45C5-BC83-E2626F5928B8}"/>
          </ac:spMkLst>
        </pc:spChg>
        <pc:spChg chg="del">
          <ac:chgData name="Siegbert Rudolph" userId="2af4d44886c067cc" providerId="LiveId" clId="{977A23E7-179E-4217-976D-6F18B0564CB7}" dt="2019-12-03T16:16:21.493" v="5054" actId="478"/>
          <ac:spMkLst>
            <pc:docMk/>
            <pc:sldMk cId="328372619" sldId="266"/>
            <ac:spMk id="113" creationId="{BCCED999-5ECD-49EE-ADA6-890EE3AD4A74}"/>
          </ac:spMkLst>
        </pc:spChg>
        <pc:spChg chg="del">
          <ac:chgData name="Siegbert Rudolph" userId="2af4d44886c067cc" providerId="LiveId" clId="{977A23E7-179E-4217-976D-6F18B0564CB7}" dt="2019-12-03T16:16:21.493" v="5054" actId="478"/>
          <ac:spMkLst>
            <pc:docMk/>
            <pc:sldMk cId="328372619" sldId="266"/>
            <ac:spMk id="114" creationId="{CAD49E37-607D-49CD-B436-7CE94C0CC1E0}"/>
          </ac:spMkLst>
        </pc:spChg>
        <pc:spChg chg="del">
          <ac:chgData name="Siegbert Rudolph" userId="2af4d44886c067cc" providerId="LiveId" clId="{977A23E7-179E-4217-976D-6F18B0564CB7}" dt="2019-12-03T16:16:21.493" v="5054" actId="478"/>
          <ac:spMkLst>
            <pc:docMk/>
            <pc:sldMk cId="328372619" sldId="266"/>
            <ac:spMk id="115" creationId="{5C89EF27-329E-47BF-9184-BAB40961013D}"/>
          </ac:spMkLst>
        </pc:spChg>
        <pc:spChg chg="del">
          <ac:chgData name="Siegbert Rudolph" userId="2af4d44886c067cc" providerId="LiveId" clId="{977A23E7-179E-4217-976D-6F18B0564CB7}" dt="2019-12-03T16:16:21.493" v="5054" actId="478"/>
          <ac:spMkLst>
            <pc:docMk/>
            <pc:sldMk cId="328372619" sldId="266"/>
            <ac:spMk id="116" creationId="{3BEBD0D4-9441-4AE9-9BE4-85782C8391D9}"/>
          </ac:spMkLst>
        </pc:spChg>
        <pc:spChg chg="del">
          <ac:chgData name="Siegbert Rudolph" userId="2af4d44886c067cc" providerId="LiveId" clId="{977A23E7-179E-4217-976D-6F18B0564CB7}" dt="2019-12-03T16:16:21.493" v="5054" actId="478"/>
          <ac:spMkLst>
            <pc:docMk/>
            <pc:sldMk cId="328372619" sldId="266"/>
            <ac:spMk id="117" creationId="{9DE18989-5681-4557-B57B-A0A43F856154}"/>
          </ac:spMkLst>
        </pc:spChg>
        <pc:spChg chg="del">
          <ac:chgData name="Siegbert Rudolph" userId="2af4d44886c067cc" providerId="LiveId" clId="{977A23E7-179E-4217-976D-6F18B0564CB7}" dt="2019-12-03T16:16:21.493" v="5054" actId="478"/>
          <ac:spMkLst>
            <pc:docMk/>
            <pc:sldMk cId="328372619" sldId="266"/>
            <ac:spMk id="118" creationId="{31C5205A-1C06-440F-B910-32CCE01C938C}"/>
          </ac:spMkLst>
        </pc:spChg>
        <pc:spChg chg="del">
          <ac:chgData name="Siegbert Rudolph" userId="2af4d44886c067cc" providerId="LiveId" clId="{977A23E7-179E-4217-976D-6F18B0564CB7}" dt="2019-12-03T16:16:21.493" v="5054" actId="478"/>
          <ac:spMkLst>
            <pc:docMk/>
            <pc:sldMk cId="328372619" sldId="266"/>
            <ac:spMk id="119" creationId="{C9BE9477-49B7-4D45-A3DE-0DD211F963CC}"/>
          </ac:spMkLst>
        </pc:spChg>
        <pc:spChg chg="del">
          <ac:chgData name="Siegbert Rudolph" userId="2af4d44886c067cc" providerId="LiveId" clId="{977A23E7-179E-4217-976D-6F18B0564CB7}" dt="2019-12-03T16:16:27.037" v="5056" actId="478"/>
          <ac:spMkLst>
            <pc:docMk/>
            <pc:sldMk cId="328372619" sldId="266"/>
            <ac:spMk id="120" creationId="{FE9AB4A6-413B-4814-9325-CED84A6C2AB4}"/>
          </ac:spMkLst>
        </pc:spChg>
        <pc:spChg chg="del">
          <ac:chgData name="Siegbert Rudolph" userId="2af4d44886c067cc" providerId="LiveId" clId="{977A23E7-179E-4217-976D-6F18B0564CB7}" dt="2019-12-03T16:16:21.493" v="5054" actId="478"/>
          <ac:spMkLst>
            <pc:docMk/>
            <pc:sldMk cId="328372619" sldId="266"/>
            <ac:spMk id="122" creationId="{6FA7149A-258F-4B08-BD1B-7D51FCAB5638}"/>
          </ac:spMkLst>
        </pc:spChg>
        <pc:spChg chg="del">
          <ac:chgData name="Siegbert Rudolph" userId="2af4d44886c067cc" providerId="LiveId" clId="{977A23E7-179E-4217-976D-6F18B0564CB7}" dt="2019-12-03T16:16:23.839" v="5055" actId="478"/>
          <ac:spMkLst>
            <pc:docMk/>
            <pc:sldMk cId="328372619" sldId="266"/>
            <ac:spMk id="123" creationId="{CC030CE6-0EC7-458D-AE8B-43A8B1C31663}"/>
          </ac:spMkLst>
        </pc:spChg>
        <pc:spChg chg="del">
          <ac:chgData name="Siegbert Rudolph" userId="2af4d44886c067cc" providerId="LiveId" clId="{977A23E7-179E-4217-976D-6F18B0564CB7}" dt="2019-12-03T16:16:30.494" v="5057" actId="478"/>
          <ac:spMkLst>
            <pc:docMk/>
            <pc:sldMk cId="328372619" sldId="266"/>
            <ac:spMk id="124" creationId="{FF8CC742-4B98-4BF5-BA45-2EE13622BAC3}"/>
          </ac:spMkLst>
        </pc:spChg>
        <pc:spChg chg="del">
          <ac:chgData name="Siegbert Rudolph" userId="2af4d44886c067cc" providerId="LiveId" clId="{977A23E7-179E-4217-976D-6F18B0564CB7}" dt="2019-12-03T16:16:30.494" v="5057" actId="478"/>
          <ac:spMkLst>
            <pc:docMk/>
            <pc:sldMk cId="328372619" sldId="266"/>
            <ac:spMk id="125" creationId="{E998D9B7-886E-4884-B711-70857E820602}"/>
          </ac:spMkLst>
        </pc:spChg>
        <pc:spChg chg="del mod">
          <ac:chgData name="Siegbert Rudolph" userId="2af4d44886c067cc" providerId="LiveId" clId="{977A23E7-179E-4217-976D-6F18B0564CB7}" dt="2019-12-03T16:16:50.399" v="5063" actId="478"/>
          <ac:spMkLst>
            <pc:docMk/>
            <pc:sldMk cId="328372619" sldId="266"/>
            <ac:spMk id="126" creationId="{790E9434-F723-4D6F-9CBD-316E7FB86D04}"/>
          </ac:spMkLst>
        </pc:spChg>
        <pc:spChg chg="del">
          <ac:chgData name="Siegbert Rudolph" userId="2af4d44886c067cc" providerId="LiveId" clId="{977A23E7-179E-4217-976D-6F18B0564CB7}" dt="2019-12-03T16:16:30.494" v="5057" actId="478"/>
          <ac:spMkLst>
            <pc:docMk/>
            <pc:sldMk cId="328372619" sldId="266"/>
            <ac:spMk id="127" creationId="{E65960AC-C908-44F0-97CA-36D6A383D5D6}"/>
          </ac:spMkLst>
        </pc:spChg>
        <pc:spChg chg="del">
          <ac:chgData name="Siegbert Rudolph" userId="2af4d44886c067cc" providerId="LiveId" clId="{977A23E7-179E-4217-976D-6F18B0564CB7}" dt="2019-12-03T16:16:31.692" v="5058" actId="478"/>
          <ac:spMkLst>
            <pc:docMk/>
            <pc:sldMk cId="328372619" sldId="266"/>
            <ac:spMk id="128" creationId="{EB202A70-7669-499F-8FEA-E00A810D6B19}"/>
          </ac:spMkLst>
        </pc:spChg>
        <pc:spChg chg="del">
          <ac:chgData name="Siegbert Rudolph" userId="2af4d44886c067cc" providerId="LiveId" clId="{977A23E7-179E-4217-976D-6F18B0564CB7}" dt="2019-12-03T16:16:30.494" v="5057" actId="478"/>
          <ac:spMkLst>
            <pc:docMk/>
            <pc:sldMk cId="328372619" sldId="266"/>
            <ac:spMk id="129" creationId="{4BA9A0A6-73E2-4C60-A946-D7BBFC1ECDE7}"/>
          </ac:spMkLst>
        </pc:spChg>
        <pc:spChg chg="del">
          <ac:chgData name="Siegbert Rudolph" userId="2af4d44886c067cc" providerId="LiveId" clId="{977A23E7-179E-4217-976D-6F18B0564CB7}" dt="2019-12-03T16:16:30.494" v="5057" actId="478"/>
          <ac:spMkLst>
            <pc:docMk/>
            <pc:sldMk cId="328372619" sldId="266"/>
            <ac:spMk id="130" creationId="{24464AB3-8A61-4BF1-B6B3-506F2727928D}"/>
          </ac:spMkLst>
        </pc:spChg>
        <pc:spChg chg="del">
          <ac:chgData name="Siegbert Rudolph" userId="2af4d44886c067cc" providerId="LiveId" clId="{977A23E7-179E-4217-976D-6F18B0564CB7}" dt="2019-12-03T16:16:30.494" v="5057" actId="478"/>
          <ac:spMkLst>
            <pc:docMk/>
            <pc:sldMk cId="328372619" sldId="266"/>
            <ac:spMk id="131" creationId="{F88D625A-E5FA-4C91-9A21-41F759A3CEDC}"/>
          </ac:spMkLst>
        </pc:spChg>
        <pc:spChg chg="del">
          <ac:chgData name="Siegbert Rudolph" userId="2af4d44886c067cc" providerId="LiveId" clId="{977A23E7-179E-4217-976D-6F18B0564CB7}" dt="2019-12-03T16:16:30.494" v="5057" actId="478"/>
          <ac:spMkLst>
            <pc:docMk/>
            <pc:sldMk cId="328372619" sldId="266"/>
            <ac:spMk id="132" creationId="{07A0D8C2-9C8C-483E-82CC-E380E95D381A}"/>
          </ac:spMkLst>
        </pc:spChg>
        <pc:spChg chg="del">
          <ac:chgData name="Siegbert Rudolph" userId="2af4d44886c067cc" providerId="LiveId" clId="{977A23E7-179E-4217-976D-6F18B0564CB7}" dt="2019-12-03T16:16:30.494" v="5057" actId="478"/>
          <ac:spMkLst>
            <pc:docMk/>
            <pc:sldMk cId="328372619" sldId="266"/>
            <ac:spMk id="133" creationId="{B3B59D31-2677-4146-A05B-56516DE68E71}"/>
          </ac:spMkLst>
        </pc:spChg>
        <pc:spChg chg="del">
          <ac:chgData name="Siegbert Rudolph" userId="2af4d44886c067cc" providerId="LiveId" clId="{977A23E7-179E-4217-976D-6F18B0564CB7}" dt="2019-12-03T16:16:30.494" v="5057" actId="478"/>
          <ac:spMkLst>
            <pc:docMk/>
            <pc:sldMk cId="328372619" sldId="266"/>
            <ac:spMk id="134" creationId="{97BD19F8-DFA4-49C9-A7B8-307D97D7B62B}"/>
          </ac:spMkLst>
        </pc:spChg>
        <pc:spChg chg="del">
          <ac:chgData name="Siegbert Rudolph" userId="2af4d44886c067cc" providerId="LiveId" clId="{977A23E7-179E-4217-976D-6F18B0564CB7}" dt="2019-12-03T16:16:30.494" v="5057" actId="478"/>
          <ac:spMkLst>
            <pc:docMk/>
            <pc:sldMk cId="328372619" sldId="266"/>
            <ac:spMk id="135" creationId="{1B3EA217-628B-455A-87D8-90B2FEFE8C0C}"/>
          </ac:spMkLst>
        </pc:spChg>
        <pc:spChg chg="del">
          <ac:chgData name="Siegbert Rudolph" userId="2af4d44886c067cc" providerId="LiveId" clId="{977A23E7-179E-4217-976D-6F18B0564CB7}" dt="2019-12-03T16:16:30.494" v="5057" actId="478"/>
          <ac:spMkLst>
            <pc:docMk/>
            <pc:sldMk cId="328372619" sldId="266"/>
            <ac:spMk id="136" creationId="{07C7CB30-1AE0-4B88-8E32-855D83631F1E}"/>
          </ac:spMkLst>
        </pc:spChg>
        <pc:spChg chg="del">
          <ac:chgData name="Siegbert Rudolph" userId="2af4d44886c067cc" providerId="LiveId" clId="{977A23E7-179E-4217-976D-6F18B0564CB7}" dt="2019-12-03T16:16:30.494" v="5057" actId="478"/>
          <ac:spMkLst>
            <pc:docMk/>
            <pc:sldMk cId="328372619" sldId="266"/>
            <ac:spMk id="137" creationId="{3A8E3D6E-FAEB-4BAB-BF75-7F61517AAA74}"/>
          </ac:spMkLst>
        </pc:spChg>
        <pc:spChg chg="del">
          <ac:chgData name="Siegbert Rudolph" userId="2af4d44886c067cc" providerId="LiveId" clId="{977A23E7-179E-4217-976D-6F18B0564CB7}" dt="2019-12-03T16:16:30.494" v="5057" actId="478"/>
          <ac:spMkLst>
            <pc:docMk/>
            <pc:sldMk cId="328372619" sldId="266"/>
            <ac:spMk id="138" creationId="{1EDAECAF-DA95-4F7F-A154-4D215E3583CE}"/>
          </ac:spMkLst>
        </pc:spChg>
        <pc:spChg chg="del">
          <ac:chgData name="Siegbert Rudolph" userId="2af4d44886c067cc" providerId="LiveId" clId="{977A23E7-179E-4217-976D-6F18B0564CB7}" dt="2019-12-03T16:16:47.773" v="5061" actId="478"/>
          <ac:spMkLst>
            <pc:docMk/>
            <pc:sldMk cId="328372619" sldId="266"/>
            <ac:spMk id="139" creationId="{94C06D8C-76E5-41F2-9ECA-A6CD7FEDE46D}"/>
          </ac:spMkLst>
        </pc:spChg>
        <pc:spChg chg="del">
          <ac:chgData name="Siegbert Rudolph" userId="2af4d44886c067cc" providerId="LiveId" clId="{977A23E7-179E-4217-976D-6F18B0564CB7}" dt="2019-12-03T16:16:42.680" v="5059" actId="478"/>
          <ac:spMkLst>
            <pc:docMk/>
            <pc:sldMk cId="328372619" sldId="266"/>
            <ac:spMk id="140" creationId="{09A23737-B95F-41A8-8A72-39EFEF6D1785}"/>
          </ac:spMkLst>
        </pc:spChg>
        <pc:spChg chg="del">
          <ac:chgData name="Siegbert Rudolph" userId="2af4d44886c067cc" providerId="LiveId" clId="{977A23E7-179E-4217-976D-6F18B0564CB7}" dt="2019-12-03T16:16:47.773" v="5061" actId="478"/>
          <ac:spMkLst>
            <pc:docMk/>
            <pc:sldMk cId="328372619" sldId="266"/>
            <ac:spMk id="141" creationId="{037A7C9D-2B7F-493D-880A-730943F94FE7}"/>
          </ac:spMkLst>
        </pc:spChg>
        <pc:spChg chg="del">
          <ac:chgData name="Siegbert Rudolph" userId="2af4d44886c067cc" providerId="LiveId" clId="{977A23E7-179E-4217-976D-6F18B0564CB7}" dt="2019-12-03T16:16:42.680" v="5059" actId="478"/>
          <ac:spMkLst>
            <pc:docMk/>
            <pc:sldMk cId="328372619" sldId="266"/>
            <ac:spMk id="142" creationId="{EB4A7519-0D13-4453-939F-5364E61F5D66}"/>
          </ac:spMkLst>
        </pc:spChg>
        <pc:spChg chg="del">
          <ac:chgData name="Siegbert Rudolph" userId="2af4d44886c067cc" providerId="LiveId" clId="{977A23E7-179E-4217-976D-6F18B0564CB7}" dt="2019-12-03T16:16:44.200" v="5060" actId="478"/>
          <ac:spMkLst>
            <pc:docMk/>
            <pc:sldMk cId="328372619" sldId="266"/>
            <ac:spMk id="143" creationId="{E5EB5E85-197E-4C01-B041-157F21D99F29}"/>
          </ac:spMkLst>
        </pc:spChg>
        <pc:spChg chg="del">
          <ac:chgData name="Siegbert Rudolph" userId="2af4d44886c067cc" providerId="LiveId" clId="{977A23E7-179E-4217-976D-6F18B0564CB7}" dt="2019-12-03T16:16:42.680" v="5059" actId="478"/>
          <ac:spMkLst>
            <pc:docMk/>
            <pc:sldMk cId="328372619" sldId="266"/>
            <ac:spMk id="144" creationId="{C2F8B1C4-4606-4292-BECE-EEC9C36A4E39}"/>
          </ac:spMkLst>
        </pc:spChg>
        <pc:spChg chg="del">
          <ac:chgData name="Siegbert Rudolph" userId="2af4d44886c067cc" providerId="LiveId" clId="{977A23E7-179E-4217-976D-6F18B0564CB7}" dt="2019-12-03T16:16:42.680" v="5059" actId="478"/>
          <ac:spMkLst>
            <pc:docMk/>
            <pc:sldMk cId="328372619" sldId="266"/>
            <ac:spMk id="145" creationId="{0236AB65-EAEE-430B-83F8-0D975B38EA5A}"/>
          </ac:spMkLst>
        </pc:spChg>
        <pc:spChg chg="del">
          <ac:chgData name="Siegbert Rudolph" userId="2af4d44886c067cc" providerId="LiveId" clId="{977A23E7-179E-4217-976D-6F18B0564CB7}" dt="2019-12-03T16:16:42.680" v="5059" actId="478"/>
          <ac:spMkLst>
            <pc:docMk/>
            <pc:sldMk cId="328372619" sldId="266"/>
            <ac:spMk id="146" creationId="{DB74814F-553B-46B1-A031-516C77B327A9}"/>
          </ac:spMkLst>
        </pc:spChg>
        <pc:spChg chg="del">
          <ac:chgData name="Siegbert Rudolph" userId="2af4d44886c067cc" providerId="LiveId" clId="{977A23E7-179E-4217-976D-6F18B0564CB7}" dt="2019-12-03T16:16:42.680" v="5059" actId="478"/>
          <ac:spMkLst>
            <pc:docMk/>
            <pc:sldMk cId="328372619" sldId="266"/>
            <ac:spMk id="147" creationId="{C28BD695-A2BF-4878-9629-46986951187C}"/>
          </ac:spMkLst>
        </pc:spChg>
        <pc:spChg chg="del">
          <ac:chgData name="Siegbert Rudolph" userId="2af4d44886c067cc" providerId="LiveId" clId="{977A23E7-179E-4217-976D-6F18B0564CB7}" dt="2019-12-03T16:16:42.680" v="5059" actId="478"/>
          <ac:spMkLst>
            <pc:docMk/>
            <pc:sldMk cId="328372619" sldId="266"/>
            <ac:spMk id="148" creationId="{D827E9AB-A403-44C4-A2F0-F3AF840B3EA8}"/>
          </ac:spMkLst>
        </pc:spChg>
        <pc:spChg chg="del">
          <ac:chgData name="Siegbert Rudolph" userId="2af4d44886c067cc" providerId="LiveId" clId="{977A23E7-179E-4217-976D-6F18B0564CB7}" dt="2019-12-03T16:16:42.680" v="5059" actId="478"/>
          <ac:spMkLst>
            <pc:docMk/>
            <pc:sldMk cId="328372619" sldId="266"/>
            <ac:spMk id="149" creationId="{A07B7C76-612A-40CE-A43B-CAB1397AB8D4}"/>
          </ac:spMkLst>
        </pc:spChg>
        <pc:spChg chg="del">
          <ac:chgData name="Siegbert Rudolph" userId="2af4d44886c067cc" providerId="LiveId" clId="{977A23E7-179E-4217-976D-6F18B0564CB7}" dt="2019-12-03T16:16:42.680" v="5059" actId="478"/>
          <ac:spMkLst>
            <pc:docMk/>
            <pc:sldMk cId="328372619" sldId="266"/>
            <ac:spMk id="150" creationId="{EFA37588-FE16-460E-AEAA-A127A8646937}"/>
          </ac:spMkLst>
        </pc:spChg>
        <pc:spChg chg="del">
          <ac:chgData name="Siegbert Rudolph" userId="2af4d44886c067cc" providerId="LiveId" clId="{977A23E7-179E-4217-976D-6F18B0564CB7}" dt="2019-12-03T16:16:42.680" v="5059" actId="478"/>
          <ac:spMkLst>
            <pc:docMk/>
            <pc:sldMk cId="328372619" sldId="266"/>
            <ac:spMk id="151" creationId="{A2241D1E-8ABE-4562-A584-4E78ACF0FD11}"/>
          </ac:spMkLst>
        </pc:spChg>
        <pc:spChg chg="del">
          <ac:chgData name="Siegbert Rudolph" userId="2af4d44886c067cc" providerId="LiveId" clId="{977A23E7-179E-4217-976D-6F18B0564CB7}" dt="2019-12-03T16:16:42.680" v="5059" actId="478"/>
          <ac:spMkLst>
            <pc:docMk/>
            <pc:sldMk cId="328372619" sldId="266"/>
            <ac:spMk id="152" creationId="{E6F8B322-AB53-4DFD-95CB-C4FA96171C19}"/>
          </ac:spMkLst>
        </pc:spChg>
        <pc:spChg chg="del">
          <ac:chgData name="Siegbert Rudolph" userId="2af4d44886c067cc" providerId="LiveId" clId="{977A23E7-179E-4217-976D-6F18B0564CB7}" dt="2019-12-03T16:16:42.680" v="5059" actId="478"/>
          <ac:spMkLst>
            <pc:docMk/>
            <pc:sldMk cId="328372619" sldId="266"/>
            <ac:spMk id="153" creationId="{20E77C91-C539-4016-A9EE-299DC33AD9E1}"/>
          </ac:spMkLst>
        </pc:spChg>
        <pc:spChg chg="del">
          <ac:chgData name="Siegbert Rudolph" userId="2af4d44886c067cc" providerId="LiveId" clId="{977A23E7-179E-4217-976D-6F18B0564CB7}" dt="2019-12-03T16:16:42.680" v="5059" actId="478"/>
          <ac:spMkLst>
            <pc:docMk/>
            <pc:sldMk cId="328372619" sldId="266"/>
            <ac:spMk id="154" creationId="{5877CFDB-F3A4-42AD-8209-B270DC84002A}"/>
          </ac:spMkLst>
        </pc:spChg>
        <pc:spChg chg="del">
          <ac:chgData name="Siegbert Rudolph" userId="2af4d44886c067cc" providerId="LiveId" clId="{977A23E7-179E-4217-976D-6F18B0564CB7}" dt="2019-12-03T16:16:42.680" v="5059" actId="478"/>
          <ac:spMkLst>
            <pc:docMk/>
            <pc:sldMk cId="328372619" sldId="266"/>
            <ac:spMk id="155" creationId="{ED5C3D58-8A67-46F6-B2BD-2566C9F2E9D1}"/>
          </ac:spMkLst>
        </pc:spChg>
        <pc:spChg chg="del">
          <ac:chgData name="Siegbert Rudolph" userId="2af4d44886c067cc" providerId="LiveId" clId="{977A23E7-179E-4217-976D-6F18B0564CB7}" dt="2019-12-03T16:16:42.680" v="5059" actId="478"/>
          <ac:spMkLst>
            <pc:docMk/>
            <pc:sldMk cId="328372619" sldId="266"/>
            <ac:spMk id="156" creationId="{DE8E1774-963C-4B02-926B-4ADB01E56390}"/>
          </ac:spMkLst>
        </pc:spChg>
        <pc:spChg chg="del">
          <ac:chgData name="Siegbert Rudolph" userId="2af4d44886c067cc" providerId="LiveId" clId="{977A23E7-179E-4217-976D-6F18B0564CB7}" dt="2019-12-03T16:16:42.680" v="5059" actId="478"/>
          <ac:spMkLst>
            <pc:docMk/>
            <pc:sldMk cId="328372619" sldId="266"/>
            <ac:spMk id="157" creationId="{F515EF52-42CA-4BFB-8D18-FC3609E8C218}"/>
          </ac:spMkLst>
        </pc:spChg>
        <pc:spChg chg="del">
          <ac:chgData name="Siegbert Rudolph" userId="2af4d44886c067cc" providerId="LiveId" clId="{977A23E7-179E-4217-976D-6F18B0564CB7}" dt="2019-12-03T16:16:59.764" v="5064" actId="478"/>
          <ac:spMkLst>
            <pc:docMk/>
            <pc:sldMk cId="328372619" sldId="266"/>
            <ac:spMk id="158" creationId="{2BC6B22B-3FF1-4E7C-AAD4-27F684DF3D2B}"/>
          </ac:spMkLst>
        </pc:spChg>
      </pc:sldChg>
      <pc:sldChg chg="modSp add">
        <pc:chgData name="Siegbert Rudolph" userId="2af4d44886c067cc" providerId="LiveId" clId="{977A23E7-179E-4217-976D-6F18B0564CB7}" dt="2019-12-03T16:27:32.990" v="5780" actId="6549"/>
        <pc:sldMkLst>
          <pc:docMk/>
          <pc:sldMk cId="726809897" sldId="267"/>
        </pc:sldMkLst>
        <pc:spChg chg="mod">
          <ac:chgData name="Siegbert Rudolph" userId="2af4d44886c067cc" providerId="LiveId" clId="{977A23E7-179E-4217-976D-6F18B0564CB7}" dt="2019-12-03T16:27:32.990" v="5780" actId="6549"/>
          <ac:spMkLst>
            <pc:docMk/>
            <pc:sldMk cId="726809897" sldId="267"/>
            <ac:spMk id="4" creationId="{A30FF91B-00EE-4FD7-B3ED-90B0937234EA}"/>
          </ac:spMkLst>
        </pc:spChg>
        <pc:spChg chg="mod">
          <ac:chgData name="Siegbert Rudolph" userId="2af4d44886c067cc" providerId="LiveId" clId="{977A23E7-179E-4217-976D-6F18B0564CB7}" dt="2019-12-03T16:20:34.987" v="5325" actId="20577"/>
          <ac:spMkLst>
            <pc:docMk/>
            <pc:sldMk cId="726809897" sldId="267"/>
            <ac:spMk id="5" creationId="{C656958D-A710-4D37-8354-6BE5C9BBDDFF}"/>
          </ac:spMkLst>
        </pc:spChg>
        <pc:spChg chg="mod">
          <ac:chgData name="Siegbert Rudolph" userId="2af4d44886c067cc" providerId="LiveId" clId="{977A23E7-179E-4217-976D-6F18B0564CB7}" dt="2019-12-03T16:21:37.334" v="5374" actId="20577"/>
          <ac:spMkLst>
            <pc:docMk/>
            <pc:sldMk cId="726809897" sldId="267"/>
            <ac:spMk id="6" creationId="{E2EB3399-1CEF-4716-9DDB-E5BD38966B02}"/>
          </ac:spMkLst>
        </pc:spChg>
        <pc:spChg chg="mod">
          <ac:chgData name="Siegbert Rudolph" userId="2af4d44886c067cc" providerId="LiveId" clId="{977A23E7-179E-4217-976D-6F18B0564CB7}" dt="2019-12-03T16:23:13.855" v="5494" actId="20577"/>
          <ac:spMkLst>
            <pc:docMk/>
            <pc:sldMk cId="726809897" sldId="267"/>
            <ac:spMk id="7" creationId="{592DF93D-7FD6-430C-BB99-583231B74407}"/>
          </ac:spMkLst>
        </pc:spChg>
        <pc:spChg chg="mod">
          <ac:chgData name="Siegbert Rudolph" userId="2af4d44886c067cc" providerId="LiveId" clId="{977A23E7-179E-4217-976D-6F18B0564CB7}" dt="2019-12-03T16:23:48.469" v="5570" actId="20577"/>
          <ac:spMkLst>
            <pc:docMk/>
            <pc:sldMk cId="726809897" sldId="267"/>
            <ac:spMk id="10" creationId="{060DA591-C1FA-4D27-AAE8-F19273F0152F}"/>
          </ac:spMkLst>
        </pc:spChg>
      </pc:sldChg>
      <pc:sldChg chg="addSp delSp modSp modTransition delAnim modAnim">
        <pc:chgData name="Siegbert Rudolph" userId="2af4d44886c067cc" providerId="LiveId" clId="{977A23E7-179E-4217-976D-6F18B0564CB7}" dt="2019-12-09T14:07:25.034" v="6891" actId="114"/>
        <pc:sldMkLst>
          <pc:docMk/>
          <pc:sldMk cId="2054925753" sldId="268"/>
        </pc:sldMkLst>
        <pc:spChg chg="del mod">
          <ac:chgData name="Siegbert Rudolph" userId="2af4d44886c067cc" providerId="LiveId" clId="{977A23E7-179E-4217-976D-6F18B0564CB7}" dt="2019-12-09T13:16:21.690" v="6288" actId="478"/>
          <ac:spMkLst>
            <pc:docMk/>
            <pc:sldMk cId="2054925753" sldId="268"/>
            <ac:spMk id="2" creationId="{A7FB5F69-1C72-441D-BFC9-56D9D780A501}"/>
          </ac:spMkLst>
        </pc:spChg>
        <pc:spChg chg="mod ord">
          <ac:chgData name="Siegbert Rudolph" userId="2af4d44886c067cc" providerId="LiveId" clId="{977A23E7-179E-4217-976D-6F18B0564CB7}" dt="2019-12-09T14:07:25.034" v="6891" actId="114"/>
          <ac:spMkLst>
            <pc:docMk/>
            <pc:sldMk cId="2054925753" sldId="268"/>
            <ac:spMk id="4" creationId="{A30FF91B-00EE-4FD7-B3ED-90B0937234EA}"/>
          </ac:spMkLst>
        </pc:spChg>
        <pc:spChg chg="mod">
          <ac:chgData name="Siegbert Rudolph" userId="2af4d44886c067cc" providerId="LiveId" clId="{977A23E7-179E-4217-976D-6F18B0564CB7}" dt="2019-12-09T14:06:14.247" v="6864" actId="1038"/>
          <ac:spMkLst>
            <pc:docMk/>
            <pc:sldMk cId="2054925753" sldId="268"/>
            <ac:spMk id="6" creationId="{31FD4335-E51C-485C-9AD7-5591DC2DFECC}"/>
          </ac:spMkLst>
        </pc:spChg>
        <pc:spChg chg="mod">
          <ac:chgData name="Siegbert Rudolph" userId="2af4d44886c067cc" providerId="LiveId" clId="{977A23E7-179E-4217-976D-6F18B0564CB7}" dt="2019-12-09T14:06:14.247" v="6864" actId="1038"/>
          <ac:spMkLst>
            <pc:docMk/>
            <pc:sldMk cId="2054925753" sldId="268"/>
            <ac:spMk id="7" creationId="{E93B20B2-73C2-4144-BE5B-748916C668BA}"/>
          </ac:spMkLst>
        </pc:spChg>
        <pc:spChg chg="mod">
          <ac:chgData name="Siegbert Rudolph" userId="2af4d44886c067cc" providerId="LiveId" clId="{977A23E7-179E-4217-976D-6F18B0564CB7}" dt="2019-12-09T14:06:14.247" v="6864" actId="1038"/>
          <ac:spMkLst>
            <pc:docMk/>
            <pc:sldMk cId="2054925753" sldId="268"/>
            <ac:spMk id="8" creationId="{633423D8-B8F5-438E-AFDC-F29E050DF589}"/>
          </ac:spMkLst>
        </pc:spChg>
        <pc:spChg chg="mod">
          <ac:chgData name="Siegbert Rudolph" userId="2af4d44886c067cc" providerId="LiveId" clId="{977A23E7-179E-4217-976D-6F18B0564CB7}" dt="2019-12-09T14:06:14.247" v="6864" actId="1038"/>
          <ac:spMkLst>
            <pc:docMk/>
            <pc:sldMk cId="2054925753" sldId="268"/>
            <ac:spMk id="9" creationId="{A4625A80-271C-454A-AC1C-4A269B78882C}"/>
          </ac:spMkLst>
        </pc:spChg>
        <pc:spChg chg="mod">
          <ac:chgData name="Siegbert Rudolph" userId="2af4d44886c067cc" providerId="LiveId" clId="{977A23E7-179E-4217-976D-6F18B0564CB7}" dt="2019-12-09T14:06:14.247" v="6864" actId="1038"/>
          <ac:spMkLst>
            <pc:docMk/>
            <pc:sldMk cId="2054925753" sldId="268"/>
            <ac:spMk id="10" creationId="{C13043A8-51CA-40B7-8F9A-13E05C50F817}"/>
          </ac:spMkLst>
        </pc:spChg>
        <pc:spChg chg="mod">
          <ac:chgData name="Siegbert Rudolph" userId="2af4d44886c067cc" providerId="LiveId" clId="{977A23E7-179E-4217-976D-6F18B0564CB7}" dt="2019-12-09T14:06:14.247" v="6864" actId="1038"/>
          <ac:spMkLst>
            <pc:docMk/>
            <pc:sldMk cId="2054925753" sldId="268"/>
            <ac:spMk id="11" creationId="{AFE68A44-013B-4A89-980C-F0FFA4FCAA86}"/>
          </ac:spMkLst>
        </pc:spChg>
        <pc:spChg chg="mod">
          <ac:chgData name="Siegbert Rudolph" userId="2af4d44886c067cc" providerId="LiveId" clId="{977A23E7-179E-4217-976D-6F18B0564CB7}" dt="2019-12-09T14:06:14.247" v="6864" actId="1038"/>
          <ac:spMkLst>
            <pc:docMk/>
            <pc:sldMk cId="2054925753" sldId="268"/>
            <ac:spMk id="12" creationId="{AF4218BA-50CD-43FC-9213-6710E0799552}"/>
          </ac:spMkLst>
        </pc:spChg>
        <pc:spChg chg="mod">
          <ac:chgData name="Siegbert Rudolph" userId="2af4d44886c067cc" providerId="LiveId" clId="{977A23E7-179E-4217-976D-6F18B0564CB7}" dt="2019-12-09T14:06:14.247" v="6864" actId="1038"/>
          <ac:spMkLst>
            <pc:docMk/>
            <pc:sldMk cId="2054925753" sldId="268"/>
            <ac:spMk id="13" creationId="{22D740E0-F0EB-4187-8A69-A0F0D281F2AF}"/>
          </ac:spMkLst>
        </pc:spChg>
        <pc:spChg chg="mod">
          <ac:chgData name="Siegbert Rudolph" userId="2af4d44886c067cc" providerId="LiveId" clId="{977A23E7-179E-4217-976D-6F18B0564CB7}" dt="2019-12-09T14:06:14.247" v="6864" actId="1038"/>
          <ac:spMkLst>
            <pc:docMk/>
            <pc:sldMk cId="2054925753" sldId="268"/>
            <ac:spMk id="14" creationId="{CCDE0519-F100-456E-AE6D-1D502206945D}"/>
          </ac:spMkLst>
        </pc:spChg>
        <pc:spChg chg="mod">
          <ac:chgData name="Siegbert Rudolph" userId="2af4d44886c067cc" providerId="LiveId" clId="{977A23E7-179E-4217-976D-6F18B0564CB7}" dt="2019-12-09T14:06:14.247" v="6864" actId="1038"/>
          <ac:spMkLst>
            <pc:docMk/>
            <pc:sldMk cId="2054925753" sldId="268"/>
            <ac:spMk id="15" creationId="{3822B74D-94BB-4F1D-B1CD-F2F3EC464436}"/>
          </ac:spMkLst>
        </pc:spChg>
        <pc:spChg chg="mod">
          <ac:chgData name="Siegbert Rudolph" userId="2af4d44886c067cc" providerId="LiveId" clId="{977A23E7-179E-4217-976D-6F18B0564CB7}" dt="2019-12-09T14:06:14.247" v="6864" actId="1038"/>
          <ac:spMkLst>
            <pc:docMk/>
            <pc:sldMk cId="2054925753" sldId="268"/>
            <ac:spMk id="16" creationId="{2E7289D8-DDD7-4DEE-B350-73CD03A7E1C4}"/>
          </ac:spMkLst>
        </pc:spChg>
        <pc:spChg chg="mod">
          <ac:chgData name="Siegbert Rudolph" userId="2af4d44886c067cc" providerId="LiveId" clId="{977A23E7-179E-4217-976D-6F18B0564CB7}" dt="2019-12-09T14:06:14.247" v="6864" actId="1038"/>
          <ac:spMkLst>
            <pc:docMk/>
            <pc:sldMk cId="2054925753" sldId="268"/>
            <ac:spMk id="17" creationId="{4C89B809-45FB-481E-B023-2AF60C001121}"/>
          </ac:spMkLst>
        </pc:spChg>
        <pc:spChg chg="del">
          <ac:chgData name="Siegbert Rudolph" userId="2af4d44886c067cc" providerId="LiveId" clId="{977A23E7-179E-4217-976D-6F18B0564CB7}" dt="2019-12-09T13:16:24.275" v="6289" actId="478"/>
          <ac:spMkLst>
            <pc:docMk/>
            <pc:sldMk cId="2054925753" sldId="268"/>
            <ac:spMk id="18" creationId="{0B692123-2044-48CD-85A8-77049283D1A2}"/>
          </ac:spMkLst>
        </pc:spChg>
        <pc:spChg chg="mod">
          <ac:chgData name="Siegbert Rudolph" userId="2af4d44886c067cc" providerId="LiveId" clId="{977A23E7-179E-4217-976D-6F18B0564CB7}" dt="2019-12-09T13:42:36.266" v="6532" actId="465"/>
          <ac:spMkLst>
            <pc:docMk/>
            <pc:sldMk cId="2054925753" sldId="268"/>
            <ac:spMk id="19" creationId="{71A0F8B9-DEC6-4C8E-A290-5AAEFA255F97}"/>
          </ac:spMkLst>
        </pc:spChg>
        <pc:spChg chg="mod">
          <ac:chgData name="Siegbert Rudolph" userId="2af4d44886c067cc" providerId="LiveId" clId="{977A23E7-179E-4217-976D-6F18B0564CB7}" dt="2019-12-09T13:42:36.266" v="6532" actId="465"/>
          <ac:spMkLst>
            <pc:docMk/>
            <pc:sldMk cId="2054925753" sldId="268"/>
            <ac:spMk id="20" creationId="{E8058E97-1BAA-4E1A-B064-2A767B7C4E3A}"/>
          </ac:spMkLst>
        </pc:spChg>
        <pc:spChg chg="mod">
          <ac:chgData name="Siegbert Rudolph" userId="2af4d44886c067cc" providerId="LiveId" clId="{977A23E7-179E-4217-976D-6F18B0564CB7}" dt="2019-12-09T14:05:40.004" v="6827" actId="1038"/>
          <ac:spMkLst>
            <pc:docMk/>
            <pc:sldMk cId="2054925753" sldId="268"/>
            <ac:spMk id="21" creationId="{5C43B5EF-2725-40F9-AAC1-4B15B3957C77}"/>
          </ac:spMkLst>
        </pc:spChg>
        <pc:spChg chg="mod">
          <ac:chgData name="Siegbert Rudolph" userId="2af4d44886c067cc" providerId="LiveId" clId="{977A23E7-179E-4217-976D-6F18B0564CB7}" dt="2019-12-09T13:42:36.266" v="6532" actId="465"/>
          <ac:spMkLst>
            <pc:docMk/>
            <pc:sldMk cId="2054925753" sldId="268"/>
            <ac:spMk id="22" creationId="{F8AB9C0D-D603-4EA3-ABA3-9863D69D1983}"/>
          </ac:spMkLst>
        </pc:spChg>
        <pc:spChg chg="mod">
          <ac:chgData name="Siegbert Rudolph" userId="2af4d44886c067cc" providerId="LiveId" clId="{977A23E7-179E-4217-976D-6F18B0564CB7}" dt="2019-12-09T13:42:36.266" v="6532" actId="465"/>
          <ac:spMkLst>
            <pc:docMk/>
            <pc:sldMk cId="2054925753" sldId="268"/>
            <ac:spMk id="23" creationId="{CD31184C-CE93-428F-A3FB-12BE4364ED09}"/>
          </ac:spMkLst>
        </pc:spChg>
        <pc:spChg chg="mod">
          <ac:chgData name="Siegbert Rudolph" userId="2af4d44886c067cc" providerId="LiveId" clId="{977A23E7-179E-4217-976D-6F18B0564CB7}" dt="2019-12-09T13:42:36.266" v="6532" actId="465"/>
          <ac:spMkLst>
            <pc:docMk/>
            <pc:sldMk cId="2054925753" sldId="268"/>
            <ac:spMk id="24" creationId="{F46468BA-8C7A-4DAB-B42F-EA59BA0EB7D2}"/>
          </ac:spMkLst>
        </pc:spChg>
        <pc:spChg chg="mod">
          <ac:chgData name="Siegbert Rudolph" userId="2af4d44886c067cc" providerId="LiveId" clId="{977A23E7-179E-4217-976D-6F18B0564CB7}" dt="2019-12-09T13:42:36.266" v="6532" actId="465"/>
          <ac:spMkLst>
            <pc:docMk/>
            <pc:sldMk cId="2054925753" sldId="268"/>
            <ac:spMk id="25" creationId="{56E9082F-0248-4224-B0B4-C75D45CA8DC4}"/>
          </ac:spMkLst>
        </pc:spChg>
        <pc:spChg chg="mod">
          <ac:chgData name="Siegbert Rudolph" userId="2af4d44886c067cc" providerId="LiveId" clId="{977A23E7-179E-4217-976D-6F18B0564CB7}" dt="2019-12-09T13:42:36.266" v="6532" actId="465"/>
          <ac:spMkLst>
            <pc:docMk/>
            <pc:sldMk cId="2054925753" sldId="268"/>
            <ac:spMk id="26" creationId="{72F9E20C-E984-4506-95B6-4308C205713C}"/>
          </ac:spMkLst>
        </pc:spChg>
        <pc:spChg chg="mod">
          <ac:chgData name="Siegbert Rudolph" userId="2af4d44886c067cc" providerId="LiveId" clId="{977A23E7-179E-4217-976D-6F18B0564CB7}" dt="2019-12-09T13:42:36.266" v="6532" actId="465"/>
          <ac:spMkLst>
            <pc:docMk/>
            <pc:sldMk cId="2054925753" sldId="268"/>
            <ac:spMk id="27" creationId="{23A1E4A0-9E11-4BAD-AEC3-FB9F996D3D14}"/>
          </ac:spMkLst>
        </pc:spChg>
        <pc:spChg chg="mod">
          <ac:chgData name="Siegbert Rudolph" userId="2af4d44886c067cc" providerId="LiveId" clId="{977A23E7-179E-4217-976D-6F18B0564CB7}" dt="2019-12-09T13:42:36.266" v="6532" actId="465"/>
          <ac:spMkLst>
            <pc:docMk/>
            <pc:sldMk cId="2054925753" sldId="268"/>
            <ac:spMk id="28" creationId="{D7722905-1999-4850-A9BC-A1AE2A483A38}"/>
          </ac:spMkLst>
        </pc:spChg>
        <pc:spChg chg="mod">
          <ac:chgData name="Siegbert Rudolph" userId="2af4d44886c067cc" providerId="LiveId" clId="{977A23E7-179E-4217-976D-6F18B0564CB7}" dt="2019-12-09T14:05:27.013" v="6826" actId="1038"/>
          <ac:spMkLst>
            <pc:docMk/>
            <pc:sldMk cId="2054925753" sldId="268"/>
            <ac:spMk id="29" creationId="{2C7B54A4-2C6A-4EC4-AAE7-721D1257AEF5}"/>
          </ac:spMkLst>
        </pc:spChg>
        <pc:spChg chg="mod">
          <ac:chgData name="Siegbert Rudolph" userId="2af4d44886c067cc" providerId="LiveId" clId="{977A23E7-179E-4217-976D-6F18B0564CB7}" dt="2019-12-09T13:45:52.323" v="6721" actId="20577"/>
          <ac:spMkLst>
            <pc:docMk/>
            <pc:sldMk cId="2054925753" sldId="268"/>
            <ac:spMk id="30" creationId="{47A7ED7D-07B3-491B-BF40-E6CDB59058E5}"/>
          </ac:spMkLst>
        </pc:spChg>
        <pc:spChg chg="del">
          <ac:chgData name="Siegbert Rudolph" userId="2af4d44886c067cc" providerId="LiveId" clId="{977A23E7-179E-4217-976D-6F18B0564CB7}" dt="2019-12-09T13:16:26.111" v="6290" actId="478"/>
          <ac:spMkLst>
            <pc:docMk/>
            <pc:sldMk cId="2054925753" sldId="268"/>
            <ac:spMk id="32" creationId="{8759592D-1040-4CCE-8C00-7C9053864252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33" creationId="{7DC3DF93-812F-4C00-8498-82EBAAC1BFBE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34" creationId="{9C82549D-A1D3-43EE-B373-7248ADD3EAB3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35" creationId="{B07F19F8-5180-4D27-9B7F-2193D82A7FCD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36" creationId="{8C78BFF2-FDB2-4B0C-BC41-2B5570BE3DF9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37" creationId="{76746421-AD5B-4F58-A73F-76EF78A6E816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38" creationId="{A33996A3-2760-473F-A99C-94E3C10B8176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39" creationId="{76165A47-3E80-4648-8227-07FF0A288D7C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40" creationId="{8B3DA7C7-4128-4397-97B8-E4593ED23921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41" creationId="{9A315E55-4E7F-4DF6-9D49-EF28DF7671A3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42" creationId="{699755F8-3E87-4A39-B111-343A69FB02D6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43" creationId="{C62CF854-C723-4457-95B7-C6697ECFEF2C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44" creationId="{53DE1524-CB29-4C27-B2F8-A9AE49B829AD}"/>
          </ac:spMkLst>
        </pc:spChg>
        <pc:spChg chg="del mod">
          <ac:chgData name="Siegbert Rudolph" userId="2af4d44886c067cc" providerId="LiveId" clId="{977A23E7-179E-4217-976D-6F18B0564CB7}" dt="2019-12-09T13:10:47.110" v="6225" actId="478"/>
          <ac:spMkLst>
            <pc:docMk/>
            <pc:sldMk cId="2054925753" sldId="268"/>
            <ac:spMk id="45" creationId="{2091CB0B-2AA0-44D2-9833-53EC2602A03C}"/>
          </ac:spMkLst>
        </pc:spChg>
        <pc:spChg chg="del mod">
          <ac:chgData name="Siegbert Rudolph" userId="2af4d44886c067cc" providerId="LiveId" clId="{977A23E7-179E-4217-976D-6F18B0564CB7}" dt="2019-12-09T13:10:47.110" v="6225" actId="478"/>
          <ac:spMkLst>
            <pc:docMk/>
            <pc:sldMk cId="2054925753" sldId="268"/>
            <ac:spMk id="46" creationId="{3B75C50D-1941-474B-829C-5E617E8246BD}"/>
          </ac:spMkLst>
        </pc:spChg>
        <pc:spChg chg="del mod">
          <ac:chgData name="Siegbert Rudolph" userId="2af4d44886c067cc" providerId="LiveId" clId="{977A23E7-179E-4217-976D-6F18B0564CB7}" dt="2019-12-09T13:10:47.110" v="6225" actId="478"/>
          <ac:spMkLst>
            <pc:docMk/>
            <pc:sldMk cId="2054925753" sldId="268"/>
            <ac:spMk id="47" creationId="{92AB02AE-07D6-4BB8-816F-719547C311DC}"/>
          </ac:spMkLst>
        </pc:spChg>
        <pc:spChg chg="del mod">
          <ac:chgData name="Siegbert Rudolph" userId="2af4d44886c067cc" providerId="LiveId" clId="{977A23E7-179E-4217-976D-6F18B0564CB7}" dt="2019-12-09T13:10:47.110" v="6225" actId="478"/>
          <ac:spMkLst>
            <pc:docMk/>
            <pc:sldMk cId="2054925753" sldId="268"/>
            <ac:spMk id="48" creationId="{CCDD368C-CAF8-48BA-AAD1-A65771ACA820}"/>
          </ac:spMkLst>
        </pc:spChg>
        <pc:spChg chg="del mod">
          <ac:chgData name="Siegbert Rudolph" userId="2af4d44886c067cc" providerId="LiveId" clId="{977A23E7-179E-4217-976D-6F18B0564CB7}" dt="2019-12-09T13:10:47.110" v="6225" actId="478"/>
          <ac:spMkLst>
            <pc:docMk/>
            <pc:sldMk cId="2054925753" sldId="268"/>
            <ac:spMk id="49" creationId="{5619045D-095C-4AE0-86CF-66B4F3B16B5C}"/>
          </ac:spMkLst>
        </pc:spChg>
        <pc:spChg chg="del mod">
          <ac:chgData name="Siegbert Rudolph" userId="2af4d44886c067cc" providerId="LiveId" clId="{977A23E7-179E-4217-976D-6F18B0564CB7}" dt="2019-12-09T13:10:47.110" v="6225" actId="478"/>
          <ac:spMkLst>
            <pc:docMk/>
            <pc:sldMk cId="2054925753" sldId="268"/>
            <ac:spMk id="50" creationId="{1543171F-E9FF-4E24-955B-FDE38CA1B273}"/>
          </ac:spMkLst>
        </pc:spChg>
        <pc:spChg chg="del mod">
          <ac:chgData name="Siegbert Rudolph" userId="2af4d44886c067cc" providerId="LiveId" clId="{977A23E7-179E-4217-976D-6F18B0564CB7}" dt="2019-12-09T13:10:47.110" v="6225" actId="478"/>
          <ac:spMkLst>
            <pc:docMk/>
            <pc:sldMk cId="2054925753" sldId="268"/>
            <ac:spMk id="51" creationId="{8809BB9B-CEFB-45C7-A8B4-4204D920E332}"/>
          </ac:spMkLst>
        </pc:spChg>
        <pc:spChg chg="del mod">
          <ac:chgData name="Siegbert Rudolph" userId="2af4d44886c067cc" providerId="LiveId" clId="{977A23E7-179E-4217-976D-6F18B0564CB7}" dt="2019-12-09T13:10:47.110" v="6225" actId="478"/>
          <ac:spMkLst>
            <pc:docMk/>
            <pc:sldMk cId="2054925753" sldId="268"/>
            <ac:spMk id="52" creationId="{43888763-1E14-4402-BE6B-D3C65B901CAD}"/>
          </ac:spMkLst>
        </pc:spChg>
        <pc:spChg chg="del mod">
          <ac:chgData name="Siegbert Rudolph" userId="2af4d44886c067cc" providerId="LiveId" clId="{977A23E7-179E-4217-976D-6F18B0564CB7}" dt="2019-12-09T13:10:47.110" v="6225" actId="478"/>
          <ac:spMkLst>
            <pc:docMk/>
            <pc:sldMk cId="2054925753" sldId="268"/>
            <ac:spMk id="53" creationId="{E6C2872A-C52D-4174-8F5B-EED783485BC7}"/>
          </ac:spMkLst>
        </pc:spChg>
        <pc:spChg chg="del mod">
          <ac:chgData name="Siegbert Rudolph" userId="2af4d44886c067cc" providerId="LiveId" clId="{977A23E7-179E-4217-976D-6F18B0564CB7}" dt="2019-12-09T13:10:47.110" v="6225" actId="478"/>
          <ac:spMkLst>
            <pc:docMk/>
            <pc:sldMk cId="2054925753" sldId="268"/>
            <ac:spMk id="54" creationId="{2F0B78C6-119E-43BE-BE6B-8C1246365262}"/>
          </ac:spMkLst>
        </pc:spChg>
        <pc:spChg chg="del mod">
          <ac:chgData name="Siegbert Rudolph" userId="2af4d44886c067cc" providerId="LiveId" clId="{977A23E7-179E-4217-976D-6F18B0564CB7}" dt="2019-12-09T13:10:47.110" v="6225" actId="478"/>
          <ac:spMkLst>
            <pc:docMk/>
            <pc:sldMk cId="2054925753" sldId="268"/>
            <ac:spMk id="55" creationId="{A00F4BCD-0695-46E2-81B3-3E1AD552CDA9}"/>
          </ac:spMkLst>
        </pc:spChg>
        <pc:spChg chg="del mod">
          <ac:chgData name="Siegbert Rudolph" userId="2af4d44886c067cc" providerId="LiveId" clId="{977A23E7-179E-4217-976D-6F18B0564CB7}" dt="2019-12-09T13:10:47.110" v="6225" actId="478"/>
          <ac:spMkLst>
            <pc:docMk/>
            <pc:sldMk cId="2054925753" sldId="268"/>
            <ac:spMk id="56" creationId="{2AB370F7-6CD7-4DE1-8F98-E29BA0CBA7D7}"/>
          </ac:spMkLst>
        </pc:spChg>
        <pc:spChg chg="del mod">
          <ac:chgData name="Siegbert Rudolph" userId="2af4d44886c067cc" providerId="LiveId" clId="{977A23E7-179E-4217-976D-6F18B0564CB7}" dt="2019-12-09T13:10:47.110" v="6225" actId="478"/>
          <ac:spMkLst>
            <pc:docMk/>
            <pc:sldMk cId="2054925753" sldId="268"/>
            <ac:spMk id="57" creationId="{659D2CBB-F7B1-4B5D-AA07-B45BB3B75F86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58" creationId="{7D33E5EF-B3F0-4A4F-A4D9-46C42F4643D4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59" creationId="{6FF30BDB-3A81-4CF8-AD60-5AB47DF2DA5E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60" creationId="{0DB064D8-F302-43BF-82A8-F9C4239EC6B6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61" creationId="{6961E4DA-77F7-4D90-97F3-D5DFB051C808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62" creationId="{8E1559C7-B5D2-4991-BBB6-31410406964F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63" creationId="{B31D3C1E-6779-4F74-A6C0-90E846272395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64" creationId="{11811AD0-C8CE-4793-BB48-7271EEC1E082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65" creationId="{12ED2139-8189-4B74-8CE8-4375BB644B80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66" creationId="{5E069F9C-EDB5-4026-8FB5-2A36FCDBFD58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67" creationId="{C3B7C9B3-E655-4CE6-B483-1135CA856134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68" creationId="{F2A854E0-9F10-46B4-8C0B-6652BFA20888}"/>
          </ac:spMkLst>
        </pc:spChg>
        <pc:spChg chg="del">
          <ac:chgData name="Siegbert Rudolph" userId="2af4d44886c067cc" providerId="LiveId" clId="{977A23E7-179E-4217-976D-6F18B0564CB7}" dt="2019-12-09T13:03:49.162" v="6040" actId="478"/>
          <ac:spMkLst>
            <pc:docMk/>
            <pc:sldMk cId="2054925753" sldId="268"/>
            <ac:spMk id="69" creationId="{FFA18E5C-61CB-429A-8093-27F38621A528}"/>
          </ac:spMkLst>
        </pc:spChg>
        <pc:spChg chg="add del mod">
          <ac:chgData name="Siegbert Rudolph" userId="2af4d44886c067cc" providerId="LiveId" clId="{977A23E7-179E-4217-976D-6F18B0564CB7}" dt="2019-12-09T14:05:52.897" v="6830" actId="478"/>
          <ac:spMkLst>
            <pc:docMk/>
            <pc:sldMk cId="2054925753" sldId="268"/>
            <ac:spMk id="84" creationId="{1E57BF60-2056-400D-8BA8-06887D46C6F9}"/>
          </ac:spMkLst>
        </pc:spChg>
        <pc:spChg chg="add mod">
          <ac:chgData name="Siegbert Rudolph" userId="2af4d44886c067cc" providerId="LiveId" clId="{977A23E7-179E-4217-976D-6F18B0564CB7}" dt="2019-12-09T13:42:10.844" v="6529" actId="465"/>
          <ac:spMkLst>
            <pc:docMk/>
            <pc:sldMk cId="2054925753" sldId="268"/>
            <ac:spMk id="121" creationId="{85542626-A4F5-4A4E-B4CE-48FDC7DBBF01}"/>
          </ac:spMkLst>
        </pc:spChg>
        <pc:spChg chg="add mod">
          <ac:chgData name="Siegbert Rudolph" userId="2af4d44886c067cc" providerId="LiveId" clId="{977A23E7-179E-4217-976D-6F18B0564CB7}" dt="2019-12-09T13:42:25.792" v="6531" actId="465"/>
          <ac:spMkLst>
            <pc:docMk/>
            <pc:sldMk cId="2054925753" sldId="268"/>
            <ac:spMk id="122" creationId="{9DB9A0C4-0970-4E5F-8348-E170D070488E}"/>
          </ac:spMkLst>
        </pc:spChg>
        <pc:spChg chg="add mod">
          <ac:chgData name="Siegbert Rudolph" userId="2af4d44886c067cc" providerId="LiveId" clId="{977A23E7-179E-4217-976D-6F18B0564CB7}" dt="2019-12-09T13:43:38.872" v="6553" actId="552"/>
          <ac:spMkLst>
            <pc:docMk/>
            <pc:sldMk cId="2054925753" sldId="268"/>
            <ac:spMk id="123" creationId="{33C6155C-E661-4C92-B70F-813307497695}"/>
          </ac:spMkLst>
        </pc:spChg>
        <pc:spChg chg="add mod">
          <ac:chgData name="Siegbert Rudolph" userId="2af4d44886c067cc" providerId="LiveId" clId="{977A23E7-179E-4217-976D-6F18B0564CB7}" dt="2019-12-09T13:43:19.337" v="6551" actId="465"/>
          <ac:spMkLst>
            <pc:docMk/>
            <pc:sldMk cId="2054925753" sldId="268"/>
            <ac:spMk id="124" creationId="{B200F08C-0CF0-4DA5-8C17-C9676A10E664}"/>
          </ac:spMkLst>
        </pc:spChg>
        <pc:spChg chg="add mod">
          <ac:chgData name="Siegbert Rudolph" userId="2af4d44886c067cc" providerId="LiveId" clId="{977A23E7-179E-4217-976D-6F18B0564CB7}" dt="2019-12-09T13:42:10.844" v="6529" actId="465"/>
          <ac:spMkLst>
            <pc:docMk/>
            <pc:sldMk cId="2054925753" sldId="268"/>
            <ac:spMk id="127" creationId="{27C3B954-3136-4EAE-9CB4-53853AEC8D6F}"/>
          </ac:spMkLst>
        </pc:spChg>
        <pc:spChg chg="add mod">
          <ac:chgData name="Siegbert Rudolph" userId="2af4d44886c067cc" providerId="LiveId" clId="{977A23E7-179E-4217-976D-6F18B0564CB7}" dt="2019-12-09T13:42:25.792" v="6531" actId="465"/>
          <ac:spMkLst>
            <pc:docMk/>
            <pc:sldMk cId="2054925753" sldId="268"/>
            <ac:spMk id="128" creationId="{C4AA0840-5105-4B1A-BBAA-9A585779E404}"/>
          </ac:spMkLst>
        </pc:spChg>
        <pc:spChg chg="add mod">
          <ac:chgData name="Siegbert Rudolph" userId="2af4d44886c067cc" providerId="LiveId" clId="{977A23E7-179E-4217-976D-6F18B0564CB7}" dt="2019-12-09T13:44:09.202" v="6613" actId="1035"/>
          <ac:spMkLst>
            <pc:docMk/>
            <pc:sldMk cId="2054925753" sldId="268"/>
            <ac:spMk id="129" creationId="{A1809A67-D352-461C-97E4-C1B246B4798C}"/>
          </ac:spMkLst>
        </pc:spChg>
        <pc:spChg chg="add mod">
          <ac:chgData name="Siegbert Rudolph" userId="2af4d44886c067cc" providerId="LiveId" clId="{977A23E7-179E-4217-976D-6F18B0564CB7}" dt="2019-12-09T13:43:19.337" v="6551" actId="465"/>
          <ac:spMkLst>
            <pc:docMk/>
            <pc:sldMk cId="2054925753" sldId="268"/>
            <ac:spMk id="130" creationId="{49A201FC-CF59-4B77-AA2D-F6AFEA01BB25}"/>
          </ac:spMkLst>
        </pc:spChg>
        <pc:spChg chg="add mod">
          <ac:chgData name="Siegbert Rudolph" userId="2af4d44886c067cc" providerId="LiveId" clId="{977A23E7-179E-4217-976D-6F18B0564CB7}" dt="2019-12-09T13:42:10.844" v="6529" actId="465"/>
          <ac:spMkLst>
            <pc:docMk/>
            <pc:sldMk cId="2054925753" sldId="268"/>
            <ac:spMk id="131" creationId="{660DCA6C-AC87-4652-86FB-80713F7F1986}"/>
          </ac:spMkLst>
        </pc:spChg>
        <pc:spChg chg="add mod">
          <ac:chgData name="Siegbert Rudolph" userId="2af4d44886c067cc" providerId="LiveId" clId="{977A23E7-179E-4217-976D-6F18B0564CB7}" dt="2019-12-09T13:42:25.792" v="6531" actId="465"/>
          <ac:spMkLst>
            <pc:docMk/>
            <pc:sldMk cId="2054925753" sldId="268"/>
            <ac:spMk id="132" creationId="{07D2B9B1-6BEA-45C1-9FFA-72DCC832E921}"/>
          </ac:spMkLst>
        </pc:spChg>
        <pc:spChg chg="add mod">
          <ac:chgData name="Siegbert Rudolph" userId="2af4d44886c067cc" providerId="LiveId" clId="{977A23E7-179E-4217-976D-6F18B0564CB7}" dt="2019-12-09T13:44:14.909" v="6638" actId="1035"/>
          <ac:spMkLst>
            <pc:docMk/>
            <pc:sldMk cId="2054925753" sldId="268"/>
            <ac:spMk id="133" creationId="{FBD5FF6C-C5E0-47AC-AB4D-C3394AD0EBC5}"/>
          </ac:spMkLst>
        </pc:spChg>
        <pc:spChg chg="add mod">
          <ac:chgData name="Siegbert Rudolph" userId="2af4d44886c067cc" providerId="LiveId" clId="{977A23E7-179E-4217-976D-6F18B0564CB7}" dt="2019-12-09T13:43:19.337" v="6551" actId="465"/>
          <ac:spMkLst>
            <pc:docMk/>
            <pc:sldMk cId="2054925753" sldId="268"/>
            <ac:spMk id="134" creationId="{163CFD17-5AEE-448B-A84E-53F037F3AFC5}"/>
          </ac:spMkLst>
        </pc:spChg>
        <pc:spChg chg="add mod">
          <ac:chgData name="Siegbert Rudolph" userId="2af4d44886c067cc" providerId="LiveId" clId="{977A23E7-179E-4217-976D-6F18B0564CB7}" dt="2019-12-09T13:42:10.844" v="6529" actId="465"/>
          <ac:spMkLst>
            <pc:docMk/>
            <pc:sldMk cId="2054925753" sldId="268"/>
            <ac:spMk id="135" creationId="{2E42921D-2938-437D-81E8-07F644F76C2D}"/>
          </ac:spMkLst>
        </pc:spChg>
        <pc:spChg chg="add mod">
          <ac:chgData name="Siegbert Rudolph" userId="2af4d44886c067cc" providerId="LiveId" clId="{977A23E7-179E-4217-976D-6F18B0564CB7}" dt="2019-12-09T13:42:25.792" v="6531" actId="465"/>
          <ac:spMkLst>
            <pc:docMk/>
            <pc:sldMk cId="2054925753" sldId="268"/>
            <ac:spMk id="136" creationId="{8CFC1B78-03DD-427E-AB50-F2EF0E3CD12F}"/>
          </ac:spMkLst>
        </pc:spChg>
        <pc:spChg chg="add mod">
          <ac:chgData name="Siegbert Rudolph" userId="2af4d44886c067cc" providerId="LiveId" clId="{977A23E7-179E-4217-976D-6F18B0564CB7}" dt="2019-12-09T13:44:19.047" v="6655" actId="1036"/>
          <ac:spMkLst>
            <pc:docMk/>
            <pc:sldMk cId="2054925753" sldId="268"/>
            <ac:spMk id="137" creationId="{E2B1C3E3-293B-43CA-AC5F-FE5FA840F19E}"/>
          </ac:spMkLst>
        </pc:spChg>
        <pc:spChg chg="add mod">
          <ac:chgData name="Siegbert Rudolph" userId="2af4d44886c067cc" providerId="LiveId" clId="{977A23E7-179E-4217-976D-6F18B0564CB7}" dt="2019-12-09T13:43:19.337" v="6551" actId="465"/>
          <ac:spMkLst>
            <pc:docMk/>
            <pc:sldMk cId="2054925753" sldId="268"/>
            <ac:spMk id="138" creationId="{E71C5593-CD1F-4266-A8A2-349FEEA946E4}"/>
          </ac:spMkLst>
        </pc:spChg>
        <pc:spChg chg="add mod">
          <ac:chgData name="Siegbert Rudolph" userId="2af4d44886c067cc" providerId="LiveId" clId="{977A23E7-179E-4217-976D-6F18B0564CB7}" dt="2019-12-09T13:42:10.844" v="6529" actId="465"/>
          <ac:spMkLst>
            <pc:docMk/>
            <pc:sldMk cId="2054925753" sldId="268"/>
            <ac:spMk id="139" creationId="{DF1A245F-8EC6-4F5B-AF9F-71E14E6BDC8D}"/>
          </ac:spMkLst>
        </pc:spChg>
        <pc:spChg chg="add mod">
          <ac:chgData name="Siegbert Rudolph" userId="2af4d44886c067cc" providerId="LiveId" clId="{977A23E7-179E-4217-976D-6F18B0564CB7}" dt="2019-12-09T13:42:25.792" v="6531" actId="465"/>
          <ac:spMkLst>
            <pc:docMk/>
            <pc:sldMk cId="2054925753" sldId="268"/>
            <ac:spMk id="140" creationId="{F0FB7D28-9579-4208-982F-AB35CF3EC702}"/>
          </ac:spMkLst>
        </pc:spChg>
        <pc:spChg chg="add mod">
          <ac:chgData name="Siegbert Rudolph" userId="2af4d44886c067cc" providerId="LiveId" clId="{977A23E7-179E-4217-976D-6F18B0564CB7}" dt="2019-12-09T13:44:25.141" v="6675" actId="1035"/>
          <ac:spMkLst>
            <pc:docMk/>
            <pc:sldMk cId="2054925753" sldId="268"/>
            <ac:spMk id="141" creationId="{2FD10359-B400-40D1-8E48-83A732898F67}"/>
          </ac:spMkLst>
        </pc:spChg>
        <pc:spChg chg="add mod">
          <ac:chgData name="Siegbert Rudolph" userId="2af4d44886c067cc" providerId="LiveId" clId="{977A23E7-179E-4217-976D-6F18B0564CB7}" dt="2019-12-09T13:43:19.337" v="6551" actId="465"/>
          <ac:spMkLst>
            <pc:docMk/>
            <pc:sldMk cId="2054925753" sldId="268"/>
            <ac:spMk id="142" creationId="{236D048D-8AD8-4A24-886B-ADF6BB5169D0}"/>
          </ac:spMkLst>
        </pc:spChg>
        <pc:spChg chg="add mod">
          <ac:chgData name="Siegbert Rudolph" userId="2af4d44886c067cc" providerId="LiveId" clId="{977A23E7-179E-4217-976D-6F18B0564CB7}" dt="2019-12-09T13:42:10.844" v="6529" actId="465"/>
          <ac:spMkLst>
            <pc:docMk/>
            <pc:sldMk cId="2054925753" sldId="268"/>
            <ac:spMk id="143" creationId="{111F6400-E928-4D38-97C2-F40802F00316}"/>
          </ac:spMkLst>
        </pc:spChg>
        <pc:spChg chg="add mod">
          <ac:chgData name="Siegbert Rudolph" userId="2af4d44886c067cc" providerId="LiveId" clId="{977A23E7-179E-4217-976D-6F18B0564CB7}" dt="2019-12-09T13:42:25.792" v="6531" actId="465"/>
          <ac:spMkLst>
            <pc:docMk/>
            <pc:sldMk cId="2054925753" sldId="268"/>
            <ac:spMk id="144" creationId="{5A144427-96E0-4C3E-B77F-CAAEB7832C28}"/>
          </ac:spMkLst>
        </pc:spChg>
        <pc:spChg chg="add mod">
          <ac:chgData name="Siegbert Rudolph" userId="2af4d44886c067cc" providerId="LiveId" clId="{977A23E7-179E-4217-976D-6F18B0564CB7}" dt="2019-12-09T13:44:28.551" v="6688" actId="1035"/>
          <ac:spMkLst>
            <pc:docMk/>
            <pc:sldMk cId="2054925753" sldId="268"/>
            <ac:spMk id="145" creationId="{A766A800-38A0-4F0D-A2AA-00318BEB0D10}"/>
          </ac:spMkLst>
        </pc:spChg>
        <pc:spChg chg="add mod">
          <ac:chgData name="Siegbert Rudolph" userId="2af4d44886c067cc" providerId="LiveId" clId="{977A23E7-179E-4217-976D-6F18B0564CB7}" dt="2019-12-09T13:43:19.337" v="6551" actId="465"/>
          <ac:spMkLst>
            <pc:docMk/>
            <pc:sldMk cId="2054925753" sldId="268"/>
            <ac:spMk id="146" creationId="{0C5AD961-9646-456A-BEC5-D68520C6BC93}"/>
          </ac:spMkLst>
        </pc:spChg>
        <pc:spChg chg="add mod">
          <ac:chgData name="Siegbert Rudolph" userId="2af4d44886c067cc" providerId="LiveId" clId="{977A23E7-179E-4217-976D-6F18B0564CB7}" dt="2019-12-09T13:42:10.844" v="6529" actId="465"/>
          <ac:spMkLst>
            <pc:docMk/>
            <pc:sldMk cId="2054925753" sldId="268"/>
            <ac:spMk id="147" creationId="{488E23F5-5536-4D84-B6F0-6DCA530B7E8D}"/>
          </ac:spMkLst>
        </pc:spChg>
        <pc:spChg chg="add mod">
          <ac:chgData name="Siegbert Rudolph" userId="2af4d44886c067cc" providerId="LiveId" clId="{977A23E7-179E-4217-976D-6F18B0564CB7}" dt="2019-12-09T13:42:25.792" v="6531" actId="465"/>
          <ac:spMkLst>
            <pc:docMk/>
            <pc:sldMk cId="2054925753" sldId="268"/>
            <ac:spMk id="148" creationId="{52E774E0-8589-48B7-81FD-3E38B66A9995}"/>
          </ac:spMkLst>
        </pc:spChg>
        <pc:spChg chg="add mod">
          <ac:chgData name="Siegbert Rudolph" userId="2af4d44886c067cc" providerId="LiveId" clId="{977A23E7-179E-4217-976D-6F18B0564CB7}" dt="2019-12-09T13:44:32.849" v="6701" actId="1035"/>
          <ac:spMkLst>
            <pc:docMk/>
            <pc:sldMk cId="2054925753" sldId="268"/>
            <ac:spMk id="149" creationId="{A8DFA241-272A-452A-8212-3923FF0BC904}"/>
          </ac:spMkLst>
        </pc:spChg>
        <pc:spChg chg="add mod">
          <ac:chgData name="Siegbert Rudolph" userId="2af4d44886c067cc" providerId="LiveId" clId="{977A23E7-179E-4217-976D-6F18B0564CB7}" dt="2019-12-09T13:43:19.337" v="6551" actId="465"/>
          <ac:spMkLst>
            <pc:docMk/>
            <pc:sldMk cId="2054925753" sldId="268"/>
            <ac:spMk id="150" creationId="{71F5BC76-645B-4B8B-AA70-B836413C2FCB}"/>
          </ac:spMkLst>
        </pc:spChg>
        <pc:spChg chg="add mod">
          <ac:chgData name="Siegbert Rudolph" userId="2af4d44886c067cc" providerId="LiveId" clId="{977A23E7-179E-4217-976D-6F18B0564CB7}" dt="2019-12-09T13:42:10.844" v="6529" actId="465"/>
          <ac:spMkLst>
            <pc:docMk/>
            <pc:sldMk cId="2054925753" sldId="268"/>
            <ac:spMk id="151" creationId="{0D817EF2-712B-4E4B-9151-E46C485D51C1}"/>
          </ac:spMkLst>
        </pc:spChg>
        <pc:spChg chg="add mod">
          <ac:chgData name="Siegbert Rudolph" userId="2af4d44886c067cc" providerId="LiveId" clId="{977A23E7-179E-4217-976D-6F18B0564CB7}" dt="2019-12-09T13:42:25.792" v="6531" actId="465"/>
          <ac:spMkLst>
            <pc:docMk/>
            <pc:sldMk cId="2054925753" sldId="268"/>
            <ac:spMk id="152" creationId="{AB001A3B-BFCB-4232-85A6-A60BADA06718}"/>
          </ac:spMkLst>
        </pc:spChg>
        <pc:spChg chg="add mod">
          <ac:chgData name="Siegbert Rudolph" userId="2af4d44886c067cc" providerId="LiveId" clId="{977A23E7-179E-4217-976D-6F18B0564CB7}" dt="2019-12-09T13:44:37.995" v="6719" actId="1036"/>
          <ac:spMkLst>
            <pc:docMk/>
            <pc:sldMk cId="2054925753" sldId="268"/>
            <ac:spMk id="153" creationId="{624D9B1C-679A-4DE8-842F-3FA5E49246AD}"/>
          </ac:spMkLst>
        </pc:spChg>
        <pc:spChg chg="add mod">
          <ac:chgData name="Siegbert Rudolph" userId="2af4d44886c067cc" providerId="LiveId" clId="{977A23E7-179E-4217-976D-6F18B0564CB7}" dt="2019-12-09T13:43:19.337" v="6551" actId="465"/>
          <ac:spMkLst>
            <pc:docMk/>
            <pc:sldMk cId="2054925753" sldId="268"/>
            <ac:spMk id="154" creationId="{5F3101A5-B67B-4F5C-B6CB-36236DD54E7A}"/>
          </ac:spMkLst>
        </pc:spChg>
        <pc:spChg chg="add mod">
          <ac:chgData name="Siegbert Rudolph" userId="2af4d44886c067cc" providerId="LiveId" clId="{977A23E7-179E-4217-976D-6F18B0564CB7}" dt="2019-12-09T13:42:10.844" v="6529" actId="465"/>
          <ac:spMkLst>
            <pc:docMk/>
            <pc:sldMk cId="2054925753" sldId="268"/>
            <ac:spMk id="155" creationId="{D8D4D6C7-69FC-40FC-80C1-B174426A70E3}"/>
          </ac:spMkLst>
        </pc:spChg>
        <pc:spChg chg="add mod">
          <ac:chgData name="Siegbert Rudolph" userId="2af4d44886c067cc" providerId="LiveId" clId="{977A23E7-179E-4217-976D-6F18B0564CB7}" dt="2019-12-09T13:42:25.792" v="6531" actId="465"/>
          <ac:spMkLst>
            <pc:docMk/>
            <pc:sldMk cId="2054925753" sldId="268"/>
            <ac:spMk id="156" creationId="{E10B62CD-FF9F-42E5-BE4D-DF78A3CE7399}"/>
          </ac:spMkLst>
        </pc:spChg>
        <pc:spChg chg="add mod">
          <ac:chgData name="Siegbert Rudolph" userId="2af4d44886c067cc" providerId="LiveId" clId="{977A23E7-179E-4217-976D-6F18B0564CB7}" dt="2019-12-09T13:43:32.383" v="6552" actId="552"/>
          <ac:spMkLst>
            <pc:docMk/>
            <pc:sldMk cId="2054925753" sldId="268"/>
            <ac:spMk id="157" creationId="{41D7495E-2D50-4DFD-9C3D-9F42F029424F}"/>
          </ac:spMkLst>
        </pc:spChg>
        <pc:spChg chg="add mod">
          <ac:chgData name="Siegbert Rudolph" userId="2af4d44886c067cc" providerId="LiveId" clId="{977A23E7-179E-4217-976D-6F18B0564CB7}" dt="2019-12-09T13:43:19.337" v="6551" actId="465"/>
          <ac:spMkLst>
            <pc:docMk/>
            <pc:sldMk cId="2054925753" sldId="268"/>
            <ac:spMk id="158" creationId="{E4688B2D-5568-4C50-8CB9-6A04F2606C4B}"/>
          </ac:spMkLst>
        </pc:spChg>
        <pc:spChg chg="add mod">
          <ac:chgData name="Siegbert Rudolph" userId="2af4d44886c067cc" providerId="LiveId" clId="{977A23E7-179E-4217-976D-6F18B0564CB7}" dt="2019-12-09T13:42:10.844" v="6529" actId="465"/>
          <ac:spMkLst>
            <pc:docMk/>
            <pc:sldMk cId="2054925753" sldId="268"/>
            <ac:spMk id="159" creationId="{E04568F7-C67C-462D-8DD7-EFAD6E009702}"/>
          </ac:spMkLst>
        </pc:spChg>
        <pc:spChg chg="add mod">
          <ac:chgData name="Siegbert Rudolph" userId="2af4d44886c067cc" providerId="LiveId" clId="{977A23E7-179E-4217-976D-6F18B0564CB7}" dt="2019-12-09T13:42:25.792" v="6531" actId="465"/>
          <ac:spMkLst>
            <pc:docMk/>
            <pc:sldMk cId="2054925753" sldId="268"/>
            <ac:spMk id="160" creationId="{888F49D1-6430-49F1-A280-C93FC46E4C89}"/>
          </ac:spMkLst>
        </pc:spChg>
        <pc:spChg chg="add mod">
          <ac:chgData name="Siegbert Rudolph" userId="2af4d44886c067cc" providerId="LiveId" clId="{977A23E7-179E-4217-976D-6F18B0564CB7}" dt="2019-12-09T13:43:54.980" v="6574" actId="1035"/>
          <ac:spMkLst>
            <pc:docMk/>
            <pc:sldMk cId="2054925753" sldId="268"/>
            <ac:spMk id="161" creationId="{A39B454D-465E-4BD1-BFFC-B4D6AE4719C0}"/>
          </ac:spMkLst>
        </pc:spChg>
        <pc:spChg chg="add mod">
          <ac:chgData name="Siegbert Rudolph" userId="2af4d44886c067cc" providerId="LiveId" clId="{977A23E7-179E-4217-976D-6F18B0564CB7}" dt="2019-12-09T13:43:19.337" v="6551" actId="465"/>
          <ac:spMkLst>
            <pc:docMk/>
            <pc:sldMk cId="2054925753" sldId="268"/>
            <ac:spMk id="162" creationId="{60D241C7-0899-40E4-B2B2-8FBBF69CF2A6}"/>
          </ac:spMkLst>
        </pc:spChg>
        <pc:spChg chg="add mod">
          <ac:chgData name="Siegbert Rudolph" userId="2af4d44886c067cc" providerId="LiveId" clId="{977A23E7-179E-4217-976D-6F18B0564CB7}" dt="2019-12-09T13:42:10.844" v="6529" actId="465"/>
          <ac:spMkLst>
            <pc:docMk/>
            <pc:sldMk cId="2054925753" sldId="268"/>
            <ac:spMk id="163" creationId="{3B896790-62B8-48C8-9583-B87DBD7ADF4D}"/>
          </ac:spMkLst>
        </pc:spChg>
        <pc:spChg chg="add mod">
          <ac:chgData name="Siegbert Rudolph" userId="2af4d44886c067cc" providerId="LiveId" clId="{977A23E7-179E-4217-976D-6F18B0564CB7}" dt="2019-12-09T13:42:25.792" v="6531" actId="465"/>
          <ac:spMkLst>
            <pc:docMk/>
            <pc:sldMk cId="2054925753" sldId="268"/>
            <ac:spMk id="164" creationId="{916F6916-F69C-49F8-AD13-CC700EF0D236}"/>
          </ac:spMkLst>
        </pc:spChg>
        <pc:spChg chg="add mod">
          <ac:chgData name="Siegbert Rudolph" userId="2af4d44886c067cc" providerId="LiveId" clId="{977A23E7-179E-4217-976D-6F18B0564CB7}" dt="2019-12-09T13:43:48.952" v="6562" actId="1036"/>
          <ac:spMkLst>
            <pc:docMk/>
            <pc:sldMk cId="2054925753" sldId="268"/>
            <ac:spMk id="165" creationId="{BF91A318-2060-47BB-8FEE-1607F033A40B}"/>
          </ac:spMkLst>
        </pc:spChg>
        <pc:spChg chg="add mod">
          <ac:chgData name="Siegbert Rudolph" userId="2af4d44886c067cc" providerId="LiveId" clId="{977A23E7-179E-4217-976D-6F18B0564CB7}" dt="2019-12-09T13:43:19.337" v="6551" actId="465"/>
          <ac:spMkLst>
            <pc:docMk/>
            <pc:sldMk cId="2054925753" sldId="268"/>
            <ac:spMk id="166" creationId="{4833AFBB-6BB5-4F82-AA42-2C11B3374DBD}"/>
          </ac:spMkLst>
        </pc:spChg>
        <pc:spChg chg="add del">
          <ac:chgData name="Siegbert Rudolph" userId="2af4d44886c067cc" providerId="LiveId" clId="{977A23E7-179E-4217-976D-6F18B0564CB7}" dt="2019-12-09T13:37:11.643" v="6468" actId="478"/>
          <ac:spMkLst>
            <pc:docMk/>
            <pc:sldMk cId="2054925753" sldId="268"/>
            <ac:spMk id="167" creationId="{0FED65D3-295E-4864-B194-46AEA83C4FE1}"/>
          </ac:spMkLst>
        </pc:spChg>
        <pc:spChg chg="add mod">
          <ac:chgData name="Siegbert Rudolph" userId="2af4d44886c067cc" providerId="LiveId" clId="{977A23E7-179E-4217-976D-6F18B0564CB7}" dt="2019-12-09T13:42:10.844" v="6529" actId="465"/>
          <ac:spMkLst>
            <pc:docMk/>
            <pc:sldMk cId="2054925753" sldId="268"/>
            <ac:spMk id="168" creationId="{2F14D71C-7FD4-4CFF-9526-FF0A4FAE9145}"/>
          </ac:spMkLst>
        </pc:spChg>
        <pc:spChg chg="add mod">
          <ac:chgData name="Siegbert Rudolph" userId="2af4d44886c067cc" providerId="LiveId" clId="{977A23E7-179E-4217-976D-6F18B0564CB7}" dt="2019-12-09T13:42:25.792" v="6531" actId="465"/>
          <ac:spMkLst>
            <pc:docMk/>
            <pc:sldMk cId="2054925753" sldId="268"/>
            <ac:spMk id="169" creationId="{EFE06212-6D5B-4A90-B13B-D0520EA4539A}"/>
          </ac:spMkLst>
        </pc:spChg>
        <pc:spChg chg="add mod">
          <ac:chgData name="Siegbert Rudolph" userId="2af4d44886c067cc" providerId="LiveId" clId="{977A23E7-179E-4217-976D-6F18B0564CB7}" dt="2019-12-09T13:43:38.872" v="6553" actId="552"/>
          <ac:spMkLst>
            <pc:docMk/>
            <pc:sldMk cId="2054925753" sldId="268"/>
            <ac:spMk id="170" creationId="{06488630-186F-4120-A97E-84F8EC211BDE}"/>
          </ac:spMkLst>
        </pc:spChg>
        <pc:picChg chg="add mod">
          <ac:chgData name="Siegbert Rudolph" userId="2af4d44886c067cc" providerId="LiveId" clId="{977A23E7-179E-4217-976D-6F18B0564CB7}" dt="2019-12-09T13:47:12.532" v="6729" actId="1076"/>
          <ac:picMkLst>
            <pc:docMk/>
            <pc:sldMk cId="2054925753" sldId="268"/>
            <ac:picMk id="2" creationId="{BB947160-A33A-4FD5-807A-47AC496D1B09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5" creationId="{B61EA65C-C914-4D40-A550-4F57A7EB2A11}"/>
          </ac:picMkLst>
        </pc:picChg>
        <pc:picChg chg="add mod">
          <ac:chgData name="Siegbert Rudolph" userId="2af4d44886c067cc" providerId="LiveId" clId="{977A23E7-179E-4217-976D-6F18B0564CB7}" dt="2019-12-09T13:47:12.532" v="6729" actId="1076"/>
          <ac:picMkLst>
            <pc:docMk/>
            <pc:sldMk cId="2054925753" sldId="268"/>
            <ac:picMk id="5" creationId="{FA92EAAE-0475-4738-8A04-330EEC4656D9}"/>
          </ac:picMkLst>
        </pc:picChg>
        <pc:picChg chg="add mod">
          <ac:chgData name="Siegbert Rudolph" userId="2af4d44886c067cc" providerId="LiveId" clId="{977A23E7-179E-4217-976D-6F18B0564CB7}" dt="2019-12-09T13:47:12.532" v="6729" actId="1076"/>
          <ac:picMkLst>
            <pc:docMk/>
            <pc:sldMk cId="2054925753" sldId="268"/>
            <ac:picMk id="18" creationId="{25AEDC90-AA76-4B4B-8914-96DF8DAB6C40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31" creationId="{4F2BF69E-5CC0-4310-89E2-C1A318954453}"/>
          </ac:picMkLst>
        </pc:picChg>
        <pc:picChg chg="add mod">
          <ac:chgData name="Siegbert Rudolph" userId="2af4d44886c067cc" providerId="LiveId" clId="{977A23E7-179E-4217-976D-6F18B0564CB7}" dt="2019-12-09T13:47:12.532" v="6729" actId="1076"/>
          <ac:picMkLst>
            <pc:docMk/>
            <pc:sldMk cId="2054925753" sldId="268"/>
            <ac:picMk id="31" creationId="{65802F93-DEAC-4564-A982-8E323141E89F}"/>
          </ac:picMkLst>
        </pc:picChg>
        <pc:picChg chg="add mod">
          <ac:chgData name="Siegbert Rudolph" userId="2af4d44886c067cc" providerId="LiveId" clId="{977A23E7-179E-4217-976D-6F18B0564CB7}" dt="2019-12-09T13:47:12.532" v="6729" actId="1076"/>
          <ac:picMkLst>
            <pc:docMk/>
            <pc:sldMk cId="2054925753" sldId="268"/>
            <ac:picMk id="64" creationId="{7D606240-743A-4C8E-9C02-4BB36673E7A7}"/>
          </ac:picMkLst>
        </pc:picChg>
        <pc:picChg chg="add mod">
          <ac:chgData name="Siegbert Rudolph" userId="2af4d44886c067cc" providerId="LiveId" clId="{977A23E7-179E-4217-976D-6F18B0564CB7}" dt="2019-12-09T13:47:12.532" v="6729" actId="1076"/>
          <ac:picMkLst>
            <pc:docMk/>
            <pc:sldMk cId="2054925753" sldId="268"/>
            <ac:picMk id="65" creationId="{8123CA6F-9BA0-4091-9FC3-8C6FDE5EB5D8}"/>
          </ac:picMkLst>
        </pc:picChg>
        <pc:picChg chg="add mod">
          <ac:chgData name="Siegbert Rudolph" userId="2af4d44886c067cc" providerId="LiveId" clId="{977A23E7-179E-4217-976D-6F18B0564CB7}" dt="2019-12-09T13:47:12.532" v="6729" actId="1076"/>
          <ac:picMkLst>
            <pc:docMk/>
            <pc:sldMk cId="2054925753" sldId="268"/>
            <ac:picMk id="66" creationId="{8A07E8AF-46A0-498B-B09E-CF17248FF173}"/>
          </ac:picMkLst>
        </pc:picChg>
        <pc:picChg chg="add mod">
          <ac:chgData name="Siegbert Rudolph" userId="2af4d44886c067cc" providerId="LiveId" clId="{977A23E7-179E-4217-976D-6F18B0564CB7}" dt="2019-12-09T13:58:15.804" v="6798" actId="1038"/>
          <ac:picMkLst>
            <pc:docMk/>
            <pc:sldMk cId="2054925753" sldId="268"/>
            <ac:picMk id="67" creationId="{CA17E887-E097-48CB-82B3-6D6F2DAEA4ED}"/>
          </ac:picMkLst>
        </pc:picChg>
        <pc:picChg chg="add mod">
          <ac:chgData name="Siegbert Rudolph" userId="2af4d44886c067cc" providerId="LiveId" clId="{977A23E7-179E-4217-976D-6F18B0564CB7}" dt="2019-12-09T13:58:15.804" v="6798" actId="1038"/>
          <ac:picMkLst>
            <pc:docMk/>
            <pc:sldMk cId="2054925753" sldId="268"/>
            <ac:picMk id="68" creationId="{57A75BC8-D26C-46C2-B262-EAF40B5C3E50}"/>
          </ac:picMkLst>
        </pc:picChg>
        <pc:picChg chg="add mod">
          <ac:chgData name="Siegbert Rudolph" userId="2af4d44886c067cc" providerId="LiveId" clId="{977A23E7-179E-4217-976D-6F18B0564CB7}" dt="2019-12-09T13:58:15.804" v="6798" actId="1038"/>
          <ac:picMkLst>
            <pc:docMk/>
            <pc:sldMk cId="2054925753" sldId="268"/>
            <ac:picMk id="69" creationId="{AF27562D-3281-44E6-9E9F-E5548F715714}"/>
          </ac:picMkLst>
        </pc:picChg>
        <pc:picChg chg="mod">
          <ac:chgData name="Siegbert Rudolph" userId="2af4d44886c067cc" providerId="LiveId" clId="{977A23E7-179E-4217-976D-6F18B0564CB7}" dt="2019-12-09T13:42:50.926" v="6536" actId="465"/>
          <ac:picMkLst>
            <pc:docMk/>
            <pc:sldMk cId="2054925753" sldId="268"/>
            <ac:picMk id="70" creationId="{0233D4F0-49F0-4B26-893E-02AF31A38171}"/>
          </ac:picMkLst>
        </pc:picChg>
        <pc:picChg chg="mod">
          <ac:chgData name="Siegbert Rudolph" userId="2af4d44886c067cc" providerId="LiveId" clId="{977A23E7-179E-4217-976D-6F18B0564CB7}" dt="2019-12-09T13:42:50.926" v="6536" actId="465"/>
          <ac:picMkLst>
            <pc:docMk/>
            <pc:sldMk cId="2054925753" sldId="268"/>
            <ac:picMk id="71" creationId="{ECB521C4-C087-44FF-BF06-BA27AD3583BD}"/>
          </ac:picMkLst>
        </pc:picChg>
        <pc:picChg chg="mod">
          <ac:chgData name="Siegbert Rudolph" userId="2af4d44886c067cc" providerId="LiveId" clId="{977A23E7-179E-4217-976D-6F18B0564CB7}" dt="2019-12-09T13:42:50.926" v="6536" actId="465"/>
          <ac:picMkLst>
            <pc:docMk/>
            <pc:sldMk cId="2054925753" sldId="268"/>
            <ac:picMk id="72" creationId="{871163C8-3B99-43BA-AF81-68425A8E0F61}"/>
          </ac:picMkLst>
        </pc:picChg>
        <pc:picChg chg="mod">
          <ac:chgData name="Siegbert Rudolph" userId="2af4d44886c067cc" providerId="LiveId" clId="{977A23E7-179E-4217-976D-6F18B0564CB7}" dt="2019-12-09T13:42:50.926" v="6536" actId="465"/>
          <ac:picMkLst>
            <pc:docMk/>
            <pc:sldMk cId="2054925753" sldId="268"/>
            <ac:picMk id="73" creationId="{3CF819E2-E736-4209-ADF3-5D6448DB5260}"/>
          </ac:picMkLst>
        </pc:picChg>
        <pc:picChg chg="mod">
          <ac:chgData name="Siegbert Rudolph" userId="2af4d44886c067cc" providerId="LiveId" clId="{977A23E7-179E-4217-976D-6F18B0564CB7}" dt="2019-12-09T13:42:50.926" v="6536" actId="465"/>
          <ac:picMkLst>
            <pc:docMk/>
            <pc:sldMk cId="2054925753" sldId="268"/>
            <ac:picMk id="74" creationId="{F90EF3E0-8412-4678-9279-4B412223011A}"/>
          </ac:picMkLst>
        </pc:picChg>
        <pc:picChg chg="mod">
          <ac:chgData name="Siegbert Rudolph" userId="2af4d44886c067cc" providerId="LiveId" clId="{977A23E7-179E-4217-976D-6F18B0564CB7}" dt="2019-12-09T13:42:50.926" v="6536" actId="465"/>
          <ac:picMkLst>
            <pc:docMk/>
            <pc:sldMk cId="2054925753" sldId="268"/>
            <ac:picMk id="75" creationId="{6D69C2E3-9D53-4210-A790-1D3161057172}"/>
          </ac:picMkLst>
        </pc:picChg>
        <pc:picChg chg="mod">
          <ac:chgData name="Siegbert Rudolph" userId="2af4d44886c067cc" providerId="LiveId" clId="{977A23E7-179E-4217-976D-6F18B0564CB7}" dt="2019-12-09T13:42:50.926" v="6536" actId="465"/>
          <ac:picMkLst>
            <pc:docMk/>
            <pc:sldMk cId="2054925753" sldId="268"/>
            <ac:picMk id="76" creationId="{CFB8FEC3-60C9-4F25-854D-BEFDD2B2580B}"/>
          </ac:picMkLst>
        </pc:picChg>
        <pc:picChg chg="mod">
          <ac:chgData name="Siegbert Rudolph" userId="2af4d44886c067cc" providerId="LiveId" clId="{977A23E7-179E-4217-976D-6F18B0564CB7}" dt="2019-12-09T13:42:50.926" v="6536" actId="465"/>
          <ac:picMkLst>
            <pc:docMk/>
            <pc:sldMk cId="2054925753" sldId="268"/>
            <ac:picMk id="77" creationId="{E2EC1676-7996-4498-88F0-8CB5AF9CC3F2}"/>
          </ac:picMkLst>
        </pc:picChg>
        <pc:picChg chg="mod">
          <ac:chgData name="Siegbert Rudolph" userId="2af4d44886c067cc" providerId="LiveId" clId="{977A23E7-179E-4217-976D-6F18B0564CB7}" dt="2019-12-09T13:42:50.926" v="6536" actId="465"/>
          <ac:picMkLst>
            <pc:docMk/>
            <pc:sldMk cId="2054925753" sldId="268"/>
            <ac:picMk id="78" creationId="{42DAB279-2879-4423-8A56-CF9FFCE1F73C}"/>
          </ac:picMkLst>
        </pc:picChg>
        <pc:picChg chg="mod">
          <ac:chgData name="Siegbert Rudolph" userId="2af4d44886c067cc" providerId="LiveId" clId="{977A23E7-179E-4217-976D-6F18B0564CB7}" dt="2019-12-09T13:42:50.926" v="6536" actId="465"/>
          <ac:picMkLst>
            <pc:docMk/>
            <pc:sldMk cId="2054925753" sldId="268"/>
            <ac:picMk id="79" creationId="{A89434C0-F8A8-43AC-AFD4-EEE02DA31F03}"/>
          </ac:picMkLst>
        </pc:picChg>
        <pc:picChg chg="mod">
          <ac:chgData name="Siegbert Rudolph" userId="2af4d44886c067cc" providerId="LiveId" clId="{977A23E7-179E-4217-976D-6F18B0564CB7}" dt="2019-12-09T13:42:50.926" v="6536" actId="465"/>
          <ac:picMkLst>
            <pc:docMk/>
            <pc:sldMk cId="2054925753" sldId="268"/>
            <ac:picMk id="80" creationId="{B9CB01D7-2256-4DB0-9887-083841E210CD}"/>
          </ac:picMkLst>
        </pc:picChg>
        <pc:picChg chg="mod">
          <ac:chgData name="Siegbert Rudolph" userId="2af4d44886c067cc" providerId="LiveId" clId="{977A23E7-179E-4217-976D-6F18B0564CB7}" dt="2019-12-09T13:42:50.926" v="6536" actId="465"/>
          <ac:picMkLst>
            <pc:docMk/>
            <pc:sldMk cId="2054925753" sldId="268"/>
            <ac:picMk id="81" creationId="{A5D8B767-04FA-454B-95DF-AC06037D5A12}"/>
          </ac:picMkLst>
        </pc:picChg>
        <pc:picChg chg="add mod">
          <ac:chgData name="Siegbert Rudolph" userId="2af4d44886c067cc" providerId="LiveId" clId="{977A23E7-179E-4217-976D-6F18B0564CB7}" dt="2019-12-09T14:06:14.247" v="6864" actId="1038"/>
          <ac:picMkLst>
            <pc:docMk/>
            <pc:sldMk cId="2054925753" sldId="268"/>
            <ac:picMk id="82" creationId="{6ECE818E-4B31-47FF-9DCC-C2671AB8B586}"/>
          </ac:picMkLst>
        </pc:picChg>
        <pc:picChg chg="del">
          <ac:chgData name="Siegbert Rudolph" userId="2af4d44886c067cc" providerId="LiveId" clId="{977A23E7-179E-4217-976D-6F18B0564CB7}" dt="2019-12-09T13:16:27.203" v="6291" actId="478"/>
          <ac:picMkLst>
            <pc:docMk/>
            <pc:sldMk cId="2054925753" sldId="268"/>
            <ac:picMk id="82" creationId="{86962064-DA65-4C6E-958B-1144A974FF0B}"/>
          </ac:picMkLst>
        </pc:picChg>
        <pc:picChg chg="add mod">
          <ac:chgData name="Siegbert Rudolph" userId="2af4d44886c067cc" providerId="LiveId" clId="{977A23E7-179E-4217-976D-6F18B0564CB7}" dt="2019-12-09T13:57:22.937" v="6782" actId="1076"/>
          <ac:picMkLst>
            <pc:docMk/>
            <pc:sldMk cId="2054925753" sldId="268"/>
            <ac:picMk id="83" creationId="{8BC9230C-859E-4C06-9C67-DBC858D4ED95}"/>
          </ac:picMkLst>
        </pc:picChg>
        <pc:picChg chg="del">
          <ac:chgData name="Siegbert Rudolph" userId="2af4d44886c067cc" providerId="LiveId" clId="{977A23E7-179E-4217-976D-6F18B0564CB7}" dt="2019-12-09T13:03:49.162" v="6040" actId="478"/>
          <ac:picMkLst>
            <pc:docMk/>
            <pc:sldMk cId="2054925753" sldId="268"/>
            <ac:picMk id="83" creationId="{F419F35B-3E9C-4E1D-A301-AF1F445CDE7A}"/>
          </ac:picMkLst>
        </pc:picChg>
        <pc:picChg chg="del">
          <ac:chgData name="Siegbert Rudolph" userId="2af4d44886c067cc" providerId="LiveId" clId="{977A23E7-179E-4217-976D-6F18B0564CB7}" dt="2019-12-09T13:03:49.162" v="6040" actId="478"/>
          <ac:picMkLst>
            <pc:docMk/>
            <pc:sldMk cId="2054925753" sldId="268"/>
            <ac:picMk id="84" creationId="{2A511924-CA0E-46A9-8360-0D4E6B19B8DA}"/>
          </ac:picMkLst>
        </pc:picChg>
        <pc:picChg chg="del">
          <ac:chgData name="Siegbert Rudolph" userId="2af4d44886c067cc" providerId="LiveId" clId="{977A23E7-179E-4217-976D-6F18B0564CB7}" dt="2019-12-09T13:03:49.162" v="6040" actId="478"/>
          <ac:picMkLst>
            <pc:docMk/>
            <pc:sldMk cId="2054925753" sldId="268"/>
            <ac:picMk id="85" creationId="{A75FC162-72DA-48E9-B111-386B6AC7344C}"/>
          </ac:picMkLst>
        </pc:picChg>
        <pc:picChg chg="del">
          <ac:chgData name="Siegbert Rudolph" userId="2af4d44886c067cc" providerId="LiveId" clId="{977A23E7-179E-4217-976D-6F18B0564CB7}" dt="2019-12-09T13:03:49.162" v="6040" actId="478"/>
          <ac:picMkLst>
            <pc:docMk/>
            <pc:sldMk cId="2054925753" sldId="268"/>
            <ac:picMk id="86" creationId="{43CB3853-6A72-424E-BCD6-C0CB47900C2A}"/>
          </ac:picMkLst>
        </pc:picChg>
        <pc:picChg chg="del">
          <ac:chgData name="Siegbert Rudolph" userId="2af4d44886c067cc" providerId="LiveId" clId="{977A23E7-179E-4217-976D-6F18B0564CB7}" dt="2019-12-09T13:03:49.162" v="6040" actId="478"/>
          <ac:picMkLst>
            <pc:docMk/>
            <pc:sldMk cId="2054925753" sldId="268"/>
            <ac:picMk id="87" creationId="{7E3CB0E3-4BD4-4E2D-A243-496B201E137A}"/>
          </ac:picMkLst>
        </pc:picChg>
        <pc:picChg chg="del">
          <ac:chgData name="Siegbert Rudolph" userId="2af4d44886c067cc" providerId="LiveId" clId="{977A23E7-179E-4217-976D-6F18B0564CB7}" dt="2019-12-09T13:03:49.162" v="6040" actId="478"/>
          <ac:picMkLst>
            <pc:docMk/>
            <pc:sldMk cId="2054925753" sldId="268"/>
            <ac:picMk id="88" creationId="{A71FC706-D540-460A-8944-47911EBC1445}"/>
          </ac:picMkLst>
        </pc:picChg>
        <pc:picChg chg="del">
          <ac:chgData name="Siegbert Rudolph" userId="2af4d44886c067cc" providerId="LiveId" clId="{977A23E7-179E-4217-976D-6F18B0564CB7}" dt="2019-12-09T13:03:49.162" v="6040" actId="478"/>
          <ac:picMkLst>
            <pc:docMk/>
            <pc:sldMk cId="2054925753" sldId="268"/>
            <ac:picMk id="89" creationId="{10BAEEA8-BECA-4945-8E66-08803A709648}"/>
          </ac:picMkLst>
        </pc:picChg>
        <pc:picChg chg="del">
          <ac:chgData name="Siegbert Rudolph" userId="2af4d44886c067cc" providerId="LiveId" clId="{977A23E7-179E-4217-976D-6F18B0564CB7}" dt="2019-12-09T13:03:49.162" v="6040" actId="478"/>
          <ac:picMkLst>
            <pc:docMk/>
            <pc:sldMk cId="2054925753" sldId="268"/>
            <ac:picMk id="90" creationId="{39E85AD0-B6A0-4711-BBAD-B287B29A54A7}"/>
          </ac:picMkLst>
        </pc:picChg>
        <pc:picChg chg="del">
          <ac:chgData name="Siegbert Rudolph" userId="2af4d44886c067cc" providerId="LiveId" clId="{977A23E7-179E-4217-976D-6F18B0564CB7}" dt="2019-12-09T13:03:49.162" v="6040" actId="478"/>
          <ac:picMkLst>
            <pc:docMk/>
            <pc:sldMk cId="2054925753" sldId="268"/>
            <ac:picMk id="91" creationId="{9CB2B111-39AA-4659-BD8F-64E312090FE5}"/>
          </ac:picMkLst>
        </pc:picChg>
        <pc:picChg chg="del">
          <ac:chgData name="Siegbert Rudolph" userId="2af4d44886c067cc" providerId="LiveId" clId="{977A23E7-179E-4217-976D-6F18B0564CB7}" dt="2019-12-09T13:03:49.162" v="6040" actId="478"/>
          <ac:picMkLst>
            <pc:docMk/>
            <pc:sldMk cId="2054925753" sldId="268"/>
            <ac:picMk id="92" creationId="{2F514F5C-BAC3-4AB9-B1C4-5A4DEAD036BC}"/>
          </ac:picMkLst>
        </pc:picChg>
        <pc:picChg chg="del">
          <ac:chgData name="Siegbert Rudolph" userId="2af4d44886c067cc" providerId="LiveId" clId="{977A23E7-179E-4217-976D-6F18B0564CB7}" dt="2019-12-09T13:03:49.162" v="6040" actId="478"/>
          <ac:picMkLst>
            <pc:docMk/>
            <pc:sldMk cId="2054925753" sldId="268"/>
            <ac:picMk id="93" creationId="{B9CC8844-B515-434E-AC07-792F2F9F8F1A}"/>
          </ac:picMkLst>
        </pc:picChg>
        <pc:picChg chg="del">
          <ac:chgData name="Siegbert Rudolph" userId="2af4d44886c067cc" providerId="LiveId" clId="{977A23E7-179E-4217-976D-6F18B0564CB7}" dt="2019-12-09T13:03:49.162" v="6040" actId="478"/>
          <ac:picMkLst>
            <pc:docMk/>
            <pc:sldMk cId="2054925753" sldId="268"/>
            <ac:picMk id="94" creationId="{80019976-450E-4CFE-A94D-B1AF26B3D592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95" creationId="{E7277585-8BBE-4598-BCC4-D93D17A90CDB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96" creationId="{584D6CF1-FFED-4907-8242-4F6CD667EAB8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97" creationId="{D380E49B-D5F8-44AF-BB55-058FE72DF39B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98" creationId="{DBC7695C-A708-4889-9D6A-AFDAA6AEA767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99" creationId="{D31EC716-2462-45BA-889F-A9A31FE8D22F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100" creationId="{45A7037E-7CE7-4702-9D92-5BAAAAD7BA6B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101" creationId="{17E376FF-8B87-4F9E-AE4D-F10A307244CD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102" creationId="{74289AE6-4ECF-49E9-97FC-4F5B7FB95CD4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103" creationId="{D0BF06A6-EF8E-4C91-84F9-9CFC76CFA10E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104" creationId="{9D50C9E0-DDEC-453C-AE1F-9AEB1A44EB00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105" creationId="{FAACEE91-0E49-4EB3-A9B7-74D21E7106C7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106" creationId="{80EF6423-4A71-4E31-9892-0967028D3ECA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107" creationId="{AEFB52F8-86A7-4B4B-A377-E38EBA5D0128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108" creationId="{44CD399A-CFD4-40FE-89D6-2CA2583294F9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109" creationId="{61C22A90-0E63-4110-9242-6C491FFC80BE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110" creationId="{0CEC7897-63E2-425B-A239-41471B1AFF90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113" creationId="{7237CBAF-0C51-44F4-A256-FE8DF6BB6AC2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114" creationId="{EF509F12-EC43-4045-B8CF-8CF0F6EDF454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115" creationId="{E0B5E7C7-39D8-4233-91A8-0F53C787B275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116" creationId="{6FE673A5-77C7-4E5E-97EE-5E5133DA1025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117" creationId="{7CA76C37-5C1B-4334-8297-F55ACD604C44}"/>
          </ac:picMkLst>
        </pc:picChg>
        <pc:picChg chg="del">
          <ac:chgData name="Siegbert Rudolph" userId="2af4d44886c067cc" providerId="LiveId" clId="{977A23E7-179E-4217-976D-6F18B0564CB7}" dt="2019-12-09T13:07:23.710" v="6205" actId="478"/>
          <ac:picMkLst>
            <pc:docMk/>
            <pc:sldMk cId="2054925753" sldId="268"/>
            <ac:picMk id="118" creationId="{05A197F4-8E4D-424A-B4DD-4F1F46E0D1C6}"/>
          </ac:picMkLst>
        </pc:picChg>
        <pc:picChg chg="del">
          <ac:chgData name="Siegbert Rudolph" userId="2af4d44886c067cc" providerId="LiveId" clId="{977A23E7-179E-4217-976D-6F18B0564CB7}" dt="2019-12-09T13:01:30.389" v="5965" actId="478"/>
          <ac:picMkLst>
            <pc:docMk/>
            <pc:sldMk cId="2054925753" sldId="268"/>
            <ac:picMk id="119" creationId="{A4C0BC7D-D734-474E-9026-C96367AC3811}"/>
          </ac:picMkLst>
        </pc:picChg>
        <pc:picChg chg="del">
          <ac:chgData name="Siegbert Rudolph" userId="2af4d44886c067cc" providerId="LiveId" clId="{977A23E7-179E-4217-976D-6F18B0564CB7}" dt="2019-12-09T13:03:26.500" v="6038" actId="478"/>
          <ac:picMkLst>
            <pc:docMk/>
            <pc:sldMk cId="2054925753" sldId="268"/>
            <ac:picMk id="120" creationId="{185A85BA-2C8F-4E07-9D60-7ED24A4084C0}"/>
          </ac:picMkLst>
        </pc:picChg>
        <pc:picChg chg="del">
          <ac:chgData name="Siegbert Rudolph" userId="2af4d44886c067cc" providerId="LiveId" clId="{977A23E7-179E-4217-976D-6F18B0564CB7}" dt="2019-12-09T13:03:29.562" v="6039" actId="478"/>
          <ac:picMkLst>
            <pc:docMk/>
            <pc:sldMk cId="2054925753" sldId="268"/>
            <ac:picMk id="125" creationId="{B732F84C-9300-4556-8E99-B27CBB3D415C}"/>
          </ac:picMkLst>
        </pc:picChg>
        <pc:picChg chg="del">
          <ac:chgData name="Siegbert Rudolph" userId="2af4d44886c067cc" providerId="LiveId" clId="{977A23E7-179E-4217-976D-6F18B0564CB7}" dt="2019-12-09T13:01:29.535" v="5964" actId="478"/>
          <ac:picMkLst>
            <pc:docMk/>
            <pc:sldMk cId="2054925753" sldId="268"/>
            <ac:picMk id="126" creationId="{73A609D5-E6A4-47C1-8735-EDC3C61BD03E}"/>
          </ac:picMkLst>
        </pc:picChg>
      </pc:sldChg>
    </pc:docChg>
  </pc:docChgLst>
  <pc:docChgLst>
    <pc:chgData name="Siegbert Rudolph" userId="2af4d44886c067cc" providerId="LiveId" clId="{F1CCFF7D-8D45-4787-ADD7-320A60494479}"/>
    <pc:docChg chg="custSel modSld">
      <pc:chgData name="Siegbert Rudolph" userId="2af4d44886c067cc" providerId="LiveId" clId="{F1CCFF7D-8D45-4787-ADD7-320A60494479}" dt="2024-03-26T16:04:35.414" v="149" actId="1076"/>
      <pc:docMkLst>
        <pc:docMk/>
      </pc:docMkLst>
      <pc:sldChg chg="delSp modSp mod">
        <pc:chgData name="Siegbert Rudolph" userId="2af4d44886c067cc" providerId="LiveId" clId="{F1CCFF7D-8D45-4787-ADD7-320A60494479}" dt="2024-03-26T16:04:35.336" v="71" actId="1076"/>
        <pc:sldMkLst>
          <pc:docMk/>
          <pc:sldMk cId="3528313214" sldId="256"/>
        </pc:sldMkLst>
        <pc:spChg chg="del">
          <ac:chgData name="Siegbert Rudolph" userId="2af4d44886c067cc" providerId="LiveId" clId="{F1CCFF7D-8D45-4787-ADD7-320A60494479}" dt="2023-08-18T15:25:06.287" v="0" actId="478"/>
          <ac:spMkLst>
            <pc:docMk/>
            <pc:sldMk cId="3528313214" sldId="256"/>
            <ac:spMk id="5" creationId="{CC7439D2-0181-3A8D-2BEE-40333ED75E77}"/>
          </ac:spMkLst>
        </pc:spChg>
        <pc:spChg chg="mod">
          <ac:chgData name="Siegbert Rudolph" userId="2af4d44886c067cc" providerId="LiveId" clId="{F1CCFF7D-8D45-4787-ADD7-320A60494479}" dt="2024-03-26T16:04:35.336" v="71" actId="1076"/>
          <ac:spMkLst>
            <pc:docMk/>
            <pc:sldMk cId="3528313214" sldId="256"/>
            <ac:spMk id="5" creationId="{F6AD7AB1-D8A0-7D74-AE06-F145167A0EAB}"/>
          </ac:spMkLst>
        </pc:spChg>
        <pc:spChg chg="del mod">
          <ac:chgData name="Siegbert Rudolph" userId="2af4d44886c067cc" providerId="LiveId" clId="{F1CCFF7D-8D45-4787-ADD7-320A60494479}" dt="2024-03-26T16:04:35.336" v="66" actId="478"/>
          <ac:spMkLst>
            <pc:docMk/>
            <pc:sldMk cId="3528313214" sldId="256"/>
            <ac:spMk id="7" creationId="{5D4B2E00-3979-1F2A-734B-3689CB1CA05A}"/>
          </ac:spMkLst>
        </pc:spChg>
      </pc:sldChg>
      <pc:sldChg chg="delSp modSp mod">
        <pc:chgData name="Siegbert Rudolph" userId="2af4d44886c067cc" providerId="LiveId" clId="{F1CCFF7D-8D45-4787-ADD7-320A60494479}" dt="2024-03-26T16:04:35.351" v="77" actId="1076"/>
        <pc:sldMkLst>
          <pc:docMk/>
          <pc:sldMk cId="461342578" sldId="257"/>
        </pc:sldMkLst>
        <pc:spChg chg="mod">
          <ac:chgData name="Siegbert Rudolph" userId="2af4d44886c067cc" providerId="LiveId" clId="{F1CCFF7D-8D45-4787-ADD7-320A60494479}" dt="2024-03-26T16:04:35.351" v="77" actId="1076"/>
          <ac:spMkLst>
            <pc:docMk/>
            <pc:sldMk cId="461342578" sldId="257"/>
            <ac:spMk id="5" creationId="{53CB2F59-BC0E-BEE9-9BE4-18A5D0E0E136}"/>
          </ac:spMkLst>
        </pc:spChg>
        <pc:spChg chg="del">
          <ac:chgData name="Siegbert Rudolph" userId="2af4d44886c067cc" providerId="LiveId" clId="{F1CCFF7D-8D45-4787-ADD7-320A60494479}" dt="2023-08-18T15:25:06.292" v="6" actId="478"/>
          <ac:spMkLst>
            <pc:docMk/>
            <pc:sldMk cId="461342578" sldId="257"/>
            <ac:spMk id="5" creationId="{B312F077-FC35-0618-32B3-8EC0F862D701}"/>
          </ac:spMkLst>
        </pc:spChg>
        <pc:spChg chg="del mod">
          <ac:chgData name="Siegbert Rudolph" userId="2af4d44886c067cc" providerId="LiveId" clId="{F1CCFF7D-8D45-4787-ADD7-320A60494479}" dt="2024-03-26T16:04:35.351" v="72" actId="478"/>
          <ac:spMkLst>
            <pc:docMk/>
            <pc:sldMk cId="461342578" sldId="257"/>
            <ac:spMk id="58" creationId="{4510080C-6C8A-89DA-3D57-D118F55A6299}"/>
          </ac:spMkLst>
        </pc:spChg>
      </pc:sldChg>
      <pc:sldChg chg="delSp modSp mod">
        <pc:chgData name="Siegbert Rudolph" userId="2af4d44886c067cc" providerId="LiveId" clId="{F1CCFF7D-8D45-4787-ADD7-320A60494479}" dt="2024-03-26T16:04:35.414" v="149" actId="1076"/>
        <pc:sldMkLst>
          <pc:docMk/>
          <pc:sldMk cId="1048624395" sldId="258"/>
        </pc:sldMkLst>
        <pc:spChg chg="mod">
          <ac:chgData name="Siegbert Rudolph" userId="2af4d44886c067cc" providerId="LiveId" clId="{F1CCFF7D-8D45-4787-ADD7-320A60494479}" dt="2024-03-26T16:04:35.414" v="149" actId="1076"/>
          <ac:spMkLst>
            <pc:docMk/>
            <pc:sldMk cId="1048624395" sldId="258"/>
            <ac:spMk id="2" creationId="{17B59C5C-59C1-1D86-46FB-4E642AB0F2C9}"/>
          </ac:spMkLst>
        </pc:spChg>
        <pc:spChg chg="del">
          <ac:chgData name="Siegbert Rudolph" userId="2af4d44886c067cc" providerId="LiveId" clId="{F1CCFF7D-8D45-4787-ADD7-320A60494479}" dt="2023-08-18T15:25:06.342" v="60" actId="478"/>
          <ac:spMkLst>
            <pc:docMk/>
            <pc:sldMk cId="1048624395" sldId="258"/>
            <ac:spMk id="2" creationId="{95D0CF47-43E8-222B-18B5-A0F4AFD33C8C}"/>
          </ac:spMkLst>
        </pc:spChg>
        <pc:spChg chg="del mod">
          <ac:chgData name="Siegbert Rudolph" userId="2af4d44886c067cc" providerId="LiveId" clId="{F1CCFF7D-8D45-4787-ADD7-320A60494479}" dt="2024-03-26T16:04:35.398" v="144" actId="478"/>
          <ac:spMkLst>
            <pc:docMk/>
            <pc:sldMk cId="1048624395" sldId="258"/>
            <ac:spMk id="5" creationId="{C923E255-0F37-86B7-6A5A-113A75F16227}"/>
          </ac:spMkLst>
        </pc:spChg>
      </pc:sldChg>
      <pc:sldChg chg="delSp modSp mod">
        <pc:chgData name="Siegbert Rudolph" userId="2af4d44886c067cc" providerId="LiveId" clId="{F1CCFF7D-8D45-4787-ADD7-320A60494479}" dt="2024-03-26T16:04:35.367" v="95" actId="1076"/>
        <pc:sldMkLst>
          <pc:docMk/>
          <pc:sldMk cId="3001904903" sldId="260"/>
        </pc:sldMkLst>
        <pc:spChg chg="mod">
          <ac:chgData name="Siegbert Rudolph" userId="2af4d44886c067cc" providerId="LiveId" clId="{F1CCFF7D-8D45-4787-ADD7-320A60494479}" dt="2024-03-26T16:04:35.367" v="95" actId="1076"/>
          <ac:spMkLst>
            <pc:docMk/>
            <pc:sldMk cId="3001904903" sldId="260"/>
            <ac:spMk id="2" creationId="{58A8F50D-AB65-F44A-7ABE-DD513372315E}"/>
          </ac:spMkLst>
        </pc:spChg>
        <pc:spChg chg="del">
          <ac:chgData name="Siegbert Rudolph" userId="2af4d44886c067cc" providerId="LiveId" clId="{F1CCFF7D-8D45-4787-ADD7-320A60494479}" dt="2023-08-18T15:25:06.302" v="24" actId="478"/>
          <ac:spMkLst>
            <pc:docMk/>
            <pc:sldMk cId="3001904903" sldId="260"/>
            <ac:spMk id="2" creationId="{70A78C07-6BE1-5DFB-F688-019AB5107A89}"/>
          </ac:spMkLst>
        </pc:spChg>
        <pc:spChg chg="del mod">
          <ac:chgData name="Siegbert Rudolph" userId="2af4d44886c067cc" providerId="LiveId" clId="{F1CCFF7D-8D45-4787-ADD7-320A60494479}" dt="2024-03-26T16:04:35.367" v="90" actId="478"/>
          <ac:spMkLst>
            <pc:docMk/>
            <pc:sldMk cId="3001904903" sldId="260"/>
            <ac:spMk id="8" creationId="{CA7C9F0C-1FC3-E779-F9B6-B92C4FAC5B4F}"/>
          </ac:spMkLst>
        </pc:spChg>
      </pc:sldChg>
      <pc:sldChg chg="delSp modSp mod">
        <pc:chgData name="Siegbert Rudolph" userId="2af4d44886c067cc" providerId="LiveId" clId="{F1CCFF7D-8D45-4787-ADD7-320A60494479}" dt="2024-03-26T16:04:35.383" v="113" actId="1076"/>
        <pc:sldMkLst>
          <pc:docMk/>
          <pc:sldMk cId="2842665161" sldId="261"/>
        </pc:sldMkLst>
        <pc:spChg chg="mod">
          <ac:chgData name="Siegbert Rudolph" userId="2af4d44886c067cc" providerId="LiveId" clId="{F1CCFF7D-8D45-4787-ADD7-320A60494479}" dt="2024-03-26T16:04:35.383" v="113" actId="1076"/>
          <ac:spMkLst>
            <pc:docMk/>
            <pc:sldMk cId="2842665161" sldId="261"/>
            <ac:spMk id="2" creationId="{490696DB-7144-9396-9C0B-9D38215C48B6}"/>
          </ac:spMkLst>
        </pc:spChg>
        <pc:spChg chg="del">
          <ac:chgData name="Siegbert Rudolph" userId="2af4d44886c067cc" providerId="LiveId" clId="{F1CCFF7D-8D45-4787-ADD7-320A60494479}" dt="2023-08-18T15:25:06.322" v="42" actId="478"/>
          <ac:spMkLst>
            <pc:docMk/>
            <pc:sldMk cId="2842665161" sldId="261"/>
            <ac:spMk id="2" creationId="{B9F9F813-F817-151C-89D9-7D2532143A5F}"/>
          </ac:spMkLst>
        </pc:spChg>
        <pc:spChg chg="del mod">
          <ac:chgData name="Siegbert Rudolph" userId="2af4d44886c067cc" providerId="LiveId" clId="{F1CCFF7D-8D45-4787-ADD7-320A60494479}" dt="2024-03-26T16:04:35.383" v="108" actId="478"/>
          <ac:spMkLst>
            <pc:docMk/>
            <pc:sldMk cId="2842665161" sldId="261"/>
            <ac:spMk id="20" creationId="{5A861C98-1623-3CD8-8481-CFD9DC70C97B}"/>
          </ac:spMkLst>
        </pc:spChg>
      </pc:sldChg>
      <pc:sldChg chg="delSp modSp mod">
        <pc:chgData name="Siegbert Rudolph" userId="2af4d44886c067cc" providerId="LiveId" clId="{F1CCFF7D-8D45-4787-ADD7-320A60494479}" dt="2024-03-26T16:04:35.351" v="83" actId="1076"/>
        <pc:sldMkLst>
          <pc:docMk/>
          <pc:sldMk cId="1742412639" sldId="262"/>
        </pc:sldMkLst>
        <pc:spChg chg="mod">
          <ac:chgData name="Siegbert Rudolph" userId="2af4d44886c067cc" providerId="LiveId" clId="{F1CCFF7D-8D45-4787-ADD7-320A60494479}" dt="2024-03-26T16:04:35.351" v="83" actId="1076"/>
          <ac:spMkLst>
            <pc:docMk/>
            <pc:sldMk cId="1742412639" sldId="262"/>
            <ac:spMk id="5" creationId="{14F1D4DF-ACDF-627E-9D48-AE8C986F779D}"/>
          </ac:spMkLst>
        </pc:spChg>
        <pc:spChg chg="del">
          <ac:chgData name="Siegbert Rudolph" userId="2af4d44886c067cc" providerId="LiveId" clId="{F1CCFF7D-8D45-4787-ADD7-320A60494479}" dt="2023-08-18T15:25:06.292" v="12" actId="478"/>
          <ac:spMkLst>
            <pc:docMk/>
            <pc:sldMk cId="1742412639" sldId="262"/>
            <ac:spMk id="5" creationId="{A7F23229-570A-F0BF-0316-60AB4C391133}"/>
          </ac:spMkLst>
        </pc:spChg>
        <pc:spChg chg="del mod">
          <ac:chgData name="Siegbert Rudolph" userId="2af4d44886c067cc" providerId="LiveId" clId="{F1CCFF7D-8D45-4787-ADD7-320A60494479}" dt="2024-03-26T16:04:35.351" v="78" actId="478"/>
          <ac:spMkLst>
            <pc:docMk/>
            <pc:sldMk cId="1742412639" sldId="262"/>
            <ac:spMk id="31" creationId="{C91B330F-2F2C-9E59-4623-4242AF8BE9A3}"/>
          </ac:spMkLst>
        </pc:spChg>
      </pc:sldChg>
      <pc:sldChg chg="delSp modSp mod">
        <pc:chgData name="Siegbert Rudolph" userId="2af4d44886c067cc" providerId="LiveId" clId="{F1CCFF7D-8D45-4787-ADD7-320A60494479}" dt="2024-03-26T16:04:35.351" v="89" actId="1076"/>
        <pc:sldMkLst>
          <pc:docMk/>
          <pc:sldMk cId="2677825568" sldId="263"/>
        </pc:sldMkLst>
        <pc:spChg chg="mod">
          <ac:chgData name="Siegbert Rudolph" userId="2af4d44886c067cc" providerId="LiveId" clId="{F1CCFF7D-8D45-4787-ADD7-320A60494479}" dt="2024-03-26T16:04:35.351" v="89" actId="1076"/>
          <ac:spMkLst>
            <pc:docMk/>
            <pc:sldMk cId="2677825568" sldId="263"/>
            <ac:spMk id="2" creationId="{F1FAB2CC-5630-3483-9E79-45069CB5E54D}"/>
          </ac:spMkLst>
        </pc:spChg>
        <pc:spChg chg="del">
          <ac:chgData name="Siegbert Rudolph" userId="2af4d44886c067cc" providerId="LiveId" clId="{F1CCFF7D-8D45-4787-ADD7-320A60494479}" dt="2023-08-18T15:25:06.292" v="18" actId="478"/>
          <ac:spMkLst>
            <pc:docMk/>
            <pc:sldMk cId="2677825568" sldId="263"/>
            <ac:spMk id="2" creationId="{FE4429E9-5AC3-B25F-E91E-E5045ADBE6A0}"/>
          </ac:spMkLst>
        </pc:spChg>
        <pc:spChg chg="del mod">
          <ac:chgData name="Siegbert Rudolph" userId="2af4d44886c067cc" providerId="LiveId" clId="{F1CCFF7D-8D45-4787-ADD7-320A60494479}" dt="2024-03-26T16:04:35.351" v="84" actId="478"/>
          <ac:spMkLst>
            <pc:docMk/>
            <pc:sldMk cId="2677825568" sldId="263"/>
            <ac:spMk id="6" creationId="{9EF52F35-4ED8-13AF-2AF5-A92825874044}"/>
          </ac:spMkLst>
        </pc:spChg>
      </pc:sldChg>
      <pc:sldChg chg="delSp modSp mod">
        <pc:chgData name="Siegbert Rudolph" userId="2af4d44886c067cc" providerId="LiveId" clId="{F1CCFF7D-8D45-4787-ADD7-320A60494479}" dt="2024-03-26T16:04:35.367" v="101" actId="1076"/>
        <pc:sldMkLst>
          <pc:docMk/>
          <pc:sldMk cId="1080163578" sldId="265"/>
        </pc:sldMkLst>
        <pc:spChg chg="del">
          <ac:chgData name="Siegbert Rudolph" userId="2af4d44886c067cc" providerId="LiveId" clId="{F1CCFF7D-8D45-4787-ADD7-320A60494479}" dt="2023-08-18T15:25:06.312" v="30" actId="478"/>
          <ac:spMkLst>
            <pc:docMk/>
            <pc:sldMk cId="1080163578" sldId="265"/>
            <ac:spMk id="2" creationId="{7CD45F13-73A1-1486-4E58-5472A57DC49E}"/>
          </ac:spMkLst>
        </pc:spChg>
        <pc:spChg chg="mod">
          <ac:chgData name="Siegbert Rudolph" userId="2af4d44886c067cc" providerId="LiveId" clId="{F1CCFF7D-8D45-4787-ADD7-320A60494479}" dt="2024-03-26T16:04:35.367" v="101" actId="1076"/>
          <ac:spMkLst>
            <pc:docMk/>
            <pc:sldMk cId="1080163578" sldId="265"/>
            <ac:spMk id="2" creationId="{D93C45FC-542E-5CEA-A436-046D2069E12F}"/>
          </ac:spMkLst>
        </pc:spChg>
        <pc:spChg chg="del mod">
          <ac:chgData name="Siegbert Rudolph" userId="2af4d44886c067cc" providerId="LiveId" clId="{F1CCFF7D-8D45-4787-ADD7-320A60494479}" dt="2024-03-26T16:04:35.367" v="96" actId="478"/>
          <ac:spMkLst>
            <pc:docMk/>
            <pc:sldMk cId="1080163578" sldId="265"/>
            <ac:spMk id="8" creationId="{EB2477AE-C05B-C794-F106-A5B7CE73C484}"/>
          </ac:spMkLst>
        </pc:spChg>
      </pc:sldChg>
      <pc:sldChg chg="delSp modSp mod">
        <pc:chgData name="Siegbert Rudolph" userId="2af4d44886c067cc" providerId="LiveId" clId="{F1CCFF7D-8D45-4787-ADD7-320A60494479}" dt="2024-03-26T16:04:35.398" v="137" actId="1076"/>
        <pc:sldMkLst>
          <pc:docMk/>
          <pc:sldMk cId="328372619" sldId="266"/>
        </pc:sldMkLst>
        <pc:spChg chg="del">
          <ac:chgData name="Siegbert Rudolph" userId="2af4d44886c067cc" providerId="LiveId" clId="{F1CCFF7D-8D45-4787-ADD7-320A60494479}" dt="2023-08-18T15:25:06.332" v="48" actId="478"/>
          <ac:spMkLst>
            <pc:docMk/>
            <pc:sldMk cId="328372619" sldId="266"/>
            <ac:spMk id="2" creationId="{0F49828D-01AC-D0DF-5881-C6C7AC7F8498}"/>
          </ac:spMkLst>
        </pc:spChg>
        <pc:spChg chg="mod">
          <ac:chgData name="Siegbert Rudolph" userId="2af4d44886c067cc" providerId="LiveId" clId="{F1CCFF7D-8D45-4787-ADD7-320A60494479}" dt="2024-03-26T16:04:35.398" v="137" actId="1076"/>
          <ac:spMkLst>
            <pc:docMk/>
            <pc:sldMk cId="328372619" sldId="266"/>
            <ac:spMk id="2" creationId="{37C6BF57-BE32-7954-DB03-48BBFBB11787}"/>
          </ac:spMkLst>
        </pc:spChg>
        <pc:spChg chg="del mod">
          <ac:chgData name="Siegbert Rudolph" userId="2af4d44886c067cc" providerId="LiveId" clId="{F1CCFF7D-8D45-4787-ADD7-320A60494479}" dt="2024-03-26T16:04:35.398" v="132" actId="478"/>
          <ac:spMkLst>
            <pc:docMk/>
            <pc:sldMk cId="328372619" sldId="266"/>
            <ac:spMk id="8" creationId="{9E0FE1A8-72F2-AEE0-DE16-369414BC6CAB}"/>
          </ac:spMkLst>
        </pc:spChg>
      </pc:sldChg>
      <pc:sldChg chg="delSp modSp mod">
        <pc:chgData name="Siegbert Rudolph" userId="2af4d44886c067cc" providerId="LiveId" clId="{F1CCFF7D-8D45-4787-ADD7-320A60494479}" dt="2024-03-26T16:04:35.398" v="143" actId="1076"/>
        <pc:sldMkLst>
          <pc:docMk/>
          <pc:sldMk cId="726809897" sldId="267"/>
        </pc:sldMkLst>
        <pc:spChg chg="mod">
          <ac:chgData name="Siegbert Rudolph" userId="2af4d44886c067cc" providerId="LiveId" clId="{F1CCFF7D-8D45-4787-ADD7-320A60494479}" dt="2024-03-26T16:04:35.398" v="143" actId="1076"/>
          <ac:spMkLst>
            <pc:docMk/>
            <pc:sldMk cId="726809897" sldId="267"/>
            <ac:spMk id="2" creationId="{08E86DAF-64D9-606E-9B07-D43C37BC9549}"/>
          </ac:spMkLst>
        </pc:spChg>
        <pc:spChg chg="del">
          <ac:chgData name="Siegbert Rudolph" userId="2af4d44886c067cc" providerId="LiveId" clId="{F1CCFF7D-8D45-4787-ADD7-320A60494479}" dt="2023-08-18T15:25:06.332" v="54" actId="478"/>
          <ac:spMkLst>
            <pc:docMk/>
            <pc:sldMk cId="726809897" sldId="267"/>
            <ac:spMk id="2" creationId="{2AAFE64E-94AB-3BE1-38A9-B0793318F2CB}"/>
          </ac:spMkLst>
        </pc:spChg>
        <pc:spChg chg="del mod">
          <ac:chgData name="Siegbert Rudolph" userId="2af4d44886c067cc" providerId="LiveId" clId="{F1CCFF7D-8D45-4787-ADD7-320A60494479}" dt="2024-03-26T16:04:35.398" v="138" actId="478"/>
          <ac:spMkLst>
            <pc:docMk/>
            <pc:sldMk cId="726809897" sldId="267"/>
            <ac:spMk id="8" creationId="{A2612860-115C-8D89-090E-EFEEFF3F9C0B}"/>
          </ac:spMkLst>
        </pc:spChg>
      </pc:sldChg>
      <pc:sldChg chg="delSp modSp mod">
        <pc:chgData name="Siegbert Rudolph" userId="2af4d44886c067cc" providerId="LiveId" clId="{F1CCFF7D-8D45-4787-ADD7-320A60494479}" dt="2024-03-26T16:04:35.383" v="107" actId="1076"/>
        <pc:sldMkLst>
          <pc:docMk/>
          <pc:sldMk cId="2054925753" sldId="268"/>
        </pc:sldMkLst>
        <pc:spChg chg="del">
          <ac:chgData name="Siegbert Rudolph" userId="2af4d44886c067cc" providerId="LiveId" clId="{F1CCFF7D-8D45-4787-ADD7-320A60494479}" dt="2023-08-18T15:25:06.322" v="36" actId="478"/>
          <ac:spMkLst>
            <pc:docMk/>
            <pc:sldMk cId="2054925753" sldId="268"/>
            <ac:spMk id="32" creationId="{846A0A95-C98F-0FB8-760D-FFFDCF6753C1}"/>
          </ac:spMkLst>
        </pc:spChg>
        <pc:spChg chg="mod">
          <ac:chgData name="Siegbert Rudolph" userId="2af4d44886c067cc" providerId="LiveId" clId="{F1CCFF7D-8D45-4787-ADD7-320A60494479}" dt="2024-03-26T16:04:35.383" v="107" actId="1076"/>
          <ac:spMkLst>
            <pc:docMk/>
            <pc:sldMk cId="2054925753" sldId="268"/>
            <ac:spMk id="32" creationId="{DDDC211F-6180-4349-D8D6-BF9C6A7B09E8}"/>
          </ac:spMkLst>
        </pc:spChg>
        <pc:spChg chg="del mod">
          <ac:chgData name="Siegbert Rudolph" userId="2af4d44886c067cc" providerId="LiveId" clId="{F1CCFF7D-8D45-4787-ADD7-320A60494479}" dt="2024-03-26T16:04:35.367" v="102" actId="478"/>
          <ac:spMkLst>
            <pc:docMk/>
            <pc:sldMk cId="2054925753" sldId="268"/>
            <ac:spMk id="35" creationId="{F8429277-B975-B254-1E4C-ADD6F781D521}"/>
          </ac:spMkLst>
        </pc:spChg>
      </pc:sldChg>
      <pc:sldChg chg="delSp modSp mod">
        <pc:chgData name="Siegbert Rudolph" userId="2af4d44886c067cc" providerId="LiveId" clId="{F1CCFF7D-8D45-4787-ADD7-320A60494479}" dt="2024-03-26T16:04:35.383" v="119" actId="1076"/>
        <pc:sldMkLst>
          <pc:docMk/>
          <pc:sldMk cId="3253423500" sldId="269"/>
        </pc:sldMkLst>
        <pc:spChg chg="mod">
          <ac:chgData name="Siegbert Rudolph" userId="2af4d44886c067cc" providerId="LiveId" clId="{F1CCFF7D-8D45-4787-ADD7-320A60494479}" dt="2024-03-26T16:04:35.383" v="119" actId="1076"/>
          <ac:spMkLst>
            <pc:docMk/>
            <pc:sldMk cId="3253423500" sldId="269"/>
            <ac:spMk id="2" creationId="{40E59912-215E-6326-C9A6-4811DB09CBEC}"/>
          </ac:spMkLst>
        </pc:spChg>
        <pc:spChg chg="del">
          <ac:chgData name="Siegbert Rudolph" userId="2af4d44886c067cc" providerId="LiveId" clId="{F1CCFF7D-8D45-4787-ADD7-320A60494479}" dt="2024-03-26T16:04:35.383" v="114" actId="478"/>
          <ac:spMkLst>
            <pc:docMk/>
            <pc:sldMk cId="3253423500" sldId="269"/>
            <ac:spMk id="58" creationId="{4510080C-6C8A-89DA-3D57-D118F55A6299}"/>
          </ac:spMkLst>
        </pc:spChg>
      </pc:sldChg>
      <pc:sldChg chg="delSp modSp mod">
        <pc:chgData name="Siegbert Rudolph" userId="2af4d44886c067cc" providerId="LiveId" clId="{F1CCFF7D-8D45-4787-ADD7-320A60494479}" dt="2024-03-26T16:04:35.398" v="125" actId="1076"/>
        <pc:sldMkLst>
          <pc:docMk/>
          <pc:sldMk cId="411590702" sldId="270"/>
        </pc:sldMkLst>
        <pc:spChg chg="mod">
          <ac:chgData name="Siegbert Rudolph" userId="2af4d44886c067cc" providerId="LiveId" clId="{F1CCFF7D-8D45-4787-ADD7-320A60494479}" dt="2024-03-26T16:04:35.398" v="125" actId="1076"/>
          <ac:spMkLst>
            <pc:docMk/>
            <pc:sldMk cId="411590702" sldId="270"/>
            <ac:spMk id="2" creationId="{97FB9D0F-9CF7-A06C-2E5D-5B440043272D}"/>
          </ac:spMkLst>
        </pc:spChg>
        <pc:spChg chg="del">
          <ac:chgData name="Siegbert Rudolph" userId="2af4d44886c067cc" providerId="LiveId" clId="{F1CCFF7D-8D45-4787-ADD7-320A60494479}" dt="2024-03-26T16:04:35.383" v="120" actId="478"/>
          <ac:spMkLst>
            <pc:docMk/>
            <pc:sldMk cId="411590702" sldId="270"/>
            <ac:spMk id="58" creationId="{4510080C-6C8A-89DA-3D57-D118F55A6299}"/>
          </ac:spMkLst>
        </pc:spChg>
      </pc:sldChg>
      <pc:sldChg chg="delSp modSp mod">
        <pc:chgData name="Siegbert Rudolph" userId="2af4d44886c067cc" providerId="LiveId" clId="{F1CCFF7D-8D45-4787-ADD7-320A60494479}" dt="2024-03-26T16:04:35.398" v="131" actId="1076"/>
        <pc:sldMkLst>
          <pc:docMk/>
          <pc:sldMk cId="2955807717" sldId="271"/>
        </pc:sldMkLst>
        <pc:spChg chg="mod">
          <ac:chgData name="Siegbert Rudolph" userId="2af4d44886c067cc" providerId="LiveId" clId="{F1CCFF7D-8D45-4787-ADD7-320A60494479}" dt="2024-03-26T16:04:35.398" v="131" actId="1076"/>
          <ac:spMkLst>
            <pc:docMk/>
            <pc:sldMk cId="2955807717" sldId="271"/>
            <ac:spMk id="2" creationId="{9DCEB0CB-966C-6228-8A40-57D047E27F3D}"/>
          </ac:spMkLst>
        </pc:spChg>
        <pc:spChg chg="del">
          <ac:chgData name="Siegbert Rudolph" userId="2af4d44886c067cc" providerId="LiveId" clId="{F1CCFF7D-8D45-4787-ADD7-320A60494479}" dt="2024-03-26T16:04:35.398" v="126" actId="478"/>
          <ac:spMkLst>
            <pc:docMk/>
            <pc:sldMk cId="2955807717" sldId="271"/>
            <ac:spMk id="58" creationId="{4510080C-6C8A-89DA-3D57-D118F55A6299}"/>
          </ac:spMkLst>
        </pc:spChg>
      </pc:sldChg>
    </pc:docChg>
  </pc:docChgLst>
  <pc:docChgLst>
    <pc:chgData name="Siegbert Rudolph" userId="2af4d44886c067cc" providerId="LiveId" clId="{60BC1047-1AC7-438D-9F5A-F9DEA86E2440}"/>
    <pc:docChg chg="custSel modSld">
      <pc:chgData name="Siegbert Rudolph" userId="2af4d44886c067cc" providerId="LiveId" clId="{60BC1047-1AC7-438D-9F5A-F9DEA86E2440}" dt="2021-02-07T07:41:03.742" v="131" actId="1076"/>
      <pc:docMkLst>
        <pc:docMk/>
      </pc:docMkLst>
      <pc:sldChg chg="delSp modSp mod">
        <pc:chgData name="Siegbert Rudolph" userId="2af4d44886c067cc" providerId="LiveId" clId="{60BC1047-1AC7-438D-9F5A-F9DEA86E2440}" dt="2021-02-07T07:41:03.695" v="71" actId="1076"/>
        <pc:sldMkLst>
          <pc:docMk/>
          <pc:sldMk cId="3528313214" sldId="256"/>
        </pc:sldMkLst>
        <pc:spChg chg="del mod">
          <ac:chgData name="Siegbert Rudolph" userId="2af4d44886c067cc" providerId="LiveId" clId="{60BC1047-1AC7-438D-9F5A-F9DEA86E2440}" dt="2021-02-07T07:41:03.695" v="66" actId="478"/>
          <ac:spMkLst>
            <pc:docMk/>
            <pc:sldMk cId="3528313214" sldId="256"/>
            <ac:spMk id="5" creationId="{5DD4ED3F-B177-4D0A-AEF0-1C5136914380}"/>
          </ac:spMkLst>
        </pc:spChg>
        <pc:spChg chg="mod">
          <ac:chgData name="Siegbert Rudolph" userId="2af4d44886c067cc" providerId="LiveId" clId="{60BC1047-1AC7-438D-9F5A-F9DEA86E2440}" dt="2021-02-07T07:41:03.695" v="71" actId="1076"/>
          <ac:spMkLst>
            <pc:docMk/>
            <pc:sldMk cId="3528313214" sldId="256"/>
            <ac:spMk id="6" creationId="{B0092A7D-48BC-44D2-98B4-BB190B1019C1}"/>
          </ac:spMkLst>
        </pc:spChg>
        <pc:spChg chg="del">
          <ac:chgData name="Siegbert Rudolph" userId="2af4d44886c067cc" providerId="LiveId" clId="{60BC1047-1AC7-438D-9F5A-F9DEA86E2440}" dt="2021-02-06T18:30:52.052" v="0" actId="478"/>
          <ac:spMkLst>
            <pc:docMk/>
            <pc:sldMk cId="3528313214" sldId="256"/>
            <ac:spMk id="6" creationId="{F9EBC8DF-7159-4842-87AA-2BC0944E6052}"/>
          </ac:spMkLst>
        </pc:spChg>
      </pc:sldChg>
      <pc:sldChg chg="delSp modSp mod">
        <pc:chgData name="Siegbert Rudolph" userId="2af4d44886c067cc" providerId="LiveId" clId="{60BC1047-1AC7-438D-9F5A-F9DEA86E2440}" dt="2021-02-07T07:41:03.711" v="77" actId="1076"/>
        <pc:sldMkLst>
          <pc:docMk/>
          <pc:sldMk cId="461342578" sldId="257"/>
        </pc:sldMkLst>
        <pc:spChg chg="del mod">
          <ac:chgData name="Siegbert Rudolph" userId="2af4d44886c067cc" providerId="LiveId" clId="{60BC1047-1AC7-438D-9F5A-F9DEA86E2440}" dt="2021-02-07T07:41:03.695" v="72" actId="478"/>
          <ac:spMkLst>
            <pc:docMk/>
            <pc:sldMk cId="461342578" sldId="257"/>
            <ac:spMk id="5" creationId="{81AA6A47-07A9-4739-9599-BE801FE4F895}"/>
          </ac:spMkLst>
        </pc:spChg>
        <pc:spChg chg="mod">
          <ac:chgData name="Siegbert Rudolph" userId="2af4d44886c067cc" providerId="LiveId" clId="{60BC1047-1AC7-438D-9F5A-F9DEA86E2440}" dt="2021-02-07T07:41:03.711" v="77" actId="1076"/>
          <ac:spMkLst>
            <pc:docMk/>
            <pc:sldMk cId="461342578" sldId="257"/>
            <ac:spMk id="58" creationId="{5B757E62-2644-4998-B898-2DD46CF29FB4}"/>
          </ac:spMkLst>
        </pc:spChg>
        <pc:spChg chg="del">
          <ac:chgData name="Siegbert Rudolph" userId="2af4d44886c067cc" providerId="LiveId" clId="{60BC1047-1AC7-438D-9F5A-F9DEA86E2440}" dt="2021-02-06T18:30:52.052" v="6" actId="478"/>
          <ac:spMkLst>
            <pc:docMk/>
            <pc:sldMk cId="461342578" sldId="257"/>
            <ac:spMk id="58" creationId="{F3ECB6E2-60CA-4478-B6FD-8D3737E94F1F}"/>
          </ac:spMkLst>
        </pc:spChg>
      </pc:sldChg>
      <pc:sldChg chg="delSp modSp mod">
        <pc:chgData name="Siegbert Rudolph" userId="2af4d44886c067cc" providerId="LiveId" clId="{60BC1047-1AC7-438D-9F5A-F9DEA86E2440}" dt="2021-02-07T07:41:03.742" v="131" actId="1076"/>
        <pc:sldMkLst>
          <pc:docMk/>
          <pc:sldMk cId="1048624395" sldId="258"/>
        </pc:sldMkLst>
        <pc:spChg chg="del mod">
          <ac:chgData name="Siegbert Rudolph" userId="2af4d44886c067cc" providerId="LiveId" clId="{60BC1047-1AC7-438D-9F5A-F9DEA86E2440}" dt="2021-02-07T07:41:03.742" v="126" actId="478"/>
          <ac:spMkLst>
            <pc:docMk/>
            <pc:sldMk cId="1048624395" sldId="258"/>
            <ac:spMk id="2" creationId="{864AA57E-FE84-411B-8041-D32BF1259B91}"/>
          </ac:spMkLst>
        </pc:spChg>
        <pc:spChg chg="mod">
          <ac:chgData name="Siegbert Rudolph" userId="2af4d44886c067cc" providerId="LiveId" clId="{60BC1047-1AC7-438D-9F5A-F9DEA86E2440}" dt="2021-02-07T07:41:03.742" v="131" actId="1076"/>
          <ac:spMkLst>
            <pc:docMk/>
            <pc:sldMk cId="1048624395" sldId="258"/>
            <ac:spMk id="5" creationId="{05489BFF-7FBF-44B9-BD65-F7F29E4B5C1A}"/>
          </ac:spMkLst>
        </pc:spChg>
        <pc:spChg chg="del">
          <ac:chgData name="Siegbert Rudolph" userId="2af4d44886c067cc" providerId="LiveId" clId="{60BC1047-1AC7-438D-9F5A-F9DEA86E2440}" dt="2021-02-06T18:30:52.099" v="60" actId="478"/>
          <ac:spMkLst>
            <pc:docMk/>
            <pc:sldMk cId="1048624395" sldId="258"/>
            <ac:spMk id="5" creationId="{745F3CAD-1F9E-40ED-9483-8ACF3DCE3C9C}"/>
          </ac:spMkLst>
        </pc:spChg>
      </pc:sldChg>
      <pc:sldChg chg="delSp modSp mod">
        <pc:chgData name="Siegbert Rudolph" userId="2af4d44886c067cc" providerId="LiveId" clId="{60BC1047-1AC7-438D-9F5A-F9DEA86E2440}" dt="2021-02-07T07:41:03.726" v="95" actId="1076"/>
        <pc:sldMkLst>
          <pc:docMk/>
          <pc:sldMk cId="3001904903" sldId="260"/>
        </pc:sldMkLst>
        <pc:spChg chg="del mod">
          <ac:chgData name="Siegbert Rudolph" userId="2af4d44886c067cc" providerId="LiveId" clId="{60BC1047-1AC7-438D-9F5A-F9DEA86E2440}" dt="2021-02-07T07:41:03.711" v="90" actId="478"/>
          <ac:spMkLst>
            <pc:docMk/>
            <pc:sldMk cId="3001904903" sldId="260"/>
            <ac:spMk id="2" creationId="{FFD2CC91-DF59-41CE-9664-E0A8FBF01D16}"/>
          </ac:spMkLst>
        </pc:spChg>
        <pc:spChg chg="del">
          <ac:chgData name="Siegbert Rudolph" userId="2af4d44886c067cc" providerId="LiveId" clId="{60BC1047-1AC7-438D-9F5A-F9DEA86E2440}" dt="2021-02-06T18:30:52.067" v="24" actId="478"/>
          <ac:spMkLst>
            <pc:docMk/>
            <pc:sldMk cId="3001904903" sldId="260"/>
            <ac:spMk id="8" creationId="{1A1F2BC6-7838-409D-887A-27265DFA02A9}"/>
          </ac:spMkLst>
        </pc:spChg>
        <pc:spChg chg="mod">
          <ac:chgData name="Siegbert Rudolph" userId="2af4d44886c067cc" providerId="LiveId" clId="{60BC1047-1AC7-438D-9F5A-F9DEA86E2440}" dt="2021-02-07T07:41:03.726" v="95" actId="1076"/>
          <ac:spMkLst>
            <pc:docMk/>
            <pc:sldMk cId="3001904903" sldId="260"/>
            <ac:spMk id="8" creationId="{9AA11155-E0F9-4151-ABC6-FB39AB8B5BE1}"/>
          </ac:spMkLst>
        </pc:spChg>
      </pc:sldChg>
      <pc:sldChg chg="delSp modSp mod">
        <pc:chgData name="Siegbert Rudolph" userId="2af4d44886c067cc" providerId="LiveId" clId="{60BC1047-1AC7-438D-9F5A-F9DEA86E2440}" dt="2021-02-07T07:41:03.742" v="113" actId="1076"/>
        <pc:sldMkLst>
          <pc:docMk/>
          <pc:sldMk cId="2842665161" sldId="261"/>
        </pc:sldMkLst>
        <pc:spChg chg="del mod">
          <ac:chgData name="Siegbert Rudolph" userId="2af4d44886c067cc" providerId="LiveId" clId="{60BC1047-1AC7-438D-9F5A-F9DEA86E2440}" dt="2021-02-07T07:41:03.726" v="108" actId="478"/>
          <ac:spMkLst>
            <pc:docMk/>
            <pc:sldMk cId="2842665161" sldId="261"/>
            <ac:spMk id="2" creationId="{7240E67C-3F53-4031-A0C0-7756B2B8603B}"/>
          </ac:spMkLst>
        </pc:spChg>
        <pc:spChg chg="mod">
          <ac:chgData name="Siegbert Rudolph" userId="2af4d44886c067cc" providerId="LiveId" clId="{60BC1047-1AC7-438D-9F5A-F9DEA86E2440}" dt="2021-02-07T07:41:03.742" v="113" actId="1076"/>
          <ac:spMkLst>
            <pc:docMk/>
            <pc:sldMk cId="2842665161" sldId="261"/>
            <ac:spMk id="20" creationId="{DBCE35E7-EEDC-4823-A858-8521850190DE}"/>
          </ac:spMkLst>
        </pc:spChg>
        <pc:spChg chg="del">
          <ac:chgData name="Siegbert Rudolph" userId="2af4d44886c067cc" providerId="LiveId" clId="{60BC1047-1AC7-438D-9F5A-F9DEA86E2440}" dt="2021-02-06T18:30:52.083" v="42" actId="478"/>
          <ac:spMkLst>
            <pc:docMk/>
            <pc:sldMk cId="2842665161" sldId="261"/>
            <ac:spMk id="20" creationId="{F42F4DD9-65E9-4DF0-B602-D053B22FF813}"/>
          </ac:spMkLst>
        </pc:spChg>
      </pc:sldChg>
      <pc:sldChg chg="delSp modSp mod">
        <pc:chgData name="Siegbert Rudolph" userId="2af4d44886c067cc" providerId="LiveId" clId="{60BC1047-1AC7-438D-9F5A-F9DEA86E2440}" dt="2021-02-07T07:41:03.711" v="83" actId="1076"/>
        <pc:sldMkLst>
          <pc:docMk/>
          <pc:sldMk cId="1742412639" sldId="262"/>
        </pc:sldMkLst>
        <pc:spChg chg="del mod">
          <ac:chgData name="Siegbert Rudolph" userId="2af4d44886c067cc" providerId="LiveId" clId="{60BC1047-1AC7-438D-9F5A-F9DEA86E2440}" dt="2021-02-07T07:41:03.711" v="78" actId="478"/>
          <ac:spMkLst>
            <pc:docMk/>
            <pc:sldMk cId="1742412639" sldId="262"/>
            <ac:spMk id="5" creationId="{8D3D7429-9E26-4F5C-9BC4-99B2417337AC}"/>
          </ac:spMkLst>
        </pc:spChg>
        <pc:spChg chg="mod">
          <ac:chgData name="Siegbert Rudolph" userId="2af4d44886c067cc" providerId="LiveId" clId="{60BC1047-1AC7-438D-9F5A-F9DEA86E2440}" dt="2021-02-07T07:41:03.711" v="83" actId="1076"/>
          <ac:spMkLst>
            <pc:docMk/>
            <pc:sldMk cId="1742412639" sldId="262"/>
            <ac:spMk id="31" creationId="{B40486D5-9A5F-4BDE-8F67-9443FD5FF661}"/>
          </ac:spMkLst>
        </pc:spChg>
        <pc:spChg chg="del">
          <ac:chgData name="Siegbert Rudolph" userId="2af4d44886c067cc" providerId="LiveId" clId="{60BC1047-1AC7-438D-9F5A-F9DEA86E2440}" dt="2021-02-06T18:30:52.067" v="12" actId="478"/>
          <ac:spMkLst>
            <pc:docMk/>
            <pc:sldMk cId="1742412639" sldId="262"/>
            <ac:spMk id="31" creationId="{D4F27A58-AE4C-4654-8812-38A024EDCA3C}"/>
          </ac:spMkLst>
        </pc:spChg>
      </pc:sldChg>
      <pc:sldChg chg="delSp modSp mod">
        <pc:chgData name="Siegbert Rudolph" userId="2af4d44886c067cc" providerId="LiveId" clId="{60BC1047-1AC7-438D-9F5A-F9DEA86E2440}" dt="2021-02-07T07:41:03.711" v="89" actId="1076"/>
        <pc:sldMkLst>
          <pc:docMk/>
          <pc:sldMk cId="2677825568" sldId="263"/>
        </pc:sldMkLst>
        <pc:spChg chg="del mod">
          <ac:chgData name="Siegbert Rudolph" userId="2af4d44886c067cc" providerId="LiveId" clId="{60BC1047-1AC7-438D-9F5A-F9DEA86E2440}" dt="2021-02-07T07:41:03.711" v="84" actId="478"/>
          <ac:spMkLst>
            <pc:docMk/>
            <pc:sldMk cId="2677825568" sldId="263"/>
            <ac:spMk id="111" creationId="{57CF033E-BD5E-4D88-88DB-B63620DCEB8B}"/>
          </ac:spMkLst>
        </pc:spChg>
        <pc:spChg chg="mod">
          <ac:chgData name="Siegbert Rudolph" userId="2af4d44886c067cc" providerId="LiveId" clId="{60BC1047-1AC7-438D-9F5A-F9DEA86E2440}" dt="2021-02-07T07:41:03.711" v="89" actId="1076"/>
          <ac:spMkLst>
            <pc:docMk/>
            <pc:sldMk cId="2677825568" sldId="263"/>
            <ac:spMk id="112" creationId="{2402CCE0-FD77-4B55-B677-F0EE8392202E}"/>
          </ac:spMkLst>
        </pc:spChg>
        <pc:spChg chg="del">
          <ac:chgData name="Siegbert Rudolph" userId="2af4d44886c067cc" providerId="LiveId" clId="{60BC1047-1AC7-438D-9F5A-F9DEA86E2440}" dt="2021-02-06T18:30:52.067" v="18" actId="478"/>
          <ac:spMkLst>
            <pc:docMk/>
            <pc:sldMk cId="2677825568" sldId="263"/>
            <ac:spMk id="112" creationId="{C1D7B609-343B-4497-9122-F6AD757467BD}"/>
          </ac:spMkLst>
        </pc:spChg>
      </pc:sldChg>
      <pc:sldChg chg="delSp modSp mod">
        <pc:chgData name="Siegbert Rudolph" userId="2af4d44886c067cc" providerId="LiveId" clId="{60BC1047-1AC7-438D-9F5A-F9DEA86E2440}" dt="2021-02-07T07:41:03.726" v="101" actId="1076"/>
        <pc:sldMkLst>
          <pc:docMk/>
          <pc:sldMk cId="1080163578" sldId="265"/>
        </pc:sldMkLst>
        <pc:spChg chg="del mod">
          <ac:chgData name="Siegbert Rudolph" userId="2af4d44886c067cc" providerId="LiveId" clId="{60BC1047-1AC7-438D-9F5A-F9DEA86E2440}" dt="2021-02-07T07:41:03.726" v="96" actId="478"/>
          <ac:spMkLst>
            <pc:docMk/>
            <pc:sldMk cId="1080163578" sldId="265"/>
            <ac:spMk id="2" creationId="{204BC26F-96B1-45FD-BFF5-93D32455FC98}"/>
          </ac:spMkLst>
        </pc:spChg>
        <pc:spChg chg="mod">
          <ac:chgData name="Siegbert Rudolph" userId="2af4d44886c067cc" providerId="LiveId" clId="{60BC1047-1AC7-438D-9F5A-F9DEA86E2440}" dt="2021-02-07T07:41:03.726" v="101" actId="1076"/>
          <ac:spMkLst>
            <pc:docMk/>
            <pc:sldMk cId="1080163578" sldId="265"/>
            <ac:spMk id="8" creationId="{6C430F1E-8DD0-4D43-B0B4-C3A2A896F79A}"/>
          </ac:spMkLst>
        </pc:spChg>
        <pc:spChg chg="del">
          <ac:chgData name="Siegbert Rudolph" userId="2af4d44886c067cc" providerId="LiveId" clId="{60BC1047-1AC7-438D-9F5A-F9DEA86E2440}" dt="2021-02-06T18:30:52.083" v="30" actId="478"/>
          <ac:spMkLst>
            <pc:docMk/>
            <pc:sldMk cId="1080163578" sldId="265"/>
            <ac:spMk id="8" creationId="{F36454A0-6D38-4322-911D-C7205A009798}"/>
          </ac:spMkLst>
        </pc:spChg>
      </pc:sldChg>
      <pc:sldChg chg="delSp modSp mod">
        <pc:chgData name="Siegbert Rudolph" userId="2af4d44886c067cc" providerId="LiveId" clId="{60BC1047-1AC7-438D-9F5A-F9DEA86E2440}" dt="2021-02-07T07:41:03.742" v="119" actId="1076"/>
        <pc:sldMkLst>
          <pc:docMk/>
          <pc:sldMk cId="328372619" sldId="266"/>
        </pc:sldMkLst>
        <pc:spChg chg="del mod">
          <ac:chgData name="Siegbert Rudolph" userId="2af4d44886c067cc" providerId="LiveId" clId="{60BC1047-1AC7-438D-9F5A-F9DEA86E2440}" dt="2021-02-07T07:41:03.742" v="114" actId="478"/>
          <ac:spMkLst>
            <pc:docMk/>
            <pc:sldMk cId="328372619" sldId="266"/>
            <ac:spMk id="2" creationId="{10622B36-2BFD-4384-9704-283C4698CFD9}"/>
          </ac:spMkLst>
        </pc:spChg>
        <pc:spChg chg="del">
          <ac:chgData name="Siegbert Rudolph" userId="2af4d44886c067cc" providerId="LiveId" clId="{60BC1047-1AC7-438D-9F5A-F9DEA86E2440}" dt="2021-02-06T18:30:52.083" v="48" actId="478"/>
          <ac:spMkLst>
            <pc:docMk/>
            <pc:sldMk cId="328372619" sldId="266"/>
            <ac:spMk id="8" creationId="{5AABBBEE-6134-4D10-8A57-F8BAC37BA4F3}"/>
          </ac:spMkLst>
        </pc:spChg>
        <pc:spChg chg="mod">
          <ac:chgData name="Siegbert Rudolph" userId="2af4d44886c067cc" providerId="LiveId" clId="{60BC1047-1AC7-438D-9F5A-F9DEA86E2440}" dt="2021-02-07T07:41:03.742" v="119" actId="1076"/>
          <ac:spMkLst>
            <pc:docMk/>
            <pc:sldMk cId="328372619" sldId="266"/>
            <ac:spMk id="8" creationId="{A087771B-0D29-4B2F-87A1-F52D192BA73A}"/>
          </ac:spMkLst>
        </pc:spChg>
      </pc:sldChg>
      <pc:sldChg chg="delSp modSp mod">
        <pc:chgData name="Siegbert Rudolph" userId="2af4d44886c067cc" providerId="LiveId" clId="{60BC1047-1AC7-438D-9F5A-F9DEA86E2440}" dt="2021-02-07T07:41:03.742" v="125" actId="1076"/>
        <pc:sldMkLst>
          <pc:docMk/>
          <pc:sldMk cId="726809897" sldId="267"/>
        </pc:sldMkLst>
        <pc:spChg chg="del mod">
          <ac:chgData name="Siegbert Rudolph" userId="2af4d44886c067cc" providerId="LiveId" clId="{60BC1047-1AC7-438D-9F5A-F9DEA86E2440}" dt="2021-02-07T07:41:03.742" v="120" actId="478"/>
          <ac:spMkLst>
            <pc:docMk/>
            <pc:sldMk cId="726809897" sldId="267"/>
            <ac:spMk id="2" creationId="{99BBE3EE-1D3F-4607-8E34-562B43718727}"/>
          </ac:spMkLst>
        </pc:spChg>
        <pc:spChg chg="mod">
          <ac:chgData name="Siegbert Rudolph" userId="2af4d44886c067cc" providerId="LiveId" clId="{60BC1047-1AC7-438D-9F5A-F9DEA86E2440}" dt="2021-02-07T07:41:03.742" v="125" actId="1076"/>
          <ac:spMkLst>
            <pc:docMk/>
            <pc:sldMk cId="726809897" sldId="267"/>
            <ac:spMk id="8" creationId="{1B3B1ED3-A76C-4D21-9646-3B2A37E7BEAD}"/>
          </ac:spMkLst>
        </pc:spChg>
        <pc:spChg chg="del">
          <ac:chgData name="Siegbert Rudolph" userId="2af4d44886c067cc" providerId="LiveId" clId="{60BC1047-1AC7-438D-9F5A-F9DEA86E2440}" dt="2021-02-06T18:30:52.099" v="54" actId="478"/>
          <ac:spMkLst>
            <pc:docMk/>
            <pc:sldMk cId="726809897" sldId="267"/>
            <ac:spMk id="8" creationId="{F01C974D-C26B-4673-91A6-750254CE6E1E}"/>
          </ac:spMkLst>
        </pc:spChg>
      </pc:sldChg>
      <pc:sldChg chg="delSp modSp mod">
        <pc:chgData name="Siegbert Rudolph" userId="2af4d44886c067cc" providerId="LiveId" clId="{60BC1047-1AC7-438D-9F5A-F9DEA86E2440}" dt="2021-02-07T07:41:03.726" v="107" actId="1076"/>
        <pc:sldMkLst>
          <pc:docMk/>
          <pc:sldMk cId="2054925753" sldId="268"/>
        </pc:sldMkLst>
        <pc:spChg chg="del mod">
          <ac:chgData name="Siegbert Rudolph" userId="2af4d44886c067cc" providerId="LiveId" clId="{60BC1047-1AC7-438D-9F5A-F9DEA86E2440}" dt="2021-02-07T07:41:03.726" v="102" actId="478"/>
          <ac:spMkLst>
            <pc:docMk/>
            <pc:sldMk cId="2054925753" sldId="268"/>
            <ac:spMk id="84" creationId="{89E992C4-9BEF-4E40-B6CE-5A0568F16550}"/>
          </ac:spMkLst>
        </pc:spChg>
        <pc:spChg chg="mod">
          <ac:chgData name="Siegbert Rudolph" userId="2af4d44886c067cc" providerId="LiveId" clId="{60BC1047-1AC7-438D-9F5A-F9DEA86E2440}" dt="2021-02-07T07:41:03.726" v="107" actId="1076"/>
          <ac:spMkLst>
            <pc:docMk/>
            <pc:sldMk cId="2054925753" sldId="268"/>
            <ac:spMk id="85" creationId="{7D44929E-937A-467A-86C9-8187CD0CCD11}"/>
          </ac:spMkLst>
        </pc:spChg>
        <pc:spChg chg="del">
          <ac:chgData name="Siegbert Rudolph" userId="2af4d44886c067cc" providerId="LiveId" clId="{60BC1047-1AC7-438D-9F5A-F9DEA86E2440}" dt="2021-02-06T18:30:52.083" v="36" actId="478"/>
          <ac:spMkLst>
            <pc:docMk/>
            <pc:sldMk cId="2054925753" sldId="268"/>
            <ac:spMk id="85" creationId="{A9BC258D-5149-4D5B-869E-13A66F6539BD}"/>
          </ac:spMkLst>
        </pc:spChg>
      </pc:sldChg>
    </pc:docChg>
  </pc:docChgLst>
  <pc:docChgLst>
    <pc:chgData name="Siegbert Rudolph" userId="2af4d44886c067cc" providerId="LiveId" clId="{C5976798-BF56-46E3-B179-D696D4C212A8}"/>
    <pc:docChg chg="modSld">
      <pc:chgData name="Siegbert Rudolph" userId="2af4d44886c067cc" providerId="LiveId" clId="{C5976798-BF56-46E3-B179-D696D4C212A8}" dt="2023-05-21T15:31:46.963" v="94" actId="14100"/>
      <pc:docMkLst>
        <pc:docMk/>
      </pc:docMkLst>
      <pc:sldChg chg="addSp modSp mod modAnim">
        <pc:chgData name="Siegbert Rudolph" userId="2af4d44886c067cc" providerId="LiveId" clId="{C5976798-BF56-46E3-B179-D696D4C212A8}" dt="2023-05-21T15:31:46.963" v="94" actId="14100"/>
        <pc:sldMkLst>
          <pc:docMk/>
          <pc:sldMk cId="2054925753" sldId="268"/>
        </pc:sldMkLst>
        <pc:spChg chg="add mod">
          <ac:chgData name="Siegbert Rudolph" userId="2af4d44886c067cc" providerId="LiveId" clId="{C5976798-BF56-46E3-B179-D696D4C212A8}" dt="2023-05-21T15:30:26.588" v="1" actId="1076"/>
          <ac:spMkLst>
            <pc:docMk/>
            <pc:sldMk cId="2054925753" sldId="268"/>
            <ac:spMk id="33" creationId="{DF094A7E-B2E6-8421-F42F-3B104B674EC6}"/>
          </ac:spMkLst>
        </pc:spChg>
        <pc:spChg chg="add mod">
          <ac:chgData name="Siegbert Rudolph" userId="2af4d44886c067cc" providerId="LiveId" clId="{C5976798-BF56-46E3-B179-D696D4C212A8}" dt="2023-05-21T15:31:46.963" v="94" actId="14100"/>
          <ac:spMkLst>
            <pc:docMk/>
            <pc:sldMk cId="2054925753" sldId="268"/>
            <ac:spMk id="34" creationId="{2CC57759-8BB3-9CED-2940-3FAE3CAE5D6A}"/>
          </ac:spMkLst>
        </pc:spChg>
        <pc:spChg chg="ord">
          <ac:chgData name="Siegbert Rudolph" userId="2af4d44886c067cc" providerId="LiveId" clId="{C5976798-BF56-46E3-B179-D696D4C212A8}" dt="2023-05-21T15:30:45.829" v="38" actId="166"/>
          <ac:spMkLst>
            <pc:docMk/>
            <pc:sldMk cId="2054925753" sldId="268"/>
            <ac:spMk id="122" creationId="{9DB9A0C4-0970-4E5F-8348-E170D070488E}"/>
          </ac:spMkLst>
        </pc:spChg>
        <pc:spChg chg="ord">
          <ac:chgData name="Siegbert Rudolph" userId="2af4d44886c067cc" providerId="LiveId" clId="{C5976798-BF56-46E3-B179-D696D4C212A8}" dt="2023-05-21T15:30:54.112" v="39" actId="166"/>
          <ac:spMkLst>
            <pc:docMk/>
            <pc:sldMk cId="2054925753" sldId="268"/>
            <ac:spMk id="127" creationId="{27C3B954-3136-4EAE-9CB4-53853AEC8D6F}"/>
          </ac:spMkLst>
        </pc:spChg>
        <pc:spChg chg="ord">
          <ac:chgData name="Siegbert Rudolph" userId="2af4d44886c067cc" providerId="LiveId" clId="{C5976798-BF56-46E3-B179-D696D4C212A8}" dt="2023-05-21T15:31:01.389" v="40" actId="166"/>
          <ac:spMkLst>
            <pc:docMk/>
            <pc:sldMk cId="2054925753" sldId="268"/>
            <ac:spMk id="132" creationId="{07D2B9B1-6BEA-45C1-9FFA-72DCC832E921}"/>
          </ac:spMkLst>
        </pc:spChg>
        <pc:spChg chg="ord">
          <ac:chgData name="Siegbert Rudolph" userId="2af4d44886c067cc" providerId="LiveId" clId="{C5976798-BF56-46E3-B179-D696D4C212A8}" dt="2023-05-21T15:31:05.463" v="41" actId="166"/>
          <ac:spMkLst>
            <pc:docMk/>
            <pc:sldMk cId="2054925753" sldId="268"/>
            <ac:spMk id="136" creationId="{8CFC1B78-03DD-427E-AB50-F2EF0E3CD12F}"/>
          </ac:spMkLst>
        </pc:spChg>
        <pc:spChg chg="ord">
          <ac:chgData name="Siegbert Rudolph" userId="2af4d44886c067cc" providerId="LiveId" clId="{C5976798-BF56-46E3-B179-D696D4C212A8}" dt="2023-05-21T15:31:13.652" v="42" actId="166"/>
          <ac:spMkLst>
            <pc:docMk/>
            <pc:sldMk cId="2054925753" sldId="268"/>
            <ac:spMk id="139" creationId="{DF1A245F-8EC6-4F5B-AF9F-71E14E6BDC8D}"/>
          </ac:spMkLst>
        </pc:spChg>
        <pc:spChg chg="ord">
          <ac:chgData name="Siegbert Rudolph" userId="2af4d44886c067cc" providerId="LiveId" clId="{C5976798-BF56-46E3-B179-D696D4C212A8}" dt="2023-05-21T15:31:13.652" v="42" actId="166"/>
          <ac:spMkLst>
            <pc:docMk/>
            <pc:sldMk cId="2054925753" sldId="268"/>
            <ac:spMk id="143" creationId="{111F6400-E928-4D38-97C2-F40802F00316}"/>
          </ac:spMkLst>
        </pc:spChg>
        <pc:spChg chg="ord">
          <ac:chgData name="Siegbert Rudolph" userId="2af4d44886c067cc" providerId="LiveId" clId="{C5976798-BF56-46E3-B179-D696D4C212A8}" dt="2023-05-21T15:31:21.359" v="43" actId="166"/>
          <ac:spMkLst>
            <pc:docMk/>
            <pc:sldMk cId="2054925753" sldId="268"/>
            <ac:spMk id="148" creationId="{52E774E0-8589-48B7-81FD-3E38B66A9995}"/>
          </ac:spMkLst>
        </pc:spChg>
        <pc:spChg chg="ord">
          <ac:chgData name="Siegbert Rudolph" userId="2af4d44886c067cc" providerId="LiveId" clId="{C5976798-BF56-46E3-B179-D696D4C212A8}" dt="2023-05-21T15:31:21.359" v="43" actId="166"/>
          <ac:spMkLst>
            <pc:docMk/>
            <pc:sldMk cId="2054925753" sldId="268"/>
            <ac:spMk id="152" creationId="{AB001A3B-BFCB-4232-85A6-A60BADA06718}"/>
          </ac:spMkLst>
        </pc:spChg>
        <pc:spChg chg="ord">
          <ac:chgData name="Siegbert Rudolph" userId="2af4d44886c067cc" providerId="LiveId" clId="{C5976798-BF56-46E3-B179-D696D4C212A8}" dt="2023-05-21T15:31:28.607" v="44" actId="166"/>
          <ac:spMkLst>
            <pc:docMk/>
            <pc:sldMk cId="2054925753" sldId="268"/>
            <ac:spMk id="155" creationId="{D8D4D6C7-69FC-40FC-80C1-B174426A70E3}"/>
          </ac:spMkLst>
        </pc:spChg>
        <pc:spChg chg="ord">
          <ac:chgData name="Siegbert Rudolph" userId="2af4d44886c067cc" providerId="LiveId" clId="{C5976798-BF56-46E3-B179-D696D4C212A8}" dt="2023-05-21T15:31:28.607" v="44" actId="166"/>
          <ac:spMkLst>
            <pc:docMk/>
            <pc:sldMk cId="2054925753" sldId="268"/>
            <ac:spMk id="159" creationId="{E04568F7-C67C-462D-8DD7-EFAD6E009702}"/>
          </ac:spMkLst>
        </pc:spChg>
        <pc:spChg chg="ord">
          <ac:chgData name="Siegbert Rudolph" userId="2af4d44886c067cc" providerId="LiveId" clId="{C5976798-BF56-46E3-B179-D696D4C212A8}" dt="2023-05-21T15:31:28.607" v="44" actId="166"/>
          <ac:spMkLst>
            <pc:docMk/>
            <pc:sldMk cId="2054925753" sldId="268"/>
            <ac:spMk id="163" creationId="{3B896790-62B8-48C8-9583-B87DBD7ADF4D}"/>
          </ac:spMkLst>
        </pc:spChg>
        <pc:spChg chg="ord">
          <ac:chgData name="Siegbert Rudolph" userId="2af4d44886c067cc" providerId="LiveId" clId="{C5976798-BF56-46E3-B179-D696D4C212A8}" dt="2023-05-21T15:31:33.298" v="45" actId="166"/>
          <ac:spMkLst>
            <pc:docMk/>
            <pc:sldMk cId="2054925753" sldId="268"/>
            <ac:spMk id="169" creationId="{EFE06212-6D5B-4A90-B13B-D0520EA4539A}"/>
          </ac:spMkLst>
        </pc:spChg>
      </pc:sldChg>
    </pc:docChg>
  </pc:docChgLst>
  <pc:docChgLst>
    <pc:chgData name="Siegbert Rudolph" userId="2af4d44886c067cc" providerId="LiveId" clId="{BD5E3F0D-02FE-48D8-A691-2865ACA182C5}"/>
    <pc:docChg chg="custSel modSld">
      <pc:chgData name="Siegbert Rudolph" userId="2af4d44886c067cc" providerId="LiveId" clId="{BD5E3F0D-02FE-48D8-A691-2865ACA182C5}" dt="2021-10-07T16:01:53.702" v="65" actId="1076"/>
      <pc:docMkLst>
        <pc:docMk/>
      </pc:docMkLst>
      <pc:sldChg chg="delSp modSp mod">
        <pc:chgData name="Siegbert Rudolph" userId="2af4d44886c067cc" providerId="LiveId" clId="{BD5E3F0D-02FE-48D8-A691-2865ACA182C5}" dt="2021-10-07T16:01:53.640" v="5" actId="1076"/>
        <pc:sldMkLst>
          <pc:docMk/>
          <pc:sldMk cId="3528313214" sldId="256"/>
        </pc:sldMkLst>
        <pc:spChg chg="mod">
          <ac:chgData name="Siegbert Rudolph" userId="2af4d44886c067cc" providerId="LiveId" clId="{BD5E3F0D-02FE-48D8-A691-2865ACA182C5}" dt="2021-10-07T16:01:53.640" v="5" actId="1076"/>
          <ac:spMkLst>
            <pc:docMk/>
            <pc:sldMk cId="3528313214" sldId="256"/>
            <ac:spMk id="5" creationId="{11F36527-1737-49CE-A371-66E29B70C8CD}"/>
          </ac:spMkLst>
        </pc:spChg>
        <pc:spChg chg="del">
          <ac:chgData name="Siegbert Rudolph" userId="2af4d44886c067cc" providerId="LiveId" clId="{BD5E3F0D-02FE-48D8-A691-2865ACA182C5}" dt="2021-10-07T16:01:53.640" v="0" actId="478"/>
          <ac:spMkLst>
            <pc:docMk/>
            <pc:sldMk cId="3528313214" sldId="256"/>
            <ac:spMk id="6" creationId="{21C7E1FE-2FED-4EB8-832F-FBF004EF1D78}"/>
          </ac:spMkLst>
        </pc:spChg>
      </pc:sldChg>
      <pc:sldChg chg="delSp modSp mod">
        <pc:chgData name="Siegbert Rudolph" userId="2af4d44886c067cc" providerId="LiveId" clId="{BD5E3F0D-02FE-48D8-A691-2865ACA182C5}" dt="2021-10-07T16:01:53.655" v="11" actId="1076"/>
        <pc:sldMkLst>
          <pc:docMk/>
          <pc:sldMk cId="461342578" sldId="257"/>
        </pc:sldMkLst>
        <pc:spChg chg="mod">
          <ac:chgData name="Siegbert Rudolph" userId="2af4d44886c067cc" providerId="LiveId" clId="{BD5E3F0D-02FE-48D8-A691-2865ACA182C5}" dt="2021-10-07T16:01:53.655" v="11" actId="1076"/>
          <ac:spMkLst>
            <pc:docMk/>
            <pc:sldMk cId="461342578" sldId="257"/>
            <ac:spMk id="5" creationId="{9F90119C-D76F-44DE-9583-2862A010C873}"/>
          </ac:spMkLst>
        </pc:spChg>
        <pc:spChg chg="del">
          <ac:chgData name="Siegbert Rudolph" userId="2af4d44886c067cc" providerId="LiveId" clId="{BD5E3F0D-02FE-48D8-A691-2865ACA182C5}" dt="2021-10-07T16:01:53.640" v="6" actId="478"/>
          <ac:spMkLst>
            <pc:docMk/>
            <pc:sldMk cId="461342578" sldId="257"/>
            <ac:spMk id="58" creationId="{71AA8F15-0B9A-44EE-A78D-BF9996A5BD78}"/>
          </ac:spMkLst>
        </pc:spChg>
      </pc:sldChg>
      <pc:sldChg chg="delSp modSp mod">
        <pc:chgData name="Siegbert Rudolph" userId="2af4d44886c067cc" providerId="LiveId" clId="{BD5E3F0D-02FE-48D8-A691-2865ACA182C5}" dt="2021-10-07T16:01:53.702" v="65" actId="1076"/>
        <pc:sldMkLst>
          <pc:docMk/>
          <pc:sldMk cId="1048624395" sldId="258"/>
        </pc:sldMkLst>
        <pc:spChg chg="mod">
          <ac:chgData name="Siegbert Rudolph" userId="2af4d44886c067cc" providerId="LiveId" clId="{BD5E3F0D-02FE-48D8-A691-2865ACA182C5}" dt="2021-10-07T16:01:53.702" v="65" actId="1076"/>
          <ac:spMkLst>
            <pc:docMk/>
            <pc:sldMk cId="1048624395" sldId="258"/>
            <ac:spMk id="2" creationId="{85E79225-8E07-41E0-9CFA-D921067A6137}"/>
          </ac:spMkLst>
        </pc:spChg>
        <pc:spChg chg="del">
          <ac:chgData name="Siegbert Rudolph" userId="2af4d44886c067cc" providerId="LiveId" clId="{BD5E3F0D-02FE-48D8-A691-2865ACA182C5}" dt="2021-10-07T16:01:53.702" v="60" actId="478"/>
          <ac:spMkLst>
            <pc:docMk/>
            <pc:sldMk cId="1048624395" sldId="258"/>
            <ac:spMk id="5" creationId="{A9C55F2B-3047-48B8-8528-4EB134D61765}"/>
          </ac:spMkLst>
        </pc:spChg>
      </pc:sldChg>
      <pc:sldChg chg="delSp modSp mod">
        <pc:chgData name="Siegbert Rudolph" userId="2af4d44886c067cc" providerId="LiveId" clId="{BD5E3F0D-02FE-48D8-A691-2865ACA182C5}" dt="2021-10-07T16:01:53.671" v="29" actId="1076"/>
        <pc:sldMkLst>
          <pc:docMk/>
          <pc:sldMk cId="3001904903" sldId="260"/>
        </pc:sldMkLst>
        <pc:spChg chg="mod">
          <ac:chgData name="Siegbert Rudolph" userId="2af4d44886c067cc" providerId="LiveId" clId="{BD5E3F0D-02FE-48D8-A691-2865ACA182C5}" dt="2021-10-07T16:01:53.671" v="29" actId="1076"/>
          <ac:spMkLst>
            <pc:docMk/>
            <pc:sldMk cId="3001904903" sldId="260"/>
            <ac:spMk id="2" creationId="{E52E3AEC-39A3-40E7-8CDA-B6A7D0622D30}"/>
          </ac:spMkLst>
        </pc:spChg>
        <pc:spChg chg="del">
          <ac:chgData name="Siegbert Rudolph" userId="2af4d44886c067cc" providerId="LiveId" clId="{BD5E3F0D-02FE-48D8-A691-2865ACA182C5}" dt="2021-10-07T16:01:53.671" v="24" actId="478"/>
          <ac:spMkLst>
            <pc:docMk/>
            <pc:sldMk cId="3001904903" sldId="260"/>
            <ac:spMk id="8" creationId="{687C2A41-08EB-4D26-A802-0D434C085DEF}"/>
          </ac:spMkLst>
        </pc:spChg>
      </pc:sldChg>
      <pc:sldChg chg="delSp modSp mod">
        <pc:chgData name="Siegbert Rudolph" userId="2af4d44886c067cc" providerId="LiveId" clId="{BD5E3F0D-02FE-48D8-A691-2865ACA182C5}" dt="2021-10-07T16:01:53.687" v="47" actId="1076"/>
        <pc:sldMkLst>
          <pc:docMk/>
          <pc:sldMk cId="2842665161" sldId="261"/>
        </pc:sldMkLst>
        <pc:spChg chg="mod">
          <ac:chgData name="Siegbert Rudolph" userId="2af4d44886c067cc" providerId="LiveId" clId="{BD5E3F0D-02FE-48D8-A691-2865ACA182C5}" dt="2021-10-07T16:01:53.687" v="47" actId="1076"/>
          <ac:spMkLst>
            <pc:docMk/>
            <pc:sldMk cId="2842665161" sldId="261"/>
            <ac:spMk id="2" creationId="{F733DEE1-39F4-4689-B175-5E8C594ED887}"/>
          </ac:spMkLst>
        </pc:spChg>
        <pc:spChg chg="del">
          <ac:chgData name="Siegbert Rudolph" userId="2af4d44886c067cc" providerId="LiveId" clId="{BD5E3F0D-02FE-48D8-A691-2865ACA182C5}" dt="2021-10-07T16:01:53.687" v="42" actId="478"/>
          <ac:spMkLst>
            <pc:docMk/>
            <pc:sldMk cId="2842665161" sldId="261"/>
            <ac:spMk id="20" creationId="{F08D8159-50B8-4836-BD8F-1C25809141A3}"/>
          </ac:spMkLst>
        </pc:spChg>
      </pc:sldChg>
      <pc:sldChg chg="delSp modSp mod">
        <pc:chgData name="Siegbert Rudolph" userId="2af4d44886c067cc" providerId="LiveId" clId="{BD5E3F0D-02FE-48D8-A691-2865ACA182C5}" dt="2021-10-07T16:01:53.655" v="17" actId="1076"/>
        <pc:sldMkLst>
          <pc:docMk/>
          <pc:sldMk cId="1742412639" sldId="262"/>
        </pc:sldMkLst>
        <pc:spChg chg="mod">
          <ac:chgData name="Siegbert Rudolph" userId="2af4d44886c067cc" providerId="LiveId" clId="{BD5E3F0D-02FE-48D8-A691-2865ACA182C5}" dt="2021-10-07T16:01:53.655" v="17" actId="1076"/>
          <ac:spMkLst>
            <pc:docMk/>
            <pc:sldMk cId="1742412639" sldId="262"/>
            <ac:spMk id="5" creationId="{E94AD5B7-169A-4969-8EC5-311715A033DA}"/>
          </ac:spMkLst>
        </pc:spChg>
        <pc:spChg chg="del">
          <ac:chgData name="Siegbert Rudolph" userId="2af4d44886c067cc" providerId="LiveId" clId="{BD5E3F0D-02FE-48D8-A691-2865ACA182C5}" dt="2021-10-07T16:01:53.655" v="12" actId="478"/>
          <ac:spMkLst>
            <pc:docMk/>
            <pc:sldMk cId="1742412639" sldId="262"/>
            <ac:spMk id="31" creationId="{E924E813-ED0E-4AB3-B1FA-8EEC52E562D3}"/>
          </ac:spMkLst>
        </pc:spChg>
      </pc:sldChg>
      <pc:sldChg chg="delSp modSp mod">
        <pc:chgData name="Siegbert Rudolph" userId="2af4d44886c067cc" providerId="LiveId" clId="{BD5E3F0D-02FE-48D8-A691-2865ACA182C5}" dt="2021-10-07T16:01:53.671" v="23" actId="1076"/>
        <pc:sldMkLst>
          <pc:docMk/>
          <pc:sldMk cId="2677825568" sldId="263"/>
        </pc:sldMkLst>
        <pc:spChg chg="mod">
          <ac:chgData name="Siegbert Rudolph" userId="2af4d44886c067cc" providerId="LiveId" clId="{BD5E3F0D-02FE-48D8-A691-2865ACA182C5}" dt="2021-10-07T16:01:53.671" v="23" actId="1076"/>
          <ac:spMkLst>
            <pc:docMk/>
            <pc:sldMk cId="2677825568" sldId="263"/>
            <ac:spMk id="111" creationId="{DA464581-E38D-4D89-834D-DD1C8E286D19}"/>
          </ac:spMkLst>
        </pc:spChg>
        <pc:spChg chg="del">
          <ac:chgData name="Siegbert Rudolph" userId="2af4d44886c067cc" providerId="LiveId" clId="{BD5E3F0D-02FE-48D8-A691-2865ACA182C5}" dt="2021-10-07T16:01:53.655" v="18" actId="478"/>
          <ac:spMkLst>
            <pc:docMk/>
            <pc:sldMk cId="2677825568" sldId="263"/>
            <ac:spMk id="112" creationId="{9150BC4A-A09B-413E-99CC-23206876D567}"/>
          </ac:spMkLst>
        </pc:spChg>
      </pc:sldChg>
      <pc:sldChg chg="delSp modSp mod">
        <pc:chgData name="Siegbert Rudolph" userId="2af4d44886c067cc" providerId="LiveId" clId="{BD5E3F0D-02FE-48D8-A691-2865ACA182C5}" dt="2021-10-07T16:01:53.671" v="35" actId="1076"/>
        <pc:sldMkLst>
          <pc:docMk/>
          <pc:sldMk cId="1080163578" sldId="265"/>
        </pc:sldMkLst>
        <pc:spChg chg="mod">
          <ac:chgData name="Siegbert Rudolph" userId="2af4d44886c067cc" providerId="LiveId" clId="{BD5E3F0D-02FE-48D8-A691-2865ACA182C5}" dt="2021-10-07T16:01:53.671" v="35" actId="1076"/>
          <ac:spMkLst>
            <pc:docMk/>
            <pc:sldMk cId="1080163578" sldId="265"/>
            <ac:spMk id="2" creationId="{A421A99E-971C-4397-86F1-693F11905945}"/>
          </ac:spMkLst>
        </pc:spChg>
        <pc:spChg chg="del">
          <ac:chgData name="Siegbert Rudolph" userId="2af4d44886c067cc" providerId="LiveId" clId="{BD5E3F0D-02FE-48D8-A691-2865ACA182C5}" dt="2021-10-07T16:01:53.671" v="30" actId="478"/>
          <ac:spMkLst>
            <pc:docMk/>
            <pc:sldMk cId="1080163578" sldId="265"/>
            <ac:spMk id="8" creationId="{756D793F-9C5A-4D2A-AFA3-7E8BBBDEA5F3}"/>
          </ac:spMkLst>
        </pc:spChg>
      </pc:sldChg>
      <pc:sldChg chg="delSp modSp mod">
        <pc:chgData name="Siegbert Rudolph" userId="2af4d44886c067cc" providerId="LiveId" clId="{BD5E3F0D-02FE-48D8-A691-2865ACA182C5}" dt="2021-10-07T16:01:53.702" v="53" actId="1076"/>
        <pc:sldMkLst>
          <pc:docMk/>
          <pc:sldMk cId="328372619" sldId="266"/>
        </pc:sldMkLst>
        <pc:spChg chg="mod">
          <ac:chgData name="Siegbert Rudolph" userId="2af4d44886c067cc" providerId="LiveId" clId="{BD5E3F0D-02FE-48D8-A691-2865ACA182C5}" dt="2021-10-07T16:01:53.702" v="53" actId="1076"/>
          <ac:spMkLst>
            <pc:docMk/>
            <pc:sldMk cId="328372619" sldId="266"/>
            <ac:spMk id="2" creationId="{2BD49A98-9DA5-49E3-982C-AF7B444A629C}"/>
          </ac:spMkLst>
        </pc:spChg>
        <pc:spChg chg="del">
          <ac:chgData name="Siegbert Rudolph" userId="2af4d44886c067cc" providerId="LiveId" clId="{BD5E3F0D-02FE-48D8-A691-2865ACA182C5}" dt="2021-10-07T16:01:53.687" v="48" actId="478"/>
          <ac:spMkLst>
            <pc:docMk/>
            <pc:sldMk cId="328372619" sldId="266"/>
            <ac:spMk id="8" creationId="{7977CACB-2D18-4C9F-83E5-482C397E0B4C}"/>
          </ac:spMkLst>
        </pc:spChg>
      </pc:sldChg>
      <pc:sldChg chg="delSp modSp mod">
        <pc:chgData name="Siegbert Rudolph" userId="2af4d44886c067cc" providerId="LiveId" clId="{BD5E3F0D-02FE-48D8-A691-2865ACA182C5}" dt="2021-10-07T16:01:53.702" v="59" actId="1076"/>
        <pc:sldMkLst>
          <pc:docMk/>
          <pc:sldMk cId="726809897" sldId="267"/>
        </pc:sldMkLst>
        <pc:spChg chg="mod">
          <ac:chgData name="Siegbert Rudolph" userId="2af4d44886c067cc" providerId="LiveId" clId="{BD5E3F0D-02FE-48D8-A691-2865ACA182C5}" dt="2021-10-07T16:01:53.702" v="59" actId="1076"/>
          <ac:spMkLst>
            <pc:docMk/>
            <pc:sldMk cId="726809897" sldId="267"/>
            <ac:spMk id="2" creationId="{25E25813-7640-4326-BB22-E6ACBB153E84}"/>
          </ac:spMkLst>
        </pc:spChg>
        <pc:spChg chg="del">
          <ac:chgData name="Siegbert Rudolph" userId="2af4d44886c067cc" providerId="LiveId" clId="{BD5E3F0D-02FE-48D8-A691-2865ACA182C5}" dt="2021-10-07T16:01:53.702" v="54" actId="478"/>
          <ac:spMkLst>
            <pc:docMk/>
            <pc:sldMk cId="726809897" sldId="267"/>
            <ac:spMk id="8" creationId="{F4725517-A91E-4A1B-8D9F-D934B271CBF4}"/>
          </ac:spMkLst>
        </pc:spChg>
      </pc:sldChg>
      <pc:sldChg chg="delSp modSp mod">
        <pc:chgData name="Siegbert Rudolph" userId="2af4d44886c067cc" providerId="LiveId" clId="{BD5E3F0D-02FE-48D8-A691-2865ACA182C5}" dt="2021-10-07T16:01:53.687" v="41" actId="1076"/>
        <pc:sldMkLst>
          <pc:docMk/>
          <pc:sldMk cId="2054925753" sldId="268"/>
        </pc:sldMkLst>
        <pc:spChg chg="mod">
          <ac:chgData name="Siegbert Rudolph" userId="2af4d44886c067cc" providerId="LiveId" clId="{BD5E3F0D-02FE-48D8-A691-2865ACA182C5}" dt="2021-10-07T16:01:53.687" v="41" actId="1076"/>
          <ac:spMkLst>
            <pc:docMk/>
            <pc:sldMk cId="2054925753" sldId="268"/>
            <ac:spMk id="84" creationId="{D2C583A3-14B9-4A44-BF7F-7C7279A91470}"/>
          </ac:spMkLst>
        </pc:spChg>
        <pc:spChg chg="del">
          <ac:chgData name="Siegbert Rudolph" userId="2af4d44886c067cc" providerId="LiveId" clId="{BD5E3F0D-02FE-48D8-A691-2865ACA182C5}" dt="2021-10-07T16:01:53.671" v="36" actId="478"/>
          <ac:spMkLst>
            <pc:docMk/>
            <pc:sldMk cId="2054925753" sldId="268"/>
            <ac:spMk id="85" creationId="{FB35B9D7-34F7-4D7A-BB28-335F3E873D72}"/>
          </ac:spMkLst>
        </pc:spChg>
      </pc:sldChg>
    </pc:docChg>
  </pc:docChgLst>
  <pc:docChgLst>
    <pc:chgData name="Siegbert Rudolph" userId="2af4d44886c067cc" providerId="LiveId" clId="{793F7015-7192-4B42-B386-84A37B227349}"/>
    <pc:docChg chg="custSel modSld">
      <pc:chgData name="Siegbert Rudolph" userId="2af4d44886c067cc" providerId="LiveId" clId="{793F7015-7192-4B42-B386-84A37B227349}" dt="2021-01-03T17:15:25.236" v="131" actId="1076"/>
      <pc:docMkLst>
        <pc:docMk/>
      </pc:docMkLst>
      <pc:sldChg chg="delSp modSp mod">
        <pc:chgData name="Siegbert Rudolph" userId="2af4d44886c067cc" providerId="LiveId" clId="{793F7015-7192-4B42-B386-84A37B227349}" dt="2021-01-03T17:15:25.174" v="71" actId="1076"/>
        <pc:sldMkLst>
          <pc:docMk/>
          <pc:sldMk cId="3528313214" sldId="256"/>
        </pc:sldMkLst>
        <pc:spChg chg="del mod">
          <ac:chgData name="Siegbert Rudolph" userId="2af4d44886c067cc" providerId="LiveId" clId="{793F7015-7192-4B42-B386-84A37B227349}" dt="2021-01-03T17:15:25.174" v="66" actId="478"/>
          <ac:spMkLst>
            <pc:docMk/>
            <pc:sldMk cId="3528313214" sldId="256"/>
            <ac:spMk id="5" creationId="{1B92DFD7-E8E8-43FC-AF41-4EECB3B5E00B}"/>
          </ac:spMkLst>
        </pc:spChg>
        <pc:spChg chg="del">
          <ac:chgData name="Siegbert Rudolph" userId="2af4d44886c067cc" providerId="LiveId" clId="{793F7015-7192-4B42-B386-84A37B227349}" dt="2020-10-17T08:29:42.140" v="0" actId="478"/>
          <ac:spMkLst>
            <pc:docMk/>
            <pc:sldMk cId="3528313214" sldId="256"/>
            <ac:spMk id="6" creationId="{2AF84AFA-B031-4051-A3F9-1C03B931D1AF}"/>
          </ac:spMkLst>
        </pc:spChg>
        <pc:spChg chg="mod">
          <ac:chgData name="Siegbert Rudolph" userId="2af4d44886c067cc" providerId="LiveId" clId="{793F7015-7192-4B42-B386-84A37B227349}" dt="2021-01-03T17:15:25.174" v="71" actId="1076"/>
          <ac:spMkLst>
            <pc:docMk/>
            <pc:sldMk cId="3528313214" sldId="256"/>
            <ac:spMk id="6" creationId="{F9EBC8DF-7159-4842-87AA-2BC0944E6052}"/>
          </ac:spMkLst>
        </pc:spChg>
      </pc:sldChg>
      <pc:sldChg chg="delSp modSp mod">
        <pc:chgData name="Siegbert Rudolph" userId="2af4d44886c067cc" providerId="LiveId" clId="{793F7015-7192-4B42-B386-84A37B227349}" dt="2021-01-03T17:15:25.174" v="77" actId="1076"/>
        <pc:sldMkLst>
          <pc:docMk/>
          <pc:sldMk cId="461342578" sldId="257"/>
        </pc:sldMkLst>
        <pc:spChg chg="del mod">
          <ac:chgData name="Siegbert Rudolph" userId="2af4d44886c067cc" providerId="LiveId" clId="{793F7015-7192-4B42-B386-84A37B227349}" dt="2021-01-03T17:15:25.174" v="72" actId="478"/>
          <ac:spMkLst>
            <pc:docMk/>
            <pc:sldMk cId="461342578" sldId="257"/>
            <ac:spMk id="5" creationId="{04CFD73D-F7AD-4D47-B5EA-4A2996A33F16}"/>
          </ac:spMkLst>
        </pc:spChg>
        <pc:spChg chg="del">
          <ac:chgData name="Siegbert Rudolph" userId="2af4d44886c067cc" providerId="LiveId" clId="{793F7015-7192-4B42-B386-84A37B227349}" dt="2020-10-17T08:29:42.140" v="6" actId="478"/>
          <ac:spMkLst>
            <pc:docMk/>
            <pc:sldMk cId="461342578" sldId="257"/>
            <ac:spMk id="58" creationId="{8E21A687-AB14-4759-A09A-E3CDC144E642}"/>
          </ac:spMkLst>
        </pc:spChg>
        <pc:spChg chg="mod">
          <ac:chgData name="Siegbert Rudolph" userId="2af4d44886c067cc" providerId="LiveId" clId="{793F7015-7192-4B42-B386-84A37B227349}" dt="2021-01-03T17:15:25.174" v="77" actId="1076"/>
          <ac:spMkLst>
            <pc:docMk/>
            <pc:sldMk cId="461342578" sldId="257"/>
            <ac:spMk id="58" creationId="{F3ECB6E2-60CA-4478-B6FD-8D3737E94F1F}"/>
          </ac:spMkLst>
        </pc:spChg>
      </pc:sldChg>
      <pc:sldChg chg="delSp modSp mod">
        <pc:chgData name="Siegbert Rudolph" userId="2af4d44886c067cc" providerId="LiveId" clId="{793F7015-7192-4B42-B386-84A37B227349}" dt="2021-01-03T17:15:25.236" v="131" actId="1076"/>
        <pc:sldMkLst>
          <pc:docMk/>
          <pc:sldMk cId="1048624395" sldId="258"/>
        </pc:sldMkLst>
        <pc:spChg chg="del mod">
          <ac:chgData name="Siegbert Rudolph" userId="2af4d44886c067cc" providerId="LiveId" clId="{793F7015-7192-4B42-B386-84A37B227349}" dt="2021-01-03T17:15:25.221" v="126" actId="478"/>
          <ac:spMkLst>
            <pc:docMk/>
            <pc:sldMk cId="1048624395" sldId="258"/>
            <ac:spMk id="2" creationId="{DAE69ADD-AE38-4E97-AAEF-A273F4B91186}"/>
          </ac:spMkLst>
        </pc:spChg>
        <pc:spChg chg="del">
          <ac:chgData name="Siegbert Rudolph" userId="2af4d44886c067cc" providerId="LiveId" clId="{793F7015-7192-4B42-B386-84A37B227349}" dt="2020-10-17T08:29:42.186" v="60" actId="478"/>
          <ac:spMkLst>
            <pc:docMk/>
            <pc:sldMk cId="1048624395" sldId="258"/>
            <ac:spMk id="5" creationId="{3E0F1B65-6840-46F5-892F-321B0604EA33}"/>
          </ac:spMkLst>
        </pc:spChg>
        <pc:spChg chg="mod">
          <ac:chgData name="Siegbert Rudolph" userId="2af4d44886c067cc" providerId="LiveId" clId="{793F7015-7192-4B42-B386-84A37B227349}" dt="2021-01-03T17:15:25.236" v="131" actId="1076"/>
          <ac:spMkLst>
            <pc:docMk/>
            <pc:sldMk cId="1048624395" sldId="258"/>
            <ac:spMk id="5" creationId="{745F3CAD-1F9E-40ED-9483-8ACF3DCE3C9C}"/>
          </ac:spMkLst>
        </pc:spChg>
      </pc:sldChg>
      <pc:sldChg chg="delSp modSp mod">
        <pc:chgData name="Siegbert Rudolph" userId="2af4d44886c067cc" providerId="LiveId" clId="{793F7015-7192-4B42-B386-84A37B227349}" dt="2021-01-03T17:15:25.205" v="95" actId="1076"/>
        <pc:sldMkLst>
          <pc:docMk/>
          <pc:sldMk cId="3001904903" sldId="260"/>
        </pc:sldMkLst>
        <pc:spChg chg="del mod">
          <ac:chgData name="Siegbert Rudolph" userId="2af4d44886c067cc" providerId="LiveId" clId="{793F7015-7192-4B42-B386-84A37B227349}" dt="2021-01-03T17:15:25.190" v="90" actId="478"/>
          <ac:spMkLst>
            <pc:docMk/>
            <pc:sldMk cId="3001904903" sldId="260"/>
            <ac:spMk id="2" creationId="{31CCDE83-3F9B-4E09-885D-8B695F0CD0B0}"/>
          </ac:spMkLst>
        </pc:spChg>
        <pc:spChg chg="mod">
          <ac:chgData name="Siegbert Rudolph" userId="2af4d44886c067cc" providerId="LiveId" clId="{793F7015-7192-4B42-B386-84A37B227349}" dt="2021-01-03T17:15:25.205" v="95" actId="1076"/>
          <ac:spMkLst>
            <pc:docMk/>
            <pc:sldMk cId="3001904903" sldId="260"/>
            <ac:spMk id="8" creationId="{1A1F2BC6-7838-409D-887A-27265DFA02A9}"/>
          </ac:spMkLst>
        </pc:spChg>
        <pc:spChg chg="del">
          <ac:chgData name="Siegbert Rudolph" userId="2af4d44886c067cc" providerId="LiveId" clId="{793F7015-7192-4B42-B386-84A37B227349}" dt="2020-10-17T08:29:42.171" v="24" actId="478"/>
          <ac:spMkLst>
            <pc:docMk/>
            <pc:sldMk cId="3001904903" sldId="260"/>
            <ac:spMk id="8" creationId="{CB8D24FC-D233-4BF9-A9B3-9C2409172D24}"/>
          </ac:spMkLst>
        </pc:spChg>
      </pc:sldChg>
      <pc:sldChg chg="delSp modSp mod">
        <pc:chgData name="Siegbert Rudolph" userId="2af4d44886c067cc" providerId="LiveId" clId="{793F7015-7192-4B42-B386-84A37B227349}" dt="2021-01-03T17:15:25.221" v="113" actId="1076"/>
        <pc:sldMkLst>
          <pc:docMk/>
          <pc:sldMk cId="2842665161" sldId="261"/>
        </pc:sldMkLst>
        <pc:spChg chg="del mod">
          <ac:chgData name="Siegbert Rudolph" userId="2af4d44886c067cc" providerId="LiveId" clId="{793F7015-7192-4B42-B386-84A37B227349}" dt="2021-01-03T17:15:25.221" v="108" actId="478"/>
          <ac:spMkLst>
            <pc:docMk/>
            <pc:sldMk cId="2842665161" sldId="261"/>
            <ac:spMk id="2" creationId="{272FCCF3-6E05-4215-B83C-3203AAB68530}"/>
          </ac:spMkLst>
        </pc:spChg>
        <pc:spChg chg="del">
          <ac:chgData name="Siegbert Rudolph" userId="2af4d44886c067cc" providerId="LiveId" clId="{793F7015-7192-4B42-B386-84A37B227349}" dt="2020-10-17T08:29:42.186" v="42" actId="478"/>
          <ac:spMkLst>
            <pc:docMk/>
            <pc:sldMk cId="2842665161" sldId="261"/>
            <ac:spMk id="20" creationId="{E49B324A-FE29-427B-B952-5CF02541D668}"/>
          </ac:spMkLst>
        </pc:spChg>
        <pc:spChg chg="mod">
          <ac:chgData name="Siegbert Rudolph" userId="2af4d44886c067cc" providerId="LiveId" clId="{793F7015-7192-4B42-B386-84A37B227349}" dt="2021-01-03T17:15:25.221" v="113" actId="1076"/>
          <ac:spMkLst>
            <pc:docMk/>
            <pc:sldMk cId="2842665161" sldId="261"/>
            <ac:spMk id="20" creationId="{F42F4DD9-65E9-4DF0-B602-D053B22FF813}"/>
          </ac:spMkLst>
        </pc:spChg>
      </pc:sldChg>
      <pc:sldChg chg="delSp modSp mod">
        <pc:chgData name="Siegbert Rudolph" userId="2af4d44886c067cc" providerId="LiveId" clId="{793F7015-7192-4B42-B386-84A37B227349}" dt="2021-01-03T17:15:25.190" v="83" actId="1076"/>
        <pc:sldMkLst>
          <pc:docMk/>
          <pc:sldMk cId="1742412639" sldId="262"/>
        </pc:sldMkLst>
        <pc:spChg chg="del mod">
          <ac:chgData name="Siegbert Rudolph" userId="2af4d44886c067cc" providerId="LiveId" clId="{793F7015-7192-4B42-B386-84A37B227349}" dt="2021-01-03T17:15:25.190" v="78" actId="478"/>
          <ac:spMkLst>
            <pc:docMk/>
            <pc:sldMk cId="1742412639" sldId="262"/>
            <ac:spMk id="5" creationId="{2FBF34F1-3909-4249-A8E4-E7DD97319AFE}"/>
          </ac:spMkLst>
        </pc:spChg>
        <pc:spChg chg="del">
          <ac:chgData name="Siegbert Rudolph" userId="2af4d44886c067cc" providerId="LiveId" clId="{793F7015-7192-4B42-B386-84A37B227349}" dt="2020-10-17T08:29:42.155" v="12" actId="478"/>
          <ac:spMkLst>
            <pc:docMk/>
            <pc:sldMk cId="1742412639" sldId="262"/>
            <ac:spMk id="31" creationId="{1C403577-D27B-436D-A865-A9F2AB244ED0}"/>
          </ac:spMkLst>
        </pc:spChg>
        <pc:spChg chg="mod">
          <ac:chgData name="Siegbert Rudolph" userId="2af4d44886c067cc" providerId="LiveId" clId="{793F7015-7192-4B42-B386-84A37B227349}" dt="2021-01-03T17:15:25.190" v="83" actId="1076"/>
          <ac:spMkLst>
            <pc:docMk/>
            <pc:sldMk cId="1742412639" sldId="262"/>
            <ac:spMk id="31" creationId="{D4F27A58-AE4C-4654-8812-38A024EDCA3C}"/>
          </ac:spMkLst>
        </pc:spChg>
      </pc:sldChg>
      <pc:sldChg chg="delSp modSp mod">
        <pc:chgData name="Siegbert Rudolph" userId="2af4d44886c067cc" providerId="LiveId" clId="{793F7015-7192-4B42-B386-84A37B227349}" dt="2021-01-03T17:15:25.190" v="89" actId="1076"/>
        <pc:sldMkLst>
          <pc:docMk/>
          <pc:sldMk cId="2677825568" sldId="263"/>
        </pc:sldMkLst>
        <pc:spChg chg="del mod">
          <ac:chgData name="Siegbert Rudolph" userId="2af4d44886c067cc" providerId="LiveId" clId="{793F7015-7192-4B42-B386-84A37B227349}" dt="2021-01-03T17:15:25.190" v="84" actId="478"/>
          <ac:spMkLst>
            <pc:docMk/>
            <pc:sldMk cId="2677825568" sldId="263"/>
            <ac:spMk id="111" creationId="{E4AEB936-C35D-4326-86C4-F1BB1ED88547}"/>
          </ac:spMkLst>
        </pc:spChg>
        <pc:spChg chg="del">
          <ac:chgData name="Siegbert Rudolph" userId="2af4d44886c067cc" providerId="LiveId" clId="{793F7015-7192-4B42-B386-84A37B227349}" dt="2020-10-17T08:29:42.155" v="18" actId="478"/>
          <ac:spMkLst>
            <pc:docMk/>
            <pc:sldMk cId="2677825568" sldId="263"/>
            <ac:spMk id="112" creationId="{452F31BA-CF68-46A1-BDF7-71CAA53C6ABB}"/>
          </ac:spMkLst>
        </pc:spChg>
        <pc:spChg chg="mod">
          <ac:chgData name="Siegbert Rudolph" userId="2af4d44886c067cc" providerId="LiveId" clId="{793F7015-7192-4B42-B386-84A37B227349}" dt="2021-01-03T17:15:25.190" v="89" actId="1076"/>
          <ac:spMkLst>
            <pc:docMk/>
            <pc:sldMk cId="2677825568" sldId="263"/>
            <ac:spMk id="112" creationId="{C1D7B609-343B-4497-9122-F6AD757467BD}"/>
          </ac:spMkLst>
        </pc:spChg>
      </pc:sldChg>
      <pc:sldChg chg="delSp modSp mod">
        <pc:chgData name="Siegbert Rudolph" userId="2af4d44886c067cc" providerId="LiveId" clId="{793F7015-7192-4B42-B386-84A37B227349}" dt="2021-01-03T17:15:25.205" v="101" actId="1076"/>
        <pc:sldMkLst>
          <pc:docMk/>
          <pc:sldMk cId="1080163578" sldId="265"/>
        </pc:sldMkLst>
        <pc:spChg chg="del mod">
          <ac:chgData name="Siegbert Rudolph" userId="2af4d44886c067cc" providerId="LiveId" clId="{793F7015-7192-4B42-B386-84A37B227349}" dt="2021-01-03T17:15:25.205" v="96" actId="478"/>
          <ac:spMkLst>
            <pc:docMk/>
            <pc:sldMk cId="1080163578" sldId="265"/>
            <ac:spMk id="2" creationId="{16F92DB8-7821-451C-B72A-14D0E0A251F8}"/>
          </ac:spMkLst>
        </pc:spChg>
        <pc:spChg chg="del">
          <ac:chgData name="Siegbert Rudolph" userId="2af4d44886c067cc" providerId="LiveId" clId="{793F7015-7192-4B42-B386-84A37B227349}" dt="2020-10-17T08:29:42.171" v="30" actId="478"/>
          <ac:spMkLst>
            <pc:docMk/>
            <pc:sldMk cId="1080163578" sldId="265"/>
            <ac:spMk id="8" creationId="{D6CC2A3E-2D03-4822-9E10-7134BAD9595B}"/>
          </ac:spMkLst>
        </pc:spChg>
        <pc:spChg chg="mod">
          <ac:chgData name="Siegbert Rudolph" userId="2af4d44886c067cc" providerId="LiveId" clId="{793F7015-7192-4B42-B386-84A37B227349}" dt="2021-01-03T17:15:25.205" v="101" actId="1076"/>
          <ac:spMkLst>
            <pc:docMk/>
            <pc:sldMk cId="1080163578" sldId="265"/>
            <ac:spMk id="8" creationId="{F36454A0-6D38-4322-911D-C7205A009798}"/>
          </ac:spMkLst>
        </pc:spChg>
      </pc:sldChg>
      <pc:sldChg chg="delSp modSp mod">
        <pc:chgData name="Siegbert Rudolph" userId="2af4d44886c067cc" providerId="LiveId" clId="{793F7015-7192-4B42-B386-84A37B227349}" dt="2021-01-03T17:15:25.221" v="119" actId="1076"/>
        <pc:sldMkLst>
          <pc:docMk/>
          <pc:sldMk cId="328372619" sldId="266"/>
        </pc:sldMkLst>
        <pc:spChg chg="del mod">
          <ac:chgData name="Siegbert Rudolph" userId="2af4d44886c067cc" providerId="LiveId" clId="{793F7015-7192-4B42-B386-84A37B227349}" dt="2021-01-03T17:15:25.221" v="114" actId="478"/>
          <ac:spMkLst>
            <pc:docMk/>
            <pc:sldMk cId="328372619" sldId="266"/>
            <ac:spMk id="2" creationId="{E4CA8C22-CDC9-40EB-8386-5BAC4015BD43}"/>
          </ac:spMkLst>
        </pc:spChg>
        <pc:spChg chg="del">
          <ac:chgData name="Siegbert Rudolph" userId="2af4d44886c067cc" providerId="LiveId" clId="{793F7015-7192-4B42-B386-84A37B227349}" dt="2020-10-17T08:29:42.186" v="48" actId="478"/>
          <ac:spMkLst>
            <pc:docMk/>
            <pc:sldMk cId="328372619" sldId="266"/>
            <ac:spMk id="8" creationId="{496FBA50-0908-4FB9-A126-2BB2BB5FFA03}"/>
          </ac:spMkLst>
        </pc:spChg>
        <pc:spChg chg="mod">
          <ac:chgData name="Siegbert Rudolph" userId="2af4d44886c067cc" providerId="LiveId" clId="{793F7015-7192-4B42-B386-84A37B227349}" dt="2021-01-03T17:15:25.221" v="119" actId="1076"/>
          <ac:spMkLst>
            <pc:docMk/>
            <pc:sldMk cId="328372619" sldId="266"/>
            <ac:spMk id="8" creationId="{5AABBBEE-6134-4D10-8A57-F8BAC37BA4F3}"/>
          </ac:spMkLst>
        </pc:spChg>
      </pc:sldChg>
      <pc:sldChg chg="delSp modSp mod">
        <pc:chgData name="Siegbert Rudolph" userId="2af4d44886c067cc" providerId="LiveId" clId="{793F7015-7192-4B42-B386-84A37B227349}" dt="2021-01-03T17:15:25.221" v="125" actId="1076"/>
        <pc:sldMkLst>
          <pc:docMk/>
          <pc:sldMk cId="726809897" sldId="267"/>
        </pc:sldMkLst>
        <pc:spChg chg="del mod">
          <ac:chgData name="Siegbert Rudolph" userId="2af4d44886c067cc" providerId="LiveId" clId="{793F7015-7192-4B42-B386-84A37B227349}" dt="2021-01-03T17:15:25.221" v="120" actId="478"/>
          <ac:spMkLst>
            <pc:docMk/>
            <pc:sldMk cId="726809897" sldId="267"/>
            <ac:spMk id="2" creationId="{1008470B-F69C-4E47-AC99-C5DA86EDBD6C}"/>
          </ac:spMkLst>
        </pc:spChg>
        <pc:spChg chg="del">
          <ac:chgData name="Siegbert Rudolph" userId="2af4d44886c067cc" providerId="LiveId" clId="{793F7015-7192-4B42-B386-84A37B227349}" dt="2020-10-17T08:29:42.186" v="54" actId="478"/>
          <ac:spMkLst>
            <pc:docMk/>
            <pc:sldMk cId="726809897" sldId="267"/>
            <ac:spMk id="8" creationId="{92DC2075-F7C9-49B6-8181-DF775F7B64E4}"/>
          </ac:spMkLst>
        </pc:spChg>
        <pc:spChg chg="mod">
          <ac:chgData name="Siegbert Rudolph" userId="2af4d44886c067cc" providerId="LiveId" clId="{793F7015-7192-4B42-B386-84A37B227349}" dt="2021-01-03T17:15:25.221" v="125" actId="1076"/>
          <ac:spMkLst>
            <pc:docMk/>
            <pc:sldMk cId="726809897" sldId="267"/>
            <ac:spMk id="8" creationId="{F01C974D-C26B-4673-91A6-750254CE6E1E}"/>
          </ac:spMkLst>
        </pc:spChg>
      </pc:sldChg>
      <pc:sldChg chg="delSp modSp mod">
        <pc:chgData name="Siegbert Rudolph" userId="2af4d44886c067cc" providerId="LiveId" clId="{793F7015-7192-4B42-B386-84A37B227349}" dt="2021-01-03T17:15:25.205" v="107" actId="1076"/>
        <pc:sldMkLst>
          <pc:docMk/>
          <pc:sldMk cId="2054925753" sldId="268"/>
        </pc:sldMkLst>
        <pc:spChg chg="del mod">
          <ac:chgData name="Siegbert Rudolph" userId="2af4d44886c067cc" providerId="LiveId" clId="{793F7015-7192-4B42-B386-84A37B227349}" dt="2021-01-03T17:15:25.205" v="102" actId="478"/>
          <ac:spMkLst>
            <pc:docMk/>
            <pc:sldMk cId="2054925753" sldId="268"/>
            <ac:spMk id="84" creationId="{C974DBFD-0EAE-444E-8888-263218AB06E6}"/>
          </ac:spMkLst>
        </pc:spChg>
        <pc:spChg chg="mod">
          <ac:chgData name="Siegbert Rudolph" userId="2af4d44886c067cc" providerId="LiveId" clId="{793F7015-7192-4B42-B386-84A37B227349}" dt="2021-01-03T17:15:25.205" v="107" actId="1076"/>
          <ac:spMkLst>
            <pc:docMk/>
            <pc:sldMk cId="2054925753" sldId="268"/>
            <ac:spMk id="85" creationId="{A9BC258D-5149-4D5B-869E-13A66F6539BD}"/>
          </ac:spMkLst>
        </pc:spChg>
        <pc:spChg chg="del">
          <ac:chgData name="Siegbert Rudolph" userId="2af4d44886c067cc" providerId="LiveId" clId="{793F7015-7192-4B42-B386-84A37B227349}" dt="2020-10-17T08:29:42.171" v="36" actId="478"/>
          <ac:spMkLst>
            <pc:docMk/>
            <pc:sldMk cId="2054925753" sldId="268"/>
            <ac:spMk id="85" creationId="{F959FC1A-F850-447F-BB5F-FC9A204866EF}"/>
          </ac:spMkLst>
        </pc:spChg>
      </pc:sldChg>
    </pc:docChg>
  </pc:docChgLst>
  <pc:docChgLst>
    <pc:chgData name="Siegbert Rudolph" userId="2af4d44886c067cc" providerId="LiveId" clId="{E3A95B16-7986-4499-88AF-EB68A3139F3B}"/>
    <pc:docChg chg="custSel modSld">
      <pc:chgData name="Siegbert Rudolph" userId="2af4d44886c067cc" providerId="LiveId" clId="{E3A95B16-7986-4499-88AF-EB68A3139F3B}" dt="2021-04-30T09:28:39.485" v="65" actId="1076"/>
      <pc:docMkLst>
        <pc:docMk/>
      </pc:docMkLst>
      <pc:sldChg chg="delSp modSp mod">
        <pc:chgData name="Siegbert Rudolph" userId="2af4d44886c067cc" providerId="LiveId" clId="{E3A95B16-7986-4499-88AF-EB68A3139F3B}" dt="2021-04-30T09:28:39.422" v="5" actId="1076"/>
        <pc:sldMkLst>
          <pc:docMk/>
          <pc:sldMk cId="3528313214" sldId="256"/>
        </pc:sldMkLst>
        <pc:spChg chg="mod">
          <ac:chgData name="Siegbert Rudolph" userId="2af4d44886c067cc" providerId="LiveId" clId="{E3A95B16-7986-4499-88AF-EB68A3139F3B}" dt="2021-04-30T09:28:39.422" v="5" actId="1076"/>
          <ac:spMkLst>
            <pc:docMk/>
            <pc:sldMk cId="3528313214" sldId="256"/>
            <ac:spMk id="5" creationId="{C709A2BD-B928-4265-A588-714C952E2077}"/>
          </ac:spMkLst>
        </pc:spChg>
        <pc:spChg chg="del">
          <ac:chgData name="Siegbert Rudolph" userId="2af4d44886c067cc" providerId="LiveId" clId="{E3A95B16-7986-4499-88AF-EB68A3139F3B}" dt="2021-04-30T09:28:39.422" v="0" actId="478"/>
          <ac:spMkLst>
            <pc:docMk/>
            <pc:sldMk cId="3528313214" sldId="256"/>
            <ac:spMk id="6" creationId="{B0092A7D-48BC-44D2-98B4-BB190B1019C1}"/>
          </ac:spMkLst>
        </pc:spChg>
      </pc:sldChg>
      <pc:sldChg chg="delSp modSp mod">
        <pc:chgData name="Siegbert Rudolph" userId="2af4d44886c067cc" providerId="LiveId" clId="{E3A95B16-7986-4499-88AF-EB68A3139F3B}" dt="2021-04-30T09:28:39.422" v="11" actId="1076"/>
        <pc:sldMkLst>
          <pc:docMk/>
          <pc:sldMk cId="461342578" sldId="257"/>
        </pc:sldMkLst>
        <pc:spChg chg="mod">
          <ac:chgData name="Siegbert Rudolph" userId="2af4d44886c067cc" providerId="LiveId" clId="{E3A95B16-7986-4499-88AF-EB68A3139F3B}" dt="2021-04-30T09:28:39.422" v="11" actId="1076"/>
          <ac:spMkLst>
            <pc:docMk/>
            <pc:sldMk cId="461342578" sldId="257"/>
            <ac:spMk id="5" creationId="{4B56E44B-742C-4B65-8046-2F3FC84C395A}"/>
          </ac:spMkLst>
        </pc:spChg>
        <pc:spChg chg="del">
          <ac:chgData name="Siegbert Rudolph" userId="2af4d44886c067cc" providerId="LiveId" clId="{E3A95B16-7986-4499-88AF-EB68A3139F3B}" dt="2021-04-30T09:28:39.422" v="6" actId="478"/>
          <ac:spMkLst>
            <pc:docMk/>
            <pc:sldMk cId="461342578" sldId="257"/>
            <ac:spMk id="58" creationId="{5B757E62-2644-4998-B898-2DD46CF29FB4}"/>
          </ac:spMkLst>
        </pc:spChg>
      </pc:sldChg>
      <pc:sldChg chg="delSp modSp mod">
        <pc:chgData name="Siegbert Rudolph" userId="2af4d44886c067cc" providerId="LiveId" clId="{E3A95B16-7986-4499-88AF-EB68A3139F3B}" dt="2021-04-30T09:28:39.485" v="65" actId="1076"/>
        <pc:sldMkLst>
          <pc:docMk/>
          <pc:sldMk cId="1048624395" sldId="258"/>
        </pc:sldMkLst>
        <pc:spChg chg="mod">
          <ac:chgData name="Siegbert Rudolph" userId="2af4d44886c067cc" providerId="LiveId" clId="{E3A95B16-7986-4499-88AF-EB68A3139F3B}" dt="2021-04-30T09:28:39.485" v="65" actId="1076"/>
          <ac:spMkLst>
            <pc:docMk/>
            <pc:sldMk cId="1048624395" sldId="258"/>
            <ac:spMk id="2" creationId="{A5D08B72-5F8E-44C1-A4C6-5E28913982BC}"/>
          </ac:spMkLst>
        </pc:spChg>
        <pc:spChg chg="del">
          <ac:chgData name="Siegbert Rudolph" userId="2af4d44886c067cc" providerId="LiveId" clId="{E3A95B16-7986-4499-88AF-EB68A3139F3B}" dt="2021-04-30T09:28:39.469" v="60" actId="478"/>
          <ac:spMkLst>
            <pc:docMk/>
            <pc:sldMk cId="1048624395" sldId="258"/>
            <ac:spMk id="5" creationId="{05489BFF-7FBF-44B9-BD65-F7F29E4B5C1A}"/>
          </ac:spMkLst>
        </pc:spChg>
      </pc:sldChg>
      <pc:sldChg chg="delSp modSp mod">
        <pc:chgData name="Siegbert Rudolph" userId="2af4d44886c067cc" providerId="LiveId" clId="{E3A95B16-7986-4499-88AF-EB68A3139F3B}" dt="2021-04-30T09:28:39.438" v="29" actId="1076"/>
        <pc:sldMkLst>
          <pc:docMk/>
          <pc:sldMk cId="3001904903" sldId="260"/>
        </pc:sldMkLst>
        <pc:spChg chg="mod">
          <ac:chgData name="Siegbert Rudolph" userId="2af4d44886c067cc" providerId="LiveId" clId="{E3A95B16-7986-4499-88AF-EB68A3139F3B}" dt="2021-04-30T09:28:39.438" v="29" actId="1076"/>
          <ac:spMkLst>
            <pc:docMk/>
            <pc:sldMk cId="3001904903" sldId="260"/>
            <ac:spMk id="2" creationId="{AD615F2D-727A-437E-893F-ABCBB52AAC61}"/>
          </ac:spMkLst>
        </pc:spChg>
        <pc:spChg chg="del">
          <ac:chgData name="Siegbert Rudolph" userId="2af4d44886c067cc" providerId="LiveId" clId="{E3A95B16-7986-4499-88AF-EB68A3139F3B}" dt="2021-04-30T09:28:39.438" v="24" actId="478"/>
          <ac:spMkLst>
            <pc:docMk/>
            <pc:sldMk cId="3001904903" sldId="260"/>
            <ac:spMk id="8" creationId="{9AA11155-E0F9-4151-ABC6-FB39AB8B5BE1}"/>
          </ac:spMkLst>
        </pc:spChg>
      </pc:sldChg>
      <pc:sldChg chg="delSp modSp mod">
        <pc:chgData name="Siegbert Rudolph" userId="2af4d44886c067cc" providerId="LiveId" clId="{E3A95B16-7986-4499-88AF-EB68A3139F3B}" dt="2021-04-30T09:28:39.469" v="47" actId="1076"/>
        <pc:sldMkLst>
          <pc:docMk/>
          <pc:sldMk cId="2842665161" sldId="261"/>
        </pc:sldMkLst>
        <pc:spChg chg="mod">
          <ac:chgData name="Siegbert Rudolph" userId="2af4d44886c067cc" providerId="LiveId" clId="{E3A95B16-7986-4499-88AF-EB68A3139F3B}" dt="2021-04-30T09:28:39.469" v="47" actId="1076"/>
          <ac:spMkLst>
            <pc:docMk/>
            <pc:sldMk cId="2842665161" sldId="261"/>
            <ac:spMk id="2" creationId="{4597D7E1-DB76-40C6-9D10-F04DF36F4FEE}"/>
          </ac:spMkLst>
        </pc:spChg>
        <pc:spChg chg="del">
          <ac:chgData name="Siegbert Rudolph" userId="2af4d44886c067cc" providerId="LiveId" clId="{E3A95B16-7986-4499-88AF-EB68A3139F3B}" dt="2021-04-30T09:28:39.453" v="42" actId="478"/>
          <ac:spMkLst>
            <pc:docMk/>
            <pc:sldMk cId="2842665161" sldId="261"/>
            <ac:spMk id="20" creationId="{DBCE35E7-EEDC-4823-A858-8521850190DE}"/>
          </ac:spMkLst>
        </pc:spChg>
      </pc:sldChg>
      <pc:sldChg chg="delSp modSp mod">
        <pc:chgData name="Siegbert Rudolph" userId="2af4d44886c067cc" providerId="LiveId" clId="{E3A95B16-7986-4499-88AF-EB68A3139F3B}" dt="2021-04-30T09:28:39.438" v="17" actId="1076"/>
        <pc:sldMkLst>
          <pc:docMk/>
          <pc:sldMk cId="1742412639" sldId="262"/>
        </pc:sldMkLst>
        <pc:spChg chg="mod">
          <ac:chgData name="Siegbert Rudolph" userId="2af4d44886c067cc" providerId="LiveId" clId="{E3A95B16-7986-4499-88AF-EB68A3139F3B}" dt="2021-04-30T09:28:39.438" v="17" actId="1076"/>
          <ac:spMkLst>
            <pc:docMk/>
            <pc:sldMk cId="1742412639" sldId="262"/>
            <ac:spMk id="5" creationId="{39BE54BE-20E4-4E15-849A-309593C42A4C}"/>
          </ac:spMkLst>
        </pc:spChg>
        <pc:spChg chg="del">
          <ac:chgData name="Siegbert Rudolph" userId="2af4d44886c067cc" providerId="LiveId" clId="{E3A95B16-7986-4499-88AF-EB68A3139F3B}" dt="2021-04-30T09:28:39.422" v="12" actId="478"/>
          <ac:spMkLst>
            <pc:docMk/>
            <pc:sldMk cId="1742412639" sldId="262"/>
            <ac:spMk id="31" creationId="{B40486D5-9A5F-4BDE-8F67-9443FD5FF661}"/>
          </ac:spMkLst>
        </pc:spChg>
      </pc:sldChg>
      <pc:sldChg chg="delSp modSp mod">
        <pc:chgData name="Siegbert Rudolph" userId="2af4d44886c067cc" providerId="LiveId" clId="{E3A95B16-7986-4499-88AF-EB68A3139F3B}" dt="2021-04-30T09:28:39.438" v="23" actId="1076"/>
        <pc:sldMkLst>
          <pc:docMk/>
          <pc:sldMk cId="2677825568" sldId="263"/>
        </pc:sldMkLst>
        <pc:spChg chg="mod">
          <ac:chgData name="Siegbert Rudolph" userId="2af4d44886c067cc" providerId="LiveId" clId="{E3A95B16-7986-4499-88AF-EB68A3139F3B}" dt="2021-04-30T09:28:39.438" v="23" actId="1076"/>
          <ac:spMkLst>
            <pc:docMk/>
            <pc:sldMk cId="2677825568" sldId="263"/>
            <ac:spMk id="111" creationId="{B6A5484A-B666-4F20-BCD9-9CC52B684EF3}"/>
          </ac:spMkLst>
        </pc:spChg>
        <pc:spChg chg="del">
          <ac:chgData name="Siegbert Rudolph" userId="2af4d44886c067cc" providerId="LiveId" clId="{E3A95B16-7986-4499-88AF-EB68A3139F3B}" dt="2021-04-30T09:28:39.438" v="18" actId="478"/>
          <ac:spMkLst>
            <pc:docMk/>
            <pc:sldMk cId="2677825568" sldId="263"/>
            <ac:spMk id="112" creationId="{2402CCE0-FD77-4B55-B677-F0EE8392202E}"/>
          </ac:spMkLst>
        </pc:spChg>
      </pc:sldChg>
      <pc:sldChg chg="delSp modSp mod">
        <pc:chgData name="Siegbert Rudolph" userId="2af4d44886c067cc" providerId="LiveId" clId="{E3A95B16-7986-4499-88AF-EB68A3139F3B}" dt="2021-04-30T09:28:39.453" v="35" actId="1076"/>
        <pc:sldMkLst>
          <pc:docMk/>
          <pc:sldMk cId="1080163578" sldId="265"/>
        </pc:sldMkLst>
        <pc:spChg chg="mod">
          <ac:chgData name="Siegbert Rudolph" userId="2af4d44886c067cc" providerId="LiveId" clId="{E3A95B16-7986-4499-88AF-EB68A3139F3B}" dt="2021-04-30T09:28:39.453" v="35" actId="1076"/>
          <ac:spMkLst>
            <pc:docMk/>
            <pc:sldMk cId="1080163578" sldId="265"/>
            <ac:spMk id="2" creationId="{50BC521A-D194-4C19-9B69-7D50F276FB3B}"/>
          </ac:spMkLst>
        </pc:spChg>
        <pc:spChg chg="del">
          <ac:chgData name="Siegbert Rudolph" userId="2af4d44886c067cc" providerId="LiveId" clId="{E3A95B16-7986-4499-88AF-EB68A3139F3B}" dt="2021-04-30T09:28:39.453" v="30" actId="478"/>
          <ac:spMkLst>
            <pc:docMk/>
            <pc:sldMk cId="1080163578" sldId="265"/>
            <ac:spMk id="8" creationId="{6C430F1E-8DD0-4D43-B0B4-C3A2A896F79A}"/>
          </ac:spMkLst>
        </pc:spChg>
      </pc:sldChg>
      <pc:sldChg chg="delSp modSp mod">
        <pc:chgData name="Siegbert Rudolph" userId="2af4d44886c067cc" providerId="LiveId" clId="{E3A95B16-7986-4499-88AF-EB68A3139F3B}" dt="2021-04-30T09:28:39.469" v="53" actId="1076"/>
        <pc:sldMkLst>
          <pc:docMk/>
          <pc:sldMk cId="328372619" sldId="266"/>
        </pc:sldMkLst>
        <pc:spChg chg="mod">
          <ac:chgData name="Siegbert Rudolph" userId="2af4d44886c067cc" providerId="LiveId" clId="{E3A95B16-7986-4499-88AF-EB68A3139F3B}" dt="2021-04-30T09:28:39.469" v="53" actId="1076"/>
          <ac:spMkLst>
            <pc:docMk/>
            <pc:sldMk cId="328372619" sldId="266"/>
            <ac:spMk id="2" creationId="{B2237639-BFB1-4F00-BA36-099DCBE0250B}"/>
          </ac:spMkLst>
        </pc:spChg>
        <pc:spChg chg="del">
          <ac:chgData name="Siegbert Rudolph" userId="2af4d44886c067cc" providerId="LiveId" clId="{E3A95B16-7986-4499-88AF-EB68A3139F3B}" dt="2021-04-30T09:28:39.469" v="48" actId="478"/>
          <ac:spMkLst>
            <pc:docMk/>
            <pc:sldMk cId="328372619" sldId="266"/>
            <ac:spMk id="8" creationId="{A087771B-0D29-4B2F-87A1-F52D192BA73A}"/>
          </ac:spMkLst>
        </pc:spChg>
      </pc:sldChg>
      <pc:sldChg chg="delSp modSp mod">
        <pc:chgData name="Siegbert Rudolph" userId="2af4d44886c067cc" providerId="LiveId" clId="{E3A95B16-7986-4499-88AF-EB68A3139F3B}" dt="2021-04-30T09:28:39.469" v="59" actId="1076"/>
        <pc:sldMkLst>
          <pc:docMk/>
          <pc:sldMk cId="726809897" sldId="267"/>
        </pc:sldMkLst>
        <pc:spChg chg="mod">
          <ac:chgData name="Siegbert Rudolph" userId="2af4d44886c067cc" providerId="LiveId" clId="{E3A95B16-7986-4499-88AF-EB68A3139F3B}" dt="2021-04-30T09:28:39.469" v="59" actId="1076"/>
          <ac:spMkLst>
            <pc:docMk/>
            <pc:sldMk cId="726809897" sldId="267"/>
            <ac:spMk id="2" creationId="{CC7E72B7-A9EA-4718-BC1A-F0CC4F16F11B}"/>
          </ac:spMkLst>
        </pc:spChg>
        <pc:spChg chg="del">
          <ac:chgData name="Siegbert Rudolph" userId="2af4d44886c067cc" providerId="LiveId" clId="{E3A95B16-7986-4499-88AF-EB68A3139F3B}" dt="2021-04-30T09:28:39.469" v="54" actId="478"/>
          <ac:spMkLst>
            <pc:docMk/>
            <pc:sldMk cId="726809897" sldId="267"/>
            <ac:spMk id="8" creationId="{1B3B1ED3-A76C-4D21-9646-3B2A37E7BEAD}"/>
          </ac:spMkLst>
        </pc:spChg>
      </pc:sldChg>
      <pc:sldChg chg="delSp modSp mod">
        <pc:chgData name="Siegbert Rudolph" userId="2af4d44886c067cc" providerId="LiveId" clId="{E3A95B16-7986-4499-88AF-EB68A3139F3B}" dt="2021-04-30T09:28:39.453" v="41" actId="1076"/>
        <pc:sldMkLst>
          <pc:docMk/>
          <pc:sldMk cId="2054925753" sldId="268"/>
        </pc:sldMkLst>
        <pc:spChg chg="mod">
          <ac:chgData name="Siegbert Rudolph" userId="2af4d44886c067cc" providerId="LiveId" clId="{E3A95B16-7986-4499-88AF-EB68A3139F3B}" dt="2021-04-30T09:28:39.453" v="41" actId="1076"/>
          <ac:spMkLst>
            <pc:docMk/>
            <pc:sldMk cId="2054925753" sldId="268"/>
            <ac:spMk id="84" creationId="{CE7C341B-9E36-4CF8-93E0-E783FB1943B1}"/>
          </ac:spMkLst>
        </pc:spChg>
        <pc:spChg chg="del">
          <ac:chgData name="Siegbert Rudolph" userId="2af4d44886c067cc" providerId="LiveId" clId="{E3A95B16-7986-4499-88AF-EB68A3139F3B}" dt="2021-04-30T09:28:39.453" v="36" actId="478"/>
          <ac:spMkLst>
            <pc:docMk/>
            <pc:sldMk cId="2054925753" sldId="268"/>
            <ac:spMk id="85" creationId="{7D44929E-937A-467A-86C9-8187CD0CCD11}"/>
          </ac:spMkLst>
        </pc:spChg>
      </pc:sldChg>
    </pc:docChg>
  </pc:docChgLst>
  <pc:docChgLst>
    <pc:chgData name="Siegbert Rudolph" userId="2af4d44886c067cc" providerId="LiveId" clId="{525E81B1-7396-4434-AE08-00FA45E53A88}"/>
    <pc:docChg chg="custSel modSld">
      <pc:chgData name="Siegbert Rudolph" userId="2af4d44886c067cc" providerId="LiveId" clId="{525E81B1-7396-4434-AE08-00FA45E53A88}" dt="2020-07-07T14:33:50.030" v="54" actId="1076"/>
      <pc:docMkLst>
        <pc:docMk/>
      </pc:docMkLst>
      <pc:sldChg chg="modSp mod">
        <pc:chgData name="Siegbert Rudolph" userId="2af4d44886c067cc" providerId="LiveId" clId="{525E81B1-7396-4434-AE08-00FA45E53A88}" dt="2020-07-07T14:33:49.977" v="4" actId="1076"/>
        <pc:sldMkLst>
          <pc:docMk/>
          <pc:sldMk cId="3528313214" sldId="256"/>
        </pc:sldMkLst>
        <pc:spChg chg="mod">
          <ac:chgData name="Siegbert Rudolph" userId="2af4d44886c067cc" providerId="LiveId" clId="{525E81B1-7396-4434-AE08-00FA45E53A88}" dt="2020-07-07T14:33:49.977" v="4" actId="1076"/>
          <ac:spMkLst>
            <pc:docMk/>
            <pc:sldMk cId="3528313214" sldId="256"/>
            <ac:spMk id="5" creationId="{46BAB8DA-9334-409D-BFCA-ABCD4FDFDD2F}"/>
          </ac:spMkLst>
        </pc:spChg>
      </pc:sldChg>
      <pc:sldChg chg="modSp mod">
        <pc:chgData name="Siegbert Rudolph" userId="2af4d44886c067cc" providerId="LiveId" clId="{525E81B1-7396-4434-AE08-00FA45E53A88}" dt="2020-07-07T14:33:49.982" v="9" actId="1076"/>
        <pc:sldMkLst>
          <pc:docMk/>
          <pc:sldMk cId="461342578" sldId="257"/>
        </pc:sldMkLst>
        <pc:spChg chg="mod">
          <ac:chgData name="Siegbert Rudolph" userId="2af4d44886c067cc" providerId="LiveId" clId="{525E81B1-7396-4434-AE08-00FA45E53A88}" dt="2020-07-07T14:33:49.982" v="9" actId="1076"/>
          <ac:spMkLst>
            <pc:docMk/>
            <pc:sldMk cId="461342578" sldId="257"/>
            <ac:spMk id="5" creationId="{D9B449E3-1F8E-4AC2-924C-97D531579F9E}"/>
          </ac:spMkLst>
        </pc:spChg>
      </pc:sldChg>
      <pc:sldChg chg="modSp mod">
        <pc:chgData name="Siegbert Rudolph" userId="2af4d44886c067cc" providerId="LiveId" clId="{525E81B1-7396-4434-AE08-00FA45E53A88}" dt="2020-07-07T14:33:50.030" v="54" actId="1076"/>
        <pc:sldMkLst>
          <pc:docMk/>
          <pc:sldMk cId="1048624395" sldId="258"/>
        </pc:sldMkLst>
        <pc:spChg chg="mod">
          <ac:chgData name="Siegbert Rudolph" userId="2af4d44886c067cc" providerId="LiveId" clId="{525E81B1-7396-4434-AE08-00FA45E53A88}" dt="2020-07-07T14:33:50.030" v="54" actId="1076"/>
          <ac:spMkLst>
            <pc:docMk/>
            <pc:sldMk cId="1048624395" sldId="258"/>
            <ac:spMk id="2" creationId="{AE989055-5519-4E7E-84D5-8233ACF0C595}"/>
          </ac:spMkLst>
        </pc:spChg>
      </pc:sldChg>
      <pc:sldChg chg="modSp mod">
        <pc:chgData name="Siegbert Rudolph" userId="2af4d44886c067cc" providerId="LiveId" clId="{525E81B1-7396-4434-AE08-00FA45E53A88}" dt="2020-07-07T14:33:49.999" v="24" actId="1076"/>
        <pc:sldMkLst>
          <pc:docMk/>
          <pc:sldMk cId="3001904903" sldId="260"/>
        </pc:sldMkLst>
        <pc:spChg chg="mod">
          <ac:chgData name="Siegbert Rudolph" userId="2af4d44886c067cc" providerId="LiveId" clId="{525E81B1-7396-4434-AE08-00FA45E53A88}" dt="2020-07-07T14:33:49.999" v="24" actId="1076"/>
          <ac:spMkLst>
            <pc:docMk/>
            <pc:sldMk cId="3001904903" sldId="260"/>
            <ac:spMk id="2" creationId="{8B9A4AAE-440A-496B-A79D-6C15EE1A4AC9}"/>
          </ac:spMkLst>
        </pc:spChg>
      </pc:sldChg>
      <pc:sldChg chg="modSp mod">
        <pc:chgData name="Siegbert Rudolph" userId="2af4d44886c067cc" providerId="LiveId" clId="{525E81B1-7396-4434-AE08-00FA45E53A88}" dt="2020-07-07T14:33:50.016" v="39" actId="1076"/>
        <pc:sldMkLst>
          <pc:docMk/>
          <pc:sldMk cId="2842665161" sldId="261"/>
        </pc:sldMkLst>
        <pc:spChg chg="mod">
          <ac:chgData name="Siegbert Rudolph" userId="2af4d44886c067cc" providerId="LiveId" clId="{525E81B1-7396-4434-AE08-00FA45E53A88}" dt="2020-07-07T14:33:50.016" v="39" actId="1076"/>
          <ac:spMkLst>
            <pc:docMk/>
            <pc:sldMk cId="2842665161" sldId="261"/>
            <ac:spMk id="2" creationId="{4D6BD240-ACA9-4FB2-A94F-A5D859E78EED}"/>
          </ac:spMkLst>
        </pc:spChg>
      </pc:sldChg>
      <pc:sldChg chg="modSp mod">
        <pc:chgData name="Siegbert Rudolph" userId="2af4d44886c067cc" providerId="LiveId" clId="{525E81B1-7396-4434-AE08-00FA45E53A88}" dt="2020-07-07T14:33:49.987" v="14" actId="1076"/>
        <pc:sldMkLst>
          <pc:docMk/>
          <pc:sldMk cId="1742412639" sldId="262"/>
        </pc:sldMkLst>
        <pc:spChg chg="mod">
          <ac:chgData name="Siegbert Rudolph" userId="2af4d44886c067cc" providerId="LiveId" clId="{525E81B1-7396-4434-AE08-00FA45E53A88}" dt="2020-07-07T14:33:49.987" v="14" actId="1076"/>
          <ac:spMkLst>
            <pc:docMk/>
            <pc:sldMk cId="1742412639" sldId="262"/>
            <ac:spMk id="5" creationId="{A2EDE811-2DF2-44F4-850C-C1B6FB10D57D}"/>
          </ac:spMkLst>
        </pc:spChg>
      </pc:sldChg>
      <pc:sldChg chg="modSp mod">
        <pc:chgData name="Siegbert Rudolph" userId="2af4d44886c067cc" providerId="LiveId" clId="{525E81B1-7396-4434-AE08-00FA45E53A88}" dt="2020-07-07T14:33:49.993" v="19" actId="1076"/>
        <pc:sldMkLst>
          <pc:docMk/>
          <pc:sldMk cId="2677825568" sldId="263"/>
        </pc:sldMkLst>
        <pc:spChg chg="mod">
          <ac:chgData name="Siegbert Rudolph" userId="2af4d44886c067cc" providerId="LiveId" clId="{525E81B1-7396-4434-AE08-00FA45E53A88}" dt="2020-07-07T14:33:49.993" v="19" actId="1076"/>
          <ac:spMkLst>
            <pc:docMk/>
            <pc:sldMk cId="2677825568" sldId="263"/>
            <ac:spMk id="111" creationId="{546A091B-1D38-465D-AD29-790D0F5DC50D}"/>
          </ac:spMkLst>
        </pc:spChg>
      </pc:sldChg>
      <pc:sldChg chg="modSp mod">
        <pc:chgData name="Siegbert Rudolph" userId="2af4d44886c067cc" providerId="LiveId" clId="{525E81B1-7396-4434-AE08-00FA45E53A88}" dt="2020-07-07T14:33:50.004" v="29" actId="1076"/>
        <pc:sldMkLst>
          <pc:docMk/>
          <pc:sldMk cId="1080163578" sldId="265"/>
        </pc:sldMkLst>
        <pc:spChg chg="mod">
          <ac:chgData name="Siegbert Rudolph" userId="2af4d44886c067cc" providerId="LiveId" clId="{525E81B1-7396-4434-AE08-00FA45E53A88}" dt="2020-07-07T14:33:50.004" v="29" actId="1076"/>
          <ac:spMkLst>
            <pc:docMk/>
            <pc:sldMk cId="1080163578" sldId="265"/>
            <ac:spMk id="2" creationId="{F6A0E6B8-D78A-4E98-A099-6CCDE32A786C}"/>
          </ac:spMkLst>
        </pc:spChg>
      </pc:sldChg>
      <pc:sldChg chg="modSp mod">
        <pc:chgData name="Siegbert Rudolph" userId="2af4d44886c067cc" providerId="LiveId" clId="{525E81B1-7396-4434-AE08-00FA45E53A88}" dt="2020-07-07T14:33:50.020" v="44" actId="1076"/>
        <pc:sldMkLst>
          <pc:docMk/>
          <pc:sldMk cId="328372619" sldId="266"/>
        </pc:sldMkLst>
        <pc:spChg chg="mod">
          <ac:chgData name="Siegbert Rudolph" userId="2af4d44886c067cc" providerId="LiveId" clId="{525E81B1-7396-4434-AE08-00FA45E53A88}" dt="2020-07-07T14:33:50.020" v="44" actId="1076"/>
          <ac:spMkLst>
            <pc:docMk/>
            <pc:sldMk cId="328372619" sldId="266"/>
            <ac:spMk id="2" creationId="{55CEB6A7-E12C-45C5-9D8B-DB715A0FD284}"/>
          </ac:spMkLst>
        </pc:spChg>
      </pc:sldChg>
      <pc:sldChg chg="modSp mod">
        <pc:chgData name="Siegbert Rudolph" userId="2af4d44886c067cc" providerId="LiveId" clId="{525E81B1-7396-4434-AE08-00FA45E53A88}" dt="2020-07-07T14:33:50.025" v="49" actId="1076"/>
        <pc:sldMkLst>
          <pc:docMk/>
          <pc:sldMk cId="726809897" sldId="267"/>
        </pc:sldMkLst>
        <pc:spChg chg="mod">
          <ac:chgData name="Siegbert Rudolph" userId="2af4d44886c067cc" providerId="LiveId" clId="{525E81B1-7396-4434-AE08-00FA45E53A88}" dt="2020-07-07T14:33:50.025" v="49" actId="1076"/>
          <ac:spMkLst>
            <pc:docMk/>
            <pc:sldMk cId="726809897" sldId="267"/>
            <ac:spMk id="2" creationId="{AF8ECC00-C54A-4E19-AF9C-900B9D594800}"/>
          </ac:spMkLst>
        </pc:spChg>
      </pc:sldChg>
      <pc:sldChg chg="modSp mod">
        <pc:chgData name="Siegbert Rudolph" userId="2af4d44886c067cc" providerId="LiveId" clId="{525E81B1-7396-4434-AE08-00FA45E53A88}" dt="2020-07-07T14:33:50.011" v="34" actId="1076"/>
        <pc:sldMkLst>
          <pc:docMk/>
          <pc:sldMk cId="2054925753" sldId="268"/>
        </pc:sldMkLst>
        <pc:spChg chg="mod">
          <ac:chgData name="Siegbert Rudolph" userId="2af4d44886c067cc" providerId="LiveId" clId="{525E81B1-7396-4434-AE08-00FA45E53A88}" dt="2020-07-07T14:33:50.011" v="34" actId="1076"/>
          <ac:spMkLst>
            <pc:docMk/>
            <pc:sldMk cId="2054925753" sldId="268"/>
            <ac:spMk id="84" creationId="{85898189-C3CA-4E5B-8FC0-1C929A39A265}"/>
          </ac:spMkLst>
        </pc:spChg>
      </pc:sldChg>
    </pc:docChg>
  </pc:docChgLst>
  <pc:docChgLst>
    <pc:chgData name="Siegbert Rudolph" userId="2af4d44886c067cc" providerId="LiveId" clId="{5AD7B4B0-B047-4C0E-B203-431537644CA4}"/>
    <pc:docChg chg="custSel modSld">
      <pc:chgData name="Siegbert Rudolph" userId="2af4d44886c067cc" providerId="LiveId" clId="{5AD7B4B0-B047-4C0E-B203-431537644CA4}" dt="2021-06-24T13:25:33.682" v="65" actId="1076"/>
      <pc:docMkLst>
        <pc:docMk/>
      </pc:docMkLst>
      <pc:sldChg chg="delSp modSp mod">
        <pc:chgData name="Siegbert Rudolph" userId="2af4d44886c067cc" providerId="LiveId" clId="{5AD7B4B0-B047-4C0E-B203-431537644CA4}" dt="2021-06-24T13:25:33.635" v="5" actId="1076"/>
        <pc:sldMkLst>
          <pc:docMk/>
          <pc:sldMk cId="3528313214" sldId="256"/>
        </pc:sldMkLst>
        <pc:spChg chg="del">
          <ac:chgData name="Siegbert Rudolph" userId="2af4d44886c067cc" providerId="LiveId" clId="{5AD7B4B0-B047-4C0E-B203-431537644CA4}" dt="2021-06-24T13:25:33.635" v="0" actId="478"/>
          <ac:spMkLst>
            <pc:docMk/>
            <pc:sldMk cId="3528313214" sldId="256"/>
            <ac:spMk id="5" creationId="{C709A2BD-B928-4265-A588-714C952E2077}"/>
          </ac:spMkLst>
        </pc:spChg>
        <pc:spChg chg="mod">
          <ac:chgData name="Siegbert Rudolph" userId="2af4d44886c067cc" providerId="LiveId" clId="{5AD7B4B0-B047-4C0E-B203-431537644CA4}" dt="2021-06-24T13:25:33.635" v="5" actId="1076"/>
          <ac:spMkLst>
            <pc:docMk/>
            <pc:sldMk cId="3528313214" sldId="256"/>
            <ac:spMk id="6" creationId="{21C7E1FE-2FED-4EB8-832F-FBF004EF1D78}"/>
          </ac:spMkLst>
        </pc:spChg>
      </pc:sldChg>
      <pc:sldChg chg="delSp modSp mod">
        <pc:chgData name="Siegbert Rudolph" userId="2af4d44886c067cc" providerId="LiveId" clId="{5AD7B4B0-B047-4C0E-B203-431537644CA4}" dt="2021-06-24T13:25:33.651" v="11" actId="1076"/>
        <pc:sldMkLst>
          <pc:docMk/>
          <pc:sldMk cId="461342578" sldId="257"/>
        </pc:sldMkLst>
        <pc:spChg chg="del">
          <ac:chgData name="Siegbert Rudolph" userId="2af4d44886c067cc" providerId="LiveId" clId="{5AD7B4B0-B047-4C0E-B203-431537644CA4}" dt="2021-06-24T13:25:33.635" v="6" actId="478"/>
          <ac:spMkLst>
            <pc:docMk/>
            <pc:sldMk cId="461342578" sldId="257"/>
            <ac:spMk id="5" creationId="{4B56E44B-742C-4B65-8046-2F3FC84C395A}"/>
          </ac:spMkLst>
        </pc:spChg>
        <pc:spChg chg="mod">
          <ac:chgData name="Siegbert Rudolph" userId="2af4d44886c067cc" providerId="LiveId" clId="{5AD7B4B0-B047-4C0E-B203-431537644CA4}" dt="2021-06-24T13:25:33.651" v="11" actId="1076"/>
          <ac:spMkLst>
            <pc:docMk/>
            <pc:sldMk cId="461342578" sldId="257"/>
            <ac:spMk id="58" creationId="{71AA8F15-0B9A-44EE-A78D-BF9996A5BD78}"/>
          </ac:spMkLst>
        </pc:spChg>
      </pc:sldChg>
      <pc:sldChg chg="delSp modSp mod">
        <pc:chgData name="Siegbert Rudolph" userId="2af4d44886c067cc" providerId="LiveId" clId="{5AD7B4B0-B047-4C0E-B203-431537644CA4}" dt="2021-06-24T13:25:33.682" v="65" actId="1076"/>
        <pc:sldMkLst>
          <pc:docMk/>
          <pc:sldMk cId="1048624395" sldId="258"/>
        </pc:sldMkLst>
        <pc:spChg chg="del">
          <ac:chgData name="Siegbert Rudolph" userId="2af4d44886c067cc" providerId="LiveId" clId="{5AD7B4B0-B047-4C0E-B203-431537644CA4}" dt="2021-06-24T13:25:33.682" v="60" actId="478"/>
          <ac:spMkLst>
            <pc:docMk/>
            <pc:sldMk cId="1048624395" sldId="258"/>
            <ac:spMk id="2" creationId="{A5D08B72-5F8E-44C1-A4C6-5E28913982BC}"/>
          </ac:spMkLst>
        </pc:spChg>
        <pc:spChg chg="mod">
          <ac:chgData name="Siegbert Rudolph" userId="2af4d44886c067cc" providerId="LiveId" clId="{5AD7B4B0-B047-4C0E-B203-431537644CA4}" dt="2021-06-24T13:25:33.682" v="65" actId="1076"/>
          <ac:spMkLst>
            <pc:docMk/>
            <pc:sldMk cId="1048624395" sldId="258"/>
            <ac:spMk id="5" creationId="{A9C55F2B-3047-48B8-8528-4EB134D61765}"/>
          </ac:spMkLst>
        </pc:spChg>
      </pc:sldChg>
      <pc:sldChg chg="delSp modSp mod">
        <pc:chgData name="Siegbert Rudolph" userId="2af4d44886c067cc" providerId="LiveId" clId="{5AD7B4B0-B047-4C0E-B203-431537644CA4}" dt="2021-06-24T13:25:33.666" v="29" actId="1076"/>
        <pc:sldMkLst>
          <pc:docMk/>
          <pc:sldMk cId="3001904903" sldId="260"/>
        </pc:sldMkLst>
        <pc:spChg chg="del">
          <ac:chgData name="Siegbert Rudolph" userId="2af4d44886c067cc" providerId="LiveId" clId="{5AD7B4B0-B047-4C0E-B203-431537644CA4}" dt="2021-06-24T13:25:33.651" v="24" actId="478"/>
          <ac:spMkLst>
            <pc:docMk/>
            <pc:sldMk cId="3001904903" sldId="260"/>
            <ac:spMk id="2" creationId="{AD615F2D-727A-437E-893F-ABCBB52AAC61}"/>
          </ac:spMkLst>
        </pc:spChg>
        <pc:spChg chg="mod">
          <ac:chgData name="Siegbert Rudolph" userId="2af4d44886c067cc" providerId="LiveId" clId="{5AD7B4B0-B047-4C0E-B203-431537644CA4}" dt="2021-06-24T13:25:33.666" v="29" actId="1076"/>
          <ac:spMkLst>
            <pc:docMk/>
            <pc:sldMk cId="3001904903" sldId="260"/>
            <ac:spMk id="8" creationId="{687C2A41-08EB-4D26-A802-0D434C085DEF}"/>
          </ac:spMkLst>
        </pc:spChg>
      </pc:sldChg>
      <pc:sldChg chg="delSp modSp mod">
        <pc:chgData name="Siegbert Rudolph" userId="2af4d44886c067cc" providerId="LiveId" clId="{5AD7B4B0-B047-4C0E-B203-431537644CA4}" dt="2021-06-24T13:25:33.682" v="47" actId="1076"/>
        <pc:sldMkLst>
          <pc:docMk/>
          <pc:sldMk cId="2842665161" sldId="261"/>
        </pc:sldMkLst>
        <pc:spChg chg="del">
          <ac:chgData name="Siegbert Rudolph" userId="2af4d44886c067cc" providerId="LiveId" clId="{5AD7B4B0-B047-4C0E-B203-431537644CA4}" dt="2021-06-24T13:25:33.682" v="42" actId="478"/>
          <ac:spMkLst>
            <pc:docMk/>
            <pc:sldMk cId="2842665161" sldId="261"/>
            <ac:spMk id="2" creationId="{4597D7E1-DB76-40C6-9D10-F04DF36F4FEE}"/>
          </ac:spMkLst>
        </pc:spChg>
        <pc:spChg chg="mod">
          <ac:chgData name="Siegbert Rudolph" userId="2af4d44886c067cc" providerId="LiveId" clId="{5AD7B4B0-B047-4C0E-B203-431537644CA4}" dt="2021-06-24T13:25:33.682" v="47" actId="1076"/>
          <ac:spMkLst>
            <pc:docMk/>
            <pc:sldMk cId="2842665161" sldId="261"/>
            <ac:spMk id="20" creationId="{F08D8159-50B8-4836-BD8F-1C25809141A3}"/>
          </ac:spMkLst>
        </pc:spChg>
      </pc:sldChg>
      <pc:sldChg chg="delSp modSp mod">
        <pc:chgData name="Siegbert Rudolph" userId="2af4d44886c067cc" providerId="LiveId" clId="{5AD7B4B0-B047-4C0E-B203-431537644CA4}" dt="2021-06-24T13:25:33.651" v="17" actId="1076"/>
        <pc:sldMkLst>
          <pc:docMk/>
          <pc:sldMk cId="1742412639" sldId="262"/>
        </pc:sldMkLst>
        <pc:spChg chg="del">
          <ac:chgData name="Siegbert Rudolph" userId="2af4d44886c067cc" providerId="LiveId" clId="{5AD7B4B0-B047-4C0E-B203-431537644CA4}" dt="2021-06-24T13:25:33.651" v="12" actId="478"/>
          <ac:spMkLst>
            <pc:docMk/>
            <pc:sldMk cId="1742412639" sldId="262"/>
            <ac:spMk id="5" creationId="{39BE54BE-20E4-4E15-849A-309593C42A4C}"/>
          </ac:spMkLst>
        </pc:spChg>
        <pc:spChg chg="mod">
          <ac:chgData name="Siegbert Rudolph" userId="2af4d44886c067cc" providerId="LiveId" clId="{5AD7B4B0-B047-4C0E-B203-431537644CA4}" dt="2021-06-24T13:25:33.651" v="17" actId="1076"/>
          <ac:spMkLst>
            <pc:docMk/>
            <pc:sldMk cId="1742412639" sldId="262"/>
            <ac:spMk id="31" creationId="{E924E813-ED0E-4AB3-B1FA-8EEC52E562D3}"/>
          </ac:spMkLst>
        </pc:spChg>
      </pc:sldChg>
      <pc:sldChg chg="delSp modSp mod">
        <pc:chgData name="Siegbert Rudolph" userId="2af4d44886c067cc" providerId="LiveId" clId="{5AD7B4B0-B047-4C0E-B203-431537644CA4}" dt="2021-06-24T13:25:33.651" v="23" actId="1076"/>
        <pc:sldMkLst>
          <pc:docMk/>
          <pc:sldMk cId="2677825568" sldId="263"/>
        </pc:sldMkLst>
        <pc:spChg chg="del">
          <ac:chgData name="Siegbert Rudolph" userId="2af4d44886c067cc" providerId="LiveId" clId="{5AD7B4B0-B047-4C0E-B203-431537644CA4}" dt="2021-06-24T13:25:33.651" v="18" actId="478"/>
          <ac:spMkLst>
            <pc:docMk/>
            <pc:sldMk cId="2677825568" sldId="263"/>
            <ac:spMk id="111" creationId="{B6A5484A-B666-4F20-BCD9-9CC52B684EF3}"/>
          </ac:spMkLst>
        </pc:spChg>
        <pc:spChg chg="mod">
          <ac:chgData name="Siegbert Rudolph" userId="2af4d44886c067cc" providerId="LiveId" clId="{5AD7B4B0-B047-4C0E-B203-431537644CA4}" dt="2021-06-24T13:25:33.651" v="23" actId="1076"/>
          <ac:spMkLst>
            <pc:docMk/>
            <pc:sldMk cId="2677825568" sldId="263"/>
            <ac:spMk id="112" creationId="{9150BC4A-A09B-413E-99CC-23206876D567}"/>
          </ac:spMkLst>
        </pc:spChg>
      </pc:sldChg>
      <pc:sldChg chg="delSp modSp mod">
        <pc:chgData name="Siegbert Rudolph" userId="2af4d44886c067cc" providerId="LiveId" clId="{5AD7B4B0-B047-4C0E-B203-431537644CA4}" dt="2021-06-24T13:25:33.666" v="35" actId="1076"/>
        <pc:sldMkLst>
          <pc:docMk/>
          <pc:sldMk cId="1080163578" sldId="265"/>
        </pc:sldMkLst>
        <pc:spChg chg="del">
          <ac:chgData name="Siegbert Rudolph" userId="2af4d44886c067cc" providerId="LiveId" clId="{5AD7B4B0-B047-4C0E-B203-431537644CA4}" dt="2021-06-24T13:25:33.666" v="30" actId="478"/>
          <ac:spMkLst>
            <pc:docMk/>
            <pc:sldMk cId="1080163578" sldId="265"/>
            <ac:spMk id="2" creationId="{50BC521A-D194-4C19-9B69-7D50F276FB3B}"/>
          </ac:spMkLst>
        </pc:spChg>
        <pc:spChg chg="mod">
          <ac:chgData name="Siegbert Rudolph" userId="2af4d44886c067cc" providerId="LiveId" clId="{5AD7B4B0-B047-4C0E-B203-431537644CA4}" dt="2021-06-24T13:25:33.666" v="35" actId="1076"/>
          <ac:spMkLst>
            <pc:docMk/>
            <pc:sldMk cId="1080163578" sldId="265"/>
            <ac:spMk id="8" creationId="{756D793F-9C5A-4D2A-AFA3-7E8BBBDEA5F3}"/>
          </ac:spMkLst>
        </pc:spChg>
      </pc:sldChg>
      <pc:sldChg chg="delSp modSp mod">
        <pc:chgData name="Siegbert Rudolph" userId="2af4d44886c067cc" providerId="LiveId" clId="{5AD7B4B0-B047-4C0E-B203-431537644CA4}" dt="2021-06-24T13:25:33.682" v="53" actId="1076"/>
        <pc:sldMkLst>
          <pc:docMk/>
          <pc:sldMk cId="328372619" sldId="266"/>
        </pc:sldMkLst>
        <pc:spChg chg="del">
          <ac:chgData name="Siegbert Rudolph" userId="2af4d44886c067cc" providerId="LiveId" clId="{5AD7B4B0-B047-4C0E-B203-431537644CA4}" dt="2021-06-24T13:25:33.682" v="48" actId="478"/>
          <ac:spMkLst>
            <pc:docMk/>
            <pc:sldMk cId="328372619" sldId="266"/>
            <ac:spMk id="2" creationId="{B2237639-BFB1-4F00-BA36-099DCBE0250B}"/>
          </ac:spMkLst>
        </pc:spChg>
        <pc:spChg chg="mod">
          <ac:chgData name="Siegbert Rudolph" userId="2af4d44886c067cc" providerId="LiveId" clId="{5AD7B4B0-B047-4C0E-B203-431537644CA4}" dt="2021-06-24T13:25:33.682" v="53" actId="1076"/>
          <ac:spMkLst>
            <pc:docMk/>
            <pc:sldMk cId="328372619" sldId="266"/>
            <ac:spMk id="8" creationId="{7977CACB-2D18-4C9F-83E5-482C397E0B4C}"/>
          </ac:spMkLst>
        </pc:spChg>
      </pc:sldChg>
      <pc:sldChg chg="delSp modSp mod">
        <pc:chgData name="Siegbert Rudolph" userId="2af4d44886c067cc" providerId="LiveId" clId="{5AD7B4B0-B047-4C0E-B203-431537644CA4}" dt="2021-06-24T13:25:33.682" v="59" actId="1076"/>
        <pc:sldMkLst>
          <pc:docMk/>
          <pc:sldMk cId="726809897" sldId="267"/>
        </pc:sldMkLst>
        <pc:spChg chg="del">
          <ac:chgData name="Siegbert Rudolph" userId="2af4d44886c067cc" providerId="LiveId" clId="{5AD7B4B0-B047-4C0E-B203-431537644CA4}" dt="2021-06-24T13:25:33.682" v="54" actId="478"/>
          <ac:spMkLst>
            <pc:docMk/>
            <pc:sldMk cId="726809897" sldId="267"/>
            <ac:spMk id="2" creationId="{CC7E72B7-A9EA-4718-BC1A-F0CC4F16F11B}"/>
          </ac:spMkLst>
        </pc:spChg>
        <pc:spChg chg="mod">
          <ac:chgData name="Siegbert Rudolph" userId="2af4d44886c067cc" providerId="LiveId" clId="{5AD7B4B0-B047-4C0E-B203-431537644CA4}" dt="2021-06-24T13:25:33.682" v="59" actId="1076"/>
          <ac:spMkLst>
            <pc:docMk/>
            <pc:sldMk cId="726809897" sldId="267"/>
            <ac:spMk id="8" creationId="{F4725517-A91E-4A1B-8D9F-D934B271CBF4}"/>
          </ac:spMkLst>
        </pc:spChg>
      </pc:sldChg>
      <pc:sldChg chg="delSp modSp mod">
        <pc:chgData name="Siegbert Rudolph" userId="2af4d44886c067cc" providerId="LiveId" clId="{5AD7B4B0-B047-4C0E-B203-431537644CA4}" dt="2021-06-24T13:25:33.666" v="41" actId="1076"/>
        <pc:sldMkLst>
          <pc:docMk/>
          <pc:sldMk cId="2054925753" sldId="268"/>
        </pc:sldMkLst>
        <pc:spChg chg="del">
          <ac:chgData name="Siegbert Rudolph" userId="2af4d44886c067cc" providerId="LiveId" clId="{5AD7B4B0-B047-4C0E-B203-431537644CA4}" dt="2021-06-24T13:25:33.666" v="36" actId="478"/>
          <ac:spMkLst>
            <pc:docMk/>
            <pc:sldMk cId="2054925753" sldId="268"/>
            <ac:spMk id="84" creationId="{CE7C341B-9E36-4CF8-93E0-E783FB1943B1}"/>
          </ac:spMkLst>
        </pc:spChg>
        <pc:spChg chg="mod">
          <ac:chgData name="Siegbert Rudolph" userId="2af4d44886c067cc" providerId="LiveId" clId="{5AD7B4B0-B047-4C0E-B203-431537644CA4}" dt="2021-06-24T13:25:33.666" v="41" actId="1076"/>
          <ac:spMkLst>
            <pc:docMk/>
            <pc:sldMk cId="2054925753" sldId="268"/>
            <ac:spMk id="85" creationId="{FB35B9D7-34F7-4D7A-BB28-335F3E873D72}"/>
          </ac:spMkLst>
        </pc:spChg>
      </pc:sldChg>
    </pc:docChg>
  </pc:docChgLst>
  <pc:docChgLst>
    <pc:chgData name="Siegbert Rudolph" userId="2af4d44886c067cc" providerId="LiveId" clId="{DA6FE376-16F4-43BF-BF15-0BBAE744DF70}"/>
    <pc:docChg chg="custSel modSld">
      <pc:chgData name="Siegbert Rudolph" userId="2af4d44886c067cc" providerId="LiveId" clId="{DA6FE376-16F4-43BF-BF15-0BBAE744DF70}" dt="2023-04-15T12:11:49.270" v="211" actId="1076"/>
      <pc:docMkLst>
        <pc:docMk/>
      </pc:docMkLst>
      <pc:sldChg chg="delSp modSp mod">
        <pc:chgData name="Siegbert Rudolph" userId="2af4d44886c067cc" providerId="LiveId" clId="{DA6FE376-16F4-43BF-BF15-0BBAE744DF70}" dt="2023-04-15T12:11:49.223" v="151" actId="1076"/>
        <pc:sldMkLst>
          <pc:docMk/>
          <pc:sldMk cId="3528313214" sldId="256"/>
        </pc:sldMkLst>
        <pc:spChg chg="mod">
          <ac:chgData name="Siegbert Rudolph" userId="2af4d44886c067cc" providerId="LiveId" clId="{DA6FE376-16F4-43BF-BF15-0BBAE744DF70}" dt="2023-04-15T08:49:27.698" v="145" actId="6549"/>
          <ac:spMkLst>
            <pc:docMk/>
            <pc:sldMk cId="3528313214" sldId="256"/>
            <ac:spMk id="2" creationId="{1010A141-9A36-440A-A1F0-E0525C25A323}"/>
          </ac:spMkLst>
        </pc:spChg>
        <pc:spChg chg="mod">
          <ac:chgData name="Siegbert Rudolph" userId="2af4d44886c067cc" providerId="LiveId" clId="{DA6FE376-16F4-43BF-BF15-0BBAE744DF70}" dt="2023-04-15T07:30:17.130" v="119" actId="20577"/>
          <ac:spMkLst>
            <pc:docMk/>
            <pc:sldMk cId="3528313214" sldId="256"/>
            <ac:spMk id="3" creationId="{00F93850-F21D-4176-A60A-867D65862A72}"/>
          </ac:spMkLst>
        </pc:spChg>
        <pc:spChg chg="mod">
          <ac:chgData name="Siegbert Rudolph" userId="2af4d44886c067cc" providerId="LiveId" clId="{DA6FE376-16F4-43BF-BF15-0BBAE744DF70}" dt="2023-04-15T12:11:49.223" v="151" actId="1076"/>
          <ac:spMkLst>
            <pc:docMk/>
            <pc:sldMk cId="3528313214" sldId="256"/>
            <ac:spMk id="5" creationId="{CC7439D2-0181-3A8D-2BEE-40333ED75E77}"/>
          </ac:spMkLst>
        </pc:spChg>
        <pc:spChg chg="del">
          <ac:chgData name="Siegbert Rudolph" userId="2af4d44886c067cc" providerId="LiveId" clId="{DA6FE376-16F4-43BF-BF15-0BBAE744DF70}" dt="2023-04-15T12:11:49.207" v="146" actId="478"/>
          <ac:spMkLst>
            <pc:docMk/>
            <pc:sldMk cId="3528313214" sldId="256"/>
            <ac:spMk id="7" creationId="{0BEC80A0-E9B0-469E-1C12-5971B17DD2EF}"/>
          </ac:spMkLst>
        </pc:spChg>
      </pc:sldChg>
      <pc:sldChg chg="delSp modSp mod">
        <pc:chgData name="Siegbert Rudolph" userId="2af4d44886c067cc" providerId="LiveId" clId="{DA6FE376-16F4-43BF-BF15-0BBAE744DF70}" dt="2023-04-15T12:11:49.223" v="157" actId="1076"/>
        <pc:sldMkLst>
          <pc:docMk/>
          <pc:sldMk cId="461342578" sldId="257"/>
        </pc:sldMkLst>
        <pc:spChg chg="mod">
          <ac:chgData name="Siegbert Rudolph" userId="2af4d44886c067cc" providerId="LiveId" clId="{DA6FE376-16F4-43BF-BF15-0BBAE744DF70}" dt="2023-04-15T12:11:49.223" v="157" actId="1076"/>
          <ac:spMkLst>
            <pc:docMk/>
            <pc:sldMk cId="461342578" sldId="257"/>
            <ac:spMk id="5" creationId="{B312F077-FC35-0618-32B3-8EC0F862D701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6" creationId="{31FD4335-E51C-485C-9AD7-5591DC2DFECC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7" creationId="{E93B20B2-73C2-4144-BE5B-748916C668BA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8" creationId="{633423D8-B8F5-438E-AFDC-F29E050DF589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9" creationId="{A4625A80-271C-454A-AC1C-4A269B78882C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10" creationId="{C13043A8-51CA-40B7-8F9A-13E05C50F817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11" creationId="{AFE68A44-013B-4A89-980C-F0FFA4FCAA86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12" creationId="{AF4218BA-50CD-43FC-9213-6710E0799552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13" creationId="{22D740E0-F0EB-4187-8A69-A0F0D281F2AF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14" creationId="{CCDE0519-F100-456E-AE6D-1D502206945D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15" creationId="{3822B74D-94BB-4F1D-B1CD-F2F3EC464436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16" creationId="{2E7289D8-DDD7-4DEE-B350-73CD03A7E1C4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17" creationId="{4C89B809-45FB-481E-B023-2AF60C001121}"/>
          </ac:spMkLst>
        </pc:spChg>
        <pc:spChg chg="mod">
          <ac:chgData name="Siegbert Rudolph" userId="2af4d44886c067cc" providerId="LiveId" clId="{DA6FE376-16F4-43BF-BF15-0BBAE744DF70}" dt="2023-04-14T11:53:11.903" v="41" actId="122"/>
          <ac:spMkLst>
            <pc:docMk/>
            <pc:sldMk cId="461342578" sldId="257"/>
            <ac:spMk id="18" creationId="{0B692123-2044-48CD-85A8-77049283D1A2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19" creationId="{71A0F8B9-DEC6-4C8E-A290-5AAEFA255F97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20" creationId="{E8058E97-1BAA-4E1A-B064-2A767B7C4E3A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21" creationId="{5C43B5EF-2725-40F9-AAC1-4B15B3957C77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22" creationId="{F8AB9C0D-D603-4EA3-ABA3-9863D69D1983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23" creationId="{CD31184C-CE93-428F-A3FB-12BE4364ED09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24" creationId="{F46468BA-8C7A-4DAB-B42F-EA59BA0EB7D2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25" creationId="{56E9082F-0248-4224-B0B4-C75D45CA8DC4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26" creationId="{72F9E20C-E984-4506-95B6-4308C205713C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27" creationId="{23A1E4A0-9E11-4BAD-AEC3-FB9F996D3D14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28" creationId="{D7722905-1999-4850-A9BC-A1AE2A483A38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29" creationId="{2C7B54A4-2C6A-4EC4-AAE7-721D1257AEF5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30" creationId="{47A7ED7D-07B3-491B-BF40-E6CDB59058E5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31" creationId="{36B1EB7D-4D40-4ABE-857D-FC5EC0CB2EE5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33" creationId="{7DC3DF93-812F-4C00-8498-82EBAAC1BFBE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34" creationId="{9C82549D-A1D3-43EE-B373-7248ADD3EAB3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35" creationId="{B07F19F8-5180-4D27-9B7F-2193D82A7FCD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36" creationId="{8C78BFF2-FDB2-4B0C-BC41-2B5570BE3DF9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37" creationId="{76746421-AD5B-4F58-A73F-76EF78A6E816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38" creationId="{A33996A3-2760-473F-A99C-94E3C10B8176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39" creationId="{76165A47-3E80-4648-8227-07FF0A288D7C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40" creationId="{8B3DA7C7-4128-4397-97B8-E4593ED23921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41" creationId="{9A315E55-4E7F-4DF6-9D49-EF28DF7671A3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42" creationId="{699755F8-3E87-4A39-B111-343A69FB02D6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43" creationId="{C62CF854-C723-4457-95B7-C6697ECFEF2C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44" creationId="{53DE1524-CB29-4C27-B2F8-A9AE49B829AD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45" creationId="{2091CB0B-2AA0-44D2-9833-53EC2602A03C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46" creationId="{3B75C50D-1941-474B-829C-5E617E8246BD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47" creationId="{92AB02AE-07D6-4BB8-816F-719547C311DC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48" creationId="{CCDD368C-CAF8-48BA-AAD1-A65771ACA820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49" creationId="{5619045D-095C-4AE0-86CF-66B4F3B16B5C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50" creationId="{1543171F-E9FF-4E24-955B-FDE38CA1B273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51" creationId="{8809BB9B-CEFB-45C7-A8B4-4204D920E332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52" creationId="{43888763-1E14-4402-BE6B-D3C65B901CAD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53" creationId="{E6C2872A-C52D-4174-8F5B-EED783485BC7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54" creationId="{2F0B78C6-119E-43BE-BE6B-8C1246365262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55" creationId="{A00F4BCD-0695-46E2-81B3-3E1AD552CDA9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56" creationId="{2AB370F7-6CD7-4DE1-8F98-E29BA0CBA7D7}"/>
          </ac:spMkLst>
        </pc:spChg>
        <pc:spChg chg="mod">
          <ac:chgData name="Siegbert Rudolph" userId="2af4d44886c067cc" providerId="LiveId" clId="{DA6FE376-16F4-43BF-BF15-0BBAE744DF70}" dt="2023-04-14T11:53:19.498" v="49" actId="1036"/>
          <ac:spMkLst>
            <pc:docMk/>
            <pc:sldMk cId="461342578" sldId="257"/>
            <ac:spMk id="57" creationId="{659D2CBB-F7B1-4B5D-AA07-B45BB3B75F86}"/>
          </ac:spMkLst>
        </pc:spChg>
        <pc:spChg chg="del">
          <ac:chgData name="Siegbert Rudolph" userId="2af4d44886c067cc" providerId="LiveId" clId="{DA6FE376-16F4-43BF-BF15-0BBAE744DF70}" dt="2023-04-15T12:11:49.223" v="152" actId="478"/>
          <ac:spMkLst>
            <pc:docMk/>
            <pc:sldMk cId="461342578" sldId="257"/>
            <ac:spMk id="58" creationId="{CE63D8C9-8300-B30E-022B-7E500F4FFAAE}"/>
          </ac:spMkLst>
        </pc:spChg>
      </pc:sldChg>
      <pc:sldChg chg="delSp modSp mod">
        <pc:chgData name="Siegbert Rudolph" userId="2af4d44886c067cc" providerId="LiveId" clId="{DA6FE376-16F4-43BF-BF15-0BBAE744DF70}" dt="2023-04-15T12:11:49.270" v="211" actId="1076"/>
        <pc:sldMkLst>
          <pc:docMk/>
          <pc:sldMk cId="1048624395" sldId="258"/>
        </pc:sldMkLst>
        <pc:spChg chg="mod">
          <ac:chgData name="Siegbert Rudolph" userId="2af4d44886c067cc" providerId="LiveId" clId="{DA6FE376-16F4-43BF-BF15-0BBAE744DF70}" dt="2023-04-15T12:11:49.270" v="211" actId="1076"/>
          <ac:spMkLst>
            <pc:docMk/>
            <pc:sldMk cId="1048624395" sldId="258"/>
            <ac:spMk id="2" creationId="{95D0CF47-43E8-222B-18B5-A0F4AFD33C8C}"/>
          </ac:spMkLst>
        </pc:spChg>
        <pc:spChg chg="del">
          <ac:chgData name="Siegbert Rudolph" userId="2af4d44886c067cc" providerId="LiveId" clId="{DA6FE376-16F4-43BF-BF15-0BBAE744DF70}" dt="2023-04-15T12:11:49.254" v="206" actId="478"/>
          <ac:spMkLst>
            <pc:docMk/>
            <pc:sldMk cId="1048624395" sldId="258"/>
            <ac:spMk id="5" creationId="{FEDE6DBA-44A7-4BD3-C285-210DCAF9971A}"/>
          </ac:spMkLst>
        </pc:spChg>
      </pc:sldChg>
      <pc:sldChg chg="delSp modSp mod">
        <pc:chgData name="Siegbert Rudolph" userId="2af4d44886c067cc" providerId="LiveId" clId="{DA6FE376-16F4-43BF-BF15-0BBAE744DF70}" dt="2023-04-15T12:11:49.238" v="175" actId="1076"/>
        <pc:sldMkLst>
          <pc:docMk/>
          <pc:sldMk cId="3001904903" sldId="260"/>
        </pc:sldMkLst>
        <pc:spChg chg="mod">
          <ac:chgData name="Siegbert Rudolph" userId="2af4d44886c067cc" providerId="LiveId" clId="{DA6FE376-16F4-43BF-BF15-0BBAE744DF70}" dt="2023-04-15T12:11:49.238" v="175" actId="1076"/>
          <ac:spMkLst>
            <pc:docMk/>
            <pc:sldMk cId="3001904903" sldId="260"/>
            <ac:spMk id="2" creationId="{70A78C07-6BE1-5DFB-F688-019AB5107A89}"/>
          </ac:spMkLst>
        </pc:spChg>
        <pc:spChg chg="del">
          <ac:chgData name="Siegbert Rudolph" userId="2af4d44886c067cc" providerId="LiveId" clId="{DA6FE376-16F4-43BF-BF15-0BBAE744DF70}" dt="2023-04-15T12:11:49.238" v="170" actId="478"/>
          <ac:spMkLst>
            <pc:docMk/>
            <pc:sldMk cId="3001904903" sldId="260"/>
            <ac:spMk id="8" creationId="{8516D4BD-89E2-DFD8-B0C7-F1D457989E52}"/>
          </ac:spMkLst>
        </pc:spChg>
      </pc:sldChg>
      <pc:sldChg chg="delSp modSp mod">
        <pc:chgData name="Siegbert Rudolph" userId="2af4d44886c067cc" providerId="LiveId" clId="{DA6FE376-16F4-43BF-BF15-0BBAE744DF70}" dt="2023-04-15T12:11:49.254" v="193" actId="1076"/>
        <pc:sldMkLst>
          <pc:docMk/>
          <pc:sldMk cId="2842665161" sldId="261"/>
        </pc:sldMkLst>
        <pc:spChg chg="mod">
          <ac:chgData name="Siegbert Rudolph" userId="2af4d44886c067cc" providerId="LiveId" clId="{DA6FE376-16F4-43BF-BF15-0BBAE744DF70}" dt="2023-04-15T12:11:49.254" v="193" actId="1076"/>
          <ac:spMkLst>
            <pc:docMk/>
            <pc:sldMk cId="2842665161" sldId="261"/>
            <ac:spMk id="2" creationId="{B9F9F813-F817-151C-89D9-7D2532143A5F}"/>
          </ac:spMkLst>
        </pc:spChg>
        <pc:spChg chg="del">
          <ac:chgData name="Siegbert Rudolph" userId="2af4d44886c067cc" providerId="LiveId" clId="{DA6FE376-16F4-43BF-BF15-0BBAE744DF70}" dt="2023-04-15T12:11:49.254" v="188" actId="478"/>
          <ac:spMkLst>
            <pc:docMk/>
            <pc:sldMk cId="2842665161" sldId="261"/>
            <ac:spMk id="20" creationId="{BB3C8CE7-5EE1-F418-FFA0-0799CCA57198}"/>
          </ac:spMkLst>
        </pc:spChg>
      </pc:sldChg>
      <pc:sldChg chg="delSp modSp mod">
        <pc:chgData name="Siegbert Rudolph" userId="2af4d44886c067cc" providerId="LiveId" clId="{DA6FE376-16F4-43BF-BF15-0BBAE744DF70}" dt="2023-04-15T12:11:49.223" v="163" actId="1076"/>
        <pc:sldMkLst>
          <pc:docMk/>
          <pc:sldMk cId="1742412639" sldId="262"/>
        </pc:sldMkLst>
        <pc:spChg chg="mod">
          <ac:chgData name="Siegbert Rudolph" userId="2af4d44886c067cc" providerId="LiveId" clId="{DA6FE376-16F4-43BF-BF15-0BBAE744DF70}" dt="2023-04-15T12:11:49.223" v="163" actId="1076"/>
          <ac:spMkLst>
            <pc:docMk/>
            <pc:sldMk cId="1742412639" sldId="262"/>
            <ac:spMk id="5" creationId="{A7F23229-570A-F0BF-0316-60AB4C391133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6" creationId="{31FD4335-E51C-485C-9AD7-5591DC2DFECC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7" creationId="{E93B20B2-73C2-4144-BE5B-748916C668BA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8" creationId="{633423D8-B8F5-438E-AFDC-F29E050DF589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9" creationId="{A4625A80-271C-454A-AC1C-4A269B78882C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10" creationId="{C13043A8-51CA-40B7-8F9A-13E05C50F817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11" creationId="{AFE68A44-013B-4A89-980C-F0FFA4FCAA86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12" creationId="{AF4218BA-50CD-43FC-9213-6710E0799552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13" creationId="{22D740E0-F0EB-4187-8A69-A0F0D281F2AF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14" creationId="{CCDE0519-F100-456E-AE6D-1D502206945D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15" creationId="{3822B74D-94BB-4F1D-B1CD-F2F3EC464436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16" creationId="{2E7289D8-DDD7-4DEE-B350-73CD03A7E1C4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17" creationId="{4C89B809-45FB-481E-B023-2AF60C001121}"/>
          </ac:spMkLst>
        </pc:spChg>
        <pc:spChg chg="mod">
          <ac:chgData name="Siegbert Rudolph" userId="2af4d44886c067cc" providerId="LiveId" clId="{DA6FE376-16F4-43BF-BF15-0BBAE744DF70}" dt="2023-04-14T11:53:52.091" v="87" actId="122"/>
          <ac:spMkLst>
            <pc:docMk/>
            <pc:sldMk cId="1742412639" sldId="262"/>
            <ac:spMk id="18" creationId="{0B692123-2044-48CD-85A8-77049283D1A2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19" creationId="{71A0F8B9-DEC6-4C8E-A290-5AAEFA255F97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20" creationId="{E8058E97-1BAA-4E1A-B064-2A767B7C4E3A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21" creationId="{5C43B5EF-2725-40F9-AAC1-4B15B3957C77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22" creationId="{F8AB9C0D-D603-4EA3-ABA3-9863D69D1983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23" creationId="{CD31184C-CE93-428F-A3FB-12BE4364ED09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24" creationId="{F46468BA-8C7A-4DAB-B42F-EA59BA0EB7D2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25" creationId="{56E9082F-0248-4224-B0B4-C75D45CA8DC4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26" creationId="{72F9E20C-E984-4506-95B6-4308C205713C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27" creationId="{23A1E4A0-9E11-4BAD-AEC3-FB9F996D3D14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28" creationId="{D7722905-1999-4850-A9BC-A1AE2A483A38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29" creationId="{2C7B54A4-2C6A-4EC4-AAE7-721D1257AEF5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30" creationId="{47A7ED7D-07B3-491B-BF40-E6CDB59058E5}"/>
          </ac:spMkLst>
        </pc:spChg>
        <pc:spChg chg="del">
          <ac:chgData name="Siegbert Rudolph" userId="2af4d44886c067cc" providerId="LiveId" clId="{DA6FE376-16F4-43BF-BF15-0BBAE744DF70}" dt="2023-04-15T12:11:49.223" v="158" actId="478"/>
          <ac:spMkLst>
            <pc:docMk/>
            <pc:sldMk cId="1742412639" sldId="262"/>
            <ac:spMk id="31" creationId="{94174114-9489-4E84-A006-A20DD12DCCAE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33" creationId="{7DC3DF93-812F-4C00-8498-82EBAAC1BFBE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34" creationId="{9C82549D-A1D3-43EE-B373-7248ADD3EAB3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35" creationId="{B07F19F8-5180-4D27-9B7F-2193D82A7FCD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36" creationId="{8C78BFF2-FDB2-4B0C-BC41-2B5570BE3DF9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37" creationId="{76746421-AD5B-4F58-A73F-76EF78A6E816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38" creationId="{A33996A3-2760-473F-A99C-94E3C10B8176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39" creationId="{76165A47-3E80-4648-8227-07FF0A288D7C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40" creationId="{8B3DA7C7-4128-4397-97B8-E4593ED23921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41" creationId="{9A315E55-4E7F-4DF6-9D49-EF28DF7671A3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42" creationId="{699755F8-3E87-4A39-B111-343A69FB02D6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43" creationId="{C62CF854-C723-4457-95B7-C6697ECFEF2C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44" creationId="{53DE1524-CB29-4C27-B2F8-A9AE49B829AD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45" creationId="{2091CB0B-2AA0-44D2-9833-53EC2602A03C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46" creationId="{3B75C50D-1941-474B-829C-5E617E8246BD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47" creationId="{92AB02AE-07D6-4BB8-816F-719547C311DC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48" creationId="{CCDD368C-CAF8-48BA-AAD1-A65771ACA820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49" creationId="{5619045D-095C-4AE0-86CF-66B4F3B16B5C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50" creationId="{1543171F-E9FF-4E24-955B-FDE38CA1B273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51" creationId="{8809BB9B-CEFB-45C7-A8B4-4204D920E332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52" creationId="{43888763-1E14-4402-BE6B-D3C65B901CAD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53" creationId="{E6C2872A-C52D-4174-8F5B-EED783485BC7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54" creationId="{2F0B78C6-119E-43BE-BE6B-8C1246365262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55" creationId="{A00F4BCD-0695-46E2-81B3-3E1AD552CDA9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56" creationId="{2AB370F7-6CD7-4DE1-8F98-E29BA0CBA7D7}"/>
          </ac:spMkLst>
        </pc:spChg>
        <pc:spChg chg="mod">
          <ac:chgData name="Siegbert Rudolph" userId="2af4d44886c067cc" providerId="LiveId" clId="{DA6FE376-16F4-43BF-BF15-0BBAE744DF70}" dt="2023-04-14T11:53:25.514" v="57" actId="1036"/>
          <ac:spMkLst>
            <pc:docMk/>
            <pc:sldMk cId="1742412639" sldId="262"/>
            <ac:spMk id="57" creationId="{659D2CBB-F7B1-4B5D-AA07-B45BB3B75F86}"/>
          </ac:spMkLst>
        </pc:spChg>
      </pc:sldChg>
      <pc:sldChg chg="delSp modSp mod">
        <pc:chgData name="Siegbert Rudolph" userId="2af4d44886c067cc" providerId="LiveId" clId="{DA6FE376-16F4-43BF-BF15-0BBAE744DF70}" dt="2023-04-15T12:11:49.223" v="169" actId="1076"/>
        <pc:sldMkLst>
          <pc:docMk/>
          <pc:sldMk cId="2677825568" sldId="263"/>
        </pc:sldMkLst>
        <pc:spChg chg="mod">
          <ac:chgData name="Siegbert Rudolph" userId="2af4d44886c067cc" providerId="LiveId" clId="{DA6FE376-16F4-43BF-BF15-0BBAE744DF70}" dt="2023-04-15T12:11:49.223" v="169" actId="1076"/>
          <ac:spMkLst>
            <pc:docMk/>
            <pc:sldMk cId="2677825568" sldId="263"/>
            <ac:spMk id="2" creationId="{FE4429E9-5AC3-B25F-E91E-E5045ADBE6A0}"/>
          </ac:spMkLst>
        </pc:spChg>
        <pc:spChg chg="del">
          <ac:chgData name="Siegbert Rudolph" userId="2af4d44886c067cc" providerId="LiveId" clId="{DA6FE376-16F4-43BF-BF15-0BBAE744DF70}" dt="2023-04-15T12:11:49.223" v="164" actId="478"/>
          <ac:spMkLst>
            <pc:docMk/>
            <pc:sldMk cId="2677825568" sldId="263"/>
            <ac:spMk id="45" creationId="{8410B66E-CE22-E2C3-E2F9-6E8CB8534167}"/>
          </ac:spMkLst>
        </pc:spChg>
      </pc:sldChg>
      <pc:sldChg chg="delSp modSp mod">
        <pc:chgData name="Siegbert Rudolph" userId="2af4d44886c067cc" providerId="LiveId" clId="{DA6FE376-16F4-43BF-BF15-0BBAE744DF70}" dt="2023-04-15T12:11:49.238" v="181" actId="1076"/>
        <pc:sldMkLst>
          <pc:docMk/>
          <pc:sldMk cId="1080163578" sldId="265"/>
        </pc:sldMkLst>
        <pc:spChg chg="mod">
          <ac:chgData name="Siegbert Rudolph" userId="2af4d44886c067cc" providerId="LiveId" clId="{DA6FE376-16F4-43BF-BF15-0BBAE744DF70}" dt="2023-04-15T12:11:49.238" v="181" actId="1076"/>
          <ac:spMkLst>
            <pc:docMk/>
            <pc:sldMk cId="1080163578" sldId="265"/>
            <ac:spMk id="2" creationId="{7CD45F13-73A1-1486-4E58-5472A57DC49E}"/>
          </ac:spMkLst>
        </pc:spChg>
        <pc:spChg chg="del">
          <ac:chgData name="Siegbert Rudolph" userId="2af4d44886c067cc" providerId="LiveId" clId="{DA6FE376-16F4-43BF-BF15-0BBAE744DF70}" dt="2023-04-15T12:11:49.238" v="176" actId="478"/>
          <ac:spMkLst>
            <pc:docMk/>
            <pc:sldMk cId="1080163578" sldId="265"/>
            <ac:spMk id="8" creationId="{F96388A3-CCF8-0EFB-DB01-DF876896536D}"/>
          </ac:spMkLst>
        </pc:spChg>
      </pc:sldChg>
      <pc:sldChg chg="delSp modSp mod">
        <pc:chgData name="Siegbert Rudolph" userId="2af4d44886c067cc" providerId="LiveId" clId="{DA6FE376-16F4-43BF-BF15-0BBAE744DF70}" dt="2023-04-15T12:11:49.254" v="199" actId="1076"/>
        <pc:sldMkLst>
          <pc:docMk/>
          <pc:sldMk cId="328372619" sldId="266"/>
        </pc:sldMkLst>
        <pc:spChg chg="mod">
          <ac:chgData name="Siegbert Rudolph" userId="2af4d44886c067cc" providerId="LiveId" clId="{DA6FE376-16F4-43BF-BF15-0BBAE744DF70}" dt="2023-04-15T12:11:49.254" v="199" actId="1076"/>
          <ac:spMkLst>
            <pc:docMk/>
            <pc:sldMk cId="328372619" sldId="266"/>
            <ac:spMk id="2" creationId="{0F49828D-01AC-D0DF-5881-C6C7AC7F8498}"/>
          </ac:spMkLst>
        </pc:spChg>
        <pc:spChg chg="del">
          <ac:chgData name="Siegbert Rudolph" userId="2af4d44886c067cc" providerId="LiveId" clId="{DA6FE376-16F4-43BF-BF15-0BBAE744DF70}" dt="2023-04-15T12:11:49.254" v="194" actId="478"/>
          <ac:spMkLst>
            <pc:docMk/>
            <pc:sldMk cId="328372619" sldId="266"/>
            <ac:spMk id="8" creationId="{58A67ADC-3EB5-3D2D-FD19-763530DB3196}"/>
          </ac:spMkLst>
        </pc:spChg>
      </pc:sldChg>
      <pc:sldChg chg="delSp modSp mod">
        <pc:chgData name="Siegbert Rudolph" userId="2af4d44886c067cc" providerId="LiveId" clId="{DA6FE376-16F4-43BF-BF15-0BBAE744DF70}" dt="2023-04-15T12:11:49.254" v="205" actId="1076"/>
        <pc:sldMkLst>
          <pc:docMk/>
          <pc:sldMk cId="726809897" sldId="267"/>
        </pc:sldMkLst>
        <pc:spChg chg="mod">
          <ac:chgData name="Siegbert Rudolph" userId="2af4d44886c067cc" providerId="LiveId" clId="{DA6FE376-16F4-43BF-BF15-0BBAE744DF70}" dt="2023-04-15T12:11:49.254" v="205" actId="1076"/>
          <ac:spMkLst>
            <pc:docMk/>
            <pc:sldMk cId="726809897" sldId="267"/>
            <ac:spMk id="2" creationId="{2AAFE64E-94AB-3BE1-38A9-B0793318F2CB}"/>
          </ac:spMkLst>
        </pc:spChg>
        <pc:spChg chg="del">
          <ac:chgData name="Siegbert Rudolph" userId="2af4d44886c067cc" providerId="LiveId" clId="{DA6FE376-16F4-43BF-BF15-0BBAE744DF70}" dt="2023-04-15T12:11:49.254" v="200" actId="478"/>
          <ac:spMkLst>
            <pc:docMk/>
            <pc:sldMk cId="726809897" sldId="267"/>
            <ac:spMk id="8" creationId="{BEBC199F-AC16-2ED0-32E0-7ACAF3FD528A}"/>
          </ac:spMkLst>
        </pc:spChg>
      </pc:sldChg>
      <pc:sldChg chg="delSp modSp mod">
        <pc:chgData name="Siegbert Rudolph" userId="2af4d44886c067cc" providerId="LiveId" clId="{DA6FE376-16F4-43BF-BF15-0BBAE744DF70}" dt="2023-04-15T12:11:49.238" v="187" actId="1076"/>
        <pc:sldMkLst>
          <pc:docMk/>
          <pc:sldMk cId="2054925753" sldId="268"/>
        </pc:sldMkLst>
        <pc:spChg chg="mod">
          <ac:chgData name="Siegbert Rudolph" userId="2af4d44886c067cc" providerId="LiveId" clId="{DA6FE376-16F4-43BF-BF15-0BBAE744DF70}" dt="2023-04-15T12:11:49.238" v="187" actId="1076"/>
          <ac:spMkLst>
            <pc:docMk/>
            <pc:sldMk cId="2054925753" sldId="268"/>
            <ac:spMk id="32" creationId="{846A0A95-C98F-0FB8-760D-FFFDCF6753C1}"/>
          </ac:spMkLst>
        </pc:spChg>
        <pc:spChg chg="del">
          <ac:chgData name="Siegbert Rudolph" userId="2af4d44886c067cc" providerId="LiveId" clId="{DA6FE376-16F4-43BF-BF15-0BBAE744DF70}" dt="2023-04-15T12:11:49.238" v="182" actId="478"/>
          <ac:spMkLst>
            <pc:docMk/>
            <pc:sldMk cId="2054925753" sldId="268"/>
            <ac:spMk id="85" creationId="{F160555A-B4B8-E695-2B42-4ABE6A1A5662}"/>
          </ac:spMkLst>
        </pc:spChg>
      </pc:sldChg>
    </pc:docChg>
  </pc:docChgLst>
  <pc:docChgLst>
    <pc:chgData name="Siegbert Rudolph" userId="2af4d44886c067cc" providerId="LiveId" clId="{4BF3DFFD-6FDE-4CC7-9C01-8D84327F7EE6}"/>
    <pc:docChg chg="custSel modSld">
      <pc:chgData name="Siegbert Rudolph" userId="2af4d44886c067cc" providerId="LiveId" clId="{4BF3DFFD-6FDE-4CC7-9C01-8D84327F7EE6}" dt="2020-08-11T08:39:16.216" v="65" actId="1076"/>
      <pc:docMkLst>
        <pc:docMk/>
      </pc:docMkLst>
      <pc:sldChg chg="delSp modSp mod">
        <pc:chgData name="Siegbert Rudolph" userId="2af4d44886c067cc" providerId="LiveId" clId="{4BF3DFFD-6FDE-4CC7-9C01-8D84327F7EE6}" dt="2020-08-11T08:39:16.145" v="5" actId="1076"/>
        <pc:sldMkLst>
          <pc:docMk/>
          <pc:sldMk cId="3528313214" sldId="256"/>
        </pc:sldMkLst>
        <pc:spChg chg="del">
          <ac:chgData name="Siegbert Rudolph" userId="2af4d44886c067cc" providerId="LiveId" clId="{4BF3DFFD-6FDE-4CC7-9C01-8D84327F7EE6}" dt="2020-08-11T08:39:16.141" v="0" actId="478"/>
          <ac:spMkLst>
            <pc:docMk/>
            <pc:sldMk cId="3528313214" sldId="256"/>
            <ac:spMk id="5" creationId="{46BAB8DA-9334-409D-BFCA-ABCD4FDFDD2F}"/>
          </ac:spMkLst>
        </pc:spChg>
        <pc:spChg chg="mod">
          <ac:chgData name="Siegbert Rudolph" userId="2af4d44886c067cc" providerId="LiveId" clId="{4BF3DFFD-6FDE-4CC7-9C01-8D84327F7EE6}" dt="2020-08-11T08:39:16.145" v="5" actId="1076"/>
          <ac:spMkLst>
            <pc:docMk/>
            <pc:sldMk cId="3528313214" sldId="256"/>
            <ac:spMk id="6" creationId="{2AF84AFA-B031-4051-A3F9-1C03B931D1AF}"/>
          </ac:spMkLst>
        </pc:spChg>
      </pc:sldChg>
      <pc:sldChg chg="delSp modSp mod">
        <pc:chgData name="Siegbert Rudolph" userId="2af4d44886c067cc" providerId="LiveId" clId="{4BF3DFFD-6FDE-4CC7-9C01-8D84327F7EE6}" dt="2020-08-11T08:39:16.154" v="11" actId="1076"/>
        <pc:sldMkLst>
          <pc:docMk/>
          <pc:sldMk cId="461342578" sldId="257"/>
        </pc:sldMkLst>
        <pc:spChg chg="del">
          <ac:chgData name="Siegbert Rudolph" userId="2af4d44886c067cc" providerId="LiveId" clId="{4BF3DFFD-6FDE-4CC7-9C01-8D84327F7EE6}" dt="2020-08-11T08:39:16.147" v="6" actId="478"/>
          <ac:spMkLst>
            <pc:docMk/>
            <pc:sldMk cId="461342578" sldId="257"/>
            <ac:spMk id="5" creationId="{D9B449E3-1F8E-4AC2-924C-97D531579F9E}"/>
          </ac:spMkLst>
        </pc:spChg>
        <pc:spChg chg="mod">
          <ac:chgData name="Siegbert Rudolph" userId="2af4d44886c067cc" providerId="LiveId" clId="{4BF3DFFD-6FDE-4CC7-9C01-8D84327F7EE6}" dt="2020-08-11T08:39:16.154" v="11" actId="1076"/>
          <ac:spMkLst>
            <pc:docMk/>
            <pc:sldMk cId="461342578" sldId="257"/>
            <ac:spMk id="58" creationId="{8E21A687-AB14-4759-A09A-E3CDC144E642}"/>
          </ac:spMkLst>
        </pc:spChg>
      </pc:sldChg>
      <pc:sldChg chg="delSp modSp mod">
        <pc:chgData name="Siegbert Rudolph" userId="2af4d44886c067cc" providerId="LiveId" clId="{4BF3DFFD-6FDE-4CC7-9C01-8D84327F7EE6}" dt="2020-08-11T08:39:16.216" v="65" actId="1076"/>
        <pc:sldMkLst>
          <pc:docMk/>
          <pc:sldMk cId="1048624395" sldId="258"/>
        </pc:sldMkLst>
        <pc:spChg chg="del">
          <ac:chgData name="Siegbert Rudolph" userId="2af4d44886c067cc" providerId="LiveId" clId="{4BF3DFFD-6FDE-4CC7-9C01-8D84327F7EE6}" dt="2020-08-11T08:39:16.211" v="60" actId="478"/>
          <ac:spMkLst>
            <pc:docMk/>
            <pc:sldMk cId="1048624395" sldId="258"/>
            <ac:spMk id="2" creationId="{AE989055-5519-4E7E-84D5-8233ACF0C595}"/>
          </ac:spMkLst>
        </pc:spChg>
        <pc:spChg chg="mod">
          <ac:chgData name="Siegbert Rudolph" userId="2af4d44886c067cc" providerId="LiveId" clId="{4BF3DFFD-6FDE-4CC7-9C01-8D84327F7EE6}" dt="2020-08-11T08:39:16.216" v="65" actId="1076"/>
          <ac:spMkLst>
            <pc:docMk/>
            <pc:sldMk cId="1048624395" sldId="258"/>
            <ac:spMk id="5" creationId="{3E0F1B65-6840-46F5-892F-321B0604EA33}"/>
          </ac:spMkLst>
        </pc:spChg>
      </pc:sldChg>
      <pc:sldChg chg="delSp modSp mod">
        <pc:chgData name="Siegbert Rudolph" userId="2af4d44886c067cc" providerId="LiveId" clId="{4BF3DFFD-6FDE-4CC7-9C01-8D84327F7EE6}" dt="2020-08-11T08:39:16.176" v="29" actId="1076"/>
        <pc:sldMkLst>
          <pc:docMk/>
          <pc:sldMk cId="3001904903" sldId="260"/>
        </pc:sldMkLst>
        <pc:spChg chg="del">
          <ac:chgData name="Siegbert Rudolph" userId="2af4d44886c067cc" providerId="LiveId" clId="{4BF3DFFD-6FDE-4CC7-9C01-8D84327F7EE6}" dt="2020-08-11T08:39:16.172" v="24" actId="478"/>
          <ac:spMkLst>
            <pc:docMk/>
            <pc:sldMk cId="3001904903" sldId="260"/>
            <ac:spMk id="2" creationId="{8B9A4AAE-440A-496B-A79D-6C15EE1A4AC9}"/>
          </ac:spMkLst>
        </pc:spChg>
        <pc:spChg chg="mod">
          <ac:chgData name="Siegbert Rudolph" userId="2af4d44886c067cc" providerId="LiveId" clId="{4BF3DFFD-6FDE-4CC7-9C01-8D84327F7EE6}" dt="2020-08-11T08:39:16.176" v="29" actId="1076"/>
          <ac:spMkLst>
            <pc:docMk/>
            <pc:sldMk cId="3001904903" sldId="260"/>
            <ac:spMk id="8" creationId="{CB8D24FC-D233-4BF9-A9B3-9C2409172D24}"/>
          </ac:spMkLst>
        </pc:spChg>
      </pc:sldChg>
      <pc:sldChg chg="delSp modSp mod">
        <pc:chgData name="Siegbert Rudolph" userId="2af4d44886c067cc" providerId="LiveId" clId="{4BF3DFFD-6FDE-4CC7-9C01-8D84327F7EE6}" dt="2020-08-11T08:39:16.198" v="47" actId="1076"/>
        <pc:sldMkLst>
          <pc:docMk/>
          <pc:sldMk cId="2842665161" sldId="261"/>
        </pc:sldMkLst>
        <pc:spChg chg="del">
          <ac:chgData name="Siegbert Rudolph" userId="2af4d44886c067cc" providerId="LiveId" clId="{4BF3DFFD-6FDE-4CC7-9C01-8D84327F7EE6}" dt="2020-08-11T08:39:16.192" v="42" actId="478"/>
          <ac:spMkLst>
            <pc:docMk/>
            <pc:sldMk cId="2842665161" sldId="261"/>
            <ac:spMk id="2" creationId="{4D6BD240-ACA9-4FB2-A94F-A5D859E78EED}"/>
          </ac:spMkLst>
        </pc:spChg>
        <pc:spChg chg="mod">
          <ac:chgData name="Siegbert Rudolph" userId="2af4d44886c067cc" providerId="LiveId" clId="{4BF3DFFD-6FDE-4CC7-9C01-8D84327F7EE6}" dt="2020-08-11T08:39:16.198" v="47" actId="1076"/>
          <ac:spMkLst>
            <pc:docMk/>
            <pc:sldMk cId="2842665161" sldId="261"/>
            <ac:spMk id="20" creationId="{E49B324A-FE29-427B-B952-5CF02541D668}"/>
          </ac:spMkLst>
        </pc:spChg>
      </pc:sldChg>
      <pc:sldChg chg="delSp modSp mod">
        <pc:chgData name="Siegbert Rudolph" userId="2af4d44886c067cc" providerId="LiveId" clId="{4BF3DFFD-6FDE-4CC7-9C01-8D84327F7EE6}" dt="2020-08-11T08:39:16.159" v="17" actId="1076"/>
        <pc:sldMkLst>
          <pc:docMk/>
          <pc:sldMk cId="1742412639" sldId="262"/>
        </pc:sldMkLst>
        <pc:spChg chg="del">
          <ac:chgData name="Siegbert Rudolph" userId="2af4d44886c067cc" providerId="LiveId" clId="{4BF3DFFD-6FDE-4CC7-9C01-8D84327F7EE6}" dt="2020-08-11T08:39:16.155" v="12" actId="478"/>
          <ac:spMkLst>
            <pc:docMk/>
            <pc:sldMk cId="1742412639" sldId="262"/>
            <ac:spMk id="5" creationId="{A2EDE811-2DF2-44F4-850C-C1B6FB10D57D}"/>
          </ac:spMkLst>
        </pc:spChg>
        <pc:spChg chg="mod">
          <ac:chgData name="Siegbert Rudolph" userId="2af4d44886c067cc" providerId="LiveId" clId="{4BF3DFFD-6FDE-4CC7-9C01-8D84327F7EE6}" dt="2020-08-11T08:39:16.159" v="17" actId="1076"/>
          <ac:spMkLst>
            <pc:docMk/>
            <pc:sldMk cId="1742412639" sldId="262"/>
            <ac:spMk id="31" creationId="{1C403577-D27B-436D-A865-A9F2AB244ED0}"/>
          </ac:spMkLst>
        </pc:spChg>
      </pc:sldChg>
      <pc:sldChg chg="delSp modSp mod">
        <pc:chgData name="Siegbert Rudolph" userId="2af4d44886c067cc" providerId="LiveId" clId="{4BF3DFFD-6FDE-4CC7-9C01-8D84327F7EE6}" dt="2020-08-11T08:39:16.170" v="23" actId="1076"/>
        <pc:sldMkLst>
          <pc:docMk/>
          <pc:sldMk cId="2677825568" sldId="263"/>
        </pc:sldMkLst>
        <pc:spChg chg="del">
          <ac:chgData name="Siegbert Rudolph" userId="2af4d44886c067cc" providerId="LiveId" clId="{4BF3DFFD-6FDE-4CC7-9C01-8D84327F7EE6}" dt="2020-08-11T08:39:16.163" v="18" actId="478"/>
          <ac:spMkLst>
            <pc:docMk/>
            <pc:sldMk cId="2677825568" sldId="263"/>
            <ac:spMk id="111" creationId="{546A091B-1D38-465D-AD29-790D0F5DC50D}"/>
          </ac:spMkLst>
        </pc:spChg>
        <pc:spChg chg="mod">
          <ac:chgData name="Siegbert Rudolph" userId="2af4d44886c067cc" providerId="LiveId" clId="{4BF3DFFD-6FDE-4CC7-9C01-8D84327F7EE6}" dt="2020-08-11T08:39:16.170" v="23" actId="1076"/>
          <ac:spMkLst>
            <pc:docMk/>
            <pc:sldMk cId="2677825568" sldId="263"/>
            <ac:spMk id="112" creationId="{452F31BA-CF68-46A1-BDF7-71CAA53C6ABB}"/>
          </ac:spMkLst>
        </pc:spChg>
      </pc:sldChg>
      <pc:sldChg chg="delSp modSp mod">
        <pc:chgData name="Siegbert Rudolph" userId="2af4d44886c067cc" providerId="LiveId" clId="{4BF3DFFD-6FDE-4CC7-9C01-8D84327F7EE6}" dt="2020-08-11T08:39:16.182" v="35" actId="1076"/>
        <pc:sldMkLst>
          <pc:docMk/>
          <pc:sldMk cId="1080163578" sldId="265"/>
        </pc:sldMkLst>
        <pc:spChg chg="del">
          <ac:chgData name="Siegbert Rudolph" userId="2af4d44886c067cc" providerId="LiveId" clId="{4BF3DFFD-6FDE-4CC7-9C01-8D84327F7EE6}" dt="2020-08-11T08:39:16.178" v="30" actId="478"/>
          <ac:spMkLst>
            <pc:docMk/>
            <pc:sldMk cId="1080163578" sldId="265"/>
            <ac:spMk id="2" creationId="{F6A0E6B8-D78A-4E98-A099-6CCDE32A786C}"/>
          </ac:spMkLst>
        </pc:spChg>
        <pc:spChg chg="mod">
          <ac:chgData name="Siegbert Rudolph" userId="2af4d44886c067cc" providerId="LiveId" clId="{4BF3DFFD-6FDE-4CC7-9C01-8D84327F7EE6}" dt="2020-08-11T08:39:16.182" v="35" actId="1076"/>
          <ac:spMkLst>
            <pc:docMk/>
            <pc:sldMk cId="1080163578" sldId="265"/>
            <ac:spMk id="8" creationId="{D6CC2A3E-2D03-4822-9E10-7134BAD9595B}"/>
          </ac:spMkLst>
        </pc:spChg>
      </pc:sldChg>
      <pc:sldChg chg="delSp modSp mod">
        <pc:chgData name="Siegbert Rudolph" userId="2af4d44886c067cc" providerId="LiveId" clId="{4BF3DFFD-6FDE-4CC7-9C01-8D84327F7EE6}" dt="2020-08-11T08:39:16.205" v="53" actId="1076"/>
        <pc:sldMkLst>
          <pc:docMk/>
          <pc:sldMk cId="328372619" sldId="266"/>
        </pc:sldMkLst>
        <pc:spChg chg="del">
          <ac:chgData name="Siegbert Rudolph" userId="2af4d44886c067cc" providerId="LiveId" clId="{4BF3DFFD-6FDE-4CC7-9C01-8D84327F7EE6}" dt="2020-08-11T08:39:16.199" v="48" actId="478"/>
          <ac:spMkLst>
            <pc:docMk/>
            <pc:sldMk cId="328372619" sldId="266"/>
            <ac:spMk id="2" creationId="{55CEB6A7-E12C-45C5-9D8B-DB715A0FD284}"/>
          </ac:spMkLst>
        </pc:spChg>
        <pc:spChg chg="mod">
          <ac:chgData name="Siegbert Rudolph" userId="2af4d44886c067cc" providerId="LiveId" clId="{4BF3DFFD-6FDE-4CC7-9C01-8D84327F7EE6}" dt="2020-08-11T08:39:16.205" v="53" actId="1076"/>
          <ac:spMkLst>
            <pc:docMk/>
            <pc:sldMk cId="328372619" sldId="266"/>
            <ac:spMk id="8" creationId="{496FBA50-0908-4FB9-A126-2BB2BB5FFA03}"/>
          </ac:spMkLst>
        </pc:spChg>
      </pc:sldChg>
      <pc:sldChg chg="delSp modSp mod">
        <pc:chgData name="Siegbert Rudolph" userId="2af4d44886c067cc" providerId="LiveId" clId="{4BF3DFFD-6FDE-4CC7-9C01-8D84327F7EE6}" dt="2020-08-11T08:39:16.211" v="59" actId="1076"/>
        <pc:sldMkLst>
          <pc:docMk/>
          <pc:sldMk cId="726809897" sldId="267"/>
        </pc:sldMkLst>
        <pc:spChg chg="del">
          <ac:chgData name="Siegbert Rudolph" userId="2af4d44886c067cc" providerId="LiveId" clId="{4BF3DFFD-6FDE-4CC7-9C01-8D84327F7EE6}" dt="2020-08-11T08:39:16.206" v="54" actId="478"/>
          <ac:spMkLst>
            <pc:docMk/>
            <pc:sldMk cId="726809897" sldId="267"/>
            <ac:spMk id="2" creationId="{AF8ECC00-C54A-4E19-AF9C-900B9D594800}"/>
          </ac:spMkLst>
        </pc:spChg>
        <pc:spChg chg="mod">
          <ac:chgData name="Siegbert Rudolph" userId="2af4d44886c067cc" providerId="LiveId" clId="{4BF3DFFD-6FDE-4CC7-9C01-8D84327F7EE6}" dt="2020-08-11T08:39:16.211" v="59" actId="1076"/>
          <ac:spMkLst>
            <pc:docMk/>
            <pc:sldMk cId="726809897" sldId="267"/>
            <ac:spMk id="8" creationId="{92DC2075-F7C9-49B6-8181-DF775F7B64E4}"/>
          </ac:spMkLst>
        </pc:spChg>
      </pc:sldChg>
      <pc:sldChg chg="delSp modSp mod">
        <pc:chgData name="Siegbert Rudolph" userId="2af4d44886c067cc" providerId="LiveId" clId="{4BF3DFFD-6FDE-4CC7-9C01-8D84327F7EE6}" dt="2020-08-11T08:39:16.190" v="41" actId="1076"/>
        <pc:sldMkLst>
          <pc:docMk/>
          <pc:sldMk cId="2054925753" sldId="268"/>
        </pc:sldMkLst>
        <pc:spChg chg="del">
          <ac:chgData name="Siegbert Rudolph" userId="2af4d44886c067cc" providerId="LiveId" clId="{4BF3DFFD-6FDE-4CC7-9C01-8D84327F7EE6}" dt="2020-08-11T08:39:16.185" v="36" actId="478"/>
          <ac:spMkLst>
            <pc:docMk/>
            <pc:sldMk cId="2054925753" sldId="268"/>
            <ac:spMk id="84" creationId="{85898189-C3CA-4E5B-8FC0-1C929A39A265}"/>
          </ac:spMkLst>
        </pc:spChg>
        <pc:spChg chg="mod">
          <ac:chgData name="Siegbert Rudolph" userId="2af4d44886c067cc" providerId="LiveId" clId="{4BF3DFFD-6FDE-4CC7-9C01-8D84327F7EE6}" dt="2020-08-11T08:39:16.190" v="41" actId="1076"/>
          <ac:spMkLst>
            <pc:docMk/>
            <pc:sldMk cId="2054925753" sldId="268"/>
            <ac:spMk id="85" creationId="{F959FC1A-F850-447F-BB5F-FC9A204866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E453E-884E-4258-A1BF-700964E784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4364" y="834527"/>
            <a:ext cx="8797636" cy="5182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de-DE" dirty="0" err="1"/>
              <a:t>aaa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7EA616-9FE4-4F18-B748-82D308F410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4364" y="1384568"/>
            <a:ext cx="8797636" cy="518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aaa</a:t>
            </a:r>
            <a:endParaRPr lang="de-DE" dirty="0"/>
          </a:p>
        </p:txBody>
      </p:sp>
      <p:pic>
        <p:nvPicPr>
          <p:cNvPr id="7" name="shpLesekochValidCheck" descr="lesekoch_logo_mit_Hintergrund-1.jpg">
            <a:extLst>
              <a:ext uri="{FF2B5EF4-FFF2-40B4-BE49-F238E27FC236}">
                <a16:creationId xmlns:a16="http://schemas.microsoft.com/office/drawing/2014/main" id="{E476876E-24B1-4ABF-AEB7-02F7B51124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" y="13928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4">
            <a:extLst>
              <a:ext uri="{FF2B5EF4-FFF2-40B4-BE49-F238E27FC236}">
                <a16:creationId xmlns:a16="http://schemas.microsoft.com/office/drawing/2014/main" id="{604F6969-B593-4E8A-903A-E760BD775A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5839" y="834527"/>
            <a:ext cx="2523447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Übungsart:</a:t>
            </a:r>
          </a:p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Titel:</a:t>
            </a:r>
          </a:p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Textquelle:</a:t>
            </a:r>
          </a:p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Leseübungen: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023790F-F8D1-4158-92D0-4689392FB27D}"/>
              </a:ext>
            </a:extLst>
          </p:cNvPr>
          <p:cNvSpPr/>
          <p:nvPr userDrawn="1"/>
        </p:nvSpPr>
        <p:spPr>
          <a:xfrm>
            <a:off x="3394364" y="4953127"/>
            <a:ext cx="37895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Bedienung: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Makros freischalten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Präsentationsmodus starten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Mit einem Klick geht es weiter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Beenden: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Escape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-Taste drücken</a:t>
            </a:r>
          </a:p>
        </p:txBody>
      </p:sp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B0AC03-40D8-47DF-860A-DF93207C3DB4}"/>
              </a:ext>
            </a:extLst>
          </p:cNvPr>
          <p:cNvSpPr/>
          <p:nvPr userDrawn="1"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AA69EA5-1A7F-45F7-A4E8-CA162F0BD9B6}"/>
              </a:ext>
            </a:extLst>
          </p:cNvPr>
          <p:cNvSpPr txBox="1">
            <a:spLocks/>
          </p:cNvSpPr>
          <p:nvPr userDrawn="1"/>
        </p:nvSpPr>
        <p:spPr>
          <a:xfrm>
            <a:off x="3394364" y="1871677"/>
            <a:ext cx="8797636" cy="518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Siegbert Rudolph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CE856838-AC34-42AB-859B-9E66629DF8CA}"/>
              </a:ext>
            </a:extLst>
          </p:cNvPr>
          <p:cNvSpPr txBox="1">
            <a:spLocks/>
          </p:cNvSpPr>
          <p:nvPr userDrawn="1"/>
        </p:nvSpPr>
        <p:spPr>
          <a:xfrm>
            <a:off x="3394364" y="2421718"/>
            <a:ext cx="8797636" cy="51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Trebuchet MS" panose="020B0603020202020204" pitchFamily="34" charset="0"/>
              </a:rPr>
              <a:t>Siegbert Rudolph</a:t>
            </a:r>
          </a:p>
        </p:txBody>
      </p:sp>
    </p:spTree>
    <p:extLst>
      <p:ext uri="{BB962C8B-B14F-4D97-AF65-F5344CB8AC3E}">
        <p14:creationId xmlns:p14="http://schemas.microsoft.com/office/powerpoint/2010/main" val="98295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45680-95DB-4656-8D4B-4CA9F8B48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9" y="85228"/>
            <a:ext cx="10515600" cy="4343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 err="1"/>
              <a:t>aaa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18C313-BC63-4F19-8905-EAB1B091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691" y="9273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rebuchet MS" panose="020B0603020202020204" pitchFamily="34" charset="0"/>
              </a:defRPr>
            </a:lvl1pPr>
          </a:lstStyle>
          <a:p>
            <a:fld id="{C9CD412D-C60F-4771-A1CB-FFD7B5773953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ACE30F4C-5495-4DE9-A036-0DEE27072BDF}"/>
              </a:ext>
            </a:extLst>
          </p:cNvPr>
          <p:cNvCxnSpPr>
            <a:cxnSpLocks/>
          </p:cNvCxnSpPr>
          <p:nvPr userDrawn="1"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710E04F-60E3-405F-8D40-9D32CD80FC7D}"/>
              </a:ext>
            </a:extLst>
          </p:cNvPr>
          <p:cNvSpPr/>
          <p:nvPr userDrawn="1"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7A8A63A-222B-41BD-813D-584DEC94D585}"/>
              </a:ext>
            </a:extLst>
          </p:cNvPr>
          <p:cNvSpPr/>
          <p:nvPr userDrawn="1"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8E59317-09FF-4D7D-BC7D-FF0CA5B223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35C59-9215-41C0-A27C-6CFB826CB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057" y="4417426"/>
            <a:ext cx="10515600" cy="13382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>
                <a:latin typeface="Trebuchet MS" panose="020B0603020202020204" pitchFamily="34" charset="0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Hurra, wieder ein Stück weiter!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989F0D0-5950-47AD-888D-84400EEE5C2A}"/>
              </a:ext>
            </a:extLst>
          </p:cNvPr>
          <p:cNvCxnSpPr>
            <a:cxnSpLocks/>
          </p:cNvCxnSpPr>
          <p:nvPr userDrawn="1"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36">
            <a:extLst>
              <a:ext uri="{FF2B5EF4-FFF2-40B4-BE49-F238E27FC236}">
                <a16:creationId xmlns:a16="http://schemas.microsoft.com/office/drawing/2014/main" id="{7D7F5985-9CA6-44A4-9657-1C248A88F5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Üben verbessert die Fertigkeit.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Wer viel übt, der wird gescheit!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0" name="Grafik 9" descr="Smiley böse.png">
            <a:extLst>
              <a:ext uri="{FF2B5EF4-FFF2-40B4-BE49-F238E27FC236}">
                <a16:creationId xmlns:a16="http://schemas.microsoft.com/office/drawing/2014/main" id="{66ADAD09-392E-4A74-A85E-D530CA268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27" y="2022475"/>
            <a:ext cx="28257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 descr="Smiley gut.png">
            <a:extLst>
              <a:ext uri="{FF2B5EF4-FFF2-40B4-BE49-F238E27FC236}">
                <a16:creationId xmlns:a16="http://schemas.microsoft.com/office/drawing/2014/main" id="{0B3BE68C-BED1-42C7-B52A-DF831DFD7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77" y="1916113"/>
            <a:ext cx="21415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703BC49-34F6-4EA9-AC31-3A29353BE18C}"/>
              </a:ext>
            </a:extLst>
          </p:cNvPr>
          <p:cNvSpPr/>
          <p:nvPr userDrawn="1"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F2B07AC-27E2-4A7E-B277-D2B9BA37B6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1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90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" Type="http://schemas.microsoft.com/office/2007/relationships/media" Target="../media/media2.MP3"/><Relationship Id="rId21" Type="http://schemas.microsoft.com/office/2007/relationships/media" Target="../media/media11.MP3"/><Relationship Id="rId34" Type="http://schemas.openxmlformats.org/officeDocument/2006/relationships/image" Target="../media/image9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slideLayout" Target="../slideLayouts/slideLayout2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image" Target="../media/image7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P3"/><Relationship Id="rId13" Type="http://schemas.microsoft.com/office/2007/relationships/media" Target="../media/media21.MP3"/><Relationship Id="rId18" Type="http://schemas.openxmlformats.org/officeDocument/2006/relationships/audio" Target="../media/media23.MP3"/><Relationship Id="rId26" Type="http://schemas.openxmlformats.org/officeDocument/2006/relationships/image" Target="../media/image5.png"/><Relationship Id="rId3" Type="http://schemas.microsoft.com/office/2007/relationships/media" Target="../media/media16.MP3"/><Relationship Id="rId21" Type="http://schemas.microsoft.com/office/2007/relationships/media" Target="../media/media25.MP3"/><Relationship Id="rId7" Type="http://schemas.microsoft.com/office/2007/relationships/media" Target="../media/media18.MP3"/><Relationship Id="rId12" Type="http://schemas.openxmlformats.org/officeDocument/2006/relationships/audio" Target="../media/media20.MP3"/><Relationship Id="rId17" Type="http://schemas.microsoft.com/office/2007/relationships/media" Target="../media/media23.MP3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6" Type="http://schemas.openxmlformats.org/officeDocument/2006/relationships/audio" Target="../media/media22.MP3"/><Relationship Id="rId20" Type="http://schemas.openxmlformats.org/officeDocument/2006/relationships/audio" Target="../media/media24.MP3"/><Relationship Id="rId1" Type="http://schemas.microsoft.com/office/2007/relationships/media" Target="../media/media15.MP3"/><Relationship Id="rId6" Type="http://schemas.openxmlformats.org/officeDocument/2006/relationships/audio" Target="../media/media17.MP3"/><Relationship Id="rId11" Type="http://schemas.microsoft.com/office/2007/relationships/media" Target="../media/media20.MP3"/><Relationship Id="rId24" Type="http://schemas.openxmlformats.org/officeDocument/2006/relationships/audio" Target="../media/media26.MP3"/><Relationship Id="rId5" Type="http://schemas.microsoft.com/office/2007/relationships/media" Target="../media/media17.MP3"/><Relationship Id="rId15" Type="http://schemas.microsoft.com/office/2007/relationships/media" Target="../media/media22.MP3"/><Relationship Id="rId23" Type="http://schemas.microsoft.com/office/2007/relationships/media" Target="../media/media26.MP3"/><Relationship Id="rId10" Type="http://schemas.openxmlformats.org/officeDocument/2006/relationships/audio" Target="../media/media19.MP3"/><Relationship Id="rId19" Type="http://schemas.microsoft.com/office/2007/relationships/media" Target="../media/media24.MP3"/><Relationship Id="rId4" Type="http://schemas.openxmlformats.org/officeDocument/2006/relationships/audio" Target="../media/media16.MP3"/><Relationship Id="rId9" Type="http://schemas.microsoft.com/office/2007/relationships/media" Target="../media/media19.MP3"/><Relationship Id="rId14" Type="http://schemas.openxmlformats.org/officeDocument/2006/relationships/audio" Target="../media/media21.MP3"/><Relationship Id="rId22" Type="http://schemas.openxmlformats.org/officeDocument/2006/relationships/audio" Target="../media/media25.MP3"/><Relationship Id="rId27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0A141-9A36-440A-A1F0-E0525C25A3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kurz </a:t>
            </a:r>
            <a:r>
              <a:rPr lang="de-DE"/>
              <a:t>oder gedehnt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F93850-F21D-4176-A60A-867D65862A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Lies</a:t>
            </a:r>
            <a:r>
              <a:rPr lang="de-DE" dirty="0"/>
              <a:t> </a:t>
            </a:r>
            <a:r>
              <a:rPr lang="de-DE"/>
              <a:t>Vokale richtig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8C6B5F4-3F45-4B2E-8675-D70253A02BBE}"/>
              </a:ext>
            </a:extLst>
          </p:cNvPr>
          <p:cNvSpPr txBox="1">
            <a:spLocks/>
          </p:cNvSpPr>
          <p:nvPr/>
        </p:nvSpPr>
        <p:spPr>
          <a:xfrm>
            <a:off x="3394364" y="2807727"/>
            <a:ext cx="8797636" cy="1377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rgbClr val="FF0000"/>
                </a:solidFill>
              </a:rPr>
              <a:t>Ohne Erläuterung von </a:t>
            </a:r>
            <a:r>
              <a:rPr lang="de-DE" sz="2000" dirty="0" err="1">
                <a:solidFill>
                  <a:srgbClr val="FF0000"/>
                </a:solidFill>
              </a:rPr>
              <a:t>ck</a:t>
            </a:r>
            <a:r>
              <a:rPr lang="de-DE" sz="2000" dirty="0">
                <a:solidFill>
                  <a:srgbClr val="FF0000"/>
                </a:solidFill>
              </a:rPr>
              <a:t> und </a:t>
            </a:r>
            <a:r>
              <a:rPr lang="de-DE" sz="2000" dirty="0" err="1">
                <a:solidFill>
                  <a:srgbClr val="FF0000"/>
                </a:solidFill>
              </a:rPr>
              <a:t>tz</a:t>
            </a:r>
            <a:r>
              <a:rPr lang="de-DE" sz="2000" dirty="0">
                <a:solidFill>
                  <a:srgbClr val="FF0000"/>
                </a:solidFill>
              </a:rPr>
              <a:t>!</a:t>
            </a: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2FA600A-6A2C-4360-BF10-D5E41C55B6C5}"/>
              </a:ext>
            </a:extLst>
          </p:cNvPr>
          <p:cNvSpPr/>
          <p:nvPr/>
        </p:nvSpPr>
        <p:spPr>
          <a:xfrm>
            <a:off x="3394364" y="3990303"/>
            <a:ext cx="6916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Silbenkennung lesegerecht:</a:t>
            </a:r>
          </a:p>
          <a:p>
            <a:r>
              <a:rPr lang="de-DE" dirty="0" err="1">
                <a:solidFill>
                  <a:srgbClr val="FF0000"/>
                </a:solidFill>
                <a:latin typeface="Trebuchet MS" panose="020B0603020202020204" pitchFamily="34" charset="0"/>
              </a:rPr>
              <a:t>ng</a:t>
            </a:r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, h, Mitlautverdoppelungen, kurze Vokale in erster Silbe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AD7AB1-D8A0-7D74-AE06-F145167A0EAB}"/>
              </a:ext>
            </a:extLst>
          </p:cNvPr>
          <p:cNvSpPr txBox="1"/>
          <p:nvPr/>
        </p:nvSpPr>
        <p:spPr>
          <a:xfrm>
            <a:off x="190500" y="6724134"/>
            <a:ext cx="452078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Vokale\Lies Vokale richtig.pptx - Seite 1</a:t>
            </a:r>
          </a:p>
        </p:txBody>
      </p:sp>
    </p:spTree>
    <p:extLst>
      <p:ext uri="{BB962C8B-B14F-4D97-AF65-F5344CB8AC3E}">
        <p14:creationId xmlns:p14="http://schemas.microsoft.com/office/powerpoint/2010/main" val="352831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30FF91B-00EE-4FD7-B3ED-90B09372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09" y="85228"/>
            <a:ext cx="9404886" cy="434312"/>
          </a:xfrm>
        </p:spPr>
        <p:txBody>
          <a:bodyPr/>
          <a:lstStyle/>
          <a:p>
            <a:r>
              <a:rPr lang="de-DE" dirty="0"/>
              <a:t>Lange Vokale in Fantasiewörtern schnell erkennen</a:t>
            </a:r>
            <a:br>
              <a:rPr lang="de-DE" dirty="0"/>
            </a:br>
            <a:r>
              <a:rPr lang="de-DE" dirty="0"/>
              <a:t>Lange Vokale - </a:t>
            </a:r>
            <a:r>
              <a:rPr lang="de-DE" dirty="0">
                <a:solidFill>
                  <a:srgbClr val="FF0000"/>
                </a:solidFill>
              </a:rPr>
              <a:t>Klick!</a:t>
            </a:r>
          </a:p>
        </p:txBody>
      </p:sp>
      <p:sp>
        <p:nvSpPr>
          <p:cNvPr id="3" name="Foliennummernplatzhalter 27">
            <a:extLst>
              <a:ext uri="{FF2B5EF4-FFF2-40B4-BE49-F238E27FC236}">
                <a16:creationId xmlns:a16="http://schemas.microsoft.com/office/drawing/2014/main" id="{378F0072-2402-44EF-8095-FD852414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CE72F8B-08F6-9CDF-1760-762226179E79}"/>
              </a:ext>
            </a:extLst>
          </p:cNvPr>
          <p:cNvSpPr/>
          <p:nvPr/>
        </p:nvSpPr>
        <p:spPr>
          <a:xfrm>
            <a:off x="563858" y="5230254"/>
            <a:ext cx="152012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Muro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77B8A74F-313A-FFFD-1626-FA85124CA3C4}"/>
              </a:ext>
            </a:extLst>
          </p:cNvPr>
          <p:cNvSpPr/>
          <p:nvPr/>
        </p:nvSpPr>
        <p:spPr>
          <a:xfrm>
            <a:off x="311021" y="124034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CD042DB7-816B-F976-AB1B-A6E85C6D0457}"/>
              </a:ext>
            </a:extLst>
          </p:cNvPr>
          <p:cNvSpPr/>
          <p:nvPr/>
        </p:nvSpPr>
        <p:spPr>
          <a:xfrm>
            <a:off x="311021" y="175666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898FF9A8-1E81-4842-D8CC-A903F9D25408}"/>
              </a:ext>
            </a:extLst>
          </p:cNvPr>
          <p:cNvSpPr/>
          <p:nvPr/>
        </p:nvSpPr>
        <p:spPr>
          <a:xfrm>
            <a:off x="311021" y="227298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9E3C1A84-8246-03A5-ED38-1C05C5589E04}"/>
              </a:ext>
            </a:extLst>
          </p:cNvPr>
          <p:cNvSpPr/>
          <p:nvPr/>
        </p:nvSpPr>
        <p:spPr>
          <a:xfrm>
            <a:off x="311021" y="2790883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278078CE-9BA3-EDAA-845D-049705BE0C72}"/>
              </a:ext>
            </a:extLst>
          </p:cNvPr>
          <p:cNvSpPr/>
          <p:nvPr/>
        </p:nvSpPr>
        <p:spPr>
          <a:xfrm>
            <a:off x="311021" y="3308786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EEBF3096-E74A-903F-8B1C-3147C6366DD4}"/>
              </a:ext>
            </a:extLst>
          </p:cNvPr>
          <p:cNvSpPr/>
          <p:nvPr/>
        </p:nvSpPr>
        <p:spPr>
          <a:xfrm>
            <a:off x="563858" y="1108462"/>
            <a:ext cx="968535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Buna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5FB4BB66-45AC-C319-7716-A94B621E79B4}"/>
              </a:ext>
            </a:extLst>
          </p:cNvPr>
          <p:cNvSpPr/>
          <p:nvPr/>
        </p:nvSpPr>
        <p:spPr>
          <a:xfrm>
            <a:off x="563858" y="2138910"/>
            <a:ext cx="1054648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A23F1247-8817-8E34-107C-E08202218EF0}"/>
              </a:ext>
            </a:extLst>
          </p:cNvPr>
          <p:cNvSpPr/>
          <p:nvPr/>
        </p:nvSpPr>
        <p:spPr>
          <a:xfrm>
            <a:off x="563858" y="3169358"/>
            <a:ext cx="1028038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38351067-10A9-25E7-CE17-8E91BD01663E}"/>
              </a:ext>
            </a:extLst>
          </p:cNvPr>
          <p:cNvSpPr/>
          <p:nvPr/>
        </p:nvSpPr>
        <p:spPr>
          <a:xfrm>
            <a:off x="563858" y="4199806"/>
            <a:ext cx="910827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799EE31B-3ABE-BBE5-CB29-7954D0817887}"/>
              </a:ext>
            </a:extLst>
          </p:cNvPr>
          <p:cNvSpPr/>
          <p:nvPr/>
        </p:nvSpPr>
        <p:spPr>
          <a:xfrm>
            <a:off x="309035" y="382510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971AEF64-0CB3-0912-C28A-34C426A66A9D}"/>
              </a:ext>
            </a:extLst>
          </p:cNvPr>
          <p:cNvSpPr/>
          <p:nvPr/>
        </p:nvSpPr>
        <p:spPr>
          <a:xfrm>
            <a:off x="309035" y="434141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E7DA3EEA-8104-8EF6-62F0-F3A21B2D8511}"/>
              </a:ext>
            </a:extLst>
          </p:cNvPr>
          <p:cNvSpPr/>
          <p:nvPr/>
        </p:nvSpPr>
        <p:spPr>
          <a:xfrm>
            <a:off x="309035" y="4857734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08A2ED2A-B920-8252-C819-6807397C6FF3}"/>
              </a:ext>
            </a:extLst>
          </p:cNvPr>
          <p:cNvSpPr/>
          <p:nvPr/>
        </p:nvSpPr>
        <p:spPr>
          <a:xfrm>
            <a:off x="309035" y="5375637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6D377948-9EF3-8898-2327-225D5F8F0473}"/>
              </a:ext>
            </a:extLst>
          </p:cNvPr>
          <p:cNvSpPr/>
          <p:nvPr/>
        </p:nvSpPr>
        <p:spPr>
          <a:xfrm>
            <a:off x="309035" y="589354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77A1CBEC-F1E1-3C09-7CF3-0D73E6177BED}"/>
              </a:ext>
            </a:extLst>
          </p:cNvPr>
          <p:cNvSpPr/>
          <p:nvPr/>
        </p:nvSpPr>
        <p:spPr>
          <a:xfrm>
            <a:off x="563859" y="5753104"/>
            <a:ext cx="2089630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Keran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3641C2D8-E349-0A48-E048-878A557D1652}"/>
              </a:ext>
            </a:extLst>
          </p:cNvPr>
          <p:cNvSpPr/>
          <p:nvPr/>
        </p:nvSpPr>
        <p:spPr>
          <a:xfrm>
            <a:off x="563858" y="1623686"/>
            <a:ext cx="966931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Kune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834E8E2A-CA66-C58E-6BBE-AC360ABF8C99}"/>
              </a:ext>
            </a:extLst>
          </p:cNvPr>
          <p:cNvSpPr/>
          <p:nvPr/>
        </p:nvSpPr>
        <p:spPr>
          <a:xfrm>
            <a:off x="563858" y="2654134"/>
            <a:ext cx="1044710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Wana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B293DEF8-43B4-D771-5C03-F1DBA9942D29}"/>
              </a:ext>
            </a:extLst>
          </p:cNvPr>
          <p:cNvSpPr/>
          <p:nvPr/>
        </p:nvSpPr>
        <p:spPr>
          <a:xfrm>
            <a:off x="563858" y="3684582"/>
            <a:ext cx="699230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Bili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9BD2E66B-31B9-D162-F5E4-A6808EBDF30C}"/>
              </a:ext>
            </a:extLst>
          </p:cNvPr>
          <p:cNvSpPr/>
          <p:nvPr/>
        </p:nvSpPr>
        <p:spPr>
          <a:xfrm>
            <a:off x="563858" y="4715030"/>
            <a:ext cx="878959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Toso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73F818ED-AC64-ECB8-5639-115AF26C9299}"/>
              </a:ext>
            </a:extLst>
          </p:cNvPr>
          <p:cNvSpPr/>
          <p:nvPr/>
        </p:nvSpPr>
        <p:spPr>
          <a:xfrm>
            <a:off x="4522714" y="5230254"/>
            <a:ext cx="152012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Klata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36F0C0F3-7298-81AA-268F-49AAA950FC18}"/>
              </a:ext>
            </a:extLst>
          </p:cNvPr>
          <p:cNvSpPr/>
          <p:nvPr/>
        </p:nvSpPr>
        <p:spPr>
          <a:xfrm>
            <a:off x="4269877" y="124034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3C77A297-8004-A8AD-FE07-4A67A037A046}"/>
              </a:ext>
            </a:extLst>
          </p:cNvPr>
          <p:cNvSpPr/>
          <p:nvPr/>
        </p:nvSpPr>
        <p:spPr>
          <a:xfrm>
            <a:off x="4269877" y="175666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24EED7ED-4881-9E6F-4822-9684D7D5D661}"/>
              </a:ext>
            </a:extLst>
          </p:cNvPr>
          <p:cNvSpPr/>
          <p:nvPr/>
        </p:nvSpPr>
        <p:spPr>
          <a:xfrm>
            <a:off x="4269877" y="227298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F855488-AC26-E529-CA9A-9FED935FE298}"/>
              </a:ext>
            </a:extLst>
          </p:cNvPr>
          <p:cNvSpPr/>
          <p:nvPr/>
        </p:nvSpPr>
        <p:spPr>
          <a:xfrm>
            <a:off x="4269877" y="2790883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3EFE8E63-BCCB-BD86-16C1-AFB7AF019C17}"/>
              </a:ext>
            </a:extLst>
          </p:cNvPr>
          <p:cNvSpPr/>
          <p:nvPr/>
        </p:nvSpPr>
        <p:spPr>
          <a:xfrm>
            <a:off x="4269877" y="3308786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1CEF4F06-8AB7-AD3B-FB35-0E01832301AE}"/>
              </a:ext>
            </a:extLst>
          </p:cNvPr>
          <p:cNvSpPr/>
          <p:nvPr/>
        </p:nvSpPr>
        <p:spPr>
          <a:xfrm>
            <a:off x="4522714" y="1108462"/>
            <a:ext cx="987771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Stina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3E9E1E26-FF12-B7F8-E8F7-A414C4D2DFB5}"/>
              </a:ext>
            </a:extLst>
          </p:cNvPr>
          <p:cNvSpPr/>
          <p:nvPr/>
        </p:nvSpPr>
        <p:spPr>
          <a:xfrm>
            <a:off x="4522714" y="2138910"/>
            <a:ext cx="1055097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Krasa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4C09255F-28F7-A290-0B70-BD3F258AD06A}"/>
              </a:ext>
            </a:extLst>
          </p:cNvPr>
          <p:cNvSpPr/>
          <p:nvPr/>
        </p:nvSpPr>
        <p:spPr>
          <a:xfrm>
            <a:off x="4522714" y="3169358"/>
            <a:ext cx="1236236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Strime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368A247F-503A-4101-63EE-ECFC9C79A870}"/>
              </a:ext>
            </a:extLst>
          </p:cNvPr>
          <p:cNvSpPr/>
          <p:nvPr/>
        </p:nvSpPr>
        <p:spPr>
          <a:xfrm>
            <a:off x="4522714" y="4199806"/>
            <a:ext cx="1051891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Brato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D5AF8781-C531-DEE3-5A2F-2CFFA57E39F7}"/>
              </a:ext>
            </a:extLst>
          </p:cNvPr>
          <p:cNvSpPr/>
          <p:nvPr/>
        </p:nvSpPr>
        <p:spPr>
          <a:xfrm>
            <a:off x="4267891" y="382510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8D8A897-0E4D-D5D6-C83C-46C365424549}"/>
              </a:ext>
            </a:extLst>
          </p:cNvPr>
          <p:cNvSpPr/>
          <p:nvPr/>
        </p:nvSpPr>
        <p:spPr>
          <a:xfrm>
            <a:off x="4267891" y="434141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2E3F59F-DD2A-0DCF-528E-79BFF66AF9EB}"/>
              </a:ext>
            </a:extLst>
          </p:cNvPr>
          <p:cNvSpPr/>
          <p:nvPr/>
        </p:nvSpPr>
        <p:spPr>
          <a:xfrm>
            <a:off x="4267891" y="4857734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05AD23B3-E574-4756-9544-D6E34AAC8E27}"/>
              </a:ext>
            </a:extLst>
          </p:cNvPr>
          <p:cNvSpPr/>
          <p:nvPr/>
        </p:nvSpPr>
        <p:spPr>
          <a:xfrm>
            <a:off x="4267891" y="5375637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61AC3B18-E960-B189-6072-4F8926F5D80F}"/>
              </a:ext>
            </a:extLst>
          </p:cNvPr>
          <p:cNvSpPr/>
          <p:nvPr/>
        </p:nvSpPr>
        <p:spPr>
          <a:xfrm>
            <a:off x="4267891" y="589354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4D9A48B-A6E3-C141-0DC8-FF1167D58511}"/>
              </a:ext>
            </a:extLst>
          </p:cNvPr>
          <p:cNvSpPr/>
          <p:nvPr/>
        </p:nvSpPr>
        <p:spPr>
          <a:xfrm>
            <a:off x="4490816" y="5753104"/>
            <a:ext cx="2089630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Schnoli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FD7028BF-61BC-3658-1A66-3B1E85E8481E}"/>
              </a:ext>
            </a:extLst>
          </p:cNvPr>
          <p:cNvSpPr/>
          <p:nvPr/>
        </p:nvSpPr>
        <p:spPr>
          <a:xfrm>
            <a:off x="4522714" y="1623686"/>
            <a:ext cx="1027845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Bluso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C0061CFE-6077-83EE-3347-083457B1223B}"/>
              </a:ext>
            </a:extLst>
          </p:cNvPr>
          <p:cNvSpPr/>
          <p:nvPr/>
        </p:nvSpPr>
        <p:spPr>
          <a:xfrm>
            <a:off x="4522714" y="2654134"/>
            <a:ext cx="1322798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Stromo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3F848690-E3F3-FB65-A871-FAD2151390C6}"/>
              </a:ext>
            </a:extLst>
          </p:cNvPr>
          <p:cNvSpPr/>
          <p:nvPr/>
        </p:nvSpPr>
        <p:spPr>
          <a:xfrm>
            <a:off x="4522714" y="3684582"/>
            <a:ext cx="1104790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Brona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38C773C7-6B35-F3AD-0248-DC8307BE9B03}"/>
              </a:ext>
            </a:extLst>
          </p:cNvPr>
          <p:cNvSpPr/>
          <p:nvPr/>
        </p:nvSpPr>
        <p:spPr>
          <a:xfrm>
            <a:off x="4522714" y="4715030"/>
            <a:ext cx="1024639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Kloto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A00E2594-A3A1-8FB1-5838-2E00F415E5C5}"/>
              </a:ext>
            </a:extLst>
          </p:cNvPr>
          <p:cNvSpPr/>
          <p:nvPr/>
        </p:nvSpPr>
        <p:spPr>
          <a:xfrm>
            <a:off x="8801545" y="5230254"/>
            <a:ext cx="152012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Weru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544E6B54-462B-BB5D-DC09-966A86947423}"/>
              </a:ext>
            </a:extLst>
          </p:cNvPr>
          <p:cNvSpPr/>
          <p:nvPr/>
        </p:nvSpPr>
        <p:spPr>
          <a:xfrm>
            <a:off x="8548708" y="124034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0CB5F529-BD35-F93C-B3C7-C878DD0F472A}"/>
              </a:ext>
            </a:extLst>
          </p:cNvPr>
          <p:cNvSpPr/>
          <p:nvPr/>
        </p:nvSpPr>
        <p:spPr>
          <a:xfrm>
            <a:off x="8548708" y="175666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6CB0AC44-5222-7A72-8665-4DB30106EEDD}"/>
              </a:ext>
            </a:extLst>
          </p:cNvPr>
          <p:cNvSpPr/>
          <p:nvPr/>
        </p:nvSpPr>
        <p:spPr>
          <a:xfrm>
            <a:off x="8548708" y="227298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15E6853D-C94B-0BD5-B556-22125441AE25}"/>
              </a:ext>
            </a:extLst>
          </p:cNvPr>
          <p:cNvSpPr/>
          <p:nvPr/>
        </p:nvSpPr>
        <p:spPr>
          <a:xfrm>
            <a:off x="8548708" y="2790883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5A1E7798-3A8D-3FD9-65A3-B47A338033A8}"/>
              </a:ext>
            </a:extLst>
          </p:cNvPr>
          <p:cNvSpPr/>
          <p:nvPr/>
        </p:nvSpPr>
        <p:spPr>
          <a:xfrm>
            <a:off x="8548708" y="3308786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8513068A-6A43-9B77-4835-C8CD054E4768}"/>
              </a:ext>
            </a:extLst>
          </p:cNvPr>
          <p:cNvSpPr/>
          <p:nvPr/>
        </p:nvSpPr>
        <p:spPr>
          <a:xfrm>
            <a:off x="8801545" y="1108462"/>
            <a:ext cx="1024639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Bluto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D9D8EDFF-7843-12D8-0069-5EFB1340900E}"/>
              </a:ext>
            </a:extLst>
          </p:cNvPr>
          <p:cNvSpPr/>
          <p:nvPr/>
        </p:nvSpPr>
        <p:spPr>
          <a:xfrm>
            <a:off x="8801545" y="2138910"/>
            <a:ext cx="1054648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Wena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5CB9E6D-EF1E-C2EF-5E5C-547F4515D854}"/>
              </a:ext>
            </a:extLst>
          </p:cNvPr>
          <p:cNvSpPr/>
          <p:nvPr/>
        </p:nvSpPr>
        <p:spPr>
          <a:xfrm>
            <a:off x="8801545" y="3169358"/>
            <a:ext cx="1064715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Krute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A764A68E-5959-E276-FDD5-BEA3AAB1AC4F}"/>
              </a:ext>
            </a:extLst>
          </p:cNvPr>
          <p:cNvSpPr/>
          <p:nvPr/>
        </p:nvSpPr>
        <p:spPr>
          <a:xfrm>
            <a:off x="8801545" y="4199806"/>
            <a:ext cx="1015021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Brola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2F1395A3-3492-3A22-EA86-72FBD7F2DA2B}"/>
              </a:ext>
            </a:extLst>
          </p:cNvPr>
          <p:cNvSpPr/>
          <p:nvPr/>
        </p:nvSpPr>
        <p:spPr>
          <a:xfrm>
            <a:off x="8546722" y="382510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46579E9-1E39-9A75-DA74-E89C72A4967D}"/>
              </a:ext>
            </a:extLst>
          </p:cNvPr>
          <p:cNvSpPr/>
          <p:nvPr/>
        </p:nvSpPr>
        <p:spPr>
          <a:xfrm>
            <a:off x="8546722" y="434141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948684A8-1FF4-A388-003C-3046BB6FF9B3}"/>
              </a:ext>
            </a:extLst>
          </p:cNvPr>
          <p:cNvSpPr/>
          <p:nvPr/>
        </p:nvSpPr>
        <p:spPr>
          <a:xfrm>
            <a:off x="8546722" y="4857734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82EDC8C8-BE9F-8A68-3AE4-8FEEEBD475C8}"/>
              </a:ext>
            </a:extLst>
          </p:cNvPr>
          <p:cNvSpPr/>
          <p:nvPr/>
        </p:nvSpPr>
        <p:spPr>
          <a:xfrm>
            <a:off x="8546722" y="5375637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5501F8AC-762A-7D5C-B49A-C5445A2FDC51}"/>
              </a:ext>
            </a:extLst>
          </p:cNvPr>
          <p:cNvSpPr/>
          <p:nvPr/>
        </p:nvSpPr>
        <p:spPr>
          <a:xfrm>
            <a:off x="8546722" y="589354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6768CCD1-086B-AB3A-FD23-A08CDCB979BE}"/>
              </a:ext>
            </a:extLst>
          </p:cNvPr>
          <p:cNvSpPr/>
          <p:nvPr/>
        </p:nvSpPr>
        <p:spPr>
          <a:xfrm>
            <a:off x="8801546" y="5753104"/>
            <a:ext cx="2089630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Sato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Rechteck 123">
            <a:extLst>
              <a:ext uri="{FF2B5EF4-FFF2-40B4-BE49-F238E27FC236}">
                <a16:creationId xmlns:a16="http://schemas.microsoft.com/office/drawing/2014/main" id="{CF3A5700-8E68-5E92-3312-9473813C2482}"/>
              </a:ext>
            </a:extLst>
          </p:cNvPr>
          <p:cNvSpPr/>
          <p:nvPr/>
        </p:nvSpPr>
        <p:spPr>
          <a:xfrm>
            <a:off x="8801545" y="1623686"/>
            <a:ext cx="1051891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Krata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Rechteck 124">
            <a:extLst>
              <a:ext uri="{FF2B5EF4-FFF2-40B4-BE49-F238E27FC236}">
                <a16:creationId xmlns:a16="http://schemas.microsoft.com/office/drawing/2014/main" id="{00C9612F-116B-D667-6E2E-C538C3E43606}"/>
              </a:ext>
            </a:extLst>
          </p:cNvPr>
          <p:cNvSpPr/>
          <p:nvPr/>
        </p:nvSpPr>
        <p:spPr>
          <a:xfrm>
            <a:off x="8801545" y="2654134"/>
            <a:ext cx="896399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5350D6DF-07B3-1AC1-5840-721D569F882E}"/>
              </a:ext>
            </a:extLst>
          </p:cNvPr>
          <p:cNvSpPr/>
          <p:nvPr/>
        </p:nvSpPr>
        <p:spPr>
          <a:xfrm>
            <a:off x="8801545" y="3684582"/>
            <a:ext cx="1103187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Ketan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E92A9067-E297-2C81-FDD4-BF745CEC6FB6}"/>
              </a:ext>
            </a:extLst>
          </p:cNvPr>
          <p:cNvSpPr/>
          <p:nvPr/>
        </p:nvSpPr>
        <p:spPr>
          <a:xfrm>
            <a:off x="8801545" y="4715030"/>
            <a:ext cx="1122423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Lagon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7FB9D0F-9CF7-A06C-2E5D-5B440043272D}"/>
              </a:ext>
            </a:extLst>
          </p:cNvPr>
          <p:cNvSpPr txBox="1"/>
          <p:nvPr/>
        </p:nvSpPr>
        <p:spPr>
          <a:xfrm>
            <a:off x="190500" y="6724134"/>
            <a:ext cx="456086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Vokale\Lies Vokale richtig.pptx - Seite 10</a:t>
            </a:r>
          </a:p>
        </p:txBody>
      </p:sp>
    </p:spTree>
    <p:extLst>
      <p:ext uri="{BB962C8B-B14F-4D97-AF65-F5344CB8AC3E}">
        <p14:creationId xmlns:p14="http://schemas.microsoft.com/office/powerpoint/2010/main" val="41159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9" grpId="0"/>
      <p:bldP spid="70" grpId="0"/>
      <p:bldP spid="71" grpId="0"/>
      <p:bldP spid="72" grpId="0"/>
      <p:bldP spid="83" grpId="0"/>
      <p:bldP spid="84" grpId="0"/>
      <p:bldP spid="85" grpId="0"/>
      <p:bldP spid="86" grpId="0"/>
      <p:bldP spid="87" grpId="0"/>
      <p:bldP spid="88" grpId="0"/>
      <p:bldP spid="94" grpId="0"/>
      <p:bldP spid="95" grpId="0"/>
      <p:bldP spid="96" grpId="0"/>
      <p:bldP spid="97" grpId="0"/>
      <p:bldP spid="103" grpId="0"/>
      <p:bldP spid="104" grpId="0"/>
      <p:bldP spid="105" grpId="0"/>
      <p:bldP spid="106" grpId="0"/>
      <p:bldP spid="107" grpId="0"/>
      <p:bldP spid="108" grpId="0"/>
      <p:bldP spid="114" grpId="0"/>
      <p:bldP spid="115" grpId="0"/>
      <p:bldP spid="116" grpId="0"/>
      <p:bldP spid="117" grpId="0"/>
      <p:bldP spid="123" grpId="0"/>
      <p:bldP spid="124" grpId="0"/>
      <p:bldP spid="125" grpId="0"/>
      <p:bldP spid="126" grpId="0"/>
      <p:bldP spid="1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30FF91B-00EE-4FD7-B3ED-90B09372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09" y="85228"/>
            <a:ext cx="10840282" cy="434312"/>
          </a:xfrm>
        </p:spPr>
        <p:txBody>
          <a:bodyPr/>
          <a:lstStyle/>
          <a:p>
            <a:r>
              <a:rPr lang="de-DE" spc="-100" dirty="0"/>
              <a:t>Kurze und lange Vokale in Fantasiewörtern schnell erkennen</a:t>
            </a:r>
            <a:br>
              <a:rPr lang="de-DE" spc="-100" dirty="0"/>
            </a:br>
            <a:r>
              <a:rPr lang="de-DE" spc="-100" dirty="0">
                <a:solidFill>
                  <a:srgbClr val="FF0000"/>
                </a:solidFill>
              </a:rPr>
              <a:t>Klick!</a:t>
            </a:r>
          </a:p>
        </p:txBody>
      </p:sp>
      <p:sp>
        <p:nvSpPr>
          <p:cNvPr id="3" name="Foliennummernplatzhalter 27">
            <a:extLst>
              <a:ext uri="{FF2B5EF4-FFF2-40B4-BE49-F238E27FC236}">
                <a16:creationId xmlns:a16="http://schemas.microsoft.com/office/drawing/2014/main" id="{378F0072-2402-44EF-8095-FD852414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A00E2594-A3A1-8FB1-5838-2E00F415E5C5}"/>
              </a:ext>
            </a:extLst>
          </p:cNvPr>
          <p:cNvSpPr/>
          <p:nvPr/>
        </p:nvSpPr>
        <p:spPr>
          <a:xfrm>
            <a:off x="625097" y="5230254"/>
            <a:ext cx="152012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Werru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544E6B54-462B-BB5D-DC09-966A86947423}"/>
              </a:ext>
            </a:extLst>
          </p:cNvPr>
          <p:cNvSpPr/>
          <p:nvPr/>
        </p:nvSpPr>
        <p:spPr>
          <a:xfrm>
            <a:off x="372260" y="124034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0CB5F529-BD35-F93C-B3C7-C878DD0F472A}"/>
              </a:ext>
            </a:extLst>
          </p:cNvPr>
          <p:cNvSpPr/>
          <p:nvPr/>
        </p:nvSpPr>
        <p:spPr>
          <a:xfrm>
            <a:off x="372260" y="175666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6CB0AC44-5222-7A72-8665-4DB30106EEDD}"/>
              </a:ext>
            </a:extLst>
          </p:cNvPr>
          <p:cNvSpPr/>
          <p:nvPr/>
        </p:nvSpPr>
        <p:spPr>
          <a:xfrm>
            <a:off x="372260" y="227298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15E6853D-C94B-0BD5-B556-22125441AE25}"/>
              </a:ext>
            </a:extLst>
          </p:cNvPr>
          <p:cNvSpPr/>
          <p:nvPr/>
        </p:nvSpPr>
        <p:spPr>
          <a:xfrm>
            <a:off x="372260" y="2790883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5A1E7798-3A8D-3FD9-65A3-B47A338033A8}"/>
              </a:ext>
            </a:extLst>
          </p:cNvPr>
          <p:cNvSpPr/>
          <p:nvPr/>
        </p:nvSpPr>
        <p:spPr>
          <a:xfrm>
            <a:off x="372260" y="3308786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8513068A-6A43-9B77-4835-C8CD054E4768}"/>
              </a:ext>
            </a:extLst>
          </p:cNvPr>
          <p:cNvSpPr/>
          <p:nvPr/>
        </p:nvSpPr>
        <p:spPr>
          <a:xfrm>
            <a:off x="625097" y="1108462"/>
            <a:ext cx="1167307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Blutto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D9D8EDFF-7843-12D8-0069-5EFB1340900E}"/>
              </a:ext>
            </a:extLst>
          </p:cNvPr>
          <p:cNvSpPr/>
          <p:nvPr/>
        </p:nvSpPr>
        <p:spPr>
          <a:xfrm>
            <a:off x="625097" y="2138910"/>
            <a:ext cx="1054648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Wena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5CB9E6D-EF1E-C2EF-5E5C-547F4515D854}"/>
              </a:ext>
            </a:extLst>
          </p:cNvPr>
          <p:cNvSpPr/>
          <p:nvPr/>
        </p:nvSpPr>
        <p:spPr>
          <a:xfrm>
            <a:off x="625097" y="3169358"/>
            <a:ext cx="1064715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Krute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A764A68E-5959-E276-FDD5-BEA3AAB1AC4F}"/>
              </a:ext>
            </a:extLst>
          </p:cNvPr>
          <p:cNvSpPr/>
          <p:nvPr/>
        </p:nvSpPr>
        <p:spPr>
          <a:xfrm>
            <a:off x="625097" y="4199806"/>
            <a:ext cx="1015021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Brola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2F1395A3-3492-3A22-EA86-72FBD7F2DA2B}"/>
              </a:ext>
            </a:extLst>
          </p:cNvPr>
          <p:cNvSpPr/>
          <p:nvPr/>
        </p:nvSpPr>
        <p:spPr>
          <a:xfrm>
            <a:off x="370274" y="382510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46579E9-1E39-9A75-DA74-E89C72A4967D}"/>
              </a:ext>
            </a:extLst>
          </p:cNvPr>
          <p:cNvSpPr/>
          <p:nvPr/>
        </p:nvSpPr>
        <p:spPr>
          <a:xfrm>
            <a:off x="370274" y="434141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948684A8-1FF4-A388-003C-3046BB6FF9B3}"/>
              </a:ext>
            </a:extLst>
          </p:cNvPr>
          <p:cNvSpPr/>
          <p:nvPr/>
        </p:nvSpPr>
        <p:spPr>
          <a:xfrm>
            <a:off x="370274" y="4857734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82EDC8C8-BE9F-8A68-3AE4-8FEEEBD475C8}"/>
              </a:ext>
            </a:extLst>
          </p:cNvPr>
          <p:cNvSpPr/>
          <p:nvPr/>
        </p:nvSpPr>
        <p:spPr>
          <a:xfrm>
            <a:off x="370274" y="5375637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5501F8AC-762A-7D5C-B49A-C5445A2FDC51}"/>
              </a:ext>
            </a:extLst>
          </p:cNvPr>
          <p:cNvSpPr/>
          <p:nvPr/>
        </p:nvSpPr>
        <p:spPr>
          <a:xfrm>
            <a:off x="370274" y="589354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6768CCD1-086B-AB3A-FD23-A08CDCB979BE}"/>
              </a:ext>
            </a:extLst>
          </p:cNvPr>
          <p:cNvSpPr/>
          <p:nvPr/>
        </p:nvSpPr>
        <p:spPr>
          <a:xfrm>
            <a:off x="625098" y="5753104"/>
            <a:ext cx="1531667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Sato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Rechteck 123">
            <a:extLst>
              <a:ext uri="{FF2B5EF4-FFF2-40B4-BE49-F238E27FC236}">
                <a16:creationId xmlns:a16="http://schemas.microsoft.com/office/drawing/2014/main" id="{CF3A5700-8E68-5E92-3312-9473813C2482}"/>
              </a:ext>
            </a:extLst>
          </p:cNvPr>
          <p:cNvSpPr/>
          <p:nvPr/>
        </p:nvSpPr>
        <p:spPr>
          <a:xfrm>
            <a:off x="625097" y="1623686"/>
            <a:ext cx="1051891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Krata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Rechteck 124">
            <a:extLst>
              <a:ext uri="{FF2B5EF4-FFF2-40B4-BE49-F238E27FC236}">
                <a16:creationId xmlns:a16="http://schemas.microsoft.com/office/drawing/2014/main" id="{00C9612F-116B-D667-6E2E-C538C3E43606}"/>
              </a:ext>
            </a:extLst>
          </p:cNvPr>
          <p:cNvSpPr/>
          <p:nvPr/>
        </p:nvSpPr>
        <p:spPr>
          <a:xfrm>
            <a:off x="625097" y="2654134"/>
            <a:ext cx="3252814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</a:t>
            </a:r>
            <a:r>
              <a:rPr lang="de-DE" sz="2800" dirty="0" err="1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de-DE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de-DE" sz="2800" dirty="0" err="1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</a:t>
            </a:r>
            <a:r>
              <a:rPr lang="de-DE" sz="2800" dirty="0" err="1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endParaRPr lang="de-DE" sz="2800" dirty="0">
              <a:solidFill>
                <a:srgbClr val="0070C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5350D6DF-07B3-1AC1-5840-721D569F882E}"/>
              </a:ext>
            </a:extLst>
          </p:cNvPr>
          <p:cNvSpPr/>
          <p:nvPr/>
        </p:nvSpPr>
        <p:spPr>
          <a:xfrm>
            <a:off x="625097" y="3684582"/>
            <a:ext cx="1245854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Kettan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E92A9067-E297-2C81-FDD4-BF745CEC6FB6}"/>
              </a:ext>
            </a:extLst>
          </p:cNvPr>
          <p:cNvSpPr/>
          <p:nvPr/>
        </p:nvSpPr>
        <p:spPr>
          <a:xfrm>
            <a:off x="625097" y="4715030"/>
            <a:ext cx="1122423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Lagon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Rechteck 127">
            <a:extLst>
              <a:ext uri="{FF2B5EF4-FFF2-40B4-BE49-F238E27FC236}">
                <a16:creationId xmlns:a16="http://schemas.microsoft.com/office/drawing/2014/main" id="{8AEA2720-F271-ABEE-9E2A-1CFD5DE5EBDB}"/>
              </a:ext>
            </a:extLst>
          </p:cNvPr>
          <p:cNvSpPr/>
          <p:nvPr/>
        </p:nvSpPr>
        <p:spPr>
          <a:xfrm>
            <a:off x="4432197" y="5230254"/>
            <a:ext cx="152012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Laber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7D3C98C1-A6C1-0380-7003-679A224ED168}"/>
              </a:ext>
            </a:extLst>
          </p:cNvPr>
          <p:cNvSpPr/>
          <p:nvPr/>
        </p:nvSpPr>
        <p:spPr>
          <a:xfrm>
            <a:off x="4179360" y="124034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84704337-9227-9BAA-11AD-73095CBBA30C}"/>
              </a:ext>
            </a:extLst>
          </p:cNvPr>
          <p:cNvSpPr/>
          <p:nvPr/>
        </p:nvSpPr>
        <p:spPr>
          <a:xfrm>
            <a:off x="4179360" y="175666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9D420ADD-58BF-788E-ED04-FC01CAF914FA}"/>
              </a:ext>
            </a:extLst>
          </p:cNvPr>
          <p:cNvSpPr/>
          <p:nvPr/>
        </p:nvSpPr>
        <p:spPr>
          <a:xfrm>
            <a:off x="4179360" y="227298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605C2269-348E-5527-82F5-B5FF7E04A113}"/>
              </a:ext>
            </a:extLst>
          </p:cNvPr>
          <p:cNvSpPr/>
          <p:nvPr/>
        </p:nvSpPr>
        <p:spPr>
          <a:xfrm>
            <a:off x="4179360" y="2790883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1E63B53A-99F6-BB72-79DC-0BA9678648BA}"/>
              </a:ext>
            </a:extLst>
          </p:cNvPr>
          <p:cNvSpPr/>
          <p:nvPr/>
        </p:nvSpPr>
        <p:spPr>
          <a:xfrm>
            <a:off x="4179360" y="3308786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8FC02D2A-0AAD-2E25-1D70-31976DD6F729}"/>
              </a:ext>
            </a:extLst>
          </p:cNvPr>
          <p:cNvSpPr/>
          <p:nvPr/>
        </p:nvSpPr>
        <p:spPr>
          <a:xfrm>
            <a:off x="4432197" y="1108462"/>
            <a:ext cx="1040670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Sinna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A879ABFC-E91E-43C7-78CC-E6F7A02C3357}"/>
              </a:ext>
            </a:extLst>
          </p:cNvPr>
          <p:cNvSpPr/>
          <p:nvPr/>
        </p:nvSpPr>
        <p:spPr>
          <a:xfrm>
            <a:off x="4432197" y="2138910"/>
            <a:ext cx="1220206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Klitter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id="{34251462-7F31-AC26-3DC6-E4B352F971F5}"/>
              </a:ext>
            </a:extLst>
          </p:cNvPr>
          <p:cNvSpPr/>
          <p:nvPr/>
        </p:nvSpPr>
        <p:spPr>
          <a:xfrm>
            <a:off x="4432197" y="3169358"/>
            <a:ext cx="1107996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hteck 136">
            <a:extLst>
              <a:ext uri="{FF2B5EF4-FFF2-40B4-BE49-F238E27FC236}">
                <a16:creationId xmlns:a16="http://schemas.microsoft.com/office/drawing/2014/main" id="{DE5F38F0-4E95-7132-2163-2089EE9761C8}"/>
              </a:ext>
            </a:extLst>
          </p:cNvPr>
          <p:cNvSpPr/>
          <p:nvPr/>
        </p:nvSpPr>
        <p:spPr>
          <a:xfrm>
            <a:off x="4432197" y="4199806"/>
            <a:ext cx="1322798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Stromo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4A813253-8D04-C466-0730-21CA01DF7E0E}"/>
              </a:ext>
            </a:extLst>
          </p:cNvPr>
          <p:cNvSpPr/>
          <p:nvPr/>
        </p:nvSpPr>
        <p:spPr>
          <a:xfrm>
            <a:off x="4177374" y="382510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4F089414-918D-5916-AB3B-F9FAE1998489}"/>
              </a:ext>
            </a:extLst>
          </p:cNvPr>
          <p:cNvSpPr/>
          <p:nvPr/>
        </p:nvSpPr>
        <p:spPr>
          <a:xfrm>
            <a:off x="4177374" y="434141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23F6D523-81DD-1EE7-6657-F2A9A5833A0A}"/>
              </a:ext>
            </a:extLst>
          </p:cNvPr>
          <p:cNvSpPr/>
          <p:nvPr/>
        </p:nvSpPr>
        <p:spPr>
          <a:xfrm>
            <a:off x="4177374" y="4857734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A362A252-69ED-D652-E0A2-956A42AEFA4A}"/>
              </a:ext>
            </a:extLst>
          </p:cNvPr>
          <p:cNvSpPr/>
          <p:nvPr/>
        </p:nvSpPr>
        <p:spPr>
          <a:xfrm>
            <a:off x="4177374" y="5375637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F39CD968-3440-0F7B-34E5-3B57E65685FF}"/>
              </a:ext>
            </a:extLst>
          </p:cNvPr>
          <p:cNvSpPr/>
          <p:nvPr/>
        </p:nvSpPr>
        <p:spPr>
          <a:xfrm>
            <a:off x="4177374" y="589354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28BB3C49-010A-C6EC-1137-F614AAD37E96}"/>
              </a:ext>
            </a:extLst>
          </p:cNvPr>
          <p:cNvSpPr/>
          <p:nvPr/>
        </p:nvSpPr>
        <p:spPr>
          <a:xfrm>
            <a:off x="4432198" y="5753104"/>
            <a:ext cx="1520122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Lordo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" name="Rechteck 143">
            <a:extLst>
              <a:ext uri="{FF2B5EF4-FFF2-40B4-BE49-F238E27FC236}">
                <a16:creationId xmlns:a16="http://schemas.microsoft.com/office/drawing/2014/main" id="{11BE38E7-850F-C1D1-95CC-F354CE438B44}"/>
              </a:ext>
            </a:extLst>
          </p:cNvPr>
          <p:cNvSpPr/>
          <p:nvPr/>
        </p:nvSpPr>
        <p:spPr>
          <a:xfrm>
            <a:off x="4432197" y="1623686"/>
            <a:ext cx="1047082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Sumu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5" name="Rechteck 144">
            <a:extLst>
              <a:ext uri="{FF2B5EF4-FFF2-40B4-BE49-F238E27FC236}">
                <a16:creationId xmlns:a16="http://schemas.microsoft.com/office/drawing/2014/main" id="{8C63DE16-F659-1606-345C-96AEAD3FD1B9}"/>
              </a:ext>
            </a:extLst>
          </p:cNvPr>
          <p:cNvSpPr/>
          <p:nvPr/>
        </p:nvSpPr>
        <p:spPr>
          <a:xfrm>
            <a:off x="4432197" y="2654134"/>
            <a:ext cx="1071127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Klitar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" name="Rechteck 145">
            <a:extLst>
              <a:ext uri="{FF2B5EF4-FFF2-40B4-BE49-F238E27FC236}">
                <a16:creationId xmlns:a16="http://schemas.microsoft.com/office/drawing/2014/main" id="{2ED3C3A0-960D-51E4-08F3-635BDB13C634}"/>
              </a:ext>
            </a:extLst>
          </p:cNvPr>
          <p:cNvSpPr/>
          <p:nvPr/>
        </p:nvSpPr>
        <p:spPr>
          <a:xfrm>
            <a:off x="4432197" y="3684582"/>
            <a:ext cx="1164101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Bunna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7" name="Rechteck 146">
            <a:extLst>
              <a:ext uri="{FF2B5EF4-FFF2-40B4-BE49-F238E27FC236}">
                <a16:creationId xmlns:a16="http://schemas.microsoft.com/office/drawing/2014/main" id="{F74A5ADB-26D8-4892-A406-DB4D2C10B9B5}"/>
              </a:ext>
            </a:extLst>
          </p:cNvPr>
          <p:cNvSpPr/>
          <p:nvPr/>
        </p:nvSpPr>
        <p:spPr>
          <a:xfrm>
            <a:off x="4432197" y="4715030"/>
            <a:ext cx="1236236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Strollo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8" name="Rechteck 147">
            <a:extLst>
              <a:ext uri="{FF2B5EF4-FFF2-40B4-BE49-F238E27FC236}">
                <a16:creationId xmlns:a16="http://schemas.microsoft.com/office/drawing/2014/main" id="{907855B0-6AFC-5DEE-DAD9-032CD36202AA}"/>
              </a:ext>
            </a:extLst>
          </p:cNvPr>
          <p:cNvSpPr/>
          <p:nvPr/>
        </p:nvSpPr>
        <p:spPr>
          <a:xfrm>
            <a:off x="8840284" y="5224886"/>
            <a:ext cx="152012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Nommu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97717A76-BDBF-2330-46AE-978A3347B6F9}"/>
              </a:ext>
            </a:extLst>
          </p:cNvPr>
          <p:cNvSpPr/>
          <p:nvPr/>
        </p:nvSpPr>
        <p:spPr>
          <a:xfrm>
            <a:off x="8587447" y="123498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162FDCA5-CAE0-EC65-4C07-6057C71787A1}"/>
              </a:ext>
            </a:extLst>
          </p:cNvPr>
          <p:cNvSpPr/>
          <p:nvPr/>
        </p:nvSpPr>
        <p:spPr>
          <a:xfrm>
            <a:off x="8587447" y="1751296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175AA8C0-9C3A-CB05-60DB-C4E10C6F102C}"/>
              </a:ext>
            </a:extLst>
          </p:cNvPr>
          <p:cNvSpPr/>
          <p:nvPr/>
        </p:nvSpPr>
        <p:spPr>
          <a:xfrm>
            <a:off x="8587447" y="2267612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3A387EFA-F6F9-81B5-189B-1A9A8DA65FD0}"/>
              </a:ext>
            </a:extLst>
          </p:cNvPr>
          <p:cNvSpPr/>
          <p:nvPr/>
        </p:nvSpPr>
        <p:spPr>
          <a:xfrm>
            <a:off x="8587447" y="2785515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48FAF819-94BC-A0A8-6FB1-3AFAD102CB06}"/>
              </a:ext>
            </a:extLst>
          </p:cNvPr>
          <p:cNvSpPr/>
          <p:nvPr/>
        </p:nvSpPr>
        <p:spPr>
          <a:xfrm>
            <a:off x="8587447" y="330341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54" name="Rechteck 153">
            <a:extLst>
              <a:ext uri="{FF2B5EF4-FFF2-40B4-BE49-F238E27FC236}">
                <a16:creationId xmlns:a16="http://schemas.microsoft.com/office/drawing/2014/main" id="{E85B014C-7882-3DB7-DDC8-7C62FF4BCD72}"/>
              </a:ext>
            </a:extLst>
          </p:cNvPr>
          <p:cNvSpPr/>
          <p:nvPr/>
        </p:nvSpPr>
        <p:spPr>
          <a:xfrm>
            <a:off x="8840284" y="1103094"/>
            <a:ext cx="1162498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5" name="Rechteck 154">
            <a:extLst>
              <a:ext uri="{FF2B5EF4-FFF2-40B4-BE49-F238E27FC236}">
                <a16:creationId xmlns:a16="http://schemas.microsoft.com/office/drawing/2014/main" id="{A647415C-2275-81C4-17B5-868FAB934B56}"/>
              </a:ext>
            </a:extLst>
          </p:cNvPr>
          <p:cNvSpPr/>
          <p:nvPr/>
        </p:nvSpPr>
        <p:spPr>
          <a:xfrm>
            <a:off x="8840284" y="2133542"/>
            <a:ext cx="968535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Buna</a:t>
            </a:r>
          </a:p>
        </p:txBody>
      </p:sp>
      <p:sp>
        <p:nvSpPr>
          <p:cNvPr id="156" name="Rechteck 155">
            <a:extLst>
              <a:ext uri="{FF2B5EF4-FFF2-40B4-BE49-F238E27FC236}">
                <a16:creationId xmlns:a16="http://schemas.microsoft.com/office/drawing/2014/main" id="{E94A70CC-BA0E-A3F4-DC89-D50256931E36}"/>
              </a:ext>
            </a:extLst>
          </p:cNvPr>
          <p:cNvSpPr/>
          <p:nvPr/>
        </p:nvSpPr>
        <p:spPr>
          <a:xfrm>
            <a:off x="8840284" y="3163990"/>
            <a:ext cx="1000595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7" name="Rechteck 156">
            <a:extLst>
              <a:ext uri="{FF2B5EF4-FFF2-40B4-BE49-F238E27FC236}">
                <a16:creationId xmlns:a16="http://schemas.microsoft.com/office/drawing/2014/main" id="{DE6E6365-31BE-53E7-01EA-2CF0AD09CA29}"/>
              </a:ext>
            </a:extLst>
          </p:cNvPr>
          <p:cNvSpPr/>
          <p:nvPr/>
        </p:nvSpPr>
        <p:spPr>
          <a:xfrm>
            <a:off x="8840284" y="4194438"/>
            <a:ext cx="1111202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Krono</a:t>
            </a:r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FF319616-1C6B-B8FE-1D91-82DF379A373C}"/>
              </a:ext>
            </a:extLst>
          </p:cNvPr>
          <p:cNvSpPr/>
          <p:nvPr/>
        </p:nvSpPr>
        <p:spPr>
          <a:xfrm>
            <a:off x="8585461" y="381973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558B4726-FE40-222E-854E-A17CE085144B}"/>
              </a:ext>
            </a:extLst>
          </p:cNvPr>
          <p:cNvSpPr/>
          <p:nvPr/>
        </p:nvSpPr>
        <p:spPr>
          <a:xfrm>
            <a:off x="8585461" y="43360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259AC1CA-20F7-45BC-D8BE-825885569222}"/>
              </a:ext>
            </a:extLst>
          </p:cNvPr>
          <p:cNvSpPr/>
          <p:nvPr/>
        </p:nvSpPr>
        <p:spPr>
          <a:xfrm>
            <a:off x="8585461" y="4852366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A5D8C6C6-BC6F-E143-8A6B-F034B2059B58}"/>
              </a:ext>
            </a:extLst>
          </p:cNvPr>
          <p:cNvSpPr/>
          <p:nvPr/>
        </p:nvSpPr>
        <p:spPr>
          <a:xfrm>
            <a:off x="8585461" y="5370269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43A0572A-33D2-40F0-BDF1-66B9C2844376}"/>
              </a:ext>
            </a:extLst>
          </p:cNvPr>
          <p:cNvSpPr/>
          <p:nvPr/>
        </p:nvSpPr>
        <p:spPr>
          <a:xfrm>
            <a:off x="8585461" y="588817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63" name="Rechteck 162">
            <a:extLst>
              <a:ext uri="{FF2B5EF4-FFF2-40B4-BE49-F238E27FC236}">
                <a16:creationId xmlns:a16="http://schemas.microsoft.com/office/drawing/2014/main" id="{CB85991D-F36D-A306-DF9B-4C394717F9EB}"/>
              </a:ext>
            </a:extLst>
          </p:cNvPr>
          <p:cNvSpPr/>
          <p:nvPr/>
        </p:nvSpPr>
        <p:spPr>
          <a:xfrm>
            <a:off x="8840285" y="5747736"/>
            <a:ext cx="2089630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Simma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" name="Rechteck 163">
            <a:extLst>
              <a:ext uri="{FF2B5EF4-FFF2-40B4-BE49-F238E27FC236}">
                <a16:creationId xmlns:a16="http://schemas.microsoft.com/office/drawing/2014/main" id="{2C137656-8DD5-C6F7-FC0A-68D5841D6C08}"/>
              </a:ext>
            </a:extLst>
          </p:cNvPr>
          <p:cNvSpPr/>
          <p:nvPr/>
        </p:nvSpPr>
        <p:spPr>
          <a:xfrm>
            <a:off x="8840284" y="1618318"/>
            <a:ext cx="2634054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Blun</a:t>
            </a:r>
            <a:r>
              <a:rPr lang="de-DE" sz="2800" dirty="0" err="1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de-DE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Blunn</a:t>
            </a:r>
            <a:r>
              <a:rPr lang="de-DE" sz="2800" dirty="0" err="1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de-DE" sz="2800" dirty="0">
              <a:solidFill>
                <a:srgbClr val="0070C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5" name="Rechteck 164">
            <a:extLst>
              <a:ext uri="{FF2B5EF4-FFF2-40B4-BE49-F238E27FC236}">
                <a16:creationId xmlns:a16="http://schemas.microsoft.com/office/drawing/2014/main" id="{C6185B4E-129E-0824-B584-1DC77A31B333}"/>
              </a:ext>
            </a:extLst>
          </p:cNvPr>
          <p:cNvSpPr/>
          <p:nvPr/>
        </p:nvSpPr>
        <p:spPr>
          <a:xfrm>
            <a:off x="8840284" y="2648766"/>
            <a:ext cx="1168910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Ranne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6" name="Rechteck 165">
            <a:extLst>
              <a:ext uri="{FF2B5EF4-FFF2-40B4-BE49-F238E27FC236}">
                <a16:creationId xmlns:a16="http://schemas.microsoft.com/office/drawing/2014/main" id="{751DC834-55F3-8FC5-0BE8-E0E5ED71CBA7}"/>
              </a:ext>
            </a:extLst>
          </p:cNvPr>
          <p:cNvSpPr/>
          <p:nvPr/>
        </p:nvSpPr>
        <p:spPr>
          <a:xfrm>
            <a:off x="8840284" y="3679214"/>
            <a:ext cx="1231427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Lettan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7" name="Rechteck 166">
            <a:extLst>
              <a:ext uri="{FF2B5EF4-FFF2-40B4-BE49-F238E27FC236}">
                <a16:creationId xmlns:a16="http://schemas.microsoft.com/office/drawing/2014/main" id="{A5C63BA9-DCF9-430C-F59A-BDF241F9EBDD}"/>
              </a:ext>
            </a:extLst>
          </p:cNvPr>
          <p:cNvSpPr/>
          <p:nvPr/>
        </p:nvSpPr>
        <p:spPr>
          <a:xfrm>
            <a:off x="8840284" y="4709662"/>
            <a:ext cx="1167307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Klassa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DCEB0CB-966C-6228-8A40-57D047E27F3D}"/>
              </a:ext>
            </a:extLst>
          </p:cNvPr>
          <p:cNvSpPr txBox="1"/>
          <p:nvPr/>
        </p:nvSpPr>
        <p:spPr>
          <a:xfrm>
            <a:off x="190500" y="6724134"/>
            <a:ext cx="456086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Vokale\Lies Vokale richtig.pptx - Seite 11</a:t>
            </a:r>
          </a:p>
        </p:txBody>
      </p:sp>
    </p:spTree>
    <p:extLst>
      <p:ext uri="{BB962C8B-B14F-4D97-AF65-F5344CB8AC3E}">
        <p14:creationId xmlns:p14="http://schemas.microsoft.com/office/powerpoint/2010/main" val="29558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4" grpId="0"/>
      <p:bldP spid="115" grpId="0"/>
      <p:bldP spid="116" grpId="0"/>
      <p:bldP spid="117" grpId="0"/>
      <p:bldP spid="123" grpId="0"/>
      <p:bldP spid="124" grpId="0"/>
      <p:bldP spid="125" grpId="0"/>
      <p:bldP spid="126" grpId="0"/>
      <p:bldP spid="127" grpId="0"/>
      <p:bldP spid="128" grpId="0"/>
      <p:bldP spid="134" grpId="0"/>
      <p:bldP spid="135" grpId="0"/>
      <p:bldP spid="136" grpId="0"/>
      <p:bldP spid="137" grpId="0"/>
      <p:bldP spid="143" grpId="0"/>
      <p:bldP spid="144" grpId="0"/>
      <p:bldP spid="145" grpId="0"/>
      <p:bldP spid="146" grpId="0"/>
      <p:bldP spid="147" grpId="0"/>
      <p:bldP spid="148" grpId="0"/>
      <p:bldP spid="154" grpId="0"/>
      <p:bldP spid="155" grpId="0"/>
      <p:bldP spid="156" grpId="0"/>
      <p:bldP spid="157" grpId="0"/>
      <p:bldP spid="163" grpId="0"/>
      <p:bldP spid="164" grpId="0"/>
      <p:bldP spid="165" grpId="0"/>
      <p:bldP spid="166" grpId="0"/>
      <p:bldP spid="1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30FF91B-00EE-4FD7-B3ED-90B09372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08" y="85228"/>
            <a:ext cx="11176716" cy="441062"/>
          </a:xfrm>
        </p:spPr>
        <p:txBody>
          <a:bodyPr/>
          <a:lstStyle/>
          <a:p>
            <a:r>
              <a:rPr lang="de-DE" dirty="0"/>
              <a:t>Sätze lesen – </a:t>
            </a:r>
            <a:r>
              <a:rPr lang="de-DE" dirty="0">
                <a:solidFill>
                  <a:srgbClr val="FF0000"/>
                </a:solidFill>
              </a:rPr>
              <a:t>Klick auf die blauen Punkte und achte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beim Lesen auf kurze und lange Vokale!</a:t>
            </a:r>
          </a:p>
        </p:txBody>
      </p:sp>
      <p:sp>
        <p:nvSpPr>
          <p:cNvPr id="3" name="Foliennummernplatzhalter 27">
            <a:extLst>
              <a:ext uri="{FF2B5EF4-FFF2-40B4-BE49-F238E27FC236}">
                <a16:creationId xmlns:a16="http://schemas.microsoft.com/office/drawing/2014/main" id="{378F0072-2402-44EF-8095-FD852414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56958D-A710-4D37-8354-6BE5C9BBDDFF}"/>
              </a:ext>
            </a:extLst>
          </p:cNvPr>
          <p:cNvSpPr txBox="1"/>
          <p:nvPr/>
        </p:nvSpPr>
        <p:spPr>
          <a:xfrm>
            <a:off x="706039" y="1888095"/>
            <a:ext cx="732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Der Schal um die Ohren dämpfte den Schall.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2EB3399-1CEF-4716-9DDB-E5BD38966B02}"/>
              </a:ext>
            </a:extLst>
          </p:cNvPr>
          <p:cNvSpPr txBox="1"/>
          <p:nvPr/>
        </p:nvSpPr>
        <p:spPr>
          <a:xfrm>
            <a:off x="706039" y="3146409"/>
            <a:ext cx="5085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Ich komme, wenn du es willst.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92DF93D-7FD6-430C-BB99-583231B74407}"/>
              </a:ext>
            </a:extLst>
          </p:cNvPr>
          <p:cNvSpPr txBox="1"/>
          <p:nvPr/>
        </p:nvSpPr>
        <p:spPr>
          <a:xfrm>
            <a:off x="706039" y="4404723"/>
            <a:ext cx="780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Wir kommen am Sonntag mit Sack und Pack an.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60DA591-C1FA-4D27-AAE8-F19273F0152F}"/>
              </a:ext>
            </a:extLst>
          </p:cNvPr>
          <p:cNvSpPr txBox="1"/>
          <p:nvPr/>
        </p:nvSpPr>
        <p:spPr>
          <a:xfrm>
            <a:off x="706039" y="5663038"/>
            <a:ext cx="635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Wie geht es denn den kleinen Hunden.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9BCE00D-79BA-4BD3-BB5E-BD8250E2E7E6}"/>
              </a:ext>
            </a:extLst>
          </p:cNvPr>
          <p:cNvSpPr/>
          <p:nvPr/>
        </p:nvSpPr>
        <p:spPr>
          <a:xfrm>
            <a:off x="344730" y="2057359"/>
            <a:ext cx="217331" cy="19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4A08E1B-3580-4A95-8F25-8468E35F62E4}"/>
              </a:ext>
            </a:extLst>
          </p:cNvPr>
          <p:cNvSpPr/>
          <p:nvPr/>
        </p:nvSpPr>
        <p:spPr>
          <a:xfrm>
            <a:off x="344730" y="3274720"/>
            <a:ext cx="217331" cy="19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9BC1C68-AEB2-442B-B91A-3BD16774E691}"/>
              </a:ext>
            </a:extLst>
          </p:cNvPr>
          <p:cNvSpPr/>
          <p:nvPr/>
        </p:nvSpPr>
        <p:spPr>
          <a:xfrm>
            <a:off x="344730" y="4552380"/>
            <a:ext cx="217331" cy="19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B65FA4D-C81C-40FA-8212-EE27B9DB85E2}"/>
              </a:ext>
            </a:extLst>
          </p:cNvPr>
          <p:cNvSpPr/>
          <p:nvPr/>
        </p:nvSpPr>
        <p:spPr>
          <a:xfrm>
            <a:off x="344730" y="5830040"/>
            <a:ext cx="217331" cy="19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7C6BF57-BE32-7954-DB03-48BBFBB11787}"/>
              </a:ext>
            </a:extLst>
          </p:cNvPr>
          <p:cNvSpPr txBox="1"/>
          <p:nvPr/>
        </p:nvSpPr>
        <p:spPr>
          <a:xfrm>
            <a:off x="190500" y="6724134"/>
            <a:ext cx="456086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Vokale\Lies Vokale richtig.pptx - Seite 12</a:t>
            </a:r>
          </a:p>
        </p:txBody>
      </p:sp>
    </p:spTree>
    <p:extLst>
      <p:ext uri="{BB962C8B-B14F-4D97-AF65-F5344CB8AC3E}">
        <p14:creationId xmlns:p14="http://schemas.microsoft.com/office/powerpoint/2010/main" val="32837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30FF91B-00EE-4FD7-B3ED-90B09372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08" y="85228"/>
            <a:ext cx="11176716" cy="441062"/>
          </a:xfrm>
        </p:spPr>
        <p:txBody>
          <a:bodyPr/>
          <a:lstStyle/>
          <a:p>
            <a:r>
              <a:rPr lang="de-DE" dirty="0"/>
              <a:t>Sätze lesen – </a:t>
            </a:r>
            <a:r>
              <a:rPr lang="de-DE" dirty="0">
                <a:solidFill>
                  <a:srgbClr val="FF0000"/>
                </a:solidFill>
              </a:rPr>
              <a:t>Klick auf die blauen Punkte und achte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beim Lesen auf kurze und lange Vokale!</a:t>
            </a:r>
          </a:p>
        </p:txBody>
      </p:sp>
      <p:sp>
        <p:nvSpPr>
          <p:cNvPr id="3" name="Foliennummernplatzhalter 27">
            <a:extLst>
              <a:ext uri="{FF2B5EF4-FFF2-40B4-BE49-F238E27FC236}">
                <a16:creationId xmlns:a16="http://schemas.microsoft.com/office/drawing/2014/main" id="{378F0072-2402-44EF-8095-FD852414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56958D-A710-4D37-8354-6BE5C9BBDDFF}"/>
              </a:ext>
            </a:extLst>
          </p:cNvPr>
          <p:cNvSpPr txBox="1"/>
          <p:nvPr/>
        </p:nvSpPr>
        <p:spPr>
          <a:xfrm>
            <a:off x="706039" y="1888095"/>
            <a:ext cx="9887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Der Star steht starr und nass auf der Bühne im Rampenlicht.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2EB3399-1CEF-4716-9DDB-E5BD38966B02}"/>
              </a:ext>
            </a:extLst>
          </p:cNvPr>
          <p:cNvSpPr txBox="1"/>
          <p:nvPr/>
        </p:nvSpPr>
        <p:spPr>
          <a:xfrm>
            <a:off x="706039" y="3146409"/>
            <a:ext cx="7540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Der Bus fährt an diesem Tag bis zum Bahnhof.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92DF93D-7FD6-430C-BB99-583231B74407}"/>
              </a:ext>
            </a:extLst>
          </p:cNvPr>
          <p:cNvSpPr txBox="1"/>
          <p:nvPr/>
        </p:nvSpPr>
        <p:spPr>
          <a:xfrm>
            <a:off x="706039" y="4404723"/>
            <a:ext cx="8364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Sag mir, wen du mitbringst, wenn ich dich einlade.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60DA591-C1FA-4D27-AAE8-F19273F0152F}"/>
              </a:ext>
            </a:extLst>
          </p:cNvPr>
          <p:cNvSpPr txBox="1"/>
          <p:nvPr/>
        </p:nvSpPr>
        <p:spPr>
          <a:xfrm>
            <a:off x="706039" y="5663038"/>
            <a:ext cx="10753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Ich bin gespannt, wann du es kannst, denn dann freue ich mich!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9BCE00D-79BA-4BD3-BB5E-BD8250E2E7E6}"/>
              </a:ext>
            </a:extLst>
          </p:cNvPr>
          <p:cNvSpPr/>
          <p:nvPr/>
        </p:nvSpPr>
        <p:spPr>
          <a:xfrm>
            <a:off x="344730" y="2057359"/>
            <a:ext cx="217331" cy="19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4A08E1B-3580-4A95-8F25-8468E35F62E4}"/>
              </a:ext>
            </a:extLst>
          </p:cNvPr>
          <p:cNvSpPr/>
          <p:nvPr/>
        </p:nvSpPr>
        <p:spPr>
          <a:xfrm>
            <a:off x="344730" y="3274720"/>
            <a:ext cx="217331" cy="19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9BC1C68-AEB2-442B-B91A-3BD16774E691}"/>
              </a:ext>
            </a:extLst>
          </p:cNvPr>
          <p:cNvSpPr/>
          <p:nvPr/>
        </p:nvSpPr>
        <p:spPr>
          <a:xfrm>
            <a:off x="344730" y="4552380"/>
            <a:ext cx="217331" cy="19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B65FA4D-C81C-40FA-8212-EE27B9DB85E2}"/>
              </a:ext>
            </a:extLst>
          </p:cNvPr>
          <p:cNvSpPr/>
          <p:nvPr/>
        </p:nvSpPr>
        <p:spPr>
          <a:xfrm>
            <a:off x="344730" y="5830040"/>
            <a:ext cx="217331" cy="19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8E86DAF-64D9-606E-9B07-D43C37BC9549}"/>
              </a:ext>
            </a:extLst>
          </p:cNvPr>
          <p:cNvSpPr txBox="1"/>
          <p:nvPr/>
        </p:nvSpPr>
        <p:spPr>
          <a:xfrm>
            <a:off x="190500" y="6724134"/>
            <a:ext cx="456086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Vokale\Lies Vokale richtig.pptx - Seite 13</a:t>
            </a:r>
          </a:p>
        </p:txBody>
      </p:sp>
    </p:spTree>
    <p:extLst>
      <p:ext uri="{BB962C8B-B14F-4D97-AF65-F5344CB8AC3E}">
        <p14:creationId xmlns:p14="http://schemas.microsoft.com/office/powerpoint/2010/main" val="7268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570DB-39B7-4E66-AE98-6B91588F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74" y="3900592"/>
            <a:ext cx="10515600" cy="1338262"/>
          </a:xfrm>
        </p:spPr>
        <p:txBody>
          <a:bodyPr/>
          <a:lstStyle/>
          <a:p>
            <a:r>
              <a:rPr lang="de-DE" dirty="0"/>
              <a:t>Hurra, wieder ein Stück weiter!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2B359230-29DC-422C-9C98-60519FD589DD}"/>
              </a:ext>
            </a:extLst>
          </p:cNvPr>
          <p:cNvSpPr txBox="1">
            <a:spLocks/>
          </p:cNvSpPr>
          <p:nvPr/>
        </p:nvSpPr>
        <p:spPr>
          <a:xfrm>
            <a:off x="9188691" y="927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B59C5C-59C1-1D86-46FB-4E642AB0F2C9}"/>
              </a:ext>
            </a:extLst>
          </p:cNvPr>
          <p:cNvSpPr txBox="1"/>
          <p:nvPr/>
        </p:nvSpPr>
        <p:spPr>
          <a:xfrm>
            <a:off x="190500" y="6724134"/>
            <a:ext cx="456086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Vokale\Lies Vokale richtig.pptx - Seite 14</a:t>
            </a:r>
          </a:p>
        </p:txBody>
      </p:sp>
    </p:spTree>
    <p:extLst>
      <p:ext uri="{BB962C8B-B14F-4D97-AF65-F5344CB8AC3E}">
        <p14:creationId xmlns:p14="http://schemas.microsoft.com/office/powerpoint/2010/main" val="104862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30FF91B-00EE-4FD7-B3ED-90B09372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09" y="85228"/>
            <a:ext cx="9058062" cy="434312"/>
          </a:xfrm>
        </p:spPr>
        <p:txBody>
          <a:bodyPr/>
          <a:lstStyle/>
          <a:p>
            <a:r>
              <a:rPr lang="de-DE" dirty="0"/>
              <a:t>Zweisilbige Wörter richtig lesen – Vokal gedehnt (lang)</a:t>
            </a:r>
            <a:br>
              <a:rPr lang="de-DE" dirty="0"/>
            </a:br>
            <a:r>
              <a:rPr lang="de-DE" dirty="0">
                <a:solidFill>
                  <a:srgbClr val="FF0000"/>
                </a:solidFill>
              </a:rPr>
              <a:t>Klick!</a:t>
            </a:r>
          </a:p>
        </p:txBody>
      </p:sp>
      <p:sp>
        <p:nvSpPr>
          <p:cNvPr id="3" name="Foliennummernplatzhalter 27">
            <a:extLst>
              <a:ext uri="{FF2B5EF4-FFF2-40B4-BE49-F238E27FC236}">
                <a16:creationId xmlns:a16="http://schemas.microsoft.com/office/drawing/2014/main" id="{378F0072-2402-44EF-8095-FD852414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7FB5F69-1C72-441D-BFC9-56D9D780A501}"/>
              </a:ext>
            </a:extLst>
          </p:cNvPr>
          <p:cNvSpPr txBox="1"/>
          <p:nvPr/>
        </p:nvSpPr>
        <p:spPr>
          <a:xfrm>
            <a:off x="1114703" y="1027610"/>
            <a:ext cx="2133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Vokal gedehnt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FD4335-E51C-485C-9AD7-5591DC2DFECC}"/>
              </a:ext>
            </a:extLst>
          </p:cNvPr>
          <p:cNvSpPr txBox="1"/>
          <p:nvPr/>
        </p:nvSpPr>
        <p:spPr>
          <a:xfrm>
            <a:off x="1637218" y="1717754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dirty="0">
                <a:latin typeface="Trebuchet MS" panose="020B0603020202020204" pitchFamily="34" charset="0"/>
              </a:rPr>
              <a:t>bend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3B20B2-73C2-4144-BE5B-748916C668BA}"/>
              </a:ext>
            </a:extLst>
          </p:cNvPr>
          <p:cNvSpPr txBox="1"/>
          <p:nvPr/>
        </p:nvSpPr>
        <p:spPr>
          <a:xfrm>
            <a:off x="1637218" y="208193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dirty="0">
                <a:latin typeface="Trebuchet MS" panose="020B0603020202020204" pitchFamily="34" charset="0"/>
              </a:rPr>
              <a:t>ber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33423D8-B8F5-438E-AFDC-F29E050DF589}"/>
              </a:ext>
            </a:extLst>
          </p:cNvPr>
          <p:cNvSpPr txBox="1"/>
          <p:nvPr/>
        </p:nvSpPr>
        <p:spPr>
          <a:xfrm>
            <a:off x="1637218" y="244610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Bl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u</a:t>
            </a:r>
            <a:r>
              <a:rPr lang="de-DE" sz="2400" dirty="0">
                <a:latin typeface="Trebuchet MS" panose="020B0603020202020204" pitchFamily="34" charset="0"/>
              </a:rPr>
              <a:t>me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4625A80-271C-454A-AC1C-4A269B78882C}"/>
              </a:ext>
            </a:extLst>
          </p:cNvPr>
          <p:cNvSpPr txBox="1"/>
          <p:nvPr/>
        </p:nvSpPr>
        <p:spPr>
          <a:xfrm>
            <a:off x="1637218" y="2810282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Bl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ü</a:t>
            </a:r>
            <a:r>
              <a:rPr lang="de-DE" sz="2400" dirty="0">
                <a:latin typeface="Trebuchet MS" panose="020B0603020202020204" pitchFamily="34" charset="0"/>
              </a:rPr>
              <a:t>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13043A8-51CA-40B7-8F9A-13E05C50F817}"/>
              </a:ext>
            </a:extLst>
          </p:cNvPr>
          <p:cNvSpPr txBox="1"/>
          <p:nvPr/>
        </p:nvSpPr>
        <p:spPr>
          <a:xfrm>
            <a:off x="1637218" y="3174458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o</a:t>
            </a:r>
            <a:r>
              <a:rPr lang="de-DE" sz="2400" dirty="0">
                <a:latin typeface="Trebuchet MS" panose="020B0603020202020204" pitchFamily="34" charset="0"/>
              </a:rPr>
              <a:t>den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FE68A44-013B-4A89-980C-F0FFA4FCAA86}"/>
              </a:ext>
            </a:extLst>
          </p:cNvPr>
          <p:cNvSpPr txBox="1"/>
          <p:nvPr/>
        </p:nvSpPr>
        <p:spPr>
          <a:xfrm>
            <a:off x="1637218" y="3538634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Br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u</a:t>
            </a:r>
            <a:r>
              <a:rPr lang="de-DE" sz="2400" dirty="0">
                <a:latin typeface="Trebuchet MS" panose="020B0603020202020204" pitchFamily="34" charset="0"/>
              </a:rPr>
              <a:t>der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F4218BA-50CD-43FC-9213-6710E0799552}"/>
              </a:ext>
            </a:extLst>
          </p:cNvPr>
          <p:cNvSpPr txBox="1"/>
          <p:nvPr/>
        </p:nvSpPr>
        <p:spPr>
          <a:xfrm>
            <a:off x="1637218" y="3902810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H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dirty="0">
                <a:latin typeface="Trebuchet MS" panose="020B0603020202020204" pitchFamily="34" charset="0"/>
              </a:rPr>
              <a:t>se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D740E0-F0EB-4187-8A69-A0F0D281F2AF}"/>
              </a:ext>
            </a:extLst>
          </p:cNvPr>
          <p:cNvSpPr txBox="1"/>
          <p:nvPr/>
        </p:nvSpPr>
        <p:spPr>
          <a:xfrm>
            <a:off x="1637218" y="4266986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H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o</a:t>
            </a:r>
            <a:r>
              <a:rPr lang="de-DE" sz="2400" dirty="0">
                <a:latin typeface="Trebuchet MS" panose="020B0603020202020204" pitchFamily="34" charset="0"/>
              </a:rPr>
              <a:t>se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DE0519-F100-456E-AE6D-1D502206945D}"/>
              </a:ext>
            </a:extLst>
          </p:cNvPr>
          <p:cNvSpPr txBox="1"/>
          <p:nvPr/>
        </p:nvSpPr>
        <p:spPr>
          <a:xfrm>
            <a:off x="1637218" y="4631162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J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u</a:t>
            </a:r>
            <a:r>
              <a:rPr lang="de-DE" sz="2400" dirty="0">
                <a:latin typeface="Trebuchet MS" panose="020B0603020202020204" pitchFamily="34" charset="0"/>
              </a:rPr>
              <a:t>li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822B74D-94BB-4F1D-B1CD-F2F3EC464436}"/>
              </a:ext>
            </a:extLst>
          </p:cNvPr>
          <p:cNvSpPr txBox="1"/>
          <p:nvPr/>
        </p:nvSpPr>
        <p:spPr>
          <a:xfrm>
            <a:off x="1637218" y="4995338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ä</a:t>
            </a:r>
            <a:r>
              <a:rPr lang="de-DE" sz="2400" dirty="0">
                <a:latin typeface="Trebuchet MS" panose="020B0603020202020204" pitchFamily="34" charset="0"/>
              </a:rPr>
              <a:t>fer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E7289D8-DDD7-4DEE-B350-73CD03A7E1C4}"/>
              </a:ext>
            </a:extLst>
          </p:cNvPr>
          <p:cNvSpPr txBox="1"/>
          <p:nvPr/>
        </p:nvSpPr>
        <p:spPr>
          <a:xfrm>
            <a:off x="1637218" y="5359514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l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ben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C89B809-45FB-481E-B023-2AF60C001121}"/>
              </a:ext>
            </a:extLst>
          </p:cNvPr>
          <p:cNvSpPr txBox="1"/>
          <p:nvPr/>
        </p:nvSpPr>
        <p:spPr>
          <a:xfrm>
            <a:off x="1637218" y="572369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m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dirty="0">
                <a:latin typeface="Trebuchet MS" panose="020B0603020202020204" pitchFamily="34" charset="0"/>
              </a:rPr>
              <a:t>len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B692123-2044-48CD-85A8-77049283D1A2}"/>
              </a:ext>
            </a:extLst>
          </p:cNvPr>
          <p:cNvSpPr txBox="1"/>
          <p:nvPr/>
        </p:nvSpPr>
        <p:spPr>
          <a:xfrm>
            <a:off x="3657594" y="1027606"/>
            <a:ext cx="30342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Vokal am Silbenende</a:t>
            </a:r>
          </a:p>
          <a:p>
            <a:pPr algn="ctr"/>
            <a:r>
              <a:rPr lang="de-DE" dirty="0">
                <a:solidFill>
                  <a:srgbClr val="0070C0"/>
                </a:solidFill>
                <a:latin typeface="Trebuchet MS" panose="020B0603020202020204" pitchFamily="34" charset="0"/>
              </a:rPr>
              <a:t>offene Silbe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1A0F8B9-DEC6-4C8E-A290-5AAEFA255F97}"/>
              </a:ext>
            </a:extLst>
          </p:cNvPr>
          <p:cNvSpPr txBox="1"/>
          <p:nvPr/>
        </p:nvSpPr>
        <p:spPr>
          <a:xfrm>
            <a:off x="4528226" y="171775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8058E97-1BAA-4E1A-B064-2A767B7C4E3A}"/>
              </a:ext>
            </a:extLst>
          </p:cNvPr>
          <p:cNvSpPr txBox="1"/>
          <p:nvPr/>
        </p:nvSpPr>
        <p:spPr>
          <a:xfrm>
            <a:off x="4547462" y="208192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C43B5EF-2725-40F9-AAC1-4B15B3957C77}"/>
              </a:ext>
            </a:extLst>
          </p:cNvPr>
          <p:cNvSpPr txBox="1"/>
          <p:nvPr/>
        </p:nvSpPr>
        <p:spPr>
          <a:xfrm>
            <a:off x="4274952" y="2446104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Bl</a:t>
            </a:r>
            <a:r>
              <a:rPr lang="de-DE" sz="24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u</a:t>
            </a:r>
            <a:endParaRPr lang="de-DE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8AB9C0D-D603-4EA3-ABA3-9863D69D1983}"/>
              </a:ext>
            </a:extLst>
          </p:cNvPr>
          <p:cNvSpPr txBox="1"/>
          <p:nvPr/>
        </p:nvSpPr>
        <p:spPr>
          <a:xfrm>
            <a:off x="4274952" y="2810281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Bl</a:t>
            </a:r>
            <a:r>
              <a:rPr lang="de-DE" sz="24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ü</a:t>
            </a:r>
            <a:endParaRPr lang="de-DE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D31184C-CE93-428F-A3FB-12BE4364ED09}"/>
              </a:ext>
            </a:extLst>
          </p:cNvPr>
          <p:cNvSpPr txBox="1"/>
          <p:nvPr/>
        </p:nvSpPr>
        <p:spPr>
          <a:xfrm>
            <a:off x="4369529" y="3174458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o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46468BA-8C7A-4DAB-B42F-EA59BA0EB7D2}"/>
              </a:ext>
            </a:extLst>
          </p:cNvPr>
          <p:cNvSpPr txBox="1"/>
          <p:nvPr/>
        </p:nvSpPr>
        <p:spPr>
          <a:xfrm>
            <a:off x="4246098" y="3538635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Br</a:t>
            </a:r>
            <a:r>
              <a:rPr lang="de-DE" sz="24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u</a:t>
            </a:r>
            <a:endParaRPr lang="de-DE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6E9082F-0248-4224-B0B4-C75D45CA8DC4}"/>
              </a:ext>
            </a:extLst>
          </p:cNvPr>
          <p:cNvSpPr txBox="1"/>
          <p:nvPr/>
        </p:nvSpPr>
        <p:spPr>
          <a:xfrm>
            <a:off x="4345484" y="3902812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H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2F9E20C-E984-4506-95B6-4308C205713C}"/>
              </a:ext>
            </a:extLst>
          </p:cNvPr>
          <p:cNvSpPr txBox="1"/>
          <p:nvPr/>
        </p:nvSpPr>
        <p:spPr>
          <a:xfrm>
            <a:off x="4342278" y="4266989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H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o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3A1E4A0-9E11-4BAD-AEC3-FB9F996D3D14}"/>
              </a:ext>
            </a:extLst>
          </p:cNvPr>
          <p:cNvSpPr txBox="1"/>
          <p:nvPr/>
        </p:nvSpPr>
        <p:spPr>
          <a:xfrm>
            <a:off x="4393574" y="4631166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J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u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7722905-1999-4850-A9BC-A1AE2A483A38}"/>
              </a:ext>
            </a:extLst>
          </p:cNvPr>
          <p:cNvSpPr txBox="1"/>
          <p:nvPr/>
        </p:nvSpPr>
        <p:spPr>
          <a:xfrm>
            <a:off x="4369529" y="4995343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K</a:t>
            </a:r>
            <a:r>
              <a:rPr lang="de-DE" sz="24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ä</a:t>
            </a:r>
            <a:endParaRPr lang="de-DE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C7B54A4-2C6A-4EC4-AAE7-721D1257AEF5}"/>
              </a:ext>
            </a:extLst>
          </p:cNvPr>
          <p:cNvSpPr txBox="1"/>
          <p:nvPr/>
        </p:nvSpPr>
        <p:spPr>
          <a:xfrm>
            <a:off x="4449680" y="5359520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l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7A7ED7D-07B3-491B-BF40-E6CDB59058E5}"/>
              </a:ext>
            </a:extLst>
          </p:cNvPr>
          <p:cNvSpPr txBox="1"/>
          <p:nvPr/>
        </p:nvSpPr>
        <p:spPr>
          <a:xfrm>
            <a:off x="4292585" y="5723694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m</a:t>
            </a:r>
            <a:r>
              <a:rPr lang="de-DE" sz="24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endParaRPr lang="de-DE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6B1EB7D-4D40-4ABE-857D-FC5EC0CB2EE5}"/>
              </a:ext>
            </a:extLst>
          </p:cNvPr>
          <p:cNvSpPr/>
          <p:nvPr/>
        </p:nvSpPr>
        <p:spPr>
          <a:xfrm>
            <a:off x="7966245" y="1637031"/>
            <a:ext cx="156025" cy="45892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759592D-1040-4CCE-8C00-7C9053864252}"/>
              </a:ext>
            </a:extLst>
          </p:cNvPr>
          <p:cNvSpPr txBox="1"/>
          <p:nvPr/>
        </p:nvSpPr>
        <p:spPr>
          <a:xfrm>
            <a:off x="7110761" y="1027606"/>
            <a:ext cx="4378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nur ein Konsonant zw. Vokalen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DC3DF93-812F-4C00-8498-82EBAAC1BFBE}"/>
              </a:ext>
            </a:extLst>
          </p:cNvPr>
          <p:cNvSpPr txBox="1"/>
          <p:nvPr/>
        </p:nvSpPr>
        <p:spPr>
          <a:xfrm>
            <a:off x="7687705" y="1717750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b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nd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C82549D-A1D3-43EE-B373-7248ADD3EAB3}"/>
              </a:ext>
            </a:extLst>
          </p:cNvPr>
          <p:cNvSpPr txBox="1"/>
          <p:nvPr/>
        </p:nvSpPr>
        <p:spPr>
          <a:xfrm>
            <a:off x="7709477" y="2081927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b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r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07F19F8-5180-4D27-9B7F-2193D82A7FCD}"/>
              </a:ext>
            </a:extLst>
          </p:cNvPr>
          <p:cNvSpPr txBox="1"/>
          <p:nvPr/>
        </p:nvSpPr>
        <p:spPr>
          <a:xfrm>
            <a:off x="7393783" y="2446104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Bl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u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m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C78BFF2-FDB2-4B0C-BC41-2B5570BE3DF9}"/>
              </a:ext>
            </a:extLst>
          </p:cNvPr>
          <p:cNvSpPr txBox="1"/>
          <p:nvPr/>
        </p:nvSpPr>
        <p:spPr>
          <a:xfrm>
            <a:off x="7469985" y="2810281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Bl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ü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t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6746421-AD5B-4F58-A73F-76EF78A6E816}"/>
              </a:ext>
            </a:extLst>
          </p:cNvPr>
          <p:cNvSpPr txBox="1"/>
          <p:nvPr/>
        </p:nvSpPr>
        <p:spPr>
          <a:xfrm>
            <a:off x="7535301" y="3174458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o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d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33996A3-2760-473F-A99C-94E3C10B8176}"/>
              </a:ext>
            </a:extLst>
          </p:cNvPr>
          <p:cNvSpPr txBox="1"/>
          <p:nvPr/>
        </p:nvSpPr>
        <p:spPr>
          <a:xfrm>
            <a:off x="7404669" y="3538635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Br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u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d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r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6165A47-3E80-4648-8227-07FF0A288D7C}"/>
              </a:ext>
            </a:extLst>
          </p:cNvPr>
          <p:cNvSpPr txBox="1"/>
          <p:nvPr/>
        </p:nvSpPr>
        <p:spPr>
          <a:xfrm>
            <a:off x="7535302" y="390281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H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s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B3DA7C7-4128-4397-97B8-E4593ED23921}"/>
              </a:ext>
            </a:extLst>
          </p:cNvPr>
          <p:cNvSpPr txBox="1"/>
          <p:nvPr/>
        </p:nvSpPr>
        <p:spPr>
          <a:xfrm>
            <a:off x="7524415" y="4266989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H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o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s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9A315E55-4E7F-4DF6-9D49-EF28DF7671A3}"/>
              </a:ext>
            </a:extLst>
          </p:cNvPr>
          <p:cNvSpPr txBox="1"/>
          <p:nvPr/>
        </p:nvSpPr>
        <p:spPr>
          <a:xfrm>
            <a:off x="7600617" y="4631166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J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u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l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i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99755F8-3E87-4A39-B111-343A69FB02D6}"/>
              </a:ext>
            </a:extLst>
          </p:cNvPr>
          <p:cNvSpPr txBox="1"/>
          <p:nvPr/>
        </p:nvSpPr>
        <p:spPr>
          <a:xfrm>
            <a:off x="7535301" y="4995343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ä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f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r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62CF854-C723-4457-95B7-C6697ECFEF2C}"/>
              </a:ext>
            </a:extLst>
          </p:cNvPr>
          <p:cNvSpPr txBox="1"/>
          <p:nvPr/>
        </p:nvSpPr>
        <p:spPr>
          <a:xfrm>
            <a:off x="7589731" y="5359520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l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b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n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53DE1524-CB29-4C27-B2F8-A9AE49B829AD}"/>
              </a:ext>
            </a:extLst>
          </p:cNvPr>
          <p:cNvSpPr txBox="1"/>
          <p:nvPr/>
        </p:nvSpPr>
        <p:spPr>
          <a:xfrm>
            <a:off x="7493037" y="572369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m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l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n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091CB0B-2AA0-44D2-9833-53EC2602A03C}"/>
              </a:ext>
            </a:extLst>
          </p:cNvPr>
          <p:cNvSpPr txBox="1"/>
          <p:nvPr/>
        </p:nvSpPr>
        <p:spPr>
          <a:xfrm>
            <a:off x="4770759" y="1701920"/>
            <a:ext cx="2984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3B75C50D-1941-474B-829C-5E617E8246BD}"/>
              </a:ext>
            </a:extLst>
          </p:cNvPr>
          <p:cNvSpPr txBox="1"/>
          <p:nvPr/>
        </p:nvSpPr>
        <p:spPr>
          <a:xfrm>
            <a:off x="4932137" y="171775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bend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2AB02AE-07D6-4BB8-816F-719547C311DC}"/>
              </a:ext>
            </a:extLst>
          </p:cNvPr>
          <p:cNvSpPr txBox="1"/>
          <p:nvPr/>
        </p:nvSpPr>
        <p:spPr>
          <a:xfrm>
            <a:off x="4932137" y="2081927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ber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CDD368C-CAF8-48BA-AAD1-A65771ACA820}"/>
              </a:ext>
            </a:extLst>
          </p:cNvPr>
          <p:cNvSpPr txBox="1"/>
          <p:nvPr/>
        </p:nvSpPr>
        <p:spPr>
          <a:xfrm>
            <a:off x="4932137" y="2446104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me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5619045D-095C-4AE0-86CF-66B4F3B16B5C}"/>
              </a:ext>
            </a:extLst>
          </p:cNvPr>
          <p:cNvSpPr txBox="1"/>
          <p:nvPr/>
        </p:nvSpPr>
        <p:spPr>
          <a:xfrm>
            <a:off x="4932137" y="281028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te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543171F-E9FF-4E24-955B-FDE38CA1B273}"/>
              </a:ext>
            </a:extLst>
          </p:cNvPr>
          <p:cNvSpPr txBox="1"/>
          <p:nvPr/>
        </p:nvSpPr>
        <p:spPr>
          <a:xfrm>
            <a:off x="4932137" y="3174458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809BB9B-CEFB-45C7-A8B4-4204D920E332}"/>
              </a:ext>
            </a:extLst>
          </p:cNvPr>
          <p:cNvSpPr txBox="1"/>
          <p:nvPr/>
        </p:nvSpPr>
        <p:spPr>
          <a:xfrm>
            <a:off x="4932137" y="3538635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der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3888763-1E14-4402-BE6B-D3C65B901CAD}"/>
              </a:ext>
            </a:extLst>
          </p:cNvPr>
          <p:cNvSpPr txBox="1"/>
          <p:nvPr/>
        </p:nvSpPr>
        <p:spPr>
          <a:xfrm>
            <a:off x="4932137" y="3902812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se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E6C2872A-C52D-4174-8F5B-EED783485BC7}"/>
              </a:ext>
            </a:extLst>
          </p:cNvPr>
          <p:cNvSpPr txBox="1"/>
          <p:nvPr/>
        </p:nvSpPr>
        <p:spPr>
          <a:xfrm>
            <a:off x="4932137" y="4266989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se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2F0B78C6-119E-43BE-BE6B-8C1246365262}"/>
              </a:ext>
            </a:extLst>
          </p:cNvPr>
          <p:cNvSpPr txBox="1"/>
          <p:nvPr/>
        </p:nvSpPr>
        <p:spPr>
          <a:xfrm>
            <a:off x="4932137" y="463116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li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A00F4BCD-0695-46E2-81B3-3E1AD552CDA9}"/>
              </a:ext>
            </a:extLst>
          </p:cNvPr>
          <p:cNvSpPr txBox="1"/>
          <p:nvPr/>
        </p:nvSpPr>
        <p:spPr>
          <a:xfrm>
            <a:off x="4932137" y="4995343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fer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2AB370F7-6CD7-4DE1-8F98-E29BA0CBA7D7}"/>
              </a:ext>
            </a:extLst>
          </p:cNvPr>
          <p:cNvSpPr txBox="1"/>
          <p:nvPr/>
        </p:nvSpPr>
        <p:spPr>
          <a:xfrm>
            <a:off x="4932137" y="5359520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ben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59D2CBB-F7B1-4B5D-AA07-B45BB3B75F86}"/>
              </a:ext>
            </a:extLst>
          </p:cNvPr>
          <p:cNvSpPr txBox="1"/>
          <p:nvPr/>
        </p:nvSpPr>
        <p:spPr>
          <a:xfrm>
            <a:off x="4932137" y="572369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len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3CB2F59-BC0E-BEE9-9BE4-18A5D0E0E136}"/>
              </a:ext>
            </a:extLst>
          </p:cNvPr>
          <p:cNvSpPr txBox="1"/>
          <p:nvPr/>
        </p:nvSpPr>
        <p:spPr>
          <a:xfrm>
            <a:off x="190500" y="6724134"/>
            <a:ext cx="452078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Vokale\Lies Vokale richtig.pptx - Seite 2</a:t>
            </a:r>
          </a:p>
        </p:txBody>
      </p:sp>
    </p:spTree>
    <p:extLst>
      <p:ext uri="{BB962C8B-B14F-4D97-AF65-F5344CB8AC3E}">
        <p14:creationId xmlns:p14="http://schemas.microsoft.com/office/powerpoint/2010/main" val="46134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30FF91B-00EE-4FD7-B3ED-90B09372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09" y="85228"/>
            <a:ext cx="9058062" cy="434312"/>
          </a:xfrm>
          <a:solidFill>
            <a:schemeClr val="bg1"/>
          </a:solidFill>
        </p:spPr>
        <p:txBody>
          <a:bodyPr/>
          <a:lstStyle/>
          <a:p>
            <a:r>
              <a:rPr lang="de-DE" dirty="0"/>
              <a:t>Zweisilbige Wörter richtig lesen – Vokal kurz</a:t>
            </a:r>
            <a:br>
              <a:rPr lang="de-DE" dirty="0"/>
            </a:br>
            <a:r>
              <a:rPr lang="de-DE" dirty="0">
                <a:solidFill>
                  <a:srgbClr val="FF0000"/>
                </a:solidFill>
              </a:rPr>
              <a:t>Klick!</a:t>
            </a:r>
          </a:p>
        </p:txBody>
      </p:sp>
      <p:sp>
        <p:nvSpPr>
          <p:cNvPr id="3" name="Foliennummernplatzhalter 27">
            <a:extLst>
              <a:ext uri="{FF2B5EF4-FFF2-40B4-BE49-F238E27FC236}">
                <a16:creationId xmlns:a16="http://schemas.microsoft.com/office/drawing/2014/main" id="{378F0072-2402-44EF-8095-FD852414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7FB5F69-1C72-441D-BFC9-56D9D780A501}"/>
              </a:ext>
            </a:extLst>
          </p:cNvPr>
          <p:cNvSpPr txBox="1"/>
          <p:nvPr/>
        </p:nvSpPr>
        <p:spPr>
          <a:xfrm>
            <a:off x="1114703" y="1027610"/>
            <a:ext cx="1602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Vokal kurz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FD4335-E51C-485C-9AD7-5591DC2DFECC}"/>
              </a:ext>
            </a:extLst>
          </p:cNvPr>
          <p:cNvSpPr txBox="1"/>
          <p:nvPr/>
        </p:nvSpPr>
        <p:spPr>
          <a:xfrm>
            <a:off x="1637218" y="1717754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dirty="0">
                <a:latin typeface="Trebuchet MS" panose="020B0603020202020204" pitchFamily="34" charset="0"/>
              </a:rPr>
              <a:t>mpel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3B20B2-73C2-4144-BE5B-748916C668BA}"/>
              </a:ext>
            </a:extLst>
          </p:cNvPr>
          <p:cNvSpPr txBox="1"/>
          <p:nvPr/>
        </p:nvSpPr>
        <p:spPr>
          <a:xfrm>
            <a:off x="1637218" y="2081930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dirty="0">
                <a:latin typeface="Trebuchet MS" panose="020B0603020202020204" pitchFamily="34" charset="0"/>
              </a:rPr>
              <a:t>pfel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33423D8-B8F5-438E-AFDC-F29E050DF589}"/>
              </a:ext>
            </a:extLst>
          </p:cNvPr>
          <p:cNvSpPr txBox="1"/>
          <p:nvPr/>
        </p:nvSpPr>
        <p:spPr>
          <a:xfrm>
            <a:off x="1637218" y="2446106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i</a:t>
            </a:r>
            <a:r>
              <a:rPr lang="de-DE" sz="2400" dirty="0">
                <a:latin typeface="Trebuchet MS" panose="020B0603020202020204" pitchFamily="34" charset="0"/>
              </a:rPr>
              <a:t>rne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4625A80-271C-454A-AC1C-4A269B78882C}"/>
              </a:ext>
            </a:extLst>
          </p:cNvPr>
          <p:cNvSpPr txBox="1"/>
          <p:nvPr/>
        </p:nvSpPr>
        <p:spPr>
          <a:xfrm>
            <a:off x="1637218" y="2810282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dirty="0">
                <a:latin typeface="Trebuchet MS" panose="020B0603020202020204" pitchFamily="34" charset="0"/>
              </a:rPr>
              <a:t>nken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13043A8-51CA-40B7-8F9A-13E05C50F817}"/>
              </a:ext>
            </a:extLst>
          </p:cNvPr>
          <p:cNvSpPr txBox="1"/>
          <p:nvPr/>
        </p:nvSpPr>
        <p:spPr>
          <a:xfrm>
            <a:off x="1637218" y="3174458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nken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FE68A44-013B-4A89-980C-F0FFA4FCAA86}"/>
              </a:ext>
            </a:extLst>
          </p:cNvPr>
          <p:cNvSpPr txBox="1"/>
          <p:nvPr/>
        </p:nvSpPr>
        <p:spPr>
          <a:xfrm>
            <a:off x="1637218" y="3538634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u</a:t>
            </a:r>
            <a:r>
              <a:rPr lang="de-DE" sz="2400" dirty="0">
                <a:latin typeface="Trebuchet MS" panose="020B0603020202020204" pitchFamily="34" charset="0"/>
              </a:rPr>
              <a:t>nkel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F4218BA-50CD-43FC-9213-6710E0799552}"/>
              </a:ext>
            </a:extLst>
          </p:cNvPr>
          <p:cNvSpPr txBox="1"/>
          <p:nvPr/>
        </p:nvSpPr>
        <p:spPr>
          <a:xfrm>
            <a:off x="1637218" y="3902810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ltern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D740E0-F0EB-4187-8A69-A0F0D281F2AF}"/>
              </a:ext>
            </a:extLst>
          </p:cNvPr>
          <p:cNvSpPr txBox="1"/>
          <p:nvPr/>
        </p:nvSpPr>
        <p:spPr>
          <a:xfrm>
            <a:off x="1637218" y="4266986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nde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DE0519-F100-456E-AE6D-1D502206945D}"/>
              </a:ext>
            </a:extLst>
          </p:cNvPr>
          <p:cNvSpPr txBox="1"/>
          <p:nvPr/>
        </p:nvSpPr>
        <p:spPr>
          <a:xfrm>
            <a:off x="1637218" y="4631162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rde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822B74D-94BB-4F1D-B1CD-F2F3EC464436}"/>
              </a:ext>
            </a:extLst>
          </p:cNvPr>
          <p:cNvSpPr txBox="1"/>
          <p:nvPr/>
        </p:nvSpPr>
        <p:spPr>
          <a:xfrm>
            <a:off x="1637218" y="4995338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f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dirty="0">
                <a:latin typeface="Trebuchet MS" panose="020B0603020202020204" pitchFamily="34" charset="0"/>
              </a:rPr>
              <a:t>ngen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E7289D8-DDD7-4DEE-B350-73CD03A7E1C4}"/>
              </a:ext>
            </a:extLst>
          </p:cNvPr>
          <p:cNvSpPr txBox="1"/>
          <p:nvPr/>
        </p:nvSpPr>
        <p:spPr>
          <a:xfrm>
            <a:off x="1637218" y="535951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f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rtig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C89B809-45FB-481E-B023-2AF60C001121}"/>
              </a:ext>
            </a:extLst>
          </p:cNvPr>
          <p:cNvSpPr txBox="1"/>
          <p:nvPr/>
        </p:nvSpPr>
        <p:spPr>
          <a:xfrm>
            <a:off x="1637218" y="5723694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f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i</a:t>
            </a:r>
            <a:r>
              <a:rPr lang="de-DE" sz="2400" dirty="0">
                <a:latin typeface="Trebuchet MS" panose="020B0603020202020204" pitchFamily="34" charset="0"/>
              </a:rPr>
              <a:t>nden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B692123-2044-48CD-85A8-77049283D1A2}"/>
              </a:ext>
            </a:extLst>
          </p:cNvPr>
          <p:cNvSpPr txBox="1"/>
          <p:nvPr/>
        </p:nvSpPr>
        <p:spPr>
          <a:xfrm>
            <a:off x="3156850" y="1027606"/>
            <a:ext cx="37112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Konsonant am Silbenende</a:t>
            </a:r>
          </a:p>
          <a:p>
            <a:pPr algn="ctr"/>
            <a:r>
              <a:rPr lang="de-DE" dirty="0">
                <a:solidFill>
                  <a:srgbClr val="0070C0"/>
                </a:solidFill>
                <a:latin typeface="Trebuchet MS" panose="020B0603020202020204" pitchFamily="34" charset="0"/>
              </a:rPr>
              <a:t>geschlossene Silbe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1A0F8B9-DEC6-4C8E-A290-5AAEFA255F97}"/>
              </a:ext>
            </a:extLst>
          </p:cNvPr>
          <p:cNvSpPr txBox="1"/>
          <p:nvPr/>
        </p:nvSpPr>
        <p:spPr>
          <a:xfrm>
            <a:off x="4299635" y="1717750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8058E97-1BAA-4E1A-B064-2A767B7C4E3A}"/>
              </a:ext>
            </a:extLst>
          </p:cNvPr>
          <p:cNvSpPr txBox="1"/>
          <p:nvPr/>
        </p:nvSpPr>
        <p:spPr>
          <a:xfrm>
            <a:off x="4268851" y="2102298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pf</a:t>
            </a:r>
            <a:endParaRPr lang="de-DE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C43B5EF-2725-40F9-AAC1-4B15B3957C77}"/>
              </a:ext>
            </a:extLst>
          </p:cNvPr>
          <p:cNvSpPr txBox="1"/>
          <p:nvPr/>
        </p:nvSpPr>
        <p:spPr>
          <a:xfrm>
            <a:off x="4352534" y="2446104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B</a:t>
            </a:r>
            <a:r>
              <a:rPr lang="de-DE" sz="24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i</a:t>
            </a:r>
            <a:r>
              <a:rPr lang="de-DE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r</a:t>
            </a:r>
            <a:endParaRPr lang="de-DE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8AB9C0D-D603-4EA3-ABA3-9863D69D1983}"/>
              </a:ext>
            </a:extLst>
          </p:cNvPr>
          <p:cNvSpPr txBox="1"/>
          <p:nvPr/>
        </p:nvSpPr>
        <p:spPr>
          <a:xfrm>
            <a:off x="4233912" y="2810281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d</a:t>
            </a:r>
            <a:r>
              <a:rPr lang="de-DE" sz="24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n</a:t>
            </a:r>
            <a:endParaRPr lang="de-DE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D31184C-CE93-428F-A3FB-12BE4364ED09}"/>
              </a:ext>
            </a:extLst>
          </p:cNvPr>
          <p:cNvSpPr txBox="1"/>
          <p:nvPr/>
        </p:nvSpPr>
        <p:spPr>
          <a:xfrm>
            <a:off x="4227500" y="3174458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46468BA-8C7A-4DAB-B42F-EA59BA0EB7D2}"/>
              </a:ext>
            </a:extLst>
          </p:cNvPr>
          <p:cNvSpPr txBox="1"/>
          <p:nvPr/>
        </p:nvSpPr>
        <p:spPr>
          <a:xfrm>
            <a:off x="4227500" y="353863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d</a:t>
            </a:r>
            <a:r>
              <a:rPr lang="de-DE" sz="24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u</a:t>
            </a:r>
            <a:r>
              <a:rPr lang="de-DE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n</a:t>
            </a:r>
            <a:endParaRPr lang="de-DE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6E9082F-0248-4224-B0B4-C75D45CA8DC4}"/>
              </a:ext>
            </a:extLst>
          </p:cNvPr>
          <p:cNvSpPr txBox="1"/>
          <p:nvPr/>
        </p:nvSpPr>
        <p:spPr>
          <a:xfrm>
            <a:off x="4479172" y="3902812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l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2F9E20C-E984-4506-95B6-4308C205713C}"/>
              </a:ext>
            </a:extLst>
          </p:cNvPr>
          <p:cNvSpPr txBox="1"/>
          <p:nvPr/>
        </p:nvSpPr>
        <p:spPr>
          <a:xfrm>
            <a:off x="4402227" y="426698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3A1E4A0-9E11-4BAD-AEC3-FB9F996D3D14}"/>
              </a:ext>
            </a:extLst>
          </p:cNvPr>
          <p:cNvSpPr txBox="1"/>
          <p:nvPr/>
        </p:nvSpPr>
        <p:spPr>
          <a:xfrm>
            <a:off x="4450318" y="463116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r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7722905-1999-4850-A9BC-A1AE2A483A38}"/>
              </a:ext>
            </a:extLst>
          </p:cNvPr>
          <p:cNvSpPr txBox="1"/>
          <p:nvPr/>
        </p:nvSpPr>
        <p:spPr>
          <a:xfrm>
            <a:off x="4116962" y="4995343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f</a:t>
            </a:r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ng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C7B54A4-2C6A-4EC4-AAE7-721D1257AEF5}"/>
              </a:ext>
            </a:extLst>
          </p:cNvPr>
          <p:cNvSpPr txBox="1"/>
          <p:nvPr/>
        </p:nvSpPr>
        <p:spPr>
          <a:xfrm>
            <a:off x="4333298" y="535952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f</a:t>
            </a:r>
            <a:r>
              <a:rPr lang="de-DE" sz="24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r</a:t>
            </a:r>
            <a:endParaRPr lang="de-DE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7A7ED7D-07B3-491B-BF40-E6CDB59058E5}"/>
              </a:ext>
            </a:extLst>
          </p:cNvPr>
          <p:cNvSpPr txBox="1"/>
          <p:nvPr/>
        </p:nvSpPr>
        <p:spPr>
          <a:xfrm>
            <a:off x="4365358" y="5723694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f</a:t>
            </a:r>
            <a:r>
              <a:rPr lang="de-DE" sz="24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i</a:t>
            </a:r>
            <a:r>
              <a:rPr lang="de-DE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n</a:t>
            </a:r>
            <a:endParaRPr lang="de-DE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759592D-1040-4CCE-8C00-7C9053864252}"/>
              </a:ext>
            </a:extLst>
          </p:cNvPr>
          <p:cNvSpPr txBox="1"/>
          <p:nvPr/>
        </p:nvSpPr>
        <p:spPr>
          <a:xfrm>
            <a:off x="7110761" y="1027606"/>
            <a:ext cx="497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zwei Konsonanten zw. den Vokalen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DC3DF93-812F-4C00-8498-82EBAAC1BFBE}"/>
              </a:ext>
            </a:extLst>
          </p:cNvPr>
          <p:cNvSpPr txBox="1"/>
          <p:nvPr/>
        </p:nvSpPr>
        <p:spPr>
          <a:xfrm>
            <a:off x="7611497" y="1717750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mp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l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C82549D-A1D3-43EE-B373-7248ADD3EAB3}"/>
              </a:ext>
            </a:extLst>
          </p:cNvPr>
          <p:cNvSpPr txBox="1"/>
          <p:nvPr/>
        </p:nvSpPr>
        <p:spPr>
          <a:xfrm>
            <a:off x="7611497" y="2081927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pf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l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07F19F8-5180-4D27-9B7F-2193D82A7FCD}"/>
              </a:ext>
            </a:extLst>
          </p:cNvPr>
          <p:cNvSpPr txBox="1"/>
          <p:nvPr/>
        </p:nvSpPr>
        <p:spPr>
          <a:xfrm>
            <a:off x="7611497" y="244610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i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rn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C78BFF2-FDB2-4B0C-BC41-2B5570BE3DF9}"/>
              </a:ext>
            </a:extLst>
          </p:cNvPr>
          <p:cNvSpPr txBox="1"/>
          <p:nvPr/>
        </p:nvSpPr>
        <p:spPr>
          <a:xfrm>
            <a:off x="7611497" y="2810281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nk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6746421-AD5B-4F58-A73F-76EF78A6E816}"/>
              </a:ext>
            </a:extLst>
          </p:cNvPr>
          <p:cNvSpPr txBox="1"/>
          <p:nvPr/>
        </p:nvSpPr>
        <p:spPr>
          <a:xfrm>
            <a:off x="7611497" y="3174458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nk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33996A3-2760-473F-A99C-94E3C10B8176}"/>
              </a:ext>
            </a:extLst>
          </p:cNvPr>
          <p:cNvSpPr txBox="1"/>
          <p:nvPr/>
        </p:nvSpPr>
        <p:spPr>
          <a:xfrm>
            <a:off x="7611497" y="3538635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u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nk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l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6165A47-3E80-4648-8227-07FF0A288D7C}"/>
              </a:ext>
            </a:extLst>
          </p:cNvPr>
          <p:cNvSpPr txBox="1"/>
          <p:nvPr/>
        </p:nvSpPr>
        <p:spPr>
          <a:xfrm>
            <a:off x="7611497" y="3902812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lt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rn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B3DA7C7-4128-4397-97B8-E4593ED23921}"/>
              </a:ext>
            </a:extLst>
          </p:cNvPr>
          <p:cNvSpPr txBox="1"/>
          <p:nvPr/>
        </p:nvSpPr>
        <p:spPr>
          <a:xfrm>
            <a:off x="7611497" y="4266989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nd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9A315E55-4E7F-4DF6-9D49-EF28DF7671A3}"/>
              </a:ext>
            </a:extLst>
          </p:cNvPr>
          <p:cNvSpPr txBox="1"/>
          <p:nvPr/>
        </p:nvSpPr>
        <p:spPr>
          <a:xfrm>
            <a:off x="7611497" y="4631166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rd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99755F8-3E87-4A39-B111-343A69FB02D6}"/>
              </a:ext>
            </a:extLst>
          </p:cNvPr>
          <p:cNvSpPr txBox="1"/>
          <p:nvPr/>
        </p:nvSpPr>
        <p:spPr>
          <a:xfrm>
            <a:off x="7611497" y="4995343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f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ng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n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62CF854-C723-4457-95B7-C6697ECFEF2C}"/>
              </a:ext>
            </a:extLst>
          </p:cNvPr>
          <p:cNvSpPr txBox="1"/>
          <p:nvPr/>
        </p:nvSpPr>
        <p:spPr>
          <a:xfrm>
            <a:off x="7611497" y="5359520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f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rt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i</a:t>
            </a:r>
            <a:r>
              <a:rPr lang="de-DE" sz="2400" dirty="0">
                <a:latin typeface="Trebuchet MS" panose="020B0603020202020204" pitchFamily="34" charset="0"/>
              </a:rPr>
              <a:t>g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53DE1524-CB29-4C27-B2F8-A9AE49B829AD}"/>
              </a:ext>
            </a:extLst>
          </p:cNvPr>
          <p:cNvSpPr txBox="1"/>
          <p:nvPr/>
        </p:nvSpPr>
        <p:spPr>
          <a:xfrm>
            <a:off x="7611497" y="5723694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f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i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nd</a:t>
            </a:r>
            <a:r>
              <a:rPr lang="de-DE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n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091CB0B-2AA0-44D2-9833-53EC2602A03C}"/>
              </a:ext>
            </a:extLst>
          </p:cNvPr>
          <p:cNvSpPr txBox="1"/>
          <p:nvPr/>
        </p:nvSpPr>
        <p:spPr>
          <a:xfrm>
            <a:off x="4770759" y="1701920"/>
            <a:ext cx="2984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3B75C50D-1941-474B-829C-5E617E8246BD}"/>
              </a:ext>
            </a:extLst>
          </p:cNvPr>
          <p:cNvSpPr txBox="1"/>
          <p:nvPr/>
        </p:nvSpPr>
        <p:spPr>
          <a:xfrm>
            <a:off x="4932137" y="1717750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pel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2AB02AE-07D6-4BB8-816F-719547C311DC}"/>
              </a:ext>
            </a:extLst>
          </p:cNvPr>
          <p:cNvSpPr txBox="1"/>
          <p:nvPr/>
        </p:nvSpPr>
        <p:spPr>
          <a:xfrm>
            <a:off x="4932137" y="2081927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el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CDD368C-CAF8-48BA-AAD1-A65771ACA820}"/>
              </a:ext>
            </a:extLst>
          </p:cNvPr>
          <p:cNvSpPr txBox="1"/>
          <p:nvPr/>
        </p:nvSpPr>
        <p:spPr>
          <a:xfrm>
            <a:off x="4932137" y="2446104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ne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5619045D-095C-4AE0-86CF-66B4F3B16B5C}"/>
              </a:ext>
            </a:extLst>
          </p:cNvPr>
          <p:cNvSpPr txBox="1"/>
          <p:nvPr/>
        </p:nvSpPr>
        <p:spPr>
          <a:xfrm>
            <a:off x="4932137" y="2810281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ken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543171F-E9FF-4E24-955B-FDE38CA1B273}"/>
              </a:ext>
            </a:extLst>
          </p:cNvPr>
          <p:cNvSpPr txBox="1"/>
          <p:nvPr/>
        </p:nvSpPr>
        <p:spPr>
          <a:xfrm>
            <a:off x="4932137" y="3174458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ken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809BB9B-CEFB-45C7-A8B4-4204D920E332}"/>
              </a:ext>
            </a:extLst>
          </p:cNvPr>
          <p:cNvSpPr txBox="1"/>
          <p:nvPr/>
        </p:nvSpPr>
        <p:spPr>
          <a:xfrm>
            <a:off x="4932137" y="3538635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kel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3888763-1E14-4402-BE6B-D3C65B901CAD}"/>
              </a:ext>
            </a:extLst>
          </p:cNvPr>
          <p:cNvSpPr txBox="1"/>
          <p:nvPr/>
        </p:nvSpPr>
        <p:spPr>
          <a:xfrm>
            <a:off x="4932137" y="3902812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tern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E6C2872A-C52D-4174-8F5B-EED783485BC7}"/>
              </a:ext>
            </a:extLst>
          </p:cNvPr>
          <p:cNvSpPr txBox="1"/>
          <p:nvPr/>
        </p:nvSpPr>
        <p:spPr>
          <a:xfrm>
            <a:off x="4932137" y="4266989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de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2F0B78C6-119E-43BE-BE6B-8C1246365262}"/>
              </a:ext>
            </a:extLst>
          </p:cNvPr>
          <p:cNvSpPr txBox="1"/>
          <p:nvPr/>
        </p:nvSpPr>
        <p:spPr>
          <a:xfrm>
            <a:off x="4932137" y="463116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de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A00F4BCD-0695-46E2-81B3-3E1AD552CDA9}"/>
              </a:ext>
            </a:extLst>
          </p:cNvPr>
          <p:cNvSpPr txBox="1"/>
          <p:nvPr/>
        </p:nvSpPr>
        <p:spPr>
          <a:xfrm>
            <a:off x="4932137" y="4995343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en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2AB370F7-6CD7-4DE1-8F98-E29BA0CBA7D7}"/>
              </a:ext>
            </a:extLst>
          </p:cNvPr>
          <p:cNvSpPr txBox="1"/>
          <p:nvPr/>
        </p:nvSpPr>
        <p:spPr>
          <a:xfrm>
            <a:off x="4932137" y="5359520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tig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59D2CBB-F7B1-4B5D-AA07-B45BB3B75F86}"/>
              </a:ext>
            </a:extLst>
          </p:cNvPr>
          <p:cNvSpPr txBox="1"/>
          <p:nvPr/>
        </p:nvSpPr>
        <p:spPr>
          <a:xfrm>
            <a:off x="4932137" y="5723694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4F1D4DF-ACDF-627E-9D48-AE8C986F779D}"/>
              </a:ext>
            </a:extLst>
          </p:cNvPr>
          <p:cNvSpPr txBox="1"/>
          <p:nvPr/>
        </p:nvSpPr>
        <p:spPr>
          <a:xfrm>
            <a:off x="190500" y="6724134"/>
            <a:ext cx="452078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Vokale\Lies Vokale richtig.pptx - Seite 3</a:t>
            </a:r>
          </a:p>
        </p:txBody>
      </p:sp>
    </p:spTree>
    <p:extLst>
      <p:ext uri="{BB962C8B-B14F-4D97-AF65-F5344CB8AC3E}">
        <p14:creationId xmlns:p14="http://schemas.microsoft.com/office/powerpoint/2010/main" val="17424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7">
            <a:extLst>
              <a:ext uri="{FF2B5EF4-FFF2-40B4-BE49-F238E27FC236}">
                <a16:creationId xmlns:a16="http://schemas.microsoft.com/office/drawing/2014/main" id="{378F0072-2402-44EF-8095-FD852414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B692123-2044-48CD-85A8-77049283D1A2}"/>
              </a:ext>
            </a:extLst>
          </p:cNvPr>
          <p:cNvSpPr txBox="1"/>
          <p:nvPr/>
        </p:nvSpPr>
        <p:spPr>
          <a:xfrm>
            <a:off x="238997" y="1027606"/>
            <a:ext cx="11548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Vokal kurz - Konsonant am Silbenende – </a:t>
            </a:r>
            <a:r>
              <a:rPr lang="de-DE" sz="2400" b="1" dirty="0">
                <a:latin typeface="Trebuchet MS" panose="020B0603020202020204" pitchFamily="34" charset="0"/>
              </a:rPr>
              <a:t>zwei Konsonanten</a:t>
            </a:r>
            <a:r>
              <a:rPr lang="de-DE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 zwischen den Vokalen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DC3DF93-812F-4C00-8498-82EBAAC1BFBE}"/>
              </a:ext>
            </a:extLst>
          </p:cNvPr>
          <p:cNvSpPr txBox="1"/>
          <p:nvPr/>
        </p:nvSpPr>
        <p:spPr>
          <a:xfrm>
            <a:off x="3615701" y="1646030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a</a:t>
            </a:r>
            <a:r>
              <a:rPr lang="de-DE" sz="2400" b="1" dirty="0">
                <a:latin typeface="Trebuchet MS" panose="020B0603020202020204" pitchFamily="34" charset="0"/>
              </a:rPr>
              <a:t>ll-</a:t>
            </a:r>
            <a:r>
              <a:rPr lang="de-DE" sz="2400" dirty="0"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C82549D-A1D3-43EE-B373-7248ADD3EAB3}"/>
              </a:ext>
            </a:extLst>
          </p:cNvPr>
          <p:cNvSpPr txBox="1"/>
          <p:nvPr/>
        </p:nvSpPr>
        <p:spPr>
          <a:xfrm>
            <a:off x="3615701" y="2010207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Bä</a:t>
            </a:r>
            <a:r>
              <a:rPr lang="de-DE" sz="2400" b="1" dirty="0" err="1">
                <a:latin typeface="Trebuchet MS" panose="020B0603020202020204" pitchFamily="34" charset="0"/>
              </a:rPr>
              <a:t>ll</a:t>
            </a:r>
            <a:r>
              <a:rPr lang="de-DE" sz="2400" b="1" dirty="0">
                <a:latin typeface="Trebuchet MS" panose="020B0603020202020204" pitchFamily="34" charset="0"/>
              </a:rPr>
              <a:t>-</a:t>
            </a:r>
            <a:r>
              <a:rPr lang="de-DE" sz="2400" dirty="0"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07F19F8-5180-4D27-9B7F-2193D82A7FCD}"/>
              </a:ext>
            </a:extLst>
          </p:cNvPr>
          <p:cNvSpPr txBox="1"/>
          <p:nvPr/>
        </p:nvSpPr>
        <p:spPr>
          <a:xfrm>
            <a:off x="3615701" y="2374384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Be</a:t>
            </a:r>
            <a:r>
              <a:rPr lang="de-DE" sz="2400" b="1" dirty="0">
                <a:latin typeface="Trebuchet MS" panose="020B0603020202020204" pitchFamily="34" charset="0"/>
              </a:rPr>
              <a:t>tt-</a:t>
            </a:r>
            <a:r>
              <a:rPr lang="de-DE" sz="2400" dirty="0">
                <a:latin typeface="Trebuchet MS" panose="020B0603020202020204" pitchFamily="34" charset="0"/>
              </a:rPr>
              <a:t>en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C78BFF2-FDB2-4B0C-BC41-2B5570BE3DF9}"/>
              </a:ext>
            </a:extLst>
          </p:cNvPr>
          <p:cNvSpPr txBox="1"/>
          <p:nvPr/>
        </p:nvSpPr>
        <p:spPr>
          <a:xfrm>
            <a:off x="3615701" y="2738561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Blä</a:t>
            </a:r>
            <a:r>
              <a:rPr lang="de-DE" sz="2400" b="1" dirty="0" err="1">
                <a:latin typeface="Trebuchet MS" panose="020B0603020202020204" pitchFamily="34" charset="0"/>
              </a:rPr>
              <a:t>tt</a:t>
            </a:r>
            <a:r>
              <a:rPr lang="de-DE" sz="2400" b="1" dirty="0">
                <a:latin typeface="Trebuchet MS" panose="020B0603020202020204" pitchFamily="34" charset="0"/>
              </a:rPr>
              <a:t>-</a:t>
            </a:r>
            <a:r>
              <a:rPr lang="de-DE" sz="2400" dirty="0">
                <a:latin typeface="Trebuchet MS" panose="020B0603020202020204" pitchFamily="34" charset="0"/>
              </a:rPr>
              <a:t>er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6746421-AD5B-4F58-A73F-76EF78A6E816}"/>
              </a:ext>
            </a:extLst>
          </p:cNvPr>
          <p:cNvSpPr txBox="1"/>
          <p:nvPr/>
        </p:nvSpPr>
        <p:spPr>
          <a:xfrm>
            <a:off x="3615701" y="3102738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bre</a:t>
            </a:r>
            <a:r>
              <a:rPr lang="de-DE" sz="2400" b="1" dirty="0">
                <a:latin typeface="Trebuchet MS" panose="020B0603020202020204" pitchFamily="34" charset="0"/>
              </a:rPr>
              <a:t>nn-</a:t>
            </a:r>
            <a:r>
              <a:rPr lang="de-DE" sz="2400" dirty="0">
                <a:latin typeface="Trebuchet MS" panose="020B0603020202020204" pitchFamily="34" charset="0"/>
              </a:rPr>
              <a:t>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33996A3-2760-473F-A99C-94E3C10B8176}"/>
              </a:ext>
            </a:extLst>
          </p:cNvPr>
          <p:cNvSpPr txBox="1"/>
          <p:nvPr/>
        </p:nvSpPr>
        <p:spPr>
          <a:xfrm>
            <a:off x="3615701" y="3466915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Do</a:t>
            </a:r>
            <a:r>
              <a:rPr lang="de-DE" sz="2400" b="1" dirty="0" err="1">
                <a:latin typeface="Trebuchet MS" panose="020B0603020202020204" pitchFamily="34" charset="0"/>
              </a:rPr>
              <a:t>nn</a:t>
            </a:r>
            <a:r>
              <a:rPr lang="de-DE" sz="2400" b="1" dirty="0">
                <a:latin typeface="Trebuchet MS" panose="020B0603020202020204" pitchFamily="34" charset="0"/>
              </a:rPr>
              <a:t>-</a:t>
            </a:r>
            <a:r>
              <a:rPr lang="de-DE" sz="2400" dirty="0">
                <a:latin typeface="Trebuchet MS" panose="020B0603020202020204" pitchFamily="34" charset="0"/>
              </a:rPr>
              <a:t>er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6165A47-3E80-4648-8227-07FF0A288D7C}"/>
              </a:ext>
            </a:extLst>
          </p:cNvPr>
          <p:cNvSpPr txBox="1"/>
          <p:nvPr/>
        </p:nvSpPr>
        <p:spPr>
          <a:xfrm>
            <a:off x="3615701" y="3831092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e</a:t>
            </a:r>
            <a:r>
              <a:rPr lang="de-DE" sz="2400" b="1" dirty="0">
                <a:latin typeface="Trebuchet MS" panose="020B0603020202020204" pitchFamily="34" charset="0"/>
              </a:rPr>
              <a:t>ss-</a:t>
            </a:r>
            <a:r>
              <a:rPr lang="de-DE" sz="2400" dirty="0">
                <a:latin typeface="Trebuchet MS" panose="020B0603020202020204" pitchFamily="34" charset="0"/>
              </a:rPr>
              <a:t>en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B3DA7C7-4128-4397-97B8-E4593ED23921}"/>
              </a:ext>
            </a:extLst>
          </p:cNvPr>
          <p:cNvSpPr txBox="1"/>
          <p:nvPr/>
        </p:nvSpPr>
        <p:spPr>
          <a:xfrm>
            <a:off x="3615701" y="4195269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fa</a:t>
            </a:r>
            <a:r>
              <a:rPr lang="de-DE" sz="2400" b="1" dirty="0">
                <a:latin typeface="Trebuchet MS" panose="020B0603020202020204" pitchFamily="34" charset="0"/>
              </a:rPr>
              <a:t>ll-</a:t>
            </a:r>
            <a:r>
              <a:rPr lang="de-DE" sz="2400" dirty="0">
                <a:latin typeface="Trebuchet MS" panose="020B0603020202020204" pitchFamily="34" charset="0"/>
              </a:rPr>
              <a:t>en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9A315E55-4E7F-4DF6-9D49-EF28DF7671A3}"/>
              </a:ext>
            </a:extLst>
          </p:cNvPr>
          <p:cNvSpPr txBox="1"/>
          <p:nvPr/>
        </p:nvSpPr>
        <p:spPr>
          <a:xfrm>
            <a:off x="3615701" y="4559446"/>
            <a:ext cx="132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Ro</a:t>
            </a:r>
            <a:r>
              <a:rPr lang="de-DE" sz="2400" b="1" dirty="0">
                <a:latin typeface="Trebuchet MS" panose="020B0603020202020204" pitchFamily="34" charset="0"/>
              </a:rPr>
              <a:t>bb</a:t>
            </a:r>
            <a:r>
              <a:rPr lang="de-DE" sz="2400" dirty="0">
                <a:latin typeface="Trebuchet MS" panose="020B0603020202020204" pitchFamily="34" charset="0"/>
              </a:rPr>
              <a:t>-en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99755F8-3E87-4A39-B111-343A69FB02D6}"/>
              </a:ext>
            </a:extLst>
          </p:cNvPr>
          <p:cNvSpPr txBox="1"/>
          <p:nvPr/>
        </p:nvSpPr>
        <p:spPr>
          <a:xfrm>
            <a:off x="3615701" y="4923623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Hi</a:t>
            </a:r>
            <a:r>
              <a:rPr lang="de-DE" sz="2400" b="1" dirty="0" err="1">
                <a:latin typeface="Trebuchet MS" panose="020B0603020202020204" pitchFamily="34" charset="0"/>
              </a:rPr>
              <a:t>mm-</a:t>
            </a:r>
            <a:r>
              <a:rPr lang="de-DE" sz="2400" dirty="0" err="1">
                <a:latin typeface="Trebuchet MS" panose="020B0603020202020204" pitchFamily="34" charset="0"/>
              </a:rPr>
              <a:t>el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62CF854-C723-4457-95B7-C6697ECFEF2C}"/>
              </a:ext>
            </a:extLst>
          </p:cNvPr>
          <p:cNvSpPr txBox="1"/>
          <p:nvPr/>
        </p:nvSpPr>
        <p:spPr>
          <a:xfrm>
            <a:off x="3615701" y="5287800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ho</a:t>
            </a:r>
            <a:r>
              <a:rPr lang="de-DE" sz="2400" b="1" dirty="0">
                <a:latin typeface="Trebuchet MS" panose="020B0603020202020204" pitchFamily="34" charset="0"/>
              </a:rPr>
              <a:t>ff-</a:t>
            </a:r>
            <a:r>
              <a:rPr lang="de-DE" sz="2400" dirty="0">
                <a:latin typeface="Trebuchet MS" panose="020B0603020202020204" pitchFamily="34" charset="0"/>
              </a:rPr>
              <a:t>en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53DE1524-CB29-4C27-B2F8-A9AE49B829AD}"/>
              </a:ext>
            </a:extLst>
          </p:cNvPr>
          <p:cNvSpPr txBox="1"/>
          <p:nvPr/>
        </p:nvSpPr>
        <p:spPr>
          <a:xfrm>
            <a:off x="3615701" y="5651974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kä</a:t>
            </a:r>
            <a:r>
              <a:rPr lang="de-DE" sz="2400" b="1" dirty="0">
                <a:latin typeface="Trebuchet MS" panose="020B0603020202020204" pitchFamily="34" charset="0"/>
              </a:rPr>
              <a:t>mm-</a:t>
            </a:r>
            <a:r>
              <a:rPr lang="de-DE" sz="2400" dirty="0">
                <a:latin typeface="Trebuchet MS" panose="020B0603020202020204" pitchFamily="34" charset="0"/>
              </a:rPr>
              <a:t>en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0DB064D8-F302-43BF-82A8-F9C4239EC6B6}"/>
              </a:ext>
            </a:extLst>
          </p:cNvPr>
          <p:cNvSpPr txBox="1"/>
          <p:nvPr/>
        </p:nvSpPr>
        <p:spPr>
          <a:xfrm>
            <a:off x="7508533" y="2358554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be-ten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5E069F9C-EDB5-4026-8FB5-2A36FCDBFD58}"/>
              </a:ext>
            </a:extLst>
          </p:cNvPr>
          <p:cNvSpPr txBox="1"/>
          <p:nvPr/>
        </p:nvSpPr>
        <p:spPr>
          <a:xfrm>
            <a:off x="7508533" y="4543616"/>
            <a:ext cx="113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Ro-</a:t>
            </a:r>
            <a:r>
              <a:rPr lang="de-DE" sz="2400" dirty="0" err="1">
                <a:latin typeface="Trebuchet MS" panose="020B0603020202020204" pitchFamily="34" charset="0"/>
              </a:rPr>
              <a:t>ben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0233D4F0-49F0-4B26-893E-02AF31A3817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01" y="1744518"/>
            <a:ext cx="250766" cy="249651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ECB521C4-C087-44FF-BF06-BA27AD3583BD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01" y="2108298"/>
            <a:ext cx="250766" cy="249651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871163C8-3B99-43BA-AF81-68425A8E0F6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01" y="2472078"/>
            <a:ext cx="250766" cy="249651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3CF819E2-E736-4209-ADF3-5D6448DB526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01" y="2835858"/>
            <a:ext cx="250766" cy="249651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F90EF3E0-8412-4678-9279-4B412223011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01" y="3199638"/>
            <a:ext cx="250766" cy="249651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6D69C2E3-9D53-4210-A790-1D316105717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01" y="3563418"/>
            <a:ext cx="250766" cy="249651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CFB8FEC3-60C9-4F25-854D-BEFDD2B2580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01" y="3927198"/>
            <a:ext cx="250766" cy="249651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E2EC1676-7996-4498-88F0-8CB5AF9CC3F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01" y="4290978"/>
            <a:ext cx="250766" cy="249651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42DAB279-2879-4423-8A56-CF9FFCE1F73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01" y="4654758"/>
            <a:ext cx="250766" cy="249651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A89434C0-F8A8-43AC-AFD4-EEE02DA31F0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01" y="5018538"/>
            <a:ext cx="250766" cy="249651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B9CB01D7-2256-4DB0-9887-083841E210CD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01" y="5382318"/>
            <a:ext cx="250766" cy="249651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A5D8B767-04FA-454B-95DF-AC06037D5A1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01" y="5746097"/>
            <a:ext cx="250766" cy="249651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A75FC162-72DA-48E9-B111-386B6AC7344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78" y="2472078"/>
            <a:ext cx="250766" cy="249651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9CB2B111-39AA-4659-BD8F-64E312090FE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78" y="4654758"/>
            <a:ext cx="250766" cy="249651"/>
          </a:xfrm>
          <a:prstGeom prst="rect">
            <a:avLst/>
          </a:prstGeom>
        </p:spPr>
      </p:pic>
      <p:pic>
        <p:nvPicPr>
          <p:cNvPr id="95" name="812_8876">
            <a:hlinkClick r:id="" action="ppaction://media"/>
            <a:extLst>
              <a:ext uri="{FF2B5EF4-FFF2-40B4-BE49-F238E27FC236}">
                <a16:creationId xmlns:a16="http://schemas.microsoft.com/office/drawing/2014/main" id="{E7277585-8BBE-4598-BCC4-D93D17A90C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35030" y="97583"/>
            <a:ext cx="412209" cy="412209"/>
          </a:xfrm>
          <a:prstGeom prst="rect">
            <a:avLst/>
          </a:prstGeom>
        </p:spPr>
      </p:pic>
      <p:pic>
        <p:nvPicPr>
          <p:cNvPr id="97" name="812_8878">
            <a:hlinkClick r:id="" action="ppaction://media"/>
            <a:extLst>
              <a:ext uri="{FF2B5EF4-FFF2-40B4-BE49-F238E27FC236}">
                <a16:creationId xmlns:a16="http://schemas.microsoft.com/office/drawing/2014/main" id="{D380E49B-D5F8-44AF-BB55-058FE72DF3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368292" y="97583"/>
            <a:ext cx="412209" cy="412209"/>
          </a:xfrm>
          <a:prstGeom prst="rect">
            <a:avLst/>
          </a:prstGeom>
        </p:spPr>
      </p:pic>
      <p:pic>
        <p:nvPicPr>
          <p:cNvPr id="99" name="812_8880">
            <a:hlinkClick r:id="" action="ppaction://media"/>
            <a:extLst>
              <a:ext uri="{FF2B5EF4-FFF2-40B4-BE49-F238E27FC236}">
                <a16:creationId xmlns:a16="http://schemas.microsoft.com/office/drawing/2014/main" id="{D31EC716-2462-45BA-889F-A9A31FE8D22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901554" y="97583"/>
            <a:ext cx="412209" cy="412209"/>
          </a:xfrm>
          <a:prstGeom prst="rect">
            <a:avLst/>
          </a:prstGeom>
        </p:spPr>
      </p:pic>
      <p:pic>
        <p:nvPicPr>
          <p:cNvPr id="101" name="812_8882">
            <a:hlinkClick r:id="" action="ppaction://media"/>
            <a:extLst>
              <a:ext uri="{FF2B5EF4-FFF2-40B4-BE49-F238E27FC236}">
                <a16:creationId xmlns:a16="http://schemas.microsoft.com/office/drawing/2014/main" id="{17E376FF-8B87-4F9E-AE4D-F10A307244C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434816" y="97583"/>
            <a:ext cx="412209" cy="412209"/>
          </a:xfrm>
          <a:prstGeom prst="rect">
            <a:avLst/>
          </a:prstGeom>
        </p:spPr>
      </p:pic>
      <p:pic>
        <p:nvPicPr>
          <p:cNvPr id="103" name="812_8884">
            <a:hlinkClick r:id="" action="ppaction://media"/>
            <a:extLst>
              <a:ext uri="{FF2B5EF4-FFF2-40B4-BE49-F238E27FC236}">
                <a16:creationId xmlns:a16="http://schemas.microsoft.com/office/drawing/2014/main" id="{D0BF06A6-EF8E-4C91-84F9-9CFC76CFA10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968078" y="97583"/>
            <a:ext cx="412209" cy="412209"/>
          </a:xfrm>
          <a:prstGeom prst="rect">
            <a:avLst/>
          </a:prstGeom>
        </p:spPr>
      </p:pic>
      <p:pic>
        <p:nvPicPr>
          <p:cNvPr id="105" name="812_8886">
            <a:hlinkClick r:id="" action="ppaction://media"/>
            <a:extLst>
              <a:ext uri="{FF2B5EF4-FFF2-40B4-BE49-F238E27FC236}">
                <a16:creationId xmlns:a16="http://schemas.microsoft.com/office/drawing/2014/main" id="{FAACEE91-0E49-4EB3-A9B7-74D21E7106C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01340" y="97583"/>
            <a:ext cx="412209" cy="412209"/>
          </a:xfrm>
          <a:prstGeom prst="rect">
            <a:avLst/>
          </a:prstGeom>
        </p:spPr>
      </p:pic>
      <p:pic>
        <p:nvPicPr>
          <p:cNvPr id="107" name="812_8888">
            <a:hlinkClick r:id="" action="ppaction://media"/>
            <a:extLst>
              <a:ext uri="{FF2B5EF4-FFF2-40B4-BE49-F238E27FC236}">
                <a16:creationId xmlns:a16="http://schemas.microsoft.com/office/drawing/2014/main" id="{AEFB52F8-86A7-4B4B-A377-E38EBA5D012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034602" y="97583"/>
            <a:ext cx="412209" cy="412209"/>
          </a:xfrm>
          <a:prstGeom prst="rect">
            <a:avLst/>
          </a:prstGeom>
        </p:spPr>
      </p:pic>
      <p:pic>
        <p:nvPicPr>
          <p:cNvPr id="109" name="812_8890">
            <a:hlinkClick r:id="" action="ppaction://media"/>
            <a:extLst>
              <a:ext uri="{FF2B5EF4-FFF2-40B4-BE49-F238E27FC236}">
                <a16:creationId xmlns:a16="http://schemas.microsoft.com/office/drawing/2014/main" id="{61C22A90-0E63-4110-9242-6C491FFC80B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67864" y="97583"/>
            <a:ext cx="412209" cy="412209"/>
          </a:xfrm>
          <a:prstGeom prst="rect">
            <a:avLst/>
          </a:prstGeom>
        </p:spPr>
      </p:pic>
      <p:pic>
        <p:nvPicPr>
          <p:cNvPr id="113" name="812_8894">
            <a:hlinkClick r:id="" action="ppaction://media"/>
            <a:extLst>
              <a:ext uri="{FF2B5EF4-FFF2-40B4-BE49-F238E27FC236}">
                <a16:creationId xmlns:a16="http://schemas.microsoft.com/office/drawing/2014/main" id="{7237CBAF-0C51-44F4-A256-FE8DF6BB6AC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634388" y="97583"/>
            <a:ext cx="412209" cy="412209"/>
          </a:xfrm>
          <a:prstGeom prst="rect">
            <a:avLst/>
          </a:prstGeom>
        </p:spPr>
      </p:pic>
      <p:pic>
        <p:nvPicPr>
          <p:cNvPr id="115" name="812_8896">
            <a:hlinkClick r:id="" action="ppaction://media"/>
            <a:extLst>
              <a:ext uri="{FF2B5EF4-FFF2-40B4-BE49-F238E27FC236}">
                <a16:creationId xmlns:a16="http://schemas.microsoft.com/office/drawing/2014/main" id="{E0B5E7C7-39D8-4233-91A8-0F53C787B27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167650" y="97583"/>
            <a:ext cx="412209" cy="412209"/>
          </a:xfrm>
          <a:prstGeom prst="rect">
            <a:avLst/>
          </a:prstGeom>
        </p:spPr>
      </p:pic>
      <p:pic>
        <p:nvPicPr>
          <p:cNvPr id="117" name="812_8898">
            <a:hlinkClick r:id="" action="ppaction://media"/>
            <a:extLst>
              <a:ext uri="{FF2B5EF4-FFF2-40B4-BE49-F238E27FC236}">
                <a16:creationId xmlns:a16="http://schemas.microsoft.com/office/drawing/2014/main" id="{7CA76C37-5C1B-4334-8297-F55ACD604C44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700912" y="97583"/>
            <a:ext cx="412209" cy="412209"/>
          </a:xfrm>
          <a:prstGeom prst="rect">
            <a:avLst/>
          </a:prstGeom>
        </p:spPr>
      </p:pic>
      <p:pic>
        <p:nvPicPr>
          <p:cNvPr id="5" name="812_8900">
            <a:hlinkClick r:id="" action="ppaction://media"/>
            <a:extLst>
              <a:ext uri="{FF2B5EF4-FFF2-40B4-BE49-F238E27FC236}">
                <a16:creationId xmlns:a16="http://schemas.microsoft.com/office/drawing/2014/main" id="{B61EA65C-C914-4D40-A550-4F57A7EB2A11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140616" y="114369"/>
            <a:ext cx="412209" cy="412209"/>
          </a:xfrm>
          <a:prstGeom prst="rect">
            <a:avLst/>
          </a:prstGeom>
        </p:spPr>
      </p:pic>
      <p:pic>
        <p:nvPicPr>
          <p:cNvPr id="31" name="812_8901">
            <a:hlinkClick r:id="" action="ppaction://media"/>
            <a:extLst>
              <a:ext uri="{FF2B5EF4-FFF2-40B4-BE49-F238E27FC236}">
                <a16:creationId xmlns:a16="http://schemas.microsoft.com/office/drawing/2014/main" id="{4F2BF69E-5CC0-4310-89E2-C1A318954453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127824" y="117263"/>
            <a:ext cx="412209" cy="412209"/>
          </a:xfrm>
          <a:prstGeom prst="rect">
            <a:avLst/>
          </a:prstGeom>
        </p:spPr>
      </p:pic>
      <p:pic>
        <p:nvPicPr>
          <p:cNvPr id="100" name="812_8902">
            <a:hlinkClick r:id="" action="ppaction://media"/>
            <a:extLst>
              <a:ext uri="{FF2B5EF4-FFF2-40B4-BE49-F238E27FC236}">
                <a16:creationId xmlns:a16="http://schemas.microsoft.com/office/drawing/2014/main" id="{45A7037E-7CE7-4702-9D92-5BAAAAD7BA6B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401769" y="112247"/>
            <a:ext cx="412209" cy="41220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30FF91B-00EE-4FD7-B3ED-90B09372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15670"/>
            <a:ext cx="10734462" cy="434312"/>
          </a:xfrm>
          <a:solidFill>
            <a:schemeClr val="bg1"/>
          </a:solidFill>
        </p:spPr>
        <p:txBody>
          <a:bodyPr/>
          <a:lstStyle/>
          <a:p>
            <a:r>
              <a:rPr lang="de-DE" dirty="0"/>
              <a:t>Zweisilbige Wörter richtig lesen – Vokal kurz - </a:t>
            </a:r>
            <a:r>
              <a:rPr lang="de-DE" dirty="0">
                <a:solidFill>
                  <a:srgbClr val="FF0000"/>
                </a:solidFill>
              </a:rPr>
              <a:t>Doppelkonsonanten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Klick!</a:t>
            </a:r>
          </a:p>
        </p:txBody>
      </p:sp>
      <p:pic>
        <p:nvPicPr>
          <p:cNvPr id="119" name="Grafik 118">
            <a:extLst>
              <a:ext uri="{FF2B5EF4-FFF2-40B4-BE49-F238E27FC236}">
                <a16:creationId xmlns:a16="http://schemas.microsoft.com/office/drawing/2014/main" id="{A4C0BC7D-D734-474E-9026-C96367AC381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029644" y="3761310"/>
            <a:ext cx="1719221" cy="1143099"/>
          </a:xfrm>
          <a:prstGeom prst="rect">
            <a:avLst/>
          </a:prstGeom>
        </p:spPr>
      </p:pic>
      <p:pic>
        <p:nvPicPr>
          <p:cNvPr id="120" name="Grafik 119">
            <a:extLst>
              <a:ext uri="{FF2B5EF4-FFF2-40B4-BE49-F238E27FC236}">
                <a16:creationId xmlns:a16="http://schemas.microsoft.com/office/drawing/2014/main" id="{185A85BA-2C8F-4E07-9D60-7ED24A4084C0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r="61486"/>
          <a:stretch/>
        </p:blipFill>
        <p:spPr>
          <a:xfrm>
            <a:off x="8563419" y="3723689"/>
            <a:ext cx="958663" cy="1307973"/>
          </a:xfrm>
          <a:prstGeom prst="rect">
            <a:avLst/>
          </a:prstGeom>
        </p:spPr>
      </p:pic>
      <p:pic>
        <p:nvPicPr>
          <p:cNvPr id="126" name="Grafik 125">
            <a:extLst>
              <a:ext uri="{FF2B5EF4-FFF2-40B4-BE49-F238E27FC236}">
                <a16:creationId xmlns:a16="http://schemas.microsoft.com/office/drawing/2014/main" id="{73A609D5-E6A4-47C1-8735-EDC3C61BD03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313809" y="1755112"/>
            <a:ext cx="1438781" cy="106689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1FAB2CC-5630-3483-9E79-45069CB5E54D}"/>
              </a:ext>
            </a:extLst>
          </p:cNvPr>
          <p:cNvSpPr txBox="1"/>
          <p:nvPr/>
        </p:nvSpPr>
        <p:spPr>
          <a:xfrm>
            <a:off x="190500" y="6724134"/>
            <a:ext cx="452078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Vokale\Lies Vokale richtig.pptx - Seite 4</a:t>
            </a:r>
          </a:p>
        </p:txBody>
      </p:sp>
    </p:spTree>
    <p:extLst>
      <p:ext uri="{BB962C8B-B14F-4D97-AF65-F5344CB8AC3E}">
        <p14:creationId xmlns:p14="http://schemas.microsoft.com/office/powerpoint/2010/main" val="267782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1515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515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567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462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436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201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175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32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097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1384" fill="hold"/>
                                        <p:tgtEl>
                                          <p:spTgt spid="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1384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26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1776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</p:childTnLst>
        </p:cTn>
      </p:par>
    </p:tnLst>
    <p:bldLst>
      <p:bldP spid="18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60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30FF91B-00EE-4FD7-B3ED-90B09372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08" y="85228"/>
            <a:ext cx="11176716" cy="441062"/>
          </a:xfrm>
        </p:spPr>
        <p:txBody>
          <a:bodyPr/>
          <a:lstStyle/>
          <a:p>
            <a:r>
              <a:rPr lang="de-DE" dirty="0"/>
              <a:t>Sätze lesen – </a:t>
            </a:r>
            <a:r>
              <a:rPr lang="de-DE" dirty="0">
                <a:solidFill>
                  <a:srgbClr val="FF0000"/>
                </a:solidFill>
              </a:rPr>
              <a:t>Klick auf die blauen Punkte, begründe dann,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ob der </a:t>
            </a:r>
            <a:r>
              <a:rPr lang="de-DE" b="1" i="1" dirty="0"/>
              <a:t>Vokal</a:t>
            </a:r>
            <a:r>
              <a:rPr lang="de-DE" dirty="0">
                <a:solidFill>
                  <a:srgbClr val="FF0000"/>
                </a:solidFill>
              </a:rPr>
              <a:t> kurz oder gedehnt gesprochen wird und lies den Satz!</a:t>
            </a:r>
          </a:p>
        </p:txBody>
      </p:sp>
      <p:sp>
        <p:nvSpPr>
          <p:cNvPr id="3" name="Foliennummernplatzhalter 27">
            <a:extLst>
              <a:ext uri="{FF2B5EF4-FFF2-40B4-BE49-F238E27FC236}">
                <a16:creationId xmlns:a16="http://schemas.microsoft.com/office/drawing/2014/main" id="{378F0072-2402-44EF-8095-FD852414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56958D-A710-4D37-8354-6BE5C9BBDDFF}"/>
              </a:ext>
            </a:extLst>
          </p:cNvPr>
          <p:cNvSpPr txBox="1"/>
          <p:nvPr/>
        </p:nvSpPr>
        <p:spPr>
          <a:xfrm>
            <a:off x="706039" y="1888095"/>
            <a:ext cx="7524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Die K</a:t>
            </a:r>
            <a:r>
              <a:rPr lang="de-DE" sz="2800" b="1" i="1" dirty="0">
                <a:latin typeface="Trebuchet MS" panose="020B0603020202020204" pitchFamily="34" charset="0"/>
              </a:rPr>
              <a:t>i</a:t>
            </a:r>
            <a:r>
              <a:rPr lang="de-DE" sz="2800" dirty="0">
                <a:latin typeface="Trebuchet MS" panose="020B0603020202020204" pitchFamily="34" charset="0"/>
              </a:rPr>
              <a:t>nder k</a:t>
            </a:r>
            <a:r>
              <a:rPr lang="de-DE" sz="2800" b="1" i="1" dirty="0">
                <a:latin typeface="Trebuchet MS" panose="020B0603020202020204" pitchFamily="34" charset="0"/>
              </a:rPr>
              <a:t>o</a:t>
            </a:r>
            <a:r>
              <a:rPr lang="de-DE" sz="2800" dirty="0">
                <a:latin typeface="Trebuchet MS" panose="020B0603020202020204" pitchFamily="34" charset="0"/>
              </a:rPr>
              <a:t>mmen zum Gerüst </a:t>
            </a:r>
            <a:r>
              <a:rPr lang="de-DE" sz="2800">
                <a:latin typeface="Trebuchet MS" panose="020B0603020202020204" pitchFamily="34" charset="0"/>
              </a:rPr>
              <a:t>und kl</a:t>
            </a:r>
            <a:r>
              <a:rPr lang="de-DE" sz="2800" b="1" i="1">
                <a:latin typeface="Trebuchet MS" panose="020B0603020202020204" pitchFamily="34" charset="0"/>
              </a:rPr>
              <a:t>e</a:t>
            </a:r>
            <a:r>
              <a:rPr lang="de-DE" sz="2800">
                <a:latin typeface="Trebuchet MS" panose="020B0603020202020204" pitchFamily="34" charset="0"/>
              </a:rPr>
              <a:t>ttern.</a:t>
            </a:r>
            <a:endParaRPr lang="de-DE" sz="2800" dirty="0">
              <a:latin typeface="Trebuchet MS" panose="020B0603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2EB3399-1CEF-4716-9DDB-E5BD38966B02}"/>
              </a:ext>
            </a:extLst>
          </p:cNvPr>
          <p:cNvSpPr txBox="1"/>
          <p:nvPr/>
        </p:nvSpPr>
        <p:spPr>
          <a:xfrm>
            <a:off x="706039" y="3146409"/>
            <a:ext cx="103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Die Gr</a:t>
            </a:r>
            <a:r>
              <a:rPr lang="de-DE" sz="2800" b="1" i="1" dirty="0">
                <a:latin typeface="Trebuchet MS" panose="020B0603020202020204" pitchFamily="34" charset="0"/>
              </a:rPr>
              <a:t>a</a:t>
            </a:r>
            <a:r>
              <a:rPr lang="de-DE" sz="2800" dirty="0">
                <a:latin typeface="Trebuchet MS" panose="020B0603020202020204" pitchFamily="34" charset="0"/>
              </a:rPr>
              <a:t>fen haben viele M</a:t>
            </a:r>
            <a:r>
              <a:rPr lang="de-DE" sz="2800" b="1" i="1" dirty="0">
                <a:latin typeface="Trebuchet MS" panose="020B0603020202020204" pitchFamily="34" charset="0"/>
              </a:rPr>
              <a:t>ä</a:t>
            </a:r>
            <a:r>
              <a:rPr lang="de-DE" sz="2800" dirty="0">
                <a:latin typeface="Trebuchet MS" panose="020B0603020202020204" pitchFamily="34" charset="0"/>
              </a:rPr>
              <a:t>nner, die ihnen beim D</a:t>
            </a:r>
            <a:r>
              <a:rPr lang="de-DE" sz="2800" b="1" i="1" dirty="0">
                <a:latin typeface="Trebuchet MS" panose="020B0603020202020204" pitchFamily="34" charset="0"/>
              </a:rPr>
              <a:t>i</a:t>
            </a:r>
            <a:r>
              <a:rPr lang="de-DE" sz="2800" dirty="0">
                <a:latin typeface="Trebuchet MS" panose="020B0603020202020204" pitchFamily="34" charset="0"/>
              </a:rPr>
              <a:t>nner dienen.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92DF93D-7FD6-430C-BB99-583231B74407}"/>
              </a:ext>
            </a:extLst>
          </p:cNvPr>
          <p:cNvSpPr txBox="1"/>
          <p:nvPr/>
        </p:nvSpPr>
        <p:spPr>
          <a:xfrm>
            <a:off x="706039" y="4404723"/>
            <a:ext cx="5868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In der k</a:t>
            </a:r>
            <a:r>
              <a:rPr lang="de-DE" sz="2800" b="1" i="1" dirty="0">
                <a:latin typeface="Trebuchet MS" panose="020B0603020202020204" pitchFamily="34" charset="0"/>
              </a:rPr>
              <a:t>a</a:t>
            </a:r>
            <a:r>
              <a:rPr lang="de-DE" sz="2800" dirty="0">
                <a:latin typeface="Trebuchet MS" panose="020B0603020202020204" pitchFamily="34" charset="0"/>
              </a:rPr>
              <a:t>lten N</a:t>
            </a:r>
            <a:r>
              <a:rPr lang="de-DE" sz="2800" b="1" i="1" dirty="0">
                <a:latin typeface="Trebuchet MS" panose="020B0603020202020204" pitchFamily="34" charset="0"/>
              </a:rPr>
              <a:t>ä</a:t>
            </a:r>
            <a:r>
              <a:rPr lang="de-DE" sz="2800" dirty="0">
                <a:latin typeface="Trebuchet MS" panose="020B0603020202020204" pitchFamily="34" charset="0"/>
              </a:rPr>
              <a:t>sse trieft die N</a:t>
            </a:r>
            <a:r>
              <a:rPr lang="de-DE" sz="2800" b="1" i="1" dirty="0">
                <a:latin typeface="Trebuchet MS" panose="020B0603020202020204" pitchFamily="34" charset="0"/>
              </a:rPr>
              <a:t>a</a:t>
            </a:r>
            <a:r>
              <a:rPr lang="de-DE" sz="2800" dirty="0">
                <a:latin typeface="Trebuchet MS" panose="020B0603020202020204" pitchFamily="34" charset="0"/>
              </a:rPr>
              <a:t>se.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60DA591-C1FA-4D27-AAE8-F19273F0152F}"/>
              </a:ext>
            </a:extLst>
          </p:cNvPr>
          <p:cNvSpPr txBox="1"/>
          <p:nvPr/>
        </p:nvSpPr>
        <p:spPr>
          <a:xfrm>
            <a:off x="706039" y="5663038"/>
            <a:ext cx="11330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Zus</a:t>
            </a:r>
            <a:r>
              <a:rPr lang="de-DE" sz="2800" b="1" i="1" dirty="0">
                <a:latin typeface="Trebuchet MS" panose="020B0603020202020204" pitchFamily="34" charset="0"/>
              </a:rPr>
              <a:t>a</a:t>
            </a:r>
            <a:r>
              <a:rPr lang="de-DE" sz="2800" dirty="0">
                <a:latin typeface="Trebuchet MS" panose="020B0603020202020204" pitchFamily="34" charset="0"/>
              </a:rPr>
              <a:t>mmen s</a:t>
            </a:r>
            <a:r>
              <a:rPr lang="de-DE" sz="2800" b="1" i="1" dirty="0">
                <a:latin typeface="Trebuchet MS" panose="020B0603020202020204" pitchFamily="34" charset="0"/>
              </a:rPr>
              <a:t>a</a:t>
            </a:r>
            <a:r>
              <a:rPr lang="de-DE" sz="2800" dirty="0">
                <a:latin typeface="Trebuchet MS" panose="020B0603020202020204" pitchFamily="34" charset="0"/>
              </a:rPr>
              <a:t>mmeln die Kinder die S</a:t>
            </a:r>
            <a:r>
              <a:rPr lang="de-DE" sz="2800" b="1" i="1" dirty="0">
                <a:latin typeface="Trebuchet MS" panose="020B0603020202020204" pitchFamily="34" charset="0"/>
              </a:rPr>
              <a:t>a</a:t>
            </a:r>
            <a:r>
              <a:rPr lang="de-DE" sz="2800" dirty="0">
                <a:latin typeface="Trebuchet MS" panose="020B0603020202020204" pitchFamily="34" charset="0"/>
              </a:rPr>
              <a:t>men der Bl</a:t>
            </a:r>
            <a:r>
              <a:rPr lang="de-DE" sz="2800" b="1" i="1" dirty="0">
                <a:latin typeface="Trebuchet MS" panose="020B0603020202020204" pitchFamily="34" charset="0"/>
              </a:rPr>
              <a:t>u</a:t>
            </a:r>
            <a:r>
              <a:rPr lang="de-DE" sz="2800" dirty="0">
                <a:latin typeface="Trebuchet MS" panose="020B0603020202020204" pitchFamily="34" charset="0"/>
              </a:rPr>
              <a:t>men für die M</a:t>
            </a:r>
            <a:r>
              <a:rPr lang="de-DE" sz="2800" b="1" i="1" dirty="0">
                <a:latin typeface="Trebuchet MS" panose="020B0603020202020204" pitchFamily="34" charset="0"/>
              </a:rPr>
              <a:t>u</a:t>
            </a:r>
            <a:r>
              <a:rPr lang="de-DE" sz="2800" dirty="0">
                <a:latin typeface="Trebuchet MS" panose="020B0603020202020204" pitchFamily="34" charset="0"/>
              </a:rPr>
              <a:t>tter.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9BCE00D-79BA-4BD3-BB5E-BD8250E2E7E6}"/>
              </a:ext>
            </a:extLst>
          </p:cNvPr>
          <p:cNvSpPr/>
          <p:nvPr/>
        </p:nvSpPr>
        <p:spPr>
          <a:xfrm>
            <a:off x="344730" y="2027540"/>
            <a:ext cx="217331" cy="19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4A08E1B-3580-4A95-8F25-8468E35F62E4}"/>
              </a:ext>
            </a:extLst>
          </p:cNvPr>
          <p:cNvSpPr/>
          <p:nvPr/>
        </p:nvSpPr>
        <p:spPr>
          <a:xfrm>
            <a:off x="344730" y="3274720"/>
            <a:ext cx="217331" cy="19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9BC1C68-AEB2-442B-B91A-3BD16774E691}"/>
              </a:ext>
            </a:extLst>
          </p:cNvPr>
          <p:cNvSpPr/>
          <p:nvPr/>
        </p:nvSpPr>
        <p:spPr>
          <a:xfrm>
            <a:off x="344730" y="4552380"/>
            <a:ext cx="217331" cy="19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B65FA4D-C81C-40FA-8212-EE27B9DB85E2}"/>
              </a:ext>
            </a:extLst>
          </p:cNvPr>
          <p:cNvSpPr/>
          <p:nvPr/>
        </p:nvSpPr>
        <p:spPr>
          <a:xfrm>
            <a:off x="344730" y="5830040"/>
            <a:ext cx="217331" cy="19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FDE9CB8D-1E49-4303-B886-FB3A4E88C4B5}"/>
              </a:ext>
            </a:extLst>
          </p:cNvPr>
          <p:cNvSpPr/>
          <p:nvPr/>
        </p:nvSpPr>
        <p:spPr>
          <a:xfrm>
            <a:off x="344730" y="1460786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FE480A8C-9B36-495B-B919-3E8289B7ED71}"/>
              </a:ext>
            </a:extLst>
          </p:cNvPr>
          <p:cNvSpPr/>
          <p:nvPr/>
        </p:nvSpPr>
        <p:spPr>
          <a:xfrm>
            <a:off x="1189346" y="1460786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30D4BBC-8148-4405-9822-F3920B673C85}"/>
              </a:ext>
            </a:extLst>
          </p:cNvPr>
          <p:cNvSpPr/>
          <p:nvPr/>
        </p:nvSpPr>
        <p:spPr>
          <a:xfrm>
            <a:off x="0" y="1042774"/>
            <a:ext cx="3025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Kinder</a:t>
            </a:r>
            <a:endParaRPr lang="de-DE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B978E04-A18D-4B33-94D6-82EFAB0067AE}"/>
              </a:ext>
            </a:extLst>
          </p:cNvPr>
          <p:cNvSpPr/>
          <p:nvPr/>
        </p:nvSpPr>
        <p:spPr>
          <a:xfrm>
            <a:off x="1983307" y="1460786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09129CB-9310-49A1-83A3-D15F53EDB958}"/>
              </a:ext>
            </a:extLst>
          </p:cNvPr>
          <p:cNvSpPr/>
          <p:nvPr/>
        </p:nvSpPr>
        <p:spPr>
          <a:xfrm>
            <a:off x="3040679" y="1460786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6234B20-4ED0-477E-9290-DEF4B6C5E71F}"/>
              </a:ext>
            </a:extLst>
          </p:cNvPr>
          <p:cNvSpPr/>
          <p:nvPr/>
        </p:nvSpPr>
        <p:spPr>
          <a:xfrm>
            <a:off x="3809095" y="1460786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228A3AEA-0C43-452B-8520-2337DCD9DECE}"/>
              </a:ext>
            </a:extLst>
          </p:cNvPr>
          <p:cNvSpPr/>
          <p:nvPr/>
        </p:nvSpPr>
        <p:spPr>
          <a:xfrm>
            <a:off x="4476056" y="1460786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010C18F-21AB-4FC9-BDE1-1DF968D10151}"/>
              </a:ext>
            </a:extLst>
          </p:cNvPr>
          <p:cNvSpPr/>
          <p:nvPr/>
        </p:nvSpPr>
        <p:spPr>
          <a:xfrm>
            <a:off x="81436" y="1066620"/>
            <a:ext cx="3070540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1B88EE95-D61F-472E-B2E1-D3D7C1DD17C3}"/>
              </a:ext>
            </a:extLst>
          </p:cNvPr>
          <p:cNvSpPr/>
          <p:nvPr/>
        </p:nvSpPr>
        <p:spPr>
          <a:xfrm>
            <a:off x="6502864" y="1460786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49056DB4-43DC-4F16-BA43-70AFC6D6315D}"/>
              </a:ext>
            </a:extLst>
          </p:cNvPr>
          <p:cNvSpPr/>
          <p:nvPr/>
        </p:nvSpPr>
        <p:spPr>
          <a:xfrm>
            <a:off x="7296680" y="1460786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6DC9D555-ECE3-48CC-BCA8-2FFD80EE2E9F}"/>
              </a:ext>
            </a:extLst>
          </p:cNvPr>
          <p:cNvSpPr/>
          <p:nvPr/>
        </p:nvSpPr>
        <p:spPr>
          <a:xfrm>
            <a:off x="6510150" y="1042774"/>
            <a:ext cx="3484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klettern</a:t>
            </a:r>
            <a:endParaRPr lang="de-DE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F77349B5-6B3F-4289-82FA-09FC000C2A86}"/>
              </a:ext>
            </a:extLst>
          </p:cNvPr>
          <p:cNvSpPr/>
          <p:nvPr/>
        </p:nvSpPr>
        <p:spPr>
          <a:xfrm>
            <a:off x="8090641" y="1460786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840C86A7-E1AD-490D-ADF7-AACB09049551}"/>
              </a:ext>
            </a:extLst>
          </p:cNvPr>
          <p:cNvSpPr/>
          <p:nvPr/>
        </p:nvSpPr>
        <p:spPr>
          <a:xfrm>
            <a:off x="6408913" y="1047612"/>
            <a:ext cx="3484975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235B3DA0-CDED-474D-84A8-A25142DAFD67}"/>
              </a:ext>
            </a:extLst>
          </p:cNvPr>
          <p:cNvSpPr/>
          <p:nvPr/>
        </p:nvSpPr>
        <p:spPr>
          <a:xfrm>
            <a:off x="609736" y="2721545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56D32E04-DE56-432C-A73A-775A30BDBEBA}"/>
              </a:ext>
            </a:extLst>
          </p:cNvPr>
          <p:cNvSpPr/>
          <p:nvPr/>
        </p:nvSpPr>
        <p:spPr>
          <a:xfrm>
            <a:off x="1454352" y="2721545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4F6BE77C-45E6-4387-AFBC-B7BDC37C31D9}"/>
              </a:ext>
            </a:extLst>
          </p:cNvPr>
          <p:cNvSpPr/>
          <p:nvPr/>
        </p:nvSpPr>
        <p:spPr>
          <a:xfrm>
            <a:off x="28427" y="2353011"/>
            <a:ext cx="2848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ein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Grafen</a:t>
            </a:r>
            <a:endParaRPr lang="de-DE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7BEB84EC-64E2-43BD-8287-717D41C384CA}"/>
              </a:ext>
            </a:extLst>
          </p:cNvPr>
          <p:cNvSpPr/>
          <p:nvPr/>
        </p:nvSpPr>
        <p:spPr>
          <a:xfrm>
            <a:off x="239038" y="2721545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CD49478F-B8CD-49E7-8D32-A43F63B94F38}"/>
              </a:ext>
            </a:extLst>
          </p:cNvPr>
          <p:cNvSpPr/>
          <p:nvPr/>
        </p:nvSpPr>
        <p:spPr>
          <a:xfrm>
            <a:off x="121193" y="2298066"/>
            <a:ext cx="2946822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D52E244-1BC0-4521-A0DA-C22BB9DBAD9B}"/>
              </a:ext>
            </a:extLst>
          </p:cNvPr>
          <p:cNvSpPr/>
          <p:nvPr/>
        </p:nvSpPr>
        <p:spPr>
          <a:xfrm>
            <a:off x="3958557" y="2721545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88C9A28C-35F4-4578-9984-F62C67D044B2}"/>
              </a:ext>
            </a:extLst>
          </p:cNvPr>
          <p:cNvSpPr/>
          <p:nvPr/>
        </p:nvSpPr>
        <p:spPr>
          <a:xfrm>
            <a:off x="4803173" y="2721545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6CD98001-644B-4715-9CDC-B50BB0811947}"/>
              </a:ext>
            </a:extLst>
          </p:cNvPr>
          <p:cNvSpPr/>
          <p:nvPr/>
        </p:nvSpPr>
        <p:spPr>
          <a:xfrm>
            <a:off x="2899124" y="2353011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Männer</a:t>
            </a:r>
            <a:endParaRPr lang="de-DE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F2AFE5BE-7CD1-4F22-A490-6843600BDDE5}"/>
              </a:ext>
            </a:extLst>
          </p:cNvPr>
          <p:cNvSpPr/>
          <p:nvPr/>
        </p:nvSpPr>
        <p:spPr>
          <a:xfrm>
            <a:off x="5597134" y="2721545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1B7E4FC2-F4DB-4C05-8DC0-EBDE837CF26A}"/>
              </a:ext>
            </a:extLst>
          </p:cNvPr>
          <p:cNvSpPr/>
          <p:nvPr/>
        </p:nvSpPr>
        <p:spPr>
          <a:xfrm>
            <a:off x="2910982" y="2333767"/>
            <a:ext cx="3217742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6D30DCEA-23D7-441E-8FAB-72BB73420AB7}"/>
              </a:ext>
            </a:extLst>
          </p:cNvPr>
          <p:cNvSpPr/>
          <p:nvPr/>
        </p:nvSpPr>
        <p:spPr>
          <a:xfrm>
            <a:off x="7731665" y="2721545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B1B6660F-C76E-40E4-A366-33393A8700B2}"/>
              </a:ext>
            </a:extLst>
          </p:cNvPr>
          <p:cNvSpPr/>
          <p:nvPr/>
        </p:nvSpPr>
        <p:spPr>
          <a:xfrm>
            <a:off x="8576281" y="2721545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EDD68701-AFB1-4050-AE4A-18378E44F3EA}"/>
              </a:ext>
            </a:extLst>
          </p:cNvPr>
          <p:cNvSpPr/>
          <p:nvPr/>
        </p:nvSpPr>
        <p:spPr>
          <a:xfrm>
            <a:off x="7421895" y="2353011"/>
            <a:ext cx="3484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Dinner</a:t>
            </a:r>
            <a:endParaRPr lang="de-DE" dirty="0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8BDC9BC7-3A4D-433B-8AD2-10B8D211755A}"/>
              </a:ext>
            </a:extLst>
          </p:cNvPr>
          <p:cNvSpPr/>
          <p:nvPr/>
        </p:nvSpPr>
        <p:spPr>
          <a:xfrm>
            <a:off x="9370242" y="2721545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1DA8B383-234B-4C4B-8031-0FD2398E4981}"/>
              </a:ext>
            </a:extLst>
          </p:cNvPr>
          <p:cNvSpPr/>
          <p:nvPr/>
        </p:nvSpPr>
        <p:spPr>
          <a:xfrm>
            <a:off x="7539052" y="2289126"/>
            <a:ext cx="3852225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717E0BE3-2E84-4850-98CF-727501EE02D2}"/>
              </a:ext>
            </a:extLst>
          </p:cNvPr>
          <p:cNvSpPr/>
          <p:nvPr/>
        </p:nvSpPr>
        <p:spPr>
          <a:xfrm>
            <a:off x="815583" y="4021079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E9189B23-EE76-4863-AAB7-92D7295F80E2}"/>
              </a:ext>
            </a:extLst>
          </p:cNvPr>
          <p:cNvSpPr/>
          <p:nvPr/>
        </p:nvSpPr>
        <p:spPr>
          <a:xfrm>
            <a:off x="1660199" y="4021079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C908042C-E97F-4E74-A995-6378E5F4C738}"/>
              </a:ext>
            </a:extLst>
          </p:cNvPr>
          <p:cNvSpPr/>
          <p:nvPr/>
        </p:nvSpPr>
        <p:spPr>
          <a:xfrm>
            <a:off x="-23129" y="3659448"/>
            <a:ext cx="3005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kalten</a:t>
            </a:r>
            <a:endParaRPr lang="de-DE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49FE0A02-FA34-45C4-94E3-DD25F40DC390}"/>
              </a:ext>
            </a:extLst>
          </p:cNvPr>
          <p:cNvSpPr/>
          <p:nvPr/>
        </p:nvSpPr>
        <p:spPr>
          <a:xfrm>
            <a:off x="2454160" y="4021079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75A25512-35B6-4016-820C-91A76A93803A}"/>
              </a:ext>
            </a:extLst>
          </p:cNvPr>
          <p:cNvSpPr/>
          <p:nvPr/>
        </p:nvSpPr>
        <p:spPr>
          <a:xfrm>
            <a:off x="65737" y="3584386"/>
            <a:ext cx="3025158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C1DBA1C7-18B1-4198-8440-1A8517F7BAA3}"/>
              </a:ext>
            </a:extLst>
          </p:cNvPr>
          <p:cNvSpPr/>
          <p:nvPr/>
        </p:nvSpPr>
        <p:spPr>
          <a:xfrm>
            <a:off x="5923179" y="3946476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FC357391-664B-4378-94B4-E257075427DB}"/>
              </a:ext>
            </a:extLst>
          </p:cNvPr>
          <p:cNvSpPr/>
          <p:nvPr/>
        </p:nvSpPr>
        <p:spPr>
          <a:xfrm>
            <a:off x="6767795" y="3946476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1004F574-17C1-4A18-99E4-93E5D7571AE2}"/>
              </a:ext>
            </a:extLst>
          </p:cNvPr>
          <p:cNvSpPr/>
          <p:nvPr/>
        </p:nvSpPr>
        <p:spPr>
          <a:xfrm>
            <a:off x="5762283" y="3584845"/>
            <a:ext cx="2513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ein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Nase</a:t>
            </a:r>
            <a:endParaRPr lang="de-DE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469DCFAF-B02B-47A3-8EB3-77263B80F493}"/>
              </a:ext>
            </a:extLst>
          </p:cNvPr>
          <p:cNvSpPr/>
          <p:nvPr/>
        </p:nvSpPr>
        <p:spPr>
          <a:xfrm>
            <a:off x="919886" y="5217148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4C882554-C04B-4452-A049-C0B67051F79F}"/>
              </a:ext>
            </a:extLst>
          </p:cNvPr>
          <p:cNvSpPr/>
          <p:nvPr/>
        </p:nvSpPr>
        <p:spPr>
          <a:xfrm>
            <a:off x="1764502" y="5217148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211313EA-E0D2-402B-A0FC-7C7E1DE0E59C}"/>
              </a:ext>
            </a:extLst>
          </p:cNvPr>
          <p:cNvSpPr/>
          <p:nvPr/>
        </p:nvSpPr>
        <p:spPr>
          <a:xfrm>
            <a:off x="2558463" y="5217148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854E7235-FB35-4DE3-9738-972ADC545C1D}"/>
              </a:ext>
            </a:extLst>
          </p:cNvPr>
          <p:cNvSpPr/>
          <p:nvPr/>
        </p:nvSpPr>
        <p:spPr>
          <a:xfrm>
            <a:off x="4264631" y="5217148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D43FC0CC-BF80-475B-8CBC-D5B53EEBB610}"/>
              </a:ext>
            </a:extLst>
          </p:cNvPr>
          <p:cNvSpPr/>
          <p:nvPr/>
        </p:nvSpPr>
        <p:spPr>
          <a:xfrm>
            <a:off x="5019513" y="5217148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DC4AA470-117D-4C06-B2FF-5E2EB5E4CD29}"/>
              </a:ext>
            </a:extLst>
          </p:cNvPr>
          <p:cNvSpPr/>
          <p:nvPr/>
        </p:nvSpPr>
        <p:spPr>
          <a:xfrm>
            <a:off x="6829260" y="5217148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B8A3A610-BAB1-4507-9ACA-5194018616A0}"/>
              </a:ext>
            </a:extLst>
          </p:cNvPr>
          <p:cNvSpPr/>
          <p:nvPr/>
        </p:nvSpPr>
        <p:spPr>
          <a:xfrm>
            <a:off x="9951863" y="5217148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E99BB187-C14B-433F-836A-BD5BAC844441}"/>
              </a:ext>
            </a:extLst>
          </p:cNvPr>
          <p:cNvSpPr/>
          <p:nvPr/>
        </p:nvSpPr>
        <p:spPr>
          <a:xfrm>
            <a:off x="10767903" y="5217148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B1C22388-56F3-4DA3-826A-94CFC19D2C69}"/>
              </a:ext>
            </a:extLst>
          </p:cNvPr>
          <p:cNvSpPr/>
          <p:nvPr/>
        </p:nvSpPr>
        <p:spPr>
          <a:xfrm>
            <a:off x="11561864" y="5217148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AD84FC03-D47C-470D-9F10-6674B430898C}"/>
              </a:ext>
            </a:extLst>
          </p:cNvPr>
          <p:cNvSpPr/>
          <p:nvPr/>
        </p:nvSpPr>
        <p:spPr>
          <a:xfrm>
            <a:off x="3326651" y="3995923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C124E9B0-9A34-4E3F-A626-FFE396EF09F7}"/>
              </a:ext>
            </a:extLst>
          </p:cNvPr>
          <p:cNvSpPr/>
          <p:nvPr/>
        </p:nvSpPr>
        <p:spPr>
          <a:xfrm>
            <a:off x="4171267" y="3995923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AD500E4D-F0F6-44FA-AE37-4C2460B98D8B}"/>
              </a:ext>
            </a:extLst>
          </p:cNvPr>
          <p:cNvSpPr/>
          <p:nvPr/>
        </p:nvSpPr>
        <p:spPr>
          <a:xfrm>
            <a:off x="4965228" y="399592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D5B13B70-A558-43A8-B965-6CA057F07EFE}"/>
              </a:ext>
            </a:extLst>
          </p:cNvPr>
          <p:cNvSpPr/>
          <p:nvPr/>
        </p:nvSpPr>
        <p:spPr>
          <a:xfrm>
            <a:off x="5585312" y="3963947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A6D5C6DD-B0E5-41BA-9D39-7CAC510F2D55}"/>
              </a:ext>
            </a:extLst>
          </p:cNvPr>
          <p:cNvSpPr/>
          <p:nvPr/>
        </p:nvSpPr>
        <p:spPr>
          <a:xfrm>
            <a:off x="5516838" y="3623193"/>
            <a:ext cx="3004719" cy="81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7934BBBD-BF93-46F2-A903-9E63875B3C19}"/>
              </a:ext>
            </a:extLst>
          </p:cNvPr>
          <p:cNvSpPr/>
          <p:nvPr/>
        </p:nvSpPr>
        <p:spPr>
          <a:xfrm>
            <a:off x="5588165" y="5251757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A404F011-FE6E-4856-9D71-F57B39FC28FD}"/>
              </a:ext>
            </a:extLst>
          </p:cNvPr>
          <p:cNvSpPr/>
          <p:nvPr/>
        </p:nvSpPr>
        <p:spPr>
          <a:xfrm>
            <a:off x="7966243" y="5218107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9EACF63-4E0A-4842-BFDA-860E3765355D}"/>
              </a:ext>
            </a:extLst>
          </p:cNvPr>
          <p:cNvSpPr/>
          <p:nvPr/>
        </p:nvSpPr>
        <p:spPr>
          <a:xfrm>
            <a:off x="2660915" y="1042774"/>
            <a:ext cx="3488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kommen</a:t>
            </a:r>
            <a:endParaRPr lang="de-DE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46E30B3-E9B5-4BA9-97F8-BB02742FFF5F}"/>
              </a:ext>
            </a:extLst>
          </p:cNvPr>
          <p:cNvSpPr/>
          <p:nvPr/>
        </p:nvSpPr>
        <p:spPr>
          <a:xfrm>
            <a:off x="2529234" y="1068040"/>
            <a:ext cx="3344216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EDEAD9E5-945D-4A5D-AD39-2D18AE8CA5DC}"/>
              </a:ext>
            </a:extLst>
          </p:cNvPr>
          <p:cNvSpPr/>
          <p:nvPr/>
        </p:nvSpPr>
        <p:spPr>
          <a:xfrm>
            <a:off x="2441186" y="3603700"/>
            <a:ext cx="2901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Nässe</a:t>
            </a:r>
            <a:endParaRPr lang="de-DE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D1884E00-AC07-4E64-A784-EAC5023235AF}"/>
              </a:ext>
            </a:extLst>
          </p:cNvPr>
          <p:cNvSpPr/>
          <p:nvPr/>
        </p:nvSpPr>
        <p:spPr>
          <a:xfrm>
            <a:off x="2540868" y="3584386"/>
            <a:ext cx="2914720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C6089F95-8106-4E23-BB67-65B4BBC92E6B}"/>
              </a:ext>
            </a:extLst>
          </p:cNvPr>
          <p:cNvSpPr/>
          <p:nvPr/>
        </p:nvSpPr>
        <p:spPr>
          <a:xfrm>
            <a:off x="39131" y="4802619"/>
            <a:ext cx="3684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zusammen</a:t>
            </a:r>
            <a:endParaRPr lang="de-DE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54447223-CA1C-4792-88E3-3D05845E80CC}"/>
              </a:ext>
            </a:extLst>
          </p:cNvPr>
          <p:cNvSpPr/>
          <p:nvPr/>
        </p:nvSpPr>
        <p:spPr>
          <a:xfrm>
            <a:off x="1682" y="4852066"/>
            <a:ext cx="3603482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50E75869-CB6D-4B8B-A4E1-23ADDE78CDAE}"/>
              </a:ext>
            </a:extLst>
          </p:cNvPr>
          <p:cNvSpPr/>
          <p:nvPr/>
        </p:nvSpPr>
        <p:spPr>
          <a:xfrm>
            <a:off x="3075285" y="4802619"/>
            <a:ext cx="3555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sammeln</a:t>
            </a:r>
            <a:endParaRPr lang="de-DE" dirty="0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75D85E63-B7B4-48D3-9EA7-0858906B3116}"/>
              </a:ext>
            </a:extLst>
          </p:cNvPr>
          <p:cNvSpPr/>
          <p:nvPr/>
        </p:nvSpPr>
        <p:spPr>
          <a:xfrm>
            <a:off x="3420015" y="5217148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EB87E69F-42BC-4AA2-BDD0-D50D6EEE36EA}"/>
              </a:ext>
            </a:extLst>
          </p:cNvPr>
          <p:cNvSpPr/>
          <p:nvPr/>
        </p:nvSpPr>
        <p:spPr>
          <a:xfrm>
            <a:off x="3052492" y="4868609"/>
            <a:ext cx="3424570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0CD969E6-DED0-496D-A009-9578936127D4}"/>
              </a:ext>
            </a:extLst>
          </p:cNvPr>
          <p:cNvSpPr/>
          <p:nvPr/>
        </p:nvSpPr>
        <p:spPr>
          <a:xfrm>
            <a:off x="5823748" y="4802619"/>
            <a:ext cx="2805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ein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Samen</a:t>
            </a:r>
            <a:endParaRPr lang="de-DE" dirty="0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B37285F7-85DE-4CB4-95B3-021992BA72F6}"/>
              </a:ext>
            </a:extLst>
          </p:cNvPr>
          <p:cNvSpPr/>
          <p:nvPr/>
        </p:nvSpPr>
        <p:spPr>
          <a:xfrm>
            <a:off x="5984644" y="5217148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A1F98EFA-C16F-4AA7-B98C-099633A92D92}"/>
              </a:ext>
            </a:extLst>
          </p:cNvPr>
          <p:cNvSpPr/>
          <p:nvPr/>
        </p:nvSpPr>
        <p:spPr>
          <a:xfrm>
            <a:off x="5864362" y="4894077"/>
            <a:ext cx="2826083" cy="81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72369339-B366-4C36-9A48-FB557CDEE586}"/>
              </a:ext>
            </a:extLst>
          </p:cNvPr>
          <p:cNvSpPr/>
          <p:nvPr/>
        </p:nvSpPr>
        <p:spPr>
          <a:xfrm>
            <a:off x="7215255" y="4800902"/>
            <a:ext cx="2816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ein Kons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Blumen</a:t>
            </a:r>
            <a:endParaRPr lang="de-DE" dirty="0"/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14B989E5-BEE4-474F-81FE-1A7D7DF06CCF}"/>
              </a:ext>
            </a:extLst>
          </p:cNvPr>
          <p:cNvSpPr/>
          <p:nvPr/>
        </p:nvSpPr>
        <p:spPr>
          <a:xfrm>
            <a:off x="8332306" y="5217148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D1B5E67C-AA03-4AC3-A02E-01D664396A2F}"/>
              </a:ext>
            </a:extLst>
          </p:cNvPr>
          <p:cNvSpPr/>
          <p:nvPr/>
        </p:nvSpPr>
        <p:spPr>
          <a:xfrm>
            <a:off x="9234084" y="5217148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99C72EE7-539F-48E7-92A8-2318509F2D30}"/>
              </a:ext>
            </a:extLst>
          </p:cNvPr>
          <p:cNvSpPr/>
          <p:nvPr/>
        </p:nvSpPr>
        <p:spPr>
          <a:xfrm>
            <a:off x="7174363" y="4855446"/>
            <a:ext cx="2902478" cy="81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965A7B36-1954-44F9-BC07-04A452C5F25F}"/>
              </a:ext>
            </a:extLst>
          </p:cNvPr>
          <p:cNvSpPr/>
          <p:nvPr/>
        </p:nvSpPr>
        <p:spPr>
          <a:xfrm>
            <a:off x="9099784" y="4716873"/>
            <a:ext cx="306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Mutter</a:t>
            </a:r>
            <a:endParaRPr lang="de-DE" dirty="0"/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477427D6-159B-45C5-9E96-CE0BF81E722E}"/>
              </a:ext>
            </a:extLst>
          </p:cNvPr>
          <p:cNvSpPr/>
          <p:nvPr/>
        </p:nvSpPr>
        <p:spPr>
          <a:xfrm>
            <a:off x="8656117" y="4790729"/>
            <a:ext cx="3383722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8A8F50D-AB65-F44A-7ABE-DD513372315E}"/>
              </a:ext>
            </a:extLst>
          </p:cNvPr>
          <p:cNvSpPr txBox="1"/>
          <p:nvPr/>
        </p:nvSpPr>
        <p:spPr>
          <a:xfrm>
            <a:off x="190500" y="6724134"/>
            <a:ext cx="452078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Vokale\Lies Vokale richtig.pptx - Seite 5</a:t>
            </a:r>
          </a:p>
        </p:txBody>
      </p:sp>
    </p:spTree>
    <p:extLst>
      <p:ext uri="{BB962C8B-B14F-4D97-AF65-F5344CB8AC3E}">
        <p14:creationId xmlns:p14="http://schemas.microsoft.com/office/powerpoint/2010/main" val="300190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31" grpId="0"/>
      <p:bldP spid="33" grpId="0"/>
      <p:bldP spid="34" grpId="0"/>
      <p:bldP spid="35" grpId="0"/>
      <p:bldP spid="36" grpId="0"/>
      <p:bldP spid="37" grpId="0"/>
      <p:bldP spid="39" grpId="0"/>
      <p:bldP spid="40" grpId="0" animBg="1"/>
      <p:bldP spid="43" grpId="0"/>
      <p:bldP spid="44" grpId="0"/>
      <p:bldP spid="45" grpId="0"/>
      <p:bldP spid="46" grpId="0"/>
      <p:bldP spid="51" grpId="0" animBg="1"/>
      <p:bldP spid="53" grpId="0"/>
      <p:bldP spid="54" grpId="0"/>
      <p:bldP spid="55" grpId="0"/>
      <p:bldP spid="56" grpId="0"/>
      <p:bldP spid="57" grpId="0" animBg="1"/>
      <p:bldP spid="41" grpId="0"/>
      <p:bldP spid="58" grpId="0"/>
      <p:bldP spid="59" grpId="0"/>
      <p:bldP spid="60" grpId="0"/>
      <p:bldP spid="61" grpId="0" animBg="1"/>
      <p:bldP spid="62" grpId="0"/>
      <p:bldP spid="63" grpId="0"/>
      <p:bldP spid="64" grpId="0"/>
      <p:bldP spid="65" grpId="0"/>
      <p:bldP spid="66" grpId="0" animBg="1"/>
      <p:bldP spid="67" grpId="0"/>
      <p:bldP spid="68" grpId="0"/>
      <p:bldP spid="69" grpId="0"/>
      <p:bldP spid="70" grpId="0"/>
      <p:bldP spid="71" grpId="0" animBg="1"/>
      <p:bldP spid="74" grpId="0"/>
      <p:bldP spid="75" grpId="0"/>
      <p:bldP spid="76" grpId="0"/>
      <p:bldP spid="78" grpId="0"/>
      <p:bldP spid="79" grpId="0"/>
      <p:bldP spid="81" grpId="0"/>
      <p:bldP spid="84" grpId="0"/>
      <p:bldP spid="86" grpId="0"/>
      <p:bldP spid="89" grpId="0"/>
      <p:bldP spid="96" grpId="0"/>
      <p:bldP spid="97" grpId="0"/>
      <p:bldP spid="99" grpId="0"/>
      <p:bldP spid="101" grpId="0"/>
      <p:bldP spid="102" grpId="0"/>
      <p:bldP spid="104" grpId="0"/>
      <p:bldP spid="106" grpId="0"/>
      <p:bldP spid="77" grpId="0" animBg="1"/>
      <p:bldP spid="107" grpId="0"/>
      <p:bldP spid="108" grpId="0"/>
      <p:bldP spid="38" grpId="0"/>
      <p:bldP spid="42" grpId="0" animBg="1"/>
      <p:bldP spid="103" grpId="0"/>
      <p:bldP spid="105" grpId="0" animBg="1"/>
      <p:bldP spid="80" grpId="0"/>
      <p:bldP spid="82" grpId="0" animBg="1"/>
      <p:bldP spid="85" grpId="0"/>
      <p:bldP spid="83" grpId="0"/>
      <p:bldP spid="87" grpId="0" animBg="1"/>
      <p:bldP spid="90" grpId="0"/>
      <p:bldP spid="88" grpId="0"/>
      <p:bldP spid="91" grpId="0" animBg="1"/>
      <p:bldP spid="94" grpId="0"/>
      <p:bldP spid="92" grpId="0"/>
      <p:bldP spid="93" grpId="0"/>
      <p:bldP spid="95" grpId="0" animBg="1"/>
      <p:bldP spid="98" grpId="0"/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30FF91B-00EE-4FD7-B3ED-90B09372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08" y="85228"/>
            <a:ext cx="11176716" cy="441062"/>
          </a:xfrm>
        </p:spPr>
        <p:txBody>
          <a:bodyPr/>
          <a:lstStyle/>
          <a:p>
            <a:r>
              <a:rPr lang="de-DE" dirty="0"/>
              <a:t>Sätze lesen – </a:t>
            </a:r>
            <a:r>
              <a:rPr lang="de-DE" dirty="0">
                <a:solidFill>
                  <a:srgbClr val="FF0000"/>
                </a:solidFill>
              </a:rPr>
              <a:t>Klick auf die blauen Punkte, begründe dann,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ob der </a:t>
            </a:r>
            <a:r>
              <a:rPr lang="de-DE" b="1" i="1" dirty="0"/>
              <a:t>Vokal</a:t>
            </a:r>
            <a:r>
              <a:rPr lang="de-DE" dirty="0">
                <a:solidFill>
                  <a:srgbClr val="FF0000"/>
                </a:solidFill>
              </a:rPr>
              <a:t> kurz oder gedehnt gesprochen wird und lies den Satz!</a:t>
            </a:r>
          </a:p>
        </p:txBody>
      </p:sp>
      <p:sp>
        <p:nvSpPr>
          <p:cNvPr id="3" name="Foliennummernplatzhalter 27">
            <a:extLst>
              <a:ext uri="{FF2B5EF4-FFF2-40B4-BE49-F238E27FC236}">
                <a16:creationId xmlns:a16="http://schemas.microsoft.com/office/drawing/2014/main" id="{378F0072-2402-44EF-8095-FD852414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56958D-A710-4D37-8354-6BE5C9BBDDFF}"/>
              </a:ext>
            </a:extLst>
          </p:cNvPr>
          <p:cNvSpPr txBox="1"/>
          <p:nvPr/>
        </p:nvSpPr>
        <p:spPr>
          <a:xfrm>
            <a:off x="706039" y="1888095"/>
            <a:ext cx="853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Sch</a:t>
            </a:r>
            <a:r>
              <a:rPr lang="de-DE" sz="2800" b="1" i="1" dirty="0">
                <a:latin typeface="Trebuchet MS" panose="020B0603020202020204" pitchFamily="34" charset="0"/>
              </a:rPr>
              <a:t>ä</a:t>
            </a:r>
            <a:r>
              <a:rPr lang="de-DE" sz="2800" dirty="0">
                <a:latin typeface="Trebuchet MS" panose="020B0603020202020204" pitchFamily="34" charset="0"/>
              </a:rPr>
              <a:t>fer sch</a:t>
            </a:r>
            <a:r>
              <a:rPr lang="de-DE" sz="2800" b="1" i="1" dirty="0">
                <a:latin typeface="Trebuchet MS" panose="020B0603020202020204" pitchFamily="34" charset="0"/>
              </a:rPr>
              <a:t>a</a:t>
            </a:r>
            <a:r>
              <a:rPr lang="de-DE" sz="2800" dirty="0">
                <a:latin typeface="Trebuchet MS" panose="020B0603020202020204" pitchFamily="34" charset="0"/>
              </a:rPr>
              <a:t>ffen mit vielen Sch</a:t>
            </a:r>
            <a:r>
              <a:rPr lang="de-DE" sz="2800" b="1" i="1" dirty="0">
                <a:latin typeface="Trebuchet MS" panose="020B0603020202020204" pitchFamily="34" charset="0"/>
              </a:rPr>
              <a:t>a</a:t>
            </a:r>
            <a:r>
              <a:rPr lang="de-DE" sz="2800" dirty="0">
                <a:latin typeface="Trebuchet MS" panose="020B0603020202020204" pitchFamily="34" charset="0"/>
              </a:rPr>
              <a:t>fen viel Gras weg.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2EB3399-1CEF-4716-9DDB-E5BD38966B02}"/>
              </a:ext>
            </a:extLst>
          </p:cNvPr>
          <p:cNvSpPr txBox="1"/>
          <p:nvPr/>
        </p:nvSpPr>
        <p:spPr>
          <a:xfrm>
            <a:off x="706039" y="3146409"/>
            <a:ext cx="925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Im Sch</a:t>
            </a:r>
            <a:r>
              <a:rPr lang="de-DE" sz="2800" b="1" i="1" dirty="0">
                <a:latin typeface="Trebuchet MS" panose="020B0603020202020204" pitchFamily="34" charset="0"/>
              </a:rPr>
              <a:t>a</a:t>
            </a:r>
            <a:r>
              <a:rPr lang="de-DE" sz="2800" dirty="0">
                <a:latin typeface="Trebuchet MS" panose="020B0603020202020204" pitchFamily="34" charset="0"/>
              </a:rPr>
              <a:t>tten nimmt man von der S</a:t>
            </a:r>
            <a:r>
              <a:rPr lang="de-DE" sz="2800" b="1" i="1" dirty="0">
                <a:latin typeface="Trebuchet MS" panose="020B0603020202020204" pitchFamily="34" charset="0"/>
              </a:rPr>
              <a:t>o</a:t>
            </a:r>
            <a:r>
              <a:rPr lang="de-DE" sz="2800" dirty="0">
                <a:latin typeface="Trebuchet MS" panose="020B0603020202020204" pitchFamily="34" charset="0"/>
              </a:rPr>
              <a:t>nne keinen Sch</a:t>
            </a:r>
            <a:r>
              <a:rPr lang="de-DE" sz="2800" b="1" i="1" dirty="0">
                <a:latin typeface="Trebuchet MS" panose="020B0603020202020204" pitchFamily="34" charset="0"/>
              </a:rPr>
              <a:t>a</a:t>
            </a:r>
            <a:r>
              <a:rPr lang="de-DE" sz="2800" dirty="0">
                <a:latin typeface="Trebuchet MS" panose="020B0603020202020204" pitchFamily="34" charset="0"/>
              </a:rPr>
              <a:t>den.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92DF93D-7FD6-430C-BB99-583231B74407}"/>
              </a:ext>
            </a:extLst>
          </p:cNvPr>
          <p:cNvSpPr txBox="1"/>
          <p:nvPr/>
        </p:nvSpPr>
        <p:spPr>
          <a:xfrm>
            <a:off x="706039" y="4404723"/>
            <a:ext cx="853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Im S</a:t>
            </a:r>
            <a:r>
              <a:rPr lang="de-DE" sz="2800" b="1" i="1" dirty="0">
                <a:latin typeface="Trebuchet MS" panose="020B0603020202020204" pitchFamily="34" charset="0"/>
              </a:rPr>
              <a:t>o</a:t>
            </a:r>
            <a:r>
              <a:rPr lang="de-DE" sz="2800" dirty="0">
                <a:latin typeface="Trebuchet MS" panose="020B0603020202020204" pitchFamily="34" charset="0"/>
              </a:rPr>
              <a:t>mmer fliegen auch in P</a:t>
            </a:r>
            <a:r>
              <a:rPr lang="de-DE" sz="2800" b="1" i="1" dirty="0">
                <a:latin typeface="Trebuchet MS" panose="020B0603020202020204" pitchFamily="34" charset="0"/>
              </a:rPr>
              <a:t>o</a:t>
            </a:r>
            <a:r>
              <a:rPr lang="de-DE" sz="2800" dirty="0">
                <a:latin typeface="Trebuchet MS" panose="020B0603020202020204" pitchFamily="34" charset="0"/>
              </a:rPr>
              <a:t>len keine P</a:t>
            </a:r>
            <a:r>
              <a:rPr lang="de-DE" sz="2800" b="1" i="1" dirty="0">
                <a:latin typeface="Trebuchet MS" panose="020B0603020202020204" pitchFamily="34" charset="0"/>
              </a:rPr>
              <a:t>o</a:t>
            </a:r>
            <a:r>
              <a:rPr lang="de-DE" sz="2800" dirty="0">
                <a:latin typeface="Trebuchet MS" panose="020B0603020202020204" pitchFamily="34" charset="0"/>
              </a:rPr>
              <a:t>llen mehr.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60DA591-C1FA-4D27-AAE8-F19273F0152F}"/>
              </a:ext>
            </a:extLst>
          </p:cNvPr>
          <p:cNvSpPr txBox="1"/>
          <p:nvPr/>
        </p:nvSpPr>
        <p:spPr>
          <a:xfrm>
            <a:off x="706039" y="5663038"/>
            <a:ext cx="834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Zum </a:t>
            </a:r>
            <a:r>
              <a:rPr lang="de-DE" sz="2800" b="1" i="1" dirty="0">
                <a:latin typeface="Trebuchet MS" panose="020B0603020202020204" pitchFamily="34" charset="0"/>
              </a:rPr>
              <a:t>E</a:t>
            </a:r>
            <a:r>
              <a:rPr lang="de-DE" sz="2800" dirty="0">
                <a:latin typeface="Trebuchet MS" panose="020B0603020202020204" pitchFamily="34" charset="0"/>
              </a:rPr>
              <a:t>ssen nehmen wir M</a:t>
            </a:r>
            <a:r>
              <a:rPr lang="de-DE" sz="2800" b="1" i="1" dirty="0">
                <a:latin typeface="Trebuchet MS" panose="020B0603020202020204" pitchFamily="34" charset="0"/>
              </a:rPr>
              <a:t>e</a:t>
            </a:r>
            <a:r>
              <a:rPr lang="de-DE" sz="2800" dirty="0">
                <a:latin typeface="Trebuchet MS" panose="020B0603020202020204" pitchFamily="34" charset="0"/>
              </a:rPr>
              <a:t>sser, G</a:t>
            </a:r>
            <a:r>
              <a:rPr lang="de-DE" sz="2800" b="1" i="1" dirty="0">
                <a:latin typeface="Trebuchet MS" panose="020B0603020202020204" pitchFamily="34" charset="0"/>
              </a:rPr>
              <a:t>a</a:t>
            </a:r>
            <a:r>
              <a:rPr lang="de-DE" sz="2800" dirty="0">
                <a:latin typeface="Trebuchet MS" panose="020B0603020202020204" pitchFamily="34" charset="0"/>
              </a:rPr>
              <a:t>bel, und L</a:t>
            </a:r>
            <a:r>
              <a:rPr lang="de-DE" sz="2800" b="1" i="1" dirty="0">
                <a:latin typeface="Trebuchet MS" panose="020B0603020202020204" pitchFamily="34" charset="0"/>
              </a:rPr>
              <a:t>ö</a:t>
            </a:r>
            <a:r>
              <a:rPr lang="de-DE" sz="2800" dirty="0">
                <a:latin typeface="Trebuchet MS" panose="020B0603020202020204" pitchFamily="34" charset="0"/>
              </a:rPr>
              <a:t>ffel.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9BCE00D-79BA-4BD3-BB5E-BD8250E2E7E6}"/>
              </a:ext>
            </a:extLst>
          </p:cNvPr>
          <p:cNvSpPr/>
          <p:nvPr/>
        </p:nvSpPr>
        <p:spPr>
          <a:xfrm>
            <a:off x="344730" y="2057359"/>
            <a:ext cx="217331" cy="19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4A08E1B-3580-4A95-8F25-8468E35F62E4}"/>
              </a:ext>
            </a:extLst>
          </p:cNvPr>
          <p:cNvSpPr/>
          <p:nvPr/>
        </p:nvSpPr>
        <p:spPr>
          <a:xfrm>
            <a:off x="344730" y="3274720"/>
            <a:ext cx="217331" cy="19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9BC1C68-AEB2-442B-B91A-3BD16774E691}"/>
              </a:ext>
            </a:extLst>
          </p:cNvPr>
          <p:cNvSpPr/>
          <p:nvPr/>
        </p:nvSpPr>
        <p:spPr>
          <a:xfrm>
            <a:off x="344730" y="4552380"/>
            <a:ext cx="217331" cy="19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B65FA4D-C81C-40FA-8212-EE27B9DB85E2}"/>
              </a:ext>
            </a:extLst>
          </p:cNvPr>
          <p:cNvSpPr/>
          <p:nvPr/>
        </p:nvSpPr>
        <p:spPr>
          <a:xfrm>
            <a:off x="344730" y="5830040"/>
            <a:ext cx="217331" cy="19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B1CA5FB3-20A1-403E-A239-9FC32528802C}"/>
              </a:ext>
            </a:extLst>
          </p:cNvPr>
          <p:cNvSpPr/>
          <p:nvPr/>
        </p:nvSpPr>
        <p:spPr>
          <a:xfrm>
            <a:off x="835682" y="1423700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D86665D8-6C49-4809-9D0B-16A35CE1C7CC}"/>
              </a:ext>
            </a:extLst>
          </p:cNvPr>
          <p:cNvSpPr/>
          <p:nvPr/>
        </p:nvSpPr>
        <p:spPr>
          <a:xfrm>
            <a:off x="1680298" y="1423700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1663B0ED-A845-4325-9394-C4A7875ED0B5}"/>
              </a:ext>
            </a:extLst>
          </p:cNvPr>
          <p:cNvSpPr/>
          <p:nvPr/>
        </p:nvSpPr>
        <p:spPr>
          <a:xfrm>
            <a:off x="-55128" y="1075182"/>
            <a:ext cx="2957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ein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Schäfer</a:t>
            </a:r>
            <a:endParaRPr lang="de-DE" dirty="0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F148A9A3-91B2-4E5E-A4C1-EBE92B894194}"/>
              </a:ext>
            </a:extLst>
          </p:cNvPr>
          <p:cNvSpPr/>
          <p:nvPr/>
        </p:nvSpPr>
        <p:spPr>
          <a:xfrm>
            <a:off x="489047" y="1423700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B58C7980-FA0F-4920-B743-D27FB3C47F10}"/>
              </a:ext>
            </a:extLst>
          </p:cNvPr>
          <p:cNvSpPr/>
          <p:nvPr/>
        </p:nvSpPr>
        <p:spPr>
          <a:xfrm>
            <a:off x="33534" y="1062784"/>
            <a:ext cx="3045029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D18A29F8-D2CD-4B6A-B28C-C2A6318F22D3}"/>
              </a:ext>
            </a:extLst>
          </p:cNvPr>
          <p:cNvSpPr/>
          <p:nvPr/>
        </p:nvSpPr>
        <p:spPr>
          <a:xfrm>
            <a:off x="3682095" y="1423700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414A633A-EB39-452C-9342-FDA40B7015A3}"/>
              </a:ext>
            </a:extLst>
          </p:cNvPr>
          <p:cNvSpPr/>
          <p:nvPr/>
        </p:nvSpPr>
        <p:spPr>
          <a:xfrm>
            <a:off x="4476056" y="1423700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BCE7278C-D4BF-45F8-8C6E-3E4F400F77AC}"/>
              </a:ext>
            </a:extLst>
          </p:cNvPr>
          <p:cNvSpPr/>
          <p:nvPr/>
        </p:nvSpPr>
        <p:spPr>
          <a:xfrm>
            <a:off x="5673637" y="1423700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0CEA83EC-92DF-4DE8-8095-7E0C9F7292F0}"/>
              </a:ext>
            </a:extLst>
          </p:cNvPr>
          <p:cNvSpPr/>
          <p:nvPr/>
        </p:nvSpPr>
        <p:spPr>
          <a:xfrm>
            <a:off x="6518253" y="1423700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0D909517-F1A9-4692-8EA6-EE7E2269A591}"/>
              </a:ext>
            </a:extLst>
          </p:cNvPr>
          <p:cNvSpPr/>
          <p:nvPr/>
        </p:nvSpPr>
        <p:spPr>
          <a:xfrm>
            <a:off x="755188" y="2713803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50AB5C7-154E-4C5F-8F62-7746F23B051C}"/>
              </a:ext>
            </a:extLst>
          </p:cNvPr>
          <p:cNvSpPr/>
          <p:nvPr/>
        </p:nvSpPr>
        <p:spPr>
          <a:xfrm>
            <a:off x="1599804" y="2713803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2E927431-6A02-4885-80E9-151192E644B4}"/>
              </a:ext>
            </a:extLst>
          </p:cNvPr>
          <p:cNvSpPr/>
          <p:nvPr/>
        </p:nvSpPr>
        <p:spPr>
          <a:xfrm>
            <a:off x="-19870" y="2353208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Schatten</a:t>
            </a:r>
            <a:endParaRPr lang="de-DE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7832797D-579C-428C-972F-0A5B64DC60B4}"/>
              </a:ext>
            </a:extLst>
          </p:cNvPr>
          <p:cNvSpPr/>
          <p:nvPr/>
        </p:nvSpPr>
        <p:spPr>
          <a:xfrm>
            <a:off x="2393765" y="271380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8262B53-36CB-45C5-BC83-E2626F5928B8}"/>
              </a:ext>
            </a:extLst>
          </p:cNvPr>
          <p:cNvSpPr/>
          <p:nvPr/>
        </p:nvSpPr>
        <p:spPr>
          <a:xfrm>
            <a:off x="-16475" y="2315263"/>
            <a:ext cx="3536357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BCCED999-5ECD-49EE-ADA6-890EE3AD4A74}"/>
              </a:ext>
            </a:extLst>
          </p:cNvPr>
          <p:cNvSpPr/>
          <p:nvPr/>
        </p:nvSpPr>
        <p:spPr>
          <a:xfrm>
            <a:off x="5305994" y="2713803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CAD49E37-607D-49CD-B436-7CE94C0CC1E0}"/>
              </a:ext>
            </a:extLst>
          </p:cNvPr>
          <p:cNvSpPr/>
          <p:nvPr/>
        </p:nvSpPr>
        <p:spPr>
          <a:xfrm>
            <a:off x="6150610" y="2713803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5C89EF27-329E-47BF-9184-BAB40961013D}"/>
              </a:ext>
            </a:extLst>
          </p:cNvPr>
          <p:cNvSpPr/>
          <p:nvPr/>
        </p:nvSpPr>
        <p:spPr>
          <a:xfrm>
            <a:off x="4351665" y="2364126"/>
            <a:ext cx="2948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Sonne</a:t>
            </a:r>
            <a:endParaRPr lang="de-DE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3BEBD0D4-9441-4AE9-9BE4-85782C8391D9}"/>
              </a:ext>
            </a:extLst>
          </p:cNvPr>
          <p:cNvSpPr/>
          <p:nvPr/>
        </p:nvSpPr>
        <p:spPr>
          <a:xfrm>
            <a:off x="6944571" y="271380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9DE18989-5681-4557-B57B-A0A43F856154}"/>
              </a:ext>
            </a:extLst>
          </p:cNvPr>
          <p:cNvSpPr/>
          <p:nvPr/>
        </p:nvSpPr>
        <p:spPr>
          <a:xfrm>
            <a:off x="4214732" y="2321857"/>
            <a:ext cx="3189022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31C5205A-1C06-440F-B910-32CCE01C938C}"/>
              </a:ext>
            </a:extLst>
          </p:cNvPr>
          <p:cNvSpPr/>
          <p:nvPr/>
        </p:nvSpPr>
        <p:spPr>
          <a:xfrm>
            <a:off x="8637193" y="2713803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id="{C9BE9477-49B7-4D45-A3DE-0DD211F963CC}"/>
              </a:ext>
            </a:extLst>
          </p:cNvPr>
          <p:cNvSpPr/>
          <p:nvPr/>
        </p:nvSpPr>
        <p:spPr>
          <a:xfrm>
            <a:off x="9481809" y="2713803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FE9AB4A6-413B-4814-9325-CED84A6C2AB4}"/>
              </a:ext>
            </a:extLst>
          </p:cNvPr>
          <p:cNvSpPr/>
          <p:nvPr/>
        </p:nvSpPr>
        <p:spPr>
          <a:xfrm>
            <a:off x="8318645" y="2364126"/>
            <a:ext cx="3081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ein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Schaden</a:t>
            </a:r>
            <a:endParaRPr lang="de-DE" dirty="0"/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6FA7149A-258F-4B08-BD1B-7D51FCAB5638}"/>
              </a:ext>
            </a:extLst>
          </p:cNvPr>
          <p:cNvSpPr/>
          <p:nvPr/>
        </p:nvSpPr>
        <p:spPr>
          <a:xfrm>
            <a:off x="8299326" y="271380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CC030CE6-0EC7-458D-AE8B-43A8B1C31663}"/>
              </a:ext>
            </a:extLst>
          </p:cNvPr>
          <p:cNvSpPr/>
          <p:nvPr/>
        </p:nvSpPr>
        <p:spPr>
          <a:xfrm>
            <a:off x="8274504" y="2432625"/>
            <a:ext cx="3475310" cy="81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4" name="Rechteck 123">
            <a:extLst>
              <a:ext uri="{FF2B5EF4-FFF2-40B4-BE49-F238E27FC236}">
                <a16:creationId xmlns:a16="http://schemas.microsoft.com/office/drawing/2014/main" id="{FF8CC742-4B98-4BF5-BA45-2EE13622BAC3}"/>
              </a:ext>
            </a:extLst>
          </p:cNvPr>
          <p:cNvSpPr/>
          <p:nvPr/>
        </p:nvSpPr>
        <p:spPr>
          <a:xfrm>
            <a:off x="576447" y="3948403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5" name="Rechteck 124">
            <a:extLst>
              <a:ext uri="{FF2B5EF4-FFF2-40B4-BE49-F238E27FC236}">
                <a16:creationId xmlns:a16="http://schemas.microsoft.com/office/drawing/2014/main" id="{E998D9B7-886E-4884-B711-70857E820602}"/>
              </a:ext>
            </a:extLst>
          </p:cNvPr>
          <p:cNvSpPr/>
          <p:nvPr/>
        </p:nvSpPr>
        <p:spPr>
          <a:xfrm>
            <a:off x="1421063" y="3948403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790E9434-F723-4D6F-9CBD-316E7FB86D04}"/>
              </a:ext>
            </a:extLst>
          </p:cNvPr>
          <p:cNvSpPr/>
          <p:nvPr/>
        </p:nvSpPr>
        <p:spPr>
          <a:xfrm>
            <a:off x="-62839" y="3586772"/>
            <a:ext cx="3292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Sommer</a:t>
            </a:r>
            <a:endParaRPr lang="de-DE" dirty="0"/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E65960AC-C908-44F0-97CA-36D6A383D5D6}"/>
              </a:ext>
            </a:extLst>
          </p:cNvPr>
          <p:cNvSpPr/>
          <p:nvPr/>
        </p:nvSpPr>
        <p:spPr>
          <a:xfrm>
            <a:off x="2215024" y="394840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8" name="Rechteck 127">
            <a:extLst>
              <a:ext uri="{FF2B5EF4-FFF2-40B4-BE49-F238E27FC236}">
                <a16:creationId xmlns:a16="http://schemas.microsoft.com/office/drawing/2014/main" id="{EB202A70-7669-499F-8FEA-E00A810D6B19}"/>
              </a:ext>
            </a:extLst>
          </p:cNvPr>
          <p:cNvSpPr/>
          <p:nvPr/>
        </p:nvSpPr>
        <p:spPr>
          <a:xfrm>
            <a:off x="19969" y="3539011"/>
            <a:ext cx="3391300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4BA9A0A6-73E2-4C60-A946-D7BBFC1ECDE7}"/>
              </a:ext>
            </a:extLst>
          </p:cNvPr>
          <p:cNvSpPr/>
          <p:nvPr/>
        </p:nvSpPr>
        <p:spPr>
          <a:xfrm>
            <a:off x="4295157" y="3948403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24464AB3-8A61-4BF1-B6B3-506F2727928D}"/>
              </a:ext>
            </a:extLst>
          </p:cNvPr>
          <p:cNvSpPr/>
          <p:nvPr/>
        </p:nvSpPr>
        <p:spPr>
          <a:xfrm>
            <a:off x="5139773" y="3948403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31" name="Rechteck 130">
            <a:extLst>
              <a:ext uri="{FF2B5EF4-FFF2-40B4-BE49-F238E27FC236}">
                <a16:creationId xmlns:a16="http://schemas.microsoft.com/office/drawing/2014/main" id="{F88D625A-E5FA-4C91-9A21-41F759A3CEDC}"/>
              </a:ext>
            </a:extLst>
          </p:cNvPr>
          <p:cNvSpPr/>
          <p:nvPr/>
        </p:nvSpPr>
        <p:spPr>
          <a:xfrm>
            <a:off x="3640277" y="3586772"/>
            <a:ext cx="2626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ein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Polen</a:t>
            </a:r>
            <a:endParaRPr lang="de-DE" dirty="0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07A0D8C2-9C8C-483E-82CC-E380E95D381A}"/>
              </a:ext>
            </a:extLst>
          </p:cNvPr>
          <p:cNvSpPr/>
          <p:nvPr/>
        </p:nvSpPr>
        <p:spPr>
          <a:xfrm>
            <a:off x="3957290" y="394840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B3B59D31-2677-4146-A05B-56516DE68E71}"/>
              </a:ext>
            </a:extLst>
          </p:cNvPr>
          <p:cNvSpPr/>
          <p:nvPr/>
        </p:nvSpPr>
        <p:spPr>
          <a:xfrm>
            <a:off x="3648126" y="3627888"/>
            <a:ext cx="2794737" cy="81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97BD19F8-DFA4-49C9-A7B8-307D97D7B62B}"/>
              </a:ext>
            </a:extLst>
          </p:cNvPr>
          <p:cNvSpPr/>
          <p:nvPr/>
        </p:nvSpPr>
        <p:spPr>
          <a:xfrm>
            <a:off x="7403753" y="3948403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1B3EA217-628B-455A-87D8-90B2FEFE8C0C}"/>
              </a:ext>
            </a:extLst>
          </p:cNvPr>
          <p:cNvSpPr/>
          <p:nvPr/>
        </p:nvSpPr>
        <p:spPr>
          <a:xfrm>
            <a:off x="8248369" y="3948403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id="{07C7CB30-1AE0-4B88-8E32-855D83631F1E}"/>
              </a:ext>
            </a:extLst>
          </p:cNvPr>
          <p:cNvSpPr/>
          <p:nvPr/>
        </p:nvSpPr>
        <p:spPr>
          <a:xfrm>
            <a:off x="7059023" y="3586772"/>
            <a:ext cx="297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Pollen</a:t>
            </a:r>
            <a:endParaRPr lang="de-DE" dirty="0"/>
          </a:p>
        </p:txBody>
      </p:sp>
      <p:sp>
        <p:nvSpPr>
          <p:cNvPr id="137" name="Rechteck 136">
            <a:extLst>
              <a:ext uri="{FF2B5EF4-FFF2-40B4-BE49-F238E27FC236}">
                <a16:creationId xmlns:a16="http://schemas.microsoft.com/office/drawing/2014/main" id="{3A8E3D6E-FAEB-4BAB-BF75-7F61517AAA74}"/>
              </a:ext>
            </a:extLst>
          </p:cNvPr>
          <p:cNvSpPr/>
          <p:nvPr/>
        </p:nvSpPr>
        <p:spPr>
          <a:xfrm>
            <a:off x="9042330" y="394840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8" name="Rechteck 137">
            <a:extLst>
              <a:ext uri="{FF2B5EF4-FFF2-40B4-BE49-F238E27FC236}">
                <a16:creationId xmlns:a16="http://schemas.microsoft.com/office/drawing/2014/main" id="{1EDAECAF-DA95-4F7F-A154-4D215E3583CE}"/>
              </a:ext>
            </a:extLst>
          </p:cNvPr>
          <p:cNvSpPr/>
          <p:nvPr/>
        </p:nvSpPr>
        <p:spPr>
          <a:xfrm>
            <a:off x="6985712" y="3571983"/>
            <a:ext cx="3475310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9" name="Rechteck 138">
            <a:extLst>
              <a:ext uri="{FF2B5EF4-FFF2-40B4-BE49-F238E27FC236}">
                <a16:creationId xmlns:a16="http://schemas.microsoft.com/office/drawing/2014/main" id="{94C06D8C-76E5-41F2-9ECA-A6CD7FEDE46D}"/>
              </a:ext>
            </a:extLst>
          </p:cNvPr>
          <p:cNvSpPr/>
          <p:nvPr/>
        </p:nvSpPr>
        <p:spPr>
          <a:xfrm>
            <a:off x="506478" y="5205163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0" name="Rechteck 139">
            <a:extLst>
              <a:ext uri="{FF2B5EF4-FFF2-40B4-BE49-F238E27FC236}">
                <a16:creationId xmlns:a16="http://schemas.microsoft.com/office/drawing/2014/main" id="{09A23737-B95F-41A8-8A72-39EFEF6D1785}"/>
              </a:ext>
            </a:extLst>
          </p:cNvPr>
          <p:cNvSpPr/>
          <p:nvPr/>
        </p:nvSpPr>
        <p:spPr>
          <a:xfrm>
            <a:off x="1351094" y="5205163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41" name="Rechteck 140">
            <a:extLst>
              <a:ext uri="{FF2B5EF4-FFF2-40B4-BE49-F238E27FC236}">
                <a16:creationId xmlns:a16="http://schemas.microsoft.com/office/drawing/2014/main" id="{037A7C9D-2B7F-493D-880A-730943F94FE7}"/>
              </a:ext>
            </a:extLst>
          </p:cNvPr>
          <p:cNvSpPr/>
          <p:nvPr/>
        </p:nvSpPr>
        <p:spPr>
          <a:xfrm>
            <a:off x="35628" y="4883743"/>
            <a:ext cx="2871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Essen</a:t>
            </a:r>
            <a:endParaRPr lang="de-DE" dirty="0"/>
          </a:p>
        </p:txBody>
      </p:sp>
      <p:sp>
        <p:nvSpPr>
          <p:cNvPr id="142" name="Rechteck 141">
            <a:extLst>
              <a:ext uri="{FF2B5EF4-FFF2-40B4-BE49-F238E27FC236}">
                <a16:creationId xmlns:a16="http://schemas.microsoft.com/office/drawing/2014/main" id="{EB4A7519-0D13-4453-939F-5364E61F5D66}"/>
              </a:ext>
            </a:extLst>
          </p:cNvPr>
          <p:cNvSpPr/>
          <p:nvPr/>
        </p:nvSpPr>
        <p:spPr>
          <a:xfrm>
            <a:off x="2145055" y="520516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E5EB5E85-197E-4C01-B041-157F21D99F29}"/>
              </a:ext>
            </a:extLst>
          </p:cNvPr>
          <p:cNvSpPr/>
          <p:nvPr/>
        </p:nvSpPr>
        <p:spPr>
          <a:xfrm>
            <a:off x="64006" y="4857981"/>
            <a:ext cx="3014042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4" name="Rechteck 143">
            <a:extLst>
              <a:ext uri="{FF2B5EF4-FFF2-40B4-BE49-F238E27FC236}">
                <a16:creationId xmlns:a16="http://schemas.microsoft.com/office/drawing/2014/main" id="{C2F8B1C4-4606-4292-BECE-EEC9C36A4E39}"/>
              </a:ext>
            </a:extLst>
          </p:cNvPr>
          <p:cNvSpPr/>
          <p:nvPr/>
        </p:nvSpPr>
        <p:spPr>
          <a:xfrm>
            <a:off x="3273503" y="5205163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5" name="Rechteck 144">
            <a:extLst>
              <a:ext uri="{FF2B5EF4-FFF2-40B4-BE49-F238E27FC236}">
                <a16:creationId xmlns:a16="http://schemas.microsoft.com/office/drawing/2014/main" id="{0236AB65-EAEE-430B-83F8-0D975B38EA5A}"/>
              </a:ext>
            </a:extLst>
          </p:cNvPr>
          <p:cNvSpPr/>
          <p:nvPr/>
        </p:nvSpPr>
        <p:spPr>
          <a:xfrm>
            <a:off x="4118119" y="5205163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46" name="Rechteck 145">
            <a:extLst>
              <a:ext uri="{FF2B5EF4-FFF2-40B4-BE49-F238E27FC236}">
                <a16:creationId xmlns:a16="http://schemas.microsoft.com/office/drawing/2014/main" id="{DB74814F-553B-46B1-A031-516C77B327A9}"/>
              </a:ext>
            </a:extLst>
          </p:cNvPr>
          <p:cNvSpPr/>
          <p:nvPr/>
        </p:nvSpPr>
        <p:spPr>
          <a:xfrm>
            <a:off x="2343531" y="4883743"/>
            <a:ext cx="3073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Messer</a:t>
            </a:r>
            <a:endParaRPr lang="de-DE" dirty="0"/>
          </a:p>
        </p:txBody>
      </p:sp>
      <p:sp>
        <p:nvSpPr>
          <p:cNvPr id="147" name="Rechteck 146">
            <a:extLst>
              <a:ext uri="{FF2B5EF4-FFF2-40B4-BE49-F238E27FC236}">
                <a16:creationId xmlns:a16="http://schemas.microsoft.com/office/drawing/2014/main" id="{C28BD695-A2BF-4878-9629-46986951187C}"/>
              </a:ext>
            </a:extLst>
          </p:cNvPr>
          <p:cNvSpPr/>
          <p:nvPr/>
        </p:nvSpPr>
        <p:spPr>
          <a:xfrm>
            <a:off x="4912080" y="520516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8" name="Rechteck 147">
            <a:extLst>
              <a:ext uri="{FF2B5EF4-FFF2-40B4-BE49-F238E27FC236}">
                <a16:creationId xmlns:a16="http://schemas.microsoft.com/office/drawing/2014/main" id="{D827E9AB-A403-44C4-A2F0-F3AF840B3EA8}"/>
              </a:ext>
            </a:extLst>
          </p:cNvPr>
          <p:cNvSpPr/>
          <p:nvPr/>
        </p:nvSpPr>
        <p:spPr>
          <a:xfrm>
            <a:off x="2373434" y="4828810"/>
            <a:ext cx="3124075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9" name="Rechteck 148">
            <a:extLst>
              <a:ext uri="{FF2B5EF4-FFF2-40B4-BE49-F238E27FC236}">
                <a16:creationId xmlns:a16="http://schemas.microsoft.com/office/drawing/2014/main" id="{A07B7C76-612A-40CE-A43B-CAB1397AB8D4}"/>
              </a:ext>
            </a:extLst>
          </p:cNvPr>
          <p:cNvSpPr/>
          <p:nvPr/>
        </p:nvSpPr>
        <p:spPr>
          <a:xfrm>
            <a:off x="5629939" y="5205163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0" name="Rechteck 149">
            <a:extLst>
              <a:ext uri="{FF2B5EF4-FFF2-40B4-BE49-F238E27FC236}">
                <a16:creationId xmlns:a16="http://schemas.microsoft.com/office/drawing/2014/main" id="{EFA37588-FE16-460E-AEAA-A127A8646937}"/>
              </a:ext>
            </a:extLst>
          </p:cNvPr>
          <p:cNvSpPr/>
          <p:nvPr/>
        </p:nvSpPr>
        <p:spPr>
          <a:xfrm>
            <a:off x="6405813" y="5205163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51" name="Rechteck 150">
            <a:extLst>
              <a:ext uri="{FF2B5EF4-FFF2-40B4-BE49-F238E27FC236}">
                <a16:creationId xmlns:a16="http://schemas.microsoft.com/office/drawing/2014/main" id="{A2241D1E-8ABE-4562-A584-4E78ACF0FD11}"/>
              </a:ext>
            </a:extLst>
          </p:cNvPr>
          <p:cNvSpPr/>
          <p:nvPr/>
        </p:nvSpPr>
        <p:spPr>
          <a:xfrm>
            <a:off x="5174752" y="4883743"/>
            <a:ext cx="2686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ein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Gabel</a:t>
            </a:r>
            <a:endParaRPr lang="de-DE" dirty="0"/>
          </a:p>
        </p:txBody>
      </p:sp>
      <p:sp>
        <p:nvSpPr>
          <p:cNvPr id="152" name="Rechteck 151">
            <a:extLst>
              <a:ext uri="{FF2B5EF4-FFF2-40B4-BE49-F238E27FC236}">
                <a16:creationId xmlns:a16="http://schemas.microsoft.com/office/drawing/2014/main" id="{E6F8B322-AB53-4DFD-95CB-C4FA96171C19}"/>
              </a:ext>
            </a:extLst>
          </p:cNvPr>
          <p:cNvSpPr/>
          <p:nvPr/>
        </p:nvSpPr>
        <p:spPr>
          <a:xfrm>
            <a:off x="5292072" y="520516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3" name="Rechteck 152">
            <a:extLst>
              <a:ext uri="{FF2B5EF4-FFF2-40B4-BE49-F238E27FC236}">
                <a16:creationId xmlns:a16="http://schemas.microsoft.com/office/drawing/2014/main" id="{20E77C91-C539-4016-A9EE-299DC33AD9E1}"/>
              </a:ext>
            </a:extLst>
          </p:cNvPr>
          <p:cNvSpPr/>
          <p:nvPr/>
        </p:nvSpPr>
        <p:spPr>
          <a:xfrm>
            <a:off x="5184797" y="4909271"/>
            <a:ext cx="2786346" cy="81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4" name="Rechteck 153">
            <a:extLst>
              <a:ext uri="{FF2B5EF4-FFF2-40B4-BE49-F238E27FC236}">
                <a16:creationId xmlns:a16="http://schemas.microsoft.com/office/drawing/2014/main" id="{5877CFDB-F3A4-42AD-8209-B270DC84002A}"/>
              </a:ext>
            </a:extLst>
          </p:cNvPr>
          <p:cNvSpPr/>
          <p:nvPr/>
        </p:nvSpPr>
        <p:spPr>
          <a:xfrm>
            <a:off x="7661049" y="5205163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5" name="Rechteck 154">
            <a:extLst>
              <a:ext uri="{FF2B5EF4-FFF2-40B4-BE49-F238E27FC236}">
                <a16:creationId xmlns:a16="http://schemas.microsoft.com/office/drawing/2014/main" id="{ED5C3D58-8A67-46F6-B2BD-2566C9F2E9D1}"/>
              </a:ext>
            </a:extLst>
          </p:cNvPr>
          <p:cNvSpPr/>
          <p:nvPr/>
        </p:nvSpPr>
        <p:spPr>
          <a:xfrm>
            <a:off x="8505665" y="5205163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lang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56" name="Rechteck 155">
            <a:extLst>
              <a:ext uri="{FF2B5EF4-FFF2-40B4-BE49-F238E27FC236}">
                <a16:creationId xmlns:a16="http://schemas.microsoft.com/office/drawing/2014/main" id="{DE8E1774-963C-4B02-926B-4ADB01E56390}"/>
              </a:ext>
            </a:extLst>
          </p:cNvPr>
          <p:cNvSpPr/>
          <p:nvPr/>
        </p:nvSpPr>
        <p:spPr>
          <a:xfrm>
            <a:off x="7484777" y="4883743"/>
            <a:ext cx="2937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Löffel</a:t>
            </a:r>
            <a:endParaRPr lang="de-DE" dirty="0"/>
          </a:p>
        </p:txBody>
      </p:sp>
      <p:sp>
        <p:nvSpPr>
          <p:cNvPr id="157" name="Rechteck 156">
            <a:extLst>
              <a:ext uri="{FF2B5EF4-FFF2-40B4-BE49-F238E27FC236}">
                <a16:creationId xmlns:a16="http://schemas.microsoft.com/office/drawing/2014/main" id="{F515EF52-42CA-4BFB-8D18-FC3609E8C218}"/>
              </a:ext>
            </a:extLst>
          </p:cNvPr>
          <p:cNvSpPr/>
          <p:nvPr/>
        </p:nvSpPr>
        <p:spPr>
          <a:xfrm>
            <a:off x="9299626" y="520516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8" name="Rechteck 157">
            <a:extLst>
              <a:ext uri="{FF2B5EF4-FFF2-40B4-BE49-F238E27FC236}">
                <a16:creationId xmlns:a16="http://schemas.microsoft.com/office/drawing/2014/main" id="{2BC6B22B-3FF1-4E7C-AAD4-27F684DF3D2B}"/>
              </a:ext>
            </a:extLst>
          </p:cNvPr>
          <p:cNvSpPr/>
          <p:nvPr/>
        </p:nvSpPr>
        <p:spPr>
          <a:xfrm>
            <a:off x="7306654" y="4813923"/>
            <a:ext cx="3685636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2D709ADC-C4A1-4268-B933-D57BF00FB64A}"/>
              </a:ext>
            </a:extLst>
          </p:cNvPr>
          <p:cNvSpPr/>
          <p:nvPr/>
        </p:nvSpPr>
        <p:spPr>
          <a:xfrm>
            <a:off x="2837479" y="1423700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kurz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2A97F680-5161-4606-8572-57569C35CE1A}"/>
              </a:ext>
            </a:extLst>
          </p:cNvPr>
          <p:cNvSpPr/>
          <p:nvPr/>
        </p:nvSpPr>
        <p:spPr>
          <a:xfrm>
            <a:off x="2261524" y="1075182"/>
            <a:ext cx="3493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zwei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schaffen</a:t>
            </a:r>
            <a:endParaRPr lang="de-DE" dirty="0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3EFF7B14-FC09-46AF-A589-4FAF74C11256}"/>
              </a:ext>
            </a:extLst>
          </p:cNvPr>
          <p:cNvSpPr/>
          <p:nvPr/>
        </p:nvSpPr>
        <p:spPr>
          <a:xfrm>
            <a:off x="2234708" y="1061043"/>
            <a:ext cx="3528083" cy="91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0AB45022-D686-4854-9039-E0737109BA3B}"/>
              </a:ext>
            </a:extLst>
          </p:cNvPr>
          <p:cNvSpPr/>
          <p:nvPr/>
        </p:nvSpPr>
        <p:spPr>
          <a:xfrm>
            <a:off x="5418149" y="1075182"/>
            <a:ext cx="3013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ein Kons. </a:t>
            </a:r>
            <a:r>
              <a:rPr lang="de-DE" sz="2800" dirty="0">
                <a:latin typeface="Trebuchet MS" panose="020B0603020202020204" pitchFamily="34" charset="0"/>
                <a:sym typeface="Wingdings" panose="05000000000000000000" pitchFamily="2" charset="2"/>
              </a:rPr>
              <a:t>Schafen</a:t>
            </a:r>
            <a:endParaRPr lang="de-DE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EE1D9EB1-AA9F-4789-B89D-24C8779242E2}"/>
              </a:ext>
            </a:extLst>
          </p:cNvPr>
          <p:cNvSpPr/>
          <p:nvPr/>
        </p:nvSpPr>
        <p:spPr>
          <a:xfrm>
            <a:off x="5335770" y="1423700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8CE21753-645F-43FB-A54B-B1FA47A527B5}"/>
              </a:ext>
            </a:extLst>
          </p:cNvPr>
          <p:cNvSpPr/>
          <p:nvPr/>
        </p:nvSpPr>
        <p:spPr>
          <a:xfrm>
            <a:off x="5403558" y="1086970"/>
            <a:ext cx="3528083" cy="81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93C45FC-542E-5CEA-A436-046D2069E12F}"/>
              </a:ext>
            </a:extLst>
          </p:cNvPr>
          <p:cNvSpPr txBox="1"/>
          <p:nvPr/>
        </p:nvSpPr>
        <p:spPr>
          <a:xfrm>
            <a:off x="190500" y="6724134"/>
            <a:ext cx="452078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Vokale\Lies Vokale richtig.pptx - Seite 6</a:t>
            </a:r>
          </a:p>
        </p:txBody>
      </p:sp>
    </p:spTree>
    <p:extLst>
      <p:ext uri="{BB962C8B-B14F-4D97-AF65-F5344CB8AC3E}">
        <p14:creationId xmlns:p14="http://schemas.microsoft.com/office/powerpoint/2010/main" val="108016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52" grpId="0"/>
      <p:bldP spid="53" grpId="0"/>
      <p:bldP spid="54" grpId="0"/>
      <p:bldP spid="55" grpId="0"/>
      <p:bldP spid="56" grpId="0" animBg="1"/>
      <p:bldP spid="58" grpId="0"/>
      <p:bldP spid="60" grpId="0"/>
      <p:bldP spid="62" grpId="0"/>
      <p:bldP spid="63" grpId="0"/>
      <p:bldP spid="73" grpId="0"/>
      <p:bldP spid="109" grpId="0"/>
      <p:bldP spid="110" grpId="0"/>
      <p:bldP spid="111" grpId="0"/>
      <p:bldP spid="112" grpId="0" animBg="1"/>
      <p:bldP spid="113" grpId="0"/>
      <p:bldP spid="114" grpId="0"/>
      <p:bldP spid="115" grpId="0"/>
      <p:bldP spid="116" grpId="0"/>
      <p:bldP spid="117" grpId="0" animBg="1"/>
      <p:bldP spid="118" grpId="0"/>
      <p:bldP spid="119" grpId="0"/>
      <p:bldP spid="120" grpId="0"/>
      <p:bldP spid="122" grpId="0"/>
      <p:bldP spid="123" grpId="0" animBg="1"/>
      <p:bldP spid="124" grpId="0"/>
      <p:bldP spid="125" grpId="0"/>
      <p:bldP spid="126" grpId="0"/>
      <p:bldP spid="127" grpId="0"/>
      <p:bldP spid="128" grpId="0" animBg="1"/>
      <p:bldP spid="129" grpId="0"/>
      <p:bldP spid="130" grpId="0"/>
      <p:bldP spid="131" grpId="0"/>
      <p:bldP spid="132" grpId="0"/>
      <p:bldP spid="133" grpId="0" animBg="1"/>
      <p:bldP spid="134" grpId="0"/>
      <p:bldP spid="135" grpId="0"/>
      <p:bldP spid="136" grpId="0"/>
      <p:bldP spid="137" grpId="0"/>
      <p:bldP spid="138" grpId="0" animBg="1"/>
      <p:bldP spid="139" grpId="0"/>
      <p:bldP spid="140" grpId="0"/>
      <p:bldP spid="141" grpId="0"/>
      <p:bldP spid="142" grpId="0"/>
      <p:bldP spid="143" grpId="0" animBg="1"/>
      <p:bldP spid="144" grpId="0"/>
      <p:bldP spid="145" grpId="0"/>
      <p:bldP spid="146" grpId="0"/>
      <p:bldP spid="147" grpId="0"/>
      <p:bldP spid="148" grpId="0" animBg="1"/>
      <p:bldP spid="149" grpId="0"/>
      <p:bldP spid="150" grpId="0"/>
      <p:bldP spid="151" grpId="0"/>
      <p:bldP spid="152" grpId="0"/>
      <p:bldP spid="153" grpId="0" animBg="1"/>
      <p:bldP spid="154" grpId="0"/>
      <p:bldP spid="155" grpId="0"/>
      <p:bldP spid="156" grpId="0"/>
      <p:bldP spid="157" grpId="0"/>
      <p:bldP spid="158" grpId="0" animBg="1"/>
      <p:bldP spid="57" grpId="0"/>
      <p:bldP spid="59" grpId="0"/>
      <p:bldP spid="61" grpId="0" animBg="1"/>
      <p:bldP spid="64" grpId="0"/>
      <p:bldP spid="66" grpId="0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7">
            <a:extLst>
              <a:ext uri="{FF2B5EF4-FFF2-40B4-BE49-F238E27FC236}">
                <a16:creationId xmlns:a16="http://schemas.microsoft.com/office/drawing/2014/main" id="{378F0072-2402-44EF-8095-FD852414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FD4335-E51C-485C-9AD7-5591DC2DFECC}"/>
              </a:ext>
            </a:extLst>
          </p:cNvPr>
          <p:cNvSpPr txBox="1"/>
          <p:nvPr/>
        </p:nvSpPr>
        <p:spPr>
          <a:xfrm>
            <a:off x="1423771" y="1074534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T</a:t>
            </a:r>
            <a:r>
              <a:rPr lang="de-DE" sz="2400" b="1" i="1" dirty="0" err="1">
                <a:latin typeface="Trebuchet MS" panose="020B0603020202020204" pitchFamily="34" charset="0"/>
              </a:rPr>
              <a:t>a</a:t>
            </a:r>
            <a:r>
              <a:rPr lang="de-DE" sz="2400" dirty="0" err="1">
                <a:latin typeface="Trebuchet MS" panose="020B0603020202020204" pitchFamily="34" charset="0"/>
              </a:rPr>
              <a:t>bo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3B20B2-73C2-4144-BE5B-748916C668BA}"/>
              </a:ext>
            </a:extLst>
          </p:cNvPr>
          <p:cNvSpPr txBox="1"/>
          <p:nvPr/>
        </p:nvSpPr>
        <p:spPr>
          <a:xfrm>
            <a:off x="1423771" y="1506829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T</a:t>
            </a:r>
            <a:r>
              <a:rPr lang="de-DE" sz="2400" b="1" i="1" dirty="0" err="1">
                <a:latin typeface="Trebuchet MS" panose="020B0603020202020204" pitchFamily="34" charset="0"/>
              </a:rPr>
              <a:t>a</a:t>
            </a:r>
            <a:r>
              <a:rPr lang="de-DE" sz="2400" dirty="0" err="1">
                <a:latin typeface="Trebuchet MS" panose="020B0603020202020204" pitchFamily="34" charset="0"/>
              </a:rPr>
              <a:t>bbo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33423D8-B8F5-438E-AFDC-F29E050DF589}"/>
              </a:ext>
            </a:extLst>
          </p:cNvPr>
          <p:cNvSpPr txBox="1"/>
          <p:nvPr/>
        </p:nvSpPr>
        <p:spPr>
          <a:xfrm>
            <a:off x="1423771" y="1939124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G</a:t>
            </a:r>
            <a:r>
              <a:rPr lang="de-DE" sz="2400" b="1" i="1" dirty="0" err="1">
                <a:latin typeface="Trebuchet MS" panose="020B0603020202020204" pitchFamily="34" charset="0"/>
              </a:rPr>
              <a:t>u</a:t>
            </a:r>
            <a:r>
              <a:rPr lang="de-DE" sz="2400" dirty="0" err="1">
                <a:latin typeface="Trebuchet MS" panose="020B0603020202020204" pitchFamily="34" charset="0"/>
              </a:rPr>
              <a:t>da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4625A80-271C-454A-AC1C-4A269B78882C}"/>
              </a:ext>
            </a:extLst>
          </p:cNvPr>
          <p:cNvSpPr txBox="1"/>
          <p:nvPr/>
        </p:nvSpPr>
        <p:spPr>
          <a:xfrm>
            <a:off x="1423771" y="2371419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S</a:t>
            </a:r>
            <a:r>
              <a:rPr lang="de-DE" sz="2400" b="1" i="1" dirty="0" err="1">
                <a:latin typeface="Trebuchet MS" panose="020B0603020202020204" pitchFamily="34" charset="0"/>
              </a:rPr>
              <a:t>e</a:t>
            </a:r>
            <a:r>
              <a:rPr lang="de-DE" sz="2400" dirty="0" err="1">
                <a:latin typeface="Trebuchet MS" panose="020B0603020202020204" pitchFamily="34" charset="0"/>
              </a:rPr>
              <a:t>do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13043A8-51CA-40B7-8F9A-13E05C50F817}"/>
              </a:ext>
            </a:extLst>
          </p:cNvPr>
          <p:cNvSpPr txBox="1"/>
          <p:nvPr/>
        </p:nvSpPr>
        <p:spPr>
          <a:xfrm>
            <a:off x="1423771" y="2803714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K</a:t>
            </a:r>
            <a:r>
              <a:rPr lang="de-DE" sz="2400" b="1" i="1" dirty="0" err="1">
                <a:latin typeface="Trebuchet MS" panose="020B0603020202020204" pitchFamily="34" charset="0"/>
              </a:rPr>
              <a:t>e</a:t>
            </a:r>
            <a:r>
              <a:rPr lang="de-DE" sz="2400" dirty="0" err="1">
                <a:latin typeface="Trebuchet MS" panose="020B0603020202020204" pitchFamily="34" charset="0"/>
              </a:rPr>
              <a:t>nno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FE68A44-013B-4A89-980C-F0FFA4FCAA86}"/>
              </a:ext>
            </a:extLst>
          </p:cNvPr>
          <p:cNvSpPr txBox="1"/>
          <p:nvPr/>
        </p:nvSpPr>
        <p:spPr>
          <a:xfrm>
            <a:off x="1423771" y="3236009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T</a:t>
            </a:r>
            <a:r>
              <a:rPr lang="de-DE" sz="2400" b="1" i="1" dirty="0" err="1">
                <a:latin typeface="Trebuchet MS" panose="020B0603020202020204" pitchFamily="34" charset="0"/>
              </a:rPr>
              <a:t>u</a:t>
            </a:r>
            <a:r>
              <a:rPr lang="de-DE" sz="2400" dirty="0" err="1">
                <a:latin typeface="Trebuchet MS" panose="020B0603020202020204" pitchFamily="34" charset="0"/>
              </a:rPr>
              <a:t>nna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F4218BA-50CD-43FC-9213-6710E0799552}"/>
              </a:ext>
            </a:extLst>
          </p:cNvPr>
          <p:cNvSpPr txBox="1"/>
          <p:nvPr/>
        </p:nvSpPr>
        <p:spPr>
          <a:xfrm>
            <a:off x="1423771" y="3668304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B</a:t>
            </a:r>
            <a:r>
              <a:rPr lang="de-DE" sz="2400" b="1" i="1" dirty="0" err="1">
                <a:latin typeface="Trebuchet MS" panose="020B0603020202020204" pitchFamily="34" charset="0"/>
              </a:rPr>
              <a:t>u</a:t>
            </a:r>
            <a:r>
              <a:rPr lang="de-DE" sz="2400" dirty="0" err="1">
                <a:latin typeface="Trebuchet MS" panose="020B0603020202020204" pitchFamily="34" charset="0"/>
              </a:rPr>
              <a:t>na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D740E0-F0EB-4187-8A69-A0F0D281F2AF}"/>
              </a:ext>
            </a:extLst>
          </p:cNvPr>
          <p:cNvSpPr txBox="1"/>
          <p:nvPr/>
        </p:nvSpPr>
        <p:spPr>
          <a:xfrm>
            <a:off x="1423771" y="4100599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R</a:t>
            </a:r>
            <a:r>
              <a:rPr lang="de-DE" sz="2400" b="1" i="1" dirty="0">
                <a:latin typeface="Trebuchet MS" panose="020B0603020202020204" pitchFamily="34" charset="0"/>
              </a:rPr>
              <a:t>e</a:t>
            </a:r>
            <a:r>
              <a:rPr lang="de-DE" sz="2400" dirty="0">
                <a:latin typeface="Trebuchet MS" panose="020B0603020202020204" pitchFamily="34" charset="0"/>
              </a:rPr>
              <a:t>na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DE0519-F100-456E-AE6D-1D502206945D}"/>
              </a:ext>
            </a:extLst>
          </p:cNvPr>
          <p:cNvSpPr txBox="1"/>
          <p:nvPr/>
        </p:nvSpPr>
        <p:spPr>
          <a:xfrm>
            <a:off x="1423771" y="4532894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P</a:t>
            </a:r>
            <a:r>
              <a:rPr lang="de-DE" sz="2400" b="1" i="1" dirty="0" err="1">
                <a:latin typeface="Trebuchet MS" panose="020B0603020202020204" pitchFamily="34" charset="0"/>
              </a:rPr>
              <a:t>e</a:t>
            </a:r>
            <a:r>
              <a:rPr lang="de-DE" sz="2400" dirty="0" err="1">
                <a:latin typeface="Trebuchet MS" panose="020B0603020202020204" pitchFamily="34" charset="0"/>
              </a:rPr>
              <a:t>nno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822B74D-94BB-4F1D-B1CD-F2F3EC464436}"/>
              </a:ext>
            </a:extLst>
          </p:cNvPr>
          <p:cNvSpPr txBox="1"/>
          <p:nvPr/>
        </p:nvSpPr>
        <p:spPr>
          <a:xfrm>
            <a:off x="1423771" y="4965189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S</a:t>
            </a:r>
            <a:r>
              <a:rPr lang="de-DE" sz="2400" b="1" i="1" dirty="0" err="1">
                <a:latin typeface="Trebuchet MS" panose="020B0603020202020204" pitchFamily="34" charset="0"/>
              </a:rPr>
              <a:t>u</a:t>
            </a:r>
            <a:r>
              <a:rPr lang="de-DE" sz="2400" dirty="0" err="1">
                <a:latin typeface="Trebuchet MS" panose="020B0603020202020204" pitchFamily="34" charset="0"/>
              </a:rPr>
              <a:t>nno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E7289D8-DDD7-4DEE-B350-73CD03A7E1C4}"/>
              </a:ext>
            </a:extLst>
          </p:cNvPr>
          <p:cNvSpPr txBox="1"/>
          <p:nvPr/>
        </p:nvSpPr>
        <p:spPr>
          <a:xfrm>
            <a:off x="1423771" y="5397484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</a:t>
            </a:r>
            <a:r>
              <a:rPr lang="de-DE" sz="2400" b="1" i="1" dirty="0">
                <a:latin typeface="Trebuchet MS" panose="020B0603020202020204" pitchFamily="34" charset="0"/>
              </a:rPr>
              <a:t>o</a:t>
            </a:r>
            <a:r>
              <a:rPr lang="de-DE" sz="2400" dirty="0">
                <a:latin typeface="Trebuchet MS" panose="020B0603020202020204" pitchFamily="34" charset="0"/>
              </a:rPr>
              <a:t>lle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C89B809-45FB-481E-B023-2AF60C001121}"/>
              </a:ext>
            </a:extLst>
          </p:cNvPr>
          <p:cNvSpPr txBox="1"/>
          <p:nvPr/>
        </p:nvSpPr>
        <p:spPr>
          <a:xfrm>
            <a:off x="1423771" y="5829774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K</a:t>
            </a:r>
            <a:r>
              <a:rPr lang="de-DE" sz="2400" b="1" i="1" dirty="0" err="1">
                <a:latin typeface="Trebuchet MS" panose="020B0603020202020204" pitchFamily="34" charset="0"/>
              </a:rPr>
              <a:t>o</a:t>
            </a:r>
            <a:r>
              <a:rPr lang="de-DE" sz="2400" dirty="0" err="1">
                <a:latin typeface="Trebuchet MS" panose="020B0603020202020204" pitchFamily="34" charset="0"/>
              </a:rPr>
              <a:t>me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1A0F8B9-DEC6-4C8E-A290-5AAEFA255F97}"/>
              </a:ext>
            </a:extLst>
          </p:cNvPr>
          <p:cNvSpPr txBox="1"/>
          <p:nvPr/>
        </p:nvSpPr>
        <p:spPr>
          <a:xfrm>
            <a:off x="6870468" y="1074534"/>
            <a:ext cx="936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Ta-</a:t>
            </a:r>
            <a:r>
              <a:rPr lang="de-DE" sz="2400" dirty="0" err="1">
                <a:latin typeface="Trebuchet MS" panose="020B0603020202020204" pitchFamily="34" charset="0"/>
              </a:rPr>
              <a:t>bo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8058E97-1BAA-4E1A-B064-2A767B7C4E3A}"/>
              </a:ext>
            </a:extLst>
          </p:cNvPr>
          <p:cNvSpPr txBox="1"/>
          <p:nvPr/>
        </p:nvSpPr>
        <p:spPr>
          <a:xfrm>
            <a:off x="6714399" y="1506829"/>
            <a:ext cx="1116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Ta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b</a:t>
            </a:r>
            <a:r>
              <a:rPr lang="de-DE" sz="2400" dirty="0">
                <a:latin typeface="Trebuchet MS" panose="020B0603020202020204" pitchFamily="34" charset="0"/>
              </a:rPr>
              <a:t>b-o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C43B5EF-2725-40F9-AAC1-4B15B3957C77}"/>
              </a:ext>
            </a:extLst>
          </p:cNvPr>
          <p:cNvSpPr txBox="1"/>
          <p:nvPr/>
        </p:nvSpPr>
        <p:spPr>
          <a:xfrm>
            <a:off x="6800876" y="1939124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Gu</a:t>
            </a:r>
            <a:r>
              <a:rPr lang="de-DE" sz="2400" dirty="0">
                <a:latin typeface="Trebuchet MS" panose="020B0603020202020204" pitchFamily="34" charset="0"/>
              </a:rPr>
              <a:t>-da</a:t>
            </a:r>
            <a:endParaRPr lang="de-DE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8AB9C0D-D603-4EA3-ABA3-9863D69D1983}"/>
              </a:ext>
            </a:extLst>
          </p:cNvPr>
          <p:cNvSpPr txBox="1"/>
          <p:nvPr/>
        </p:nvSpPr>
        <p:spPr>
          <a:xfrm>
            <a:off x="6871622" y="2371419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Se-do</a:t>
            </a:r>
            <a:endParaRPr lang="de-DE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D31184C-CE93-428F-A3FB-12BE4364ED09}"/>
              </a:ext>
            </a:extLst>
          </p:cNvPr>
          <p:cNvSpPr txBox="1"/>
          <p:nvPr/>
        </p:nvSpPr>
        <p:spPr>
          <a:xfrm>
            <a:off x="6682468" y="2803714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Ke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n</a:t>
            </a:r>
            <a:r>
              <a:rPr lang="de-DE" sz="2400" dirty="0">
                <a:latin typeface="Trebuchet MS" panose="020B0603020202020204" pitchFamily="34" charset="0"/>
              </a:rPr>
              <a:t>n-o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46468BA-8C7A-4DAB-B42F-EA59BA0EB7D2}"/>
              </a:ext>
            </a:extLst>
          </p:cNvPr>
          <p:cNvSpPr txBox="1"/>
          <p:nvPr/>
        </p:nvSpPr>
        <p:spPr>
          <a:xfrm>
            <a:off x="6712669" y="3236009"/>
            <a:ext cx="1116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Tu</a:t>
            </a:r>
            <a:r>
              <a:rPr lang="de-DE" sz="24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n</a:t>
            </a:r>
            <a:r>
              <a:rPr lang="de-DE" sz="2400" dirty="0" err="1">
                <a:latin typeface="Trebuchet MS" panose="020B0603020202020204" pitchFamily="34" charset="0"/>
              </a:rPr>
              <a:t>n</a:t>
            </a:r>
            <a:r>
              <a:rPr lang="de-DE" sz="2400" dirty="0">
                <a:latin typeface="Trebuchet MS" panose="020B0603020202020204" pitchFamily="34" charset="0"/>
              </a:rPr>
              <a:t>-a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6E9082F-0248-4224-B0B4-C75D45CA8DC4}"/>
              </a:ext>
            </a:extLst>
          </p:cNvPr>
          <p:cNvSpPr txBox="1"/>
          <p:nvPr/>
        </p:nvSpPr>
        <p:spPr>
          <a:xfrm>
            <a:off x="6844371" y="3668304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Bu</a:t>
            </a:r>
            <a:r>
              <a:rPr lang="de-DE" sz="2400" dirty="0">
                <a:latin typeface="Trebuchet MS" panose="020B0603020202020204" pitchFamily="34" charset="0"/>
              </a:rPr>
              <a:t>-na</a:t>
            </a:r>
            <a:endParaRPr lang="de-DE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2F9E20C-E984-4506-95B6-4308C205713C}"/>
              </a:ext>
            </a:extLst>
          </p:cNvPr>
          <p:cNvSpPr txBox="1"/>
          <p:nvPr/>
        </p:nvSpPr>
        <p:spPr>
          <a:xfrm>
            <a:off x="6852066" y="4100599"/>
            <a:ext cx="96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Re-na</a:t>
            </a:r>
            <a:endParaRPr lang="de-DE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3A1E4A0-9E11-4BAD-AEC3-FB9F996D3D14}"/>
              </a:ext>
            </a:extLst>
          </p:cNvPr>
          <p:cNvSpPr txBox="1"/>
          <p:nvPr/>
        </p:nvSpPr>
        <p:spPr>
          <a:xfrm>
            <a:off x="6693689" y="4532894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Pe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n</a:t>
            </a:r>
            <a:r>
              <a:rPr lang="de-DE" sz="2400" dirty="0">
                <a:latin typeface="Trebuchet MS" panose="020B0603020202020204" pitchFamily="34" charset="0"/>
              </a:rPr>
              <a:t>n-o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7722905-1999-4850-A9BC-A1AE2A483A38}"/>
              </a:ext>
            </a:extLst>
          </p:cNvPr>
          <p:cNvSpPr txBox="1"/>
          <p:nvPr/>
        </p:nvSpPr>
        <p:spPr>
          <a:xfrm>
            <a:off x="6703307" y="4965189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Trebuchet MS" panose="020B0603020202020204" pitchFamily="34" charset="0"/>
              </a:rPr>
              <a:t>Su</a:t>
            </a:r>
            <a:r>
              <a:rPr lang="de-DE" sz="24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n</a:t>
            </a:r>
            <a:r>
              <a:rPr lang="de-DE" sz="2400" dirty="0" err="1">
                <a:latin typeface="Trebuchet MS" panose="020B0603020202020204" pitchFamily="34" charset="0"/>
              </a:rPr>
              <a:t>n</a:t>
            </a:r>
            <a:r>
              <a:rPr lang="de-DE" sz="2400" dirty="0">
                <a:latin typeface="Trebuchet MS" panose="020B0603020202020204" pitchFamily="34" charset="0"/>
              </a:rPr>
              <a:t>-o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C7B54A4-2C6A-4EC4-AAE7-721D1257AEF5}"/>
              </a:ext>
            </a:extLst>
          </p:cNvPr>
          <p:cNvSpPr txBox="1"/>
          <p:nvPr/>
        </p:nvSpPr>
        <p:spPr>
          <a:xfrm>
            <a:off x="6754499" y="5397484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Ko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l</a:t>
            </a:r>
            <a:r>
              <a:rPr lang="de-DE" sz="2400" dirty="0">
                <a:latin typeface="Trebuchet MS" panose="020B0603020202020204" pitchFamily="34" charset="0"/>
              </a:rPr>
              <a:t>l-e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7A7ED7D-07B3-491B-BF40-E6CDB59058E5}"/>
              </a:ext>
            </a:extLst>
          </p:cNvPr>
          <p:cNvSpPr txBox="1"/>
          <p:nvPr/>
        </p:nvSpPr>
        <p:spPr>
          <a:xfrm>
            <a:off x="6853989" y="5829774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Ko-</a:t>
            </a:r>
            <a:r>
              <a:rPr lang="de-DE" sz="2400" dirty="0" err="1">
                <a:latin typeface="Trebuchet MS" panose="020B0603020202020204" pitchFamily="34" charset="0"/>
              </a:rPr>
              <a:t>me</a:t>
            </a:r>
            <a:endParaRPr lang="de-DE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0233D4F0-49F0-4B26-893E-02AF31A3817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05" y="1207397"/>
            <a:ext cx="250766" cy="249651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ECB521C4-C087-44FF-BF06-BA27AD3583B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05" y="1639783"/>
            <a:ext cx="250766" cy="249651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871163C8-3B99-43BA-AF81-68425A8E0F6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05" y="2072169"/>
            <a:ext cx="250766" cy="249651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3CF819E2-E736-4209-ADF3-5D6448DB526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05" y="2504555"/>
            <a:ext cx="250766" cy="249651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F90EF3E0-8412-4678-9279-4B412223011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05" y="2936941"/>
            <a:ext cx="250766" cy="249651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6D69C2E3-9D53-4210-A790-1D316105717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05" y="3369327"/>
            <a:ext cx="250766" cy="249651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CFB8FEC3-60C9-4F25-854D-BEFDD2B2580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05" y="3801713"/>
            <a:ext cx="250766" cy="249651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E2EC1676-7996-4498-88F0-8CB5AF9CC3F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05" y="4234099"/>
            <a:ext cx="250766" cy="249651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42DAB279-2879-4423-8A56-CF9FFCE1F73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05" y="4666485"/>
            <a:ext cx="250766" cy="249651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A89434C0-F8A8-43AC-AFD4-EEE02DA31F0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05" y="5098871"/>
            <a:ext cx="250766" cy="249651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B9CB01D7-2256-4DB0-9887-083841E210C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05" y="5531257"/>
            <a:ext cx="250766" cy="249651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A5D8B767-04FA-454B-95DF-AC06037D5A1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05" y="5963638"/>
            <a:ext cx="250766" cy="249651"/>
          </a:xfrm>
          <a:prstGeom prst="rect">
            <a:avLst/>
          </a:prstGeom>
        </p:spPr>
      </p:pic>
      <p:sp>
        <p:nvSpPr>
          <p:cNvPr id="121" name="Textfeld 120">
            <a:extLst>
              <a:ext uri="{FF2B5EF4-FFF2-40B4-BE49-F238E27FC236}">
                <a16:creationId xmlns:a16="http://schemas.microsoft.com/office/drawing/2014/main" id="{85542626-A4F5-4A4E-B4CE-48FDC7DBBF01}"/>
              </a:ext>
            </a:extLst>
          </p:cNvPr>
          <p:cNvSpPr txBox="1"/>
          <p:nvPr/>
        </p:nvSpPr>
        <p:spPr>
          <a:xfrm>
            <a:off x="3500712" y="1074534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kurz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33C6155C-E661-4C92-B70F-813307497695}"/>
              </a:ext>
            </a:extLst>
          </p:cNvPr>
          <p:cNvSpPr txBox="1"/>
          <p:nvPr/>
        </p:nvSpPr>
        <p:spPr>
          <a:xfrm>
            <a:off x="5562479" y="1074534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de-DE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B200F08C-0CF0-4DA5-8C17-C9676A10E664}"/>
              </a:ext>
            </a:extLst>
          </p:cNvPr>
          <p:cNvSpPr txBox="1"/>
          <p:nvPr/>
        </p:nvSpPr>
        <p:spPr>
          <a:xfrm>
            <a:off x="8988856" y="1074534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FF0000"/>
                </a:highlight>
                <a:latin typeface="Trebuchet MS" panose="020B0603020202020204" pitchFamily="34" charset="0"/>
              </a:rPr>
              <a:t>weiter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C4AA0840-5105-4B1A-BBAA-9A585779E404}"/>
              </a:ext>
            </a:extLst>
          </p:cNvPr>
          <p:cNvSpPr txBox="1"/>
          <p:nvPr/>
        </p:nvSpPr>
        <p:spPr>
          <a:xfrm>
            <a:off x="4308457" y="1506829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gedehnt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A1809A67-D352-461C-97E4-C1B246B4798C}"/>
              </a:ext>
            </a:extLst>
          </p:cNvPr>
          <p:cNvSpPr txBox="1"/>
          <p:nvPr/>
        </p:nvSpPr>
        <p:spPr>
          <a:xfrm>
            <a:off x="3099394" y="1506431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de-DE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49A201FC-CF59-4B77-AA2D-F6AFEA01BB25}"/>
              </a:ext>
            </a:extLst>
          </p:cNvPr>
          <p:cNvSpPr txBox="1"/>
          <p:nvPr/>
        </p:nvSpPr>
        <p:spPr>
          <a:xfrm>
            <a:off x="8988856" y="1509766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FF0000"/>
                </a:highlight>
                <a:latin typeface="Trebuchet MS" panose="020B0603020202020204" pitchFamily="34" charset="0"/>
              </a:rPr>
              <a:t>weiter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660DCA6C-AC87-4652-86FB-80713F7F1986}"/>
              </a:ext>
            </a:extLst>
          </p:cNvPr>
          <p:cNvSpPr txBox="1"/>
          <p:nvPr/>
        </p:nvSpPr>
        <p:spPr>
          <a:xfrm>
            <a:off x="3500712" y="1939124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kurz</a:t>
            </a:r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FBD5FF6C-C5E0-47AC-AB4D-C3394AD0EBC5}"/>
              </a:ext>
            </a:extLst>
          </p:cNvPr>
          <p:cNvSpPr txBox="1"/>
          <p:nvPr/>
        </p:nvSpPr>
        <p:spPr>
          <a:xfrm>
            <a:off x="5562479" y="1944719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de-DE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163CFD17-5AEE-448B-A84E-53F037F3AFC5}"/>
              </a:ext>
            </a:extLst>
          </p:cNvPr>
          <p:cNvSpPr txBox="1"/>
          <p:nvPr/>
        </p:nvSpPr>
        <p:spPr>
          <a:xfrm>
            <a:off x="8988856" y="1944998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FF0000"/>
                </a:highlight>
                <a:latin typeface="Trebuchet MS" panose="020B0603020202020204" pitchFamily="34" charset="0"/>
              </a:rPr>
              <a:t>weiter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2E42921D-2938-437D-81E8-07F644F76C2D}"/>
              </a:ext>
            </a:extLst>
          </p:cNvPr>
          <p:cNvSpPr txBox="1"/>
          <p:nvPr/>
        </p:nvSpPr>
        <p:spPr>
          <a:xfrm>
            <a:off x="3500712" y="2371419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kurz</a:t>
            </a: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E2B1C3E3-293B-43CA-AC5F-FE5FA840F19E}"/>
              </a:ext>
            </a:extLst>
          </p:cNvPr>
          <p:cNvSpPr txBox="1"/>
          <p:nvPr/>
        </p:nvSpPr>
        <p:spPr>
          <a:xfrm>
            <a:off x="5562479" y="2367750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de-DE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E71C5593-CD1F-4266-A8A2-349FEEA946E4}"/>
              </a:ext>
            </a:extLst>
          </p:cNvPr>
          <p:cNvSpPr txBox="1"/>
          <p:nvPr/>
        </p:nvSpPr>
        <p:spPr>
          <a:xfrm>
            <a:off x="8988856" y="2380230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FF0000"/>
                </a:highlight>
                <a:latin typeface="Trebuchet MS" panose="020B0603020202020204" pitchFamily="34" charset="0"/>
              </a:rPr>
              <a:t>weiter</a:t>
            </a:r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F0FB7D28-9579-4208-982F-AB35CF3EC702}"/>
              </a:ext>
            </a:extLst>
          </p:cNvPr>
          <p:cNvSpPr txBox="1"/>
          <p:nvPr/>
        </p:nvSpPr>
        <p:spPr>
          <a:xfrm>
            <a:off x="4308457" y="2803714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gedehnt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2FD10359-B400-40D1-8E48-83A732898F67}"/>
              </a:ext>
            </a:extLst>
          </p:cNvPr>
          <p:cNvSpPr txBox="1"/>
          <p:nvPr/>
        </p:nvSpPr>
        <p:spPr>
          <a:xfrm>
            <a:off x="3099394" y="2809907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de-DE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236D048D-8AD8-4A24-886B-ADF6BB5169D0}"/>
              </a:ext>
            </a:extLst>
          </p:cNvPr>
          <p:cNvSpPr txBox="1"/>
          <p:nvPr/>
        </p:nvSpPr>
        <p:spPr>
          <a:xfrm>
            <a:off x="8988856" y="2815462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FF0000"/>
                </a:highlight>
                <a:latin typeface="Trebuchet MS" panose="020B0603020202020204" pitchFamily="34" charset="0"/>
              </a:rPr>
              <a:t>weiter</a:t>
            </a: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5A144427-96E0-4C3E-B77F-CAAEB7832C28}"/>
              </a:ext>
            </a:extLst>
          </p:cNvPr>
          <p:cNvSpPr txBox="1"/>
          <p:nvPr/>
        </p:nvSpPr>
        <p:spPr>
          <a:xfrm>
            <a:off x="4308457" y="3236009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gedehnt</a:t>
            </a:r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A766A800-38A0-4F0D-A2AA-00318BEB0D10}"/>
              </a:ext>
            </a:extLst>
          </p:cNvPr>
          <p:cNvSpPr txBox="1"/>
          <p:nvPr/>
        </p:nvSpPr>
        <p:spPr>
          <a:xfrm>
            <a:off x="3099394" y="3254348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de-DE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46" name="Textfeld 145">
            <a:extLst>
              <a:ext uri="{FF2B5EF4-FFF2-40B4-BE49-F238E27FC236}">
                <a16:creationId xmlns:a16="http://schemas.microsoft.com/office/drawing/2014/main" id="{0C5AD961-9646-456A-BEC5-D68520C6BC93}"/>
              </a:ext>
            </a:extLst>
          </p:cNvPr>
          <p:cNvSpPr txBox="1"/>
          <p:nvPr/>
        </p:nvSpPr>
        <p:spPr>
          <a:xfrm>
            <a:off x="8988856" y="3250694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FF0000"/>
                </a:highlight>
                <a:latin typeface="Trebuchet MS" panose="020B0603020202020204" pitchFamily="34" charset="0"/>
              </a:rPr>
              <a:t>weiter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488E23F5-5536-4D84-B6F0-6DCA530B7E8D}"/>
              </a:ext>
            </a:extLst>
          </p:cNvPr>
          <p:cNvSpPr txBox="1"/>
          <p:nvPr/>
        </p:nvSpPr>
        <p:spPr>
          <a:xfrm>
            <a:off x="3500712" y="3668304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kurz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A8DFA241-272A-452A-8212-3923FF0BC904}"/>
              </a:ext>
            </a:extLst>
          </p:cNvPr>
          <p:cNvSpPr txBox="1"/>
          <p:nvPr/>
        </p:nvSpPr>
        <p:spPr>
          <a:xfrm>
            <a:off x="5562479" y="3690576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de-DE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71F5BC76-645B-4B8B-AA70-B836413C2FCB}"/>
              </a:ext>
            </a:extLst>
          </p:cNvPr>
          <p:cNvSpPr txBox="1"/>
          <p:nvPr/>
        </p:nvSpPr>
        <p:spPr>
          <a:xfrm>
            <a:off x="8988856" y="3685926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FF0000"/>
                </a:highlight>
                <a:latin typeface="Trebuchet MS" panose="020B0603020202020204" pitchFamily="34" charset="0"/>
              </a:rPr>
              <a:t>weiter</a:t>
            </a:r>
          </a:p>
        </p:txBody>
      </p:sp>
      <p:sp>
        <p:nvSpPr>
          <p:cNvPr id="151" name="Textfeld 150">
            <a:extLst>
              <a:ext uri="{FF2B5EF4-FFF2-40B4-BE49-F238E27FC236}">
                <a16:creationId xmlns:a16="http://schemas.microsoft.com/office/drawing/2014/main" id="{0D817EF2-712B-4E4B-9151-E46C485D51C1}"/>
              </a:ext>
            </a:extLst>
          </p:cNvPr>
          <p:cNvSpPr txBox="1"/>
          <p:nvPr/>
        </p:nvSpPr>
        <p:spPr>
          <a:xfrm>
            <a:off x="3500712" y="4100599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kurz</a:t>
            </a:r>
          </a:p>
        </p:txBody>
      </p:sp>
      <p:sp>
        <p:nvSpPr>
          <p:cNvPr id="153" name="Textfeld 152">
            <a:extLst>
              <a:ext uri="{FF2B5EF4-FFF2-40B4-BE49-F238E27FC236}">
                <a16:creationId xmlns:a16="http://schemas.microsoft.com/office/drawing/2014/main" id="{624D9B1C-679A-4DE8-842F-3FA5E49246AD}"/>
              </a:ext>
            </a:extLst>
          </p:cNvPr>
          <p:cNvSpPr txBox="1"/>
          <p:nvPr/>
        </p:nvSpPr>
        <p:spPr>
          <a:xfrm>
            <a:off x="5562479" y="4105238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de-DE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54" name="Textfeld 153">
            <a:extLst>
              <a:ext uri="{FF2B5EF4-FFF2-40B4-BE49-F238E27FC236}">
                <a16:creationId xmlns:a16="http://schemas.microsoft.com/office/drawing/2014/main" id="{5F3101A5-B67B-4F5C-B6CB-36236DD54E7A}"/>
              </a:ext>
            </a:extLst>
          </p:cNvPr>
          <p:cNvSpPr txBox="1"/>
          <p:nvPr/>
        </p:nvSpPr>
        <p:spPr>
          <a:xfrm>
            <a:off x="8988856" y="4121158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FF0000"/>
                </a:highlight>
                <a:latin typeface="Trebuchet MS" panose="020B0603020202020204" pitchFamily="34" charset="0"/>
              </a:rPr>
              <a:t>weiter</a:t>
            </a:r>
          </a:p>
        </p:txBody>
      </p:sp>
      <p:sp>
        <p:nvSpPr>
          <p:cNvPr id="156" name="Textfeld 155">
            <a:extLst>
              <a:ext uri="{FF2B5EF4-FFF2-40B4-BE49-F238E27FC236}">
                <a16:creationId xmlns:a16="http://schemas.microsoft.com/office/drawing/2014/main" id="{E10B62CD-FF9F-42E5-BE4D-DF78A3CE7399}"/>
              </a:ext>
            </a:extLst>
          </p:cNvPr>
          <p:cNvSpPr txBox="1"/>
          <p:nvPr/>
        </p:nvSpPr>
        <p:spPr>
          <a:xfrm>
            <a:off x="4308457" y="4532894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gedehnt</a:t>
            </a:r>
          </a:p>
        </p:txBody>
      </p:sp>
      <p:sp>
        <p:nvSpPr>
          <p:cNvPr id="157" name="Textfeld 156">
            <a:extLst>
              <a:ext uri="{FF2B5EF4-FFF2-40B4-BE49-F238E27FC236}">
                <a16:creationId xmlns:a16="http://schemas.microsoft.com/office/drawing/2014/main" id="{41D7495E-2D50-4DFD-9C3D-9F42F029424F}"/>
              </a:ext>
            </a:extLst>
          </p:cNvPr>
          <p:cNvSpPr txBox="1"/>
          <p:nvPr/>
        </p:nvSpPr>
        <p:spPr>
          <a:xfrm>
            <a:off x="3099394" y="4540130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de-DE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58" name="Textfeld 157">
            <a:extLst>
              <a:ext uri="{FF2B5EF4-FFF2-40B4-BE49-F238E27FC236}">
                <a16:creationId xmlns:a16="http://schemas.microsoft.com/office/drawing/2014/main" id="{E4688B2D-5568-4C50-8CB9-6A04F2606C4B}"/>
              </a:ext>
            </a:extLst>
          </p:cNvPr>
          <p:cNvSpPr txBox="1"/>
          <p:nvPr/>
        </p:nvSpPr>
        <p:spPr>
          <a:xfrm>
            <a:off x="8988856" y="4556390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FF0000"/>
                </a:highlight>
                <a:latin typeface="Trebuchet MS" panose="020B0603020202020204" pitchFamily="34" charset="0"/>
              </a:rPr>
              <a:t>weiter</a:t>
            </a:r>
          </a:p>
        </p:txBody>
      </p:sp>
      <p:sp>
        <p:nvSpPr>
          <p:cNvPr id="160" name="Textfeld 159">
            <a:extLst>
              <a:ext uri="{FF2B5EF4-FFF2-40B4-BE49-F238E27FC236}">
                <a16:creationId xmlns:a16="http://schemas.microsoft.com/office/drawing/2014/main" id="{888F49D1-6430-49F1-A280-C93FC46E4C89}"/>
              </a:ext>
            </a:extLst>
          </p:cNvPr>
          <p:cNvSpPr txBox="1"/>
          <p:nvPr/>
        </p:nvSpPr>
        <p:spPr>
          <a:xfrm>
            <a:off x="4308457" y="4965189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gedehnt</a:t>
            </a:r>
          </a:p>
        </p:txBody>
      </p:sp>
      <p:sp>
        <p:nvSpPr>
          <p:cNvPr id="161" name="Textfeld 160">
            <a:extLst>
              <a:ext uri="{FF2B5EF4-FFF2-40B4-BE49-F238E27FC236}">
                <a16:creationId xmlns:a16="http://schemas.microsoft.com/office/drawing/2014/main" id="{A39B454D-465E-4BD1-BFFC-B4D6AE4719C0}"/>
              </a:ext>
            </a:extLst>
          </p:cNvPr>
          <p:cNvSpPr txBox="1"/>
          <p:nvPr/>
        </p:nvSpPr>
        <p:spPr>
          <a:xfrm>
            <a:off x="3099394" y="4995101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de-DE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62" name="Textfeld 161">
            <a:extLst>
              <a:ext uri="{FF2B5EF4-FFF2-40B4-BE49-F238E27FC236}">
                <a16:creationId xmlns:a16="http://schemas.microsoft.com/office/drawing/2014/main" id="{60D241C7-0899-40E4-B2B2-8FBBF69CF2A6}"/>
              </a:ext>
            </a:extLst>
          </p:cNvPr>
          <p:cNvSpPr txBox="1"/>
          <p:nvPr/>
        </p:nvSpPr>
        <p:spPr>
          <a:xfrm>
            <a:off x="8988856" y="4991622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FF0000"/>
                </a:highlight>
                <a:latin typeface="Trebuchet MS" panose="020B0603020202020204" pitchFamily="34" charset="0"/>
              </a:rPr>
              <a:t>weiter</a:t>
            </a:r>
          </a:p>
        </p:txBody>
      </p:sp>
      <p:sp>
        <p:nvSpPr>
          <p:cNvPr id="164" name="Textfeld 163">
            <a:extLst>
              <a:ext uri="{FF2B5EF4-FFF2-40B4-BE49-F238E27FC236}">
                <a16:creationId xmlns:a16="http://schemas.microsoft.com/office/drawing/2014/main" id="{916F6916-F69C-49F8-AD13-CC700EF0D236}"/>
              </a:ext>
            </a:extLst>
          </p:cNvPr>
          <p:cNvSpPr txBox="1"/>
          <p:nvPr/>
        </p:nvSpPr>
        <p:spPr>
          <a:xfrm>
            <a:off x="4308457" y="5397484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gedehnt</a:t>
            </a:r>
          </a:p>
        </p:txBody>
      </p:sp>
      <p:sp>
        <p:nvSpPr>
          <p:cNvPr id="165" name="Textfeld 164">
            <a:extLst>
              <a:ext uri="{FF2B5EF4-FFF2-40B4-BE49-F238E27FC236}">
                <a16:creationId xmlns:a16="http://schemas.microsoft.com/office/drawing/2014/main" id="{BF91A318-2060-47BB-8FEE-1607F033A40B}"/>
              </a:ext>
            </a:extLst>
          </p:cNvPr>
          <p:cNvSpPr txBox="1"/>
          <p:nvPr/>
        </p:nvSpPr>
        <p:spPr>
          <a:xfrm>
            <a:off x="3099394" y="5411149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de-DE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66" name="Textfeld 165">
            <a:extLst>
              <a:ext uri="{FF2B5EF4-FFF2-40B4-BE49-F238E27FC236}">
                <a16:creationId xmlns:a16="http://schemas.microsoft.com/office/drawing/2014/main" id="{4833AFBB-6BB5-4F82-AA42-2C11B3374DBD}"/>
              </a:ext>
            </a:extLst>
          </p:cNvPr>
          <p:cNvSpPr txBox="1"/>
          <p:nvPr/>
        </p:nvSpPr>
        <p:spPr>
          <a:xfrm>
            <a:off x="8988856" y="5426854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FF0000"/>
                </a:highlight>
                <a:latin typeface="Trebuchet MS" panose="020B0603020202020204" pitchFamily="34" charset="0"/>
              </a:rPr>
              <a:t>weiter</a:t>
            </a:r>
          </a:p>
        </p:txBody>
      </p:sp>
      <p:sp>
        <p:nvSpPr>
          <p:cNvPr id="168" name="Textfeld 167">
            <a:extLst>
              <a:ext uri="{FF2B5EF4-FFF2-40B4-BE49-F238E27FC236}">
                <a16:creationId xmlns:a16="http://schemas.microsoft.com/office/drawing/2014/main" id="{2F14D71C-7FD4-4CFF-9526-FF0A4FAE9145}"/>
              </a:ext>
            </a:extLst>
          </p:cNvPr>
          <p:cNvSpPr txBox="1"/>
          <p:nvPr/>
        </p:nvSpPr>
        <p:spPr>
          <a:xfrm>
            <a:off x="3500712" y="5829774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kurz</a:t>
            </a:r>
          </a:p>
        </p:txBody>
      </p:sp>
      <p:sp>
        <p:nvSpPr>
          <p:cNvPr id="170" name="Textfeld 169">
            <a:extLst>
              <a:ext uri="{FF2B5EF4-FFF2-40B4-BE49-F238E27FC236}">
                <a16:creationId xmlns:a16="http://schemas.microsoft.com/office/drawing/2014/main" id="{06488630-186F-4120-A97E-84F8EC211BDE}"/>
              </a:ext>
            </a:extLst>
          </p:cNvPr>
          <p:cNvSpPr txBox="1"/>
          <p:nvPr/>
        </p:nvSpPr>
        <p:spPr>
          <a:xfrm>
            <a:off x="5562479" y="5829774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de-DE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812_8903">
            <a:hlinkClick r:id="" action="ppaction://media"/>
            <a:extLst>
              <a:ext uri="{FF2B5EF4-FFF2-40B4-BE49-F238E27FC236}">
                <a16:creationId xmlns:a16="http://schemas.microsoft.com/office/drawing/2014/main" id="{BB947160-A33A-4FD5-807A-47AC496D1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83740" y="171014"/>
            <a:ext cx="319329" cy="319329"/>
          </a:xfrm>
          <a:prstGeom prst="rect">
            <a:avLst/>
          </a:prstGeom>
        </p:spPr>
      </p:pic>
      <p:pic>
        <p:nvPicPr>
          <p:cNvPr id="5" name="812_8904">
            <a:hlinkClick r:id="" action="ppaction://media"/>
            <a:extLst>
              <a:ext uri="{FF2B5EF4-FFF2-40B4-BE49-F238E27FC236}">
                <a16:creationId xmlns:a16="http://schemas.microsoft.com/office/drawing/2014/main" id="{FA92EAAE-0475-4738-8A04-330EEC4656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233165" y="171014"/>
            <a:ext cx="319329" cy="319329"/>
          </a:xfrm>
          <a:prstGeom prst="rect">
            <a:avLst/>
          </a:prstGeom>
        </p:spPr>
      </p:pic>
      <p:pic>
        <p:nvPicPr>
          <p:cNvPr id="18" name="812_8905">
            <a:hlinkClick r:id="" action="ppaction://media"/>
            <a:extLst>
              <a:ext uri="{FF2B5EF4-FFF2-40B4-BE49-F238E27FC236}">
                <a16:creationId xmlns:a16="http://schemas.microsoft.com/office/drawing/2014/main" id="{25AEDC90-AA76-4B4B-8914-96DF8DAB6C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682590" y="171014"/>
            <a:ext cx="319329" cy="319329"/>
          </a:xfrm>
          <a:prstGeom prst="rect">
            <a:avLst/>
          </a:prstGeom>
        </p:spPr>
      </p:pic>
      <p:pic>
        <p:nvPicPr>
          <p:cNvPr id="31" name="812_8906">
            <a:hlinkClick r:id="" action="ppaction://media"/>
            <a:extLst>
              <a:ext uri="{FF2B5EF4-FFF2-40B4-BE49-F238E27FC236}">
                <a16:creationId xmlns:a16="http://schemas.microsoft.com/office/drawing/2014/main" id="{65802F93-DEAC-4564-A982-8E323141E89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132015" y="171014"/>
            <a:ext cx="319329" cy="319329"/>
          </a:xfrm>
          <a:prstGeom prst="rect">
            <a:avLst/>
          </a:prstGeom>
        </p:spPr>
      </p:pic>
      <p:pic>
        <p:nvPicPr>
          <p:cNvPr id="64" name="812_8907">
            <a:hlinkClick r:id="" action="ppaction://media"/>
            <a:extLst>
              <a:ext uri="{FF2B5EF4-FFF2-40B4-BE49-F238E27FC236}">
                <a16:creationId xmlns:a16="http://schemas.microsoft.com/office/drawing/2014/main" id="{7D606240-743A-4C8E-9C02-4BB36673E7A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581440" y="171014"/>
            <a:ext cx="319329" cy="319329"/>
          </a:xfrm>
          <a:prstGeom prst="rect">
            <a:avLst/>
          </a:prstGeom>
        </p:spPr>
      </p:pic>
      <p:pic>
        <p:nvPicPr>
          <p:cNvPr id="65" name="812_8908">
            <a:hlinkClick r:id="" action="ppaction://media"/>
            <a:extLst>
              <a:ext uri="{FF2B5EF4-FFF2-40B4-BE49-F238E27FC236}">
                <a16:creationId xmlns:a16="http://schemas.microsoft.com/office/drawing/2014/main" id="{8123CA6F-9BA0-4091-9FC3-8C6FDE5EB5D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030865" y="171014"/>
            <a:ext cx="319329" cy="319329"/>
          </a:xfrm>
          <a:prstGeom prst="rect">
            <a:avLst/>
          </a:prstGeom>
        </p:spPr>
      </p:pic>
      <p:pic>
        <p:nvPicPr>
          <p:cNvPr id="66" name="812_8909">
            <a:hlinkClick r:id="" action="ppaction://media"/>
            <a:extLst>
              <a:ext uri="{FF2B5EF4-FFF2-40B4-BE49-F238E27FC236}">
                <a16:creationId xmlns:a16="http://schemas.microsoft.com/office/drawing/2014/main" id="{8A07E8AF-46A0-498B-B09E-CF17248FF17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480290" y="171014"/>
            <a:ext cx="319329" cy="319329"/>
          </a:xfrm>
          <a:prstGeom prst="rect">
            <a:avLst/>
          </a:prstGeom>
        </p:spPr>
      </p:pic>
      <p:pic>
        <p:nvPicPr>
          <p:cNvPr id="67" name="812_8910">
            <a:hlinkClick r:id="" action="ppaction://media"/>
            <a:extLst>
              <a:ext uri="{FF2B5EF4-FFF2-40B4-BE49-F238E27FC236}">
                <a16:creationId xmlns:a16="http://schemas.microsoft.com/office/drawing/2014/main" id="{CA17E887-E097-48CB-82B3-6D6F2DAEA4E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440979" y="171014"/>
            <a:ext cx="319329" cy="319329"/>
          </a:xfrm>
          <a:prstGeom prst="rect">
            <a:avLst/>
          </a:prstGeom>
        </p:spPr>
      </p:pic>
      <p:pic>
        <p:nvPicPr>
          <p:cNvPr id="68" name="812_8911">
            <a:hlinkClick r:id="" action="ppaction://media"/>
            <a:extLst>
              <a:ext uri="{FF2B5EF4-FFF2-40B4-BE49-F238E27FC236}">
                <a16:creationId xmlns:a16="http://schemas.microsoft.com/office/drawing/2014/main" id="{57A75BC8-D26C-46C2-B262-EAF40B5C3E5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890404" y="171014"/>
            <a:ext cx="319329" cy="319329"/>
          </a:xfrm>
          <a:prstGeom prst="rect">
            <a:avLst/>
          </a:prstGeom>
        </p:spPr>
      </p:pic>
      <p:pic>
        <p:nvPicPr>
          <p:cNvPr id="69" name="812_8912">
            <a:hlinkClick r:id="" action="ppaction://media"/>
            <a:extLst>
              <a:ext uri="{FF2B5EF4-FFF2-40B4-BE49-F238E27FC236}">
                <a16:creationId xmlns:a16="http://schemas.microsoft.com/office/drawing/2014/main" id="{AF27562D-3281-44E6-9E9F-E5548F71571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339830" y="171014"/>
            <a:ext cx="319329" cy="319329"/>
          </a:xfrm>
          <a:prstGeom prst="rect">
            <a:avLst/>
          </a:prstGeom>
        </p:spPr>
      </p:pic>
      <p:pic>
        <p:nvPicPr>
          <p:cNvPr id="82" name="812_8913">
            <a:hlinkClick r:id="" action="ppaction://media"/>
            <a:extLst>
              <a:ext uri="{FF2B5EF4-FFF2-40B4-BE49-F238E27FC236}">
                <a16:creationId xmlns:a16="http://schemas.microsoft.com/office/drawing/2014/main" id="{6ECE818E-4B31-47FF-9DCC-C2671AB8B58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 flipH="1">
            <a:off x="1883641" y="1012825"/>
            <a:ext cx="45719" cy="487363"/>
          </a:xfrm>
          <a:prstGeom prst="rect">
            <a:avLst/>
          </a:prstGeom>
        </p:spPr>
      </p:pic>
      <p:pic>
        <p:nvPicPr>
          <p:cNvPr id="83" name="812_8914">
            <a:hlinkClick r:id="" action="ppaction://media"/>
            <a:extLst>
              <a:ext uri="{FF2B5EF4-FFF2-40B4-BE49-F238E27FC236}">
                <a16:creationId xmlns:a16="http://schemas.microsoft.com/office/drawing/2014/main" id="{8BC9230C-859E-4C06-9C67-DBC858D4ED9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030479" y="163442"/>
            <a:ext cx="365126" cy="36512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30FF91B-00EE-4FD7-B3ED-90B09372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09" y="74945"/>
            <a:ext cx="10734462" cy="434312"/>
          </a:xfrm>
          <a:solidFill>
            <a:schemeClr val="bg1"/>
          </a:solidFill>
        </p:spPr>
        <p:txBody>
          <a:bodyPr/>
          <a:lstStyle/>
          <a:p>
            <a:r>
              <a:rPr lang="de-DE" dirty="0"/>
              <a:t>Zweisilbige Fantasie-Wörter richtig lesen und wiederholen!</a:t>
            </a:r>
            <a:br>
              <a:rPr lang="de-DE" dirty="0"/>
            </a:br>
            <a:r>
              <a:rPr lang="de-DE" b="1" i="1" dirty="0"/>
              <a:t>Vokal</a:t>
            </a:r>
            <a:r>
              <a:rPr lang="de-DE" dirty="0"/>
              <a:t> kurz oder gedehnt?</a:t>
            </a:r>
            <a:br>
              <a:rPr lang="de-DE" dirty="0">
                <a:solidFill>
                  <a:srgbClr val="FF0000"/>
                </a:solidFill>
              </a:rPr>
            </a:b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F094A7E-B2E6-8421-F42F-3B104B674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84" y="5612927"/>
            <a:ext cx="156084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CC57759-8BB3-9CED-2940-3FAE3CAE5D6A}"/>
              </a:ext>
            </a:extLst>
          </p:cNvPr>
          <p:cNvSpPr/>
          <p:nvPr/>
        </p:nvSpPr>
        <p:spPr>
          <a:xfrm>
            <a:off x="3489853" y="1181832"/>
            <a:ext cx="2082861" cy="50902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9DB9A0C4-0970-4E5F-8348-E170D070488E}"/>
              </a:ext>
            </a:extLst>
          </p:cNvPr>
          <p:cNvSpPr txBox="1"/>
          <p:nvPr/>
        </p:nvSpPr>
        <p:spPr>
          <a:xfrm>
            <a:off x="4308457" y="1074534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gedehnt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27C3B954-3136-4EAE-9CB4-53853AEC8D6F}"/>
              </a:ext>
            </a:extLst>
          </p:cNvPr>
          <p:cNvSpPr txBox="1"/>
          <p:nvPr/>
        </p:nvSpPr>
        <p:spPr>
          <a:xfrm>
            <a:off x="3500712" y="1506829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kurz</a:t>
            </a: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07D2B9B1-6BEA-45C1-9FFA-72DCC832E921}"/>
              </a:ext>
            </a:extLst>
          </p:cNvPr>
          <p:cNvSpPr txBox="1"/>
          <p:nvPr/>
        </p:nvSpPr>
        <p:spPr>
          <a:xfrm>
            <a:off x="4308457" y="1939124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gedehnt</a:t>
            </a:r>
          </a:p>
        </p:txBody>
      </p:sp>
      <p:sp>
        <p:nvSpPr>
          <p:cNvPr id="136" name="Textfeld 135">
            <a:extLst>
              <a:ext uri="{FF2B5EF4-FFF2-40B4-BE49-F238E27FC236}">
                <a16:creationId xmlns:a16="http://schemas.microsoft.com/office/drawing/2014/main" id="{8CFC1B78-03DD-427E-AB50-F2EF0E3CD12F}"/>
              </a:ext>
            </a:extLst>
          </p:cNvPr>
          <p:cNvSpPr txBox="1"/>
          <p:nvPr/>
        </p:nvSpPr>
        <p:spPr>
          <a:xfrm>
            <a:off x="4308457" y="2371419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gedehnt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DF1A245F-8EC6-4F5B-AF9F-71E14E6BDC8D}"/>
              </a:ext>
            </a:extLst>
          </p:cNvPr>
          <p:cNvSpPr txBox="1"/>
          <p:nvPr/>
        </p:nvSpPr>
        <p:spPr>
          <a:xfrm>
            <a:off x="3500712" y="2803714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kurz</a:t>
            </a: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111F6400-E928-4D38-97C2-F40802F00316}"/>
              </a:ext>
            </a:extLst>
          </p:cNvPr>
          <p:cNvSpPr txBox="1"/>
          <p:nvPr/>
        </p:nvSpPr>
        <p:spPr>
          <a:xfrm>
            <a:off x="3500712" y="3236009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kurz</a:t>
            </a:r>
          </a:p>
        </p:txBody>
      </p:sp>
      <p:sp>
        <p:nvSpPr>
          <p:cNvPr id="148" name="Textfeld 147">
            <a:extLst>
              <a:ext uri="{FF2B5EF4-FFF2-40B4-BE49-F238E27FC236}">
                <a16:creationId xmlns:a16="http://schemas.microsoft.com/office/drawing/2014/main" id="{52E774E0-8589-48B7-81FD-3E38B66A9995}"/>
              </a:ext>
            </a:extLst>
          </p:cNvPr>
          <p:cNvSpPr txBox="1"/>
          <p:nvPr/>
        </p:nvSpPr>
        <p:spPr>
          <a:xfrm>
            <a:off x="4308457" y="3668304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gedehnt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AB001A3B-BFCB-4232-85A6-A60BADA06718}"/>
              </a:ext>
            </a:extLst>
          </p:cNvPr>
          <p:cNvSpPr txBox="1"/>
          <p:nvPr/>
        </p:nvSpPr>
        <p:spPr>
          <a:xfrm>
            <a:off x="4308457" y="4100599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gedehnt</a:t>
            </a:r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D8D4D6C7-69FC-40FC-80C1-B174426A70E3}"/>
              </a:ext>
            </a:extLst>
          </p:cNvPr>
          <p:cNvSpPr txBox="1"/>
          <p:nvPr/>
        </p:nvSpPr>
        <p:spPr>
          <a:xfrm>
            <a:off x="3500712" y="4532894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kurz</a:t>
            </a:r>
          </a:p>
        </p:txBody>
      </p:sp>
      <p:sp>
        <p:nvSpPr>
          <p:cNvPr id="159" name="Textfeld 158">
            <a:extLst>
              <a:ext uri="{FF2B5EF4-FFF2-40B4-BE49-F238E27FC236}">
                <a16:creationId xmlns:a16="http://schemas.microsoft.com/office/drawing/2014/main" id="{E04568F7-C67C-462D-8DD7-EFAD6E009702}"/>
              </a:ext>
            </a:extLst>
          </p:cNvPr>
          <p:cNvSpPr txBox="1"/>
          <p:nvPr/>
        </p:nvSpPr>
        <p:spPr>
          <a:xfrm>
            <a:off x="3500712" y="4965189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kurz</a:t>
            </a:r>
          </a:p>
        </p:txBody>
      </p:sp>
      <p:sp>
        <p:nvSpPr>
          <p:cNvPr id="163" name="Textfeld 162">
            <a:extLst>
              <a:ext uri="{FF2B5EF4-FFF2-40B4-BE49-F238E27FC236}">
                <a16:creationId xmlns:a16="http://schemas.microsoft.com/office/drawing/2014/main" id="{3B896790-62B8-48C8-9583-B87DBD7ADF4D}"/>
              </a:ext>
            </a:extLst>
          </p:cNvPr>
          <p:cNvSpPr txBox="1"/>
          <p:nvPr/>
        </p:nvSpPr>
        <p:spPr>
          <a:xfrm>
            <a:off x="3500712" y="5397484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kurz</a:t>
            </a:r>
          </a:p>
        </p:txBody>
      </p:sp>
      <p:sp>
        <p:nvSpPr>
          <p:cNvPr id="169" name="Textfeld 168">
            <a:extLst>
              <a:ext uri="{FF2B5EF4-FFF2-40B4-BE49-F238E27FC236}">
                <a16:creationId xmlns:a16="http://schemas.microsoft.com/office/drawing/2014/main" id="{EFE06212-6D5B-4A90-B13B-D0520EA4539A}"/>
              </a:ext>
            </a:extLst>
          </p:cNvPr>
          <p:cNvSpPr txBox="1"/>
          <p:nvPr/>
        </p:nvSpPr>
        <p:spPr>
          <a:xfrm>
            <a:off x="4308457" y="5829774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gedehnt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DDC211F-6180-4349-D8D6-BF9C6A7B09E8}"/>
              </a:ext>
            </a:extLst>
          </p:cNvPr>
          <p:cNvSpPr txBox="1"/>
          <p:nvPr/>
        </p:nvSpPr>
        <p:spPr>
          <a:xfrm>
            <a:off x="190500" y="6724134"/>
            <a:ext cx="452078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Vokale\Lies Vokale richtig.pptx - Seite 7</a:t>
            </a:r>
          </a:p>
        </p:txBody>
      </p:sp>
    </p:spTree>
    <p:extLst>
      <p:ext uri="{BB962C8B-B14F-4D97-AF65-F5344CB8AC3E}">
        <p14:creationId xmlns:p14="http://schemas.microsoft.com/office/powerpoint/2010/main" val="20549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audio>
              <p:cMediaNode vol="80000">
                <p:cTn id="2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2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2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2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2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2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2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1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1" dur="130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20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1" dur="1697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48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1" dur="1306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188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1" dur="2298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185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1" dur="235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audio>
              <p:cMediaNode vol="80000">
                <p:cTn id="3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7" dur="1724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123" grpId="0"/>
      <p:bldP spid="124" grpId="0"/>
      <p:bldP spid="128" grpId="0"/>
      <p:bldP spid="129" grpId="0"/>
      <p:bldP spid="130" grpId="0"/>
      <p:bldP spid="131" grpId="0"/>
      <p:bldP spid="133" grpId="0"/>
      <p:bldP spid="134" grpId="0"/>
      <p:bldP spid="135" grpId="0"/>
      <p:bldP spid="137" grpId="0"/>
      <p:bldP spid="138" grpId="0"/>
      <p:bldP spid="140" grpId="0"/>
      <p:bldP spid="141" grpId="0"/>
      <p:bldP spid="142" grpId="0"/>
      <p:bldP spid="144" grpId="0"/>
      <p:bldP spid="145" grpId="0"/>
      <p:bldP spid="146" grpId="0"/>
      <p:bldP spid="147" grpId="0"/>
      <p:bldP spid="149" grpId="0"/>
      <p:bldP spid="150" grpId="0"/>
      <p:bldP spid="151" grpId="0"/>
      <p:bldP spid="153" grpId="0"/>
      <p:bldP spid="154" grpId="0"/>
      <p:bldP spid="156" grpId="0"/>
      <p:bldP spid="157" grpId="0"/>
      <p:bldP spid="158" grpId="0"/>
      <p:bldP spid="160" grpId="0"/>
      <p:bldP spid="161" grpId="0"/>
      <p:bldP spid="162" grpId="0"/>
      <p:bldP spid="164" grpId="0"/>
      <p:bldP spid="165" grpId="0"/>
      <p:bldP spid="166" grpId="0"/>
      <p:bldP spid="168" grpId="0"/>
      <p:bldP spid="170" grpId="0"/>
      <p:bldP spid="33" grpId="0" animBg="1"/>
      <p:bldP spid="34" grpId="0" animBg="1"/>
      <p:bldP spid="127" grpId="0"/>
      <p:bldP spid="132" grpId="0"/>
      <p:bldP spid="136" grpId="0"/>
      <p:bldP spid="139" grpId="0"/>
      <p:bldP spid="143" grpId="0"/>
      <p:bldP spid="148" grpId="0"/>
      <p:bldP spid="152" grpId="0"/>
      <p:bldP spid="155" grpId="0"/>
      <p:bldP spid="159" grpId="0"/>
      <p:bldP spid="163" grpId="0"/>
      <p:bldP spid="1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E33C161E-FF37-4B3B-BDF2-B8DB93765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08" y="85228"/>
            <a:ext cx="11176716" cy="441062"/>
          </a:xfrm>
        </p:spPr>
        <p:txBody>
          <a:bodyPr/>
          <a:lstStyle/>
          <a:p>
            <a:r>
              <a:rPr lang="de-DE" dirty="0"/>
              <a:t>Einsilbige Wörter richtig lesen</a:t>
            </a:r>
            <a:br>
              <a:rPr lang="de-DE" dirty="0"/>
            </a:br>
            <a:r>
              <a:rPr lang="de-DE" dirty="0">
                <a:solidFill>
                  <a:srgbClr val="FF0000"/>
                </a:solidFill>
              </a:rPr>
              <a:t>Klick!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A52E3AB-7A16-472C-BB41-3EA9DF63B713}"/>
              </a:ext>
            </a:extLst>
          </p:cNvPr>
          <p:cNvSpPr txBox="1"/>
          <p:nvPr/>
        </p:nvSpPr>
        <p:spPr>
          <a:xfrm>
            <a:off x="841989" y="1027610"/>
            <a:ext cx="2877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immer</a:t>
            </a:r>
            <a:r>
              <a:rPr lang="de-DE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 kurz bei</a:t>
            </a:r>
          </a:p>
          <a:p>
            <a:pPr algn="ctr"/>
            <a:r>
              <a:rPr lang="de-DE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Doppelkonsonanten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2995B8-84AB-4AC7-B218-C8850270C1F7}"/>
              </a:ext>
            </a:extLst>
          </p:cNvPr>
          <p:cNvSpPr txBox="1"/>
          <p:nvPr/>
        </p:nvSpPr>
        <p:spPr>
          <a:xfrm>
            <a:off x="1653260" y="1926769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da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ss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7AF8294-28FD-42F1-A75B-3F529054F036}"/>
              </a:ext>
            </a:extLst>
          </p:cNvPr>
          <p:cNvSpPr txBox="1"/>
          <p:nvPr/>
        </p:nvSpPr>
        <p:spPr>
          <a:xfrm>
            <a:off x="1653260" y="2290945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de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nn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8ADB9A-8060-4F7B-BBCA-EBDA008DCD92}"/>
              </a:ext>
            </a:extLst>
          </p:cNvPr>
          <p:cNvSpPr txBox="1"/>
          <p:nvPr/>
        </p:nvSpPr>
        <p:spPr>
          <a:xfrm>
            <a:off x="1653260" y="2655121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we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nn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E0DB86-B208-4A85-9C42-FB54200A3541}"/>
              </a:ext>
            </a:extLst>
          </p:cNvPr>
          <p:cNvSpPr txBox="1"/>
          <p:nvPr/>
        </p:nvSpPr>
        <p:spPr>
          <a:xfrm>
            <a:off x="1653260" y="3019297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da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nn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4B22F2-41BD-4E01-B71B-00D56B7F3D2F}"/>
              </a:ext>
            </a:extLst>
          </p:cNvPr>
          <p:cNvSpPr txBox="1"/>
          <p:nvPr/>
        </p:nvSpPr>
        <p:spPr>
          <a:xfrm>
            <a:off x="1653260" y="3383473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wa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nn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36FC588-08FB-4E54-925A-185F39886CB0}"/>
              </a:ext>
            </a:extLst>
          </p:cNvPr>
          <p:cNvSpPr txBox="1"/>
          <p:nvPr/>
        </p:nvSpPr>
        <p:spPr>
          <a:xfrm>
            <a:off x="1653260" y="3747649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Ba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ll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00717D4-BF43-4CE8-AA04-D96113F39B1B}"/>
              </a:ext>
            </a:extLst>
          </p:cNvPr>
          <p:cNvSpPr txBox="1"/>
          <p:nvPr/>
        </p:nvSpPr>
        <p:spPr>
          <a:xfrm>
            <a:off x="1653260" y="4111825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Ma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nn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81E2F3F-8AD6-40E8-B4F6-5539FE599D85}"/>
              </a:ext>
            </a:extLst>
          </p:cNvPr>
          <p:cNvSpPr txBox="1"/>
          <p:nvPr/>
        </p:nvSpPr>
        <p:spPr>
          <a:xfrm>
            <a:off x="1653260" y="4476001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na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ss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9999DCD-9A71-4EE6-9C51-FF15CDD8BF86}"/>
              </a:ext>
            </a:extLst>
          </p:cNvPr>
          <p:cNvSpPr txBox="1"/>
          <p:nvPr/>
        </p:nvSpPr>
        <p:spPr>
          <a:xfrm>
            <a:off x="1653260" y="4840177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Scha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ll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BEE988E-EF5C-4CC8-AB39-111497E10AF8}"/>
              </a:ext>
            </a:extLst>
          </p:cNvPr>
          <p:cNvSpPr txBox="1"/>
          <p:nvPr/>
        </p:nvSpPr>
        <p:spPr>
          <a:xfrm>
            <a:off x="1653260" y="5204353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sta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rr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3F93DE1-6D3C-443B-87D2-ADB26B033C4A}"/>
              </a:ext>
            </a:extLst>
          </p:cNvPr>
          <p:cNvSpPr txBox="1"/>
          <p:nvPr/>
        </p:nvSpPr>
        <p:spPr>
          <a:xfrm>
            <a:off x="1653260" y="5568529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Sto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ff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AB4275E-7C9C-4D02-B0F6-F71BC357808F}"/>
              </a:ext>
            </a:extLst>
          </p:cNvPr>
          <p:cNvSpPr txBox="1"/>
          <p:nvPr/>
        </p:nvSpPr>
        <p:spPr>
          <a:xfrm>
            <a:off x="1653260" y="593270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wi</a:t>
            </a:r>
            <a:r>
              <a:rPr lang="de-DE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ll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580AAAA-85A8-4FC4-8243-2B3104E8D034}"/>
              </a:ext>
            </a:extLst>
          </p:cNvPr>
          <p:cNvSpPr txBox="1"/>
          <p:nvPr/>
        </p:nvSpPr>
        <p:spPr>
          <a:xfrm>
            <a:off x="4057837" y="1027606"/>
            <a:ext cx="2315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lang bei einem </a:t>
            </a:r>
          </a:p>
          <a:p>
            <a:pPr algn="ctr"/>
            <a:r>
              <a:rPr lang="de-DE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Konsonanten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A246CED-58F2-40B1-A9E0-29C2E752A906}"/>
              </a:ext>
            </a:extLst>
          </p:cNvPr>
          <p:cNvSpPr txBox="1"/>
          <p:nvPr/>
        </p:nvSpPr>
        <p:spPr>
          <a:xfrm>
            <a:off x="6822005" y="1027606"/>
            <a:ext cx="232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kurz bei einem </a:t>
            </a:r>
          </a:p>
          <a:p>
            <a:pPr algn="ctr"/>
            <a:r>
              <a:rPr lang="de-DE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Konsonanten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5A8060F-32ED-4EEF-9388-B7B41F4E5877}"/>
              </a:ext>
            </a:extLst>
          </p:cNvPr>
          <p:cNvSpPr txBox="1"/>
          <p:nvPr/>
        </p:nvSpPr>
        <p:spPr>
          <a:xfrm>
            <a:off x="7265447" y="1926765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am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87EEB23E-9755-4FC8-ACF6-D4F24CF05496}"/>
              </a:ext>
            </a:extLst>
          </p:cNvPr>
          <p:cNvSpPr txBox="1"/>
          <p:nvPr/>
        </p:nvSpPr>
        <p:spPr>
          <a:xfrm>
            <a:off x="7265447" y="2290942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ab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5C6C40F-2D08-4706-BD9A-08333306E42B}"/>
              </a:ext>
            </a:extLst>
          </p:cNvPr>
          <p:cNvSpPr txBox="1"/>
          <p:nvPr/>
        </p:nvSpPr>
        <p:spPr>
          <a:xfrm>
            <a:off x="7265447" y="265511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bin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E5F38C6-D655-4D85-9830-53410637D31D}"/>
              </a:ext>
            </a:extLst>
          </p:cNvPr>
          <p:cNvSpPr txBox="1"/>
          <p:nvPr/>
        </p:nvSpPr>
        <p:spPr>
          <a:xfrm>
            <a:off x="7265447" y="3019296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Bus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3AB6E6F-B616-47AA-A242-2E3C6EB8D4C5}"/>
              </a:ext>
            </a:extLst>
          </p:cNvPr>
          <p:cNvSpPr txBox="1"/>
          <p:nvPr/>
        </p:nvSpPr>
        <p:spPr>
          <a:xfrm>
            <a:off x="7265447" y="3383473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des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9733440-037B-46D9-B1AE-16D92F937C0F}"/>
              </a:ext>
            </a:extLst>
          </p:cNvPr>
          <p:cNvSpPr txBox="1"/>
          <p:nvPr/>
        </p:nvSpPr>
        <p:spPr>
          <a:xfrm>
            <a:off x="7265447" y="3747650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hin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13A9E03-2DEB-473A-9F53-53056711BD73}"/>
              </a:ext>
            </a:extLst>
          </p:cNvPr>
          <p:cNvSpPr txBox="1"/>
          <p:nvPr/>
        </p:nvSpPr>
        <p:spPr>
          <a:xfrm>
            <a:off x="7265447" y="411182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in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6D2F520-F6DA-496E-8428-4EC26A9DA681}"/>
              </a:ext>
            </a:extLst>
          </p:cNvPr>
          <p:cNvSpPr txBox="1"/>
          <p:nvPr/>
        </p:nvSpPr>
        <p:spPr>
          <a:xfrm>
            <a:off x="7265447" y="447600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im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90A45BC-1BE1-429B-958D-70C69DCEF891}"/>
              </a:ext>
            </a:extLst>
          </p:cNvPr>
          <p:cNvSpPr txBox="1"/>
          <p:nvPr/>
        </p:nvSpPr>
        <p:spPr>
          <a:xfrm>
            <a:off x="7265447" y="4840181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mit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CED7DCB-BB48-4B8F-8D54-D20EE8EF7E0F}"/>
              </a:ext>
            </a:extLst>
          </p:cNvPr>
          <p:cNvSpPr txBox="1"/>
          <p:nvPr/>
        </p:nvSpPr>
        <p:spPr>
          <a:xfrm>
            <a:off x="7265447" y="5204358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ob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34CD17E-CBEA-4381-A41B-59530963D4CF}"/>
              </a:ext>
            </a:extLst>
          </p:cNvPr>
          <p:cNvSpPr txBox="1"/>
          <p:nvPr/>
        </p:nvSpPr>
        <p:spPr>
          <a:xfrm>
            <a:off x="7265447" y="5568535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um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B9F1C4E-5BD4-4B3E-B4AA-3D0FB6382C5B}"/>
              </a:ext>
            </a:extLst>
          </p:cNvPr>
          <p:cNvSpPr txBox="1"/>
          <p:nvPr/>
        </p:nvSpPr>
        <p:spPr>
          <a:xfrm>
            <a:off x="7265447" y="5932709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vom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C22BBE2-4534-42A3-BE22-933898569097}"/>
              </a:ext>
            </a:extLst>
          </p:cNvPr>
          <p:cNvSpPr txBox="1"/>
          <p:nvPr/>
        </p:nvSpPr>
        <p:spPr>
          <a:xfrm>
            <a:off x="4338583" y="1926765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das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AC71B20-CDD5-48E4-B2EE-30FA830C6E77}"/>
              </a:ext>
            </a:extLst>
          </p:cNvPr>
          <p:cNvSpPr txBox="1"/>
          <p:nvPr/>
        </p:nvSpPr>
        <p:spPr>
          <a:xfrm>
            <a:off x="4338583" y="2290942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den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CACBBE0-DC0D-48CF-B3A2-4DFAFFEB7446}"/>
              </a:ext>
            </a:extLst>
          </p:cNvPr>
          <p:cNvSpPr txBox="1"/>
          <p:nvPr/>
        </p:nvSpPr>
        <p:spPr>
          <a:xfrm>
            <a:off x="4338583" y="2655119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wen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A522DC78-AF49-4BA5-951E-B23463BE80FE}"/>
              </a:ext>
            </a:extLst>
          </p:cNvPr>
          <p:cNvSpPr txBox="1"/>
          <p:nvPr/>
        </p:nvSpPr>
        <p:spPr>
          <a:xfrm>
            <a:off x="4338583" y="3019296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dem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C51F89FA-48A1-4D94-8C07-A59977290AD7}"/>
              </a:ext>
            </a:extLst>
          </p:cNvPr>
          <p:cNvSpPr txBox="1"/>
          <p:nvPr/>
        </p:nvSpPr>
        <p:spPr>
          <a:xfrm>
            <a:off x="4338583" y="3383473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wem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3325EE7D-4F01-49E5-A770-08EF12EBCCAE}"/>
              </a:ext>
            </a:extLst>
          </p:cNvPr>
          <p:cNvSpPr txBox="1"/>
          <p:nvPr/>
        </p:nvSpPr>
        <p:spPr>
          <a:xfrm>
            <a:off x="4338583" y="3747650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Bad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462D7444-D1F2-4F8E-BBC3-8F7D57C225C4}"/>
              </a:ext>
            </a:extLst>
          </p:cNvPr>
          <p:cNvSpPr txBox="1"/>
          <p:nvPr/>
        </p:nvSpPr>
        <p:spPr>
          <a:xfrm>
            <a:off x="4338583" y="4111827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Mal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F646874-9596-4E93-96D9-5A34A18C46B6}"/>
              </a:ext>
            </a:extLst>
          </p:cNvPr>
          <p:cNvSpPr txBox="1"/>
          <p:nvPr/>
        </p:nvSpPr>
        <p:spPr>
          <a:xfrm>
            <a:off x="4338583" y="4476001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nun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074DB883-1B99-413C-A1E6-17CC65685E01}"/>
              </a:ext>
            </a:extLst>
          </p:cNvPr>
          <p:cNvSpPr txBox="1"/>
          <p:nvPr/>
        </p:nvSpPr>
        <p:spPr>
          <a:xfrm>
            <a:off x="4338583" y="4840181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Schal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60FD62A2-648E-4403-80CD-87069B4508A2}"/>
              </a:ext>
            </a:extLst>
          </p:cNvPr>
          <p:cNvSpPr txBox="1"/>
          <p:nvPr/>
        </p:nvSpPr>
        <p:spPr>
          <a:xfrm>
            <a:off x="4338583" y="5204358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Star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73F614D-F292-4755-BFE9-A337BB218A27}"/>
              </a:ext>
            </a:extLst>
          </p:cNvPr>
          <p:cNvSpPr txBox="1"/>
          <p:nvPr/>
        </p:nvSpPr>
        <p:spPr>
          <a:xfrm>
            <a:off x="4338583" y="5568535"/>
            <a:ext cx="64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Tag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44CC9F74-2BC8-4AE7-99E6-FC92FAA0A087}"/>
              </a:ext>
            </a:extLst>
          </p:cNvPr>
          <p:cNvSpPr txBox="1"/>
          <p:nvPr/>
        </p:nvSpPr>
        <p:spPr>
          <a:xfrm>
            <a:off x="4338583" y="5932709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was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C451F399-FED9-44C8-B741-D68EE8DBFE7C}"/>
              </a:ext>
            </a:extLst>
          </p:cNvPr>
          <p:cNvSpPr txBox="1"/>
          <p:nvPr/>
        </p:nvSpPr>
        <p:spPr>
          <a:xfrm>
            <a:off x="5456408" y="192676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an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7E8EFBBB-0C40-4E36-8596-5DDDF7BEAAE8}"/>
              </a:ext>
            </a:extLst>
          </p:cNvPr>
          <p:cNvSpPr txBox="1"/>
          <p:nvPr/>
        </p:nvSpPr>
        <p:spPr>
          <a:xfrm>
            <a:off x="5456408" y="2290942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bar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96437217-6E64-4013-AF7C-E4A00857A7E2}"/>
              </a:ext>
            </a:extLst>
          </p:cNvPr>
          <p:cNvSpPr txBox="1"/>
          <p:nvPr/>
        </p:nvSpPr>
        <p:spPr>
          <a:xfrm>
            <a:off x="5456408" y="2655119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dir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C2A05A0E-E511-4CD2-99BC-F88F3B09AB10}"/>
              </a:ext>
            </a:extLst>
          </p:cNvPr>
          <p:cNvSpPr txBox="1"/>
          <p:nvPr/>
        </p:nvSpPr>
        <p:spPr>
          <a:xfrm>
            <a:off x="5456408" y="3019296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er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2DA40E46-E67F-4187-81CB-BA63D04D9DB8}"/>
              </a:ext>
            </a:extLst>
          </p:cNvPr>
          <p:cNvSpPr txBox="1"/>
          <p:nvPr/>
        </p:nvSpPr>
        <p:spPr>
          <a:xfrm>
            <a:off x="5456408" y="3383473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es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3CA4CC53-6478-4174-BD96-113B7C6C9355}"/>
              </a:ext>
            </a:extLst>
          </p:cNvPr>
          <p:cNvSpPr txBox="1"/>
          <p:nvPr/>
        </p:nvSpPr>
        <p:spPr>
          <a:xfrm>
            <a:off x="5456408" y="374765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gut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DB7343E7-BC01-4D5B-B3D3-BAC7B9B43EDC}"/>
              </a:ext>
            </a:extLst>
          </p:cNvPr>
          <p:cNvSpPr txBox="1"/>
          <p:nvPr/>
        </p:nvSpPr>
        <p:spPr>
          <a:xfrm>
            <a:off x="5456408" y="4111827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los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3FB875E2-B8A7-4AF8-A9BA-7F05BBA4E707}"/>
              </a:ext>
            </a:extLst>
          </p:cNvPr>
          <p:cNvSpPr txBox="1"/>
          <p:nvPr/>
        </p:nvSpPr>
        <p:spPr>
          <a:xfrm>
            <a:off x="5456408" y="4476004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spät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BA1423A7-3422-4598-9B66-BE32053FCBFC}"/>
              </a:ext>
            </a:extLst>
          </p:cNvPr>
          <p:cNvSpPr txBox="1"/>
          <p:nvPr/>
        </p:nvSpPr>
        <p:spPr>
          <a:xfrm>
            <a:off x="5456408" y="4840181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vor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F1CD7DD2-BBD8-42B5-A59B-AF1FA56B7966}"/>
              </a:ext>
            </a:extLst>
          </p:cNvPr>
          <p:cNvSpPr txBox="1"/>
          <p:nvPr/>
        </p:nvSpPr>
        <p:spPr>
          <a:xfrm>
            <a:off x="5456408" y="5204358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Zug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E63D5BEB-95DF-455C-AC81-464D6629D239}"/>
              </a:ext>
            </a:extLst>
          </p:cNvPr>
          <p:cNvSpPr txBox="1"/>
          <p:nvPr/>
        </p:nvSpPr>
        <p:spPr>
          <a:xfrm>
            <a:off x="5456408" y="5568535"/>
            <a:ext cx="61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zur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C6A10E27-7D0D-49CC-A4C5-F2A6138BB79C}"/>
              </a:ext>
            </a:extLst>
          </p:cNvPr>
          <p:cNvSpPr txBox="1"/>
          <p:nvPr/>
        </p:nvSpPr>
        <p:spPr>
          <a:xfrm>
            <a:off x="8330210" y="1926765"/>
            <a:ext cx="6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von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FA504BF4-AD3B-4F45-9335-640A1805E7CF}"/>
              </a:ext>
            </a:extLst>
          </p:cNvPr>
          <p:cNvSpPr txBox="1"/>
          <p:nvPr/>
        </p:nvSpPr>
        <p:spPr>
          <a:xfrm>
            <a:off x="8330210" y="2290942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weg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0E5D23C6-58CE-432E-9A7E-800FF2783506}"/>
              </a:ext>
            </a:extLst>
          </p:cNvPr>
          <p:cNvSpPr txBox="1"/>
          <p:nvPr/>
        </p:nvSpPr>
        <p:spPr>
          <a:xfrm>
            <a:off x="8330210" y="2655119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zu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4DCC2DE8-245E-45CD-9276-FA750BB8E002}"/>
              </a:ext>
            </a:extLst>
          </p:cNvPr>
          <p:cNvSpPr txBox="1"/>
          <p:nvPr/>
        </p:nvSpPr>
        <p:spPr>
          <a:xfrm>
            <a:off x="8330210" y="3019296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zum</a:t>
            </a:r>
          </a:p>
        </p:txBody>
      </p:sp>
      <p:sp>
        <p:nvSpPr>
          <p:cNvPr id="73" name="Foliennummernplatzhalter 27">
            <a:extLst>
              <a:ext uri="{FF2B5EF4-FFF2-40B4-BE49-F238E27FC236}">
                <a16:creationId xmlns:a16="http://schemas.microsoft.com/office/drawing/2014/main" id="{82546BCA-A229-4203-91FE-C4EB02D1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691" y="92733"/>
            <a:ext cx="2743200" cy="365125"/>
          </a:xfrm>
        </p:spPr>
        <p:txBody>
          <a:bodyPr/>
          <a:lstStyle/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B8E53EB-9170-4D62-918A-56E368E48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1" y="4501149"/>
            <a:ext cx="1057978" cy="79246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BCB0E11-8510-4238-A1C7-343005600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50" b="32647"/>
          <a:stretch/>
        </p:blipFill>
        <p:spPr>
          <a:xfrm>
            <a:off x="60541" y="4528678"/>
            <a:ext cx="1610883" cy="675671"/>
          </a:xfrm>
          <a:prstGeom prst="rect">
            <a:avLst/>
          </a:prstGeom>
        </p:spPr>
      </p:pic>
      <p:sp>
        <p:nvSpPr>
          <p:cNvPr id="74" name="Textfeld 73">
            <a:extLst>
              <a:ext uri="{FF2B5EF4-FFF2-40B4-BE49-F238E27FC236}">
                <a16:creationId xmlns:a16="http://schemas.microsoft.com/office/drawing/2014/main" id="{02221FE1-E225-4A6B-B5BF-47CEB3AE5E0B}"/>
              </a:ext>
            </a:extLst>
          </p:cNvPr>
          <p:cNvSpPr txBox="1"/>
          <p:nvPr/>
        </p:nvSpPr>
        <p:spPr>
          <a:xfrm>
            <a:off x="1667687" y="6252069"/>
            <a:ext cx="69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  <a:endParaRPr lang="de-DE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895A2D14-541F-4206-BFD9-1FDC3996A0DE}"/>
              </a:ext>
            </a:extLst>
          </p:cNvPr>
          <p:cNvSpPr txBox="1"/>
          <p:nvPr/>
        </p:nvSpPr>
        <p:spPr>
          <a:xfrm>
            <a:off x="5498851" y="5932708"/>
            <a:ext cx="69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  <a:endParaRPr lang="de-DE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8F572914-6F96-4436-8248-0F42809EF9FF}"/>
              </a:ext>
            </a:extLst>
          </p:cNvPr>
          <p:cNvSpPr txBox="1"/>
          <p:nvPr/>
        </p:nvSpPr>
        <p:spPr>
          <a:xfrm>
            <a:off x="8357461" y="3401291"/>
            <a:ext cx="69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rebuchet MS" panose="020B0603020202020204" pitchFamily="34" charset="0"/>
              </a:rPr>
              <a:t>-</a:t>
            </a:r>
            <a:endParaRPr lang="de-DE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90696DB-7144-9396-9C0B-9D38215C48B6}"/>
              </a:ext>
            </a:extLst>
          </p:cNvPr>
          <p:cNvSpPr txBox="1"/>
          <p:nvPr/>
        </p:nvSpPr>
        <p:spPr>
          <a:xfrm>
            <a:off x="190500" y="6724134"/>
            <a:ext cx="452078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Vokale\Lies Vokale richtig.pptx - Seite 8</a:t>
            </a:r>
          </a:p>
        </p:txBody>
      </p:sp>
    </p:spTree>
    <p:extLst>
      <p:ext uri="{BB962C8B-B14F-4D97-AF65-F5344CB8AC3E}">
        <p14:creationId xmlns:p14="http://schemas.microsoft.com/office/powerpoint/2010/main" val="284266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4" grpId="0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30FF91B-00EE-4FD7-B3ED-90B09372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09" y="85228"/>
            <a:ext cx="9404886" cy="434312"/>
          </a:xfrm>
        </p:spPr>
        <p:txBody>
          <a:bodyPr/>
          <a:lstStyle/>
          <a:p>
            <a:r>
              <a:rPr lang="de-DE" dirty="0"/>
              <a:t>Doppelkonsonanten in Fantasiewörtern schnell erkennen</a:t>
            </a:r>
            <a:br>
              <a:rPr lang="de-DE" dirty="0"/>
            </a:br>
            <a:r>
              <a:rPr lang="de-DE" dirty="0"/>
              <a:t>Kurze Vokale - </a:t>
            </a:r>
            <a:r>
              <a:rPr lang="de-DE" dirty="0">
                <a:solidFill>
                  <a:srgbClr val="FF0000"/>
                </a:solidFill>
              </a:rPr>
              <a:t>Klick!</a:t>
            </a:r>
          </a:p>
        </p:txBody>
      </p:sp>
      <p:sp>
        <p:nvSpPr>
          <p:cNvPr id="3" name="Foliennummernplatzhalter 27">
            <a:extLst>
              <a:ext uri="{FF2B5EF4-FFF2-40B4-BE49-F238E27FC236}">
                <a16:creationId xmlns:a16="http://schemas.microsoft.com/office/drawing/2014/main" id="{378F0072-2402-44EF-8095-FD852414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CE72F8B-08F6-9CDF-1760-762226179E79}"/>
              </a:ext>
            </a:extLst>
          </p:cNvPr>
          <p:cNvSpPr/>
          <p:nvPr/>
        </p:nvSpPr>
        <p:spPr>
          <a:xfrm>
            <a:off x="563858" y="5230254"/>
            <a:ext cx="152012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Murro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77B8A74F-313A-FFFD-1626-FA85124CA3C4}"/>
              </a:ext>
            </a:extLst>
          </p:cNvPr>
          <p:cNvSpPr/>
          <p:nvPr/>
        </p:nvSpPr>
        <p:spPr>
          <a:xfrm>
            <a:off x="311021" y="124034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CD042DB7-816B-F976-AB1B-A6E85C6D0457}"/>
              </a:ext>
            </a:extLst>
          </p:cNvPr>
          <p:cNvSpPr/>
          <p:nvPr/>
        </p:nvSpPr>
        <p:spPr>
          <a:xfrm>
            <a:off x="311021" y="175666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898FF9A8-1E81-4842-D8CC-A903F9D25408}"/>
              </a:ext>
            </a:extLst>
          </p:cNvPr>
          <p:cNvSpPr/>
          <p:nvPr/>
        </p:nvSpPr>
        <p:spPr>
          <a:xfrm>
            <a:off x="311021" y="227298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9E3C1A84-8246-03A5-ED38-1C05C5589E04}"/>
              </a:ext>
            </a:extLst>
          </p:cNvPr>
          <p:cNvSpPr/>
          <p:nvPr/>
        </p:nvSpPr>
        <p:spPr>
          <a:xfrm>
            <a:off x="311021" y="2790883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278078CE-9BA3-EDAA-845D-049705BE0C72}"/>
              </a:ext>
            </a:extLst>
          </p:cNvPr>
          <p:cNvSpPr/>
          <p:nvPr/>
        </p:nvSpPr>
        <p:spPr>
          <a:xfrm>
            <a:off x="311021" y="3308786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EEBF3096-E74A-903F-8B1C-3147C6366DD4}"/>
              </a:ext>
            </a:extLst>
          </p:cNvPr>
          <p:cNvSpPr/>
          <p:nvPr/>
        </p:nvSpPr>
        <p:spPr>
          <a:xfrm>
            <a:off x="563858" y="1108462"/>
            <a:ext cx="1164101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Bunna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5FB4BB66-45AC-C319-7716-A94B621E79B4}"/>
              </a:ext>
            </a:extLst>
          </p:cNvPr>
          <p:cNvSpPr/>
          <p:nvPr/>
        </p:nvSpPr>
        <p:spPr>
          <a:xfrm>
            <a:off x="563858" y="2138910"/>
            <a:ext cx="1250214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Wonno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A23F1247-8817-8E34-107C-E08202218EF0}"/>
              </a:ext>
            </a:extLst>
          </p:cNvPr>
          <p:cNvSpPr/>
          <p:nvPr/>
        </p:nvSpPr>
        <p:spPr>
          <a:xfrm>
            <a:off x="563858" y="3169358"/>
            <a:ext cx="1326197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Tammo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38351067-10A9-25E7-CE17-8E91BD01663E}"/>
              </a:ext>
            </a:extLst>
          </p:cNvPr>
          <p:cNvSpPr/>
          <p:nvPr/>
        </p:nvSpPr>
        <p:spPr>
          <a:xfrm>
            <a:off x="563858" y="4199806"/>
            <a:ext cx="1056700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Kosso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799EE31B-3ABE-BBE5-CB29-7954D0817887}"/>
              </a:ext>
            </a:extLst>
          </p:cNvPr>
          <p:cNvSpPr/>
          <p:nvPr/>
        </p:nvSpPr>
        <p:spPr>
          <a:xfrm>
            <a:off x="309035" y="382510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971AEF64-0CB3-0912-C28A-34C426A66A9D}"/>
              </a:ext>
            </a:extLst>
          </p:cNvPr>
          <p:cNvSpPr/>
          <p:nvPr/>
        </p:nvSpPr>
        <p:spPr>
          <a:xfrm>
            <a:off x="309035" y="434141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E7DA3EEA-8104-8EF6-62F0-F3A21B2D8511}"/>
              </a:ext>
            </a:extLst>
          </p:cNvPr>
          <p:cNvSpPr/>
          <p:nvPr/>
        </p:nvSpPr>
        <p:spPr>
          <a:xfrm>
            <a:off x="309035" y="4857734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08A2ED2A-B920-8252-C819-6807397C6FF3}"/>
              </a:ext>
            </a:extLst>
          </p:cNvPr>
          <p:cNvSpPr/>
          <p:nvPr/>
        </p:nvSpPr>
        <p:spPr>
          <a:xfrm>
            <a:off x="309035" y="5375637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6D377948-9EF3-8898-2327-225D5F8F0473}"/>
              </a:ext>
            </a:extLst>
          </p:cNvPr>
          <p:cNvSpPr/>
          <p:nvPr/>
        </p:nvSpPr>
        <p:spPr>
          <a:xfrm>
            <a:off x="309035" y="589354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77A1CBEC-F1E1-3C09-7CF3-0D73E6177BED}"/>
              </a:ext>
            </a:extLst>
          </p:cNvPr>
          <p:cNvSpPr/>
          <p:nvPr/>
        </p:nvSpPr>
        <p:spPr>
          <a:xfrm>
            <a:off x="563859" y="5753104"/>
            <a:ext cx="2089630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Kerran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3641C2D8-E349-0A48-E048-878A557D1652}"/>
              </a:ext>
            </a:extLst>
          </p:cNvPr>
          <p:cNvSpPr/>
          <p:nvPr/>
        </p:nvSpPr>
        <p:spPr>
          <a:xfrm>
            <a:off x="563858" y="1623686"/>
            <a:ext cx="1162498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Kunne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834E8E2A-CA66-C58E-6BBE-AC360ABF8C99}"/>
              </a:ext>
            </a:extLst>
          </p:cNvPr>
          <p:cNvSpPr/>
          <p:nvPr/>
        </p:nvSpPr>
        <p:spPr>
          <a:xfrm>
            <a:off x="563858" y="2654134"/>
            <a:ext cx="1240276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Wanna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B293DEF8-43B4-D771-5C03-F1DBA9942D29}"/>
              </a:ext>
            </a:extLst>
          </p:cNvPr>
          <p:cNvSpPr/>
          <p:nvPr/>
        </p:nvSpPr>
        <p:spPr>
          <a:xfrm>
            <a:off x="563858" y="3684582"/>
            <a:ext cx="805029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9BD2E66B-31B9-D162-F5E4-A6808EBDF30C}"/>
              </a:ext>
            </a:extLst>
          </p:cNvPr>
          <p:cNvSpPr/>
          <p:nvPr/>
        </p:nvSpPr>
        <p:spPr>
          <a:xfrm>
            <a:off x="563858" y="4715030"/>
            <a:ext cx="1024832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Tosso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73F818ED-AC64-ECB8-5639-115AF26C9299}"/>
              </a:ext>
            </a:extLst>
          </p:cNvPr>
          <p:cNvSpPr/>
          <p:nvPr/>
        </p:nvSpPr>
        <p:spPr>
          <a:xfrm>
            <a:off x="4714103" y="5230254"/>
            <a:ext cx="152012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Krollo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36F0C0F3-7298-81AA-268F-49AAA950FC18}"/>
              </a:ext>
            </a:extLst>
          </p:cNvPr>
          <p:cNvSpPr/>
          <p:nvPr/>
        </p:nvSpPr>
        <p:spPr>
          <a:xfrm>
            <a:off x="4461266" y="124034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3C77A297-8004-A8AD-FE07-4A67A037A046}"/>
              </a:ext>
            </a:extLst>
          </p:cNvPr>
          <p:cNvSpPr/>
          <p:nvPr/>
        </p:nvSpPr>
        <p:spPr>
          <a:xfrm>
            <a:off x="4461266" y="175666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24EED7ED-4881-9E6F-4822-9684D7D5D661}"/>
              </a:ext>
            </a:extLst>
          </p:cNvPr>
          <p:cNvSpPr/>
          <p:nvPr/>
        </p:nvSpPr>
        <p:spPr>
          <a:xfrm>
            <a:off x="4461266" y="227298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F855488-AC26-E529-CA9A-9FED935FE298}"/>
              </a:ext>
            </a:extLst>
          </p:cNvPr>
          <p:cNvSpPr/>
          <p:nvPr/>
        </p:nvSpPr>
        <p:spPr>
          <a:xfrm>
            <a:off x="4461266" y="2790883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3EFE8E63-BCCB-BD86-16C1-AFB7AF019C17}"/>
              </a:ext>
            </a:extLst>
          </p:cNvPr>
          <p:cNvSpPr/>
          <p:nvPr/>
        </p:nvSpPr>
        <p:spPr>
          <a:xfrm>
            <a:off x="4461266" y="3308786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1CEF4F06-8AB7-AD3B-FB35-0E01832301AE}"/>
              </a:ext>
            </a:extLst>
          </p:cNvPr>
          <p:cNvSpPr/>
          <p:nvPr/>
        </p:nvSpPr>
        <p:spPr>
          <a:xfrm>
            <a:off x="4714103" y="1108462"/>
            <a:ext cx="1061060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Tinna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3E9E1E26-FF12-B7F8-E8F7-A414C4D2DFB5}"/>
              </a:ext>
            </a:extLst>
          </p:cNvPr>
          <p:cNvSpPr/>
          <p:nvPr/>
        </p:nvSpPr>
        <p:spPr>
          <a:xfrm>
            <a:off x="4714103" y="2138910"/>
            <a:ext cx="1157561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Renno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4C09255F-28F7-A290-0B70-BD3F258AD06A}"/>
              </a:ext>
            </a:extLst>
          </p:cNvPr>
          <p:cNvSpPr/>
          <p:nvPr/>
        </p:nvSpPr>
        <p:spPr>
          <a:xfrm>
            <a:off x="4714103" y="3169358"/>
            <a:ext cx="1624163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Stremmo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368A247F-503A-4101-63EE-ECFC9C79A870}"/>
              </a:ext>
            </a:extLst>
          </p:cNvPr>
          <p:cNvSpPr/>
          <p:nvPr/>
        </p:nvSpPr>
        <p:spPr>
          <a:xfrm>
            <a:off x="4714103" y="4199806"/>
            <a:ext cx="1217000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Brunni</a:t>
            </a: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D5AF8781-C531-DEE3-5A2F-2CFFA57E39F7}"/>
              </a:ext>
            </a:extLst>
          </p:cNvPr>
          <p:cNvSpPr/>
          <p:nvPr/>
        </p:nvSpPr>
        <p:spPr>
          <a:xfrm>
            <a:off x="4459280" y="382510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8D8A897-0E4D-D5D6-C83C-46C365424549}"/>
              </a:ext>
            </a:extLst>
          </p:cNvPr>
          <p:cNvSpPr/>
          <p:nvPr/>
        </p:nvSpPr>
        <p:spPr>
          <a:xfrm>
            <a:off x="4459280" y="434141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2E3F59F-DD2A-0DCF-528E-79BFF66AF9EB}"/>
              </a:ext>
            </a:extLst>
          </p:cNvPr>
          <p:cNvSpPr/>
          <p:nvPr/>
        </p:nvSpPr>
        <p:spPr>
          <a:xfrm>
            <a:off x="4459280" y="4857734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05AD23B3-E574-4756-9544-D6E34AAC8E27}"/>
              </a:ext>
            </a:extLst>
          </p:cNvPr>
          <p:cNvSpPr/>
          <p:nvPr/>
        </p:nvSpPr>
        <p:spPr>
          <a:xfrm>
            <a:off x="4459280" y="5375637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61AC3B18-E960-B189-6072-4F8926F5D80F}"/>
              </a:ext>
            </a:extLst>
          </p:cNvPr>
          <p:cNvSpPr/>
          <p:nvPr/>
        </p:nvSpPr>
        <p:spPr>
          <a:xfrm>
            <a:off x="4459280" y="589354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4D9A48B-A6E3-C141-0DC8-FF1167D58511}"/>
              </a:ext>
            </a:extLst>
          </p:cNvPr>
          <p:cNvSpPr/>
          <p:nvPr/>
        </p:nvSpPr>
        <p:spPr>
          <a:xfrm>
            <a:off x="4682205" y="5753104"/>
            <a:ext cx="2089630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Schnolli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FD7028BF-61BC-3658-1A66-3B1E85E8481E}"/>
              </a:ext>
            </a:extLst>
          </p:cNvPr>
          <p:cNvSpPr/>
          <p:nvPr/>
        </p:nvSpPr>
        <p:spPr>
          <a:xfrm>
            <a:off x="4714103" y="1623686"/>
            <a:ext cx="1255152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Wunno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C0061CFE-6077-83EE-3347-083457B1223B}"/>
              </a:ext>
            </a:extLst>
          </p:cNvPr>
          <p:cNvSpPr/>
          <p:nvPr/>
        </p:nvSpPr>
        <p:spPr>
          <a:xfrm>
            <a:off x="4714103" y="2654134"/>
            <a:ext cx="1361270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Kumma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3F848690-E3F3-FB65-A871-FAD2151390C6}"/>
              </a:ext>
            </a:extLst>
          </p:cNvPr>
          <p:cNvSpPr/>
          <p:nvPr/>
        </p:nvSpPr>
        <p:spPr>
          <a:xfrm>
            <a:off x="4714103" y="3684582"/>
            <a:ext cx="1303562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Bronno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38C773C7-6B35-F3AD-0248-DC8307BE9B03}"/>
              </a:ext>
            </a:extLst>
          </p:cNvPr>
          <p:cNvSpPr/>
          <p:nvPr/>
        </p:nvSpPr>
        <p:spPr>
          <a:xfrm>
            <a:off x="4714103" y="4715030"/>
            <a:ext cx="1273105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Klonno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A00E2594-A3A1-8FB1-5838-2E00F415E5C5}"/>
              </a:ext>
            </a:extLst>
          </p:cNvPr>
          <p:cNvSpPr/>
          <p:nvPr/>
        </p:nvSpPr>
        <p:spPr>
          <a:xfrm>
            <a:off x="8865344" y="5230254"/>
            <a:ext cx="152012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Werru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544E6B54-462B-BB5D-DC09-966A86947423}"/>
              </a:ext>
            </a:extLst>
          </p:cNvPr>
          <p:cNvSpPr/>
          <p:nvPr/>
        </p:nvSpPr>
        <p:spPr>
          <a:xfrm>
            <a:off x="8612507" y="124034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0CB5F529-BD35-F93C-B3C7-C878DD0F472A}"/>
              </a:ext>
            </a:extLst>
          </p:cNvPr>
          <p:cNvSpPr/>
          <p:nvPr/>
        </p:nvSpPr>
        <p:spPr>
          <a:xfrm>
            <a:off x="8612507" y="175666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6CB0AC44-5222-7A72-8665-4DB30106EEDD}"/>
              </a:ext>
            </a:extLst>
          </p:cNvPr>
          <p:cNvSpPr/>
          <p:nvPr/>
        </p:nvSpPr>
        <p:spPr>
          <a:xfrm>
            <a:off x="8612507" y="227298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15E6853D-C94B-0BD5-B556-22125441AE25}"/>
              </a:ext>
            </a:extLst>
          </p:cNvPr>
          <p:cNvSpPr/>
          <p:nvPr/>
        </p:nvSpPr>
        <p:spPr>
          <a:xfrm>
            <a:off x="8612507" y="2790883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5A1E7798-3A8D-3FD9-65A3-B47A338033A8}"/>
              </a:ext>
            </a:extLst>
          </p:cNvPr>
          <p:cNvSpPr/>
          <p:nvPr/>
        </p:nvSpPr>
        <p:spPr>
          <a:xfrm>
            <a:off x="8612507" y="3308786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8513068A-6A43-9B77-4835-C8CD054E4768}"/>
              </a:ext>
            </a:extLst>
          </p:cNvPr>
          <p:cNvSpPr/>
          <p:nvPr/>
        </p:nvSpPr>
        <p:spPr>
          <a:xfrm>
            <a:off x="8865344" y="1108462"/>
            <a:ext cx="1141659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Lonno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D9D8EDFF-7843-12D8-0069-5EFB1340900E}"/>
              </a:ext>
            </a:extLst>
          </p:cNvPr>
          <p:cNvSpPr/>
          <p:nvPr/>
        </p:nvSpPr>
        <p:spPr>
          <a:xfrm>
            <a:off x="8865344" y="2138910"/>
            <a:ext cx="978025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Rollu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5CB9E6D-EF1E-C2EF-5E5C-547F4515D854}"/>
              </a:ext>
            </a:extLst>
          </p:cNvPr>
          <p:cNvSpPr/>
          <p:nvPr/>
        </p:nvSpPr>
        <p:spPr>
          <a:xfrm>
            <a:off x="8865344" y="3169358"/>
            <a:ext cx="1207382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Krutte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A764A68E-5959-E276-FDD5-BEA3AAB1AC4F}"/>
              </a:ext>
            </a:extLst>
          </p:cNvPr>
          <p:cNvSpPr/>
          <p:nvPr/>
        </p:nvSpPr>
        <p:spPr>
          <a:xfrm>
            <a:off x="8865344" y="4199806"/>
            <a:ext cx="1120820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Brolla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2F1395A3-3492-3A22-EA86-72FBD7F2DA2B}"/>
              </a:ext>
            </a:extLst>
          </p:cNvPr>
          <p:cNvSpPr/>
          <p:nvPr/>
        </p:nvSpPr>
        <p:spPr>
          <a:xfrm>
            <a:off x="8610521" y="382510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46579E9-1E39-9A75-DA74-E89C72A4967D}"/>
              </a:ext>
            </a:extLst>
          </p:cNvPr>
          <p:cNvSpPr/>
          <p:nvPr/>
        </p:nvSpPr>
        <p:spPr>
          <a:xfrm>
            <a:off x="8610521" y="434141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948684A8-1FF4-A388-003C-3046BB6FF9B3}"/>
              </a:ext>
            </a:extLst>
          </p:cNvPr>
          <p:cNvSpPr/>
          <p:nvPr/>
        </p:nvSpPr>
        <p:spPr>
          <a:xfrm>
            <a:off x="8610521" y="4857734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82EDC8C8-BE9F-8A68-3AE4-8FEEEBD475C8}"/>
              </a:ext>
            </a:extLst>
          </p:cNvPr>
          <p:cNvSpPr/>
          <p:nvPr/>
        </p:nvSpPr>
        <p:spPr>
          <a:xfrm>
            <a:off x="8610521" y="5375637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5501F8AC-762A-7D5C-B49A-C5445A2FDC51}"/>
              </a:ext>
            </a:extLst>
          </p:cNvPr>
          <p:cNvSpPr/>
          <p:nvPr/>
        </p:nvSpPr>
        <p:spPr>
          <a:xfrm>
            <a:off x="8610521" y="589354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solidFill>
                <a:prstClr val="white"/>
              </a:solidFill>
            </a:endParaRPr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6768CCD1-086B-AB3A-FD23-A08CDCB979BE}"/>
              </a:ext>
            </a:extLst>
          </p:cNvPr>
          <p:cNvSpPr/>
          <p:nvPr/>
        </p:nvSpPr>
        <p:spPr>
          <a:xfrm>
            <a:off x="8865345" y="5753104"/>
            <a:ext cx="2089630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Satto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Rechteck 123">
            <a:extLst>
              <a:ext uri="{FF2B5EF4-FFF2-40B4-BE49-F238E27FC236}">
                <a16:creationId xmlns:a16="http://schemas.microsoft.com/office/drawing/2014/main" id="{CF3A5700-8E68-5E92-3312-9473813C2482}"/>
              </a:ext>
            </a:extLst>
          </p:cNvPr>
          <p:cNvSpPr/>
          <p:nvPr/>
        </p:nvSpPr>
        <p:spPr>
          <a:xfrm>
            <a:off x="8865344" y="1623686"/>
            <a:ext cx="1130438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Sanno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Rechteck 124">
            <a:extLst>
              <a:ext uri="{FF2B5EF4-FFF2-40B4-BE49-F238E27FC236}">
                <a16:creationId xmlns:a16="http://schemas.microsoft.com/office/drawing/2014/main" id="{00C9612F-116B-D667-6E2E-C538C3E43606}"/>
              </a:ext>
            </a:extLst>
          </p:cNvPr>
          <p:cNvSpPr/>
          <p:nvPr/>
        </p:nvSpPr>
        <p:spPr>
          <a:xfrm>
            <a:off x="8865344" y="2654134"/>
            <a:ext cx="1042273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Losso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5350D6DF-07B3-1AC1-5840-721D569F882E}"/>
              </a:ext>
            </a:extLst>
          </p:cNvPr>
          <p:cNvSpPr/>
          <p:nvPr/>
        </p:nvSpPr>
        <p:spPr>
          <a:xfrm>
            <a:off x="8865344" y="3684582"/>
            <a:ext cx="1245854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Kettan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E92A9067-E297-2C81-FDD4-BF745CEC6FB6}"/>
              </a:ext>
            </a:extLst>
          </p:cNvPr>
          <p:cNvSpPr/>
          <p:nvPr/>
        </p:nvSpPr>
        <p:spPr>
          <a:xfrm>
            <a:off x="8865344" y="4715030"/>
            <a:ext cx="1301959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Laggon</a:t>
            </a:r>
            <a:endParaRPr lang="de-DE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0E59912-215E-6326-C9A6-4811DB09CBEC}"/>
              </a:ext>
            </a:extLst>
          </p:cNvPr>
          <p:cNvSpPr txBox="1"/>
          <p:nvPr/>
        </p:nvSpPr>
        <p:spPr>
          <a:xfrm>
            <a:off x="190500" y="6724134"/>
            <a:ext cx="452078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Vokale\Lies Vokale richtig.pptx - Seite 9</a:t>
            </a:r>
          </a:p>
        </p:txBody>
      </p:sp>
    </p:spTree>
    <p:extLst>
      <p:ext uri="{BB962C8B-B14F-4D97-AF65-F5344CB8AC3E}">
        <p14:creationId xmlns:p14="http://schemas.microsoft.com/office/powerpoint/2010/main" val="325342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9" grpId="0"/>
      <p:bldP spid="70" grpId="0"/>
      <p:bldP spid="71" grpId="0"/>
      <p:bldP spid="72" grpId="0"/>
      <p:bldP spid="83" grpId="0"/>
      <p:bldP spid="84" grpId="0"/>
      <p:bldP spid="85" grpId="0"/>
      <p:bldP spid="86" grpId="0"/>
      <p:bldP spid="87" grpId="0"/>
      <p:bldP spid="88" grpId="0"/>
      <p:bldP spid="94" grpId="0"/>
      <p:bldP spid="95" grpId="0"/>
      <p:bldP spid="96" grpId="0"/>
      <p:bldP spid="97" grpId="0"/>
      <p:bldP spid="103" grpId="0"/>
      <p:bldP spid="104" grpId="0"/>
      <p:bldP spid="105" grpId="0"/>
      <p:bldP spid="106" grpId="0"/>
      <p:bldP spid="107" grpId="0"/>
      <p:bldP spid="108" grpId="0"/>
      <p:bldP spid="114" grpId="0"/>
      <p:bldP spid="115" grpId="0"/>
      <p:bldP spid="116" grpId="0"/>
      <p:bldP spid="117" grpId="0"/>
      <p:bldP spid="123" grpId="0"/>
      <p:bldP spid="124" grpId="0"/>
      <p:bldP spid="125" grpId="0"/>
      <p:bldP spid="126" grpId="0"/>
      <p:bldP spid="12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1374</Words>
  <Application>Microsoft Office PowerPoint</Application>
  <PresentationFormat>Breitbild</PresentationFormat>
  <Paragraphs>535</Paragraphs>
  <Slides>14</Slides>
  <Notes>0</Notes>
  <HiddenSlides>0</HiddenSlides>
  <MMClips>26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Office</vt:lpstr>
      <vt:lpstr>kurz oder gedehnt</vt:lpstr>
      <vt:lpstr>Zweisilbige Wörter richtig lesen – Vokal gedehnt (lang) Klick!</vt:lpstr>
      <vt:lpstr>Zweisilbige Wörter richtig lesen – Vokal kurz Klick!</vt:lpstr>
      <vt:lpstr>Zweisilbige Wörter richtig lesen – Vokal kurz - Doppelkonsonanten Klick!</vt:lpstr>
      <vt:lpstr>Sätze lesen – Klick auf die blauen Punkte, begründe dann, ob der Vokal kurz oder gedehnt gesprochen wird und lies den Satz!</vt:lpstr>
      <vt:lpstr>Sätze lesen – Klick auf die blauen Punkte, begründe dann, ob der Vokal kurz oder gedehnt gesprochen wird und lies den Satz!</vt:lpstr>
      <vt:lpstr>Zweisilbige Fantasie-Wörter richtig lesen und wiederholen! Vokal kurz oder gedehnt? </vt:lpstr>
      <vt:lpstr>Einsilbige Wörter richtig lesen Klick!</vt:lpstr>
      <vt:lpstr>Doppelkonsonanten in Fantasiewörtern schnell erkennen Kurze Vokale - Klick!</vt:lpstr>
      <vt:lpstr>Lange Vokale in Fantasiewörtern schnell erkennen Lange Vokale - Klick!</vt:lpstr>
      <vt:lpstr>Kurze und lange Vokale in Fantasiewörtern schnell erkennen Klick!</vt:lpstr>
      <vt:lpstr>Sätze lesen – Klick auf die blauen Punkte und achte  beim Lesen auf kurze und lange Vokale!</vt:lpstr>
      <vt:lpstr>Sätze lesen – Klick auf die blauen Punkte und achte  beim Lesen auf kurze und lange Vokale!</vt:lpstr>
      <vt:lpstr>Hurra, wieder ein Stück weiter!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Siegbert Rudolph</dc:creator>
  <cp:lastModifiedBy>Siegbert Rudolph</cp:lastModifiedBy>
  <cp:revision>108</cp:revision>
  <dcterms:created xsi:type="dcterms:W3CDTF">2019-06-15T14:45:38Z</dcterms:created>
  <dcterms:modified xsi:type="dcterms:W3CDTF">2024-03-26T16:04:35Z</dcterms:modified>
</cp:coreProperties>
</file>