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</p:sldMasterIdLst>
  <p:notesMasterIdLst>
    <p:notesMasterId r:id="rId18"/>
  </p:notesMasterIdLst>
  <p:sldIdLst>
    <p:sldId id="444" r:id="rId8"/>
    <p:sldId id="495" r:id="rId9"/>
    <p:sldId id="786" r:id="rId10"/>
    <p:sldId id="457" r:id="rId11"/>
    <p:sldId id="785" r:id="rId12"/>
    <p:sldId id="782" r:id="rId13"/>
    <p:sldId id="773" r:id="rId14"/>
    <p:sldId id="776" r:id="rId15"/>
    <p:sldId id="787" r:id="rId16"/>
    <p:sldId id="788" r:id="rId17"/>
  </p:sldIdLst>
  <p:sldSz cx="12192000" cy="6858000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Sokaliwska" initials="MS" lastIdx="1" clrIdx="0"/>
  <p:cmAuthor id="2" name="Siegbert Rudolph" initials="SR" lastIdx="3" clrIdx="1">
    <p:extLst>
      <p:ext uri="{19B8F6BF-5375-455C-9EA6-DF929625EA0E}">
        <p15:presenceInfo xmlns:p15="http://schemas.microsoft.com/office/powerpoint/2012/main" userId="2af4d44886c067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00F62F"/>
    <a:srgbClr val="0070C0"/>
    <a:srgbClr val="F60000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33" autoAdjust="0"/>
    <p:restoredTop sz="93740" autoAdjust="0"/>
  </p:normalViewPr>
  <p:slideViewPr>
    <p:cSldViewPr>
      <p:cViewPr varScale="1">
        <p:scale>
          <a:sx n="76" d="100"/>
          <a:sy n="76" d="100"/>
        </p:scale>
        <p:origin x="69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78" y="-108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61DE8BDC-53ED-4EAC-B29A-60751D2F2433}"/>
    <pc:docChg chg="undo custSel addSld delSld modSld sldOrd">
      <pc:chgData name="Siegbert Rudolph" userId="2af4d44886c067cc" providerId="LiveId" clId="{61DE8BDC-53ED-4EAC-B29A-60751D2F2433}" dt="2022-07-08T16:13:14.199" v="5568" actId="1076"/>
      <pc:docMkLst>
        <pc:docMk/>
      </pc:docMkLst>
      <pc:sldChg chg="delSp modSp mod modTransition">
        <pc:chgData name="Siegbert Rudolph" userId="2af4d44886c067cc" providerId="LiveId" clId="{61DE8BDC-53ED-4EAC-B29A-60751D2F2433}" dt="2022-07-08T16:13:14.152" v="5515" actId="1076"/>
        <pc:sldMkLst>
          <pc:docMk/>
          <pc:sldMk cId="0" sldId="444"/>
        </pc:sldMkLst>
        <pc:spChg chg="mod">
          <ac:chgData name="Siegbert Rudolph" userId="2af4d44886c067cc" providerId="LiveId" clId="{61DE8BDC-53ED-4EAC-B29A-60751D2F2433}" dt="2021-12-15T13:09:29.527" v="5403" actId="20577"/>
          <ac:spMkLst>
            <pc:docMk/>
            <pc:sldMk cId="0" sldId="444"/>
            <ac:spMk id="2" creationId="{0F24340D-DF09-4204-BA92-0D6ACF337D26}"/>
          </ac:spMkLst>
        </pc:spChg>
        <pc:spChg chg="del">
          <ac:chgData name="Siegbert Rudolph" userId="2af4d44886c067cc" providerId="LiveId" clId="{61DE8BDC-53ED-4EAC-B29A-60751D2F2433}" dt="2022-07-08T16:13:14.152" v="5510" actId="478"/>
          <ac:spMkLst>
            <pc:docMk/>
            <pc:sldMk cId="0" sldId="444"/>
            <ac:spMk id="4" creationId="{D0D15754-1326-4133-9C5F-A1DAC4304592}"/>
          </ac:spMkLst>
        </pc:spChg>
        <pc:spChg chg="mod">
          <ac:chgData name="Siegbert Rudolph" userId="2af4d44886c067cc" providerId="LiveId" clId="{61DE8BDC-53ED-4EAC-B29A-60751D2F2433}" dt="2022-07-08T16:13:14.152" v="5515" actId="1076"/>
          <ac:spMkLst>
            <pc:docMk/>
            <pc:sldMk cId="0" sldId="444"/>
            <ac:spMk id="5" creationId="{DD3EF1C2-EEEA-9F66-550C-E2CBD03D4024}"/>
          </ac:spMkLst>
        </pc:spChg>
      </pc:sldChg>
      <pc:sldChg chg="del">
        <pc:chgData name="Siegbert Rudolph" userId="2af4d44886c067cc" providerId="LiveId" clId="{61DE8BDC-53ED-4EAC-B29A-60751D2F2433}" dt="2021-12-14T07:34:43.164" v="64" actId="47"/>
        <pc:sldMkLst>
          <pc:docMk/>
          <pc:sldMk cId="498860904" sldId="445"/>
        </pc:sldMkLst>
      </pc:sldChg>
      <pc:sldChg chg="del">
        <pc:chgData name="Siegbert Rudolph" userId="2af4d44886c067cc" providerId="LiveId" clId="{61DE8BDC-53ED-4EAC-B29A-60751D2F2433}" dt="2021-12-14T07:34:48.091" v="72" actId="47"/>
        <pc:sldMkLst>
          <pc:docMk/>
          <pc:sldMk cId="2573201103" sldId="449"/>
        </pc:sldMkLst>
      </pc:sldChg>
      <pc:sldChg chg="del">
        <pc:chgData name="Siegbert Rudolph" userId="2af4d44886c067cc" providerId="LiveId" clId="{61DE8BDC-53ED-4EAC-B29A-60751D2F2433}" dt="2021-12-14T07:34:49.127" v="74" actId="47"/>
        <pc:sldMkLst>
          <pc:docMk/>
          <pc:sldMk cId="2689439967" sldId="451"/>
        </pc:sldMkLst>
      </pc:sldChg>
      <pc:sldChg chg="del">
        <pc:chgData name="Siegbert Rudolph" userId="2af4d44886c067cc" providerId="LiveId" clId="{61DE8BDC-53ED-4EAC-B29A-60751D2F2433}" dt="2021-12-14T07:48:50.799" v="861" actId="47"/>
        <pc:sldMkLst>
          <pc:docMk/>
          <pc:sldMk cId="3855847432" sldId="454"/>
        </pc:sldMkLst>
      </pc:sldChg>
      <pc:sldChg chg="addSp delSp modSp mod delAnim">
        <pc:chgData name="Siegbert Rudolph" userId="2af4d44886c067cc" providerId="LiveId" clId="{61DE8BDC-53ED-4EAC-B29A-60751D2F2433}" dt="2022-07-08T16:13:14.167" v="5533" actId="1076"/>
        <pc:sldMkLst>
          <pc:docMk/>
          <pc:sldMk cId="1370613605" sldId="457"/>
        </pc:sldMkLst>
        <pc:spChg chg="del">
          <ac:chgData name="Siegbert Rudolph" userId="2af4d44886c067cc" providerId="LiveId" clId="{61DE8BDC-53ED-4EAC-B29A-60751D2F2433}" dt="2022-07-08T16:13:14.167" v="5528" actId="478"/>
          <ac:spMkLst>
            <pc:docMk/>
            <pc:sldMk cId="1370613605" sldId="457"/>
            <ac:spMk id="2" creationId="{877E67D5-B10C-499F-9183-FC8AB99014E7}"/>
          </ac:spMkLst>
        </pc:spChg>
        <pc:spChg chg="mod">
          <ac:chgData name="Siegbert Rudolph" userId="2af4d44886c067cc" providerId="LiveId" clId="{61DE8BDC-53ED-4EAC-B29A-60751D2F2433}" dt="2022-07-08T16:13:14.167" v="5533" actId="1076"/>
          <ac:spMkLst>
            <pc:docMk/>
            <pc:sldMk cId="1370613605" sldId="457"/>
            <ac:spMk id="4" creationId="{6092FC47-538B-111B-C5AC-0ABD3CD8F414}"/>
          </ac:spMkLst>
        </pc:spChg>
        <pc:spChg chg="mod">
          <ac:chgData name="Siegbert Rudolph" userId="2af4d44886c067cc" providerId="LiveId" clId="{61DE8BDC-53ED-4EAC-B29A-60751D2F2433}" dt="2021-12-15T10:04:44.362" v="5323" actId="1076"/>
          <ac:spMkLst>
            <pc:docMk/>
            <pc:sldMk cId="1370613605" sldId="457"/>
            <ac:spMk id="6" creationId="{7B1AEB82-1EA1-47A2-A66D-1F31C37941E8}"/>
          </ac:spMkLst>
        </pc:spChg>
        <pc:spChg chg="mod">
          <ac:chgData name="Siegbert Rudolph" userId="2af4d44886c067cc" providerId="LiveId" clId="{61DE8BDC-53ED-4EAC-B29A-60751D2F2433}" dt="2021-12-15T10:08:34.432" v="5340" actId="1037"/>
          <ac:spMkLst>
            <pc:docMk/>
            <pc:sldMk cId="1370613605" sldId="457"/>
            <ac:spMk id="10" creationId="{183B5DB5-E0D9-4D83-AF86-7552D3E63877}"/>
          </ac:spMkLst>
        </pc:spChg>
        <pc:spChg chg="mod">
          <ac:chgData name="Siegbert Rudolph" userId="2af4d44886c067cc" providerId="LiveId" clId="{61DE8BDC-53ED-4EAC-B29A-60751D2F2433}" dt="2021-12-15T10:08:34.432" v="5340" actId="1037"/>
          <ac:spMkLst>
            <pc:docMk/>
            <pc:sldMk cId="1370613605" sldId="457"/>
            <ac:spMk id="15" creationId="{AEC8F39C-56DD-4EB9-9FBF-261FFF3A4174}"/>
          </ac:spMkLst>
        </pc:spChg>
        <pc:spChg chg="mod">
          <ac:chgData name="Siegbert Rudolph" userId="2af4d44886c067cc" providerId="LiveId" clId="{61DE8BDC-53ED-4EAC-B29A-60751D2F2433}" dt="2021-12-15T10:08:34.432" v="5340" actId="1037"/>
          <ac:spMkLst>
            <pc:docMk/>
            <pc:sldMk cId="1370613605" sldId="457"/>
            <ac:spMk id="20" creationId="{FB7E3E05-3193-4849-852F-1E983A5DF231}"/>
          </ac:spMkLst>
        </pc:spChg>
        <pc:spChg chg="mod">
          <ac:chgData name="Siegbert Rudolph" userId="2af4d44886c067cc" providerId="LiveId" clId="{61DE8BDC-53ED-4EAC-B29A-60751D2F2433}" dt="2021-12-15T10:08:34.432" v="5340" actId="1037"/>
          <ac:spMkLst>
            <pc:docMk/>
            <pc:sldMk cId="1370613605" sldId="457"/>
            <ac:spMk id="25" creationId="{CFD2F892-68F3-4B7E-9469-4445EF226D56}"/>
          </ac:spMkLst>
        </pc:spChg>
        <pc:spChg chg="mod">
          <ac:chgData name="Siegbert Rudolph" userId="2af4d44886c067cc" providerId="LiveId" clId="{61DE8BDC-53ED-4EAC-B29A-60751D2F2433}" dt="2021-12-15T10:08:34.432" v="5340" actId="1037"/>
          <ac:spMkLst>
            <pc:docMk/>
            <pc:sldMk cId="1370613605" sldId="457"/>
            <ac:spMk id="30" creationId="{F1B7B759-FB75-4623-BE24-B69FA3C470EB}"/>
          </ac:spMkLst>
        </pc:spChg>
        <pc:spChg chg="mod">
          <ac:chgData name="Siegbert Rudolph" userId="2af4d44886c067cc" providerId="LiveId" clId="{61DE8BDC-53ED-4EAC-B29A-60751D2F2433}" dt="2021-12-15T10:08:34.432" v="5340" actId="1037"/>
          <ac:spMkLst>
            <pc:docMk/>
            <pc:sldMk cId="1370613605" sldId="457"/>
            <ac:spMk id="35" creationId="{872ECF0C-E4AB-4879-AAC8-EA999BD429E4}"/>
          </ac:spMkLst>
        </pc:spChg>
        <pc:spChg chg="mod">
          <ac:chgData name="Siegbert Rudolph" userId="2af4d44886c067cc" providerId="LiveId" clId="{61DE8BDC-53ED-4EAC-B29A-60751D2F2433}" dt="2021-12-15T10:08:34.432" v="5340" actId="1037"/>
          <ac:spMkLst>
            <pc:docMk/>
            <pc:sldMk cId="1370613605" sldId="457"/>
            <ac:spMk id="40" creationId="{7E0AFCE2-C24C-4E62-BC37-53E7A8FF79D8}"/>
          </ac:spMkLst>
        </pc:spChg>
        <pc:spChg chg="mod">
          <ac:chgData name="Siegbert Rudolph" userId="2af4d44886c067cc" providerId="LiveId" clId="{61DE8BDC-53ED-4EAC-B29A-60751D2F2433}" dt="2021-12-15T10:08:34.432" v="5340" actId="1037"/>
          <ac:spMkLst>
            <pc:docMk/>
            <pc:sldMk cId="1370613605" sldId="457"/>
            <ac:spMk id="45" creationId="{2B85700A-0AF3-4C01-AE3B-CD9DBF4A2645}"/>
          </ac:spMkLst>
        </pc:spChg>
        <pc:spChg chg="mod">
          <ac:chgData name="Siegbert Rudolph" userId="2af4d44886c067cc" providerId="LiveId" clId="{61DE8BDC-53ED-4EAC-B29A-60751D2F2433}" dt="2021-12-15T10:08:34.432" v="5340" actId="1037"/>
          <ac:spMkLst>
            <pc:docMk/>
            <pc:sldMk cId="1370613605" sldId="457"/>
            <ac:spMk id="50" creationId="{178660F1-303F-4FF0-A883-C21DE9215BCE}"/>
          </ac:spMkLst>
        </pc:spChg>
        <pc:spChg chg="mod">
          <ac:chgData name="Siegbert Rudolph" userId="2af4d44886c067cc" providerId="LiveId" clId="{61DE8BDC-53ED-4EAC-B29A-60751D2F2433}" dt="2021-12-15T10:08:34.432" v="5340" actId="1037"/>
          <ac:spMkLst>
            <pc:docMk/>
            <pc:sldMk cId="1370613605" sldId="457"/>
            <ac:spMk id="55" creationId="{B697D4D3-55D3-4433-BC2A-2E7BA96A6CA6}"/>
          </ac:spMkLst>
        </pc:spChg>
        <pc:spChg chg="del">
          <ac:chgData name="Siegbert Rudolph" userId="2af4d44886c067cc" providerId="LiveId" clId="{61DE8BDC-53ED-4EAC-B29A-60751D2F2433}" dt="2021-12-15T13:10:00.959" v="5404" actId="478"/>
          <ac:spMkLst>
            <pc:docMk/>
            <pc:sldMk cId="1370613605" sldId="457"/>
            <ac:spMk id="60" creationId="{26B0F8EE-3758-4AAE-8F72-431402EDC103}"/>
          </ac:spMkLst>
        </pc:spChg>
        <pc:spChg chg="add mod">
          <ac:chgData name="Siegbert Rudolph" userId="2af4d44886c067cc" providerId="LiveId" clId="{61DE8BDC-53ED-4EAC-B29A-60751D2F2433}" dt="2021-12-15T10:04:14.166" v="5320" actId="207"/>
          <ac:spMkLst>
            <pc:docMk/>
            <pc:sldMk cId="1370613605" sldId="457"/>
            <ac:spMk id="93" creationId="{C738EDCC-28AA-476C-A214-32F3A544F3B7}"/>
          </ac:spMkLst>
        </pc:spChg>
      </pc:sldChg>
      <pc:sldChg chg="del">
        <pc:chgData name="Siegbert Rudolph" userId="2af4d44886c067cc" providerId="LiveId" clId="{61DE8BDC-53ED-4EAC-B29A-60751D2F2433}" dt="2021-12-14T07:34:50.287" v="76" actId="47"/>
        <pc:sldMkLst>
          <pc:docMk/>
          <pc:sldMk cId="3999066808" sldId="459"/>
        </pc:sldMkLst>
      </pc:sldChg>
      <pc:sldChg chg="del">
        <pc:chgData name="Siegbert Rudolph" userId="2af4d44886c067cc" providerId="LiveId" clId="{61DE8BDC-53ED-4EAC-B29A-60751D2F2433}" dt="2021-12-14T07:38:39.289" v="226" actId="47"/>
        <pc:sldMkLst>
          <pc:docMk/>
          <pc:sldMk cId="1569724800" sldId="460"/>
        </pc:sldMkLst>
      </pc:sldChg>
      <pc:sldChg chg="del">
        <pc:chgData name="Siegbert Rudolph" userId="2af4d44886c067cc" providerId="LiveId" clId="{61DE8BDC-53ED-4EAC-B29A-60751D2F2433}" dt="2021-12-14T07:48:52.966" v="867" actId="47"/>
        <pc:sldMkLst>
          <pc:docMk/>
          <pc:sldMk cId="3716085479" sldId="465"/>
        </pc:sldMkLst>
      </pc:sldChg>
      <pc:sldChg chg="del">
        <pc:chgData name="Siegbert Rudolph" userId="2af4d44886c067cc" providerId="LiveId" clId="{61DE8BDC-53ED-4EAC-B29A-60751D2F2433}" dt="2021-12-14T07:48:54.944" v="871" actId="47"/>
        <pc:sldMkLst>
          <pc:docMk/>
          <pc:sldMk cId="4114598295" sldId="471"/>
        </pc:sldMkLst>
      </pc:sldChg>
      <pc:sldChg chg="del">
        <pc:chgData name="Siegbert Rudolph" userId="2af4d44886c067cc" providerId="LiveId" clId="{61DE8BDC-53ED-4EAC-B29A-60751D2F2433}" dt="2021-12-14T07:48:55.789" v="873" actId="47"/>
        <pc:sldMkLst>
          <pc:docMk/>
          <pc:sldMk cId="3215655557" sldId="472"/>
        </pc:sldMkLst>
      </pc:sldChg>
      <pc:sldChg chg="del">
        <pc:chgData name="Siegbert Rudolph" userId="2af4d44886c067cc" providerId="LiveId" clId="{61DE8BDC-53ED-4EAC-B29A-60751D2F2433}" dt="2021-12-14T07:48:57.596" v="877" actId="47"/>
        <pc:sldMkLst>
          <pc:docMk/>
          <pc:sldMk cId="4207034085" sldId="474"/>
        </pc:sldMkLst>
      </pc:sldChg>
      <pc:sldChg chg="del">
        <pc:chgData name="Siegbert Rudolph" userId="2af4d44886c067cc" providerId="LiveId" clId="{61DE8BDC-53ED-4EAC-B29A-60751D2F2433}" dt="2021-12-14T07:49:01.864" v="885" actId="47"/>
        <pc:sldMkLst>
          <pc:docMk/>
          <pc:sldMk cId="511783952" sldId="476"/>
        </pc:sldMkLst>
      </pc:sldChg>
      <pc:sldChg chg="del">
        <pc:chgData name="Siegbert Rudolph" userId="2af4d44886c067cc" providerId="LiveId" clId="{61DE8BDC-53ED-4EAC-B29A-60751D2F2433}" dt="2021-12-14T07:48:58.772" v="879" actId="47"/>
        <pc:sldMkLst>
          <pc:docMk/>
          <pc:sldMk cId="3828948095" sldId="479"/>
        </pc:sldMkLst>
      </pc:sldChg>
      <pc:sldChg chg="del">
        <pc:chgData name="Siegbert Rudolph" userId="2af4d44886c067cc" providerId="LiveId" clId="{61DE8BDC-53ED-4EAC-B29A-60751D2F2433}" dt="2021-12-14T07:49:00.154" v="882" actId="47"/>
        <pc:sldMkLst>
          <pc:docMk/>
          <pc:sldMk cId="3719927881" sldId="480"/>
        </pc:sldMkLst>
      </pc:sldChg>
      <pc:sldChg chg="del">
        <pc:chgData name="Siegbert Rudolph" userId="2af4d44886c067cc" providerId="LiveId" clId="{61DE8BDC-53ED-4EAC-B29A-60751D2F2433}" dt="2021-12-14T07:48:56.653" v="875" actId="47"/>
        <pc:sldMkLst>
          <pc:docMk/>
          <pc:sldMk cId="1595606543" sldId="487"/>
        </pc:sldMkLst>
      </pc:sldChg>
      <pc:sldChg chg="del">
        <pc:chgData name="Siegbert Rudolph" userId="2af4d44886c067cc" providerId="LiveId" clId="{61DE8BDC-53ED-4EAC-B29A-60751D2F2433}" dt="2021-12-14T07:49:00.682" v="883" actId="47"/>
        <pc:sldMkLst>
          <pc:docMk/>
          <pc:sldMk cId="1770250321" sldId="488"/>
        </pc:sldMkLst>
      </pc:sldChg>
      <pc:sldChg chg="del">
        <pc:chgData name="Siegbert Rudolph" userId="2af4d44886c067cc" providerId="LiveId" clId="{61DE8BDC-53ED-4EAC-B29A-60751D2F2433}" dt="2021-12-14T07:34:46.366" v="70" actId="47"/>
        <pc:sldMkLst>
          <pc:docMk/>
          <pc:sldMk cId="3559410692" sldId="490"/>
        </pc:sldMkLst>
      </pc:sldChg>
      <pc:sldChg chg="addSp delSp modSp del mod delAnim modAnim">
        <pc:chgData name="Siegbert Rudolph" userId="2af4d44886c067cc" providerId="LiveId" clId="{61DE8BDC-53ED-4EAC-B29A-60751D2F2433}" dt="2022-07-08T16:13:14.152" v="5521" actId="1076"/>
        <pc:sldMkLst>
          <pc:docMk/>
          <pc:sldMk cId="562011083" sldId="495"/>
        </pc:sldMkLst>
        <pc:spChg chg="mod">
          <ac:chgData name="Siegbert Rudolph" userId="2af4d44886c067cc" providerId="LiveId" clId="{61DE8BDC-53ED-4EAC-B29A-60751D2F2433}" dt="2021-12-14T13:59:31.430" v="2229" actId="1035"/>
          <ac:spMkLst>
            <pc:docMk/>
            <pc:sldMk cId="562011083" sldId="495"/>
            <ac:spMk id="2" creationId="{42848222-55C0-476C-982F-C3A599F3C3A2}"/>
          </ac:spMkLst>
        </pc:spChg>
        <pc:spChg chg="del">
          <ac:chgData name="Siegbert Rudolph" userId="2af4d44886c067cc" providerId="LiveId" clId="{61DE8BDC-53ED-4EAC-B29A-60751D2F2433}" dt="2022-07-08T16:13:14.152" v="5516" actId="478"/>
          <ac:spMkLst>
            <pc:docMk/>
            <pc:sldMk cId="562011083" sldId="495"/>
            <ac:spMk id="4" creationId="{85E892D4-C071-4E93-93DF-4570258EEC30}"/>
          </ac:spMkLst>
        </pc:spChg>
        <pc:spChg chg="mod">
          <ac:chgData name="Siegbert Rudolph" userId="2af4d44886c067cc" providerId="LiveId" clId="{61DE8BDC-53ED-4EAC-B29A-60751D2F2433}" dt="2021-12-14T13:59:31.430" v="2229" actId="1035"/>
          <ac:spMkLst>
            <pc:docMk/>
            <pc:sldMk cId="562011083" sldId="495"/>
            <ac:spMk id="5" creationId="{C60D14AF-45C0-437E-BB8B-A72311F43022}"/>
          </ac:spMkLst>
        </pc:spChg>
        <pc:spChg chg="mod">
          <ac:chgData name="Siegbert Rudolph" userId="2af4d44886c067cc" providerId="LiveId" clId="{61DE8BDC-53ED-4EAC-B29A-60751D2F2433}" dt="2022-07-08T16:13:14.152" v="5521" actId="1076"/>
          <ac:spMkLst>
            <pc:docMk/>
            <pc:sldMk cId="562011083" sldId="495"/>
            <ac:spMk id="7" creationId="{85194822-80DE-D995-969D-C16BB7D6F874}"/>
          </ac:spMkLst>
        </pc:spChg>
        <pc:spChg chg="mod">
          <ac:chgData name="Siegbert Rudolph" userId="2af4d44886c067cc" providerId="LiveId" clId="{61DE8BDC-53ED-4EAC-B29A-60751D2F2433}" dt="2021-12-14T14:01:13.658" v="2376" actId="1035"/>
          <ac:spMkLst>
            <pc:docMk/>
            <pc:sldMk cId="562011083" sldId="495"/>
            <ac:spMk id="10" creationId="{B096640F-07CE-4AD8-B610-9F3ECED2612C}"/>
          </ac:spMkLst>
        </pc:spChg>
        <pc:spChg chg="mod">
          <ac:chgData name="Siegbert Rudolph" userId="2af4d44886c067cc" providerId="LiveId" clId="{61DE8BDC-53ED-4EAC-B29A-60751D2F2433}" dt="2021-12-14T13:59:31.430" v="2229" actId="1035"/>
          <ac:spMkLst>
            <pc:docMk/>
            <pc:sldMk cId="562011083" sldId="495"/>
            <ac:spMk id="22" creationId="{42079ED4-A9A5-4844-AEA8-EE98B4826274}"/>
          </ac:spMkLst>
        </pc:spChg>
        <pc:spChg chg="mod">
          <ac:chgData name="Siegbert Rudolph" userId="2af4d44886c067cc" providerId="LiveId" clId="{61DE8BDC-53ED-4EAC-B29A-60751D2F2433}" dt="2021-12-14T13:59:31.430" v="2229" actId="1035"/>
          <ac:spMkLst>
            <pc:docMk/>
            <pc:sldMk cId="562011083" sldId="495"/>
            <ac:spMk id="23" creationId="{A5C96A0E-4730-4D95-AE3B-166DD043F2BB}"/>
          </ac:spMkLst>
        </pc:spChg>
        <pc:spChg chg="mod">
          <ac:chgData name="Siegbert Rudolph" userId="2af4d44886c067cc" providerId="LiveId" clId="{61DE8BDC-53ED-4EAC-B29A-60751D2F2433}" dt="2021-12-14T13:59:31.430" v="2229" actId="1035"/>
          <ac:spMkLst>
            <pc:docMk/>
            <pc:sldMk cId="562011083" sldId="495"/>
            <ac:spMk id="24" creationId="{4D9EFE63-B1C3-43E4-BBBF-8FA176D70802}"/>
          </ac:spMkLst>
        </pc:spChg>
        <pc:spChg chg="mod">
          <ac:chgData name="Siegbert Rudolph" userId="2af4d44886c067cc" providerId="LiveId" clId="{61DE8BDC-53ED-4EAC-B29A-60751D2F2433}" dt="2021-12-14T13:59:31.430" v="2229" actId="1035"/>
          <ac:spMkLst>
            <pc:docMk/>
            <pc:sldMk cId="562011083" sldId="495"/>
            <ac:spMk id="25" creationId="{8A660942-3AC9-43B0-A91E-37A89C0ADE7E}"/>
          </ac:spMkLst>
        </pc:spChg>
        <pc:spChg chg="mod">
          <ac:chgData name="Siegbert Rudolph" userId="2af4d44886c067cc" providerId="LiveId" clId="{61DE8BDC-53ED-4EAC-B29A-60751D2F2433}" dt="2021-12-15T08:26:00.599" v="4498" actId="20577"/>
          <ac:spMkLst>
            <pc:docMk/>
            <pc:sldMk cId="562011083" sldId="495"/>
            <ac:spMk id="27" creationId="{84207E6B-736A-4164-8A61-49593325FAD4}"/>
          </ac:spMkLst>
        </pc:spChg>
        <pc:spChg chg="mod">
          <ac:chgData name="Siegbert Rudolph" userId="2af4d44886c067cc" providerId="LiveId" clId="{61DE8BDC-53ED-4EAC-B29A-60751D2F2433}" dt="2021-12-14T13:59:31.430" v="2229" actId="1035"/>
          <ac:spMkLst>
            <pc:docMk/>
            <pc:sldMk cId="562011083" sldId="495"/>
            <ac:spMk id="28" creationId="{39CA4DA5-C8F0-4A0E-B50E-306B8D976FD0}"/>
          </ac:spMkLst>
        </pc:spChg>
        <pc:spChg chg="mod">
          <ac:chgData name="Siegbert Rudolph" userId="2af4d44886c067cc" providerId="LiveId" clId="{61DE8BDC-53ED-4EAC-B29A-60751D2F2433}" dt="2021-12-14T13:59:31.430" v="2229" actId="1035"/>
          <ac:spMkLst>
            <pc:docMk/>
            <pc:sldMk cId="562011083" sldId="495"/>
            <ac:spMk id="29" creationId="{D233D69D-5F0A-4844-8A9D-31A8D1536C96}"/>
          </ac:spMkLst>
        </pc:spChg>
        <pc:spChg chg="mod">
          <ac:chgData name="Siegbert Rudolph" userId="2af4d44886c067cc" providerId="LiveId" clId="{61DE8BDC-53ED-4EAC-B29A-60751D2F2433}" dt="2021-12-14T08:21:54.598" v="1017" actId="14100"/>
          <ac:spMkLst>
            <pc:docMk/>
            <pc:sldMk cId="562011083" sldId="495"/>
            <ac:spMk id="30" creationId="{E8EE30B0-DC77-4FB3-83BA-58ACA7BB9B59}"/>
          </ac:spMkLst>
        </pc:spChg>
        <pc:spChg chg="mod">
          <ac:chgData name="Siegbert Rudolph" userId="2af4d44886c067cc" providerId="LiveId" clId="{61DE8BDC-53ED-4EAC-B29A-60751D2F2433}" dt="2021-12-14T15:34:28.965" v="2536" actId="552"/>
          <ac:spMkLst>
            <pc:docMk/>
            <pc:sldMk cId="562011083" sldId="495"/>
            <ac:spMk id="31" creationId="{7CED2FA0-6471-4852-AAAC-D74B336EC1CC}"/>
          </ac:spMkLst>
        </pc:spChg>
        <pc:spChg chg="mod">
          <ac:chgData name="Siegbert Rudolph" userId="2af4d44886c067cc" providerId="LiveId" clId="{61DE8BDC-53ED-4EAC-B29A-60751D2F2433}" dt="2021-12-14T15:34:28.965" v="2536" actId="552"/>
          <ac:spMkLst>
            <pc:docMk/>
            <pc:sldMk cId="562011083" sldId="495"/>
            <ac:spMk id="32" creationId="{DF63DE57-0F23-4DFE-B460-FE46AEC121AF}"/>
          </ac:spMkLst>
        </pc:spChg>
        <pc:spChg chg="mod">
          <ac:chgData name="Siegbert Rudolph" userId="2af4d44886c067cc" providerId="LiveId" clId="{61DE8BDC-53ED-4EAC-B29A-60751D2F2433}" dt="2021-12-14T15:48:52.723" v="2791" actId="14100"/>
          <ac:spMkLst>
            <pc:docMk/>
            <pc:sldMk cId="562011083" sldId="495"/>
            <ac:spMk id="33" creationId="{20BE958C-6B66-44F3-9FF9-41D2500B5C82}"/>
          </ac:spMkLst>
        </pc:spChg>
        <pc:spChg chg="mod">
          <ac:chgData name="Siegbert Rudolph" userId="2af4d44886c067cc" providerId="LiveId" clId="{61DE8BDC-53ED-4EAC-B29A-60751D2F2433}" dt="2021-12-14T14:01:13.658" v="2376" actId="1035"/>
          <ac:spMkLst>
            <pc:docMk/>
            <pc:sldMk cId="562011083" sldId="495"/>
            <ac:spMk id="34" creationId="{BB24A9FA-F840-4144-A6D3-BC321DD874A8}"/>
          </ac:spMkLst>
        </pc:spChg>
        <pc:spChg chg="add mod">
          <ac:chgData name="Siegbert Rudolph" userId="2af4d44886c067cc" providerId="LiveId" clId="{61DE8BDC-53ED-4EAC-B29A-60751D2F2433}" dt="2021-12-14T14:02:16.012" v="2396" actId="20577"/>
          <ac:spMkLst>
            <pc:docMk/>
            <pc:sldMk cId="562011083" sldId="495"/>
            <ac:spMk id="35" creationId="{CFB20A3B-9F95-4620-8E04-BE5525EE7944}"/>
          </ac:spMkLst>
        </pc:spChg>
        <pc:spChg chg="add mod">
          <ac:chgData name="Siegbert Rudolph" userId="2af4d44886c067cc" providerId="LiveId" clId="{61DE8BDC-53ED-4EAC-B29A-60751D2F2433}" dt="2021-12-14T14:02:23.887" v="2397" actId="1076"/>
          <ac:spMkLst>
            <pc:docMk/>
            <pc:sldMk cId="562011083" sldId="495"/>
            <ac:spMk id="36" creationId="{99035068-BEB3-41C3-818E-238023871BCC}"/>
          </ac:spMkLst>
        </pc:spChg>
        <pc:spChg chg="del">
          <ac:chgData name="Siegbert Rudolph" userId="2af4d44886c067cc" providerId="LiveId" clId="{61DE8BDC-53ED-4EAC-B29A-60751D2F2433}" dt="2021-12-14T07:50:38.208" v="968" actId="478"/>
          <ac:spMkLst>
            <pc:docMk/>
            <pc:sldMk cId="562011083" sldId="495"/>
            <ac:spMk id="36" creationId="{A1919E9A-89A7-42E1-A36D-0C6F27284AAE}"/>
          </ac:spMkLst>
        </pc:spChg>
        <pc:spChg chg="add del mod">
          <ac:chgData name="Siegbert Rudolph" userId="2af4d44886c067cc" providerId="LiveId" clId="{61DE8BDC-53ED-4EAC-B29A-60751D2F2433}" dt="2021-12-14T14:05:37.800" v="2522" actId="21"/>
          <ac:spMkLst>
            <pc:docMk/>
            <pc:sldMk cId="562011083" sldId="495"/>
            <ac:spMk id="37" creationId="{3E989A41-9DB4-441D-9528-96A0CE4FA240}"/>
          </ac:spMkLst>
        </pc:spChg>
        <pc:spChg chg="add del mod">
          <ac:chgData name="Siegbert Rudolph" userId="2af4d44886c067cc" providerId="LiveId" clId="{61DE8BDC-53ED-4EAC-B29A-60751D2F2433}" dt="2021-12-15T08:24:51.114" v="4467" actId="478"/>
          <ac:spMkLst>
            <pc:docMk/>
            <pc:sldMk cId="562011083" sldId="495"/>
            <ac:spMk id="37" creationId="{D8E334A2-CF9F-43EE-B3A6-AABB4B4C7E8D}"/>
          </ac:spMkLst>
        </pc:spChg>
        <pc:spChg chg="add del mod">
          <ac:chgData name="Siegbert Rudolph" userId="2af4d44886c067cc" providerId="LiveId" clId="{61DE8BDC-53ED-4EAC-B29A-60751D2F2433}" dt="2021-12-14T14:05:37.800" v="2522" actId="21"/>
          <ac:spMkLst>
            <pc:docMk/>
            <pc:sldMk cId="562011083" sldId="495"/>
            <ac:spMk id="38" creationId="{62685575-2223-4BC3-B020-6E42D7735F1A}"/>
          </ac:spMkLst>
        </pc:spChg>
        <pc:spChg chg="add mod">
          <ac:chgData name="Siegbert Rudolph" userId="2af4d44886c067cc" providerId="LiveId" clId="{61DE8BDC-53ED-4EAC-B29A-60751D2F2433}" dt="2021-12-14T14:06:49.939" v="2528" actId="1076"/>
          <ac:spMkLst>
            <pc:docMk/>
            <pc:sldMk cId="562011083" sldId="495"/>
            <ac:spMk id="39" creationId="{C3FA08C4-2FBE-4035-AC0F-E60AF4251C01}"/>
          </ac:spMkLst>
        </pc:spChg>
        <pc:spChg chg="add mod">
          <ac:chgData name="Siegbert Rudolph" userId="2af4d44886c067cc" providerId="LiveId" clId="{61DE8BDC-53ED-4EAC-B29A-60751D2F2433}" dt="2021-12-14T15:34:28.965" v="2536" actId="552"/>
          <ac:spMkLst>
            <pc:docMk/>
            <pc:sldMk cId="562011083" sldId="495"/>
            <ac:spMk id="40" creationId="{B514E84E-13B6-4959-9CB7-068AF8DD4E40}"/>
          </ac:spMkLst>
        </pc:spChg>
        <pc:spChg chg="add del mod">
          <ac:chgData name="Siegbert Rudolph" userId="2af4d44886c067cc" providerId="LiveId" clId="{61DE8BDC-53ED-4EAC-B29A-60751D2F2433}" dt="2021-12-15T08:25:19.855" v="4472" actId="478"/>
          <ac:spMkLst>
            <pc:docMk/>
            <pc:sldMk cId="562011083" sldId="495"/>
            <ac:spMk id="41" creationId="{9BFC1290-6737-493D-B7DB-A3883B51E4B5}"/>
          </ac:spMkLst>
        </pc:spChg>
        <pc:spChg chg="add del mod">
          <ac:chgData name="Siegbert Rudolph" userId="2af4d44886c067cc" providerId="LiveId" clId="{61DE8BDC-53ED-4EAC-B29A-60751D2F2433}" dt="2021-12-15T08:25:24.678" v="4473" actId="478"/>
          <ac:spMkLst>
            <pc:docMk/>
            <pc:sldMk cId="562011083" sldId="495"/>
            <ac:spMk id="42" creationId="{65C21BA5-E6BC-4634-B0A3-73B5C1F49D12}"/>
          </ac:spMkLst>
        </pc:spChg>
        <pc:spChg chg="mod">
          <ac:chgData name="Siegbert Rudolph" userId="2af4d44886c067cc" providerId="LiveId" clId="{61DE8BDC-53ED-4EAC-B29A-60751D2F2433}" dt="2021-12-15T08:26:08.141" v="4506" actId="1038"/>
          <ac:spMkLst>
            <pc:docMk/>
            <pc:sldMk cId="562011083" sldId="495"/>
            <ac:spMk id="65" creationId="{81DF8224-00FD-4FE4-8448-0A7D500BE79E}"/>
          </ac:spMkLst>
        </pc:spChg>
        <pc:picChg chg="mod">
          <ac:chgData name="Siegbert Rudolph" userId="2af4d44886c067cc" providerId="LiveId" clId="{61DE8BDC-53ED-4EAC-B29A-60751D2F2433}" dt="2021-12-14T13:59:31.430" v="2229" actId="1035"/>
          <ac:picMkLst>
            <pc:docMk/>
            <pc:sldMk cId="562011083" sldId="495"/>
            <ac:picMk id="6" creationId="{B5EDFA59-A05F-4FCD-BDB4-11E336C7E55D}"/>
          </ac:picMkLst>
        </pc:picChg>
        <pc:picChg chg="add del mod">
          <ac:chgData name="Siegbert Rudolph" userId="2af4d44886c067cc" providerId="LiveId" clId="{61DE8BDC-53ED-4EAC-B29A-60751D2F2433}" dt="2021-12-14T15:35:33.425" v="2539" actId="478"/>
          <ac:picMkLst>
            <pc:docMk/>
            <pc:sldMk cId="562011083" sldId="495"/>
            <ac:picMk id="7" creationId="{8E537809-8D28-4A0F-B4DE-19FD475F281C}"/>
          </ac:picMkLst>
        </pc:picChg>
        <pc:picChg chg="add mod">
          <ac:chgData name="Siegbert Rudolph" userId="2af4d44886c067cc" providerId="LiveId" clId="{61DE8BDC-53ED-4EAC-B29A-60751D2F2433}" dt="2021-12-15T08:25:36.948" v="4474" actId="1076"/>
          <ac:picMkLst>
            <pc:docMk/>
            <pc:sldMk cId="562011083" sldId="495"/>
            <ac:picMk id="38" creationId="{2E75F9F3-006A-4255-8E85-F356106293B4}"/>
          </ac:picMkLst>
        </pc:picChg>
        <pc:picChg chg="mod">
          <ac:chgData name="Siegbert Rudolph" userId="2af4d44886c067cc" providerId="LiveId" clId="{61DE8BDC-53ED-4EAC-B29A-60751D2F2433}" dt="2021-12-14T13:59:31.430" v="2229" actId="1035"/>
          <ac:picMkLst>
            <pc:docMk/>
            <pc:sldMk cId="562011083" sldId="495"/>
            <ac:picMk id="55" creationId="{49E0DA72-2C19-47A9-85BD-28FD96CB58A1}"/>
          </ac:picMkLst>
        </pc:picChg>
        <pc:picChg chg="mod">
          <ac:chgData name="Siegbert Rudolph" userId="2af4d44886c067cc" providerId="LiveId" clId="{61DE8BDC-53ED-4EAC-B29A-60751D2F2433}" dt="2021-12-14T13:59:31.430" v="2229" actId="1035"/>
          <ac:picMkLst>
            <pc:docMk/>
            <pc:sldMk cId="562011083" sldId="495"/>
            <ac:picMk id="56" creationId="{DAE020EA-2D51-4A87-AD54-0C30143CBC84}"/>
          </ac:picMkLst>
        </pc:picChg>
        <pc:picChg chg="mod">
          <ac:chgData name="Siegbert Rudolph" userId="2af4d44886c067cc" providerId="LiveId" clId="{61DE8BDC-53ED-4EAC-B29A-60751D2F2433}" dt="2021-12-14T13:59:31.430" v="2229" actId="1035"/>
          <ac:picMkLst>
            <pc:docMk/>
            <pc:sldMk cId="562011083" sldId="495"/>
            <ac:picMk id="58" creationId="{72EC54F5-0CC9-44A1-A605-D322215EFAE8}"/>
          </ac:picMkLst>
        </pc:picChg>
        <pc:cxnChg chg="mod">
          <ac:chgData name="Siegbert Rudolph" userId="2af4d44886c067cc" providerId="LiveId" clId="{61DE8BDC-53ED-4EAC-B29A-60751D2F2433}" dt="2021-12-14T13:59:31.430" v="2229" actId="1035"/>
          <ac:cxnSpMkLst>
            <pc:docMk/>
            <pc:sldMk cId="562011083" sldId="495"/>
            <ac:cxnSpMk id="21" creationId="{A7A87906-4FD5-4ED2-975C-4D1945B29DD0}"/>
          </ac:cxnSpMkLst>
        </pc:cxnChg>
        <pc:cxnChg chg="add del mod">
          <ac:chgData name="Siegbert Rudolph" userId="2af4d44886c067cc" providerId="LiveId" clId="{61DE8BDC-53ED-4EAC-B29A-60751D2F2433}" dt="2021-12-15T08:25:24.678" v="4473" actId="478"/>
          <ac:cxnSpMkLst>
            <pc:docMk/>
            <pc:sldMk cId="562011083" sldId="495"/>
            <ac:cxnSpMk id="43" creationId="{2B565A84-01CB-4388-8907-C96C8996A3E2}"/>
          </ac:cxnSpMkLst>
        </pc:cxnChg>
      </pc:sldChg>
      <pc:sldChg chg="del">
        <pc:chgData name="Siegbert Rudolph" userId="2af4d44886c067cc" providerId="LiveId" clId="{61DE8BDC-53ED-4EAC-B29A-60751D2F2433}" dt="2021-12-14T07:37:32.347" v="225" actId="47"/>
        <pc:sldMkLst>
          <pc:docMk/>
          <pc:sldMk cId="3081196412" sldId="509"/>
        </pc:sldMkLst>
      </pc:sldChg>
      <pc:sldChg chg="del">
        <pc:chgData name="Siegbert Rudolph" userId="2af4d44886c067cc" providerId="LiveId" clId="{61DE8BDC-53ED-4EAC-B29A-60751D2F2433}" dt="2021-12-14T07:34:45.438" v="68" actId="47"/>
        <pc:sldMkLst>
          <pc:docMk/>
          <pc:sldMk cId="3886071332" sldId="514"/>
        </pc:sldMkLst>
      </pc:sldChg>
      <pc:sldChg chg="del">
        <pc:chgData name="Siegbert Rudolph" userId="2af4d44886c067cc" providerId="LiveId" clId="{61DE8BDC-53ED-4EAC-B29A-60751D2F2433}" dt="2021-12-14T07:48:50.141" v="859" actId="47"/>
        <pc:sldMkLst>
          <pc:docMk/>
          <pc:sldMk cId="179272004" sldId="521"/>
        </pc:sldMkLst>
      </pc:sldChg>
      <pc:sldChg chg="del">
        <pc:chgData name="Siegbert Rudolph" userId="2af4d44886c067cc" providerId="LiveId" clId="{61DE8BDC-53ED-4EAC-B29A-60751D2F2433}" dt="2021-12-14T07:48:51.224" v="863" actId="47"/>
        <pc:sldMkLst>
          <pc:docMk/>
          <pc:sldMk cId="595818560" sldId="523"/>
        </pc:sldMkLst>
      </pc:sldChg>
      <pc:sldChg chg="del">
        <pc:chgData name="Siegbert Rudolph" userId="2af4d44886c067cc" providerId="LiveId" clId="{61DE8BDC-53ED-4EAC-B29A-60751D2F2433}" dt="2021-12-14T07:48:52.172" v="865" actId="47"/>
        <pc:sldMkLst>
          <pc:docMk/>
          <pc:sldMk cId="1933605602" sldId="524"/>
        </pc:sldMkLst>
      </pc:sldChg>
      <pc:sldChg chg="del">
        <pc:chgData name="Siegbert Rudolph" userId="2af4d44886c067cc" providerId="LiveId" clId="{61DE8BDC-53ED-4EAC-B29A-60751D2F2433}" dt="2021-12-14T07:48:54.111" v="869" actId="47"/>
        <pc:sldMkLst>
          <pc:docMk/>
          <pc:sldMk cId="2920303068" sldId="526"/>
        </pc:sldMkLst>
      </pc:sldChg>
      <pc:sldChg chg="del">
        <pc:chgData name="Siegbert Rudolph" userId="2af4d44886c067cc" providerId="LiveId" clId="{61DE8BDC-53ED-4EAC-B29A-60751D2F2433}" dt="2021-12-14T07:49:10.572" v="893" actId="47"/>
        <pc:sldMkLst>
          <pc:docMk/>
          <pc:sldMk cId="1547346025" sldId="772"/>
        </pc:sldMkLst>
      </pc:sldChg>
      <pc:sldChg chg="addSp delSp modSp del mod modTransition delAnim modAnim">
        <pc:chgData name="Siegbert Rudolph" userId="2af4d44886c067cc" providerId="LiveId" clId="{61DE8BDC-53ED-4EAC-B29A-60751D2F2433}" dt="2022-07-08T16:13:14.183" v="5551" actId="1076"/>
        <pc:sldMkLst>
          <pc:docMk/>
          <pc:sldMk cId="4284429325" sldId="773"/>
        </pc:sldMkLst>
        <pc:spChg chg="del">
          <ac:chgData name="Siegbert Rudolph" userId="2af4d44886c067cc" providerId="LiveId" clId="{61DE8BDC-53ED-4EAC-B29A-60751D2F2433}" dt="2022-07-08T16:13:14.183" v="5546" actId="478"/>
          <ac:spMkLst>
            <pc:docMk/>
            <pc:sldMk cId="4284429325" sldId="773"/>
            <ac:spMk id="2" creationId="{9CB9E49E-853C-402C-95C1-93136C6FEF80}"/>
          </ac:spMkLst>
        </pc:spChg>
        <pc:spChg chg="mod">
          <ac:chgData name="Siegbert Rudolph" userId="2af4d44886c067cc" providerId="LiveId" clId="{61DE8BDC-53ED-4EAC-B29A-60751D2F2433}" dt="2022-07-08T16:13:14.183" v="5551" actId="1076"/>
          <ac:spMkLst>
            <pc:docMk/>
            <pc:sldMk cId="4284429325" sldId="773"/>
            <ac:spMk id="4" creationId="{EDA06EA6-EB9D-DE39-2491-78014BEB05BF}"/>
          </ac:spMkLst>
        </pc:spChg>
        <pc:spChg chg="mod">
          <ac:chgData name="Siegbert Rudolph" userId="2af4d44886c067cc" providerId="LiveId" clId="{61DE8BDC-53ED-4EAC-B29A-60751D2F2433}" dt="2021-12-14T07:47:18.244" v="784" actId="113"/>
          <ac:spMkLst>
            <pc:docMk/>
            <pc:sldMk cId="4284429325" sldId="773"/>
            <ac:spMk id="30" creationId="{6C1BCE10-152C-4D24-A96E-F110C4BDACF5}"/>
          </ac:spMkLst>
        </pc:spChg>
        <pc:spChg chg="mod">
          <ac:chgData name="Siegbert Rudolph" userId="2af4d44886c067cc" providerId="LiveId" clId="{61DE8BDC-53ED-4EAC-B29A-60751D2F2433}" dt="2021-12-14T07:47:22.247" v="785" actId="108"/>
          <ac:spMkLst>
            <pc:docMk/>
            <pc:sldMk cId="4284429325" sldId="773"/>
            <ac:spMk id="32" creationId="{B0CCB1B6-EF37-48AC-9A0D-F01FF09BAD12}"/>
          </ac:spMkLst>
        </pc:spChg>
        <pc:spChg chg="mod">
          <ac:chgData name="Siegbert Rudolph" userId="2af4d44886c067cc" providerId="LiveId" clId="{61DE8BDC-53ED-4EAC-B29A-60751D2F2433}" dt="2021-12-14T07:47:28.477" v="787" actId="108"/>
          <ac:spMkLst>
            <pc:docMk/>
            <pc:sldMk cId="4284429325" sldId="773"/>
            <ac:spMk id="33" creationId="{255CB04C-3BF1-46AD-916D-AE0919F9C9B0}"/>
          </ac:spMkLst>
        </pc:spChg>
        <pc:spChg chg="mod">
          <ac:chgData name="Siegbert Rudolph" userId="2af4d44886c067cc" providerId="LiveId" clId="{61DE8BDC-53ED-4EAC-B29A-60751D2F2433}" dt="2021-12-14T07:47:33.815" v="791" actId="108"/>
          <ac:spMkLst>
            <pc:docMk/>
            <pc:sldMk cId="4284429325" sldId="773"/>
            <ac:spMk id="34" creationId="{2855D38A-7F1C-44DA-863F-BB5431E39393}"/>
          </ac:spMkLst>
        </pc:spChg>
        <pc:spChg chg="mod">
          <ac:chgData name="Siegbert Rudolph" userId="2af4d44886c067cc" providerId="LiveId" clId="{61DE8BDC-53ED-4EAC-B29A-60751D2F2433}" dt="2021-12-14T07:47:37.484" v="794" actId="108"/>
          <ac:spMkLst>
            <pc:docMk/>
            <pc:sldMk cId="4284429325" sldId="773"/>
            <ac:spMk id="35" creationId="{865547C7-91EE-43F7-A08C-7EC57584A88D}"/>
          </ac:spMkLst>
        </pc:spChg>
        <pc:spChg chg="mod">
          <ac:chgData name="Siegbert Rudolph" userId="2af4d44886c067cc" providerId="LiveId" clId="{61DE8BDC-53ED-4EAC-B29A-60751D2F2433}" dt="2021-12-14T07:47:40.073" v="797" actId="108"/>
          <ac:spMkLst>
            <pc:docMk/>
            <pc:sldMk cId="4284429325" sldId="773"/>
            <ac:spMk id="36" creationId="{021E9DD8-523F-4096-995B-CF4320C8B6F2}"/>
          </ac:spMkLst>
        </pc:spChg>
        <pc:spChg chg="mod">
          <ac:chgData name="Siegbert Rudolph" userId="2af4d44886c067cc" providerId="LiveId" clId="{61DE8BDC-53ED-4EAC-B29A-60751D2F2433}" dt="2021-12-14T07:47:43.241" v="800" actId="108"/>
          <ac:spMkLst>
            <pc:docMk/>
            <pc:sldMk cId="4284429325" sldId="773"/>
            <ac:spMk id="37" creationId="{E6240080-44CA-456E-AEAF-FF000CF14E01}"/>
          </ac:spMkLst>
        </pc:spChg>
        <pc:spChg chg="mod">
          <ac:chgData name="Siegbert Rudolph" userId="2af4d44886c067cc" providerId="LiveId" clId="{61DE8BDC-53ED-4EAC-B29A-60751D2F2433}" dt="2021-12-14T07:47:47.154" v="802" actId="108"/>
          <ac:spMkLst>
            <pc:docMk/>
            <pc:sldMk cId="4284429325" sldId="773"/>
            <ac:spMk id="38" creationId="{DCB25702-E057-4550-9A19-C328CE417AD5}"/>
          </ac:spMkLst>
        </pc:spChg>
        <pc:spChg chg="mod">
          <ac:chgData name="Siegbert Rudolph" userId="2af4d44886c067cc" providerId="LiveId" clId="{61DE8BDC-53ED-4EAC-B29A-60751D2F2433}" dt="2021-12-14T07:47:49.490" v="805" actId="108"/>
          <ac:spMkLst>
            <pc:docMk/>
            <pc:sldMk cId="4284429325" sldId="773"/>
            <ac:spMk id="39" creationId="{CB24E1AB-35A6-4BE6-87B1-070CC73DECCA}"/>
          </ac:spMkLst>
        </pc:spChg>
        <pc:spChg chg="mod">
          <ac:chgData name="Siegbert Rudolph" userId="2af4d44886c067cc" providerId="LiveId" clId="{61DE8BDC-53ED-4EAC-B29A-60751D2F2433}" dt="2021-12-14T07:47:52.841" v="808" actId="108"/>
          <ac:spMkLst>
            <pc:docMk/>
            <pc:sldMk cId="4284429325" sldId="773"/>
            <ac:spMk id="40" creationId="{ACE6279A-4605-4D8D-9EF2-A62C9BE89E0F}"/>
          </ac:spMkLst>
        </pc:spChg>
        <pc:spChg chg="mod">
          <ac:chgData name="Siegbert Rudolph" userId="2af4d44886c067cc" providerId="LiveId" clId="{61DE8BDC-53ED-4EAC-B29A-60751D2F2433}" dt="2021-12-14T07:48:04.178" v="813" actId="20577"/>
          <ac:spMkLst>
            <pc:docMk/>
            <pc:sldMk cId="4284429325" sldId="773"/>
            <ac:spMk id="41" creationId="{D691268C-BDBB-4208-852C-AE958B3D103F}"/>
          </ac:spMkLst>
        </pc:spChg>
        <pc:spChg chg="add mod">
          <ac:chgData name="Siegbert Rudolph" userId="2af4d44886c067cc" providerId="LiveId" clId="{61DE8BDC-53ED-4EAC-B29A-60751D2F2433}" dt="2021-12-14T07:42:31.414" v="333" actId="552"/>
          <ac:spMkLst>
            <pc:docMk/>
            <pc:sldMk cId="4284429325" sldId="773"/>
            <ac:spMk id="42" creationId="{433A0B41-BA9E-42B9-A0E5-2ADA208A21A1}"/>
          </ac:spMkLst>
        </pc:spChg>
        <pc:spChg chg="add mod">
          <ac:chgData name="Siegbert Rudolph" userId="2af4d44886c067cc" providerId="LiveId" clId="{61DE8BDC-53ED-4EAC-B29A-60751D2F2433}" dt="2021-12-14T07:42:35.559" v="334" actId="465"/>
          <ac:spMkLst>
            <pc:docMk/>
            <pc:sldMk cId="4284429325" sldId="773"/>
            <ac:spMk id="43" creationId="{9F1C1E28-5A93-47CF-A0CF-D78A86995E25}"/>
          </ac:spMkLst>
        </pc:spChg>
        <pc:spChg chg="add mod">
          <ac:chgData name="Siegbert Rudolph" userId="2af4d44886c067cc" providerId="LiveId" clId="{61DE8BDC-53ED-4EAC-B29A-60751D2F2433}" dt="2021-12-14T07:42:35.559" v="334" actId="465"/>
          <ac:spMkLst>
            <pc:docMk/>
            <pc:sldMk cId="4284429325" sldId="773"/>
            <ac:spMk id="44" creationId="{D45D1F64-B187-4C41-91DC-CB9B72801FED}"/>
          </ac:spMkLst>
        </pc:spChg>
        <pc:spChg chg="add mod">
          <ac:chgData name="Siegbert Rudolph" userId="2af4d44886c067cc" providerId="LiveId" clId="{61DE8BDC-53ED-4EAC-B29A-60751D2F2433}" dt="2021-12-14T07:42:35.559" v="334" actId="465"/>
          <ac:spMkLst>
            <pc:docMk/>
            <pc:sldMk cId="4284429325" sldId="773"/>
            <ac:spMk id="45" creationId="{FFB586C5-3994-4824-A160-9327934E88CD}"/>
          </ac:spMkLst>
        </pc:spChg>
        <pc:spChg chg="add mod">
          <ac:chgData name="Siegbert Rudolph" userId="2af4d44886c067cc" providerId="LiveId" clId="{61DE8BDC-53ED-4EAC-B29A-60751D2F2433}" dt="2021-12-14T07:42:35.559" v="334" actId="465"/>
          <ac:spMkLst>
            <pc:docMk/>
            <pc:sldMk cId="4284429325" sldId="773"/>
            <ac:spMk id="46" creationId="{CC684DDC-B60C-4254-BB9E-A637E7B2F495}"/>
          </ac:spMkLst>
        </pc:spChg>
        <pc:spChg chg="add mod">
          <ac:chgData name="Siegbert Rudolph" userId="2af4d44886c067cc" providerId="LiveId" clId="{61DE8BDC-53ED-4EAC-B29A-60751D2F2433}" dt="2021-12-14T07:42:35.559" v="334" actId="465"/>
          <ac:spMkLst>
            <pc:docMk/>
            <pc:sldMk cId="4284429325" sldId="773"/>
            <ac:spMk id="47" creationId="{EE96D3D2-31C7-4F55-9401-7B46AA5B9CD3}"/>
          </ac:spMkLst>
        </pc:spChg>
        <pc:spChg chg="add mod">
          <ac:chgData name="Siegbert Rudolph" userId="2af4d44886c067cc" providerId="LiveId" clId="{61DE8BDC-53ED-4EAC-B29A-60751D2F2433}" dt="2021-12-14T07:42:35.559" v="334" actId="465"/>
          <ac:spMkLst>
            <pc:docMk/>
            <pc:sldMk cId="4284429325" sldId="773"/>
            <ac:spMk id="48" creationId="{F5D22BE7-2250-4A18-8493-FB2EDC7B5467}"/>
          </ac:spMkLst>
        </pc:spChg>
        <pc:spChg chg="add mod">
          <ac:chgData name="Siegbert Rudolph" userId="2af4d44886c067cc" providerId="LiveId" clId="{61DE8BDC-53ED-4EAC-B29A-60751D2F2433}" dt="2021-12-14T07:42:35.559" v="334" actId="465"/>
          <ac:spMkLst>
            <pc:docMk/>
            <pc:sldMk cId="4284429325" sldId="773"/>
            <ac:spMk id="49" creationId="{66D33909-C514-4E1F-A6FF-1BA1067C63E6}"/>
          </ac:spMkLst>
        </pc:spChg>
        <pc:spChg chg="add mod">
          <ac:chgData name="Siegbert Rudolph" userId="2af4d44886c067cc" providerId="LiveId" clId="{61DE8BDC-53ED-4EAC-B29A-60751D2F2433}" dt="2021-12-14T07:42:35.559" v="334" actId="465"/>
          <ac:spMkLst>
            <pc:docMk/>
            <pc:sldMk cId="4284429325" sldId="773"/>
            <ac:spMk id="50" creationId="{DAF6E8C8-9F9C-4767-A53A-C7C03CFB8260}"/>
          </ac:spMkLst>
        </pc:spChg>
        <pc:spChg chg="add mod">
          <ac:chgData name="Siegbert Rudolph" userId="2af4d44886c067cc" providerId="LiveId" clId="{61DE8BDC-53ED-4EAC-B29A-60751D2F2433}" dt="2021-12-14T07:42:35.559" v="334" actId="465"/>
          <ac:spMkLst>
            <pc:docMk/>
            <pc:sldMk cId="4284429325" sldId="773"/>
            <ac:spMk id="51" creationId="{4E5F17AF-6CB0-4CF4-88FB-59C37CAA9C43}"/>
          </ac:spMkLst>
        </pc:spChg>
        <pc:spChg chg="add mod">
          <ac:chgData name="Siegbert Rudolph" userId="2af4d44886c067cc" providerId="LiveId" clId="{61DE8BDC-53ED-4EAC-B29A-60751D2F2433}" dt="2021-12-14T07:42:31.414" v="333" actId="552"/>
          <ac:spMkLst>
            <pc:docMk/>
            <pc:sldMk cId="4284429325" sldId="773"/>
            <ac:spMk id="52" creationId="{E5AFA7AD-60A3-4873-877F-14B86374DFA8}"/>
          </ac:spMkLst>
        </pc:spChg>
        <pc:spChg chg="mod">
          <ac:chgData name="Siegbert Rudolph" userId="2af4d44886c067cc" providerId="LiveId" clId="{61DE8BDC-53ED-4EAC-B29A-60751D2F2433}" dt="2021-12-14T16:14:31.436" v="2815" actId="20577"/>
          <ac:spMkLst>
            <pc:docMk/>
            <pc:sldMk cId="4284429325" sldId="773"/>
            <ac:spMk id="53" creationId="{E6EC14CE-846A-4011-875E-DD4D4561301F}"/>
          </ac:spMkLst>
        </pc:spChg>
        <pc:spChg chg="del">
          <ac:chgData name="Siegbert Rudolph" userId="2af4d44886c067cc" providerId="LiveId" clId="{61DE8BDC-53ED-4EAC-B29A-60751D2F2433}" dt="2021-12-14T07:48:24.187" v="814" actId="478"/>
          <ac:spMkLst>
            <pc:docMk/>
            <pc:sldMk cId="4284429325" sldId="773"/>
            <ac:spMk id="54" creationId="{104BD709-DF0D-43C9-9348-05D444BA5699}"/>
          </ac:spMkLst>
        </pc:spChg>
        <pc:spChg chg="del">
          <ac:chgData name="Siegbert Rudolph" userId="2af4d44886c067cc" providerId="LiveId" clId="{61DE8BDC-53ED-4EAC-B29A-60751D2F2433}" dt="2021-12-14T07:41:09.389" v="254" actId="478"/>
          <ac:spMkLst>
            <pc:docMk/>
            <pc:sldMk cId="4284429325" sldId="773"/>
            <ac:spMk id="80" creationId="{61F3903C-A523-4B00-A3B6-C74820C40827}"/>
          </ac:spMkLst>
        </pc:spChg>
        <pc:picChg chg="del">
          <ac:chgData name="Siegbert Rudolph" userId="2af4d44886c067cc" providerId="LiveId" clId="{61DE8BDC-53ED-4EAC-B29A-60751D2F2433}" dt="2021-12-14T07:40:50.423" v="239" actId="478"/>
          <ac:picMkLst>
            <pc:docMk/>
            <pc:sldMk cId="4284429325" sldId="773"/>
            <ac:picMk id="5" creationId="{727D421F-F8AF-427E-96EF-F2282292228B}"/>
          </ac:picMkLst>
        </pc:picChg>
        <pc:picChg chg="del">
          <ac:chgData name="Siegbert Rudolph" userId="2af4d44886c067cc" providerId="LiveId" clId="{61DE8BDC-53ED-4EAC-B29A-60751D2F2433}" dt="2021-12-14T07:40:50.423" v="239" actId="478"/>
          <ac:picMkLst>
            <pc:docMk/>
            <pc:sldMk cId="4284429325" sldId="773"/>
            <ac:picMk id="6" creationId="{A9486B73-A14F-4953-9882-871B5D5FBE5A}"/>
          </ac:picMkLst>
        </pc:picChg>
        <pc:picChg chg="del">
          <ac:chgData name="Siegbert Rudolph" userId="2af4d44886c067cc" providerId="LiveId" clId="{61DE8BDC-53ED-4EAC-B29A-60751D2F2433}" dt="2021-12-14T07:40:50.423" v="239" actId="478"/>
          <ac:picMkLst>
            <pc:docMk/>
            <pc:sldMk cId="4284429325" sldId="773"/>
            <ac:picMk id="7" creationId="{BD7E0006-86F2-458C-B739-61263B712B0B}"/>
          </ac:picMkLst>
        </pc:picChg>
        <pc:picChg chg="del">
          <ac:chgData name="Siegbert Rudolph" userId="2af4d44886c067cc" providerId="LiveId" clId="{61DE8BDC-53ED-4EAC-B29A-60751D2F2433}" dt="2021-12-14T07:40:50.423" v="239" actId="478"/>
          <ac:picMkLst>
            <pc:docMk/>
            <pc:sldMk cId="4284429325" sldId="773"/>
            <ac:picMk id="8" creationId="{8F84935F-E373-448B-AFA2-34A3374BE11C}"/>
          </ac:picMkLst>
        </pc:picChg>
        <pc:picChg chg="del">
          <ac:chgData name="Siegbert Rudolph" userId="2af4d44886c067cc" providerId="LiveId" clId="{61DE8BDC-53ED-4EAC-B29A-60751D2F2433}" dt="2021-12-14T07:40:50.423" v="239" actId="478"/>
          <ac:picMkLst>
            <pc:docMk/>
            <pc:sldMk cId="4284429325" sldId="773"/>
            <ac:picMk id="9" creationId="{64F367E1-85F9-40B9-8618-FFE89412AD6B}"/>
          </ac:picMkLst>
        </pc:picChg>
        <pc:picChg chg="del">
          <ac:chgData name="Siegbert Rudolph" userId="2af4d44886c067cc" providerId="LiveId" clId="{61DE8BDC-53ED-4EAC-B29A-60751D2F2433}" dt="2021-12-14T07:40:50.423" v="239" actId="478"/>
          <ac:picMkLst>
            <pc:docMk/>
            <pc:sldMk cId="4284429325" sldId="773"/>
            <ac:picMk id="10" creationId="{E5B21DFD-FD32-4E0B-8B1C-3DA8D400D400}"/>
          </ac:picMkLst>
        </pc:picChg>
        <pc:picChg chg="del">
          <ac:chgData name="Siegbert Rudolph" userId="2af4d44886c067cc" providerId="LiveId" clId="{61DE8BDC-53ED-4EAC-B29A-60751D2F2433}" dt="2021-12-14T07:40:50.423" v="239" actId="478"/>
          <ac:picMkLst>
            <pc:docMk/>
            <pc:sldMk cId="4284429325" sldId="773"/>
            <ac:picMk id="11" creationId="{58E40D27-46F9-40A3-900D-8B95BD963888}"/>
          </ac:picMkLst>
        </pc:picChg>
        <pc:picChg chg="del">
          <ac:chgData name="Siegbert Rudolph" userId="2af4d44886c067cc" providerId="LiveId" clId="{61DE8BDC-53ED-4EAC-B29A-60751D2F2433}" dt="2021-12-14T07:40:50.423" v="239" actId="478"/>
          <ac:picMkLst>
            <pc:docMk/>
            <pc:sldMk cId="4284429325" sldId="773"/>
            <ac:picMk id="12" creationId="{BD508A31-F50D-4385-8952-5A9203BD9676}"/>
          </ac:picMkLst>
        </pc:picChg>
        <pc:picChg chg="del">
          <ac:chgData name="Siegbert Rudolph" userId="2af4d44886c067cc" providerId="LiveId" clId="{61DE8BDC-53ED-4EAC-B29A-60751D2F2433}" dt="2021-12-14T07:40:50.423" v="239" actId="478"/>
          <ac:picMkLst>
            <pc:docMk/>
            <pc:sldMk cId="4284429325" sldId="773"/>
            <ac:picMk id="13" creationId="{0604639F-B285-4DB5-8D52-2F018C86987F}"/>
          </ac:picMkLst>
        </pc:picChg>
        <pc:picChg chg="del">
          <ac:chgData name="Siegbert Rudolph" userId="2af4d44886c067cc" providerId="LiveId" clId="{61DE8BDC-53ED-4EAC-B29A-60751D2F2433}" dt="2021-12-14T07:40:50.423" v="239" actId="478"/>
          <ac:picMkLst>
            <pc:docMk/>
            <pc:sldMk cId="4284429325" sldId="773"/>
            <ac:picMk id="14" creationId="{D635B242-EFFD-4D47-B793-5320BE0ED347}"/>
          </ac:picMkLst>
        </pc:picChg>
        <pc:picChg chg="del">
          <ac:chgData name="Siegbert Rudolph" userId="2af4d44886c067cc" providerId="LiveId" clId="{61DE8BDC-53ED-4EAC-B29A-60751D2F2433}" dt="2021-12-14T07:40:50.423" v="239" actId="478"/>
          <ac:picMkLst>
            <pc:docMk/>
            <pc:sldMk cId="4284429325" sldId="773"/>
            <ac:picMk id="15" creationId="{645F5B28-8021-4F4B-BDBB-A53467C472CA}"/>
          </ac:picMkLst>
        </pc:picChg>
        <pc:picChg chg="del">
          <ac:chgData name="Siegbert Rudolph" userId="2af4d44886c067cc" providerId="LiveId" clId="{61DE8BDC-53ED-4EAC-B29A-60751D2F2433}" dt="2021-12-14T07:40:50.423" v="239" actId="478"/>
          <ac:picMkLst>
            <pc:docMk/>
            <pc:sldMk cId="4284429325" sldId="773"/>
            <ac:picMk id="16" creationId="{2AF091B3-D6E3-46BD-8889-68BEA797DEB9}"/>
          </ac:picMkLst>
        </pc:picChg>
        <pc:picChg chg="del">
          <ac:chgData name="Siegbert Rudolph" userId="2af4d44886c067cc" providerId="LiveId" clId="{61DE8BDC-53ED-4EAC-B29A-60751D2F2433}" dt="2021-12-14T07:51:47.281" v="971" actId="478"/>
          <ac:picMkLst>
            <pc:docMk/>
            <pc:sldMk cId="4284429325" sldId="773"/>
            <ac:picMk id="17" creationId="{E923BD49-C013-4DB9-8570-57A7B0EEAF29}"/>
          </ac:picMkLst>
        </pc:picChg>
        <pc:picChg chg="del">
          <ac:chgData name="Siegbert Rudolph" userId="2af4d44886c067cc" providerId="LiveId" clId="{61DE8BDC-53ED-4EAC-B29A-60751D2F2433}" dt="2021-12-14T07:51:47.281" v="971" actId="478"/>
          <ac:picMkLst>
            <pc:docMk/>
            <pc:sldMk cId="4284429325" sldId="773"/>
            <ac:picMk id="18" creationId="{16B16E7B-0FF4-4678-A783-A0EB00440057}"/>
          </ac:picMkLst>
        </pc:picChg>
        <pc:picChg chg="del">
          <ac:chgData name="Siegbert Rudolph" userId="2af4d44886c067cc" providerId="LiveId" clId="{61DE8BDC-53ED-4EAC-B29A-60751D2F2433}" dt="2021-12-14T07:51:47.281" v="971" actId="478"/>
          <ac:picMkLst>
            <pc:docMk/>
            <pc:sldMk cId="4284429325" sldId="773"/>
            <ac:picMk id="19" creationId="{22583E89-04FD-40C0-80B1-C8535B1037DD}"/>
          </ac:picMkLst>
        </pc:picChg>
        <pc:picChg chg="del">
          <ac:chgData name="Siegbert Rudolph" userId="2af4d44886c067cc" providerId="LiveId" clId="{61DE8BDC-53ED-4EAC-B29A-60751D2F2433}" dt="2021-12-14T07:51:47.281" v="971" actId="478"/>
          <ac:picMkLst>
            <pc:docMk/>
            <pc:sldMk cId="4284429325" sldId="773"/>
            <ac:picMk id="20" creationId="{E6469A22-1E1C-4809-BB7C-358EE4EBD0A0}"/>
          </ac:picMkLst>
        </pc:picChg>
        <pc:picChg chg="del">
          <ac:chgData name="Siegbert Rudolph" userId="2af4d44886c067cc" providerId="LiveId" clId="{61DE8BDC-53ED-4EAC-B29A-60751D2F2433}" dt="2021-12-14T07:51:47.281" v="971" actId="478"/>
          <ac:picMkLst>
            <pc:docMk/>
            <pc:sldMk cId="4284429325" sldId="773"/>
            <ac:picMk id="21" creationId="{A6140FD8-FCF2-414B-B553-AEC52967A34A}"/>
          </ac:picMkLst>
        </pc:picChg>
        <pc:picChg chg="del">
          <ac:chgData name="Siegbert Rudolph" userId="2af4d44886c067cc" providerId="LiveId" clId="{61DE8BDC-53ED-4EAC-B29A-60751D2F2433}" dt="2021-12-14T07:51:47.281" v="971" actId="478"/>
          <ac:picMkLst>
            <pc:docMk/>
            <pc:sldMk cId="4284429325" sldId="773"/>
            <ac:picMk id="22" creationId="{1D5D13E7-D6BD-4EE9-8BF2-F0577A1438B3}"/>
          </ac:picMkLst>
        </pc:picChg>
        <pc:picChg chg="del">
          <ac:chgData name="Siegbert Rudolph" userId="2af4d44886c067cc" providerId="LiveId" clId="{61DE8BDC-53ED-4EAC-B29A-60751D2F2433}" dt="2021-12-14T07:51:47.281" v="971" actId="478"/>
          <ac:picMkLst>
            <pc:docMk/>
            <pc:sldMk cId="4284429325" sldId="773"/>
            <ac:picMk id="23" creationId="{62B1A777-DDCC-4ECF-B17A-FD037C98A78C}"/>
          </ac:picMkLst>
        </pc:picChg>
        <pc:picChg chg="del">
          <ac:chgData name="Siegbert Rudolph" userId="2af4d44886c067cc" providerId="LiveId" clId="{61DE8BDC-53ED-4EAC-B29A-60751D2F2433}" dt="2021-12-14T07:51:47.281" v="971" actId="478"/>
          <ac:picMkLst>
            <pc:docMk/>
            <pc:sldMk cId="4284429325" sldId="773"/>
            <ac:picMk id="24" creationId="{5294736D-A327-4426-A5C7-2B0AFC5DB405}"/>
          </ac:picMkLst>
        </pc:picChg>
        <pc:picChg chg="del">
          <ac:chgData name="Siegbert Rudolph" userId="2af4d44886c067cc" providerId="LiveId" clId="{61DE8BDC-53ED-4EAC-B29A-60751D2F2433}" dt="2021-12-14T07:51:47.281" v="971" actId="478"/>
          <ac:picMkLst>
            <pc:docMk/>
            <pc:sldMk cId="4284429325" sldId="773"/>
            <ac:picMk id="25" creationId="{01663B53-BF6F-4D8D-893F-B39B5198A1AB}"/>
          </ac:picMkLst>
        </pc:picChg>
        <pc:picChg chg="del">
          <ac:chgData name="Siegbert Rudolph" userId="2af4d44886c067cc" providerId="LiveId" clId="{61DE8BDC-53ED-4EAC-B29A-60751D2F2433}" dt="2021-12-14T07:51:47.281" v="971" actId="478"/>
          <ac:picMkLst>
            <pc:docMk/>
            <pc:sldMk cId="4284429325" sldId="773"/>
            <ac:picMk id="26" creationId="{2AC54E3B-BF59-468A-8A63-4D9C523A2CC8}"/>
          </ac:picMkLst>
        </pc:picChg>
        <pc:picChg chg="del">
          <ac:chgData name="Siegbert Rudolph" userId="2af4d44886c067cc" providerId="LiveId" clId="{61DE8BDC-53ED-4EAC-B29A-60751D2F2433}" dt="2021-12-14T07:51:47.281" v="971" actId="478"/>
          <ac:picMkLst>
            <pc:docMk/>
            <pc:sldMk cId="4284429325" sldId="773"/>
            <ac:picMk id="27" creationId="{5DD6CD78-5E61-4FCD-905C-4CD9B63230D2}"/>
          </ac:picMkLst>
        </pc:picChg>
        <pc:picChg chg="del mod">
          <ac:chgData name="Siegbert Rudolph" userId="2af4d44886c067cc" providerId="LiveId" clId="{61DE8BDC-53ED-4EAC-B29A-60751D2F2433}" dt="2021-12-14T07:41:00.163" v="251" actId="478"/>
          <ac:picMkLst>
            <pc:docMk/>
            <pc:sldMk cId="4284429325" sldId="773"/>
            <ac:picMk id="29" creationId="{97C78252-C381-468C-BE2B-A78A1E5B45C4}"/>
          </ac:picMkLst>
        </pc:picChg>
      </pc:sldChg>
      <pc:sldChg chg="del">
        <pc:chgData name="Siegbert Rudolph" userId="2af4d44886c067cc" providerId="LiveId" clId="{61DE8BDC-53ED-4EAC-B29A-60751D2F2433}" dt="2021-12-14T07:34:51.699" v="78" actId="47"/>
        <pc:sldMkLst>
          <pc:docMk/>
          <pc:sldMk cId="3163100512" sldId="774"/>
        </pc:sldMkLst>
      </pc:sldChg>
      <pc:sldChg chg="del">
        <pc:chgData name="Siegbert Rudolph" userId="2af4d44886c067cc" providerId="LiveId" clId="{61DE8BDC-53ED-4EAC-B29A-60751D2F2433}" dt="2021-12-14T07:49:02.901" v="887" actId="47"/>
        <pc:sldMkLst>
          <pc:docMk/>
          <pc:sldMk cId="160521068" sldId="775"/>
        </pc:sldMkLst>
      </pc:sldChg>
      <pc:sldChg chg="addSp delSp modSp add del mod modAnim">
        <pc:chgData name="Siegbert Rudolph" userId="2af4d44886c067cc" providerId="LiveId" clId="{61DE8BDC-53ED-4EAC-B29A-60751D2F2433}" dt="2022-07-08T16:13:14.183" v="5557" actId="1076"/>
        <pc:sldMkLst>
          <pc:docMk/>
          <pc:sldMk cId="113015713" sldId="776"/>
        </pc:sldMkLst>
        <pc:spChg chg="mod">
          <ac:chgData name="Siegbert Rudolph" userId="2af4d44886c067cc" providerId="LiveId" clId="{61DE8BDC-53ED-4EAC-B29A-60751D2F2433}" dt="2022-07-08T16:13:14.183" v="5557" actId="1076"/>
          <ac:spMkLst>
            <pc:docMk/>
            <pc:sldMk cId="113015713" sldId="776"/>
            <ac:spMk id="2" creationId="{4A598EF2-4F7E-4CFD-EB31-62E91E8E9CB7}"/>
          </ac:spMkLst>
        </pc:spChg>
        <pc:spChg chg="del">
          <ac:chgData name="Siegbert Rudolph" userId="2af4d44886c067cc" providerId="LiveId" clId="{61DE8BDC-53ED-4EAC-B29A-60751D2F2433}" dt="2022-07-08T16:13:14.183" v="5552" actId="478"/>
          <ac:spMkLst>
            <pc:docMk/>
            <pc:sldMk cId="113015713" sldId="776"/>
            <ac:spMk id="3" creationId="{52877C69-7117-4E2A-864F-3505DD13D1B0}"/>
          </ac:spMkLst>
        </pc:spChg>
        <pc:spChg chg="del">
          <ac:chgData name="Siegbert Rudolph" userId="2af4d44886c067cc" providerId="LiveId" clId="{61DE8BDC-53ED-4EAC-B29A-60751D2F2433}" dt="2021-12-14T07:49:45.944" v="915" actId="478"/>
          <ac:spMkLst>
            <pc:docMk/>
            <pc:sldMk cId="113015713" sldId="776"/>
            <ac:spMk id="7" creationId="{5C661DA0-4DFF-4E17-B408-9FA3EFB79E6D}"/>
          </ac:spMkLst>
        </pc:spChg>
        <pc:spChg chg="del">
          <ac:chgData name="Siegbert Rudolph" userId="2af4d44886c067cc" providerId="LiveId" clId="{61DE8BDC-53ED-4EAC-B29A-60751D2F2433}" dt="2021-12-14T07:49:45.944" v="915" actId="478"/>
          <ac:spMkLst>
            <pc:docMk/>
            <pc:sldMk cId="113015713" sldId="776"/>
            <ac:spMk id="10" creationId="{F42E4FD8-9EB3-4234-9C1C-E6E43927CFED}"/>
          </ac:spMkLst>
        </pc:spChg>
        <pc:spChg chg="mod">
          <ac:chgData name="Siegbert Rudolph" userId="2af4d44886c067cc" providerId="LiveId" clId="{61DE8BDC-53ED-4EAC-B29A-60751D2F2433}" dt="2021-12-14T07:49:23.300" v="913" actId="20577"/>
          <ac:spMkLst>
            <pc:docMk/>
            <pc:sldMk cId="113015713" sldId="776"/>
            <ac:spMk id="12" creationId="{41D0A479-E452-4265-AAC7-CFEA01347DAD}"/>
          </ac:spMkLst>
        </pc:spChg>
        <pc:spChg chg="del">
          <ac:chgData name="Siegbert Rudolph" userId="2af4d44886c067cc" providerId="LiveId" clId="{61DE8BDC-53ED-4EAC-B29A-60751D2F2433}" dt="2021-12-14T07:49:26.737" v="914" actId="478"/>
          <ac:spMkLst>
            <pc:docMk/>
            <pc:sldMk cId="113015713" sldId="776"/>
            <ac:spMk id="13" creationId="{F247AF22-953B-436B-88A2-67F9EE489616}"/>
          </ac:spMkLst>
        </pc:spChg>
        <pc:spChg chg="add mod">
          <ac:chgData name="Siegbert Rudolph" userId="2af4d44886c067cc" providerId="LiveId" clId="{61DE8BDC-53ED-4EAC-B29A-60751D2F2433}" dt="2021-12-14T07:49:51.092" v="936" actId="1038"/>
          <ac:spMkLst>
            <pc:docMk/>
            <pc:sldMk cId="113015713" sldId="776"/>
            <ac:spMk id="16" creationId="{CB1DA7E4-F31B-408E-BB27-9C7275D47114}"/>
          </ac:spMkLst>
        </pc:spChg>
        <pc:picChg chg="del">
          <ac:chgData name="Siegbert Rudolph" userId="2af4d44886c067cc" providerId="LiveId" clId="{61DE8BDC-53ED-4EAC-B29A-60751D2F2433}" dt="2021-12-14T07:49:45.944" v="915" actId="478"/>
          <ac:picMkLst>
            <pc:docMk/>
            <pc:sldMk cId="113015713" sldId="776"/>
            <ac:picMk id="8" creationId="{5784436A-EE23-4821-B082-744C0DCD8833}"/>
          </ac:picMkLst>
        </pc:picChg>
        <pc:picChg chg="del">
          <ac:chgData name="Siegbert Rudolph" userId="2af4d44886c067cc" providerId="LiveId" clId="{61DE8BDC-53ED-4EAC-B29A-60751D2F2433}" dt="2021-12-14T07:49:45.944" v="915" actId="478"/>
          <ac:picMkLst>
            <pc:docMk/>
            <pc:sldMk cId="113015713" sldId="776"/>
            <ac:picMk id="9" creationId="{42F63837-589F-4304-A137-DE1FCCA86D77}"/>
          </ac:picMkLst>
        </pc:picChg>
        <pc:picChg chg="del">
          <ac:chgData name="Siegbert Rudolph" userId="2af4d44886c067cc" providerId="LiveId" clId="{61DE8BDC-53ED-4EAC-B29A-60751D2F2433}" dt="2021-12-14T07:49:46.931" v="916" actId="478"/>
          <ac:picMkLst>
            <pc:docMk/>
            <pc:sldMk cId="113015713" sldId="776"/>
            <ac:picMk id="11" creationId="{92080929-6F78-4DE6-8727-610FD18CE87D}"/>
          </ac:picMkLst>
        </pc:picChg>
        <pc:picChg chg="add mod">
          <ac:chgData name="Siegbert Rudolph" userId="2af4d44886c067cc" providerId="LiveId" clId="{61DE8BDC-53ED-4EAC-B29A-60751D2F2433}" dt="2021-12-14T07:49:51.092" v="936" actId="1038"/>
          <ac:picMkLst>
            <pc:docMk/>
            <pc:sldMk cId="113015713" sldId="776"/>
            <ac:picMk id="14" creationId="{255C52B2-563A-4630-8786-CA5E5EC82859}"/>
          </ac:picMkLst>
        </pc:picChg>
        <pc:picChg chg="add mod">
          <ac:chgData name="Siegbert Rudolph" userId="2af4d44886c067cc" providerId="LiveId" clId="{61DE8BDC-53ED-4EAC-B29A-60751D2F2433}" dt="2021-12-14T07:49:51.092" v="936" actId="1038"/>
          <ac:picMkLst>
            <pc:docMk/>
            <pc:sldMk cId="113015713" sldId="776"/>
            <ac:picMk id="15" creationId="{D44EA2FC-7A33-42AA-8763-D0CC06DBE375}"/>
          </ac:picMkLst>
        </pc:picChg>
      </pc:sldChg>
      <pc:sldChg chg="del">
        <pc:chgData name="Siegbert Rudolph" userId="2af4d44886c067cc" providerId="LiveId" clId="{61DE8BDC-53ED-4EAC-B29A-60751D2F2433}" dt="2021-12-14T07:34:45.910" v="69" actId="47"/>
        <pc:sldMkLst>
          <pc:docMk/>
          <pc:sldMk cId="305814637" sldId="777"/>
        </pc:sldMkLst>
      </pc:sldChg>
      <pc:sldChg chg="del">
        <pc:chgData name="Siegbert Rudolph" userId="2af4d44886c067cc" providerId="LiveId" clId="{61DE8BDC-53ED-4EAC-B29A-60751D2F2433}" dt="2021-12-14T07:34:46.788" v="71" actId="47"/>
        <pc:sldMkLst>
          <pc:docMk/>
          <pc:sldMk cId="2330425509" sldId="778"/>
        </pc:sldMkLst>
      </pc:sldChg>
      <pc:sldChg chg="del">
        <pc:chgData name="Siegbert Rudolph" userId="2af4d44886c067cc" providerId="LiveId" clId="{61DE8BDC-53ED-4EAC-B29A-60751D2F2433}" dt="2021-12-14T07:34:48.562" v="73" actId="47"/>
        <pc:sldMkLst>
          <pc:docMk/>
          <pc:sldMk cId="3725823188" sldId="779"/>
        </pc:sldMkLst>
      </pc:sldChg>
      <pc:sldChg chg="del">
        <pc:chgData name="Siegbert Rudolph" userId="2af4d44886c067cc" providerId="LiveId" clId="{61DE8BDC-53ED-4EAC-B29A-60751D2F2433}" dt="2021-12-14T07:34:49.815" v="75" actId="47"/>
        <pc:sldMkLst>
          <pc:docMk/>
          <pc:sldMk cId="98284540" sldId="780"/>
        </pc:sldMkLst>
      </pc:sldChg>
      <pc:sldChg chg="del">
        <pc:chgData name="Siegbert Rudolph" userId="2af4d44886c067cc" providerId="LiveId" clId="{61DE8BDC-53ED-4EAC-B29A-60751D2F2433}" dt="2021-12-14T07:34:50.777" v="77" actId="47"/>
        <pc:sldMkLst>
          <pc:docMk/>
          <pc:sldMk cId="4259211497" sldId="781"/>
        </pc:sldMkLst>
      </pc:sldChg>
      <pc:sldChg chg="addSp delSp modSp mod delAnim modAnim">
        <pc:chgData name="Siegbert Rudolph" userId="2af4d44886c067cc" providerId="LiveId" clId="{61DE8BDC-53ED-4EAC-B29A-60751D2F2433}" dt="2022-07-08T16:13:14.183" v="5545" actId="1076"/>
        <pc:sldMkLst>
          <pc:docMk/>
          <pc:sldMk cId="2425796478" sldId="782"/>
        </pc:sldMkLst>
        <pc:spChg chg="del">
          <ac:chgData name="Siegbert Rudolph" userId="2af4d44886c067cc" providerId="LiveId" clId="{61DE8BDC-53ED-4EAC-B29A-60751D2F2433}" dt="2022-07-08T16:13:14.167" v="5540" actId="478"/>
          <ac:spMkLst>
            <pc:docMk/>
            <pc:sldMk cId="2425796478" sldId="782"/>
            <ac:spMk id="4" creationId="{040F58E3-1C64-4FD6-8321-DD955DCA281B}"/>
          </ac:spMkLst>
        </pc:spChg>
        <pc:spChg chg="mod">
          <ac:chgData name="Siegbert Rudolph" userId="2af4d44886c067cc" providerId="LiveId" clId="{61DE8BDC-53ED-4EAC-B29A-60751D2F2433}" dt="2022-07-08T16:13:14.183" v="5545" actId="1076"/>
          <ac:spMkLst>
            <pc:docMk/>
            <pc:sldMk cId="2425796478" sldId="782"/>
            <ac:spMk id="5" creationId="{D14AD446-19BF-B0BC-7E82-BB6A962F6D2A}"/>
          </ac:spMkLst>
        </pc:spChg>
        <pc:spChg chg="del mod">
          <ac:chgData name="Siegbert Rudolph" userId="2af4d44886c067cc" providerId="LiveId" clId="{61DE8BDC-53ED-4EAC-B29A-60751D2F2433}" dt="2021-12-14T16:29:14.228" v="3472" actId="478"/>
          <ac:spMkLst>
            <pc:docMk/>
            <pc:sldMk cId="2425796478" sldId="782"/>
            <ac:spMk id="6" creationId="{EAE1823D-A808-4B68-8971-5BB7045E33A9}"/>
          </ac:spMkLst>
        </pc:spChg>
        <pc:spChg chg="mod ord">
          <ac:chgData name="Siegbert Rudolph" userId="2af4d44886c067cc" providerId="LiveId" clId="{61DE8BDC-53ED-4EAC-B29A-60751D2F2433}" dt="2021-12-15T08:59:23.841" v="5206" actId="108"/>
          <ac:spMkLst>
            <pc:docMk/>
            <pc:sldMk cId="2425796478" sldId="782"/>
            <ac:spMk id="7" creationId="{87BB3994-FFA2-417A-9F99-37CFF6E66568}"/>
          </ac:spMkLst>
        </pc:spChg>
        <pc:spChg chg="del">
          <ac:chgData name="Siegbert Rudolph" userId="2af4d44886c067cc" providerId="LiveId" clId="{61DE8BDC-53ED-4EAC-B29A-60751D2F2433}" dt="2021-12-14T16:32:12.461" v="3501" actId="478"/>
          <ac:spMkLst>
            <pc:docMk/>
            <pc:sldMk cId="2425796478" sldId="782"/>
            <ac:spMk id="8" creationId="{8EAC7B43-6B72-4201-BE93-2DB389B9FAF5}"/>
          </ac:spMkLst>
        </pc:spChg>
        <pc:spChg chg="del">
          <ac:chgData name="Siegbert Rudolph" userId="2af4d44886c067cc" providerId="LiveId" clId="{61DE8BDC-53ED-4EAC-B29A-60751D2F2433}" dt="2021-12-14T16:32:12.461" v="3501" actId="478"/>
          <ac:spMkLst>
            <pc:docMk/>
            <pc:sldMk cId="2425796478" sldId="782"/>
            <ac:spMk id="10" creationId="{6CDCF0D1-4938-453E-AE38-F5F38C478610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12" creationId="{63C8C9C6-C55D-477F-8E0B-BBC07F76AD1A}"/>
          </ac:spMkLst>
        </pc:spChg>
        <pc:spChg chg="del mod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13" creationId="{FC9FE4FD-94B7-4556-978F-D35E9F7C27B3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14" creationId="{9F32BF4D-0F24-46CD-B2AC-C742B4BD8CC0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15" creationId="{D60E93E7-B05F-4480-85FF-709D7D7C3607}"/>
          </ac:spMkLst>
        </pc:spChg>
        <pc:spChg chg="del mod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16" creationId="{3C5F357C-5C5B-4D22-926D-D74B976AA573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17" creationId="{BB0CF235-E19B-4D37-8A12-034CDB2AF57A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18" creationId="{322ACBEA-D945-4E55-B3AD-D0D651EC1005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19" creationId="{D05B67B3-0114-412B-91E2-C42006062208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20" creationId="{E3AB11BD-B7AA-4386-9342-E5C799B539D4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21" creationId="{737C7C33-8309-4E68-9D7F-CE200B64836E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22" creationId="{5165A729-1B24-467A-A16B-1A5A3E749C6E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23" creationId="{D715CB70-6828-4496-92AC-B1F8BA2C55B5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24" creationId="{B710B72A-A9E6-464B-B2C1-329F2CB656DC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25" creationId="{6D4CD629-16C2-4E5C-BD55-F11141729FB6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26" creationId="{FAFDBC68-0569-4A67-ABCC-7FE50A9DDC20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27" creationId="{874F69A0-623A-4ACD-9F72-97DB675F3713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28" creationId="{A60F2D33-AE18-43CA-89F4-C391982A32D8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29" creationId="{84BDA776-56D5-4825-B583-5754BD9D2E13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30" creationId="{E738E44E-77A1-4E13-B323-776A5576AE07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31" creationId="{EA67CE7E-1836-459F-88A7-87944F864FFA}"/>
          </ac:spMkLst>
        </pc:spChg>
        <pc:spChg chg="del mod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32" creationId="{D0E4D815-7E85-4E28-93CD-44F9E5FAA4BB}"/>
          </ac:spMkLst>
        </pc:spChg>
        <pc:spChg chg="del mod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33" creationId="{25CB5FE9-3FC0-4A3C-AD55-87F84C3674AE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34" creationId="{1DDD360F-8EE6-4814-84B7-C261787876D1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35" creationId="{6F68695E-BC23-494C-A473-28E33337D398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36" creationId="{7B6DAFCA-F66D-48F2-9049-FED62F690F17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37" creationId="{227A3506-71EF-4EF7-B901-3153FAEC6F93}"/>
          </ac:spMkLst>
        </pc:spChg>
        <pc:spChg chg="del">
          <ac:chgData name="Siegbert Rudolph" userId="2af4d44886c067cc" providerId="LiveId" clId="{61DE8BDC-53ED-4EAC-B29A-60751D2F2433}" dt="2021-12-14T16:23:32.950" v="3340" actId="478"/>
          <ac:spMkLst>
            <pc:docMk/>
            <pc:sldMk cId="2425796478" sldId="782"/>
            <ac:spMk id="38" creationId="{A103984B-306F-45D4-8BF0-B1923F6E7FC2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40" creationId="{40D2811B-1E6D-420D-8456-6E3D96240357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41" creationId="{DF75B462-B8FB-471A-8816-BC9C2297D10C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42" creationId="{998D6283-4200-4D45-83DB-D7F339168B01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43" creationId="{274F74CF-75F6-4BA3-BA4B-6B805FFD98F6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44" creationId="{95B06933-4608-44DA-AB8D-9AA6A04CAD60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45" creationId="{9D342F4B-AC44-4CF1-861B-41477FFAE5F5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46" creationId="{A80D327D-DDF4-40F8-8CED-9830DFD9D267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47" creationId="{896C6A64-124C-4476-B17D-A744F7893209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48" creationId="{03333CAB-1389-46F1-BF06-62E9B000ECBE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49" creationId="{93392874-3200-4DEF-9CAA-72A109BC1DAD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50" creationId="{DA1F9F46-417A-4F77-B9A9-6F7CE5643160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51" creationId="{A46DD6A6-9B96-4C9B-9B7E-2BFA63B9A48C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52" creationId="{2FD20D75-3189-4BC7-95CD-931F7BFF9EBD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53" creationId="{71C92246-EDFE-4182-9653-A43687EA5E16}"/>
          </ac:spMkLst>
        </pc:spChg>
        <pc:spChg chg="add mod">
          <ac:chgData name="Siegbert Rudolph" userId="2af4d44886c067cc" providerId="LiveId" clId="{61DE8BDC-53ED-4EAC-B29A-60751D2F2433}" dt="2021-12-15T13:12:42.995" v="5454" actId="1037"/>
          <ac:spMkLst>
            <pc:docMk/>
            <pc:sldMk cId="2425796478" sldId="782"/>
            <ac:spMk id="54" creationId="{A3E0CBD5-AEC9-4F4D-99DB-E9250A647E73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54" creationId="{F2466560-C913-4026-B7CC-2D0DC4002F8F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55" creationId="{F3728C88-8897-4EF3-AF3D-17C2C54CA7C0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56" creationId="{C9BAF258-D0FF-4A37-AF8E-DFFA678ABCC8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57" creationId="{EBFC5C5B-123A-4B4A-837B-031CCA964412}"/>
          </ac:spMkLst>
        </pc:spChg>
        <pc:spChg chg="add mod">
          <ac:chgData name="Siegbert Rudolph" userId="2af4d44886c067cc" providerId="LiveId" clId="{61DE8BDC-53ED-4EAC-B29A-60751D2F2433}" dt="2021-12-15T13:12:42.995" v="5454" actId="1037"/>
          <ac:spMkLst>
            <pc:docMk/>
            <pc:sldMk cId="2425796478" sldId="782"/>
            <ac:spMk id="58" creationId="{29497600-AE74-4481-B033-B23C72958A1C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58" creationId="{B9E15FEA-7561-4D42-A092-2304F843A8F6}"/>
          </ac:spMkLst>
        </pc:spChg>
        <pc:spChg chg="del">
          <ac:chgData name="Siegbert Rudolph" userId="2af4d44886c067cc" providerId="LiveId" clId="{61DE8BDC-53ED-4EAC-B29A-60751D2F2433}" dt="2021-12-14T16:23:30.076" v="3339" actId="478"/>
          <ac:spMkLst>
            <pc:docMk/>
            <pc:sldMk cId="2425796478" sldId="782"/>
            <ac:spMk id="59" creationId="{3AB94782-BE77-4C40-B824-2B6309EFB784}"/>
          </ac:spMkLst>
        </pc:spChg>
        <pc:spChg chg="add mod">
          <ac:chgData name="Siegbert Rudolph" userId="2af4d44886c067cc" providerId="LiveId" clId="{61DE8BDC-53ED-4EAC-B29A-60751D2F2433}" dt="2021-12-15T13:12:42.995" v="5454" actId="1037"/>
          <ac:spMkLst>
            <pc:docMk/>
            <pc:sldMk cId="2425796478" sldId="782"/>
            <ac:spMk id="59" creationId="{E8F0F3F7-8F86-481F-AFFE-0C495030CCFB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60" creationId="{4FED5DE2-9D76-4631-AD8C-A5F612877668}"/>
          </ac:spMkLst>
        </pc:spChg>
        <pc:spChg chg="add del mod">
          <ac:chgData name="Siegbert Rudolph" userId="2af4d44886c067cc" providerId="LiveId" clId="{61DE8BDC-53ED-4EAC-B29A-60751D2F2433}" dt="2021-12-15T08:32:47.101" v="4613" actId="478"/>
          <ac:spMkLst>
            <pc:docMk/>
            <pc:sldMk cId="2425796478" sldId="782"/>
            <ac:spMk id="60" creationId="{7F1E7624-B497-4021-A3AA-3540E5039292}"/>
          </ac:spMkLst>
        </pc:spChg>
        <pc:spChg chg="del">
          <ac:chgData name="Siegbert Rudolph" userId="2af4d44886c067cc" providerId="LiveId" clId="{61DE8BDC-53ED-4EAC-B29A-60751D2F2433}" dt="2021-12-14T16:23:35.309" v="3341" actId="478"/>
          <ac:spMkLst>
            <pc:docMk/>
            <pc:sldMk cId="2425796478" sldId="782"/>
            <ac:spMk id="61" creationId="{0D4E0BDD-A50E-426D-9A52-FAC6483D9AD6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62" creationId="{738167BC-9203-4AE4-A75A-BDA98027D5B5}"/>
          </ac:spMkLst>
        </pc:spChg>
        <pc:spChg chg="del">
          <ac:chgData name="Siegbert Rudolph" userId="2af4d44886c067cc" providerId="LiveId" clId="{61DE8BDC-53ED-4EAC-B29A-60751D2F2433}" dt="2021-12-14T16:23:30.076" v="3339" actId="478"/>
          <ac:spMkLst>
            <pc:docMk/>
            <pc:sldMk cId="2425796478" sldId="782"/>
            <ac:spMk id="63" creationId="{805E9EE2-97F1-438E-95D9-9933F24888A6}"/>
          </ac:spMkLst>
        </pc:spChg>
        <pc:spChg chg="add mod">
          <ac:chgData name="Siegbert Rudolph" userId="2af4d44886c067cc" providerId="LiveId" clId="{61DE8BDC-53ED-4EAC-B29A-60751D2F2433}" dt="2021-12-15T13:12:42.995" v="5454" actId="1037"/>
          <ac:spMkLst>
            <pc:docMk/>
            <pc:sldMk cId="2425796478" sldId="782"/>
            <ac:spMk id="64" creationId="{9E567E88-F043-443E-B852-82A3BF417916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64" creationId="{B3E82F4D-D13D-485C-8E83-A6E5BC1D77C6}"/>
          </ac:spMkLst>
        </pc:spChg>
        <pc:spChg chg="del">
          <ac:chgData name="Siegbert Rudolph" userId="2af4d44886c067cc" providerId="LiveId" clId="{61DE8BDC-53ED-4EAC-B29A-60751D2F2433}" dt="2021-12-14T16:23:30.076" v="3339" actId="478"/>
          <ac:spMkLst>
            <pc:docMk/>
            <pc:sldMk cId="2425796478" sldId="782"/>
            <ac:spMk id="65" creationId="{E40E4856-74C8-4500-BCE8-0A2BFAF55302}"/>
          </ac:spMkLst>
        </pc:spChg>
        <pc:spChg chg="add mod ord">
          <ac:chgData name="Siegbert Rudolph" userId="2af4d44886c067cc" providerId="LiveId" clId="{61DE8BDC-53ED-4EAC-B29A-60751D2F2433}" dt="2021-12-15T09:00:08.417" v="5215" actId="108"/>
          <ac:spMkLst>
            <pc:docMk/>
            <pc:sldMk cId="2425796478" sldId="782"/>
            <ac:spMk id="65" creationId="{E81E615D-EAFC-407C-9D12-23E345AF04D5}"/>
          </ac:spMkLst>
        </pc:spChg>
        <pc:spChg chg="add del mod">
          <ac:chgData name="Siegbert Rudolph" userId="2af4d44886c067cc" providerId="LiveId" clId="{61DE8BDC-53ED-4EAC-B29A-60751D2F2433}" dt="2021-12-15T08:35:14.843" v="4730" actId="478"/>
          <ac:spMkLst>
            <pc:docMk/>
            <pc:sldMk cId="2425796478" sldId="782"/>
            <ac:spMk id="66" creationId="{05F4667A-7E29-4B2D-B0C3-98EF7B63FA39}"/>
          </ac:spMkLst>
        </pc:spChg>
        <pc:spChg chg="del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66" creationId="{C671651B-6038-4CCC-B033-88EF57E1BF27}"/>
          </ac:spMkLst>
        </pc:spChg>
        <pc:spChg chg="mod">
          <ac:chgData name="Siegbert Rudolph" userId="2af4d44886c067cc" providerId="LiveId" clId="{61DE8BDC-53ED-4EAC-B29A-60751D2F2433}" dt="2021-12-15T13:10:33.998" v="5405" actId="207"/>
          <ac:spMkLst>
            <pc:docMk/>
            <pc:sldMk cId="2425796478" sldId="782"/>
            <ac:spMk id="67" creationId="{699FB1C1-094C-4AC0-940C-00EA8F08C3FF}"/>
          </ac:spMkLst>
        </pc:spChg>
        <pc:spChg chg="del">
          <ac:chgData name="Siegbert Rudolph" userId="2af4d44886c067cc" providerId="LiveId" clId="{61DE8BDC-53ED-4EAC-B29A-60751D2F2433}" dt="2021-12-14T07:36:10.807" v="183" actId="478"/>
          <ac:spMkLst>
            <pc:docMk/>
            <pc:sldMk cId="2425796478" sldId="782"/>
            <ac:spMk id="68" creationId="{2F2F833D-A84F-4B2C-ABD8-7388EB806E4E}"/>
          </ac:spMkLst>
        </pc:spChg>
        <pc:spChg chg="add mod">
          <ac:chgData name="Siegbert Rudolph" userId="2af4d44886c067cc" providerId="LiveId" clId="{61DE8BDC-53ED-4EAC-B29A-60751D2F2433}" dt="2021-12-14T16:16:54.756" v="3019" actId="1038"/>
          <ac:spMkLst>
            <pc:docMk/>
            <pc:sldMk cId="2425796478" sldId="782"/>
            <ac:spMk id="68" creationId="{36518E4B-4D76-4159-9288-DF5689BA0C59}"/>
          </ac:spMkLst>
        </pc:spChg>
        <pc:spChg chg="mod">
          <ac:chgData name="Siegbert Rudolph" userId="2af4d44886c067cc" providerId="LiveId" clId="{61DE8BDC-53ED-4EAC-B29A-60751D2F2433}" dt="2021-12-15T09:04:53.757" v="5249" actId="1076"/>
          <ac:spMkLst>
            <pc:docMk/>
            <pc:sldMk cId="2425796478" sldId="782"/>
            <ac:spMk id="69" creationId="{87CB97B3-5144-4DCE-834B-087687666E7F}"/>
          </ac:spMkLst>
        </pc:spChg>
        <pc:spChg chg="add del mod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70" creationId="{F42CF991-F5BE-4A50-B95E-EB54A6DC9758}"/>
          </ac:spMkLst>
        </pc:spChg>
        <pc:spChg chg="add del mod">
          <ac:chgData name="Siegbert Rudolph" userId="2af4d44886c067cc" providerId="LiveId" clId="{61DE8BDC-53ED-4EAC-B29A-60751D2F2433}" dt="2021-12-14T16:23:20.313" v="3336" actId="478"/>
          <ac:spMkLst>
            <pc:docMk/>
            <pc:sldMk cId="2425796478" sldId="782"/>
            <ac:spMk id="71" creationId="{9D3A3D4C-2B92-487E-9906-E350A94CD81B}"/>
          </ac:spMkLst>
        </pc:spChg>
        <pc:spChg chg="add del mod">
          <ac:chgData name="Siegbert Rudolph" userId="2af4d44886c067cc" providerId="LiveId" clId="{61DE8BDC-53ED-4EAC-B29A-60751D2F2433}" dt="2021-12-14T16:31:54.292" v="3500" actId="478"/>
          <ac:spMkLst>
            <pc:docMk/>
            <pc:sldMk cId="2425796478" sldId="782"/>
            <ac:spMk id="72" creationId="{11754CA5-43A3-4D92-9530-A1194F58E10B}"/>
          </ac:spMkLst>
        </pc:spChg>
        <pc:spChg chg="add mod">
          <ac:chgData name="Siegbert Rudolph" userId="2af4d44886c067cc" providerId="LiveId" clId="{61DE8BDC-53ED-4EAC-B29A-60751D2F2433}" dt="2021-12-15T08:48:03.488" v="5151" actId="1036"/>
          <ac:spMkLst>
            <pc:docMk/>
            <pc:sldMk cId="2425796478" sldId="782"/>
            <ac:spMk id="73" creationId="{1834DDCC-A50B-4BC9-95D9-D5426A9F1E69}"/>
          </ac:spMkLst>
        </pc:spChg>
        <pc:spChg chg="add del mod">
          <ac:chgData name="Siegbert Rudolph" userId="2af4d44886c067cc" providerId="LiveId" clId="{61DE8BDC-53ED-4EAC-B29A-60751D2F2433}" dt="2021-12-14T16:31:54.292" v="3500" actId="478"/>
          <ac:spMkLst>
            <pc:docMk/>
            <pc:sldMk cId="2425796478" sldId="782"/>
            <ac:spMk id="73" creationId="{A5CE06F2-F9B4-41B1-8F33-17DBA8CBF717}"/>
          </ac:spMkLst>
        </pc:spChg>
        <pc:spChg chg="add mod ord">
          <ac:chgData name="Siegbert Rudolph" userId="2af4d44886c067cc" providerId="LiveId" clId="{61DE8BDC-53ED-4EAC-B29A-60751D2F2433}" dt="2021-12-15T09:00:11.740" v="5216" actId="108"/>
          <ac:spMkLst>
            <pc:docMk/>
            <pc:sldMk cId="2425796478" sldId="782"/>
            <ac:spMk id="74" creationId="{6F89F083-5014-415F-92B4-4CFAE7DE0842}"/>
          </ac:spMkLst>
        </pc:spChg>
        <pc:spChg chg="add del mod">
          <ac:chgData name="Siegbert Rudolph" userId="2af4d44886c067cc" providerId="LiveId" clId="{61DE8BDC-53ED-4EAC-B29A-60751D2F2433}" dt="2021-12-14T16:24:10.228" v="3394" actId="478"/>
          <ac:spMkLst>
            <pc:docMk/>
            <pc:sldMk cId="2425796478" sldId="782"/>
            <ac:spMk id="74" creationId="{8F4EE6D7-E87D-46DF-A542-AD7E7C2260F7}"/>
          </ac:spMkLst>
        </pc:spChg>
        <pc:spChg chg="add del mod">
          <ac:chgData name="Siegbert Rudolph" userId="2af4d44886c067cc" providerId="LiveId" clId="{61DE8BDC-53ED-4EAC-B29A-60751D2F2433}" dt="2021-12-14T16:24:10.228" v="3394" actId="478"/>
          <ac:spMkLst>
            <pc:docMk/>
            <pc:sldMk cId="2425796478" sldId="782"/>
            <ac:spMk id="75" creationId="{874E3798-0C58-43E8-9CAB-D3E88CE54C11}"/>
          </ac:spMkLst>
        </pc:spChg>
        <pc:spChg chg="add del mod">
          <ac:chgData name="Siegbert Rudolph" userId="2af4d44886c067cc" providerId="LiveId" clId="{61DE8BDC-53ED-4EAC-B29A-60751D2F2433}" dt="2021-12-14T16:30:30.592" v="3485" actId="478"/>
          <ac:spMkLst>
            <pc:docMk/>
            <pc:sldMk cId="2425796478" sldId="782"/>
            <ac:spMk id="77" creationId="{92CE12EB-2522-4A25-99ED-FAEB240762C2}"/>
          </ac:spMkLst>
        </pc:spChg>
        <pc:spChg chg="add mod">
          <ac:chgData name="Siegbert Rudolph" userId="2af4d44886c067cc" providerId="LiveId" clId="{61DE8BDC-53ED-4EAC-B29A-60751D2F2433}" dt="2021-12-15T08:48:03.488" v="5151" actId="1036"/>
          <ac:spMkLst>
            <pc:docMk/>
            <pc:sldMk cId="2425796478" sldId="782"/>
            <ac:spMk id="90" creationId="{AAFDD471-7C54-4B7C-9D22-F75F75F51705}"/>
          </ac:spMkLst>
        </pc:spChg>
        <pc:spChg chg="add mod ord">
          <ac:chgData name="Siegbert Rudolph" userId="2af4d44886c067cc" providerId="LiveId" clId="{61DE8BDC-53ED-4EAC-B29A-60751D2F2433}" dt="2021-12-15T08:59:27.550" v="5207" actId="108"/>
          <ac:spMkLst>
            <pc:docMk/>
            <pc:sldMk cId="2425796478" sldId="782"/>
            <ac:spMk id="91" creationId="{B6F9545A-AC67-4C72-B2C0-FCEE30766F99}"/>
          </ac:spMkLst>
        </pc:spChg>
        <pc:spChg chg="add mod">
          <ac:chgData name="Siegbert Rudolph" userId="2af4d44886c067cc" providerId="LiveId" clId="{61DE8BDC-53ED-4EAC-B29A-60751D2F2433}" dt="2021-12-15T08:48:03.488" v="5151" actId="1036"/>
          <ac:spMkLst>
            <pc:docMk/>
            <pc:sldMk cId="2425796478" sldId="782"/>
            <ac:spMk id="92" creationId="{9EB0D695-BC39-40E7-9B27-1C09F841CCCD}"/>
          </ac:spMkLst>
        </pc:spChg>
        <pc:spChg chg="add mod">
          <ac:chgData name="Siegbert Rudolph" userId="2af4d44886c067cc" providerId="LiveId" clId="{61DE8BDC-53ED-4EAC-B29A-60751D2F2433}" dt="2021-12-14T16:44:39.958" v="3847" actId="1076"/>
          <ac:spMkLst>
            <pc:docMk/>
            <pc:sldMk cId="2425796478" sldId="782"/>
            <ac:spMk id="93" creationId="{FC1261F5-56B9-47ED-8A4C-C9C59217AB1E}"/>
          </ac:spMkLst>
        </pc:spChg>
        <pc:spChg chg="add mod">
          <ac:chgData name="Siegbert Rudolph" userId="2af4d44886c067cc" providerId="LiveId" clId="{61DE8BDC-53ED-4EAC-B29A-60751D2F2433}" dt="2021-12-15T08:47:46.717" v="5145" actId="1036"/>
          <ac:spMkLst>
            <pc:docMk/>
            <pc:sldMk cId="2425796478" sldId="782"/>
            <ac:spMk id="97" creationId="{E21BAE8B-904B-483D-A63B-997D6C8E26BC}"/>
          </ac:spMkLst>
        </pc:spChg>
        <pc:spChg chg="add mod ord">
          <ac:chgData name="Siegbert Rudolph" userId="2af4d44886c067cc" providerId="LiveId" clId="{61DE8BDC-53ED-4EAC-B29A-60751D2F2433}" dt="2021-12-15T08:59:33.548" v="5208" actId="108"/>
          <ac:spMkLst>
            <pc:docMk/>
            <pc:sldMk cId="2425796478" sldId="782"/>
            <ac:spMk id="98" creationId="{0B798973-BF4F-4CC0-AEEE-CE708AD3646E}"/>
          </ac:spMkLst>
        </pc:spChg>
        <pc:spChg chg="add mod ord">
          <ac:chgData name="Siegbert Rudolph" userId="2af4d44886c067cc" providerId="LiveId" clId="{61DE8BDC-53ED-4EAC-B29A-60751D2F2433}" dt="2021-12-15T09:00:15.649" v="5217" actId="108"/>
          <ac:spMkLst>
            <pc:docMk/>
            <pc:sldMk cId="2425796478" sldId="782"/>
            <ac:spMk id="99" creationId="{08D994C7-7AD4-4E62-99B9-79F9FC166B26}"/>
          </ac:spMkLst>
        </pc:spChg>
        <pc:spChg chg="add del mod">
          <ac:chgData name="Siegbert Rudolph" userId="2af4d44886c067cc" providerId="LiveId" clId="{61DE8BDC-53ED-4EAC-B29A-60751D2F2433}" dt="2021-12-14T16:45:12.084" v="3850" actId="478"/>
          <ac:spMkLst>
            <pc:docMk/>
            <pc:sldMk cId="2425796478" sldId="782"/>
            <ac:spMk id="99" creationId="{BE3368C5-6CAF-4BA3-A6D7-A8198110BAF0}"/>
          </ac:spMkLst>
        </pc:spChg>
        <pc:spChg chg="add mod">
          <ac:chgData name="Siegbert Rudolph" userId="2af4d44886c067cc" providerId="LiveId" clId="{61DE8BDC-53ED-4EAC-B29A-60751D2F2433}" dt="2021-12-15T08:47:46.717" v="5145" actId="1036"/>
          <ac:spMkLst>
            <pc:docMk/>
            <pc:sldMk cId="2425796478" sldId="782"/>
            <ac:spMk id="100" creationId="{1ACC381F-9401-4349-9F92-2833FE201925}"/>
          </ac:spMkLst>
        </pc:spChg>
        <pc:spChg chg="add mod">
          <ac:chgData name="Siegbert Rudolph" userId="2af4d44886c067cc" providerId="LiveId" clId="{61DE8BDC-53ED-4EAC-B29A-60751D2F2433}" dt="2021-12-15T08:47:46.717" v="5145" actId="1036"/>
          <ac:spMkLst>
            <pc:docMk/>
            <pc:sldMk cId="2425796478" sldId="782"/>
            <ac:spMk id="104" creationId="{5D079F42-66F8-416F-86A0-938BC7232E36}"/>
          </ac:spMkLst>
        </pc:spChg>
        <pc:spChg chg="add mod">
          <ac:chgData name="Siegbert Rudolph" userId="2af4d44886c067cc" providerId="LiveId" clId="{61DE8BDC-53ED-4EAC-B29A-60751D2F2433}" dt="2021-12-15T13:11:44.273" v="5407" actId="20577"/>
          <ac:spMkLst>
            <pc:docMk/>
            <pc:sldMk cId="2425796478" sldId="782"/>
            <ac:spMk id="105" creationId="{CA87A22E-8E1B-4E81-8830-3645D5341B58}"/>
          </ac:spMkLst>
        </pc:spChg>
        <pc:spChg chg="add del mod">
          <ac:chgData name="Siegbert Rudolph" userId="2af4d44886c067cc" providerId="LiveId" clId="{61DE8BDC-53ED-4EAC-B29A-60751D2F2433}" dt="2021-12-14T16:48:24.815" v="3878" actId="478"/>
          <ac:spMkLst>
            <pc:docMk/>
            <pc:sldMk cId="2425796478" sldId="782"/>
            <ac:spMk id="106" creationId="{6731E8DB-AFDC-474D-BF96-FD469F2F3191}"/>
          </ac:spMkLst>
        </pc:spChg>
        <pc:spChg chg="add del mod">
          <ac:chgData name="Siegbert Rudolph" userId="2af4d44886c067cc" providerId="LiveId" clId="{61DE8BDC-53ED-4EAC-B29A-60751D2F2433}" dt="2021-12-14T16:48:24.815" v="3878" actId="478"/>
          <ac:spMkLst>
            <pc:docMk/>
            <pc:sldMk cId="2425796478" sldId="782"/>
            <ac:spMk id="107" creationId="{F8ADBD9B-FB34-4666-ABA6-7BEDD3A58BBC}"/>
          </ac:spMkLst>
        </pc:spChg>
        <pc:spChg chg="add mod">
          <ac:chgData name="Siegbert Rudolph" userId="2af4d44886c067cc" providerId="LiveId" clId="{61DE8BDC-53ED-4EAC-B29A-60751D2F2433}" dt="2021-12-15T13:12:17.579" v="5429" actId="1037"/>
          <ac:spMkLst>
            <pc:docMk/>
            <pc:sldMk cId="2425796478" sldId="782"/>
            <ac:spMk id="111" creationId="{8891D9B7-DCE9-4F8D-8A65-1A3379DD4ED2}"/>
          </ac:spMkLst>
        </pc:spChg>
        <pc:spChg chg="add mod ord">
          <ac:chgData name="Siegbert Rudolph" userId="2af4d44886c067cc" providerId="LiveId" clId="{61DE8BDC-53ED-4EAC-B29A-60751D2F2433}" dt="2021-12-15T13:12:17.579" v="5429" actId="1037"/>
          <ac:spMkLst>
            <pc:docMk/>
            <pc:sldMk cId="2425796478" sldId="782"/>
            <ac:spMk id="112" creationId="{F79D6430-2B96-4527-83D9-BC1568514F5B}"/>
          </ac:spMkLst>
        </pc:spChg>
        <pc:spChg chg="add mod">
          <ac:chgData name="Siegbert Rudolph" userId="2af4d44886c067cc" providerId="LiveId" clId="{61DE8BDC-53ED-4EAC-B29A-60751D2F2433}" dt="2021-12-15T13:12:17.579" v="5429" actId="1037"/>
          <ac:spMkLst>
            <pc:docMk/>
            <pc:sldMk cId="2425796478" sldId="782"/>
            <ac:spMk id="119" creationId="{3CF53712-9D23-4333-B305-0A004ABB4674}"/>
          </ac:spMkLst>
        </pc:spChg>
        <pc:spChg chg="add mod">
          <ac:chgData name="Siegbert Rudolph" userId="2af4d44886c067cc" providerId="LiveId" clId="{61DE8BDC-53ED-4EAC-B29A-60751D2F2433}" dt="2021-12-15T13:12:29.420" v="5435" actId="20577"/>
          <ac:spMkLst>
            <pc:docMk/>
            <pc:sldMk cId="2425796478" sldId="782"/>
            <ac:spMk id="120" creationId="{18B5702C-3C10-4398-A078-0F869FD841A8}"/>
          </ac:spMkLst>
        </pc:spChg>
        <pc:spChg chg="add mod">
          <ac:chgData name="Siegbert Rudolph" userId="2af4d44886c067cc" providerId="LiveId" clId="{61DE8BDC-53ED-4EAC-B29A-60751D2F2433}" dt="2021-12-15T13:12:34.716" v="5441" actId="20577"/>
          <ac:spMkLst>
            <pc:docMk/>
            <pc:sldMk cId="2425796478" sldId="782"/>
            <ac:spMk id="121" creationId="{121E7B43-4082-4D2E-9AC6-1FA639C207C6}"/>
          </ac:spMkLst>
        </pc:spChg>
        <pc:spChg chg="add del mod">
          <ac:chgData name="Siegbert Rudolph" userId="2af4d44886c067cc" providerId="LiveId" clId="{61DE8BDC-53ED-4EAC-B29A-60751D2F2433}" dt="2021-12-14T16:59:35.367" v="4037" actId="478"/>
          <ac:spMkLst>
            <pc:docMk/>
            <pc:sldMk cId="2425796478" sldId="782"/>
            <ac:spMk id="122" creationId="{8D98B1CF-FCFA-4CF0-A120-A03D875802D6}"/>
          </ac:spMkLst>
        </pc:spChg>
        <pc:spChg chg="add mod">
          <ac:chgData name="Siegbert Rudolph" userId="2af4d44886c067cc" providerId="LiveId" clId="{61DE8BDC-53ED-4EAC-B29A-60751D2F2433}" dt="2021-12-15T08:48:10.626" v="5154" actId="1036"/>
          <ac:spMkLst>
            <pc:docMk/>
            <pc:sldMk cId="2425796478" sldId="782"/>
            <ac:spMk id="123" creationId="{834BAA91-7936-4A1E-ADF0-CCD0E2BB15E5}"/>
          </ac:spMkLst>
        </pc:spChg>
        <pc:spChg chg="add del mod">
          <ac:chgData name="Siegbert Rudolph" userId="2af4d44886c067cc" providerId="LiveId" clId="{61DE8BDC-53ED-4EAC-B29A-60751D2F2433}" dt="2021-12-14T16:59:35.367" v="4037" actId="478"/>
          <ac:spMkLst>
            <pc:docMk/>
            <pc:sldMk cId="2425796478" sldId="782"/>
            <ac:spMk id="123" creationId="{882D37AF-5A43-4815-A79F-E8AD568EFEC5}"/>
          </ac:spMkLst>
        </pc:spChg>
        <pc:spChg chg="add mod">
          <ac:chgData name="Siegbert Rudolph" userId="2af4d44886c067cc" providerId="LiveId" clId="{61DE8BDC-53ED-4EAC-B29A-60751D2F2433}" dt="2021-12-15T13:12:42.995" v="5454" actId="1037"/>
          <ac:spMkLst>
            <pc:docMk/>
            <pc:sldMk cId="2425796478" sldId="782"/>
            <ac:spMk id="127" creationId="{23CF1030-7226-4018-8D01-75484FBB91EA}"/>
          </ac:spMkLst>
        </pc:spChg>
        <pc:spChg chg="add mod ord">
          <ac:chgData name="Siegbert Rudolph" userId="2af4d44886c067cc" providerId="LiveId" clId="{61DE8BDC-53ED-4EAC-B29A-60751D2F2433}" dt="2021-12-15T09:02:04.175" v="5229" actId="207"/>
          <ac:spMkLst>
            <pc:docMk/>
            <pc:sldMk cId="2425796478" sldId="782"/>
            <ac:spMk id="128" creationId="{75FEC3BE-B2EE-42FB-B13B-EA0CD52202CF}"/>
          </ac:spMkLst>
        </pc:spChg>
        <pc:spChg chg="add mod">
          <ac:chgData name="Siegbert Rudolph" userId="2af4d44886c067cc" providerId="LiveId" clId="{61DE8BDC-53ED-4EAC-B29A-60751D2F2433}" dt="2021-12-15T08:48:10.626" v="5154" actId="1036"/>
          <ac:spMkLst>
            <pc:docMk/>
            <pc:sldMk cId="2425796478" sldId="782"/>
            <ac:spMk id="135" creationId="{63144750-92D3-4EAE-A9B0-B42F8B682F8B}"/>
          </ac:spMkLst>
        </pc:spChg>
        <pc:spChg chg="add mod">
          <ac:chgData name="Siegbert Rudolph" userId="2af4d44886c067cc" providerId="LiveId" clId="{61DE8BDC-53ED-4EAC-B29A-60751D2F2433}" dt="2021-12-15T09:00:34.290" v="5221" actId="108"/>
          <ac:spMkLst>
            <pc:docMk/>
            <pc:sldMk cId="2425796478" sldId="782"/>
            <ac:spMk id="136" creationId="{0D971540-73CC-48AC-A9B0-DD790173F20D}"/>
          </ac:spMkLst>
        </pc:spChg>
        <pc:picChg chg="add mod">
          <ac:chgData name="Siegbert Rudolph" userId="2af4d44886c067cc" providerId="LiveId" clId="{61DE8BDC-53ED-4EAC-B29A-60751D2F2433}" dt="2021-12-15T13:13:17.676" v="5469" actId="1035"/>
          <ac:picMkLst>
            <pc:docMk/>
            <pc:sldMk cId="2425796478" sldId="782"/>
            <ac:picMk id="2" creationId="{10DA29A7-13E0-4E79-98F6-3A842B96B0EC}"/>
          </ac:picMkLst>
        </pc:picChg>
        <pc:picChg chg="add del">
          <ac:chgData name="Siegbert Rudolph" userId="2af4d44886c067cc" providerId="LiveId" clId="{61DE8BDC-53ED-4EAC-B29A-60751D2F2433}" dt="2021-12-14T16:25:49.394" v="3432" actId="478"/>
          <ac:picMkLst>
            <pc:docMk/>
            <pc:sldMk cId="2425796478" sldId="782"/>
            <ac:picMk id="2" creationId="{AE9C76F2-FE54-491D-9C31-5DD828EC1E5A}"/>
          </ac:picMkLst>
        </pc:picChg>
        <pc:picChg chg="add del mod">
          <ac:chgData name="Siegbert Rudolph" userId="2af4d44886c067cc" providerId="LiveId" clId="{61DE8BDC-53ED-4EAC-B29A-60751D2F2433}" dt="2021-12-15T08:57:47.543" v="5185" actId="478"/>
          <ac:picMkLst>
            <pc:docMk/>
            <pc:sldMk cId="2425796478" sldId="782"/>
            <ac:picMk id="2" creationId="{B044ABC3-35D0-4610-BCF8-632C5EE2C4A9}"/>
          </ac:picMkLst>
        </pc:picChg>
        <pc:picChg chg="add del mod">
          <ac:chgData name="Siegbert Rudolph" userId="2af4d44886c067cc" providerId="LiveId" clId="{61DE8BDC-53ED-4EAC-B29A-60751D2F2433}" dt="2021-12-15T13:12:55.088" v="5455" actId="478"/>
          <ac:picMkLst>
            <pc:docMk/>
            <pc:sldMk cId="2425796478" sldId="782"/>
            <ac:picMk id="5" creationId="{32A25BA7-D4DC-443B-AA9C-47F506AD19C5}"/>
          </ac:picMkLst>
        </pc:picChg>
        <pc:picChg chg="del mod">
          <ac:chgData name="Siegbert Rudolph" userId="2af4d44886c067cc" providerId="LiveId" clId="{61DE8BDC-53ED-4EAC-B29A-60751D2F2433}" dt="2021-12-14T16:23:23.765" v="3338" actId="478"/>
          <ac:picMkLst>
            <pc:docMk/>
            <pc:sldMk cId="2425796478" sldId="782"/>
            <ac:picMk id="5" creationId="{E7FAD005-F852-4F3E-94D6-7B5A5A996EEE}"/>
          </ac:picMkLst>
        </pc:picChg>
        <pc:picChg chg="add mod modCrop">
          <ac:chgData name="Siegbert Rudolph" userId="2af4d44886c067cc" providerId="LiveId" clId="{61DE8BDC-53ED-4EAC-B29A-60751D2F2433}" dt="2021-12-15T08:48:10.626" v="5154" actId="1036"/>
          <ac:picMkLst>
            <pc:docMk/>
            <pc:sldMk cId="2425796478" sldId="782"/>
            <ac:picMk id="9" creationId="{6A8C8BCC-5432-48BE-997A-57E926CDA5E5}"/>
          </ac:picMkLst>
        </pc:picChg>
        <pc:picChg chg="add mod modCrop">
          <ac:chgData name="Siegbert Rudolph" userId="2af4d44886c067cc" providerId="LiveId" clId="{61DE8BDC-53ED-4EAC-B29A-60751D2F2433}" dt="2021-12-15T08:48:10.626" v="5154" actId="1036"/>
          <ac:picMkLst>
            <pc:docMk/>
            <pc:sldMk cId="2425796478" sldId="782"/>
            <ac:picMk id="39" creationId="{5CC982E2-7021-448F-9D7D-CBCBE5E53366}"/>
          </ac:picMkLst>
        </pc:picChg>
        <pc:picChg chg="add mod">
          <ac:chgData name="Siegbert Rudolph" userId="2af4d44886c067cc" providerId="LiveId" clId="{61DE8BDC-53ED-4EAC-B29A-60751D2F2433}" dt="2021-12-15T13:12:42.995" v="5454" actId="1037"/>
          <ac:picMkLst>
            <pc:docMk/>
            <pc:sldMk cId="2425796478" sldId="782"/>
            <ac:picMk id="55" creationId="{7F5E67CA-CAA8-4E4E-92DC-DCE87F631ECF}"/>
          </ac:picMkLst>
        </pc:picChg>
        <pc:picChg chg="add mod">
          <ac:chgData name="Siegbert Rudolph" userId="2af4d44886c067cc" providerId="LiveId" clId="{61DE8BDC-53ED-4EAC-B29A-60751D2F2433}" dt="2021-12-15T13:12:42.995" v="5454" actId="1037"/>
          <ac:picMkLst>
            <pc:docMk/>
            <pc:sldMk cId="2425796478" sldId="782"/>
            <ac:picMk id="56" creationId="{CC484E65-B866-49F7-AA31-3738BCBCB5C0}"/>
          </ac:picMkLst>
        </pc:picChg>
        <pc:picChg chg="add mod">
          <ac:chgData name="Siegbert Rudolph" userId="2af4d44886c067cc" providerId="LiveId" clId="{61DE8BDC-53ED-4EAC-B29A-60751D2F2433}" dt="2021-12-15T13:12:42.995" v="5454" actId="1037"/>
          <ac:picMkLst>
            <pc:docMk/>
            <pc:sldMk cId="2425796478" sldId="782"/>
            <ac:picMk id="57" creationId="{291036EC-92D8-4097-BC00-3D12B332D061}"/>
          </ac:picMkLst>
        </pc:picChg>
        <pc:picChg chg="add mod">
          <ac:chgData name="Siegbert Rudolph" userId="2af4d44886c067cc" providerId="LiveId" clId="{61DE8BDC-53ED-4EAC-B29A-60751D2F2433}" dt="2021-12-15T13:12:42.995" v="5454" actId="1037"/>
          <ac:picMkLst>
            <pc:docMk/>
            <pc:sldMk cId="2425796478" sldId="782"/>
            <ac:picMk id="61" creationId="{7FB3A043-78BF-4512-9F89-F4C47FAAB593}"/>
          </ac:picMkLst>
        </pc:picChg>
        <pc:picChg chg="add mod">
          <ac:chgData name="Siegbert Rudolph" userId="2af4d44886c067cc" providerId="LiveId" clId="{61DE8BDC-53ED-4EAC-B29A-60751D2F2433}" dt="2021-12-15T13:12:42.995" v="5454" actId="1037"/>
          <ac:picMkLst>
            <pc:docMk/>
            <pc:sldMk cId="2425796478" sldId="782"/>
            <ac:picMk id="62" creationId="{B989AE16-BA33-4712-B8AB-413915197C86}"/>
          </ac:picMkLst>
        </pc:picChg>
        <pc:picChg chg="add mod">
          <ac:chgData name="Siegbert Rudolph" userId="2af4d44886c067cc" providerId="LiveId" clId="{61DE8BDC-53ED-4EAC-B29A-60751D2F2433}" dt="2021-12-15T13:12:42.995" v="5454" actId="1037"/>
          <ac:picMkLst>
            <pc:docMk/>
            <pc:sldMk cId="2425796478" sldId="782"/>
            <ac:picMk id="63" creationId="{627D43BC-9267-4C0A-A26B-6C8F9C6FD6EE}"/>
          </ac:picMkLst>
        </pc:picChg>
        <pc:picChg chg="add mod">
          <ac:chgData name="Siegbert Rudolph" userId="2af4d44886c067cc" providerId="LiveId" clId="{61DE8BDC-53ED-4EAC-B29A-60751D2F2433}" dt="2021-12-15T08:48:03.488" v="5151" actId="1036"/>
          <ac:picMkLst>
            <pc:docMk/>
            <pc:sldMk cId="2425796478" sldId="782"/>
            <ac:picMk id="70" creationId="{1592DF6D-EF2D-47C2-95B8-B843F2A66E30}"/>
          </ac:picMkLst>
        </pc:picChg>
        <pc:picChg chg="add mod">
          <ac:chgData name="Siegbert Rudolph" userId="2af4d44886c067cc" providerId="LiveId" clId="{61DE8BDC-53ED-4EAC-B29A-60751D2F2433}" dt="2021-12-15T08:48:03.488" v="5151" actId="1036"/>
          <ac:picMkLst>
            <pc:docMk/>
            <pc:sldMk cId="2425796478" sldId="782"/>
            <ac:picMk id="71" creationId="{53FB3D8B-3B87-4879-9228-F8413A1E057B}"/>
          </ac:picMkLst>
        </pc:picChg>
        <pc:picChg chg="add mod">
          <ac:chgData name="Siegbert Rudolph" userId="2af4d44886c067cc" providerId="LiveId" clId="{61DE8BDC-53ED-4EAC-B29A-60751D2F2433}" dt="2021-12-15T08:48:03.488" v="5151" actId="1036"/>
          <ac:picMkLst>
            <pc:docMk/>
            <pc:sldMk cId="2425796478" sldId="782"/>
            <ac:picMk id="72" creationId="{CF0443C6-D5C7-4A12-8171-35B72364E425}"/>
          </ac:picMkLst>
        </pc:picChg>
        <pc:picChg chg="add mod">
          <ac:chgData name="Siegbert Rudolph" userId="2af4d44886c067cc" providerId="LiveId" clId="{61DE8BDC-53ED-4EAC-B29A-60751D2F2433}" dt="2021-12-15T08:48:03.488" v="5151" actId="1036"/>
          <ac:picMkLst>
            <pc:docMk/>
            <pc:sldMk cId="2425796478" sldId="782"/>
            <ac:picMk id="75" creationId="{10561D1F-211B-4B0F-89FF-0A31F1B83C01}"/>
          </ac:picMkLst>
        </pc:picChg>
        <pc:picChg chg="add mod modCrop">
          <ac:chgData name="Siegbert Rudolph" userId="2af4d44886c067cc" providerId="LiveId" clId="{61DE8BDC-53ED-4EAC-B29A-60751D2F2433}" dt="2021-12-15T08:48:10.626" v="5154" actId="1036"/>
          <ac:picMkLst>
            <pc:docMk/>
            <pc:sldMk cId="2425796478" sldId="782"/>
            <ac:picMk id="76" creationId="{97C0F815-E176-4697-A567-37B5F2EA9BB1}"/>
          </ac:picMkLst>
        </pc:picChg>
        <pc:picChg chg="add mod">
          <ac:chgData name="Siegbert Rudolph" userId="2af4d44886c067cc" providerId="LiveId" clId="{61DE8BDC-53ED-4EAC-B29A-60751D2F2433}" dt="2021-12-15T08:48:03.488" v="5151" actId="1036"/>
          <ac:picMkLst>
            <pc:docMk/>
            <pc:sldMk cId="2425796478" sldId="782"/>
            <ac:picMk id="77" creationId="{47D4D84E-5BE4-47C0-88BF-90556AC3B4E0}"/>
          </ac:picMkLst>
        </pc:picChg>
        <pc:picChg chg="add del mod ord modCrop">
          <ac:chgData name="Siegbert Rudolph" userId="2af4d44886c067cc" providerId="LiveId" clId="{61DE8BDC-53ED-4EAC-B29A-60751D2F2433}" dt="2021-12-15T08:47:28.966" v="5143" actId="478"/>
          <ac:picMkLst>
            <pc:docMk/>
            <pc:sldMk cId="2425796478" sldId="782"/>
            <ac:picMk id="78" creationId="{D9949EB3-10EB-4266-AC0E-B135E057EF88}"/>
          </ac:picMkLst>
        </pc:picChg>
        <pc:picChg chg="add del mod">
          <ac:chgData name="Siegbert Rudolph" userId="2af4d44886c067cc" providerId="LiveId" clId="{61DE8BDC-53ED-4EAC-B29A-60751D2F2433}" dt="2021-12-15T08:47:28.966" v="5143" actId="478"/>
          <ac:picMkLst>
            <pc:docMk/>
            <pc:sldMk cId="2425796478" sldId="782"/>
            <ac:picMk id="79" creationId="{22CE7D88-ADF6-499B-A689-D46B16B4BF8B}"/>
          </ac:picMkLst>
        </pc:picChg>
        <pc:picChg chg="add del mod">
          <ac:chgData name="Siegbert Rudolph" userId="2af4d44886c067cc" providerId="LiveId" clId="{61DE8BDC-53ED-4EAC-B29A-60751D2F2433}" dt="2021-12-15T08:47:28.966" v="5143" actId="478"/>
          <ac:picMkLst>
            <pc:docMk/>
            <pc:sldMk cId="2425796478" sldId="782"/>
            <ac:picMk id="80" creationId="{6E667778-D084-4E44-B646-279ECB921CA7}"/>
          </ac:picMkLst>
        </pc:picChg>
        <pc:picChg chg="add mod">
          <ac:chgData name="Siegbert Rudolph" userId="2af4d44886c067cc" providerId="LiveId" clId="{61DE8BDC-53ED-4EAC-B29A-60751D2F2433}" dt="2021-12-14T16:35:36.257" v="3646" actId="1076"/>
          <ac:picMkLst>
            <pc:docMk/>
            <pc:sldMk cId="2425796478" sldId="782"/>
            <ac:picMk id="81" creationId="{59809D22-9EAD-48AE-B807-86743ED15566}"/>
          </ac:picMkLst>
        </pc:picChg>
        <pc:picChg chg="add mod">
          <ac:chgData name="Siegbert Rudolph" userId="2af4d44886c067cc" providerId="LiveId" clId="{61DE8BDC-53ED-4EAC-B29A-60751D2F2433}" dt="2021-12-14T16:35:36.257" v="3646" actId="1076"/>
          <ac:picMkLst>
            <pc:docMk/>
            <pc:sldMk cId="2425796478" sldId="782"/>
            <ac:picMk id="82" creationId="{CB18E881-BC3A-4CDE-9091-76E83C8AC80C}"/>
          </ac:picMkLst>
        </pc:picChg>
        <pc:picChg chg="add mod">
          <ac:chgData name="Siegbert Rudolph" userId="2af4d44886c067cc" providerId="LiveId" clId="{61DE8BDC-53ED-4EAC-B29A-60751D2F2433}" dt="2021-12-14T16:35:36.257" v="3646" actId="1076"/>
          <ac:picMkLst>
            <pc:docMk/>
            <pc:sldMk cId="2425796478" sldId="782"/>
            <ac:picMk id="83" creationId="{EDD4DB62-6F6D-4384-9EB3-E59F1885A199}"/>
          </ac:picMkLst>
        </pc:picChg>
        <pc:picChg chg="add mod">
          <ac:chgData name="Siegbert Rudolph" userId="2af4d44886c067cc" providerId="LiveId" clId="{61DE8BDC-53ED-4EAC-B29A-60751D2F2433}" dt="2021-12-14T16:36:16.379" v="3651" actId="1035"/>
          <ac:picMkLst>
            <pc:docMk/>
            <pc:sldMk cId="2425796478" sldId="782"/>
            <ac:picMk id="84" creationId="{8B14D12F-5918-4B34-83F8-A16444B4E58B}"/>
          </ac:picMkLst>
        </pc:picChg>
        <pc:picChg chg="add mod">
          <ac:chgData name="Siegbert Rudolph" userId="2af4d44886c067cc" providerId="LiveId" clId="{61DE8BDC-53ED-4EAC-B29A-60751D2F2433}" dt="2021-12-15T09:03:31.336" v="5233" actId="1035"/>
          <ac:picMkLst>
            <pc:docMk/>
            <pc:sldMk cId="2425796478" sldId="782"/>
            <ac:picMk id="85" creationId="{504D5DF6-59DD-42E8-9062-0E5A76F0D98B}"/>
          </ac:picMkLst>
        </pc:picChg>
        <pc:picChg chg="add mod">
          <ac:chgData name="Siegbert Rudolph" userId="2af4d44886c067cc" providerId="LiveId" clId="{61DE8BDC-53ED-4EAC-B29A-60751D2F2433}" dt="2021-12-15T09:03:41.075" v="5241" actId="1036"/>
          <ac:picMkLst>
            <pc:docMk/>
            <pc:sldMk cId="2425796478" sldId="782"/>
            <ac:picMk id="86" creationId="{E1D95106-5F59-431A-82F3-30F329884C44}"/>
          </ac:picMkLst>
        </pc:picChg>
        <pc:picChg chg="add mod">
          <ac:chgData name="Siegbert Rudolph" userId="2af4d44886c067cc" providerId="LiveId" clId="{61DE8BDC-53ED-4EAC-B29A-60751D2F2433}" dt="2021-12-15T08:48:03.488" v="5151" actId="1036"/>
          <ac:picMkLst>
            <pc:docMk/>
            <pc:sldMk cId="2425796478" sldId="782"/>
            <ac:picMk id="87" creationId="{73E9C6DD-E887-49EA-9573-FDE7D5044D51}"/>
          </ac:picMkLst>
        </pc:picChg>
        <pc:picChg chg="add del mod">
          <ac:chgData name="Siegbert Rudolph" userId="2af4d44886c067cc" providerId="LiveId" clId="{61DE8BDC-53ED-4EAC-B29A-60751D2F2433}" dt="2021-12-14T16:37:48.107" v="3691" actId="478"/>
          <ac:picMkLst>
            <pc:docMk/>
            <pc:sldMk cId="2425796478" sldId="782"/>
            <ac:picMk id="87" creationId="{C88537D5-F40C-425B-BB1D-78049466B8FC}"/>
          </ac:picMkLst>
        </pc:picChg>
        <pc:picChg chg="add mod">
          <ac:chgData name="Siegbert Rudolph" userId="2af4d44886c067cc" providerId="LiveId" clId="{61DE8BDC-53ED-4EAC-B29A-60751D2F2433}" dt="2021-12-14T16:38:27.761" v="3715" actId="1076"/>
          <ac:picMkLst>
            <pc:docMk/>
            <pc:sldMk cId="2425796478" sldId="782"/>
            <ac:picMk id="88" creationId="{4754AD85-3885-45FD-9241-126550308298}"/>
          </ac:picMkLst>
        </pc:picChg>
        <pc:picChg chg="add mod">
          <ac:chgData name="Siegbert Rudolph" userId="2af4d44886c067cc" providerId="LiveId" clId="{61DE8BDC-53ED-4EAC-B29A-60751D2F2433}" dt="2021-12-14T16:38:50.662" v="3722" actId="1076"/>
          <ac:picMkLst>
            <pc:docMk/>
            <pc:sldMk cId="2425796478" sldId="782"/>
            <ac:picMk id="89" creationId="{A5055312-F89C-4F89-AFA7-22190EC78727}"/>
          </ac:picMkLst>
        </pc:picChg>
        <pc:picChg chg="add del mod">
          <ac:chgData name="Siegbert Rudolph" userId="2af4d44886c067cc" providerId="LiveId" clId="{61DE8BDC-53ED-4EAC-B29A-60751D2F2433}" dt="2021-12-14T16:39:02.489" v="3732" actId="478"/>
          <ac:picMkLst>
            <pc:docMk/>
            <pc:sldMk cId="2425796478" sldId="782"/>
            <ac:picMk id="90" creationId="{4C2B70B2-BDBE-4C7A-B8E0-EA99244E9CF0}"/>
          </ac:picMkLst>
        </pc:picChg>
        <pc:picChg chg="add mod">
          <ac:chgData name="Siegbert Rudolph" userId="2af4d44886c067cc" providerId="LiveId" clId="{61DE8BDC-53ED-4EAC-B29A-60751D2F2433}" dt="2021-12-15T08:47:46.717" v="5145" actId="1036"/>
          <ac:picMkLst>
            <pc:docMk/>
            <pc:sldMk cId="2425796478" sldId="782"/>
            <ac:picMk id="94" creationId="{54205C57-26F1-463B-95E1-7D0DBFFC8A1B}"/>
          </ac:picMkLst>
        </pc:picChg>
        <pc:picChg chg="add mod">
          <ac:chgData name="Siegbert Rudolph" userId="2af4d44886c067cc" providerId="LiveId" clId="{61DE8BDC-53ED-4EAC-B29A-60751D2F2433}" dt="2021-12-15T08:47:46.717" v="5145" actId="1036"/>
          <ac:picMkLst>
            <pc:docMk/>
            <pc:sldMk cId="2425796478" sldId="782"/>
            <ac:picMk id="95" creationId="{CCDE75C2-906D-4C83-8219-96AF62CB837F}"/>
          </ac:picMkLst>
        </pc:picChg>
        <pc:picChg chg="add mod">
          <ac:chgData name="Siegbert Rudolph" userId="2af4d44886c067cc" providerId="LiveId" clId="{61DE8BDC-53ED-4EAC-B29A-60751D2F2433}" dt="2021-12-15T08:47:46.717" v="5145" actId="1036"/>
          <ac:picMkLst>
            <pc:docMk/>
            <pc:sldMk cId="2425796478" sldId="782"/>
            <ac:picMk id="96" creationId="{A63AC2F9-85E2-4BDB-8AF2-87796250DAE6}"/>
          </ac:picMkLst>
        </pc:picChg>
        <pc:picChg chg="add mod">
          <ac:chgData name="Siegbert Rudolph" userId="2af4d44886c067cc" providerId="LiveId" clId="{61DE8BDC-53ED-4EAC-B29A-60751D2F2433}" dt="2021-12-15T08:47:46.717" v="5145" actId="1036"/>
          <ac:picMkLst>
            <pc:docMk/>
            <pc:sldMk cId="2425796478" sldId="782"/>
            <ac:picMk id="101" creationId="{99B5250A-0C55-4404-AF2E-3C5C3DC78148}"/>
          </ac:picMkLst>
        </pc:picChg>
        <pc:picChg chg="add mod">
          <ac:chgData name="Siegbert Rudolph" userId="2af4d44886c067cc" providerId="LiveId" clId="{61DE8BDC-53ED-4EAC-B29A-60751D2F2433}" dt="2021-12-15T08:47:46.717" v="5145" actId="1036"/>
          <ac:picMkLst>
            <pc:docMk/>
            <pc:sldMk cId="2425796478" sldId="782"/>
            <ac:picMk id="102" creationId="{01576FB9-B8B6-495A-B794-9BAC81543C7B}"/>
          </ac:picMkLst>
        </pc:picChg>
        <pc:picChg chg="add mod">
          <ac:chgData name="Siegbert Rudolph" userId="2af4d44886c067cc" providerId="LiveId" clId="{61DE8BDC-53ED-4EAC-B29A-60751D2F2433}" dt="2021-12-15T08:47:46.717" v="5145" actId="1036"/>
          <ac:picMkLst>
            <pc:docMk/>
            <pc:sldMk cId="2425796478" sldId="782"/>
            <ac:picMk id="103" creationId="{9A2C9E7B-21FA-4EAD-981C-39BDA537E45A}"/>
          </ac:picMkLst>
        </pc:picChg>
        <pc:picChg chg="add mod">
          <ac:chgData name="Siegbert Rudolph" userId="2af4d44886c067cc" providerId="LiveId" clId="{61DE8BDC-53ED-4EAC-B29A-60751D2F2433}" dt="2021-12-15T08:48:10.626" v="5154" actId="1036"/>
          <ac:picMkLst>
            <pc:docMk/>
            <pc:sldMk cId="2425796478" sldId="782"/>
            <ac:picMk id="106" creationId="{4EC501B0-608B-4BF3-92D3-20C79EAD8429}"/>
          </ac:picMkLst>
        </pc:picChg>
        <pc:picChg chg="add mod">
          <ac:chgData name="Siegbert Rudolph" userId="2af4d44886c067cc" providerId="LiveId" clId="{61DE8BDC-53ED-4EAC-B29A-60751D2F2433}" dt="2021-12-15T08:48:10.626" v="5154" actId="1036"/>
          <ac:picMkLst>
            <pc:docMk/>
            <pc:sldMk cId="2425796478" sldId="782"/>
            <ac:picMk id="107" creationId="{E3B5EA3E-C959-4F44-95A9-35CA295142CD}"/>
          </ac:picMkLst>
        </pc:picChg>
        <pc:picChg chg="add mod">
          <ac:chgData name="Siegbert Rudolph" userId="2af4d44886c067cc" providerId="LiveId" clId="{61DE8BDC-53ED-4EAC-B29A-60751D2F2433}" dt="2021-12-15T13:12:17.579" v="5429" actId="1037"/>
          <ac:picMkLst>
            <pc:docMk/>
            <pc:sldMk cId="2425796478" sldId="782"/>
            <ac:picMk id="108" creationId="{747D2050-33BA-4EA1-A81E-A0E78558831E}"/>
          </ac:picMkLst>
        </pc:picChg>
        <pc:picChg chg="add mod">
          <ac:chgData name="Siegbert Rudolph" userId="2af4d44886c067cc" providerId="LiveId" clId="{61DE8BDC-53ED-4EAC-B29A-60751D2F2433}" dt="2021-12-15T13:12:17.579" v="5429" actId="1037"/>
          <ac:picMkLst>
            <pc:docMk/>
            <pc:sldMk cId="2425796478" sldId="782"/>
            <ac:picMk id="109" creationId="{265B0A22-9292-44B5-B231-B5787FECB2DA}"/>
          </ac:picMkLst>
        </pc:picChg>
        <pc:picChg chg="add mod">
          <ac:chgData name="Siegbert Rudolph" userId="2af4d44886c067cc" providerId="LiveId" clId="{61DE8BDC-53ED-4EAC-B29A-60751D2F2433}" dt="2021-12-15T13:12:17.579" v="5429" actId="1037"/>
          <ac:picMkLst>
            <pc:docMk/>
            <pc:sldMk cId="2425796478" sldId="782"/>
            <ac:picMk id="110" creationId="{143A95EF-A3D3-403B-AC84-CA544894C699}"/>
          </ac:picMkLst>
        </pc:picChg>
        <pc:picChg chg="add mod">
          <ac:chgData name="Siegbert Rudolph" userId="2af4d44886c067cc" providerId="LiveId" clId="{61DE8BDC-53ED-4EAC-B29A-60751D2F2433}" dt="2021-12-15T13:12:17.579" v="5429" actId="1037"/>
          <ac:picMkLst>
            <pc:docMk/>
            <pc:sldMk cId="2425796478" sldId="782"/>
            <ac:picMk id="113" creationId="{EB1C44F3-EA18-4E0D-BA06-40DCCCF7B5E9}"/>
          </ac:picMkLst>
        </pc:picChg>
        <pc:picChg chg="add mod">
          <ac:chgData name="Siegbert Rudolph" userId="2af4d44886c067cc" providerId="LiveId" clId="{61DE8BDC-53ED-4EAC-B29A-60751D2F2433}" dt="2021-12-15T13:12:17.579" v="5429" actId="1037"/>
          <ac:picMkLst>
            <pc:docMk/>
            <pc:sldMk cId="2425796478" sldId="782"/>
            <ac:picMk id="114" creationId="{B168B6AC-93B7-4B8B-8809-403040A40966}"/>
          </ac:picMkLst>
        </pc:picChg>
        <pc:picChg chg="add mod">
          <ac:chgData name="Siegbert Rudolph" userId="2af4d44886c067cc" providerId="LiveId" clId="{61DE8BDC-53ED-4EAC-B29A-60751D2F2433}" dt="2021-12-15T13:12:11.393" v="5427" actId="1038"/>
          <ac:picMkLst>
            <pc:docMk/>
            <pc:sldMk cId="2425796478" sldId="782"/>
            <ac:picMk id="115" creationId="{E9245CEA-BCBB-42F6-ADB5-9D1CD4DF31A9}"/>
          </ac:picMkLst>
        </pc:picChg>
        <pc:picChg chg="add mod">
          <ac:chgData name="Siegbert Rudolph" userId="2af4d44886c067cc" providerId="LiveId" clId="{61DE8BDC-53ED-4EAC-B29A-60751D2F2433}" dt="2021-12-15T13:12:17.579" v="5429" actId="1037"/>
          <ac:picMkLst>
            <pc:docMk/>
            <pc:sldMk cId="2425796478" sldId="782"/>
            <ac:picMk id="116" creationId="{2FFB6BBD-FC84-4AA8-9D64-86BBFD3FDE32}"/>
          </ac:picMkLst>
        </pc:picChg>
        <pc:picChg chg="add mod">
          <ac:chgData name="Siegbert Rudolph" userId="2af4d44886c067cc" providerId="LiveId" clId="{61DE8BDC-53ED-4EAC-B29A-60751D2F2433}" dt="2021-12-15T13:12:17.579" v="5429" actId="1037"/>
          <ac:picMkLst>
            <pc:docMk/>
            <pc:sldMk cId="2425796478" sldId="782"/>
            <ac:picMk id="117" creationId="{35D474F0-0032-4088-87EA-2C57009231EA}"/>
          </ac:picMkLst>
        </pc:picChg>
        <pc:picChg chg="add mod">
          <ac:chgData name="Siegbert Rudolph" userId="2af4d44886c067cc" providerId="LiveId" clId="{61DE8BDC-53ED-4EAC-B29A-60751D2F2433}" dt="2021-12-15T13:12:17.579" v="5429" actId="1037"/>
          <ac:picMkLst>
            <pc:docMk/>
            <pc:sldMk cId="2425796478" sldId="782"/>
            <ac:picMk id="118" creationId="{BABF4A49-5013-4156-A42B-170024BA141B}"/>
          </ac:picMkLst>
        </pc:picChg>
        <pc:picChg chg="add mod">
          <ac:chgData name="Siegbert Rudolph" userId="2af4d44886c067cc" providerId="LiveId" clId="{61DE8BDC-53ED-4EAC-B29A-60751D2F2433}" dt="2021-12-15T08:48:10.626" v="5154" actId="1036"/>
          <ac:picMkLst>
            <pc:docMk/>
            <pc:sldMk cId="2425796478" sldId="782"/>
            <ac:picMk id="122" creationId="{F6925225-D51E-4972-95F9-8FE9CB5083B8}"/>
          </ac:picMkLst>
        </pc:picChg>
        <pc:picChg chg="add mod">
          <ac:chgData name="Siegbert Rudolph" userId="2af4d44886c067cc" providerId="LiveId" clId="{61DE8BDC-53ED-4EAC-B29A-60751D2F2433}" dt="2021-12-15T13:12:42.995" v="5454" actId="1037"/>
          <ac:picMkLst>
            <pc:docMk/>
            <pc:sldMk cId="2425796478" sldId="782"/>
            <ac:picMk id="124" creationId="{9D16CD9E-14A0-43C7-9764-AD6CF7629D56}"/>
          </ac:picMkLst>
        </pc:picChg>
        <pc:picChg chg="add mod">
          <ac:chgData name="Siegbert Rudolph" userId="2af4d44886c067cc" providerId="LiveId" clId="{61DE8BDC-53ED-4EAC-B29A-60751D2F2433}" dt="2021-12-15T13:12:42.995" v="5454" actId="1037"/>
          <ac:picMkLst>
            <pc:docMk/>
            <pc:sldMk cId="2425796478" sldId="782"/>
            <ac:picMk id="125" creationId="{FB9FB133-9E4A-4AF2-B857-1845FC2B1CD7}"/>
          </ac:picMkLst>
        </pc:picChg>
        <pc:picChg chg="add mod">
          <ac:chgData name="Siegbert Rudolph" userId="2af4d44886c067cc" providerId="LiveId" clId="{61DE8BDC-53ED-4EAC-B29A-60751D2F2433}" dt="2021-12-15T13:12:42.995" v="5454" actId="1037"/>
          <ac:picMkLst>
            <pc:docMk/>
            <pc:sldMk cId="2425796478" sldId="782"/>
            <ac:picMk id="126" creationId="{36BEE0E4-854D-44E4-A60B-C9CCB421BA52}"/>
          </ac:picMkLst>
        </pc:picChg>
        <pc:picChg chg="add mod">
          <ac:chgData name="Siegbert Rudolph" userId="2af4d44886c067cc" providerId="LiveId" clId="{61DE8BDC-53ED-4EAC-B29A-60751D2F2433}" dt="2021-12-15T08:48:10.626" v="5154" actId="1036"/>
          <ac:picMkLst>
            <pc:docMk/>
            <pc:sldMk cId="2425796478" sldId="782"/>
            <ac:picMk id="129" creationId="{C38C6D8E-3CC0-46CF-9D73-6877D1E07AA0}"/>
          </ac:picMkLst>
        </pc:picChg>
        <pc:picChg chg="add mod">
          <ac:chgData name="Siegbert Rudolph" userId="2af4d44886c067cc" providerId="LiveId" clId="{61DE8BDC-53ED-4EAC-B29A-60751D2F2433}" dt="2021-12-15T08:48:10.626" v="5154" actId="1036"/>
          <ac:picMkLst>
            <pc:docMk/>
            <pc:sldMk cId="2425796478" sldId="782"/>
            <ac:picMk id="130" creationId="{6A3EC6CC-C4B0-4CD0-9CDB-CE8AA1D58C3A}"/>
          </ac:picMkLst>
        </pc:picChg>
        <pc:picChg chg="add mod">
          <ac:chgData name="Siegbert Rudolph" userId="2af4d44886c067cc" providerId="LiveId" clId="{61DE8BDC-53ED-4EAC-B29A-60751D2F2433}" dt="2021-12-15T08:48:10.626" v="5154" actId="1036"/>
          <ac:picMkLst>
            <pc:docMk/>
            <pc:sldMk cId="2425796478" sldId="782"/>
            <ac:picMk id="131" creationId="{08D48DBD-4C68-4291-941B-8D708F7FE215}"/>
          </ac:picMkLst>
        </pc:picChg>
        <pc:picChg chg="add mod">
          <ac:chgData name="Siegbert Rudolph" userId="2af4d44886c067cc" providerId="LiveId" clId="{61DE8BDC-53ED-4EAC-B29A-60751D2F2433}" dt="2021-12-15T08:48:10.626" v="5154" actId="1036"/>
          <ac:picMkLst>
            <pc:docMk/>
            <pc:sldMk cId="2425796478" sldId="782"/>
            <ac:picMk id="132" creationId="{DC13A6A2-D6AB-4A3E-92B0-704188F44F31}"/>
          </ac:picMkLst>
        </pc:picChg>
        <pc:picChg chg="add mod modCrop">
          <ac:chgData name="Siegbert Rudolph" userId="2af4d44886c067cc" providerId="LiveId" clId="{61DE8BDC-53ED-4EAC-B29A-60751D2F2433}" dt="2021-12-15T09:01:43.862" v="5227" actId="1076"/>
          <ac:picMkLst>
            <pc:docMk/>
            <pc:sldMk cId="2425796478" sldId="782"/>
            <ac:picMk id="133" creationId="{D85A628D-D360-43D9-8BB0-88AABA02B203}"/>
          </ac:picMkLst>
        </pc:picChg>
        <pc:picChg chg="add mod">
          <ac:chgData name="Siegbert Rudolph" userId="2af4d44886c067cc" providerId="LiveId" clId="{61DE8BDC-53ED-4EAC-B29A-60751D2F2433}" dt="2021-12-15T09:01:52.428" v="5228" actId="1076"/>
          <ac:picMkLst>
            <pc:docMk/>
            <pc:sldMk cId="2425796478" sldId="782"/>
            <ac:picMk id="134" creationId="{38FBE817-0583-412A-A4F7-358674056351}"/>
          </ac:picMkLst>
        </pc:picChg>
      </pc:sldChg>
      <pc:sldChg chg="modSp del mod">
        <pc:chgData name="Siegbert Rudolph" userId="2af4d44886c067cc" providerId="LiveId" clId="{61DE8BDC-53ED-4EAC-B29A-60751D2F2433}" dt="2021-12-14T07:39:45.843" v="236" actId="47"/>
        <pc:sldMkLst>
          <pc:docMk/>
          <pc:sldMk cId="2575908237" sldId="783"/>
        </pc:sldMkLst>
        <pc:spChg chg="mod">
          <ac:chgData name="Siegbert Rudolph" userId="2af4d44886c067cc" providerId="LiveId" clId="{61DE8BDC-53ED-4EAC-B29A-60751D2F2433}" dt="2021-12-14T07:38:56.865" v="235" actId="20577"/>
          <ac:spMkLst>
            <pc:docMk/>
            <pc:sldMk cId="2575908237" sldId="783"/>
            <ac:spMk id="93" creationId="{A3EC30FE-EB6B-4819-BA68-9C8997A77A77}"/>
          </ac:spMkLst>
        </pc:spChg>
      </pc:sldChg>
      <pc:sldChg chg="del">
        <pc:chgData name="Siegbert Rudolph" userId="2af4d44886c067cc" providerId="LiveId" clId="{61DE8BDC-53ED-4EAC-B29A-60751D2F2433}" dt="2021-12-14T07:48:49.554" v="858" actId="47"/>
        <pc:sldMkLst>
          <pc:docMk/>
          <pc:sldMk cId="2754684120" sldId="784"/>
        </pc:sldMkLst>
      </pc:sldChg>
      <pc:sldChg chg="addSp delSp modSp del mod delAnim modAnim">
        <pc:chgData name="Siegbert Rudolph" userId="2af4d44886c067cc" providerId="LiveId" clId="{61DE8BDC-53ED-4EAC-B29A-60751D2F2433}" dt="2022-07-08T16:13:14.167" v="5539" actId="1076"/>
        <pc:sldMkLst>
          <pc:docMk/>
          <pc:sldMk cId="1808683215" sldId="785"/>
        </pc:sldMkLst>
        <pc:spChg chg="del">
          <ac:chgData name="Siegbert Rudolph" userId="2af4d44886c067cc" providerId="LiveId" clId="{61DE8BDC-53ED-4EAC-B29A-60751D2F2433}" dt="2022-07-08T16:13:14.167" v="5534" actId="478"/>
          <ac:spMkLst>
            <pc:docMk/>
            <pc:sldMk cId="1808683215" sldId="785"/>
            <ac:spMk id="4" creationId="{D2EDCC7E-3B0B-4964-8DA2-1790559C459B}"/>
          </ac:spMkLst>
        </pc:spChg>
        <pc:spChg chg="mod">
          <ac:chgData name="Siegbert Rudolph" userId="2af4d44886c067cc" providerId="LiveId" clId="{61DE8BDC-53ED-4EAC-B29A-60751D2F2433}" dt="2022-07-08T16:13:14.167" v="5539" actId="1076"/>
          <ac:spMkLst>
            <pc:docMk/>
            <pc:sldMk cId="1808683215" sldId="785"/>
            <ac:spMk id="5" creationId="{1B20A73F-13D8-132C-5B11-5071D89FC7F4}"/>
          </ac:spMkLst>
        </pc:spChg>
        <pc:spChg chg="mod">
          <ac:chgData name="Siegbert Rudolph" userId="2af4d44886c067cc" providerId="LiveId" clId="{61DE8BDC-53ED-4EAC-B29A-60751D2F2433}" dt="2021-12-14T08:23:28.410" v="1069" actId="1038"/>
          <ac:spMkLst>
            <pc:docMk/>
            <pc:sldMk cId="1808683215" sldId="785"/>
            <ac:spMk id="21" creationId="{B810A5AC-BFBA-4E58-9A58-7CF3AD5E0B19}"/>
          </ac:spMkLst>
        </pc:spChg>
        <pc:spChg chg="mod">
          <ac:chgData name="Siegbert Rudolph" userId="2af4d44886c067cc" providerId="LiveId" clId="{61DE8BDC-53ED-4EAC-B29A-60751D2F2433}" dt="2021-12-14T08:27:01.829" v="1228" actId="1037"/>
          <ac:spMkLst>
            <pc:docMk/>
            <pc:sldMk cId="1808683215" sldId="785"/>
            <ac:spMk id="22" creationId="{433A917C-3BA0-4416-AD4D-429D9E70E3F4}"/>
          </ac:spMkLst>
        </pc:spChg>
        <pc:spChg chg="mod">
          <ac:chgData name="Siegbert Rudolph" userId="2af4d44886c067cc" providerId="LiveId" clId="{61DE8BDC-53ED-4EAC-B29A-60751D2F2433}" dt="2021-12-14T08:23:28.410" v="1069" actId="1038"/>
          <ac:spMkLst>
            <pc:docMk/>
            <pc:sldMk cId="1808683215" sldId="785"/>
            <ac:spMk id="23" creationId="{A34AA572-D307-4D4B-A3C4-A1BF40082EAF}"/>
          </ac:spMkLst>
        </pc:spChg>
        <pc:spChg chg="mod">
          <ac:chgData name="Siegbert Rudolph" userId="2af4d44886c067cc" providerId="LiveId" clId="{61DE8BDC-53ED-4EAC-B29A-60751D2F2433}" dt="2021-12-14T08:27:01.829" v="1228" actId="1037"/>
          <ac:spMkLst>
            <pc:docMk/>
            <pc:sldMk cId="1808683215" sldId="785"/>
            <ac:spMk id="24" creationId="{ED4E9952-59B0-45CF-B952-F16752595E68}"/>
          </ac:spMkLst>
        </pc:spChg>
        <pc:spChg chg="mod">
          <ac:chgData name="Siegbert Rudolph" userId="2af4d44886c067cc" providerId="LiveId" clId="{61DE8BDC-53ED-4EAC-B29A-60751D2F2433}" dt="2021-12-14T08:23:28.410" v="1069" actId="1038"/>
          <ac:spMkLst>
            <pc:docMk/>
            <pc:sldMk cId="1808683215" sldId="785"/>
            <ac:spMk id="25" creationId="{0C3AA306-BB2F-4085-B8AE-BFE6205BAB6D}"/>
          </ac:spMkLst>
        </pc:spChg>
        <pc:spChg chg="mod">
          <ac:chgData name="Siegbert Rudolph" userId="2af4d44886c067cc" providerId="LiveId" clId="{61DE8BDC-53ED-4EAC-B29A-60751D2F2433}" dt="2021-12-14T08:27:01.829" v="1228" actId="1037"/>
          <ac:spMkLst>
            <pc:docMk/>
            <pc:sldMk cId="1808683215" sldId="785"/>
            <ac:spMk id="26" creationId="{E433D65E-4D66-4178-96E3-163FE738F2E6}"/>
          </ac:spMkLst>
        </pc:spChg>
        <pc:spChg chg="mod">
          <ac:chgData name="Siegbert Rudolph" userId="2af4d44886c067cc" providerId="LiveId" clId="{61DE8BDC-53ED-4EAC-B29A-60751D2F2433}" dt="2021-12-16T14:31:59.422" v="5500" actId="20577"/>
          <ac:spMkLst>
            <pc:docMk/>
            <pc:sldMk cId="1808683215" sldId="785"/>
            <ac:spMk id="27" creationId="{7058DF8E-3DC6-4507-A11E-C30A13989016}"/>
          </ac:spMkLst>
        </pc:spChg>
        <pc:spChg chg="mod">
          <ac:chgData name="Siegbert Rudolph" userId="2af4d44886c067cc" providerId="LiveId" clId="{61DE8BDC-53ED-4EAC-B29A-60751D2F2433}" dt="2021-12-16T14:32:06.999" v="5501" actId="20577"/>
          <ac:spMkLst>
            <pc:docMk/>
            <pc:sldMk cId="1808683215" sldId="785"/>
            <ac:spMk id="28" creationId="{A4926720-C5DE-4834-8EA5-F8CAA4BBE28B}"/>
          </ac:spMkLst>
        </pc:spChg>
        <pc:spChg chg="mod">
          <ac:chgData name="Siegbert Rudolph" userId="2af4d44886c067cc" providerId="LiveId" clId="{61DE8BDC-53ED-4EAC-B29A-60751D2F2433}" dt="2021-12-14T08:23:28.410" v="1069" actId="1038"/>
          <ac:spMkLst>
            <pc:docMk/>
            <pc:sldMk cId="1808683215" sldId="785"/>
            <ac:spMk id="29" creationId="{277CBFEF-A786-484C-917F-FA2B54C6D8E3}"/>
          </ac:spMkLst>
        </pc:spChg>
        <pc:spChg chg="mod">
          <ac:chgData name="Siegbert Rudolph" userId="2af4d44886c067cc" providerId="LiveId" clId="{61DE8BDC-53ED-4EAC-B29A-60751D2F2433}" dt="2021-12-14T08:27:01.829" v="1228" actId="1037"/>
          <ac:spMkLst>
            <pc:docMk/>
            <pc:sldMk cId="1808683215" sldId="785"/>
            <ac:spMk id="30" creationId="{D68EB18A-4313-41AE-9C39-CFB4597EF06B}"/>
          </ac:spMkLst>
        </pc:spChg>
        <pc:spChg chg="del mod">
          <ac:chgData name="Siegbert Rudolph" userId="2af4d44886c067cc" providerId="LiveId" clId="{61DE8BDC-53ED-4EAC-B29A-60751D2F2433}" dt="2021-12-14T08:56:48.184" v="1545" actId="478"/>
          <ac:spMkLst>
            <pc:docMk/>
            <pc:sldMk cId="1808683215" sldId="785"/>
            <ac:spMk id="31" creationId="{3BD004F7-A04C-473B-AA24-5D22F50DB3F0}"/>
          </ac:spMkLst>
        </pc:spChg>
        <pc:spChg chg="mod">
          <ac:chgData name="Siegbert Rudolph" userId="2af4d44886c067cc" providerId="LiveId" clId="{61DE8BDC-53ED-4EAC-B29A-60751D2F2433}" dt="2021-12-14T08:27:01.829" v="1228" actId="1037"/>
          <ac:spMkLst>
            <pc:docMk/>
            <pc:sldMk cId="1808683215" sldId="785"/>
            <ac:spMk id="32" creationId="{AEE37AC5-C4C4-4E83-AD66-38A9004D89BE}"/>
          </ac:spMkLst>
        </pc:spChg>
        <pc:spChg chg="mod">
          <ac:chgData name="Siegbert Rudolph" userId="2af4d44886c067cc" providerId="LiveId" clId="{61DE8BDC-53ED-4EAC-B29A-60751D2F2433}" dt="2021-12-14T08:23:28.410" v="1069" actId="1038"/>
          <ac:spMkLst>
            <pc:docMk/>
            <pc:sldMk cId="1808683215" sldId="785"/>
            <ac:spMk id="33" creationId="{9CEB4B48-9E5F-4682-A978-62F8B0056D1B}"/>
          </ac:spMkLst>
        </pc:spChg>
        <pc:spChg chg="mod">
          <ac:chgData name="Siegbert Rudolph" userId="2af4d44886c067cc" providerId="LiveId" clId="{61DE8BDC-53ED-4EAC-B29A-60751D2F2433}" dt="2021-12-14T08:27:01.829" v="1228" actId="1037"/>
          <ac:spMkLst>
            <pc:docMk/>
            <pc:sldMk cId="1808683215" sldId="785"/>
            <ac:spMk id="34" creationId="{9ED3B4C8-BDD4-4E74-AEFB-C8B393A2CAAE}"/>
          </ac:spMkLst>
        </pc:spChg>
        <pc:spChg chg="mod">
          <ac:chgData name="Siegbert Rudolph" userId="2af4d44886c067cc" providerId="LiveId" clId="{61DE8BDC-53ED-4EAC-B29A-60751D2F2433}" dt="2021-12-14T08:33:36.309" v="1325" actId="20577"/>
          <ac:spMkLst>
            <pc:docMk/>
            <pc:sldMk cId="1808683215" sldId="785"/>
            <ac:spMk id="36" creationId="{0C9AE094-B01B-462C-B4E9-0980177B54FB}"/>
          </ac:spMkLst>
        </pc:spChg>
        <pc:spChg chg="del">
          <ac:chgData name="Siegbert Rudolph" userId="2af4d44886c067cc" providerId="LiveId" clId="{61DE8BDC-53ED-4EAC-B29A-60751D2F2433}" dt="2021-12-14T08:21:45.914" v="1014" actId="478"/>
          <ac:spMkLst>
            <pc:docMk/>
            <pc:sldMk cId="1808683215" sldId="785"/>
            <ac:spMk id="37" creationId="{B1795923-2071-4B91-B969-CD8E5128E667}"/>
          </ac:spMkLst>
        </pc:spChg>
        <pc:spChg chg="del">
          <ac:chgData name="Siegbert Rudolph" userId="2af4d44886c067cc" providerId="LiveId" clId="{61DE8BDC-53ED-4EAC-B29A-60751D2F2433}" dt="2021-12-14T08:23:30.936" v="1070" actId="478"/>
          <ac:spMkLst>
            <pc:docMk/>
            <pc:sldMk cId="1808683215" sldId="785"/>
            <ac:spMk id="38" creationId="{0DE6DC60-B57B-4F7C-AA1E-EDC51388DC72}"/>
          </ac:spMkLst>
        </pc:spChg>
        <pc:spChg chg="add mod">
          <ac:chgData name="Siegbert Rudolph" userId="2af4d44886c067cc" providerId="LiveId" clId="{61DE8BDC-53ED-4EAC-B29A-60751D2F2433}" dt="2021-12-14T08:24:12.929" v="1110" actId="1037"/>
          <ac:spMkLst>
            <pc:docMk/>
            <pc:sldMk cId="1808683215" sldId="785"/>
            <ac:spMk id="39" creationId="{13A80C85-BBFC-4A76-ABD5-35E0B97894D8}"/>
          </ac:spMkLst>
        </pc:spChg>
        <pc:spChg chg="add mod">
          <ac:chgData name="Siegbert Rudolph" userId="2af4d44886c067cc" providerId="LiveId" clId="{61DE8BDC-53ED-4EAC-B29A-60751D2F2433}" dt="2021-12-14T08:24:12.929" v="1110" actId="1037"/>
          <ac:spMkLst>
            <pc:docMk/>
            <pc:sldMk cId="1808683215" sldId="785"/>
            <ac:spMk id="40" creationId="{E4E78A97-73F8-4E66-901F-8DB8C538309A}"/>
          </ac:spMkLst>
        </pc:spChg>
        <pc:spChg chg="add mod">
          <ac:chgData name="Siegbert Rudolph" userId="2af4d44886c067cc" providerId="LiveId" clId="{61DE8BDC-53ED-4EAC-B29A-60751D2F2433}" dt="2021-12-14T08:24:12.929" v="1110" actId="1037"/>
          <ac:spMkLst>
            <pc:docMk/>
            <pc:sldMk cId="1808683215" sldId="785"/>
            <ac:spMk id="41" creationId="{9F930579-8D19-4219-8566-158350718B69}"/>
          </ac:spMkLst>
        </pc:spChg>
        <pc:spChg chg="add mod">
          <ac:chgData name="Siegbert Rudolph" userId="2af4d44886c067cc" providerId="LiveId" clId="{61DE8BDC-53ED-4EAC-B29A-60751D2F2433}" dt="2021-12-14T08:24:12.929" v="1110" actId="1037"/>
          <ac:spMkLst>
            <pc:docMk/>
            <pc:sldMk cId="1808683215" sldId="785"/>
            <ac:spMk id="42" creationId="{59F2A7E5-B1F2-47A1-BDBA-ACAD76E6C442}"/>
          </ac:spMkLst>
        </pc:spChg>
        <pc:spChg chg="add mod">
          <ac:chgData name="Siegbert Rudolph" userId="2af4d44886c067cc" providerId="LiveId" clId="{61DE8BDC-53ED-4EAC-B29A-60751D2F2433}" dt="2021-12-14T08:24:12.929" v="1110" actId="1037"/>
          <ac:spMkLst>
            <pc:docMk/>
            <pc:sldMk cId="1808683215" sldId="785"/>
            <ac:spMk id="43" creationId="{62858DBA-D7D5-4C7B-9038-66DE20DDC82F}"/>
          </ac:spMkLst>
        </pc:spChg>
        <pc:spChg chg="add mod">
          <ac:chgData name="Siegbert Rudolph" userId="2af4d44886c067cc" providerId="LiveId" clId="{61DE8BDC-53ED-4EAC-B29A-60751D2F2433}" dt="2021-12-14T08:56:38.206" v="1544" actId="1035"/>
          <ac:spMkLst>
            <pc:docMk/>
            <pc:sldMk cId="1808683215" sldId="785"/>
            <ac:spMk id="44" creationId="{C352FAF7-AC45-4221-9B37-467F501B2FA8}"/>
          </ac:spMkLst>
        </pc:spChg>
        <pc:spChg chg="add mod">
          <ac:chgData name="Siegbert Rudolph" userId="2af4d44886c067cc" providerId="LiveId" clId="{61DE8BDC-53ED-4EAC-B29A-60751D2F2433}" dt="2021-12-14T08:24:12.929" v="1110" actId="1037"/>
          <ac:spMkLst>
            <pc:docMk/>
            <pc:sldMk cId="1808683215" sldId="785"/>
            <ac:spMk id="46" creationId="{935256E0-1117-448B-B117-63F50FAA2436}"/>
          </ac:spMkLst>
        </pc:spChg>
        <pc:spChg chg="add mod">
          <ac:chgData name="Siegbert Rudolph" userId="2af4d44886c067cc" providerId="LiveId" clId="{61DE8BDC-53ED-4EAC-B29A-60751D2F2433}" dt="2021-12-14T08:27:01.829" v="1228" actId="1037"/>
          <ac:spMkLst>
            <pc:docMk/>
            <pc:sldMk cId="1808683215" sldId="785"/>
            <ac:spMk id="49" creationId="{18F5A4C1-763D-4CAB-AC1D-B761E37EE908}"/>
          </ac:spMkLst>
        </pc:spChg>
        <pc:spChg chg="add mod">
          <ac:chgData name="Siegbert Rudolph" userId="2af4d44886c067cc" providerId="LiveId" clId="{61DE8BDC-53ED-4EAC-B29A-60751D2F2433}" dt="2021-12-14T08:27:01.829" v="1228" actId="1037"/>
          <ac:spMkLst>
            <pc:docMk/>
            <pc:sldMk cId="1808683215" sldId="785"/>
            <ac:spMk id="50" creationId="{C72C98BB-2C5A-405B-8486-C9A45DAB6C2E}"/>
          </ac:spMkLst>
        </pc:spChg>
        <pc:spChg chg="add mod">
          <ac:chgData name="Siegbert Rudolph" userId="2af4d44886c067cc" providerId="LiveId" clId="{61DE8BDC-53ED-4EAC-B29A-60751D2F2433}" dt="2021-12-14T08:27:01.829" v="1228" actId="1037"/>
          <ac:spMkLst>
            <pc:docMk/>
            <pc:sldMk cId="1808683215" sldId="785"/>
            <ac:spMk id="51" creationId="{BF3F61D1-0199-470B-873B-9ECDB6372FAD}"/>
          </ac:spMkLst>
        </pc:spChg>
        <pc:spChg chg="add mod">
          <ac:chgData name="Siegbert Rudolph" userId="2af4d44886c067cc" providerId="LiveId" clId="{61DE8BDC-53ED-4EAC-B29A-60751D2F2433}" dt="2021-12-14T08:27:01.829" v="1228" actId="1037"/>
          <ac:spMkLst>
            <pc:docMk/>
            <pc:sldMk cId="1808683215" sldId="785"/>
            <ac:spMk id="52" creationId="{6F0591DA-7725-4092-B3CD-9E05A3FC399E}"/>
          </ac:spMkLst>
        </pc:spChg>
        <pc:spChg chg="add mod">
          <ac:chgData name="Siegbert Rudolph" userId="2af4d44886c067cc" providerId="LiveId" clId="{61DE8BDC-53ED-4EAC-B29A-60751D2F2433}" dt="2021-12-14T08:27:01.829" v="1228" actId="1037"/>
          <ac:spMkLst>
            <pc:docMk/>
            <pc:sldMk cId="1808683215" sldId="785"/>
            <ac:spMk id="53" creationId="{580EE47B-FB4F-49BD-B63E-C1ED93AC5A6F}"/>
          </ac:spMkLst>
        </pc:spChg>
        <pc:spChg chg="add mod">
          <ac:chgData name="Siegbert Rudolph" userId="2af4d44886c067cc" providerId="LiveId" clId="{61DE8BDC-53ED-4EAC-B29A-60751D2F2433}" dt="2021-12-14T08:27:01.829" v="1228" actId="1037"/>
          <ac:spMkLst>
            <pc:docMk/>
            <pc:sldMk cId="1808683215" sldId="785"/>
            <ac:spMk id="54" creationId="{1A7B06A3-0323-48AB-9361-EF481D37ECDB}"/>
          </ac:spMkLst>
        </pc:spChg>
        <pc:spChg chg="add mod">
          <ac:chgData name="Siegbert Rudolph" userId="2af4d44886c067cc" providerId="LiveId" clId="{61DE8BDC-53ED-4EAC-B29A-60751D2F2433}" dt="2021-12-14T08:27:01.829" v="1228" actId="1037"/>
          <ac:spMkLst>
            <pc:docMk/>
            <pc:sldMk cId="1808683215" sldId="785"/>
            <ac:spMk id="55" creationId="{96174AB6-1AFC-4276-8030-263A91693E2A}"/>
          </ac:spMkLst>
        </pc:spChg>
        <pc:spChg chg="add mod">
          <ac:chgData name="Siegbert Rudolph" userId="2af4d44886c067cc" providerId="LiveId" clId="{61DE8BDC-53ED-4EAC-B29A-60751D2F2433}" dt="2021-12-14T08:57:11.299" v="1553" actId="1076"/>
          <ac:spMkLst>
            <pc:docMk/>
            <pc:sldMk cId="1808683215" sldId="785"/>
            <ac:spMk id="59" creationId="{1D8ADB00-258C-48F2-B24E-F17295646197}"/>
          </ac:spMkLst>
        </pc:spChg>
        <pc:picChg chg="mod">
          <ac:chgData name="Siegbert Rudolph" userId="2af4d44886c067cc" providerId="LiveId" clId="{61DE8BDC-53ED-4EAC-B29A-60751D2F2433}" dt="2021-12-14T08:27:51.122" v="1253" actId="1076"/>
          <ac:picMkLst>
            <pc:docMk/>
            <pc:sldMk cId="1808683215" sldId="785"/>
            <ac:picMk id="2" creationId="{D2735E82-181B-44C7-8059-F2B27311042E}"/>
          </ac:picMkLst>
        </pc:picChg>
        <pc:picChg chg="del">
          <ac:chgData name="Siegbert Rudolph" userId="2af4d44886c067cc" providerId="LiveId" clId="{61DE8BDC-53ED-4EAC-B29A-60751D2F2433}" dt="2021-12-14T08:22:47.936" v="1049" actId="478"/>
          <ac:picMkLst>
            <pc:docMk/>
            <pc:sldMk cId="1808683215" sldId="785"/>
            <ac:picMk id="6" creationId="{3581D234-80BB-41F5-B8B6-A295E0F908E8}"/>
          </ac:picMkLst>
        </pc:picChg>
        <pc:picChg chg="mod">
          <ac:chgData name="Siegbert Rudolph" userId="2af4d44886c067cc" providerId="LiveId" clId="{61DE8BDC-53ED-4EAC-B29A-60751D2F2433}" dt="2021-12-14T08:27:19.624" v="1240" actId="1076"/>
          <ac:picMkLst>
            <pc:docMk/>
            <pc:sldMk cId="1808683215" sldId="785"/>
            <ac:picMk id="35" creationId="{C8C8FF32-BF39-4676-AEA9-47A9A623AA1A}"/>
          </ac:picMkLst>
        </pc:picChg>
        <pc:picChg chg="mod">
          <ac:chgData name="Siegbert Rudolph" userId="2af4d44886c067cc" providerId="LiveId" clId="{61DE8BDC-53ED-4EAC-B29A-60751D2F2433}" dt="2021-12-16T14:32:18.637" v="5506" actId="1076"/>
          <ac:picMkLst>
            <pc:docMk/>
            <pc:sldMk cId="1808683215" sldId="785"/>
            <ac:picMk id="45" creationId="{6F34FBEA-1A5E-4EBB-ADBE-333FA188A76B}"/>
          </ac:picMkLst>
        </pc:picChg>
        <pc:picChg chg="mod">
          <ac:chgData name="Siegbert Rudolph" userId="2af4d44886c067cc" providerId="LiveId" clId="{61DE8BDC-53ED-4EAC-B29A-60751D2F2433}" dt="2021-12-14T08:27:57.913" v="1256" actId="1038"/>
          <ac:picMkLst>
            <pc:docMk/>
            <pc:sldMk cId="1808683215" sldId="785"/>
            <ac:picMk id="47" creationId="{C7B2A100-A872-41B6-A862-98700B0A8DCD}"/>
          </ac:picMkLst>
        </pc:picChg>
        <pc:picChg chg="mod">
          <ac:chgData name="Siegbert Rudolph" userId="2af4d44886c067cc" providerId="LiveId" clId="{61DE8BDC-53ED-4EAC-B29A-60751D2F2433}" dt="2021-12-14T08:27:26.575" v="1243" actId="1076"/>
          <ac:picMkLst>
            <pc:docMk/>
            <pc:sldMk cId="1808683215" sldId="785"/>
            <ac:picMk id="48" creationId="{278D67AA-D233-4710-9435-825B1B3A782C}"/>
          </ac:picMkLst>
        </pc:picChg>
        <pc:picChg chg="mod">
          <ac:chgData name="Siegbert Rudolph" userId="2af4d44886c067cc" providerId="LiveId" clId="{61DE8BDC-53ED-4EAC-B29A-60751D2F2433}" dt="2021-12-14T08:28:04.003" v="1258" actId="1076"/>
          <ac:picMkLst>
            <pc:docMk/>
            <pc:sldMk cId="1808683215" sldId="785"/>
            <ac:picMk id="56" creationId="{700F0E88-C0B5-497E-B060-71A651EDE4A3}"/>
          </ac:picMkLst>
        </pc:picChg>
        <pc:picChg chg="mod">
          <ac:chgData name="Siegbert Rudolph" userId="2af4d44886c067cc" providerId="LiveId" clId="{61DE8BDC-53ED-4EAC-B29A-60751D2F2433}" dt="2021-12-16T14:32:21.073" v="5507" actId="1076"/>
          <ac:picMkLst>
            <pc:docMk/>
            <pc:sldMk cId="1808683215" sldId="785"/>
            <ac:picMk id="57" creationId="{DA0942ED-96D4-452C-847A-D082DCE785AD}"/>
          </ac:picMkLst>
        </pc:picChg>
        <pc:picChg chg="mod">
          <ac:chgData name="Siegbert Rudolph" userId="2af4d44886c067cc" providerId="LiveId" clId="{61DE8BDC-53ED-4EAC-B29A-60751D2F2433}" dt="2021-12-16T14:32:11.295" v="5502" actId="1076"/>
          <ac:picMkLst>
            <pc:docMk/>
            <pc:sldMk cId="1808683215" sldId="785"/>
            <ac:picMk id="58" creationId="{820140EC-EEEA-4D59-A8A0-7E4CCCE7749A}"/>
          </ac:picMkLst>
        </pc:picChg>
        <pc:picChg chg="mod modCrop">
          <ac:chgData name="Siegbert Rudolph" userId="2af4d44886c067cc" providerId="LiveId" clId="{61DE8BDC-53ED-4EAC-B29A-60751D2F2433}" dt="2021-12-14T08:28:25.925" v="1263" actId="732"/>
          <ac:picMkLst>
            <pc:docMk/>
            <pc:sldMk cId="1808683215" sldId="785"/>
            <ac:picMk id="60" creationId="{6FCB3F48-6A7A-42E5-BA88-C6AE6A4A6D45}"/>
          </ac:picMkLst>
        </pc:picChg>
        <pc:picChg chg="mod modCrop">
          <ac:chgData name="Siegbert Rudolph" userId="2af4d44886c067cc" providerId="LiveId" clId="{61DE8BDC-53ED-4EAC-B29A-60751D2F2433}" dt="2021-12-14T08:29:24.772" v="1267" actId="14100"/>
          <ac:picMkLst>
            <pc:docMk/>
            <pc:sldMk cId="1808683215" sldId="785"/>
            <ac:picMk id="61" creationId="{C267DE5D-8F45-48FF-A09F-70E978796AC2}"/>
          </ac:picMkLst>
        </pc:picChg>
        <pc:picChg chg="mod">
          <ac:chgData name="Siegbert Rudolph" userId="2af4d44886c067cc" providerId="LiveId" clId="{61DE8BDC-53ED-4EAC-B29A-60751D2F2433}" dt="2021-12-14T08:27:37.028" v="1249" actId="1076"/>
          <ac:picMkLst>
            <pc:docMk/>
            <pc:sldMk cId="1808683215" sldId="785"/>
            <ac:picMk id="62" creationId="{748F7B0F-AFE4-41AC-A4A8-0C37DE67EE39}"/>
          </ac:picMkLst>
        </pc:picChg>
        <pc:picChg chg="mod">
          <ac:chgData name="Siegbert Rudolph" userId="2af4d44886c067cc" providerId="LiveId" clId="{61DE8BDC-53ED-4EAC-B29A-60751D2F2433}" dt="2021-12-14T08:27:33.448" v="1247" actId="1076"/>
          <ac:picMkLst>
            <pc:docMk/>
            <pc:sldMk cId="1808683215" sldId="785"/>
            <ac:picMk id="63" creationId="{74619EE9-EB6D-498D-9B43-B06620A71911}"/>
          </ac:picMkLst>
        </pc:picChg>
        <pc:picChg chg="mod">
          <ac:chgData name="Siegbert Rudolph" userId="2af4d44886c067cc" providerId="LiveId" clId="{61DE8BDC-53ED-4EAC-B29A-60751D2F2433}" dt="2021-12-14T08:29:31.897" v="1269" actId="1076"/>
          <ac:picMkLst>
            <pc:docMk/>
            <pc:sldMk cId="1808683215" sldId="785"/>
            <ac:picMk id="64" creationId="{A3511E9A-DE95-4932-A048-2F22F81D851A}"/>
          </ac:picMkLst>
        </pc:picChg>
        <pc:picChg chg="mod">
          <ac:chgData name="Siegbert Rudolph" userId="2af4d44886c067cc" providerId="LiveId" clId="{61DE8BDC-53ED-4EAC-B29A-60751D2F2433}" dt="2021-12-14T08:27:44.011" v="1251" actId="1076"/>
          <ac:picMkLst>
            <pc:docMk/>
            <pc:sldMk cId="1808683215" sldId="785"/>
            <ac:picMk id="65" creationId="{31E28BC0-757E-40DA-983E-B7A87721CA6F}"/>
          </ac:picMkLst>
        </pc:picChg>
      </pc:sldChg>
      <pc:sldChg chg="del">
        <pc:chgData name="Siegbert Rudolph" userId="2af4d44886c067cc" providerId="LiveId" clId="{61DE8BDC-53ED-4EAC-B29A-60751D2F2433}" dt="2021-12-14T07:48:51.034" v="862" actId="47"/>
        <pc:sldMkLst>
          <pc:docMk/>
          <pc:sldMk cId="278498663" sldId="786"/>
        </pc:sldMkLst>
      </pc:sldChg>
      <pc:sldChg chg="addSp delSp modSp add mod ord delAnim modAnim">
        <pc:chgData name="Siegbert Rudolph" userId="2af4d44886c067cc" providerId="LiveId" clId="{61DE8BDC-53ED-4EAC-B29A-60751D2F2433}" dt="2022-07-08T16:13:14.167" v="5527" actId="1076"/>
        <pc:sldMkLst>
          <pc:docMk/>
          <pc:sldMk cId="2650894577" sldId="786"/>
        </pc:sldMkLst>
        <pc:spChg chg="del">
          <ac:chgData name="Siegbert Rudolph" userId="2af4d44886c067cc" providerId="LiveId" clId="{61DE8BDC-53ED-4EAC-B29A-60751D2F2433}" dt="2022-07-08T16:13:14.152" v="5522" actId="478"/>
          <ac:spMkLst>
            <pc:docMk/>
            <pc:sldMk cId="2650894577" sldId="786"/>
            <ac:spMk id="2" creationId="{9CB9E49E-853C-402C-95C1-93136C6FEF80}"/>
          </ac:spMkLst>
        </pc:spChg>
        <pc:spChg chg="mod">
          <ac:chgData name="Siegbert Rudolph" userId="2af4d44886c067cc" providerId="LiveId" clId="{61DE8BDC-53ED-4EAC-B29A-60751D2F2433}" dt="2022-07-08T16:13:14.167" v="5527" actId="1076"/>
          <ac:spMkLst>
            <pc:docMk/>
            <pc:sldMk cId="2650894577" sldId="786"/>
            <ac:spMk id="4" creationId="{CB50EAF6-EDE4-B8E2-92CE-0EC1724DC35D}"/>
          </ac:spMkLst>
        </pc:spChg>
        <pc:spChg chg="add mod">
          <ac:chgData name="Siegbert Rudolph" userId="2af4d44886c067cc" providerId="LiveId" clId="{61DE8BDC-53ED-4EAC-B29A-60751D2F2433}" dt="2021-12-14T11:09:00.409" v="2105" actId="1038"/>
          <ac:spMkLst>
            <pc:docMk/>
            <pc:sldMk cId="2650894577" sldId="786"/>
            <ac:spMk id="27" creationId="{5FCD386D-7608-4E08-95F2-E267B3D381EE}"/>
          </ac:spMkLst>
        </pc:spChg>
        <pc:spChg chg="add del mod">
          <ac:chgData name="Siegbert Rudolph" userId="2af4d44886c067cc" providerId="LiveId" clId="{61DE8BDC-53ED-4EAC-B29A-60751D2F2433}" dt="2021-12-14T11:08:50.915" v="2094" actId="478"/>
          <ac:spMkLst>
            <pc:docMk/>
            <pc:sldMk cId="2650894577" sldId="786"/>
            <ac:spMk id="28" creationId="{71F429BD-4ABE-4F18-9F0A-A454E6CDF23A}"/>
          </ac:spMkLst>
        </pc:spChg>
        <pc:spChg chg="add mod">
          <ac:chgData name="Siegbert Rudolph" userId="2af4d44886c067cc" providerId="LiveId" clId="{61DE8BDC-53ED-4EAC-B29A-60751D2F2433}" dt="2021-12-14T11:09:30.726" v="2113" actId="1036"/>
          <ac:spMkLst>
            <pc:docMk/>
            <pc:sldMk cId="2650894577" sldId="786"/>
            <ac:spMk id="29" creationId="{61AA57FC-E976-4552-98AB-8DF7A0660D9C}"/>
          </ac:spMkLst>
        </pc:spChg>
        <pc:spChg chg="mod">
          <ac:chgData name="Siegbert Rudolph" userId="2af4d44886c067cc" providerId="LiveId" clId="{61DE8BDC-53ED-4EAC-B29A-60751D2F2433}" dt="2021-12-14T11:00:57.735" v="1868" actId="113"/>
          <ac:spMkLst>
            <pc:docMk/>
            <pc:sldMk cId="2650894577" sldId="786"/>
            <ac:spMk id="30" creationId="{6C1BCE10-152C-4D24-A96E-F110C4BDACF5}"/>
          </ac:spMkLst>
        </pc:spChg>
        <pc:spChg chg="add del mod">
          <ac:chgData name="Siegbert Rudolph" userId="2af4d44886c067cc" providerId="LiveId" clId="{61DE8BDC-53ED-4EAC-B29A-60751D2F2433}" dt="2021-12-14T11:09:23.602" v="2108" actId="478"/>
          <ac:spMkLst>
            <pc:docMk/>
            <pc:sldMk cId="2650894577" sldId="786"/>
            <ac:spMk id="31" creationId="{7E948B08-FE52-4A62-9ABD-A09959216F56}"/>
          </ac:spMkLst>
        </pc:spChg>
        <pc:spChg chg="mod">
          <ac:chgData name="Siegbert Rudolph" userId="2af4d44886c067cc" providerId="LiveId" clId="{61DE8BDC-53ED-4EAC-B29A-60751D2F2433}" dt="2021-12-14T15:46:50.320" v="2748" actId="113"/>
          <ac:spMkLst>
            <pc:docMk/>
            <pc:sldMk cId="2650894577" sldId="786"/>
            <ac:spMk id="32" creationId="{B0CCB1B6-EF37-48AC-9A0D-F01FF09BAD12}"/>
          </ac:spMkLst>
        </pc:spChg>
        <pc:spChg chg="mod">
          <ac:chgData name="Siegbert Rudolph" userId="2af4d44886c067cc" providerId="LiveId" clId="{61DE8BDC-53ED-4EAC-B29A-60751D2F2433}" dt="2021-12-14T15:46:59.116" v="2751" actId="1038"/>
          <ac:spMkLst>
            <pc:docMk/>
            <pc:sldMk cId="2650894577" sldId="786"/>
            <ac:spMk id="33" creationId="{255CB04C-3BF1-46AD-916D-AE0919F9C9B0}"/>
          </ac:spMkLst>
        </pc:spChg>
        <pc:spChg chg="mod">
          <ac:chgData name="Siegbert Rudolph" userId="2af4d44886c067cc" providerId="LiveId" clId="{61DE8BDC-53ED-4EAC-B29A-60751D2F2433}" dt="2021-12-14T11:07:27.744" v="2085" actId="1036"/>
          <ac:spMkLst>
            <pc:docMk/>
            <pc:sldMk cId="2650894577" sldId="786"/>
            <ac:spMk id="34" creationId="{2855D38A-7F1C-44DA-863F-BB5431E39393}"/>
          </ac:spMkLst>
        </pc:spChg>
        <pc:spChg chg="mod">
          <ac:chgData name="Siegbert Rudolph" userId="2af4d44886c067cc" providerId="LiveId" clId="{61DE8BDC-53ED-4EAC-B29A-60751D2F2433}" dt="2021-12-14T15:46:43.697" v="2746" actId="113"/>
          <ac:spMkLst>
            <pc:docMk/>
            <pc:sldMk cId="2650894577" sldId="786"/>
            <ac:spMk id="35" creationId="{865547C7-91EE-43F7-A08C-7EC57584A88D}"/>
          </ac:spMkLst>
        </pc:spChg>
        <pc:spChg chg="mod">
          <ac:chgData name="Siegbert Rudolph" userId="2af4d44886c067cc" providerId="LiveId" clId="{61DE8BDC-53ED-4EAC-B29A-60751D2F2433}" dt="2021-12-14T15:47:15.378" v="2758" actId="1035"/>
          <ac:spMkLst>
            <pc:docMk/>
            <pc:sldMk cId="2650894577" sldId="786"/>
            <ac:spMk id="36" creationId="{021E9DD8-523F-4096-995B-CF4320C8B6F2}"/>
          </ac:spMkLst>
        </pc:spChg>
        <pc:spChg chg="del">
          <ac:chgData name="Siegbert Rudolph" userId="2af4d44886c067cc" providerId="LiveId" clId="{61DE8BDC-53ED-4EAC-B29A-60751D2F2433}" dt="2021-12-14T11:03:52.816" v="1971" actId="478"/>
          <ac:spMkLst>
            <pc:docMk/>
            <pc:sldMk cId="2650894577" sldId="786"/>
            <ac:spMk id="37" creationId="{E6240080-44CA-456E-AEAF-FF000CF14E01}"/>
          </ac:spMkLst>
        </pc:spChg>
        <pc:spChg chg="del">
          <ac:chgData name="Siegbert Rudolph" userId="2af4d44886c067cc" providerId="LiveId" clId="{61DE8BDC-53ED-4EAC-B29A-60751D2F2433}" dt="2021-12-14T11:03:52.816" v="1971" actId="478"/>
          <ac:spMkLst>
            <pc:docMk/>
            <pc:sldMk cId="2650894577" sldId="786"/>
            <ac:spMk id="38" creationId="{DCB25702-E057-4550-9A19-C328CE417AD5}"/>
          </ac:spMkLst>
        </pc:spChg>
        <pc:spChg chg="del">
          <ac:chgData name="Siegbert Rudolph" userId="2af4d44886c067cc" providerId="LiveId" clId="{61DE8BDC-53ED-4EAC-B29A-60751D2F2433}" dt="2021-12-14T11:04:39.157" v="2064" actId="478"/>
          <ac:spMkLst>
            <pc:docMk/>
            <pc:sldMk cId="2650894577" sldId="786"/>
            <ac:spMk id="39" creationId="{CB24E1AB-35A6-4BE6-87B1-070CC73DECCA}"/>
          </ac:spMkLst>
        </pc:spChg>
        <pc:spChg chg="del">
          <ac:chgData name="Siegbert Rudolph" userId="2af4d44886c067cc" providerId="LiveId" clId="{61DE8BDC-53ED-4EAC-B29A-60751D2F2433}" dt="2021-12-14T11:04:39.157" v="2064" actId="478"/>
          <ac:spMkLst>
            <pc:docMk/>
            <pc:sldMk cId="2650894577" sldId="786"/>
            <ac:spMk id="40" creationId="{ACE6279A-4605-4D8D-9EF2-A62C9BE89E0F}"/>
          </ac:spMkLst>
        </pc:spChg>
        <pc:spChg chg="del">
          <ac:chgData name="Siegbert Rudolph" userId="2af4d44886c067cc" providerId="LiveId" clId="{61DE8BDC-53ED-4EAC-B29A-60751D2F2433}" dt="2021-12-14T11:04:39.157" v="2064" actId="478"/>
          <ac:spMkLst>
            <pc:docMk/>
            <pc:sldMk cId="2650894577" sldId="786"/>
            <ac:spMk id="41" creationId="{D691268C-BDBB-4208-852C-AE958B3D103F}"/>
          </ac:spMkLst>
        </pc:spChg>
        <pc:spChg chg="del">
          <ac:chgData name="Siegbert Rudolph" userId="2af4d44886c067cc" providerId="LiveId" clId="{61DE8BDC-53ED-4EAC-B29A-60751D2F2433}" dt="2021-12-14T11:03:16.268" v="1969" actId="478"/>
          <ac:spMkLst>
            <pc:docMk/>
            <pc:sldMk cId="2650894577" sldId="786"/>
            <ac:spMk id="44" creationId="{D45D1F64-B187-4C41-91DC-CB9B72801FED}"/>
          </ac:spMkLst>
        </pc:spChg>
        <pc:spChg chg="mod">
          <ac:chgData name="Siegbert Rudolph" userId="2af4d44886c067cc" providerId="LiveId" clId="{61DE8BDC-53ED-4EAC-B29A-60751D2F2433}" dt="2021-12-14T11:07:27.744" v="2085" actId="1036"/>
          <ac:spMkLst>
            <pc:docMk/>
            <pc:sldMk cId="2650894577" sldId="786"/>
            <ac:spMk id="45" creationId="{FFB586C5-3994-4824-A160-9327934E88CD}"/>
          </ac:spMkLst>
        </pc:spChg>
        <pc:spChg chg="mod">
          <ac:chgData name="Siegbert Rudolph" userId="2af4d44886c067cc" providerId="LiveId" clId="{61DE8BDC-53ED-4EAC-B29A-60751D2F2433}" dt="2021-12-14T11:07:27.744" v="2085" actId="1036"/>
          <ac:spMkLst>
            <pc:docMk/>
            <pc:sldMk cId="2650894577" sldId="786"/>
            <ac:spMk id="46" creationId="{CC684DDC-B60C-4254-BB9E-A637E7B2F495}"/>
          </ac:spMkLst>
        </pc:spChg>
        <pc:spChg chg="del">
          <ac:chgData name="Siegbert Rudolph" userId="2af4d44886c067cc" providerId="LiveId" clId="{61DE8BDC-53ED-4EAC-B29A-60751D2F2433}" dt="2021-12-14T11:03:19.768" v="1970" actId="478"/>
          <ac:spMkLst>
            <pc:docMk/>
            <pc:sldMk cId="2650894577" sldId="786"/>
            <ac:spMk id="47" creationId="{EE96D3D2-31C7-4F55-9401-7B46AA5B9CD3}"/>
          </ac:spMkLst>
        </pc:spChg>
        <pc:spChg chg="del">
          <ac:chgData name="Siegbert Rudolph" userId="2af4d44886c067cc" providerId="LiveId" clId="{61DE8BDC-53ED-4EAC-B29A-60751D2F2433}" dt="2021-12-14T11:03:52.816" v="1971" actId="478"/>
          <ac:spMkLst>
            <pc:docMk/>
            <pc:sldMk cId="2650894577" sldId="786"/>
            <ac:spMk id="48" creationId="{F5D22BE7-2250-4A18-8493-FB2EDC7B5467}"/>
          </ac:spMkLst>
        </pc:spChg>
        <pc:spChg chg="del">
          <ac:chgData name="Siegbert Rudolph" userId="2af4d44886c067cc" providerId="LiveId" clId="{61DE8BDC-53ED-4EAC-B29A-60751D2F2433}" dt="2021-12-14T11:03:52.816" v="1971" actId="478"/>
          <ac:spMkLst>
            <pc:docMk/>
            <pc:sldMk cId="2650894577" sldId="786"/>
            <ac:spMk id="49" creationId="{66D33909-C514-4E1F-A6FF-1BA1067C63E6}"/>
          </ac:spMkLst>
        </pc:spChg>
        <pc:spChg chg="del">
          <ac:chgData name="Siegbert Rudolph" userId="2af4d44886c067cc" providerId="LiveId" clId="{61DE8BDC-53ED-4EAC-B29A-60751D2F2433}" dt="2021-12-14T11:04:39.157" v="2064" actId="478"/>
          <ac:spMkLst>
            <pc:docMk/>
            <pc:sldMk cId="2650894577" sldId="786"/>
            <ac:spMk id="50" creationId="{DAF6E8C8-9F9C-4767-A53A-C7C03CFB8260}"/>
          </ac:spMkLst>
        </pc:spChg>
        <pc:spChg chg="del">
          <ac:chgData name="Siegbert Rudolph" userId="2af4d44886c067cc" providerId="LiveId" clId="{61DE8BDC-53ED-4EAC-B29A-60751D2F2433}" dt="2021-12-14T11:04:39.157" v="2064" actId="478"/>
          <ac:spMkLst>
            <pc:docMk/>
            <pc:sldMk cId="2650894577" sldId="786"/>
            <ac:spMk id="51" creationId="{4E5F17AF-6CB0-4CF4-88FB-59C37CAA9C43}"/>
          </ac:spMkLst>
        </pc:spChg>
        <pc:spChg chg="del">
          <ac:chgData name="Siegbert Rudolph" userId="2af4d44886c067cc" providerId="LiveId" clId="{61DE8BDC-53ED-4EAC-B29A-60751D2F2433}" dt="2021-12-14T11:04:39.157" v="2064" actId="478"/>
          <ac:spMkLst>
            <pc:docMk/>
            <pc:sldMk cId="2650894577" sldId="786"/>
            <ac:spMk id="52" creationId="{E5AFA7AD-60A3-4873-877F-14B86374DFA8}"/>
          </ac:spMkLst>
        </pc:spChg>
        <pc:spChg chg="mod">
          <ac:chgData name="Siegbert Rudolph" userId="2af4d44886c067cc" providerId="LiveId" clId="{61DE8BDC-53ED-4EAC-B29A-60751D2F2433}" dt="2021-12-14T09:27:52.482" v="1737" actId="207"/>
          <ac:spMkLst>
            <pc:docMk/>
            <pc:sldMk cId="2650894577" sldId="786"/>
            <ac:spMk id="53" creationId="{E6EC14CE-846A-4011-875E-DD4D4561301F}"/>
          </ac:spMkLst>
        </pc:spChg>
        <pc:picChg chg="add mod">
          <ac:chgData name="Siegbert Rudolph" userId="2af4d44886c067cc" providerId="LiveId" clId="{61DE8BDC-53ED-4EAC-B29A-60751D2F2433}" dt="2021-12-15T10:05:19.106" v="5325" actId="1076"/>
          <ac:picMkLst>
            <pc:docMk/>
            <pc:sldMk cId="2650894577" sldId="786"/>
            <ac:picMk id="17" creationId="{90822E4A-116A-4979-B170-3DAFB90BBBC2}"/>
          </ac:picMkLst>
        </pc:picChg>
        <pc:picChg chg="add mod">
          <ac:chgData name="Siegbert Rudolph" userId="2af4d44886c067cc" providerId="LiveId" clId="{61DE8BDC-53ED-4EAC-B29A-60751D2F2433}" dt="2021-12-15T10:05:31.587" v="5327" actId="1076"/>
          <ac:picMkLst>
            <pc:docMk/>
            <pc:sldMk cId="2650894577" sldId="786"/>
            <ac:picMk id="18" creationId="{BC915DB5-6054-4E47-BAD1-F1922B995842}"/>
          </ac:picMkLst>
        </pc:picChg>
      </pc:sldChg>
      <pc:sldChg chg="addSp delSp modSp add mod ord addAnim delAnim">
        <pc:chgData name="Siegbert Rudolph" userId="2af4d44886c067cc" providerId="LiveId" clId="{61DE8BDC-53ED-4EAC-B29A-60751D2F2433}" dt="2022-07-08T16:13:14.183" v="5563" actId="1076"/>
        <pc:sldMkLst>
          <pc:docMk/>
          <pc:sldMk cId="255828220" sldId="787"/>
        </pc:sldMkLst>
        <pc:spChg chg="mod">
          <ac:chgData name="Siegbert Rudolph" userId="2af4d44886c067cc" providerId="LiveId" clId="{61DE8BDC-53ED-4EAC-B29A-60751D2F2433}" dt="2022-07-08T16:13:14.183" v="5563" actId="1076"/>
          <ac:spMkLst>
            <pc:docMk/>
            <pc:sldMk cId="255828220" sldId="787"/>
            <ac:spMk id="2" creationId="{67CB54D2-F1AC-C4F9-46BD-6081663C8853}"/>
          </ac:spMkLst>
        </pc:spChg>
        <pc:spChg chg="del">
          <ac:chgData name="Siegbert Rudolph" userId="2af4d44886c067cc" providerId="LiveId" clId="{61DE8BDC-53ED-4EAC-B29A-60751D2F2433}" dt="2022-07-08T16:13:14.183" v="5558" actId="478"/>
          <ac:spMkLst>
            <pc:docMk/>
            <pc:sldMk cId="255828220" sldId="787"/>
            <ac:spMk id="4" creationId="{040F58E3-1C64-4FD6-8321-DD955DCA281B}"/>
          </ac:spMkLst>
        </pc:spChg>
        <pc:spChg chg="mod">
          <ac:chgData name="Siegbert Rudolph" userId="2af4d44886c067cc" providerId="LiveId" clId="{61DE8BDC-53ED-4EAC-B29A-60751D2F2433}" dt="2021-12-15T13:33:08.301" v="5476" actId="20577"/>
          <ac:spMkLst>
            <pc:docMk/>
            <pc:sldMk cId="255828220" sldId="787"/>
            <ac:spMk id="67" creationId="{699FB1C1-094C-4AC0-940C-00EA8F08C3FF}"/>
          </ac:spMkLst>
        </pc:spChg>
        <pc:picChg chg="add del mod">
          <ac:chgData name="Siegbert Rudolph" userId="2af4d44886c067cc" providerId="LiveId" clId="{61DE8BDC-53ED-4EAC-B29A-60751D2F2433}" dt="2021-12-15T13:33:27.297" v="5480" actId="478"/>
          <ac:picMkLst>
            <pc:docMk/>
            <pc:sldMk cId="255828220" sldId="787"/>
            <ac:picMk id="2" creationId="{10DA29A7-13E0-4E79-98F6-3A842B96B0EC}"/>
          </ac:picMkLst>
        </pc:picChg>
        <pc:picChg chg="del">
          <ac:chgData name="Siegbert Rudolph" userId="2af4d44886c067cc" providerId="LiveId" clId="{61DE8BDC-53ED-4EAC-B29A-60751D2F2433}" dt="2021-12-15T13:34:03.696" v="5488" actId="478"/>
          <ac:picMkLst>
            <pc:docMk/>
            <pc:sldMk cId="255828220" sldId="787"/>
            <ac:picMk id="57" creationId="{291036EC-92D8-4097-BC00-3D12B332D061}"/>
          </ac:picMkLst>
        </pc:picChg>
        <pc:picChg chg="del">
          <ac:chgData name="Siegbert Rudolph" userId="2af4d44886c067cc" providerId="LiveId" clId="{61DE8BDC-53ED-4EAC-B29A-60751D2F2433}" dt="2021-12-15T13:34:01.368" v="5487" actId="478"/>
          <ac:picMkLst>
            <pc:docMk/>
            <pc:sldMk cId="255828220" sldId="787"/>
            <ac:picMk id="63" creationId="{627D43BC-9267-4C0A-A26B-6C8F9C6FD6EE}"/>
          </ac:picMkLst>
        </pc:picChg>
        <pc:picChg chg="del">
          <ac:chgData name="Siegbert Rudolph" userId="2af4d44886c067cc" providerId="LiveId" clId="{61DE8BDC-53ED-4EAC-B29A-60751D2F2433}" dt="2021-12-15T13:34:09.101" v="5490" actId="478"/>
          <ac:picMkLst>
            <pc:docMk/>
            <pc:sldMk cId="255828220" sldId="787"/>
            <ac:picMk id="72" creationId="{CF0443C6-D5C7-4A12-8171-35B72364E425}"/>
          </ac:picMkLst>
        </pc:picChg>
        <pc:picChg chg="del">
          <ac:chgData name="Siegbert Rudolph" userId="2af4d44886c067cc" providerId="LiveId" clId="{61DE8BDC-53ED-4EAC-B29A-60751D2F2433}" dt="2021-12-15T13:34:19.661" v="5495" actId="478"/>
          <ac:picMkLst>
            <pc:docMk/>
            <pc:sldMk cId="255828220" sldId="787"/>
            <ac:picMk id="76" creationId="{97C0F815-E176-4697-A567-37B5F2EA9BB1}"/>
          </ac:picMkLst>
        </pc:picChg>
        <pc:picChg chg="del">
          <ac:chgData name="Siegbert Rudolph" userId="2af4d44886c067cc" providerId="LiveId" clId="{61DE8BDC-53ED-4EAC-B29A-60751D2F2433}" dt="2021-12-15T13:33:47.198" v="5481" actId="478"/>
          <ac:picMkLst>
            <pc:docMk/>
            <pc:sldMk cId="255828220" sldId="787"/>
            <ac:picMk id="83" creationId="{EDD4DB62-6F6D-4384-9EB3-E59F1885A199}"/>
          </ac:picMkLst>
        </pc:picChg>
        <pc:picChg chg="del">
          <ac:chgData name="Siegbert Rudolph" userId="2af4d44886c067cc" providerId="LiveId" clId="{61DE8BDC-53ED-4EAC-B29A-60751D2F2433}" dt="2021-12-15T13:33:48.573" v="5482" actId="478"/>
          <ac:picMkLst>
            <pc:docMk/>
            <pc:sldMk cId="255828220" sldId="787"/>
            <ac:picMk id="86" creationId="{E1D95106-5F59-431A-82F3-30F329884C44}"/>
          </ac:picMkLst>
        </pc:picChg>
        <pc:picChg chg="del">
          <ac:chgData name="Siegbert Rudolph" userId="2af4d44886c067cc" providerId="LiveId" clId="{61DE8BDC-53ED-4EAC-B29A-60751D2F2433}" dt="2021-12-15T13:34:11.569" v="5491" actId="478"/>
          <ac:picMkLst>
            <pc:docMk/>
            <pc:sldMk cId="255828220" sldId="787"/>
            <ac:picMk id="87" creationId="{73E9C6DD-E887-49EA-9573-FDE7D5044D51}"/>
          </ac:picMkLst>
        </pc:picChg>
        <pc:picChg chg="del">
          <ac:chgData name="Siegbert Rudolph" userId="2af4d44886c067cc" providerId="LiveId" clId="{61DE8BDC-53ED-4EAC-B29A-60751D2F2433}" dt="2021-12-15T13:33:52.447" v="5483" actId="478"/>
          <ac:picMkLst>
            <pc:docMk/>
            <pc:sldMk cId="255828220" sldId="787"/>
            <ac:picMk id="96" creationId="{A63AC2F9-85E2-4BDB-8AF2-87796250DAE6}"/>
          </ac:picMkLst>
        </pc:picChg>
        <pc:picChg chg="del">
          <ac:chgData name="Siegbert Rudolph" userId="2af4d44886c067cc" providerId="LiveId" clId="{61DE8BDC-53ED-4EAC-B29A-60751D2F2433}" dt="2021-12-15T13:33:54.901" v="5484" actId="478"/>
          <ac:picMkLst>
            <pc:docMk/>
            <pc:sldMk cId="255828220" sldId="787"/>
            <ac:picMk id="103" creationId="{9A2C9E7B-21FA-4EAD-981C-39BDA537E45A}"/>
          </ac:picMkLst>
        </pc:picChg>
        <pc:picChg chg="del">
          <ac:chgData name="Siegbert Rudolph" userId="2af4d44886c067cc" providerId="LiveId" clId="{61DE8BDC-53ED-4EAC-B29A-60751D2F2433}" dt="2021-12-15T13:33:57.291" v="5485" actId="478"/>
          <ac:picMkLst>
            <pc:docMk/>
            <pc:sldMk cId="255828220" sldId="787"/>
            <ac:picMk id="110" creationId="{143A95EF-A3D3-403B-AC84-CA544894C699}"/>
          </ac:picMkLst>
        </pc:picChg>
        <pc:picChg chg="del">
          <ac:chgData name="Siegbert Rudolph" userId="2af4d44886c067cc" providerId="LiveId" clId="{61DE8BDC-53ED-4EAC-B29A-60751D2F2433}" dt="2021-12-15T13:34:25.831" v="5496" actId="478"/>
          <ac:picMkLst>
            <pc:docMk/>
            <pc:sldMk cId="255828220" sldId="787"/>
            <ac:picMk id="115" creationId="{E9245CEA-BCBB-42F6-ADB5-9D1CD4DF31A9}"/>
          </ac:picMkLst>
        </pc:picChg>
        <pc:picChg chg="del">
          <ac:chgData name="Siegbert Rudolph" userId="2af4d44886c067cc" providerId="LiveId" clId="{61DE8BDC-53ED-4EAC-B29A-60751D2F2433}" dt="2021-12-15T13:33:59.587" v="5486" actId="478"/>
          <ac:picMkLst>
            <pc:docMk/>
            <pc:sldMk cId="255828220" sldId="787"/>
            <ac:picMk id="118" creationId="{BABF4A49-5013-4156-A42B-170024BA141B}"/>
          </ac:picMkLst>
        </pc:picChg>
        <pc:picChg chg="del">
          <ac:chgData name="Siegbert Rudolph" userId="2af4d44886c067cc" providerId="LiveId" clId="{61DE8BDC-53ED-4EAC-B29A-60751D2F2433}" dt="2021-12-15T13:34:14.725" v="5492" actId="478"/>
          <ac:picMkLst>
            <pc:docMk/>
            <pc:sldMk cId="255828220" sldId="787"/>
            <ac:picMk id="122" creationId="{F6925225-D51E-4972-95F9-8FE9CB5083B8}"/>
          </ac:picMkLst>
        </pc:picChg>
        <pc:picChg chg="del">
          <ac:chgData name="Siegbert Rudolph" userId="2af4d44886c067cc" providerId="LiveId" clId="{61DE8BDC-53ED-4EAC-B29A-60751D2F2433}" dt="2021-12-15T13:34:06.070" v="5489" actId="478"/>
          <ac:picMkLst>
            <pc:docMk/>
            <pc:sldMk cId="255828220" sldId="787"/>
            <ac:picMk id="126" creationId="{36BEE0E4-854D-44E4-A60B-C9CCB421BA52}"/>
          </ac:picMkLst>
        </pc:picChg>
        <pc:picChg chg="del">
          <ac:chgData name="Siegbert Rudolph" userId="2af4d44886c067cc" providerId="LiveId" clId="{61DE8BDC-53ED-4EAC-B29A-60751D2F2433}" dt="2021-12-15T13:34:16.365" v="5493" actId="478"/>
          <ac:picMkLst>
            <pc:docMk/>
            <pc:sldMk cId="255828220" sldId="787"/>
            <ac:picMk id="131" creationId="{08D48DBD-4C68-4291-941B-8D708F7FE215}"/>
          </ac:picMkLst>
        </pc:picChg>
        <pc:picChg chg="del">
          <ac:chgData name="Siegbert Rudolph" userId="2af4d44886c067cc" providerId="LiveId" clId="{61DE8BDC-53ED-4EAC-B29A-60751D2F2433}" dt="2021-12-15T13:34:17.911" v="5494" actId="478"/>
          <ac:picMkLst>
            <pc:docMk/>
            <pc:sldMk cId="255828220" sldId="787"/>
            <ac:picMk id="134" creationId="{38FBE817-0583-412A-A4F7-358674056351}"/>
          </ac:picMkLst>
        </pc:picChg>
      </pc:sldChg>
      <pc:sldChg chg="del">
        <pc:chgData name="Siegbert Rudolph" userId="2af4d44886c067cc" providerId="LiveId" clId="{61DE8BDC-53ED-4EAC-B29A-60751D2F2433}" dt="2021-12-14T07:48:51.412" v="864" actId="47"/>
        <pc:sldMkLst>
          <pc:docMk/>
          <pc:sldMk cId="1427889973" sldId="787"/>
        </pc:sldMkLst>
      </pc:sldChg>
      <pc:sldChg chg="addSp delSp modSp new del mod">
        <pc:chgData name="Siegbert Rudolph" userId="2af4d44886c067cc" providerId="LiveId" clId="{61DE8BDC-53ED-4EAC-B29A-60751D2F2433}" dt="2021-12-15T09:09:16.638" v="5274" actId="47"/>
        <pc:sldMkLst>
          <pc:docMk/>
          <pc:sldMk cId="1453723949" sldId="787"/>
        </pc:sldMkLst>
        <pc:picChg chg="add del">
          <ac:chgData name="Siegbert Rudolph" userId="2af4d44886c067cc" providerId="LiveId" clId="{61DE8BDC-53ED-4EAC-B29A-60751D2F2433}" dt="2021-12-15T09:06:34.477" v="5252" actId="478"/>
          <ac:picMkLst>
            <pc:docMk/>
            <pc:sldMk cId="1453723949" sldId="787"/>
            <ac:picMk id="4" creationId="{F03B5AFF-4F86-4AB5-9565-16F39D2C040A}"/>
          </ac:picMkLst>
        </pc:picChg>
        <pc:picChg chg="add">
          <ac:chgData name="Siegbert Rudolph" userId="2af4d44886c067cc" providerId="LiveId" clId="{61DE8BDC-53ED-4EAC-B29A-60751D2F2433}" dt="2021-12-15T09:07:30.432" v="5270"/>
          <ac:picMkLst>
            <pc:docMk/>
            <pc:sldMk cId="1453723949" sldId="787"/>
            <ac:picMk id="5" creationId="{B46205B3-2DC7-4464-934D-C4BD3CAA6ED4}"/>
          </ac:picMkLst>
        </pc:picChg>
        <pc:picChg chg="add mod">
          <ac:chgData name="Siegbert Rudolph" userId="2af4d44886c067cc" providerId="LiveId" clId="{61DE8BDC-53ED-4EAC-B29A-60751D2F2433}" dt="2021-12-15T09:08:50.798" v="5272"/>
          <ac:picMkLst>
            <pc:docMk/>
            <pc:sldMk cId="1453723949" sldId="787"/>
            <ac:picMk id="6" creationId="{2D9E992C-458F-45CF-80B1-E9BA0DF9BD6D}"/>
          </ac:picMkLst>
        </pc:picChg>
      </pc:sldChg>
      <pc:sldChg chg="delSp add del mod delAnim">
        <pc:chgData name="Siegbert Rudolph" userId="2af4d44886c067cc" providerId="LiveId" clId="{61DE8BDC-53ED-4EAC-B29A-60751D2F2433}" dt="2021-12-15T08:57:02.537" v="5184" actId="47"/>
        <pc:sldMkLst>
          <pc:docMk/>
          <pc:sldMk cId="1992998069" sldId="787"/>
        </pc:sldMkLst>
        <pc:spChg chg="del">
          <ac:chgData name="Siegbert Rudolph" userId="2af4d44886c067cc" providerId="LiveId" clId="{61DE8BDC-53ED-4EAC-B29A-60751D2F2433}" dt="2021-12-14T16:47:48.689" v="3859" actId="21"/>
          <ac:spMkLst>
            <pc:docMk/>
            <pc:sldMk cId="1992998069" sldId="787"/>
            <ac:spMk id="16" creationId="{3C5F357C-5C5B-4D22-926D-D74B976AA573}"/>
          </ac:spMkLst>
        </pc:spChg>
      </pc:sldChg>
      <pc:sldChg chg="del">
        <pc:chgData name="Siegbert Rudolph" userId="2af4d44886c067cc" providerId="LiveId" clId="{61DE8BDC-53ED-4EAC-B29A-60751D2F2433}" dt="2021-12-14T07:48:52.541" v="866" actId="47"/>
        <pc:sldMkLst>
          <pc:docMk/>
          <pc:sldMk cId="1337702221" sldId="788"/>
        </pc:sldMkLst>
      </pc:sldChg>
      <pc:sldChg chg="addSp modSp new mod">
        <pc:chgData name="Siegbert Rudolph" userId="2af4d44886c067cc" providerId="LiveId" clId="{61DE8BDC-53ED-4EAC-B29A-60751D2F2433}" dt="2022-07-08T16:13:14.199" v="5568" actId="1076"/>
        <pc:sldMkLst>
          <pc:docMk/>
          <pc:sldMk cId="1397942098" sldId="788"/>
        </pc:sldMkLst>
        <pc:spChg chg="mod">
          <ac:chgData name="Siegbert Rudolph" userId="2af4d44886c067cc" providerId="LiveId" clId="{61DE8BDC-53ED-4EAC-B29A-60751D2F2433}" dt="2022-07-08T16:13:14.199" v="5568" actId="1076"/>
          <ac:spMkLst>
            <pc:docMk/>
            <pc:sldMk cId="1397942098" sldId="788"/>
            <ac:spMk id="5" creationId="{798E1164-DEF1-83F8-24A3-D67BB71046AA}"/>
          </ac:spMkLst>
        </pc:spChg>
        <pc:picChg chg="add">
          <ac:chgData name="Siegbert Rudolph" userId="2af4d44886c067cc" providerId="LiveId" clId="{61DE8BDC-53ED-4EAC-B29A-60751D2F2433}" dt="2021-12-15T13:34:44.665" v="5498"/>
          <ac:picMkLst>
            <pc:docMk/>
            <pc:sldMk cId="1397942098" sldId="788"/>
            <ac:picMk id="4" creationId="{F8C6408F-682B-4BAD-8013-296310796EC1}"/>
          </ac:picMkLst>
        </pc:picChg>
      </pc:sldChg>
      <pc:sldChg chg="addSp delSp modSp new del mod delAnim modAnim">
        <pc:chgData name="Siegbert Rudolph" userId="2af4d44886c067cc" providerId="LiveId" clId="{61DE8BDC-53ED-4EAC-B29A-60751D2F2433}" dt="2021-12-15T08:27:10.173" v="4507" actId="47"/>
        <pc:sldMkLst>
          <pc:docMk/>
          <pc:sldMk cId="1846867483" sldId="788"/>
        </pc:sldMkLst>
        <pc:spChg chg="add mod">
          <ac:chgData name="Siegbert Rudolph" userId="2af4d44886c067cc" providerId="LiveId" clId="{61DE8BDC-53ED-4EAC-B29A-60751D2F2433}" dt="2021-12-15T08:19:13.685" v="4287"/>
          <ac:spMkLst>
            <pc:docMk/>
            <pc:sldMk cId="1846867483" sldId="788"/>
            <ac:spMk id="4" creationId="{CA4F198A-F7B9-4F8A-AB4E-B633C9EDB7C8}"/>
          </ac:spMkLst>
        </pc:spChg>
        <pc:spChg chg="add del mod">
          <ac:chgData name="Siegbert Rudolph" userId="2af4d44886c067cc" providerId="LiveId" clId="{61DE8BDC-53ED-4EAC-B29A-60751D2F2433}" dt="2021-12-15T08:19:35.407" v="4294" actId="478"/>
          <ac:spMkLst>
            <pc:docMk/>
            <pc:sldMk cId="1846867483" sldId="788"/>
            <ac:spMk id="5" creationId="{B51648E3-7B65-48E2-9055-D4A279CD4FA8}"/>
          </ac:spMkLst>
        </pc:spChg>
        <pc:spChg chg="add mod">
          <ac:chgData name="Siegbert Rudolph" userId="2af4d44886c067cc" providerId="LiveId" clId="{61DE8BDC-53ED-4EAC-B29A-60751D2F2433}" dt="2021-12-15T08:23:46.196" v="4444" actId="6549"/>
          <ac:spMkLst>
            <pc:docMk/>
            <pc:sldMk cId="1846867483" sldId="788"/>
            <ac:spMk id="6" creationId="{D4947045-9011-407F-9C8E-B13F560CAA6B}"/>
          </ac:spMkLst>
        </pc:spChg>
        <pc:spChg chg="add mod">
          <ac:chgData name="Siegbert Rudolph" userId="2af4d44886c067cc" providerId="LiveId" clId="{61DE8BDC-53ED-4EAC-B29A-60751D2F2433}" dt="2021-12-15T08:21:47.815" v="4416" actId="1036"/>
          <ac:spMkLst>
            <pc:docMk/>
            <pc:sldMk cId="1846867483" sldId="788"/>
            <ac:spMk id="7" creationId="{BBC9CF06-86DD-4BF4-AC0A-3D03E11037ED}"/>
          </ac:spMkLst>
        </pc:spChg>
        <pc:spChg chg="add mod">
          <ac:chgData name="Siegbert Rudolph" userId="2af4d44886c067cc" providerId="LiveId" clId="{61DE8BDC-53ED-4EAC-B29A-60751D2F2433}" dt="2021-12-15T08:22:33.979" v="4428" actId="1035"/>
          <ac:spMkLst>
            <pc:docMk/>
            <pc:sldMk cId="1846867483" sldId="788"/>
            <ac:spMk id="8" creationId="{A0BC0DCE-7AE1-48CD-9363-425DC8DDB05D}"/>
          </ac:spMkLst>
        </pc:spChg>
        <pc:spChg chg="add mod">
          <ac:chgData name="Siegbert Rudolph" userId="2af4d44886c067cc" providerId="LiveId" clId="{61DE8BDC-53ED-4EAC-B29A-60751D2F2433}" dt="2021-12-15T08:24:17.966" v="4462" actId="1038"/>
          <ac:spMkLst>
            <pc:docMk/>
            <pc:sldMk cId="1846867483" sldId="788"/>
            <ac:spMk id="9" creationId="{9CC35B51-47EC-43D1-B322-CD7287DB29FA}"/>
          </ac:spMkLst>
        </pc:spChg>
        <pc:spChg chg="add mod">
          <ac:chgData name="Siegbert Rudolph" userId="2af4d44886c067cc" providerId="LiveId" clId="{61DE8BDC-53ED-4EAC-B29A-60751D2F2433}" dt="2021-12-15T08:23:05.663" v="4432" actId="1076"/>
          <ac:spMkLst>
            <pc:docMk/>
            <pc:sldMk cId="1846867483" sldId="788"/>
            <ac:spMk id="10" creationId="{FECE4CAD-5F69-4CEF-8D1A-575CE1E60C54}"/>
          </ac:spMkLst>
        </pc:spChg>
        <pc:spChg chg="add mod">
          <ac:chgData name="Siegbert Rudolph" userId="2af4d44886c067cc" providerId="LiveId" clId="{61DE8BDC-53ED-4EAC-B29A-60751D2F2433}" dt="2021-12-15T08:23:54.243" v="4450" actId="1038"/>
          <ac:spMkLst>
            <pc:docMk/>
            <pc:sldMk cId="1846867483" sldId="788"/>
            <ac:spMk id="12" creationId="{0DE63F8B-BDCA-40C0-A1DA-821AD2F7E39C}"/>
          </ac:spMkLst>
        </pc:spChg>
        <pc:picChg chg="add mod modCrop">
          <ac:chgData name="Siegbert Rudolph" userId="2af4d44886c067cc" providerId="LiveId" clId="{61DE8BDC-53ED-4EAC-B29A-60751D2F2433}" dt="2021-12-15T08:24:41.410" v="4466" actId="732"/>
          <ac:picMkLst>
            <pc:docMk/>
            <pc:sldMk cId="1846867483" sldId="788"/>
            <ac:picMk id="13" creationId="{09CFD84F-D174-4C58-85FA-06BBC22A379D}"/>
          </ac:picMkLst>
        </pc:picChg>
        <pc:cxnChg chg="add mod">
          <ac:chgData name="Siegbert Rudolph" userId="2af4d44886c067cc" providerId="LiveId" clId="{61DE8BDC-53ED-4EAC-B29A-60751D2F2433}" dt="2021-12-15T08:23:58.666" v="4453" actId="1038"/>
          <ac:cxnSpMkLst>
            <pc:docMk/>
            <pc:sldMk cId="1846867483" sldId="788"/>
            <ac:cxnSpMk id="11" creationId="{10F6E9FE-E149-4661-9CEE-F288DC59169C}"/>
          </ac:cxnSpMkLst>
        </pc:cxnChg>
      </pc:sldChg>
      <pc:sldChg chg="delSp modSp del mod delAnim">
        <pc:chgData name="Siegbert Rudolph" userId="2af4d44886c067cc" providerId="LiveId" clId="{61DE8BDC-53ED-4EAC-B29A-60751D2F2433}" dt="2021-12-15T09:09:15.328" v="5273" actId="47"/>
        <pc:sldMkLst>
          <pc:docMk/>
          <pc:sldMk cId="2033856503" sldId="788"/>
        </pc:sldMkLst>
        <pc:spChg chg="mod">
          <ac:chgData name="Siegbert Rudolph" userId="2af4d44886c067cc" providerId="LiveId" clId="{61DE8BDC-53ED-4EAC-B29A-60751D2F2433}" dt="2021-12-15T09:08:40.788" v="5271" actId="20577"/>
          <ac:spMkLst>
            <pc:docMk/>
            <pc:sldMk cId="2033856503" sldId="788"/>
            <ac:spMk id="67" creationId="{699FB1C1-094C-4AC0-940C-00EA8F08C3FF}"/>
          </ac:spMkLst>
        </pc:spChg>
        <pc:picChg chg="del">
          <ac:chgData name="Siegbert Rudolph" userId="2af4d44886c067cc" providerId="LiveId" clId="{61DE8BDC-53ED-4EAC-B29A-60751D2F2433}" dt="2021-12-15T09:06:51.113" v="5253" actId="478"/>
          <ac:picMkLst>
            <pc:docMk/>
            <pc:sldMk cId="2033856503" sldId="788"/>
            <ac:picMk id="5" creationId="{32A25BA7-D4DC-443B-AA9C-47F506AD19C5}"/>
          </ac:picMkLst>
        </pc:picChg>
        <pc:picChg chg="del">
          <ac:chgData name="Siegbert Rudolph" userId="2af4d44886c067cc" providerId="LiveId" clId="{61DE8BDC-53ED-4EAC-B29A-60751D2F2433}" dt="2021-12-15T09:07:08.368" v="5262" actId="478"/>
          <ac:picMkLst>
            <pc:docMk/>
            <pc:sldMk cId="2033856503" sldId="788"/>
            <ac:picMk id="57" creationId="{291036EC-92D8-4097-BC00-3D12B332D061}"/>
          </ac:picMkLst>
        </pc:picChg>
        <pc:picChg chg="del">
          <ac:chgData name="Siegbert Rudolph" userId="2af4d44886c067cc" providerId="LiveId" clId="{61DE8BDC-53ED-4EAC-B29A-60751D2F2433}" dt="2021-12-15T09:07:06.950" v="5261" actId="478"/>
          <ac:picMkLst>
            <pc:docMk/>
            <pc:sldMk cId="2033856503" sldId="788"/>
            <ac:picMk id="63" creationId="{627D43BC-9267-4C0A-A26B-6C8F9C6FD6EE}"/>
          </ac:picMkLst>
        </pc:picChg>
        <pc:picChg chg="del">
          <ac:chgData name="Siegbert Rudolph" userId="2af4d44886c067cc" providerId="LiveId" clId="{61DE8BDC-53ED-4EAC-B29A-60751D2F2433}" dt="2021-12-15T09:07:10.937" v="5264" actId="478"/>
          <ac:picMkLst>
            <pc:docMk/>
            <pc:sldMk cId="2033856503" sldId="788"/>
            <ac:picMk id="72" creationId="{CF0443C6-D5C7-4A12-8171-35B72364E425}"/>
          </ac:picMkLst>
        </pc:picChg>
        <pc:picChg chg="del">
          <ac:chgData name="Siegbert Rudolph" userId="2af4d44886c067cc" providerId="LiveId" clId="{61DE8BDC-53ED-4EAC-B29A-60751D2F2433}" dt="2021-12-15T09:07:13.443" v="5266" actId="478"/>
          <ac:picMkLst>
            <pc:docMk/>
            <pc:sldMk cId="2033856503" sldId="788"/>
            <ac:picMk id="76" creationId="{97C0F815-E176-4697-A567-37B5F2EA9BB1}"/>
          </ac:picMkLst>
        </pc:picChg>
        <pc:picChg chg="del">
          <ac:chgData name="Siegbert Rudolph" userId="2af4d44886c067cc" providerId="LiveId" clId="{61DE8BDC-53ED-4EAC-B29A-60751D2F2433}" dt="2021-12-15T09:06:54.885" v="5254" actId="478"/>
          <ac:picMkLst>
            <pc:docMk/>
            <pc:sldMk cId="2033856503" sldId="788"/>
            <ac:picMk id="83" creationId="{EDD4DB62-6F6D-4384-9EB3-E59F1885A199}"/>
          </ac:picMkLst>
        </pc:picChg>
        <pc:picChg chg="del">
          <ac:chgData name="Siegbert Rudolph" userId="2af4d44886c067cc" providerId="LiveId" clId="{61DE8BDC-53ED-4EAC-B29A-60751D2F2433}" dt="2021-12-15T09:06:57.606" v="5255" actId="478"/>
          <ac:picMkLst>
            <pc:docMk/>
            <pc:sldMk cId="2033856503" sldId="788"/>
            <ac:picMk id="86" creationId="{E1D95106-5F59-431A-82F3-30F329884C44}"/>
          </ac:picMkLst>
        </pc:picChg>
        <pc:picChg chg="del">
          <ac:chgData name="Siegbert Rudolph" userId="2af4d44886c067cc" providerId="LiveId" clId="{61DE8BDC-53ED-4EAC-B29A-60751D2F2433}" dt="2021-12-15T09:07:12.177" v="5265" actId="478"/>
          <ac:picMkLst>
            <pc:docMk/>
            <pc:sldMk cId="2033856503" sldId="788"/>
            <ac:picMk id="87" creationId="{73E9C6DD-E887-49EA-9573-FDE7D5044D51}"/>
          </ac:picMkLst>
        </pc:picChg>
        <pc:picChg chg="del">
          <ac:chgData name="Siegbert Rudolph" userId="2af4d44886c067cc" providerId="LiveId" clId="{61DE8BDC-53ED-4EAC-B29A-60751D2F2433}" dt="2021-12-15T09:06:59.564" v="5256" actId="478"/>
          <ac:picMkLst>
            <pc:docMk/>
            <pc:sldMk cId="2033856503" sldId="788"/>
            <ac:picMk id="96" creationId="{A63AC2F9-85E2-4BDB-8AF2-87796250DAE6}"/>
          </ac:picMkLst>
        </pc:picChg>
        <pc:picChg chg="del">
          <ac:chgData name="Siegbert Rudolph" userId="2af4d44886c067cc" providerId="LiveId" clId="{61DE8BDC-53ED-4EAC-B29A-60751D2F2433}" dt="2021-12-15T09:07:01.052" v="5257" actId="478"/>
          <ac:picMkLst>
            <pc:docMk/>
            <pc:sldMk cId="2033856503" sldId="788"/>
            <ac:picMk id="103" creationId="{9A2C9E7B-21FA-4EAD-981C-39BDA537E45A}"/>
          </ac:picMkLst>
        </pc:picChg>
        <pc:picChg chg="del">
          <ac:chgData name="Siegbert Rudolph" userId="2af4d44886c067cc" providerId="LiveId" clId="{61DE8BDC-53ED-4EAC-B29A-60751D2F2433}" dt="2021-12-15T09:07:03.103" v="5258" actId="478"/>
          <ac:picMkLst>
            <pc:docMk/>
            <pc:sldMk cId="2033856503" sldId="788"/>
            <ac:picMk id="110" creationId="{143A95EF-A3D3-403B-AC84-CA544894C699}"/>
          </ac:picMkLst>
        </pc:picChg>
        <pc:picChg chg="del">
          <ac:chgData name="Siegbert Rudolph" userId="2af4d44886c067cc" providerId="LiveId" clId="{61DE8BDC-53ED-4EAC-B29A-60751D2F2433}" dt="2021-12-15T09:07:04.360" v="5259" actId="478"/>
          <ac:picMkLst>
            <pc:docMk/>
            <pc:sldMk cId="2033856503" sldId="788"/>
            <ac:picMk id="115" creationId="{E9245CEA-BCBB-42F6-ADB5-9D1CD4DF31A9}"/>
          </ac:picMkLst>
        </pc:picChg>
        <pc:picChg chg="del">
          <ac:chgData name="Siegbert Rudolph" userId="2af4d44886c067cc" providerId="LiveId" clId="{61DE8BDC-53ED-4EAC-B29A-60751D2F2433}" dt="2021-12-15T09:07:05.324" v="5260" actId="478"/>
          <ac:picMkLst>
            <pc:docMk/>
            <pc:sldMk cId="2033856503" sldId="788"/>
            <ac:picMk id="118" creationId="{BABF4A49-5013-4156-A42B-170024BA141B}"/>
          </ac:picMkLst>
        </pc:picChg>
        <pc:picChg chg="del">
          <ac:chgData name="Siegbert Rudolph" userId="2af4d44886c067cc" providerId="LiveId" clId="{61DE8BDC-53ED-4EAC-B29A-60751D2F2433}" dt="2021-12-15T09:07:17.352" v="5269" actId="478"/>
          <ac:picMkLst>
            <pc:docMk/>
            <pc:sldMk cId="2033856503" sldId="788"/>
            <ac:picMk id="122" creationId="{F6925225-D51E-4972-95F9-8FE9CB5083B8}"/>
          </ac:picMkLst>
        </pc:picChg>
        <pc:picChg chg="del">
          <ac:chgData name="Siegbert Rudolph" userId="2af4d44886c067cc" providerId="LiveId" clId="{61DE8BDC-53ED-4EAC-B29A-60751D2F2433}" dt="2021-12-15T09:07:09.572" v="5263" actId="478"/>
          <ac:picMkLst>
            <pc:docMk/>
            <pc:sldMk cId="2033856503" sldId="788"/>
            <ac:picMk id="126" creationId="{36BEE0E4-854D-44E4-A60B-C9CCB421BA52}"/>
          </ac:picMkLst>
        </pc:picChg>
        <pc:picChg chg="del">
          <ac:chgData name="Siegbert Rudolph" userId="2af4d44886c067cc" providerId="LiveId" clId="{61DE8BDC-53ED-4EAC-B29A-60751D2F2433}" dt="2021-12-15T09:07:16.450" v="5268" actId="478"/>
          <ac:picMkLst>
            <pc:docMk/>
            <pc:sldMk cId="2033856503" sldId="788"/>
            <ac:picMk id="131" creationId="{08D48DBD-4C68-4291-941B-8D708F7FE215}"/>
          </ac:picMkLst>
        </pc:picChg>
        <pc:picChg chg="del">
          <ac:chgData name="Siegbert Rudolph" userId="2af4d44886c067cc" providerId="LiveId" clId="{61DE8BDC-53ED-4EAC-B29A-60751D2F2433}" dt="2021-12-15T09:07:15.570" v="5267" actId="478"/>
          <ac:picMkLst>
            <pc:docMk/>
            <pc:sldMk cId="2033856503" sldId="788"/>
            <ac:picMk id="134" creationId="{38FBE817-0583-412A-A4F7-358674056351}"/>
          </ac:picMkLst>
        </pc:picChg>
      </pc:sldChg>
      <pc:sldChg chg="del">
        <pc:chgData name="Siegbert Rudolph" userId="2af4d44886c067cc" providerId="LiveId" clId="{61DE8BDC-53ED-4EAC-B29A-60751D2F2433}" dt="2021-12-14T07:48:53.498" v="868" actId="47"/>
        <pc:sldMkLst>
          <pc:docMk/>
          <pc:sldMk cId="1354204332" sldId="789"/>
        </pc:sldMkLst>
      </pc:sldChg>
      <pc:sldChg chg="del">
        <pc:chgData name="Siegbert Rudolph" userId="2af4d44886c067cc" providerId="LiveId" clId="{61DE8BDC-53ED-4EAC-B29A-60751D2F2433}" dt="2021-12-14T07:48:54.566" v="870" actId="47"/>
        <pc:sldMkLst>
          <pc:docMk/>
          <pc:sldMk cId="2445254837" sldId="790"/>
        </pc:sldMkLst>
      </pc:sldChg>
      <pc:sldChg chg="del">
        <pc:chgData name="Siegbert Rudolph" userId="2af4d44886c067cc" providerId="LiveId" clId="{61DE8BDC-53ED-4EAC-B29A-60751D2F2433}" dt="2021-12-14T07:48:55.303" v="872" actId="47"/>
        <pc:sldMkLst>
          <pc:docMk/>
          <pc:sldMk cId="1851447670" sldId="791"/>
        </pc:sldMkLst>
      </pc:sldChg>
      <pc:sldChg chg="del">
        <pc:chgData name="Siegbert Rudolph" userId="2af4d44886c067cc" providerId="LiveId" clId="{61DE8BDC-53ED-4EAC-B29A-60751D2F2433}" dt="2021-12-14T07:48:56.213" v="874" actId="47"/>
        <pc:sldMkLst>
          <pc:docMk/>
          <pc:sldMk cId="3187835494" sldId="792"/>
        </pc:sldMkLst>
      </pc:sldChg>
      <pc:sldChg chg="del">
        <pc:chgData name="Siegbert Rudolph" userId="2af4d44886c067cc" providerId="LiveId" clId="{61DE8BDC-53ED-4EAC-B29A-60751D2F2433}" dt="2021-12-14T07:48:57.079" v="876" actId="47"/>
        <pc:sldMkLst>
          <pc:docMk/>
          <pc:sldMk cId="204700480" sldId="793"/>
        </pc:sldMkLst>
      </pc:sldChg>
      <pc:sldChg chg="del">
        <pc:chgData name="Siegbert Rudolph" userId="2af4d44886c067cc" providerId="LiveId" clId="{61DE8BDC-53ED-4EAC-B29A-60751D2F2433}" dt="2021-12-14T07:48:58.410" v="878" actId="47"/>
        <pc:sldMkLst>
          <pc:docMk/>
          <pc:sldMk cId="1571862742" sldId="794"/>
        </pc:sldMkLst>
      </pc:sldChg>
      <pc:sldChg chg="del">
        <pc:chgData name="Siegbert Rudolph" userId="2af4d44886c067cc" providerId="LiveId" clId="{61DE8BDC-53ED-4EAC-B29A-60751D2F2433}" dt="2021-12-14T07:48:59.274" v="880" actId="47"/>
        <pc:sldMkLst>
          <pc:docMk/>
          <pc:sldMk cId="1809134280" sldId="795"/>
        </pc:sldMkLst>
      </pc:sldChg>
      <pc:sldChg chg="del">
        <pc:chgData name="Siegbert Rudolph" userId="2af4d44886c067cc" providerId="LiveId" clId="{61DE8BDC-53ED-4EAC-B29A-60751D2F2433}" dt="2021-12-14T07:48:59.714" v="881" actId="47"/>
        <pc:sldMkLst>
          <pc:docMk/>
          <pc:sldMk cId="3644118860" sldId="796"/>
        </pc:sldMkLst>
      </pc:sldChg>
      <pc:sldChg chg="del">
        <pc:chgData name="Siegbert Rudolph" userId="2af4d44886c067cc" providerId="LiveId" clId="{61DE8BDC-53ED-4EAC-B29A-60751D2F2433}" dt="2021-12-14T07:49:01.078" v="884" actId="47"/>
        <pc:sldMkLst>
          <pc:docMk/>
          <pc:sldMk cId="3395457968" sldId="797"/>
        </pc:sldMkLst>
      </pc:sldChg>
      <pc:sldChg chg="del">
        <pc:chgData name="Siegbert Rudolph" userId="2af4d44886c067cc" providerId="LiveId" clId="{61DE8BDC-53ED-4EAC-B29A-60751D2F2433}" dt="2021-12-14T07:49:02.367" v="886" actId="47"/>
        <pc:sldMkLst>
          <pc:docMk/>
          <pc:sldMk cId="2899586215" sldId="798"/>
        </pc:sldMkLst>
      </pc:sldChg>
      <pc:sldChg chg="del">
        <pc:chgData name="Siegbert Rudolph" userId="2af4d44886c067cc" providerId="LiveId" clId="{61DE8BDC-53ED-4EAC-B29A-60751D2F2433}" dt="2021-12-14T07:49:03.558" v="888" actId="47"/>
        <pc:sldMkLst>
          <pc:docMk/>
          <pc:sldMk cId="4283820641" sldId="799"/>
        </pc:sldMkLst>
      </pc:sldChg>
      <pc:sldChg chg="del">
        <pc:chgData name="Siegbert Rudolph" userId="2af4d44886c067cc" providerId="LiveId" clId="{61DE8BDC-53ED-4EAC-B29A-60751D2F2433}" dt="2021-12-14T07:49:03.920" v="889" actId="47"/>
        <pc:sldMkLst>
          <pc:docMk/>
          <pc:sldMk cId="3419163718" sldId="801"/>
        </pc:sldMkLst>
      </pc:sldChg>
      <pc:sldChg chg="del">
        <pc:chgData name="Siegbert Rudolph" userId="2af4d44886c067cc" providerId="LiveId" clId="{61DE8BDC-53ED-4EAC-B29A-60751D2F2433}" dt="2021-12-14T07:49:04.342" v="890" actId="47"/>
        <pc:sldMkLst>
          <pc:docMk/>
          <pc:sldMk cId="253749630" sldId="802"/>
        </pc:sldMkLst>
      </pc:sldChg>
      <pc:sldChg chg="del">
        <pc:chgData name="Siegbert Rudolph" userId="2af4d44886c067cc" providerId="LiveId" clId="{61DE8BDC-53ED-4EAC-B29A-60751D2F2433}" dt="2021-12-14T07:34:43.994" v="65" actId="47"/>
        <pc:sldMkLst>
          <pc:docMk/>
          <pc:sldMk cId="2198997647" sldId="803"/>
        </pc:sldMkLst>
      </pc:sldChg>
      <pc:sldChg chg="add del">
        <pc:chgData name="Siegbert Rudolph" userId="2af4d44886c067cc" providerId="LiveId" clId="{61DE8BDC-53ED-4EAC-B29A-60751D2F2433}" dt="2021-12-14T07:40:11.028" v="238" actId="47"/>
        <pc:sldMkLst>
          <pc:docMk/>
          <pc:sldMk cId="2543713147" sldId="803"/>
        </pc:sldMkLst>
      </pc:sldChg>
    </pc:docChg>
  </pc:docChgLst>
  <pc:docChgLst>
    <pc:chgData name="Siegbert Rudolph" userId="2af4d44886c067cc" providerId="LiveId" clId="{CD3A48CE-A1CF-4361-B80A-1DF182CBFEA7}"/>
    <pc:docChg chg="undo custSel addSld delSld modSld">
      <pc:chgData name="Siegbert Rudolph" userId="2af4d44886c067cc" providerId="LiveId" clId="{CD3A48CE-A1CF-4361-B80A-1DF182CBFEA7}" dt="2023-05-21T19:10:11.843" v="3379" actId="1076"/>
      <pc:docMkLst>
        <pc:docMk/>
      </pc:docMkLst>
      <pc:sldChg chg="addSp delSp modSp mod delAnim modAnim">
        <pc:chgData name="Siegbert Rudolph" userId="2af4d44886c067cc" providerId="LiveId" clId="{CD3A48CE-A1CF-4361-B80A-1DF182CBFEA7}" dt="2023-05-21T19:10:11.843" v="3379" actId="1076"/>
        <pc:sldMkLst>
          <pc:docMk/>
          <pc:sldMk cId="2425796478" sldId="782"/>
        </pc:sldMkLst>
        <pc:spChg chg="add del mod">
          <ac:chgData name="Siegbert Rudolph" userId="2af4d44886c067cc" providerId="LiveId" clId="{CD3A48CE-A1CF-4361-B80A-1DF182CBFEA7}" dt="2023-05-21T15:52:07.608" v="58" actId="478"/>
          <ac:spMkLst>
            <pc:docMk/>
            <pc:sldMk cId="2425796478" sldId="782"/>
            <ac:spMk id="4" creationId="{CBF82149-1501-B3B3-7686-287F6BBB7F9C}"/>
          </ac:spMkLst>
        </pc:spChg>
        <pc:spChg chg="add mod">
          <ac:chgData name="Siegbert Rudolph" userId="2af4d44886c067cc" providerId="LiveId" clId="{CD3A48CE-A1CF-4361-B80A-1DF182CBFEA7}" dt="2023-05-21T18:49:27.683" v="1519" actId="1076"/>
          <ac:spMkLst>
            <pc:docMk/>
            <pc:sldMk cId="2425796478" sldId="782"/>
            <ac:spMk id="4" creationId="{F39FDC45-EFFC-111B-B33F-44B8766767A2}"/>
          </ac:spMkLst>
        </pc:spChg>
        <pc:spChg chg="add mod">
          <ac:chgData name="Siegbert Rudolph" userId="2af4d44886c067cc" providerId="LiveId" clId="{CD3A48CE-A1CF-4361-B80A-1DF182CBFEA7}" dt="2023-05-21T19:07:08.618" v="3315" actId="14100"/>
          <ac:spMkLst>
            <pc:docMk/>
            <pc:sldMk cId="2425796478" sldId="782"/>
            <ac:spMk id="6" creationId="{3D62E34E-8692-06DE-F7F1-B1988EA4F3C8}"/>
          </ac:spMkLst>
        </pc:spChg>
        <pc:spChg chg="add del mod">
          <ac:chgData name="Siegbert Rudolph" userId="2af4d44886c067cc" providerId="LiveId" clId="{CD3A48CE-A1CF-4361-B80A-1DF182CBFEA7}" dt="2023-05-21T15:52:00.333" v="57" actId="478"/>
          <ac:spMkLst>
            <pc:docMk/>
            <pc:sldMk cId="2425796478" sldId="782"/>
            <ac:spMk id="6" creationId="{E78A2E66-E613-9D25-7F2F-3B18710D6859}"/>
          </ac:spMkLst>
        </pc:spChg>
        <pc:spChg chg="ord">
          <ac:chgData name="Siegbert Rudolph" userId="2af4d44886c067cc" providerId="LiveId" clId="{CD3A48CE-A1CF-4361-B80A-1DF182CBFEA7}" dt="2023-05-21T18:56:06.536" v="3113" actId="166"/>
          <ac:spMkLst>
            <pc:docMk/>
            <pc:sldMk cId="2425796478" sldId="782"/>
            <ac:spMk id="7" creationId="{87BB3994-FFA2-417A-9F99-37CFF6E66568}"/>
          </ac:spMkLst>
        </pc:spChg>
        <pc:spChg chg="del">
          <ac:chgData name="Siegbert Rudolph" userId="2af4d44886c067cc" providerId="LiveId" clId="{CD3A48CE-A1CF-4361-B80A-1DF182CBFEA7}" dt="2023-05-21T15:43:17.564" v="21" actId="478"/>
          <ac:spMkLst>
            <pc:docMk/>
            <pc:sldMk cId="2425796478" sldId="782"/>
            <ac:spMk id="58" creationId="{29497600-AE74-4481-B033-B23C72958A1C}"/>
          </ac:spMkLst>
        </pc:spChg>
        <pc:spChg chg="del">
          <ac:chgData name="Siegbert Rudolph" userId="2af4d44886c067cc" providerId="LiveId" clId="{CD3A48CE-A1CF-4361-B80A-1DF182CBFEA7}" dt="2023-05-21T15:43:16.304" v="20" actId="478"/>
          <ac:spMkLst>
            <pc:docMk/>
            <pc:sldMk cId="2425796478" sldId="782"/>
            <ac:spMk id="64" creationId="{9E567E88-F043-443E-B852-82A3BF417916}"/>
          </ac:spMkLst>
        </pc:spChg>
        <pc:spChg chg="ord">
          <ac:chgData name="Siegbert Rudolph" userId="2af4d44886c067cc" providerId="LiveId" clId="{CD3A48CE-A1CF-4361-B80A-1DF182CBFEA7}" dt="2023-05-21T18:56:28.101" v="3116" actId="166"/>
          <ac:spMkLst>
            <pc:docMk/>
            <pc:sldMk cId="2425796478" sldId="782"/>
            <ac:spMk id="65" creationId="{E81E615D-EAFC-407C-9D12-23E345AF04D5}"/>
          </ac:spMkLst>
        </pc:spChg>
        <pc:spChg chg="mod">
          <ac:chgData name="Siegbert Rudolph" userId="2af4d44886c067cc" providerId="LiveId" clId="{CD3A48CE-A1CF-4361-B80A-1DF182CBFEA7}" dt="2023-05-21T15:50:49.210" v="49" actId="20577"/>
          <ac:spMkLst>
            <pc:docMk/>
            <pc:sldMk cId="2425796478" sldId="782"/>
            <ac:spMk id="67" creationId="{699FB1C1-094C-4AC0-940C-00EA8F08C3FF}"/>
          </ac:spMkLst>
        </pc:spChg>
        <pc:spChg chg="del">
          <ac:chgData name="Siegbert Rudolph" userId="2af4d44886c067cc" providerId="LiveId" clId="{CD3A48CE-A1CF-4361-B80A-1DF182CBFEA7}" dt="2023-05-21T15:43:09.338" v="15" actId="478"/>
          <ac:spMkLst>
            <pc:docMk/>
            <pc:sldMk cId="2425796478" sldId="782"/>
            <ac:spMk id="68" creationId="{36518E4B-4D76-4159-9288-DF5689BA0C59}"/>
          </ac:spMkLst>
        </pc:spChg>
        <pc:spChg chg="del">
          <ac:chgData name="Siegbert Rudolph" userId="2af4d44886c067cc" providerId="LiveId" clId="{CD3A48CE-A1CF-4361-B80A-1DF182CBFEA7}" dt="2023-05-21T15:43:19.322" v="22" actId="478"/>
          <ac:spMkLst>
            <pc:docMk/>
            <pc:sldMk cId="2425796478" sldId="782"/>
            <ac:spMk id="73" creationId="{1834DDCC-A50B-4BC9-95D9-D5426A9F1E69}"/>
          </ac:spMkLst>
        </pc:spChg>
        <pc:spChg chg="ord">
          <ac:chgData name="Siegbert Rudolph" userId="2af4d44886c067cc" providerId="LiveId" clId="{CD3A48CE-A1CF-4361-B80A-1DF182CBFEA7}" dt="2023-05-21T18:56:33.090" v="3117" actId="166"/>
          <ac:spMkLst>
            <pc:docMk/>
            <pc:sldMk cId="2425796478" sldId="782"/>
            <ac:spMk id="74" creationId="{6F89F083-5014-415F-92B4-4CFAE7DE0842}"/>
          </ac:spMkLst>
        </pc:spChg>
        <pc:spChg chg="del">
          <ac:chgData name="Siegbert Rudolph" userId="2af4d44886c067cc" providerId="LiveId" clId="{CD3A48CE-A1CF-4361-B80A-1DF182CBFEA7}" dt="2023-05-21T15:43:22.371" v="23" actId="478"/>
          <ac:spMkLst>
            <pc:docMk/>
            <pc:sldMk cId="2425796478" sldId="782"/>
            <ac:spMk id="90" creationId="{AAFDD471-7C54-4B7C-9D22-F75F75F51705}"/>
          </ac:spMkLst>
        </pc:spChg>
        <pc:spChg chg="mod">
          <ac:chgData name="Siegbert Rudolph" userId="2af4d44886c067cc" providerId="LiveId" clId="{CD3A48CE-A1CF-4361-B80A-1DF182CBFEA7}" dt="2023-05-21T15:46:37.203" v="43" actId="1076"/>
          <ac:spMkLst>
            <pc:docMk/>
            <pc:sldMk cId="2425796478" sldId="782"/>
            <ac:spMk id="91" creationId="{B6F9545A-AC67-4C72-B2C0-FCEE30766F99}"/>
          </ac:spMkLst>
        </pc:spChg>
        <pc:spChg chg="del">
          <ac:chgData name="Siegbert Rudolph" userId="2af4d44886c067cc" providerId="LiveId" clId="{CD3A48CE-A1CF-4361-B80A-1DF182CBFEA7}" dt="2023-05-21T15:43:12.374" v="17" actId="478"/>
          <ac:spMkLst>
            <pc:docMk/>
            <pc:sldMk cId="2425796478" sldId="782"/>
            <ac:spMk id="97" creationId="{E21BAE8B-904B-483D-A63B-997D6C8E26BC}"/>
          </ac:spMkLst>
        </pc:spChg>
        <pc:spChg chg="ord">
          <ac:chgData name="Siegbert Rudolph" userId="2af4d44886c067cc" providerId="LiveId" clId="{CD3A48CE-A1CF-4361-B80A-1DF182CBFEA7}" dt="2023-05-21T18:56:13.407" v="3114" actId="166"/>
          <ac:spMkLst>
            <pc:docMk/>
            <pc:sldMk cId="2425796478" sldId="782"/>
            <ac:spMk id="98" creationId="{0B798973-BF4F-4CC0-AEEE-CE708AD3646E}"/>
          </ac:spMkLst>
        </pc:spChg>
        <pc:spChg chg="ord">
          <ac:chgData name="Siegbert Rudolph" userId="2af4d44886c067cc" providerId="LiveId" clId="{CD3A48CE-A1CF-4361-B80A-1DF182CBFEA7}" dt="2023-05-21T18:56:38.299" v="3118" actId="166"/>
          <ac:spMkLst>
            <pc:docMk/>
            <pc:sldMk cId="2425796478" sldId="782"/>
            <ac:spMk id="99" creationId="{08D994C7-7AD4-4E62-99B9-79F9FC166B26}"/>
          </ac:spMkLst>
        </pc:spChg>
        <pc:spChg chg="del">
          <ac:chgData name="Siegbert Rudolph" userId="2af4d44886c067cc" providerId="LiveId" clId="{CD3A48CE-A1CF-4361-B80A-1DF182CBFEA7}" dt="2023-05-21T15:43:10.836" v="16" actId="478"/>
          <ac:spMkLst>
            <pc:docMk/>
            <pc:sldMk cId="2425796478" sldId="782"/>
            <ac:spMk id="100" creationId="{1ACC381F-9401-4349-9F92-2833FE201925}"/>
          </ac:spMkLst>
        </pc:spChg>
        <pc:spChg chg="del">
          <ac:chgData name="Siegbert Rudolph" userId="2af4d44886c067cc" providerId="LiveId" clId="{CD3A48CE-A1CF-4361-B80A-1DF182CBFEA7}" dt="2023-05-21T15:43:13.906" v="18" actId="478"/>
          <ac:spMkLst>
            <pc:docMk/>
            <pc:sldMk cId="2425796478" sldId="782"/>
            <ac:spMk id="111" creationId="{8891D9B7-DCE9-4F8D-8A65-1A3379DD4ED2}"/>
          </ac:spMkLst>
        </pc:spChg>
        <pc:spChg chg="ord">
          <ac:chgData name="Siegbert Rudolph" userId="2af4d44886c067cc" providerId="LiveId" clId="{CD3A48CE-A1CF-4361-B80A-1DF182CBFEA7}" dt="2023-05-21T18:56:19.160" v="3115" actId="166"/>
          <ac:spMkLst>
            <pc:docMk/>
            <pc:sldMk cId="2425796478" sldId="782"/>
            <ac:spMk id="112" creationId="{F79D6430-2B96-4527-83D9-BC1568514F5B}"/>
          </ac:spMkLst>
        </pc:spChg>
        <pc:spChg chg="del">
          <ac:chgData name="Siegbert Rudolph" userId="2af4d44886c067cc" providerId="LiveId" clId="{CD3A48CE-A1CF-4361-B80A-1DF182CBFEA7}" dt="2023-05-21T15:43:15.095" v="19" actId="478"/>
          <ac:spMkLst>
            <pc:docMk/>
            <pc:sldMk cId="2425796478" sldId="782"/>
            <ac:spMk id="119" creationId="{3CF53712-9D23-4333-B305-0A004ABB4674}"/>
          </ac:spMkLst>
        </pc:spChg>
        <pc:spChg chg="del">
          <ac:chgData name="Siegbert Rudolph" userId="2af4d44886c067cc" providerId="LiveId" clId="{CD3A48CE-A1CF-4361-B80A-1DF182CBFEA7}" dt="2023-05-21T15:43:24.704" v="24" actId="478"/>
          <ac:spMkLst>
            <pc:docMk/>
            <pc:sldMk cId="2425796478" sldId="782"/>
            <ac:spMk id="123" creationId="{834BAA91-7936-4A1E-ADF0-CCD0E2BB15E5}"/>
          </ac:spMkLst>
        </pc:spChg>
        <pc:spChg chg="del">
          <ac:chgData name="Siegbert Rudolph" userId="2af4d44886c067cc" providerId="LiveId" clId="{CD3A48CE-A1CF-4361-B80A-1DF182CBFEA7}" dt="2023-05-21T15:45:06.298" v="33" actId="478"/>
          <ac:spMkLst>
            <pc:docMk/>
            <pc:sldMk cId="2425796478" sldId="782"/>
            <ac:spMk id="127" creationId="{23CF1030-7226-4018-8D01-75484FBB91EA}"/>
          </ac:spMkLst>
        </pc:spChg>
        <pc:spChg chg="del">
          <ac:chgData name="Siegbert Rudolph" userId="2af4d44886c067cc" providerId="LiveId" clId="{CD3A48CE-A1CF-4361-B80A-1DF182CBFEA7}" dt="2023-05-21T15:43:26.270" v="25" actId="478"/>
          <ac:spMkLst>
            <pc:docMk/>
            <pc:sldMk cId="2425796478" sldId="782"/>
            <ac:spMk id="135" creationId="{63144750-92D3-4EAE-A9B0-B42F8B682F8B}"/>
          </ac:spMkLst>
        </pc:spChg>
        <pc:spChg chg="ord">
          <ac:chgData name="Siegbert Rudolph" userId="2af4d44886c067cc" providerId="LiveId" clId="{CD3A48CE-A1CF-4361-B80A-1DF182CBFEA7}" dt="2023-05-21T18:56:44.039" v="3119" actId="166"/>
          <ac:spMkLst>
            <pc:docMk/>
            <pc:sldMk cId="2425796478" sldId="782"/>
            <ac:spMk id="136" creationId="{0D971540-73CC-48AC-A9B0-DD790173F20D}"/>
          </ac:spMkLst>
        </pc:spChg>
        <pc:picChg chg="mod ord">
          <ac:chgData name="Siegbert Rudolph" userId="2af4d44886c067cc" providerId="LiveId" clId="{CD3A48CE-A1CF-4361-B80A-1DF182CBFEA7}" dt="2023-05-21T19:10:11.843" v="3379" actId="1076"/>
          <ac:picMkLst>
            <pc:docMk/>
            <pc:sldMk cId="2425796478" sldId="782"/>
            <ac:picMk id="2" creationId="{10DA29A7-13E0-4E79-98F6-3A842B96B0EC}"/>
          </ac:picMkLst>
        </pc:picChg>
        <pc:picChg chg="ord">
          <ac:chgData name="Siegbert Rudolph" userId="2af4d44886c067cc" providerId="LiveId" clId="{CD3A48CE-A1CF-4361-B80A-1DF182CBFEA7}" dt="2023-05-21T18:51:39.407" v="1540" actId="166"/>
          <ac:picMkLst>
            <pc:docMk/>
            <pc:sldMk cId="2425796478" sldId="782"/>
            <ac:picMk id="9" creationId="{6A8C8BCC-5432-48BE-997A-57E926CDA5E5}"/>
          </ac:picMkLst>
        </pc:picChg>
        <pc:picChg chg="ord">
          <ac:chgData name="Siegbert Rudolph" userId="2af4d44886c067cc" providerId="LiveId" clId="{CD3A48CE-A1CF-4361-B80A-1DF182CBFEA7}" dt="2023-05-21T19:04:28.491" v="3278" actId="166"/>
          <ac:picMkLst>
            <pc:docMk/>
            <pc:sldMk cId="2425796478" sldId="782"/>
            <ac:picMk id="56" creationId="{CC484E65-B866-49F7-AA31-3738BCBCB5C0}"/>
          </ac:picMkLst>
        </pc:picChg>
        <pc:picChg chg="mod ord">
          <ac:chgData name="Siegbert Rudolph" userId="2af4d44886c067cc" providerId="LiveId" clId="{CD3A48CE-A1CF-4361-B80A-1DF182CBFEA7}" dt="2023-05-21T19:04:41.760" v="3279" actId="166"/>
          <ac:picMkLst>
            <pc:docMk/>
            <pc:sldMk cId="2425796478" sldId="782"/>
            <ac:picMk id="57" creationId="{291036EC-92D8-4097-BC00-3D12B332D061}"/>
          </ac:picMkLst>
        </pc:picChg>
        <pc:picChg chg="ord">
          <ac:chgData name="Siegbert Rudolph" userId="2af4d44886c067cc" providerId="LiveId" clId="{CD3A48CE-A1CF-4361-B80A-1DF182CBFEA7}" dt="2023-05-21T18:50:53.453" v="1534" actId="166"/>
          <ac:picMkLst>
            <pc:docMk/>
            <pc:sldMk cId="2425796478" sldId="782"/>
            <ac:picMk id="62" creationId="{B989AE16-BA33-4712-B8AB-413915197C86}"/>
          </ac:picMkLst>
        </pc:picChg>
        <pc:picChg chg="mod ord">
          <ac:chgData name="Siegbert Rudolph" userId="2af4d44886c067cc" providerId="LiveId" clId="{CD3A48CE-A1CF-4361-B80A-1DF182CBFEA7}" dt="2023-05-21T18:54:46.811" v="2303" actId="1038"/>
          <ac:picMkLst>
            <pc:docMk/>
            <pc:sldMk cId="2425796478" sldId="782"/>
            <ac:picMk id="63" creationId="{627D43BC-9267-4C0A-A26B-6C8F9C6FD6EE}"/>
          </ac:picMkLst>
        </pc:picChg>
        <pc:picChg chg="ord">
          <ac:chgData name="Siegbert Rudolph" userId="2af4d44886c067cc" providerId="LiveId" clId="{CD3A48CE-A1CF-4361-B80A-1DF182CBFEA7}" dt="2023-05-21T18:51:00.281" v="1535" actId="166"/>
          <ac:picMkLst>
            <pc:docMk/>
            <pc:sldMk cId="2425796478" sldId="782"/>
            <ac:picMk id="70" creationId="{1592DF6D-EF2D-47C2-95B8-B843F2A66E30}"/>
          </ac:picMkLst>
        </pc:picChg>
        <pc:picChg chg="mod ord">
          <ac:chgData name="Siegbert Rudolph" userId="2af4d44886c067cc" providerId="LiveId" clId="{CD3A48CE-A1CF-4361-B80A-1DF182CBFEA7}" dt="2023-05-21T18:55:21.571" v="2667" actId="1038"/>
          <ac:picMkLst>
            <pc:docMk/>
            <pc:sldMk cId="2425796478" sldId="782"/>
            <ac:picMk id="72" creationId="{CF0443C6-D5C7-4A12-8171-35B72364E425}"/>
          </ac:picMkLst>
        </pc:picChg>
        <pc:picChg chg="ord">
          <ac:chgData name="Siegbert Rudolph" userId="2af4d44886c067cc" providerId="LiveId" clId="{CD3A48CE-A1CF-4361-B80A-1DF182CBFEA7}" dt="2023-05-21T18:51:08.251" v="1536" actId="166"/>
          <ac:picMkLst>
            <pc:docMk/>
            <pc:sldMk cId="2425796478" sldId="782"/>
            <ac:picMk id="75" creationId="{10561D1F-211B-4B0F-89FF-0A31F1B83C01}"/>
          </ac:picMkLst>
        </pc:picChg>
        <pc:picChg chg="mod ord">
          <ac:chgData name="Siegbert Rudolph" userId="2af4d44886c067cc" providerId="LiveId" clId="{CD3A48CE-A1CF-4361-B80A-1DF182CBFEA7}" dt="2023-05-21T18:55:33.934" v="2816" actId="1038"/>
          <ac:picMkLst>
            <pc:docMk/>
            <pc:sldMk cId="2425796478" sldId="782"/>
            <ac:picMk id="76" creationId="{97C0F815-E176-4697-A567-37B5F2EA9BB1}"/>
          </ac:picMkLst>
        </pc:picChg>
        <pc:picChg chg="mod ord">
          <ac:chgData name="Siegbert Rudolph" userId="2af4d44886c067cc" providerId="LiveId" clId="{CD3A48CE-A1CF-4361-B80A-1DF182CBFEA7}" dt="2023-05-21T18:50:25.070" v="1530" actId="166"/>
          <ac:picMkLst>
            <pc:docMk/>
            <pc:sldMk cId="2425796478" sldId="782"/>
            <ac:picMk id="81" creationId="{59809D22-9EAD-48AE-B807-86743ED15566}"/>
          </ac:picMkLst>
        </pc:picChg>
        <pc:picChg chg="mod ord">
          <ac:chgData name="Siegbert Rudolph" userId="2af4d44886c067cc" providerId="LiveId" clId="{CD3A48CE-A1CF-4361-B80A-1DF182CBFEA7}" dt="2023-05-21T18:53:50.057" v="1721" actId="1038"/>
          <ac:picMkLst>
            <pc:docMk/>
            <pc:sldMk cId="2425796478" sldId="782"/>
            <ac:picMk id="83" creationId="{EDD4DB62-6F6D-4384-9EB3-E59F1885A199}"/>
          </ac:picMkLst>
        </pc:picChg>
        <pc:picChg chg="ord">
          <ac:chgData name="Siegbert Rudolph" userId="2af4d44886c067cc" providerId="LiveId" clId="{CD3A48CE-A1CF-4361-B80A-1DF182CBFEA7}" dt="2023-05-21T18:50:18.793" v="1529" actId="166"/>
          <ac:picMkLst>
            <pc:docMk/>
            <pc:sldMk cId="2425796478" sldId="782"/>
            <ac:picMk id="85" creationId="{504D5DF6-59DD-42E8-9062-0E5A76F0D98B}"/>
          </ac:picMkLst>
        </pc:picChg>
        <pc:picChg chg="mod ord">
          <ac:chgData name="Siegbert Rudolph" userId="2af4d44886c067cc" providerId="LiveId" clId="{CD3A48CE-A1CF-4361-B80A-1DF182CBFEA7}" dt="2023-05-21T18:52:31.272" v="1651" actId="1038"/>
          <ac:picMkLst>
            <pc:docMk/>
            <pc:sldMk cId="2425796478" sldId="782"/>
            <ac:picMk id="86" creationId="{E1D95106-5F59-431A-82F3-30F329884C44}"/>
          </ac:picMkLst>
        </pc:picChg>
        <pc:picChg chg="mod ord">
          <ac:chgData name="Siegbert Rudolph" userId="2af4d44886c067cc" providerId="LiveId" clId="{CD3A48CE-A1CF-4361-B80A-1DF182CBFEA7}" dt="2023-05-21T18:55:12.126" v="2563" actId="1038"/>
          <ac:picMkLst>
            <pc:docMk/>
            <pc:sldMk cId="2425796478" sldId="782"/>
            <ac:picMk id="87" creationId="{73E9C6DD-E887-49EA-9573-FDE7D5044D51}"/>
          </ac:picMkLst>
        </pc:picChg>
        <pc:picChg chg="ord">
          <ac:chgData name="Siegbert Rudolph" userId="2af4d44886c067cc" providerId="LiveId" clId="{CD3A48CE-A1CF-4361-B80A-1DF182CBFEA7}" dt="2023-05-21T18:50:09.773" v="1528" actId="166"/>
          <ac:picMkLst>
            <pc:docMk/>
            <pc:sldMk cId="2425796478" sldId="782"/>
            <ac:picMk id="95" creationId="{CCDE75C2-906D-4C83-8219-96AF62CB837F}"/>
          </ac:picMkLst>
        </pc:picChg>
        <pc:picChg chg="mod ord">
          <ac:chgData name="Siegbert Rudolph" userId="2af4d44886c067cc" providerId="LiveId" clId="{CD3A48CE-A1CF-4361-B80A-1DF182CBFEA7}" dt="2023-05-21T18:54:10.011" v="1892" actId="1037"/>
          <ac:picMkLst>
            <pc:docMk/>
            <pc:sldMk cId="2425796478" sldId="782"/>
            <ac:picMk id="96" creationId="{A63AC2F9-85E2-4BDB-8AF2-87796250DAE6}"/>
          </ac:picMkLst>
        </pc:picChg>
        <pc:picChg chg="ord">
          <ac:chgData name="Siegbert Rudolph" userId="2af4d44886c067cc" providerId="LiveId" clId="{CD3A48CE-A1CF-4361-B80A-1DF182CBFEA7}" dt="2023-05-21T18:50:35.002" v="1531" actId="166"/>
          <ac:picMkLst>
            <pc:docMk/>
            <pc:sldMk cId="2425796478" sldId="782"/>
            <ac:picMk id="101" creationId="{99B5250A-0C55-4404-AF2E-3C5C3DC78148}"/>
          </ac:picMkLst>
        </pc:picChg>
        <pc:picChg chg="mod ord">
          <ac:chgData name="Siegbert Rudolph" userId="2af4d44886c067cc" providerId="LiveId" clId="{CD3A48CE-A1CF-4361-B80A-1DF182CBFEA7}" dt="2023-05-21T18:54:01.548" v="1841" actId="1038"/>
          <ac:picMkLst>
            <pc:docMk/>
            <pc:sldMk cId="2425796478" sldId="782"/>
            <ac:picMk id="103" creationId="{9A2C9E7B-21FA-4EAD-981C-39BDA537E45A}"/>
          </ac:picMkLst>
        </pc:picChg>
        <pc:picChg chg="ord">
          <ac:chgData name="Siegbert Rudolph" userId="2af4d44886c067cc" providerId="LiveId" clId="{CD3A48CE-A1CF-4361-B80A-1DF182CBFEA7}" dt="2023-05-21T18:51:19.948" v="1537" actId="166"/>
          <ac:picMkLst>
            <pc:docMk/>
            <pc:sldMk cId="2425796478" sldId="782"/>
            <ac:picMk id="107" creationId="{E3B5EA3E-C959-4F44-95A9-35CA295142CD}"/>
          </ac:picMkLst>
        </pc:picChg>
        <pc:picChg chg="ord">
          <ac:chgData name="Siegbert Rudolph" userId="2af4d44886c067cc" providerId="LiveId" clId="{CD3A48CE-A1CF-4361-B80A-1DF182CBFEA7}" dt="2023-05-21T18:50:41.177" v="1532" actId="166"/>
          <ac:picMkLst>
            <pc:docMk/>
            <pc:sldMk cId="2425796478" sldId="782"/>
            <ac:picMk id="109" creationId="{265B0A22-9292-44B5-B231-B5787FECB2DA}"/>
          </ac:picMkLst>
        </pc:picChg>
        <pc:picChg chg="mod ord">
          <ac:chgData name="Siegbert Rudolph" userId="2af4d44886c067cc" providerId="LiveId" clId="{CD3A48CE-A1CF-4361-B80A-1DF182CBFEA7}" dt="2023-05-21T18:54:37.173" v="2159" actId="1038"/>
          <ac:picMkLst>
            <pc:docMk/>
            <pc:sldMk cId="2425796478" sldId="782"/>
            <ac:picMk id="110" creationId="{143A95EF-A3D3-403B-AC84-CA544894C699}"/>
          </ac:picMkLst>
        </pc:picChg>
        <pc:picChg chg="ord">
          <ac:chgData name="Siegbert Rudolph" userId="2af4d44886c067cc" providerId="LiveId" clId="{CD3A48CE-A1CF-4361-B80A-1DF182CBFEA7}" dt="2023-05-21T18:50:46.834" v="1533" actId="166"/>
          <ac:picMkLst>
            <pc:docMk/>
            <pc:sldMk cId="2425796478" sldId="782"/>
            <ac:picMk id="113" creationId="{EB1C44F3-EA18-4E0D-BA06-40DCCCF7B5E9}"/>
          </ac:picMkLst>
        </pc:picChg>
        <pc:picChg chg="mod ord">
          <ac:chgData name="Siegbert Rudolph" userId="2af4d44886c067cc" providerId="LiveId" clId="{CD3A48CE-A1CF-4361-B80A-1DF182CBFEA7}" dt="2023-05-21T18:54:29.250" v="2106" actId="1038"/>
          <ac:picMkLst>
            <pc:docMk/>
            <pc:sldMk cId="2425796478" sldId="782"/>
            <ac:picMk id="115" creationId="{E9245CEA-BCBB-42F6-ADB5-9D1CD4DF31A9}"/>
          </ac:picMkLst>
        </pc:picChg>
        <pc:picChg chg="mod ord">
          <ac:chgData name="Siegbert Rudolph" userId="2af4d44886c067cc" providerId="LiveId" clId="{CD3A48CE-A1CF-4361-B80A-1DF182CBFEA7}" dt="2023-05-21T19:09:13.343" v="3373" actId="1038"/>
          <ac:picMkLst>
            <pc:docMk/>
            <pc:sldMk cId="2425796478" sldId="782"/>
            <ac:picMk id="117" creationId="{35D474F0-0032-4088-87EA-2C57009231EA}"/>
          </ac:picMkLst>
        </pc:picChg>
        <pc:picChg chg="mod ord">
          <ac:chgData name="Siegbert Rudolph" userId="2af4d44886c067cc" providerId="LiveId" clId="{CD3A48CE-A1CF-4361-B80A-1DF182CBFEA7}" dt="2023-05-21T19:09:52.264" v="3378" actId="166"/>
          <ac:picMkLst>
            <pc:docMk/>
            <pc:sldMk cId="2425796478" sldId="782"/>
            <ac:picMk id="118" creationId="{BABF4A49-5013-4156-A42B-170024BA141B}"/>
          </ac:picMkLst>
        </pc:picChg>
        <pc:picChg chg="mod ord">
          <ac:chgData name="Siegbert Rudolph" userId="2af4d44886c067cc" providerId="LiveId" clId="{CD3A48CE-A1CF-4361-B80A-1DF182CBFEA7}" dt="2023-05-21T18:56:00.764" v="3112" actId="1038"/>
          <ac:picMkLst>
            <pc:docMk/>
            <pc:sldMk cId="2425796478" sldId="782"/>
            <ac:picMk id="122" creationId="{F6925225-D51E-4972-95F9-8FE9CB5083B8}"/>
          </ac:picMkLst>
        </pc:picChg>
        <pc:picChg chg="ord">
          <ac:chgData name="Siegbert Rudolph" userId="2af4d44886c067cc" providerId="LiveId" clId="{CD3A48CE-A1CF-4361-B80A-1DF182CBFEA7}" dt="2023-05-21T19:02:23.735" v="3263" actId="166"/>
          <ac:picMkLst>
            <pc:docMk/>
            <pc:sldMk cId="2425796478" sldId="782"/>
            <ac:picMk id="125" creationId="{FB9FB133-9E4A-4AF2-B857-1845FC2B1CD7}"/>
          </ac:picMkLst>
        </pc:picChg>
        <pc:picChg chg="mod ord">
          <ac:chgData name="Siegbert Rudolph" userId="2af4d44886c067cc" providerId="LiveId" clId="{CD3A48CE-A1CF-4361-B80A-1DF182CBFEA7}" dt="2023-05-21T19:02:35.350" v="3274" actId="1038"/>
          <ac:picMkLst>
            <pc:docMk/>
            <pc:sldMk cId="2425796478" sldId="782"/>
            <ac:picMk id="126" creationId="{36BEE0E4-854D-44E4-A60B-C9CCB421BA52}"/>
          </ac:picMkLst>
        </pc:picChg>
        <pc:picChg chg="ord">
          <ac:chgData name="Siegbert Rudolph" userId="2af4d44886c067cc" providerId="LiveId" clId="{CD3A48CE-A1CF-4361-B80A-1DF182CBFEA7}" dt="2023-05-21T18:51:25.604" v="1538" actId="166"/>
          <ac:picMkLst>
            <pc:docMk/>
            <pc:sldMk cId="2425796478" sldId="782"/>
            <ac:picMk id="130" creationId="{6A3EC6CC-C4B0-4CD0-9CDB-CE8AA1D58C3A}"/>
          </ac:picMkLst>
        </pc:picChg>
        <pc:picChg chg="mod ord">
          <ac:chgData name="Siegbert Rudolph" userId="2af4d44886c067cc" providerId="LiveId" clId="{CD3A48CE-A1CF-4361-B80A-1DF182CBFEA7}" dt="2023-05-21T18:55:52.462" v="3045" actId="1038"/>
          <ac:picMkLst>
            <pc:docMk/>
            <pc:sldMk cId="2425796478" sldId="782"/>
            <ac:picMk id="131" creationId="{08D48DBD-4C68-4291-941B-8D708F7FE215}"/>
          </ac:picMkLst>
        </pc:picChg>
        <pc:picChg chg="ord">
          <ac:chgData name="Siegbert Rudolph" userId="2af4d44886c067cc" providerId="LiveId" clId="{CD3A48CE-A1CF-4361-B80A-1DF182CBFEA7}" dt="2023-05-21T18:51:33.982" v="1539" actId="166"/>
          <ac:picMkLst>
            <pc:docMk/>
            <pc:sldMk cId="2425796478" sldId="782"/>
            <ac:picMk id="133" creationId="{D85A628D-D360-43D9-8BB0-88AABA02B203}"/>
          </ac:picMkLst>
        </pc:picChg>
        <pc:picChg chg="mod ord">
          <ac:chgData name="Siegbert Rudolph" userId="2af4d44886c067cc" providerId="LiveId" clId="{CD3A48CE-A1CF-4361-B80A-1DF182CBFEA7}" dt="2023-05-21T18:55:43.746" v="2942" actId="1037"/>
          <ac:picMkLst>
            <pc:docMk/>
            <pc:sldMk cId="2425796478" sldId="782"/>
            <ac:picMk id="134" creationId="{38FBE817-0583-412A-A4F7-358674056351}"/>
          </ac:picMkLst>
        </pc:picChg>
      </pc:sldChg>
      <pc:sldChg chg="add del">
        <pc:chgData name="Siegbert Rudolph" userId="2af4d44886c067cc" providerId="LiveId" clId="{CD3A48CE-A1CF-4361-B80A-1DF182CBFEA7}" dt="2023-05-21T15:53:28.088" v="73" actId="47"/>
        <pc:sldMkLst>
          <pc:docMk/>
          <pc:sldMk cId="438233739" sldId="788"/>
        </pc:sldMkLst>
      </pc:sldChg>
    </pc:docChg>
  </pc:docChgLst>
  <pc:docChgLst>
    <pc:chgData name="Siegbert Rudolph" userId="2af4d44886c067cc" providerId="LiveId" clId="{65AA8764-2EF1-46E6-8D7D-E691D96CE728}"/>
    <pc:docChg chg="addSld modSld">
      <pc:chgData name="Siegbert Rudolph" userId="2af4d44886c067cc" providerId="LiveId" clId="{65AA8764-2EF1-46E6-8D7D-E691D96CE728}" dt="2023-06-16T07:10:35.697" v="12" actId="1036"/>
      <pc:docMkLst>
        <pc:docMk/>
      </pc:docMkLst>
      <pc:sldChg chg="addSp modSp mod">
        <pc:chgData name="Siegbert Rudolph" userId="2af4d44886c067cc" providerId="LiveId" clId="{65AA8764-2EF1-46E6-8D7D-E691D96CE728}" dt="2023-06-16T07:10:35.697" v="12" actId="1036"/>
        <pc:sldMkLst>
          <pc:docMk/>
          <pc:sldMk cId="255828220" sldId="787"/>
        </pc:sldMkLst>
        <pc:spChg chg="mod">
          <ac:chgData name="Siegbert Rudolph" userId="2af4d44886c067cc" providerId="LiveId" clId="{65AA8764-2EF1-46E6-8D7D-E691D96CE728}" dt="2023-06-16T07:10:35.697" v="12" actId="1036"/>
          <ac:spMkLst>
            <pc:docMk/>
            <pc:sldMk cId="255828220" sldId="787"/>
            <ac:spMk id="67" creationId="{699FB1C1-094C-4AC0-940C-00EA8F08C3FF}"/>
          </ac:spMkLst>
        </pc:spChg>
        <pc:picChg chg="add mod">
          <ac:chgData name="Siegbert Rudolph" userId="2af4d44886c067cc" providerId="LiveId" clId="{65AA8764-2EF1-46E6-8D7D-E691D96CE728}" dt="2023-06-16T07:09:06.182" v="5" actId="14100"/>
          <ac:picMkLst>
            <pc:docMk/>
            <pc:sldMk cId="255828220" sldId="787"/>
            <ac:picMk id="5" creationId="{CC56F463-ECE5-68AD-E1C5-5E3BF400A847}"/>
          </ac:picMkLst>
        </pc:picChg>
      </pc:sldChg>
      <pc:sldChg chg="add">
        <pc:chgData name="Siegbert Rudolph" userId="2af4d44886c067cc" providerId="LiveId" clId="{65AA8764-2EF1-46E6-8D7D-E691D96CE728}" dt="2023-06-16T07:07:45.769" v="0"/>
        <pc:sldMkLst>
          <pc:docMk/>
          <pc:sldMk cId="4006657109" sldId="788"/>
        </pc:sldMkLst>
      </pc:sldChg>
    </pc:docChg>
  </pc:docChgLst>
  <pc:docChgLst>
    <pc:chgData name="Siegbert Rudolph" userId="2af4d44886c067cc" providerId="LiveId" clId="{8682E668-F812-428A-A1A6-0FA601A5BF49}"/>
    <pc:docChg chg="custSel modSld">
      <pc:chgData name="Siegbert Rudolph" userId="2af4d44886c067cc" providerId="LiveId" clId="{8682E668-F812-428A-A1A6-0FA601A5BF49}" dt="2024-03-26T16:04:37.132" v="239" actId="1076"/>
      <pc:docMkLst>
        <pc:docMk/>
      </pc:docMkLst>
      <pc:sldChg chg="delSp modSp mod">
        <pc:chgData name="Siegbert Rudolph" userId="2af4d44886c067cc" providerId="LiveId" clId="{8682E668-F812-428A-A1A6-0FA601A5BF49}" dt="2024-03-26T16:04:37.085" v="185" actId="1076"/>
        <pc:sldMkLst>
          <pc:docMk/>
          <pc:sldMk cId="0" sldId="444"/>
        </pc:sldMkLst>
        <pc:spChg chg="del mod">
          <ac:chgData name="Siegbert Rudolph" userId="2af4d44886c067cc" providerId="LiveId" clId="{8682E668-F812-428A-A1A6-0FA601A5BF49}" dt="2022-09-23T17:28:42.983" v="60" actId="478"/>
          <ac:spMkLst>
            <pc:docMk/>
            <pc:sldMk cId="0" sldId="444"/>
            <ac:spMk id="4" creationId="{10302C4D-E6AC-DD81-5F46-391C8EC7B586}"/>
          </ac:spMkLst>
        </pc:spChg>
        <pc:spChg chg="del mod">
          <ac:chgData name="Siegbert Rudolph" userId="2af4d44886c067cc" providerId="LiveId" clId="{8682E668-F812-428A-A1A6-0FA601A5BF49}" dt="2024-03-26T16:04:37.085" v="180" actId="478"/>
          <ac:spMkLst>
            <pc:docMk/>
            <pc:sldMk cId="0" sldId="444"/>
            <ac:spMk id="4" creationId="{7965BD33-987B-2947-B43D-75E9989FB0E4}"/>
          </ac:spMkLst>
        </pc:spChg>
        <pc:spChg chg="mod">
          <ac:chgData name="Siegbert Rudolph" userId="2af4d44886c067cc" providerId="LiveId" clId="{8682E668-F812-428A-A1A6-0FA601A5BF49}" dt="2022-09-23T17:28:42.983" v="65" actId="1076"/>
          <ac:spMkLst>
            <pc:docMk/>
            <pc:sldMk cId="0" sldId="444"/>
            <ac:spMk id="5" creationId="{025C796D-009F-0365-0B28-2485CBAF9B94}"/>
          </ac:spMkLst>
        </pc:spChg>
        <pc:spChg chg="del">
          <ac:chgData name="Siegbert Rudolph" userId="2af4d44886c067cc" providerId="LiveId" clId="{8682E668-F812-428A-A1A6-0FA601A5BF49}" dt="2023-08-18T15:25:08.392" v="120" actId="478"/>
          <ac:spMkLst>
            <pc:docMk/>
            <pc:sldMk cId="0" sldId="444"/>
            <ac:spMk id="5" creationId="{D7B84575-EC47-AFBE-ED7D-828422A4B25A}"/>
          </ac:spMkLst>
        </pc:spChg>
        <pc:spChg chg="del">
          <ac:chgData name="Siegbert Rudolph" userId="2af4d44886c067cc" providerId="LiveId" clId="{8682E668-F812-428A-A1A6-0FA601A5BF49}" dt="2022-09-20T17:25:48.600" v="0" actId="478"/>
          <ac:spMkLst>
            <pc:docMk/>
            <pc:sldMk cId="0" sldId="444"/>
            <ac:spMk id="5" creationId="{DD3EF1C2-EEEA-9F66-550C-E2CBD03D4024}"/>
          </ac:spMkLst>
        </pc:spChg>
        <pc:spChg chg="mod">
          <ac:chgData name="Siegbert Rudolph" userId="2af4d44886c067cc" providerId="LiveId" clId="{8682E668-F812-428A-A1A6-0FA601A5BF49}" dt="2024-03-26T16:04:37.085" v="185" actId="1076"/>
          <ac:spMkLst>
            <pc:docMk/>
            <pc:sldMk cId="0" sldId="444"/>
            <ac:spMk id="5" creationId="{F990C67C-4E8C-C0CA-3C1C-E99CC7E21CBE}"/>
          </ac:spMkLst>
        </pc:spChg>
      </pc:sldChg>
      <pc:sldChg chg="delSp modSp mod">
        <pc:chgData name="Siegbert Rudolph" userId="2af4d44886c067cc" providerId="LiveId" clId="{8682E668-F812-428A-A1A6-0FA601A5BF49}" dt="2024-03-26T16:04:37.101" v="203" actId="1076"/>
        <pc:sldMkLst>
          <pc:docMk/>
          <pc:sldMk cId="1370613605" sldId="457"/>
        </pc:sldMkLst>
        <pc:spChg chg="del mod">
          <ac:chgData name="Siegbert Rudolph" userId="2af4d44886c067cc" providerId="LiveId" clId="{8682E668-F812-428A-A1A6-0FA601A5BF49}" dt="2024-03-26T16:04:37.101" v="198" actId="478"/>
          <ac:spMkLst>
            <pc:docMk/>
            <pc:sldMk cId="1370613605" sldId="457"/>
            <ac:spMk id="2" creationId="{2234DDE4-8F1A-51B2-7731-099A7B350CD7}"/>
          </ac:spMkLst>
        </pc:spChg>
        <pc:spChg chg="del mod">
          <ac:chgData name="Siegbert Rudolph" userId="2af4d44886c067cc" providerId="LiveId" clId="{8682E668-F812-428A-A1A6-0FA601A5BF49}" dt="2022-09-23T17:28:42.999" v="78" actId="478"/>
          <ac:spMkLst>
            <pc:docMk/>
            <pc:sldMk cId="1370613605" sldId="457"/>
            <ac:spMk id="2" creationId="{BDB153CA-0DD1-5262-8B8E-ADE15AAAC0E9}"/>
          </ac:spMkLst>
        </pc:spChg>
        <pc:spChg chg="mod">
          <ac:chgData name="Siegbert Rudolph" userId="2af4d44886c067cc" providerId="LiveId" clId="{8682E668-F812-428A-A1A6-0FA601A5BF49}" dt="2024-03-26T16:04:37.101" v="203" actId="1076"/>
          <ac:spMkLst>
            <pc:docMk/>
            <pc:sldMk cId="1370613605" sldId="457"/>
            <ac:spMk id="4" creationId="{5A4291BB-2048-398C-00F4-B7C88E8DF3C8}"/>
          </ac:spMkLst>
        </pc:spChg>
        <pc:spChg chg="del">
          <ac:chgData name="Siegbert Rudolph" userId="2af4d44886c067cc" providerId="LiveId" clId="{8682E668-F812-428A-A1A6-0FA601A5BF49}" dt="2022-09-20T17:25:48.616" v="18" actId="478"/>
          <ac:spMkLst>
            <pc:docMk/>
            <pc:sldMk cId="1370613605" sldId="457"/>
            <ac:spMk id="4" creationId="{6092FC47-538B-111B-C5AC-0ABD3CD8F414}"/>
          </ac:spMkLst>
        </pc:spChg>
        <pc:spChg chg="del">
          <ac:chgData name="Siegbert Rudolph" userId="2af4d44886c067cc" providerId="LiveId" clId="{8682E668-F812-428A-A1A6-0FA601A5BF49}" dt="2023-08-18T15:25:08.412" v="138" actId="478"/>
          <ac:spMkLst>
            <pc:docMk/>
            <pc:sldMk cId="1370613605" sldId="457"/>
            <ac:spMk id="4" creationId="{77422D5E-538F-1C1B-A07C-2FA7DEB5599F}"/>
          </ac:spMkLst>
        </pc:spChg>
        <pc:spChg chg="mod">
          <ac:chgData name="Siegbert Rudolph" userId="2af4d44886c067cc" providerId="LiveId" clId="{8682E668-F812-428A-A1A6-0FA601A5BF49}" dt="2022-09-23T17:28:42.999" v="83" actId="1076"/>
          <ac:spMkLst>
            <pc:docMk/>
            <pc:sldMk cId="1370613605" sldId="457"/>
            <ac:spMk id="4" creationId="{7F91265F-4B06-A9B2-4A77-802AA05C2497}"/>
          </ac:spMkLst>
        </pc:spChg>
      </pc:sldChg>
      <pc:sldChg chg="delSp modSp mod">
        <pc:chgData name="Siegbert Rudolph" userId="2af4d44886c067cc" providerId="LiveId" clId="{8682E668-F812-428A-A1A6-0FA601A5BF49}" dt="2024-03-26T16:04:37.085" v="191" actId="1076"/>
        <pc:sldMkLst>
          <pc:docMk/>
          <pc:sldMk cId="562011083" sldId="495"/>
        </pc:sldMkLst>
        <pc:spChg chg="del mod">
          <ac:chgData name="Siegbert Rudolph" userId="2af4d44886c067cc" providerId="LiveId" clId="{8682E668-F812-428A-A1A6-0FA601A5BF49}" dt="2024-03-26T16:04:37.085" v="186" actId="478"/>
          <ac:spMkLst>
            <pc:docMk/>
            <pc:sldMk cId="562011083" sldId="495"/>
            <ac:spMk id="4" creationId="{298B1EB7-6334-8817-185C-15C5ADABF7EF}"/>
          </ac:spMkLst>
        </pc:spChg>
        <pc:spChg chg="del mod">
          <ac:chgData name="Siegbert Rudolph" userId="2af4d44886c067cc" providerId="LiveId" clId="{8682E668-F812-428A-A1A6-0FA601A5BF49}" dt="2022-09-23T17:28:42.983" v="66" actId="478"/>
          <ac:spMkLst>
            <pc:docMk/>
            <pc:sldMk cId="562011083" sldId="495"/>
            <ac:spMk id="4" creationId="{73DB6650-28D2-3234-C05E-16D9BE098FDF}"/>
          </ac:spMkLst>
        </pc:spChg>
        <pc:spChg chg="del">
          <ac:chgData name="Siegbert Rudolph" userId="2af4d44886c067cc" providerId="LiveId" clId="{8682E668-F812-428A-A1A6-0FA601A5BF49}" dt="2023-08-18T15:25:08.402" v="126" actId="478"/>
          <ac:spMkLst>
            <pc:docMk/>
            <pc:sldMk cId="562011083" sldId="495"/>
            <ac:spMk id="7" creationId="{1835D5E5-DAF3-4CF7-C200-ED3D2FA0DBC2}"/>
          </ac:spMkLst>
        </pc:spChg>
        <pc:spChg chg="del">
          <ac:chgData name="Siegbert Rudolph" userId="2af4d44886c067cc" providerId="LiveId" clId="{8682E668-F812-428A-A1A6-0FA601A5BF49}" dt="2022-09-20T17:25:48.600" v="6" actId="478"/>
          <ac:spMkLst>
            <pc:docMk/>
            <pc:sldMk cId="562011083" sldId="495"/>
            <ac:spMk id="7" creationId="{85194822-80DE-D995-969D-C16BB7D6F874}"/>
          </ac:spMkLst>
        </pc:spChg>
        <pc:spChg chg="mod">
          <ac:chgData name="Siegbert Rudolph" userId="2af4d44886c067cc" providerId="LiveId" clId="{8682E668-F812-428A-A1A6-0FA601A5BF49}" dt="2022-09-23T17:28:42.983" v="71" actId="1076"/>
          <ac:spMkLst>
            <pc:docMk/>
            <pc:sldMk cId="562011083" sldId="495"/>
            <ac:spMk id="7" creationId="{F1486195-7EDD-53F0-07DC-C15B9F6A62F8}"/>
          </ac:spMkLst>
        </pc:spChg>
        <pc:spChg chg="mod">
          <ac:chgData name="Siegbert Rudolph" userId="2af4d44886c067cc" providerId="LiveId" clId="{8682E668-F812-428A-A1A6-0FA601A5BF49}" dt="2024-03-26T16:04:37.085" v="191" actId="1076"/>
          <ac:spMkLst>
            <pc:docMk/>
            <pc:sldMk cId="562011083" sldId="495"/>
            <ac:spMk id="7" creationId="{FB8CA62C-F62B-EB21-8571-EEEA77ED40F8}"/>
          </ac:spMkLst>
        </pc:spChg>
      </pc:sldChg>
      <pc:sldChg chg="delSp modSp mod">
        <pc:chgData name="Siegbert Rudolph" userId="2af4d44886c067cc" providerId="LiveId" clId="{8682E668-F812-428A-A1A6-0FA601A5BF49}" dt="2024-03-26T16:04:37.116" v="221" actId="1076"/>
        <pc:sldMkLst>
          <pc:docMk/>
          <pc:sldMk cId="4284429325" sldId="773"/>
        </pc:sldMkLst>
        <pc:spChg chg="del mod">
          <ac:chgData name="Siegbert Rudolph" userId="2af4d44886c067cc" providerId="LiveId" clId="{8682E668-F812-428A-A1A6-0FA601A5BF49}" dt="2022-09-23T17:28:43.015" v="96" actId="478"/>
          <ac:spMkLst>
            <pc:docMk/>
            <pc:sldMk cId="4284429325" sldId="773"/>
            <ac:spMk id="2" creationId="{3A0C6957-ECB9-AD06-8E79-3716E610EEB6}"/>
          </ac:spMkLst>
        </pc:spChg>
        <pc:spChg chg="del mod">
          <ac:chgData name="Siegbert Rudolph" userId="2af4d44886c067cc" providerId="LiveId" clId="{8682E668-F812-428A-A1A6-0FA601A5BF49}" dt="2024-03-26T16:04:37.116" v="216" actId="478"/>
          <ac:spMkLst>
            <pc:docMk/>
            <pc:sldMk cId="4284429325" sldId="773"/>
            <ac:spMk id="2" creationId="{7D78DED3-B175-1363-4A9E-EA2F717732A0}"/>
          </ac:spMkLst>
        </pc:spChg>
        <pc:spChg chg="mod">
          <ac:chgData name="Siegbert Rudolph" userId="2af4d44886c067cc" providerId="LiveId" clId="{8682E668-F812-428A-A1A6-0FA601A5BF49}" dt="2024-03-26T16:04:37.116" v="221" actId="1076"/>
          <ac:spMkLst>
            <pc:docMk/>
            <pc:sldMk cId="4284429325" sldId="773"/>
            <ac:spMk id="4" creationId="{3C661B5D-3A60-D3F6-7186-233F1EB0A563}"/>
          </ac:spMkLst>
        </pc:spChg>
        <pc:spChg chg="del">
          <ac:chgData name="Siegbert Rudolph" userId="2af4d44886c067cc" providerId="LiveId" clId="{8682E668-F812-428A-A1A6-0FA601A5BF49}" dt="2023-08-18T15:25:08.432" v="156" actId="478"/>
          <ac:spMkLst>
            <pc:docMk/>
            <pc:sldMk cId="4284429325" sldId="773"/>
            <ac:spMk id="4" creationId="{3E18B785-9542-3CC6-EC4E-75DF474952E9}"/>
          </ac:spMkLst>
        </pc:spChg>
        <pc:spChg chg="mod">
          <ac:chgData name="Siegbert Rudolph" userId="2af4d44886c067cc" providerId="LiveId" clId="{8682E668-F812-428A-A1A6-0FA601A5BF49}" dt="2022-09-23T17:28:43.015" v="101" actId="1076"/>
          <ac:spMkLst>
            <pc:docMk/>
            <pc:sldMk cId="4284429325" sldId="773"/>
            <ac:spMk id="4" creationId="{99F6938C-7097-551E-1C1F-D9B8A032CA26}"/>
          </ac:spMkLst>
        </pc:spChg>
        <pc:spChg chg="del">
          <ac:chgData name="Siegbert Rudolph" userId="2af4d44886c067cc" providerId="LiveId" clId="{8682E668-F812-428A-A1A6-0FA601A5BF49}" dt="2022-09-20T17:25:48.647" v="36" actId="478"/>
          <ac:spMkLst>
            <pc:docMk/>
            <pc:sldMk cId="4284429325" sldId="773"/>
            <ac:spMk id="4" creationId="{EDA06EA6-EB9D-DE39-2491-78014BEB05BF}"/>
          </ac:spMkLst>
        </pc:spChg>
      </pc:sldChg>
      <pc:sldChg chg="delSp modSp mod">
        <pc:chgData name="Siegbert Rudolph" userId="2af4d44886c067cc" providerId="LiveId" clId="{8682E668-F812-428A-A1A6-0FA601A5BF49}" dt="2024-03-26T16:04:37.116" v="227" actId="1076"/>
        <pc:sldMkLst>
          <pc:docMk/>
          <pc:sldMk cId="113015713" sldId="776"/>
        </pc:sldMkLst>
        <pc:spChg chg="del">
          <ac:chgData name="Siegbert Rudolph" userId="2af4d44886c067cc" providerId="LiveId" clId="{8682E668-F812-428A-A1A6-0FA601A5BF49}" dt="2023-08-18T15:25:08.432" v="162" actId="478"/>
          <ac:spMkLst>
            <pc:docMk/>
            <pc:sldMk cId="113015713" sldId="776"/>
            <ac:spMk id="2" creationId="{0F6A498B-99B7-C615-EBFF-C8206174FC91}"/>
          </ac:spMkLst>
        </pc:spChg>
        <pc:spChg chg="del">
          <ac:chgData name="Siegbert Rudolph" userId="2af4d44886c067cc" providerId="LiveId" clId="{8682E668-F812-428A-A1A6-0FA601A5BF49}" dt="2022-09-20T17:25:48.663" v="42" actId="478"/>
          <ac:spMkLst>
            <pc:docMk/>
            <pc:sldMk cId="113015713" sldId="776"/>
            <ac:spMk id="2" creationId="{4A598EF2-4F7E-4CFD-EB31-62E91E8E9CB7}"/>
          </ac:spMkLst>
        </pc:spChg>
        <pc:spChg chg="mod">
          <ac:chgData name="Siegbert Rudolph" userId="2af4d44886c067cc" providerId="LiveId" clId="{8682E668-F812-428A-A1A6-0FA601A5BF49}" dt="2024-03-26T16:04:37.116" v="227" actId="1076"/>
          <ac:spMkLst>
            <pc:docMk/>
            <pc:sldMk cId="113015713" sldId="776"/>
            <ac:spMk id="2" creationId="{8324A039-F814-CC1D-1085-A7EC509F939F}"/>
          </ac:spMkLst>
        </pc:spChg>
        <pc:spChg chg="mod">
          <ac:chgData name="Siegbert Rudolph" userId="2af4d44886c067cc" providerId="LiveId" clId="{8682E668-F812-428A-A1A6-0FA601A5BF49}" dt="2022-09-23T17:28:43.015" v="107" actId="1076"/>
          <ac:spMkLst>
            <pc:docMk/>
            <pc:sldMk cId="113015713" sldId="776"/>
            <ac:spMk id="2" creationId="{BF88F932-6D78-C18E-2E0A-9437B12B5C55}"/>
          </ac:spMkLst>
        </pc:spChg>
        <pc:spChg chg="del mod">
          <ac:chgData name="Siegbert Rudolph" userId="2af4d44886c067cc" providerId="LiveId" clId="{8682E668-F812-428A-A1A6-0FA601A5BF49}" dt="2024-03-26T16:04:37.116" v="222" actId="478"/>
          <ac:spMkLst>
            <pc:docMk/>
            <pc:sldMk cId="113015713" sldId="776"/>
            <ac:spMk id="3" creationId="{223C2969-9B80-FC32-8725-ADAD7ED03F32}"/>
          </ac:spMkLst>
        </pc:spChg>
        <pc:spChg chg="del mod">
          <ac:chgData name="Siegbert Rudolph" userId="2af4d44886c067cc" providerId="LiveId" clId="{8682E668-F812-428A-A1A6-0FA601A5BF49}" dt="2022-09-23T17:28:43.015" v="102" actId="478"/>
          <ac:spMkLst>
            <pc:docMk/>
            <pc:sldMk cId="113015713" sldId="776"/>
            <ac:spMk id="3" creationId="{47201A8E-F72D-040A-D018-A51637AADEA8}"/>
          </ac:spMkLst>
        </pc:spChg>
      </pc:sldChg>
      <pc:sldChg chg="delSp modSp mod">
        <pc:chgData name="Siegbert Rudolph" userId="2af4d44886c067cc" providerId="LiveId" clId="{8682E668-F812-428A-A1A6-0FA601A5BF49}" dt="2024-03-26T16:04:37.116" v="215" actId="1076"/>
        <pc:sldMkLst>
          <pc:docMk/>
          <pc:sldMk cId="2425796478" sldId="782"/>
        </pc:sldMkLst>
        <pc:spChg chg="del mod">
          <ac:chgData name="Siegbert Rudolph" userId="2af4d44886c067cc" providerId="LiveId" clId="{8682E668-F812-428A-A1A6-0FA601A5BF49}" dt="2022-09-23T17:28:42.999" v="90" actId="478"/>
          <ac:spMkLst>
            <pc:docMk/>
            <pc:sldMk cId="2425796478" sldId="782"/>
            <ac:spMk id="4" creationId="{191B21E2-AF49-2205-30C8-82D0938E32C6}"/>
          </ac:spMkLst>
        </pc:spChg>
        <pc:spChg chg="del">
          <ac:chgData name="Siegbert Rudolph" userId="2af4d44886c067cc" providerId="LiveId" clId="{8682E668-F812-428A-A1A6-0FA601A5BF49}" dt="2023-08-18T15:25:08.422" v="150" actId="478"/>
          <ac:spMkLst>
            <pc:docMk/>
            <pc:sldMk cId="2425796478" sldId="782"/>
            <ac:spMk id="5" creationId="{3A725958-5572-4231-A636-76FFD0F6A815}"/>
          </ac:spMkLst>
        </pc:spChg>
        <pc:spChg chg="mod">
          <ac:chgData name="Siegbert Rudolph" userId="2af4d44886c067cc" providerId="LiveId" clId="{8682E668-F812-428A-A1A6-0FA601A5BF49}" dt="2022-09-23T17:28:43.015" v="95" actId="1076"/>
          <ac:spMkLst>
            <pc:docMk/>
            <pc:sldMk cId="2425796478" sldId="782"/>
            <ac:spMk id="5" creationId="{759BDC2B-26CF-A2BA-B6D8-82E341159497}"/>
          </ac:spMkLst>
        </pc:spChg>
        <pc:spChg chg="del">
          <ac:chgData name="Siegbert Rudolph" userId="2af4d44886c067cc" providerId="LiveId" clId="{8682E668-F812-428A-A1A6-0FA601A5BF49}" dt="2022-09-20T17:25:48.647" v="30" actId="478"/>
          <ac:spMkLst>
            <pc:docMk/>
            <pc:sldMk cId="2425796478" sldId="782"/>
            <ac:spMk id="5" creationId="{D14AD446-19BF-B0BC-7E82-BB6A962F6D2A}"/>
          </ac:spMkLst>
        </pc:spChg>
        <pc:spChg chg="mod">
          <ac:chgData name="Siegbert Rudolph" userId="2af4d44886c067cc" providerId="LiveId" clId="{8682E668-F812-428A-A1A6-0FA601A5BF49}" dt="2024-03-26T16:04:37.116" v="215" actId="1076"/>
          <ac:spMkLst>
            <pc:docMk/>
            <pc:sldMk cId="2425796478" sldId="782"/>
            <ac:spMk id="5" creationId="{D7E7E62E-6C04-FA59-90A7-B658939642A9}"/>
          </ac:spMkLst>
        </pc:spChg>
        <pc:spChg chg="del mod">
          <ac:chgData name="Siegbert Rudolph" userId="2af4d44886c067cc" providerId="LiveId" clId="{8682E668-F812-428A-A1A6-0FA601A5BF49}" dt="2024-03-26T16:04:37.101" v="210" actId="478"/>
          <ac:spMkLst>
            <pc:docMk/>
            <pc:sldMk cId="2425796478" sldId="782"/>
            <ac:spMk id="8" creationId="{E52A8B69-2E3B-DA2B-CA05-8ADA51A5CCD9}"/>
          </ac:spMkLst>
        </pc:spChg>
      </pc:sldChg>
      <pc:sldChg chg="delSp modSp mod">
        <pc:chgData name="Siegbert Rudolph" userId="2af4d44886c067cc" providerId="LiveId" clId="{8682E668-F812-428A-A1A6-0FA601A5BF49}" dt="2024-03-26T16:04:37.101" v="209" actId="1076"/>
        <pc:sldMkLst>
          <pc:docMk/>
          <pc:sldMk cId="1808683215" sldId="785"/>
        </pc:sldMkLst>
        <pc:spChg chg="del mod">
          <ac:chgData name="Siegbert Rudolph" userId="2af4d44886c067cc" providerId="LiveId" clId="{8682E668-F812-428A-A1A6-0FA601A5BF49}" dt="2022-09-23T17:28:42.999" v="84" actId="478"/>
          <ac:spMkLst>
            <pc:docMk/>
            <pc:sldMk cId="1808683215" sldId="785"/>
            <ac:spMk id="4" creationId="{309A8FAD-112F-8863-F1FE-01C57F4712FF}"/>
          </ac:spMkLst>
        </pc:spChg>
        <pc:spChg chg="del mod">
          <ac:chgData name="Siegbert Rudolph" userId="2af4d44886c067cc" providerId="LiveId" clId="{8682E668-F812-428A-A1A6-0FA601A5BF49}" dt="2024-03-26T16:04:37.101" v="204" actId="478"/>
          <ac:spMkLst>
            <pc:docMk/>
            <pc:sldMk cId="1808683215" sldId="785"/>
            <ac:spMk id="4" creationId="{F3046CA7-D939-D0E7-848D-72CD52A3D780}"/>
          </ac:spMkLst>
        </pc:spChg>
        <pc:spChg chg="del">
          <ac:chgData name="Siegbert Rudolph" userId="2af4d44886c067cc" providerId="LiveId" clId="{8682E668-F812-428A-A1A6-0FA601A5BF49}" dt="2022-09-20T17:25:48.631" v="24" actId="478"/>
          <ac:spMkLst>
            <pc:docMk/>
            <pc:sldMk cId="1808683215" sldId="785"/>
            <ac:spMk id="5" creationId="{1B20A73F-13D8-132C-5B11-5071D89FC7F4}"/>
          </ac:spMkLst>
        </pc:spChg>
        <pc:spChg chg="mod">
          <ac:chgData name="Siegbert Rudolph" userId="2af4d44886c067cc" providerId="LiveId" clId="{8682E668-F812-428A-A1A6-0FA601A5BF49}" dt="2024-03-26T16:04:37.101" v="209" actId="1076"/>
          <ac:spMkLst>
            <pc:docMk/>
            <pc:sldMk cId="1808683215" sldId="785"/>
            <ac:spMk id="5" creationId="{21BDCAA8-BBF1-DCAF-AF63-0DCDD02C4FDC}"/>
          </ac:spMkLst>
        </pc:spChg>
        <pc:spChg chg="mod">
          <ac:chgData name="Siegbert Rudolph" userId="2af4d44886c067cc" providerId="LiveId" clId="{8682E668-F812-428A-A1A6-0FA601A5BF49}" dt="2022-09-23T17:28:42.999" v="89" actId="1076"/>
          <ac:spMkLst>
            <pc:docMk/>
            <pc:sldMk cId="1808683215" sldId="785"/>
            <ac:spMk id="5" creationId="{82C94302-39E6-1B6D-B63E-BBA12AC9552E}"/>
          </ac:spMkLst>
        </pc:spChg>
        <pc:spChg chg="del">
          <ac:chgData name="Siegbert Rudolph" userId="2af4d44886c067cc" providerId="LiveId" clId="{8682E668-F812-428A-A1A6-0FA601A5BF49}" dt="2023-08-18T15:25:08.417" v="144" actId="478"/>
          <ac:spMkLst>
            <pc:docMk/>
            <pc:sldMk cId="1808683215" sldId="785"/>
            <ac:spMk id="5" creationId="{CC31C375-F93C-8F97-2B06-23940D10504B}"/>
          </ac:spMkLst>
        </pc:spChg>
      </pc:sldChg>
      <pc:sldChg chg="delSp modSp mod">
        <pc:chgData name="Siegbert Rudolph" userId="2af4d44886c067cc" providerId="LiveId" clId="{8682E668-F812-428A-A1A6-0FA601A5BF49}" dt="2024-03-26T16:04:37.085" v="197" actId="1076"/>
        <pc:sldMkLst>
          <pc:docMk/>
          <pc:sldMk cId="2650894577" sldId="786"/>
        </pc:sldMkLst>
        <pc:spChg chg="del mod">
          <ac:chgData name="Siegbert Rudolph" userId="2af4d44886c067cc" providerId="LiveId" clId="{8682E668-F812-428A-A1A6-0FA601A5BF49}" dt="2024-03-26T16:04:37.085" v="192" actId="478"/>
          <ac:spMkLst>
            <pc:docMk/>
            <pc:sldMk cId="2650894577" sldId="786"/>
            <ac:spMk id="2" creationId="{093A32AC-EF9E-3A58-272C-31D589BF1D2F}"/>
          </ac:spMkLst>
        </pc:spChg>
        <pc:spChg chg="del mod">
          <ac:chgData name="Siegbert Rudolph" userId="2af4d44886c067cc" providerId="LiveId" clId="{8682E668-F812-428A-A1A6-0FA601A5BF49}" dt="2022-09-23T17:28:42.983" v="72" actId="478"/>
          <ac:spMkLst>
            <pc:docMk/>
            <pc:sldMk cId="2650894577" sldId="786"/>
            <ac:spMk id="2" creationId="{34145E28-34A2-021E-3189-31B894A45E74}"/>
          </ac:spMkLst>
        </pc:spChg>
        <pc:spChg chg="mod">
          <ac:chgData name="Siegbert Rudolph" userId="2af4d44886c067cc" providerId="LiveId" clId="{8682E668-F812-428A-A1A6-0FA601A5BF49}" dt="2024-03-26T16:04:37.085" v="197" actId="1076"/>
          <ac:spMkLst>
            <pc:docMk/>
            <pc:sldMk cId="2650894577" sldId="786"/>
            <ac:spMk id="4" creationId="{19EBA966-346B-5619-2F2C-4FDC51595F7E}"/>
          </ac:spMkLst>
        </pc:spChg>
        <pc:spChg chg="mod">
          <ac:chgData name="Siegbert Rudolph" userId="2af4d44886c067cc" providerId="LiveId" clId="{8682E668-F812-428A-A1A6-0FA601A5BF49}" dt="2022-09-23T17:28:42.999" v="77" actId="1076"/>
          <ac:spMkLst>
            <pc:docMk/>
            <pc:sldMk cId="2650894577" sldId="786"/>
            <ac:spMk id="4" creationId="{56DDF6B0-80CF-A77D-D35B-3B7E683E1428}"/>
          </ac:spMkLst>
        </pc:spChg>
        <pc:spChg chg="del">
          <ac:chgData name="Siegbert Rudolph" userId="2af4d44886c067cc" providerId="LiveId" clId="{8682E668-F812-428A-A1A6-0FA601A5BF49}" dt="2023-08-18T15:25:08.402" v="132" actId="478"/>
          <ac:spMkLst>
            <pc:docMk/>
            <pc:sldMk cId="2650894577" sldId="786"/>
            <ac:spMk id="4" creationId="{9514E583-0875-4194-A713-437AE69BC611}"/>
          </ac:spMkLst>
        </pc:spChg>
        <pc:spChg chg="del">
          <ac:chgData name="Siegbert Rudolph" userId="2af4d44886c067cc" providerId="LiveId" clId="{8682E668-F812-428A-A1A6-0FA601A5BF49}" dt="2022-09-20T17:25:48.616" v="12" actId="478"/>
          <ac:spMkLst>
            <pc:docMk/>
            <pc:sldMk cId="2650894577" sldId="786"/>
            <ac:spMk id="4" creationId="{CB50EAF6-EDE4-B8E2-92CE-0EC1724DC35D}"/>
          </ac:spMkLst>
        </pc:spChg>
      </pc:sldChg>
      <pc:sldChg chg="delSp modSp mod">
        <pc:chgData name="Siegbert Rudolph" userId="2af4d44886c067cc" providerId="LiveId" clId="{8682E668-F812-428A-A1A6-0FA601A5BF49}" dt="2024-03-26T16:04:37.116" v="233" actId="1076"/>
        <pc:sldMkLst>
          <pc:docMk/>
          <pc:sldMk cId="255828220" sldId="787"/>
        </pc:sldMkLst>
        <pc:spChg chg="mod">
          <ac:chgData name="Siegbert Rudolph" userId="2af4d44886c067cc" providerId="LiveId" clId="{8682E668-F812-428A-A1A6-0FA601A5BF49}" dt="2022-09-23T17:28:43.015" v="113" actId="1076"/>
          <ac:spMkLst>
            <pc:docMk/>
            <pc:sldMk cId="255828220" sldId="787"/>
            <ac:spMk id="2" creationId="{655E10E6-0B5E-8983-BDE9-9422A013A48D}"/>
          </ac:spMkLst>
        </pc:spChg>
        <pc:spChg chg="del">
          <ac:chgData name="Siegbert Rudolph" userId="2af4d44886c067cc" providerId="LiveId" clId="{8682E668-F812-428A-A1A6-0FA601A5BF49}" dt="2022-09-20T17:25:48.663" v="48" actId="478"/>
          <ac:spMkLst>
            <pc:docMk/>
            <pc:sldMk cId="255828220" sldId="787"/>
            <ac:spMk id="2" creationId="{67CB54D2-F1AC-C4F9-46BD-6081663C8853}"/>
          </ac:spMkLst>
        </pc:spChg>
        <pc:spChg chg="mod">
          <ac:chgData name="Siegbert Rudolph" userId="2af4d44886c067cc" providerId="LiveId" clId="{8682E668-F812-428A-A1A6-0FA601A5BF49}" dt="2024-03-26T16:04:37.116" v="233" actId="1076"/>
          <ac:spMkLst>
            <pc:docMk/>
            <pc:sldMk cId="255828220" sldId="787"/>
            <ac:spMk id="2" creationId="{CFF268BE-06A8-3D1F-0F35-87C42C0CE2DE}"/>
          </ac:spMkLst>
        </pc:spChg>
        <pc:spChg chg="del">
          <ac:chgData name="Siegbert Rudolph" userId="2af4d44886c067cc" providerId="LiveId" clId="{8682E668-F812-428A-A1A6-0FA601A5BF49}" dt="2023-08-18T15:25:08.442" v="168" actId="478"/>
          <ac:spMkLst>
            <pc:docMk/>
            <pc:sldMk cId="255828220" sldId="787"/>
            <ac:spMk id="2" creationId="{EB0DCBA8-93EA-70E2-4A73-B84BDAC1920E}"/>
          </ac:spMkLst>
        </pc:spChg>
        <pc:spChg chg="del mod">
          <ac:chgData name="Siegbert Rudolph" userId="2af4d44886c067cc" providerId="LiveId" clId="{8682E668-F812-428A-A1A6-0FA601A5BF49}" dt="2024-03-26T16:04:37.116" v="228" actId="478"/>
          <ac:spMkLst>
            <pc:docMk/>
            <pc:sldMk cId="255828220" sldId="787"/>
            <ac:spMk id="4" creationId="{5799DF3E-DDF5-E57E-D8E8-492BF0C12E1C}"/>
          </ac:spMkLst>
        </pc:spChg>
        <pc:spChg chg="del mod">
          <ac:chgData name="Siegbert Rudolph" userId="2af4d44886c067cc" providerId="LiveId" clId="{8682E668-F812-428A-A1A6-0FA601A5BF49}" dt="2022-09-23T17:28:43.015" v="108" actId="478"/>
          <ac:spMkLst>
            <pc:docMk/>
            <pc:sldMk cId="255828220" sldId="787"/>
            <ac:spMk id="4" creationId="{FC013A7F-7320-198E-85DD-F3CB86714CDD}"/>
          </ac:spMkLst>
        </pc:spChg>
      </pc:sldChg>
      <pc:sldChg chg="delSp modSp mod">
        <pc:chgData name="Siegbert Rudolph" userId="2af4d44886c067cc" providerId="LiveId" clId="{8682E668-F812-428A-A1A6-0FA601A5BF49}" dt="2022-09-23T17:28:43.030" v="119" actId="1076"/>
        <pc:sldMkLst>
          <pc:docMk/>
          <pc:sldMk cId="1397942098" sldId="788"/>
        </pc:sldMkLst>
        <pc:spChg chg="mod">
          <ac:chgData name="Siegbert Rudolph" userId="2af4d44886c067cc" providerId="LiveId" clId="{8682E668-F812-428A-A1A6-0FA601A5BF49}" dt="2022-09-23T17:28:43.030" v="119" actId="1076"/>
          <ac:spMkLst>
            <pc:docMk/>
            <pc:sldMk cId="1397942098" sldId="788"/>
            <ac:spMk id="5" creationId="{059FA152-23D9-2B99-0FDB-0E51D448C320}"/>
          </ac:spMkLst>
        </pc:spChg>
        <pc:spChg chg="del">
          <ac:chgData name="Siegbert Rudolph" userId="2af4d44886c067cc" providerId="LiveId" clId="{8682E668-F812-428A-A1A6-0FA601A5BF49}" dt="2022-09-20T17:25:48.663" v="54" actId="478"/>
          <ac:spMkLst>
            <pc:docMk/>
            <pc:sldMk cId="1397942098" sldId="788"/>
            <ac:spMk id="5" creationId="{798E1164-DEF1-83F8-24A3-D67BB71046AA}"/>
          </ac:spMkLst>
        </pc:spChg>
        <pc:spChg chg="del mod">
          <ac:chgData name="Siegbert Rudolph" userId="2af4d44886c067cc" providerId="LiveId" clId="{8682E668-F812-428A-A1A6-0FA601A5BF49}" dt="2022-09-23T17:28:43.015" v="114" actId="478"/>
          <ac:spMkLst>
            <pc:docMk/>
            <pc:sldMk cId="1397942098" sldId="788"/>
            <ac:spMk id="6" creationId="{03B6BE0B-AE13-2319-3BF7-C381260EB209}"/>
          </ac:spMkLst>
        </pc:spChg>
      </pc:sldChg>
      <pc:sldChg chg="delSp modSp mod">
        <pc:chgData name="Siegbert Rudolph" userId="2af4d44886c067cc" providerId="LiveId" clId="{8682E668-F812-428A-A1A6-0FA601A5BF49}" dt="2024-03-26T16:04:37.132" v="239" actId="1076"/>
        <pc:sldMkLst>
          <pc:docMk/>
          <pc:sldMk cId="4006657109" sldId="788"/>
        </pc:sldMkLst>
        <pc:spChg chg="del">
          <ac:chgData name="Siegbert Rudolph" userId="2af4d44886c067cc" providerId="LiveId" clId="{8682E668-F812-428A-A1A6-0FA601A5BF49}" dt="2023-08-18T15:25:08.442" v="174" actId="478"/>
          <ac:spMkLst>
            <pc:docMk/>
            <pc:sldMk cId="4006657109" sldId="788"/>
            <ac:spMk id="5" creationId="{3A725958-5572-4231-A636-76FFD0F6A815}"/>
          </ac:spMkLst>
        </pc:spChg>
        <pc:spChg chg="mod">
          <ac:chgData name="Siegbert Rudolph" userId="2af4d44886c067cc" providerId="LiveId" clId="{8682E668-F812-428A-A1A6-0FA601A5BF49}" dt="2024-03-26T16:04:37.132" v="239" actId="1076"/>
          <ac:spMkLst>
            <pc:docMk/>
            <pc:sldMk cId="4006657109" sldId="788"/>
            <ac:spMk id="5" creationId="{EE63ADD8-3B1B-60F4-9BAA-CFD492F95646}"/>
          </ac:spMkLst>
        </pc:spChg>
        <pc:spChg chg="del mod">
          <ac:chgData name="Siegbert Rudolph" userId="2af4d44886c067cc" providerId="LiveId" clId="{8682E668-F812-428A-A1A6-0FA601A5BF49}" dt="2024-03-26T16:04:37.132" v="234" actId="478"/>
          <ac:spMkLst>
            <pc:docMk/>
            <pc:sldMk cId="4006657109" sldId="788"/>
            <ac:spMk id="8" creationId="{E70D3EC8-A292-5B7C-5DA9-9B3BDC836A04}"/>
          </ac:spMkLst>
        </pc:spChg>
      </pc:sldChg>
    </pc:docChg>
  </pc:docChgLst>
  <pc:docChgLst>
    <pc:chgData name="Siegbert Rudolph" userId="2af4d44886c067cc" providerId="LiveId" clId="{5C6C4AB0-6146-421D-A047-2C029F59F1D2}"/>
    <pc:docChg chg="custSel delSld modSld">
      <pc:chgData name="Siegbert Rudolph" userId="2af4d44886c067cc" providerId="LiveId" clId="{5C6C4AB0-6146-421D-A047-2C029F59F1D2}" dt="2023-04-24T19:55:45.542" v="207" actId="1076"/>
      <pc:docMkLst>
        <pc:docMk/>
      </pc:docMkLst>
      <pc:sldChg chg="delSp modSp mod">
        <pc:chgData name="Siegbert Rudolph" userId="2af4d44886c067cc" providerId="LiveId" clId="{5C6C4AB0-6146-421D-A047-2C029F59F1D2}" dt="2023-04-24T19:55:45.495" v="159" actId="1076"/>
        <pc:sldMkLst>
          <pc:docMk/>
          <pc:sldMk cId="0" sldId="444"/>
        </pc:sldMkLst>
        <pc:spChg chg="mod">
          <ac:chgData name="Siegbert Rudolph" userId="2af4d44886c067cc" providerId="LiveId" clId="{5C6C4AB0-6146-421D-A047-2C029F59F1D2}" dt="2023-04-18T15:46:20.504" v="153" actId="5793"/>
          <ac:spMkLst>
            <pc:docMk/>
            <pc:sldMk cId="0" sldId="444"/>
            <ac:spMk id="2" creationId="{0F24340D-DF09-4204-BA92-0D6ACF337D26}"/>
          </ac:spMkLst>
        </pc:spChg>
        <pc:spChg chg="del mod">
          <ac:chgData name="Siegbert Rudolph" userId="2af4d44886c067cc" providerId="LiveId" clId="{5C6C4AB0-6146-421D-A047-2C029F59F1D2}" dt="2023-04-24T19:55:45.479" v="154" actId="478"/>
          <ac:spMkLst>
            <pc:docMk/>
            <pc:sldMk cId="0" sldId="444"/>
            <ac:spMk id="4" creationId="{1F77B73E-37A5-8E5A-76E8-179BC39101C6}"/>
          </ac:spMkLst>
        </pc:spChg>
        <pc:spChg chg="del">
          <ac:chgData name="Siegbert Rudolph" userId="2af4d44886c067cc" providerId="LiveId" clId="{5C6C4AB0-6146-421D-A047-2C029F59F1D2}" dt="2023-04-15T12:11:51.593" v="42" actId="478"/>
          <ac:spMkLst>
            <pc:docMk/>
            <pc:sldMk cId="0" sldId="444"/>
            <ac:spMk id="5" creationId="{025C796D-009F-0365-0B28-2485CBAF9B94}"/>
          </ac:spMkLst>
        </pc:spChg>
        <pc:spChg chg="mod">
          <ac:chgData name="Siegbert Rudolph" userId="2af4d44886c067cc" providerId="LiveId" clId="{5C6C4AB0-6146-421D-A047-2C029F59F1D2}" dt="2023-04-24T19:55:45.495" v="159" actId="1076"/>
          <ac:spMkLst>
            <pc:docMk/>
            <pc:sldMk cId="0" sldId="444"/>
            <ac:spMk id="5" creationId="{D7B84575-EC47-AFBE-ED7D-828422A4B25A}"/>
          </ac:spMkLst>
        </pc:spChg>
      </pc:sldChg>
      <pc:sldChg chg="delSp modSp mod">
        <pc:chgData name="Siegbert Rudolph" userId="2af4d44886c067cc" providerId="LiveId" clId="{5C6C4AB0-6146-421D-A047-2C029F59F1D2}" dt="2023-04-24T19:55:45.511" v="177" actId="1076"/>
        <pc:sldMkLst>
          <pc:docMk/>
          <pc:sldMk cId="1370613605" sldId="457"/>
        </pc:sldMkLst>
        <pc:spChg chg="del mod">
          <ac:chgData name="Siegbert Rudolph" userId="2af4d44886c067cc" providerId="LiveId" clId="{5C6C4AB0-6146-421D-A047-2C029F59F1D2}" dt="2023-04-24T19:55:45.495" v="172" actId="478"/>
          <ac:spMkLst>
            <pc:docMk/>
            <pc:sldMk cId="1370613605" sldId="457"/>
            <ac:spMk id="2" creationId="{57764086-EF0C-E3F4-65F4-ED5B42F0E658}"/>
          </ac:spMkLst>
        </pc:spChg>
        <pc:spChg chg="mod">
          <ac:chgData name="Siegbert Rudolph" userId="2af4d44886c067cc" providerId="LiveId" clId="{5C6C4AB0-6146-421D-A047-2C029F59F1D2}" dt="2023-04-24T19:55:45.511" v="177" actId="1076"/>
          <ac:spMkLst>
            <pc:docMk/>
            <pc:sldMk cId="1370613605" sldId="457"/>
            <ac:spMk id="4" creationId="{77422D5E-538F-1C1B-A07C-2FA7DEB5599F}"/>
          </ac:spMkLst>
        </pc:spChg>
        <pc:spChg chg="del">
          <ac:chgData name="Siegbert Rudolph" userId="2af4d44886c067cc" providerId="LiveId" clId="{5C6C4AB0-6146-421D-A047-2C029F59F1D2}" dt="2023-04-15T12:11:51.608" v="60" actId="478"/>
          <ac:spMkLst>
            <pc:docMk/>
            <pc:sldMk cId="1370613605" sldId="457"/>
            <ac:spMk id="4" creationId="{7F91265F-4B06-A9B2-4A77-802AA05C2497}"/>
          </ac:spMkLst>
        </pc:spChg>
        <pc:spChg chg="mod">
          <ac:chgData name="Siegbert Rudolph" userId="2af4d44886c067cc" providerId="LiveId" clId="{5C6C4AB0-6146-421D-A047-2C029F59F1D2}" dt="2023-04-14T12:24:51.260" v="0" actId="20577"/>
          <ac:spMkLst>
            <pc:docMk/>
            <pc:sldMk cId="1370613605" sldId="457"/>
            <ac:spMk id="13" creationId="{939CDD89-6F58-45C2-A2A6-8675281EF5E4}"/>
          </ac:spMkLst>
        </pc:spChg>
        <pc:spChg chg="mod">
          <ac:chgData name="Siegbert Rudolph" userId="2af4d44886c067cc" providerId="LiveId" clId="{5C6C4AB0-6146-421D-A047-2C029F59F1D2}" dt="2023-04-14T12:25:00.517" v="5" actId="20577"/>
          <ac:spMkLst>
            <pc:docMk/>
            <pc:sldMk cId="1370613605" sldId="457"/>
            <ac:spMk id="15" creationId="{AEC8F39C-56DD-4EB9-9FBF-261FFF3A4174}"/>
          </ac:spMkLst>
        </pc:spChg>
        <pc:spChg chg="mod">
          <ac:chgData name="Siegbert Rudolph" userId="2af4d44886c067cc" providerId="LiveId" clId="{5C6C4AB0-6146-421D-A047-2C029F59F1D2}" dt="2023-04-14T12:24:52.957" v="1" actId="20577"/>
          <ac:spMkLst>
            <pc:docMk/>
            <pc:sldMk cId="1370613605" sldId="457"/>
            <ac:spMk id="23" creationId="{ED62A8B9-6032-448D-870F-FF1163A019AE}"/>
          </ac:spMkLst>
        </pc:spChg>
        <pc:spChg chg="mod">
          <ac:chgData name="Siegbert Rudolph" userId="2af4d44886c067cc" providerId="LiveId" clId="{5C6C4AB0-6146-421D-A047-2C029F59F1D2}" dt="2023-04-14T12:25:01.820" v="6" actId="20577"/>
          <ac:spMkLst>
            <pc:docMk/>
            <pc:sldMk cId="1370613605" sldId="457"/>
            <ac:spMk id="25" creationId="{CFD2F892-68F3-4B7E-9469-4445EF226D56}"/>
          </ac:spMkLst>
        </pc:spChg>
        <pc:spChg chg="mod">
          <ac:chgData name="Siegbert Rudolph" userId="2af4d44886c067cc" providerId="LiveId" clId="{5C6C4AB0-6146-421D-A047-2C029F59F1D2}" dt="2023-04-14T12:24:54.248" v="2" actId="20577"/>
          <ac:spMkLst>
            <pc:docMk/>
            <pc:sldMk cId="1370613605" sldId="457"/>
            <ac:spMk id="33" creationId="{FF375E65-4106-4487-9E12-9DF06148E08B}"/>
          </ac:spMkLst>
        </pc:spChg>
        <pc:spChg chg="mod">
          <ac:chgData name="Siegbert Rudolph" userId="2af4d44886c067cc" providerId="LiveId" clId="{5C6C4AB0-6146-421D-A047-2C029F59F1D2}" dt="2023-04-14T12:25:04.854" v="7" actId="20577"/>
          <ac:spMkLst>
            <pc:docMk/>
            <pc:sldMk cId="1370613605" sldId="457"/>
            <ac:spMk id="35" creationId="{872ECF0C-E4AB-4879-AAC8-EA999BD429E4}"/>
          </ac:spMkLst>
        </pc:spChg>
        <pc:spChg chg="mod">
          <ac:chgData name="Siegbert Rudolph" userId="2af4d44886c067cc" providerId="LiveId" clId="{5C6C4AB0-6146-421D-A047-2C029F59F1D2}" dt="2023-04-14T12:24:56.241" v="3" actId="20577"/>
          <ac:spMkLst>
            <pc:docMk/>
            <pc:sldMk cId="1370613605" sldId="457"/>
            <ac:spMk id="43" creationId="{A04842A0-AAF9-4C5E-AD51-D84A57EE4F08}"/>
          </ac:spMkLst>
        </pc:spChg>
        <pc:spChg chg="mod">
          <ac:chgData name="Siegbert Rudolph" userId="2af4d44886c067cc" providerId="LiveId" clId="{5C6C4AB0-6146-421D-A047-2C029F59F1D2}" dt="2023-04-14T12:25:08.344" v="8" actId="20577"/>
          <ac:spMkLst>
            <pc:docMk/>
            <pc:sldMk cId="1370613605" sldId="457"/>
            <ac:spMk id="45" creationId="{2B85700A-0AF3-4C01-AE3B-CD9DBF4A2645}"/>
          </ac:spMkLst>
        </pc:spChg>
        <pc:spChg chg="mod">
          <ac:chgData name="Siegbert Rudolph" userId="2af4d44886c067cc" providerId="LiveId" clId="{5C6C4AB0-6146-421D-A047-2C029F59F1D2}" dt="2023-04-14T12:25:10.671" v="9" actId="20577"/>
          <ac:spMkLst>
            <pc:docMk/>
            <pc:sldMk cId="1370613605" sldId="457"/>
            <ac:spMk id="50" creationId="{178660F1-303F-4FF0-A883-C21DE9215BCE}"/>
          </ac:spMkLst>
        </pc:spChg>
        <pc:spChg chg="mod">
          <ac:chgData name="Siegbert Rudolph" userId="2af4d44886c067cc" providerId="LiveId" clId="{5C6C4AB0-6146-421D-A047-2C029F59F1D2}" dt="2023-04-14T12:24:58.318" v="4" actId="20577"/>
          <ac:spMkLst>
            <pc:docMk/>
            <pc:sldMk cId="1370613605" sldId="457"/>
            <ac:spMk id="58" creationId="{7F11E4F4-6EB3-45FB-A398-108253DDE1AA}"/>
          </ac:spMkLst>
        </pc:spChg>
      </pc:sldChg>
      <pc:sldChg chg="delSp modSp mod">
        <pc:chgData name="Siegbert Rudolph" userId="2af4d44886c067cc" providerId="LiveId" clId="{5C6C4AB0-6146-421D-A047-2C029F59F1D2}" dt="2023-04-24T19:55:45.495" v="165" actId="1076"/>
        <pc:sldMkLst>
          <pc:docMk/>
          <pc:sldMk cId="562011083" sldId="495"/>
        </pc:sldMkLst>
        <pc:spChg chg="del mod">
          <ac:chgData name="Siegbert Rudolph" userId="2af4d44886c067cc" providerId="LiveId" clId="{5C6C4AB0-6146-421D-A047-2C029F59F1D2}" dt="2023-04-24T19:55:45.495" v="160" actId="478"/>
          <ac:spMkLst>
            <pc:docMk/>
            <pc:sldMk cId="562011083" sldId="495"/>
            <ac:spMk id="4" creationId="{D8F8B27D-63DE-BFC4-F7F1-90397FA5632C}"/>
          </ac:spMkLst>
        </pc:spChg>
        <pc:spChg chg="mod">
          <ac:chgData name="Siegbert Rudolph" userId="2af4d44886c067cc" providerId="LiveId" clId="{5C6C4AB0-6146-421D-A047-2C029F59F1D2}" dt="2023-04-24T19:55:45.495" v="165" actId="1076"/>
          <ac:spMkLst>
            <pc:docMk/>
            <pc:sldMk cId="562011083" sldId="495"/>
            <ac:spMk id="7" creationId="{1835D5E5-DAF3-4CF7-C200-ED3D2FA0DBC2}"/>
          </ac:spMkLst>
        </pc:spChg>
        <pc:spChg chg="del">
          <ac:chgData name="Siegbert Rudolph" userId="2af4d44886c067cc" providerId="LiveId" clId="{5C6C4AB0-6146-421D-A047-2C029F59F1D2}" dt="2023-04-15T12:11:51.593" v="48" actId="478"/>
          <ac:spMkLst>
            <pc:docMk/>
            <pc:sldMk cId="562011083" sldId="495"/>
            <ac:spMk id="7" creationId="{F1486195-7EDD-53F0-07DC-C15B9F6A62F8}"/>
          </ac:spMkLst>
        </pc:spChg>
        <pc:spChg chg="mod">
          <ac:chgData name="Siegbert Rudolph" userId="2af4d44886c067cc" providerId="LiveId" clId="{5C6C4AB0-6146-421D-A047-2C029F59F1D2}" dt="2023-04-18T15:45:44.204" v="124" actId="5793"/>
          <ac:spMkLst>
            <pc:docMk/>
            <pc:sldMk cId="562011083" sldId="495"/>
            <ac:spMk id="30" creationId="{E8EE30B0-DC77-4FB3-83BA-58ACA7BB9B59}"/>
          </ac:spMkLst>
        </pc:spChg>
      </pc:sldChg>
      <pc:sldChg chg="delSp modSp mod">
        <pc:chgData name="Siegbert Rudolph" userId="2af4d44886c067cc" providerId="LiveId" clId="{5C6C4AB0-6146-421D-A047-2C029F59F1D2}" dt="2023-04-24T19:55:45.529" v="195" actId="1076"/>
        <pc:sldMkLst>
          <pc:docMk/>
          <pc:sldMk cId="4284429325" sldId="773"/>
        </pc:sldMkLst>
        <pc:spChg chg="del mod">
          <ac:chgData name="Siegbert Rudolph" userId="2af4d44886c067cc" providerId="LiveId" clId="{5C6C4AB0-6146-421D-A047-2C029F59F1D2}" dt="2023-04-24T19:55:45.526" v="190" actId="478"/>
          <ac:spMkLst>
            <pc:docMk/>
            <pc:sldMk cId="4284429325" sldId="773"/>
            <ac:spMk id="2" creationId="{599032AD-17D5-485E-56A2-230665FD9216}"/>
          </ac:spMkLst>
        </pc:spChg>
        <pc:spChg chg="mod">
          <ac:chgData name="Siegbert Rudolph" userId="2af4d44886c067cc" providerId="LiveId" clId="{5C6C4AB0-6146-421D-A047-2C029F59F1D2}" dt="2023-04-24T19:55:45.529" v="195" actId="1076"/>
          <ac:spMkLst>
            <pc:docMk/>
            <pc:sldMk cId="4284429325" sldId="773"/>
            <ac:spMk id="4" creationId="{3E18B785-9542-3CC6-EC4E-75DF474952E9}"/>
          </ac:spMkLst>
        </pc:spChg>
        <pc:spChg chg="del">
          <ac:chgData name="Siegbert Rudolph" userId="2af4d44886c067cc" providerId="LiveId" clId="{5C6C4AB0-6146-421D-A047-2C029F59F1D2}" dt="2023-04-15T12:11:51.624" v="78" actId="478"/>
          <ac:spMkLst>
            <pc:docMk/>
            <pc:sldMk cId="4284429325" sldId="773"/>
            <ac:spMk id="4" creationId="{99F6938C-7097-551E-1C1F-D9B8A032CA26}"/>
          </ac:spMkLst>
        </pc:spChg>
      </pc:sldChg>
      <pc:sldChg chg="delSp modSp mod">
        <pc:chgData name="Siegbert Rudolph" userId="2af4d44886c067cc" providerId="LiveId" clId="{5C6C4AB0-6146-421D-A047-2C029F59F1D2}" dt="2023-04-24T19:55:45.529" v="201" actId="1076"/>
        <pc:sldMkLst>
          <pc:docMk/>
          <pc:sldMk cId="113015713" sldId="776"/>
        </pc:sldMkLst>
        <pc:spChg chg="mod">
          <ac:chgData name="Siegbert Rudolph" userId="2af4d44886c067cc" providerId="LiveId" clId="{5C6C4AB0-6146-421D-A047-2C029F59F1D2}" dt="2023-04-24T19:55:45.529" v="201" actId="1076"/>
          <ac:spMkLst>
            <pc:docMk/>
            <pc:sldMk cId="113015713" sldId="776"/>
            <ac:spMk id="2" creationId="{0F6A498B-99B7-C615-EBFF-C8206174FC91}"/>
          </ac:spMkLst>
        </pc:spChg>
        <pc:spChg chg="del">
          <ac:chgData name="Siegbert Rudolph" userId="2af4d44886c067cc" providerId="LiveId" clId="{5C6C4AB0-6146-421D-A047-2C029F59F1D2}" dt="2023-04-15T12:11:51.624" v="84" actId="478"/>
          <ac:spMkLst>
            <pc:docMk/>
            <pc:sldMk cId="113015713" sldId="776"/>
            <ac:spMk id="2" creationId="{BF88F932-6D78-C18E-2E0A-9437B12B5C55}"/>
          </ac:spMkLst>
        </pc:spChg>
        <pc:spChg chg="del mod">
          <ac:chgData name="Siegbert Rudolph" userId="2af4d44886c067cc" providerId="LiveId" clId="{5C6C4AB0-6146-421D-A047-2C029F59F1D2}" dt="2023-04-24T19:55:45.529" v="196" actId="478"/>
          <ac:spMkLst>
            <pc:docMk/>
            <pc:sldMk cId="113015713" sldId="776"/>
            <ac:spMk id="3" creationId="{83CAAFE3-B799-CC80-897D-39214EF030FD}"/>
          </ac:spMkLst>
        </pc:spChg>
      </pc:sldChg>
      <pc:sldChg chg="delSp modSp mod">
        <pc:chgData name="Siegbert Rudolph" userId="2af4d44886c067cc" providerId="LiveId" clId="{5C6C4AB0-6146-421D-A047-2C029F59F1D2}" dt="2023-04-24T19:55:45.526" v="189" actId="1076"/>
        <pc:sldMkLst>
          <pc:docMk/>
          <pc:sldMk cId="2425796478" sldId="782"/>
        </pc:sldMkLst>
        <pc:spChg chg="del mod">
          <ac:chgData name="Siegbert Rudolph" userId="2af4d44886c067cc" providerId="LiveId" clId="{5C6C4AB0-6146-421D-A047-2C029F59F1D2}" dt="2023-04-24T19:55:45.511" v="184" actId="478"/>
          <ac:spMkLst>
            <pc:docMk/>
            <pc:sldMk cId="2425796478" sldId="782"/>
            <ac:spMk id="4" creationId="{F82B38A2-1311-13C3-F295-9F43F54D2380}"/>
          </ac:spMkLst>
        </pc:spChg>
        <pc:spChg chg="mod">
          <ac:chgData name="Siegbert Rudolph" userId="2af4d44886c067cc" providerId="LiveId" clId="{5C6C4AB0-6146-421D-A047-2C029F59F1D2}" dt="2023-04-24T19:55:45.526" v="189" actId="1076"/>
          <ac:spMkLst>
            <pc:docMk/>
            <pc:sldMk cId="2425796478" sldId="782"/>
            <ac:spMk id="5" creationId="{3A725958-5572-4231-A636-76FFD0F6A815}"/>
          </ac:spMkLst>
        </pc:spChg>
        <pc:spChg chg="del">
          <ac:chgData name="Siegbert Rudolph" userId="2af4d44886c067cc" providerId="LiveId" clId="{5C6C4AB0-6146-421D-A047-2C029F59F1D2}" dt="2023-04-15T12:11:51.608" v="72" actId="478"/>
          <ac:spMkLst>
            <pc:docMk/>
            <pc:sldMk cId="2425796478" sldId="782"/>
            <ac:spMk id="5" creationId="{759BDC2B-26CF-A2BA-B6D8-82E341159497}"/>
          </ac:spMkLst>
        </pc:spChg>
      </pc:sldChg>
      <pc:sldChg chg="delSp modSp mod">
        <pc:chgData name="Siegbert Rudolph" userId="2af4d44886c067cc" providerId="LiveId" clId="{5C6C4AB0-6146-421D-A047-2C029F59F1D2}" dt="2023-04-24T19:55:45.511" v="183" actId="1076"/>
        <pc:sldMkLst>
          <pc:docMk/>
          <pc:sldMk cId="1808683215" sldId="785"/>
        </pc:sldMkLst>
        <pc:spChg chg="del mod">
          <ac:chgData name="Siegbert Rudolph" userId="2af4d44886c067cc" providerId="LiveId" clId="{5C6C4AB0-6146-421D-A047-2C029F59F1D2}" dt="2023-04-24T19:55:45.511" v="178" actId="478"/>
          <ac:spMkLst>
            <pc:docMk/>
            <pc:sldMk cId="1808683215" sldId="785"/>
            <ac:spMk id="4" creationId="{E616DF22-F22D-6B10-A113-4DF514242BC4}"/>
          </ac:spMkLst>
        </pc:spChg>
        <pc:spChg chg="del">
          <ac:chgData name="Siegbert Rudolph" userId="2af4d44886c067cc" providerId="LiveId" clId="{5C6C4AB0-6146-421D-A047-2C029F59F1D2}" dt="2023-04-15T12:11:51.608" v="66" actId="478"/>
          <ac:spMkLst>
            <pc:docMk/>
            <pc:sldMk cId="1808683215" sldId="785"/>
            <ac:spMk id="5" creationId="{82C94302-39E6-1B6D-B63E-BBA12AC9552E}"/>
          </ac:spMkLst>
        </pc:spChg>
        <pc:spChg chg="mod">
          <ac:chgData name="Siegbert Rudolph" userId="2af4d44886c067cc" providerId="LiveId" clId="{5C6C4AB0-6146-421D-A047-2C029F59F1D2}" dt="2023-04-24T19:55:45.511" v="183" actId="1076"/>
          <ac:spMkLst>
            <pc:docMk/>
            <pc:sldMk cId="1808683215" sldId="785"/>
            <ac:spMk id="5" creationId="{CC31C375-F93C-8F97-2B06-23940D10504B}"/>
          </ac:spMkLst>
        </pc:spChg>
      </pc:sldChg>
      <pc:sldChg chg="delSp modSp mod">
        <pc:chgData name="Siegbert Rudolph" userId="2af4d44886c067cc" providerId="LiveId" clId="{5C6C4AB0-6146-421D-A047-2C029F59F1D2}" dt="2023-04-24T19:55:45.495" v="171" actId="1076"/>
        <pc:sldMkLst>
          <pc:docMk/>
          <pc:sldMk cId="2650894577" sldId="786"/>
        </pc:sldMkLst>
        <pc:spChg chg="del mod">
          <ac:chgData name="Siegbert Rudolph" userId="2af4d44886c067cc" providerId="LiveId" clId="{5C6C4AB0-6146-421D-A047-2C029F59F1D2}" dt="2023-04-24T19:55:45.495" v="166" actId="478"/>
          <ac:spMkLst>
            <pc:docMk/>
            <pc:sldMk cId="2650894577" sldId="786"/>
            <ac:spMk id="2" creationId="{DF661734-AB39-3DD2-D6DC-C165FCC4E819}"/>
          </ac:spMkLst>
        </pc:spChg>
        <pc:spChg chg="del">
          <ac:chgData name="Siegbert Rudolph" userId="2af4d44886c067cc" providerId="LiveId" clId="{5C6C4AB0-6146-421D-A047-2C029F59F1D2}" dt="2023-04-15T12:11:51.593" v="54" actId="478"/>
          <ac:spMkLst>
            <pc:docMk/>
            <pc:sldMk cId="2650894577" sldId="786"/>
            <ac:spMk id="4" creationId="{56DDF6B0-80CF-A77D-D35B-3B7E683E1428}"/>
          </ac:spMkLst>
        </pc:spChg>
        <pc:spChg chg="mod">
          <ac:chgData name="Siegbert Rudolph" userId="2af4d44886c067cc" providerId="LiveId" clId="{5C6C4AB0-6146-421D-A047-2C029F59F1D2}" dt="2023-04-24T19:55:45.495" v="171" actId="1076"/>
          <ac:spMkLst>
            <pc:docMk/>
            <pc:sldMk cId="2650894577" sldId="786"/>
            <ac:spMk id="4" creationId="{9514E583-0875-4194-A713-437AE69BC611}"/>
          </ac:spMkLst>
        </pc:spChg>
      </pc:sldChg>
      <pc:sldChg chg="delSp modSp mod">
        <pc:chgData name="Siegbert Rudolph" userId="2af4d44886c067cc" providerId="LiveId" clId="{5C6C4AB0-6146-421D-A047-2C029F59F1D2}" dt="2023-04-24T19:55:45.542" v="207" actId="1076"/>
        <pc:sldMkLst>
          <pc:docMk/>
          <pc:sldMk cId="255828220" sldId="787"/>
        </pc:sldMkLst>
        <pc:spChg chg="del">
          <ac:chgData name="Siegbert Rudolph" userId="2af4d44886c067cc" providerId="LiveId" clId="{5C6C4AB0-6146-421D-A047-2C029F59F1D2}" dt="2023-04-15T12:11:51.624" v="90" actId="478"/>
          <ac:spMkLst>
            <pc:docMk/>
            <pc:sldMk cId="255828220" sldId="787"/>
            <ac:spMk id="2" creationId="{655E10E6-0B5E-8983-BDE9-9422A013A48D}"/>
          </ac:spMkLst>
        </pc:spChg>
        <pc:spChg chg="mod">
          <ac:chgData name="Siegbert Rudolph" userId="2af4d44886c067cc" providerId="LiveId" clId="{5C6C4AB0-6146-421D-A047-2C029F59F1D2}" dt="2023-04-24T19:55:45.542" v="207" actId="1076"/>
          <ac:spMkLst>
            <pc:docMk/>
            <pc:sldMk cId="255828220" sldId="787"/>
            <ac:spMk id="2" creationId="{EB0DCBA8-93EA-70E2-4A73-B84BDAC1920E}"/>
          </ac:spMkLst>
        </pc:spChg>
        <pc:spChg chg="del mod">
          <ac:chgData name="Siegbert Rudolph" userId="2af4d44886c067cc" providerId="LiveId" clId="{5C6C4AB0-6146-421D-A047-2C029F59F1D2}" dt="2023-04-24T19:55:45.529" v="202" actId="478"/>
          <ac:spMkLst>
            <pc:docMk/>
            <pc:sldMk cId="255828220" sldId="787"/>
            <ac:spMk id="4" creationId="{D88B6C4F-662E-89B5-A7F6-22A0EE71EB7E}"/>
          </ac:spMkLst>
        </pc:spChg>
      </pc:sldChg>
      <pc:sldChg chg="del">
        <pc:chgData name="Siegbert Rudolph" userId="2af4d44886c067cc" providerId="LiveId" clId="{5C6C4AB0-6146-421D-A047-2C029F59F1D2}" dt="2023-04-14T12:25:33.190" v="10" actId="47"/>
        <pc:sldMkLst>
          <pc:docMk/>
          <pc:sldMk cId="1397942098" sldId="7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6023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890388-E142-486A-9A35-B82F9143B759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383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6023" y="9370947"/>
            <a:ext cx="2918136" cy="49378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F261D31-D41E-4D5E-85A8-04A1FDF90B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2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2BF58FD-A277-49CE-9644-D0623EA38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4364" y="834527"/>
            <a:ext cx="8797636" cy="5182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de-DE" dirty="0" err="1"/>
              <a:t>aaa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3F8B6FB5-3BF6-484E-AAA5-C5C1FF7AF1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4364" y="1384568"/>
            <a:ext cx="8797636" cy="518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aaa</a:t>
            </a:r>
            <a:endParaRPr lang="de-DE" dirty="0"/>
          </a:p>
        </p:txBody>
      </p:sp>
      <p:pic>
        <p:nvPicPr>
          <p:cNvPr id="9" name="shpLesekochValidCheck" descr="lesekoch_logo_mit_Hintergrund-1.jpg">
            <a:extLst>
              <a:ext uri="{FF2B5EF4-FFF2-40B4-BE49-F238E27FC236}">
                <a16:creationId xmlns:a16="http://schemas.microsoft.com/office/drawing/2014/main" id="{8C5946BD-336B-407C-AA18-9ADEA1C91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4">
            <a:extLst>
              <a:ext uri="{FF2B5EF4-FFF2-40B4-BE49-F238E27FC236}">
                <a16:creationId xmlns:a16="http://schemas.microsoft.com/office/drawing/2014/main" id="{FF2E2F63-E9BC-4B78-A36D-3A32295EE3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5839" y="834527"/>
            <a:ext cx="2523447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Übungsart: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Titel: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Textquelle: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Leseübungen: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395AB5-04F3-47AA-A447-FB431B499A72}"/>
              </a:ext>
            </a:extLst>
          </p:cNvPr>
          <p:cNvSpPr/>
          <p:nvPr userDrawn="1"/>
        </p:nvSpPr>
        <p:spPr>
          <a:xfrm>
            <a:off x="3394364" y="4953127"/>
            <a:ext cx="37895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Bedienung: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Makros freischalten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Präsentationsmodus starten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Mit einem Klick geht es weiter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Beenden: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Escape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-Taste drücken</a:t>
            </a:r>
          </a:p>
        </p:txBody>
      </p:sp>
      <p:sp>
        <p:nvSpPr>
          <p:cNvPr id="12" name="Rechteck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4CC55C-834A-4640-900E-FFADA277061C}"/>
              </a:ext>
            </a:extLst>
          </p:cNvPr>
          <p:cNvSpPr/>
          <p:nvPr userDrawn="1"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Seite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7847BEE-06B1-42EE-9A66-DFFAA9478763}"/>
              </a:ext>
            </a:extLst>
          </p:cNvPr>
          <p:cNvSpPr txBox="1">
            <a:spLocks/>
          </p:cNvSpPr>
          <p:nvPr userDrawn="1"/>
        </p:nvSpPr>
        <p:spPr>
          <a:xfrm>
            <a:off x="3394364" y="1871677"/>
            <a:ext cx="8797636" cy="518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Siegbert Rudolph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F86E910D-8A66-4634-8E99-06C1371A71DD}"/>
              </a:ext>
            </a:extLst>
          </p:cNvPr>
          <p:cNvSpPr txBox="1">
            <a:spLocks/>
          </p:cNvSpPr>
          <p:nvPr userDrawn="1"/>
        </p:nvSpPr>
        <p:spPr>
          <a:xfrm>
            <a:off x="3394364" y="2421718"/>
            <a:ext cx="8797636" cy="51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Trebuchet MS" panose="020B0603020202020204" pitchFamily="34" charset="0"/>
              </a:rPr>
              <a:t>Siegbert Rudolph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9A57D90-1AEE-4C85-904D-33C91FBD0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8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1CA1-9E51-480A-A07A-0E7D8584C89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8A62-6F58-4796-844A-1DE78E7B08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89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5D90-020C-4691-B4AA-2B2F98DF81A4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8E6B-F8B9-4C44-9A54-2ABEFBCAF6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72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B3F1-6151-49F2-930C-B8E038924B4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DD19-B194-4F04-82D6-0605551CC2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24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42D4-3034-4FE5-80B3-5473AF5D48F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1098-89E9-4B77-B0EA-A04DD1C169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97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7B1-5D8D-4B98-90C5-090B1BB35B9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8A2F-A915-47DD-935F-2D0977E4813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18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C879-DCE9-4DA1-888C-FED4E28B739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498E-F697-46D5-A634-5D669FDFCB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16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9BF0-2A07-4E25-BC99-9A6D1FEBCA4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9461-5362-4DE6-86B4-14C181C071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65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E0F1-DA2B-4525-BBBF-E45DB459B25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5B7A-6455-4EA0-BFE3-AB17A7D636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674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DC7D-8035-48FE-ACC9-596FE5DDFBF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C238-4593-438D-A7A1-949D7A05CA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229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20DE-EED3-44F7-B1BF-2301256A44C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9593-0ADA-4B15-B31C-4160C9F679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7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2C0F574-B905-4917-B9E9-2241E24B6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9" y="85228"/>
            <a:ext cx="10515600" cy="4343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 err="1"/>
              <a:t>aaa</a:t>
            </a:r>
            <a:br>
              <a:rPr lang="de-DE" dirty="0"/>
            </a:br>
            <a:r>
              <a:rPr lang="de-DE" dirty="0" err="1"/>
              <a:t>bbb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91056877-43A1-41DC-8ADE-A8A2FE0C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91" y="9273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rebuchet MS" panose="020B0603020202020204" pitchFamily="34" charset="0"/>
              </a:defRPr>
            </a:lvl1pPr>
          </a:lstStyle>
          <a:p>
            <a:fld id="{C9CD412D-C60F-4771-A1CB-FFD7B5773953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1E32DFC-7741-47FB-A0F2-89ED6A43B5F3}"/>
              </a:ext>
            </a:extLst>
          </p:cNvPr>
          <p:cNvCxnSpPr>
            <a:cxnSpLocks/>
          </p:cNvCxnSpPr>
          <p:nvPr userDrawn="1"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2356A9-2F9A-4C87-9663-DCCDE279252E}"/>
              </a:ext>
            </a:extLst>
          </p:cNvPr>
          <p:cNvSpPr/>
          <p:nvPr userDrawn="1"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Seite</a:t>
            </a:r>
          </a:p>
        </p:txBody>
      </p:sp>
      <p:sp>
        <p:nvSpPr>
          <p:cNvPr id="11" name="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1E66F3-E321-441D-AA1A-592D8D578A3E}"/>
              </a:ext>
            </a:extLst>
          </p:cNvPr>
          <p:cNvSpPr/>
          <p:nvPr userDrawn="1"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Seite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FEE64A4-5636-44BD-A158-E20B6ACBA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13" name="Textfeld 7">
            <a:extLst>
              <a:ext uri="{FF2B5EF4-FFF2-40B4-BE49-F238E27FC236}">
                <a16:creationId xmlns:a16="http://schemas.microsoft.com/office/drawing/2014/main" id="{7163376D-EC0D-4315-A2F0-425215FE83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32504" y="540802"/>
            <a:ext cx="146065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Siegbert  Rudolph</a:t>
            </a:r>
          </a:p>
        </p:txBody>
      </p:sp>
    </p:spTree>
    <p:extLst>
      <p:ext uri="{BB962C8B-B14F-4D97-AF65-F5344CB8AC3E}">
        <p14:creationId xmlns:p14="http://schemas.microsoft.com/office/powerpoint/2010/main" val="4063893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BFA1-5F37-478E-B8F9-1A44198778E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5CC5-8774-4A5A-8686-958EA7333D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577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B614-8E5C-4F77-BC15-F48B870A82C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A889-7975-4D34-A6C1-BDF28DA09C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25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22E4-1D8B-4885-8EAA-2E1E9D7D833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710F-E9F2-4BA2-9316-CC915B1162E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408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FDC2-F274-4CF1-B0C5-84AFE602835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8505-4B2D-4178-B894-17A1B3FA0E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371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C483-569A-477A-8E1C-E0BF9864C65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441C-38D3-448A-8CF9-AC5A0796F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12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CF26-836A-4976-A17C-EEE5B272D79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81BA-EC12-459D-B450-9A9237DFC3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64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53F8-7055-45F5-B276-B318B72EE1D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BCE3-A541-428A-BE62-B9EB655C70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039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0B53-AD61-40DB-92B9-80997BD69F3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890-D58D-4D77-ABDC-0CAF59B575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982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4BB6-0A96-4679-87E7-7A40DB62994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191B-E4FE-48D8-A236-4DCEFAD19D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770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E920-9389-4CD6-9DC6-6666ACEA92F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08FD-A59C-44B2-B893-4D8B97E1B4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34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35C59-9215-41C0-A27C-6CFB826CB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057" y="4869160"/>
            <a:ext cx="10515600" cy="13382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Hurra, wieder ein Stück weiter!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989F0D0-5950-47AD-888D-84400EEE5C2A}"/>
              </a:ext>
            </a:extLst>
          </p:cNvPr>
          <p:cNvCxnSpPr>
            <a:cxnSpLocks/>
          </p:cNvCxnSpPr>
          <p:nvPr userDrawn="1"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36">
            <a:extLst>
              <a:ext uri="{FF2B5EF4-FFF2-40B4-BE49-F238E27FC236}">
                <a16:creationId xmlns:a16="http://schemas.microsoft.com/office/drawing/2014/main" id="{7D7F5985-9CA6-44A4-9657-1C248A88F5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Üben verbessert die Fertigkeit.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Wer viel übt, der wird gescheit!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0" name="Grafik 9" descr="Smiley böse.png">
            <a:extLst>
              <a:ext uri="{FF2B5EF4-FFF2-40B4-BE49-F238E27FC236}">
                <a16:creationId xmlns:a16="http://schemas.microsoft.com/office/drawing/2014/main" id="{66ADAD09-392E-4A74-A85E-D530CA268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27" y="2022475"/>
            <a:ext cx="2825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 descr="Smiley gut.png">
            <a:extLst>
              <a:ext uri="{FF2B5EF4-FFF2-40B4-BE49-F238E27FC236}">
                <a16:creationId xmlns:a16="http://schemas.microsoft.com/office/drawing/2014/main" id="{0B3BE68C-BED1-42C7-B52A-DF831DFD7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77" y="1916113"/>
            <a:ext cx="21415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03BC49-34F6-4EA9-AC31-3A29353BE18C}"/>
              </a:ext>
            </a:extLst>
          </p:cNvPr>
          <p:cNvSpPr/>
          <p:nvPr userDrawn="1"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/>
              <a:t>Vorherige  Seite</a:t>
            </a:r>
            <a:endParaRPr lang="de-DE" sz="14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F2B07AC-27E2-4A7E-B277-D2B9BA37B6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D9D2-6CD1-45D4-998A-24C649EAF81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1508-8875-4999-BD75-C138390666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6178-5F9F-44AC-9413-92404CA4E58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EB19-B0AF-44E6-8560-17516E5578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258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A675-217C-4492-B706-92ACA8BABB46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1B64-5F88-4809-87E9-D4072AB619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174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744-B780-442C-9424-DA4D4ED607F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407E-DD7A-4A98-82F9-251228E315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254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06CD-E8F1-4701-9FB9-341D8845F3C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0FCC-4E16-4041-9471-E3D3105CC0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4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16B-293E-43BA-8D08-693653BE69B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6EB-9C3F-429B-AA59-2305650827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990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70EB-6975-44CA-A302-7C3AD0D4A98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A403-2D7F-4220-B450-8DB2F388C6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14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E15F-20E6-4F16-B3C7-B774968DBB0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8291-B488-42AB-BCDB-A3C5B209229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538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FA3A-8CC1-4463-85A4-B033C391805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7EAA-F6A1-494E-B8A9-0B93445237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069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376-5B09-4C09-B192-165559B6D80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CFC2-1E78-41F3-9E46-FAD61E693D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81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48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4A23-ED6F-4DB9-A18B-0D059A488D3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BEF6-E827-4C63-85BF-5326D25BFF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491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C109-B690-4A42-AA67-B777BF266CF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F3C3-452A-455B-A8E8-BDFE55150C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546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BF0A-E659-4940-A848-7E9FB3A0B28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38EA-60FD-41C7-A7D4-2A87AE83BD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953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97B7-3410-4068-804D-4923B18B8C0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5311-C5FD-462B-AC2B-E56E6162C3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535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E97E-8A43-42C0-BEEE-83F0D3C90964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8D8D-85D7-41BD-97BB-77CFC06793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581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8B45-6C50-4722-BA48-156C26E02D3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3C1E-5E4D-44D1-9DA1-3991D98C8C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316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AC28-D511-4804-BDE7-071A20CC873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3342-E34D-4A61-8702-1173E89F79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066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A19B-56DD-4323-A74C-F5039E58DE4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0D9D-EAAD-4C08-895F-F7B506DAF9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717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D9F3-6DB6-40D7-BFA7-7B3867C7B61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16FB-C372-498B-8199-665BEE245E2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358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507C-13E3-485D-AE0A-344B7A2998E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8FA5-6918-4088-9CDF-164FCDABC1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0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5636-D9E0-4DF9-8A98-DF40A3C32D4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9702-96DA-4123-80B2-C175AA516E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0750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2057-A3B4-438C-9459-24769B7EEDC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B720-27BA-4555-829F-02A03FF9A9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509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3D2D-EDDD-4E89-8169-F591664DF67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DA7E-DF07-498D-8238-20027BAED4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219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7D9A-3A92-4219-AD30-815279F1076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7D1C-76BF-4E86-AB49-C1AC743158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922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BBD7-7F6C-4384-A7CD-1BDCF8DC051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D601-93BB-468E-8314-FDBEE656D8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002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89E1-DFE8-4310-AE92-20AEEBC1B4F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9643-44C3-467C-8E77-9EF1F99641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932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CE02-24D5-481E-9EBB-2A29BA0E97A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BF26-7EF5-458A-8536-B007702566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9293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2CEE-4D0F-4646-A100-CE86DF41C1A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B02C-E4E8-4C67-9DF2-07D89F147D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00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95A5-19E5-4312-B003-EC46CC806B7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0E79-CA75-405C-A677-DBB2F58C84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321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262C-6149-4623-9522-7E932FCBD093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F2B0-6039-4534-BCE4-954A2F5E42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315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9FD3-5C9B-4F79-A472-C313218FD22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D10E-A5F0-4173-8445-D6E1ABEFDE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6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13B5-4488-4200-BEF0-56A85EA0F7E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E7D4-B6AF-41CE-B9E1-933E34E9BB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853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B86D-3D81-4ADE-AA8A-834AFBCCE6D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69F-863D-49B0-A143-F4B7FA61F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341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0C07-1F04-4B67-928E-7D713A59552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5986-35F2-46CF-9599-CAF50CE527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090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FBE-D85A-4880-ACFC-F51F670A4D6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4F40-B29A-4947-9B4A-3A4681D196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2153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B07F-C3B9-4404-9085-FE38671D1E9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7327-9B86-481D-A896-F82E9FAFA6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243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616-1371-40D0-BF0A-AE2F0478261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14A-91A1-4A68-A7E0-2CCD002D82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2002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5060-09BB-40A9-8382-AEF4131E2F1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83B5-C6F3-4B7A-B3A1-BF2BB2589D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4930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3DEA-4188-4B3F-AE6B-B78254CBDBE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93C7-C21B-460F-8B21-7A57A62EB2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225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B8A8-EE9B-4381-AB83-A7D603A03E26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833E-FE1F-4DC9-BB2C-0EE5F874A9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391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BA04-F045-46B9-87AE-7F1D0084EAA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E42F-8A13-4D68-BBB1-5D2DC06043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43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9581-0461-4ED7-AA79-C069BE59B5F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3561-2FCF-44D9-8DBA-951082F8D2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32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02C3-5C02-47AE-993D-24947A06D9D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DBC1-B71A-43A0-9608-F477DE346D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0712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4146-41D1-4BAB-9BC4-7E9F833E943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D25A-DD8A-4D41-BE4E-12C87D04FF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0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9DB3-BE94-402B-B33B-6188C34B44F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67F0-5754-424E-9D98-80FF899FF5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44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D44A-B7AD-4328-B227-BFE2192A381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FEB4-7148-402D-A6E3-34AFF3F8374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96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  <p:sldLayoutId id="2147486536" r:id="rId2"/>
    <p:sldLayoutId id="2147486545" r:id="rId3"/>
    <p:sldLayoutId id="214748646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DFD83-B327-4CE9-967F-633DC993C34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FB691F5-B9D6-4015-BA22-92EB8E0C83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9" r:id="rId1"/>
    <p:sldLayoutId id="2147486470" r:id="rId2"/>
    <p:sldLayoutId id="2147486471" r:id="rId3"/>
    <p:sldLayoutId id="2147486472" r:id="rId4"/>
    <p:sldLayoutId id="2147486473" r:id="rId5"/>
    <p:sldLayoutId id="2147486474" r:id="rId6"/>
    <p:sldLayoutId id="2147486475" r:id="rId7"/>
    <p:sldLayoutId id="2147486476" r:id="rId8"/>
    <p:sldLayoutId id="2147486477" r:id="rId9"/>
    <p:sldLayoutId id="2147486478" r:id="rId10"/>
    <p:sldLayoutId id="21474864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D25FE-6116-4786-BF95-9085D1D45A5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7A83ADA-95F7-4A56-9BBA-405099FD33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0" r:id="rId1"/>
    <p:sldLayoutId id="2147486481" r:id="rId2"/>
    <p:sldLayoutId id="2147486482" r:id="rId3"/>
    <p:sldLayoutId id="2147486483" r:id="rId4"/>
    <p:sldLayoutId id="2147486484" r:id="rId5"/>
    <p:sldLayoutId id="2147486485" r:id="rId6"/>
    <p:sldLayoutId id="2147486486" r:id="rId7"/>
    <p:sldLayoutId id="2147486487" r:id="rId8"/>
    <p:sldLayoutId id="2147486488" r:id="rId9"/>
    <p:sldLayoutId id="2147486489" r:id="rId10"/>
    <p:sldLayoutId id="21474864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E99BF-5649-4C31-9973-21C21CA27A4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804F15B-0C8C-4A88-A00D-34B62FDBFF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1" r:id="rId1"/>
    <p:sldLayoutId id="2147486492" r:id="rId2"/>
    <p:sldLayoutId id="2147486493" r:id="rId3"/>
    <p:sldLayoutId id="2147486494" r:id="rId4"/>
    <p:sldLayoutId id="2147486495" r:id="rId5"/>
    <p:sldLayoutId id="2147486496" r:id="rId6"/>
    <p:sldLayoutId id="2147486497" r:id="rId7"/>
    <p:sldLayoutId id="2147486498" r:id="rId8"/>
    <p:sldLayoutId id="2147486499" r:id="rId9"/>
    <p:sldLayoutId id="2147486500" r:id="rId10"/>
    <p:sldLayoutId id="21474865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74A22-6DC3-4EFD-9028-97240753486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713E413-FD60-4C92-993A-223DA805B1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2" r:id="rId1"/>
    <p:sldLayoutId id="2147486503" r:id="rId2"/>
    <p:sldLayoutId id="2147486504" r:id="rId3"/>
    <p:sldLayoutId id="2147486505" r:id="rId4"/>
    <p:sldLayoutId id="2147486506" r:id="rId5"/>
    <p:sldLayoutId id="2147486507" r:id="rId6"/>
    <p:sldLayoutId id="2147486508" r:id="rId7"/>
    <p:sldLayoutId id="2147486509" r:id="rId8"/>
    <p:sldLayoutId id="2147486510" r:id="rId9"/>
    <p:sldLayoutId id="2147486511" r:id="rId10"/>
    <p:sldLayoutId id="21474865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E5DA1-B5E4-436A-8E1E-B86D81DF06E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EAC2A5C-309C-464E-A174-FF189516B5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  <p:sldLayoutId id="2147486515" r:id="rId3"/>
    <p:sldLayoutId id="2147486516" r:id="rId4"/>
    <p:sldLayoutId id="2147486517" r:id="rId5"/>
    <p:sldLayoutId id="2147486518" r:id="rId6"/>
    <p:sldLayoutId id="2147486519" r:id="rId7"/>
    <p:sldLayoutId id="2147486520" r:id="rId8"/>
    <p:sldLayoutId id="2147486521" r:id="rId9"/>
    <p:sldLayoutId id="2147486522" r:id="rId10"/>
    <p:sldLayoutId id="21474865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2AAF1-9ADB-4B22-BDAE-F09D272D1F6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5663F3A-39C7-4BCA-A7D8-5DAF0BC349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4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0" r:id="rId7"/>
    <p:sldLayoutId id="2147486531" r:id="rId8"/>
    <p:sldLayoutId id="2147486532" r:id="rId9"/>
    <p:sldLayoutId id="2147486533" r:id="rId10"/>
    <p:sldLayoutId id="21474865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microsoft.com/office/2007/relationships/media" Target="../media/media9.MP3"/><Relationship Id="rId18" Type="http://schemas.openxmlformats.org/officeDocument/2006/relationships/audio" Target="../media/media11.MP3"/><Relationship Id="rId3" Type="http://schemas.microsoft.com/office/2007/relationships/media" Target="../media/media4.MP3"/><Relationship Id="rId21" Type="http://schemas.openxmlformats.org/officeDocument/2006/relationships/slideLayout" Target="../slideLayouts/slideLayout2.xml"/><Relationship Id="rId7" Type="http://schemas.microsoft.com/office/2007/relationships/media" Target="../media/media6.MP3"/><Relationship Id="rId12" Type="http://schemas.openxmlformats.org/officeDocument/2006/relationships/audio" Target="../media/media8.MP3"/><Relationship Id="rId17" Type="http://schemas.microsoft.com/office/2007/relationships/media" Target="../media/media11.MP3"/><Relationship Id="rId2" Type="http://schemas.openxmlformats.org/officeDocument/2006/relationships/audio" Target="../media/media3.MP3"/><Relationship Id="rId16" Type="http://schemas.openxmlformats.org/officeDocument/2006/relationships/audio" Target="../media/media10.MP3"/><Relationship Id="rId20" Type="http://schemas.openxmlformats.org/officeDocument/2006/relationships/audio" Target="../media/media12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microsoft.com/office/2007/relationships/media" Target="../media/media8.MP3"/><Relationship Id="rId24" Type="http://schemas.openxmlformats.org/officeDocument/2006/relationships/image" Target="../media/image14.png"/><Relationship Id="rId5" Type="http://schemas.microsoft.com/office/2007/relationships/media" Target="../media/media5.MP3"/><Relationship Id="rId15" Type="http://schemas.microsoft.com/office/2007/relationships/media" Target="../media/media10.MP3"/><Relationship Id="rId23" Type="http://schemas.openxmlformats.org/officeDocument/2006/relationships/image" Target="../media/image5.png"/><Relationship Id="rId10" Type="http://schemas.openxmlformats.org/officeDocument/2006/relationships/audio" Target="../media/media7.MP3"/><Relationship Id="rId19" Type="http://schemas.microsoft.com/office/2007/relationships/media" Target="../media/media12.MP3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audio" Target="../media/media9.MP3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BD5E8D6-8E87-44F3-9982-CE2190A1FDE5}"/>
              </a:ext>
            </a:extLst>
          </p:cNvPr>
          <p:cNvSpPr/>
          <p:nvPr/>
        </p:nvSpPr>
        <p:spPr>
          <a:xfrm>
            <a:off x="201913" y="764704"/>
            <a:ext cx="352839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oliennummernplatzhalter 27"/>
          <p:cNvSpPr>
            <a:spLocks noGrp="1"/>
          </p:cNvSpPr>
          <p:nvPr>
            <p:ph type="sldNum" sz="quarter" idx="4294967295"/>
          </p:nvPr>
        </p:nvSpPr>
        <p:spPr>
          <a:xfrm>
            <a:off x="9840416" y="1333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1</a:t>
            </a:fld>
            <a:endParaRPr lang="de-DE" dirty="0"/>
          </a:p>
        </p:txBody>
      </p:sp>
      <p:sp>
        <p:nvSpPr>
          <p:cNvPr id="8" name="shpLesekochValidCheck">
            <a:extLst>
              <a:ext uri="{FF2B5EF4-FFF2-40B4-BE49-F238E27FC236}">
                <a16:creationId xmlns:a16="http://schemas.microsoft.com/office/drawing/2014/main" id="{90329F59-6D9B-4B76-965D-88A3717B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866" y="412034"/>
            <a:ext cx="146065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Siegbert  Rudolph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69E5718-7AF0-4F0A-992C-D915FF9FB44D}"/>
              </a:ext>
            </a:extLst>
          </p:cNvPr>
          <p:cNvSpPr txBox="1"/>
          <p:nvPr/>
        </p:nvSpPr>
        <p:spPr>
          <a:xfrm>
            <a:off x="201913" y="1340768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Schule 5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24340D-DF09-4204-BA92-0D6ACF337D26}"/>
              </a:ext>
            </a:extLst>
          </p:cNvPr>
          <p:cNvSpPr txBox="1"/>
          <p:nvPr/>
        </p:nvSpPr>
        <p:spPr>
          <a:xfrm>
            <a:off x="161841" y="1307131"/>
            <a:ext cx="11582719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rebuchet MS" panose="020B0603020202020204" pitchFamily="34" charset="0"/>
              </a:rPr>
              <a:t>	Mitlautverdoppelung – Warum?</a:t>
            </a:r>
          </a:p>
          <a:p>
            <a:r>
              <a:rPr lang="de-DE" sz="2800" b="1" dirty="0">
                <a:latin typeface="Trebuchet MS" panose="020B0603020202020204" pitchFamily="34" charset="0"/>
              </a:rPr>
              <a:t>	Kurz und knackig</a:t>
            </a:r>
          </a:p>
          <a:p>
            <a:endParaRPr lang="de-DE" sz="800" dirty="0"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	Quelle: Siegbert Rudolph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</a:rPr>
              <a:t>	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90C67C-4E8C-C0CA-3C1C-E99CC7E21CBE}"/>
              </a:ext>
            </a:extLst>
          </p:cNvPr>
          <p:cNvSpPr txBox="1"/>
          <p:nvPr/>
        </p:nvSpPr>
        <p:spPr>
          <a:xfrm>
            <a:off x="190500" y="6724134"/>
            <a:ext cx="49151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Vokale\Mitlautverdoppelung - Warum.pptx - Seite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990EA3-65E1-4568-B42C-FB1F6F6A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CD412D-C60F-4771-A1CB-FFD7B5773953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60F75F-D652-42A0-8641-1A24298BDC74}"/>
              </a:ext>
            </a:extLst>
          </p:cNvPr>
          <p:cNvSpPr/>
          <p:nvPr/>
        </p:nvSpPr>
        <p:spPr>
          <a:xfrm>
            <a:off x="463189" y="1245893"/>
            <a:ext cx="338827" cy="35969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extfeld 36">
            <a:extLst>
              <a:ext uri="{FF2B5EF4-FFF2-40B4-BE49-F238E27FC236}">
                <a16:creationId xmlns:a16="http://schemas.microsoft.com/office/drawing/2014/main" id="{699FB1C1-094C-4AC0-940C-00EA8F08C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-19362"/>
            <a:ext cx="10012355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rPr>
              <a:t>Bestimme die Vokallänge: Klick auf      oder   !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Lies</a:t>
            </a:r>
            <a:r>
              <a:rPr kumimoji="0" lang="de-DE" altLang="de-DE" sz="2000" b="1" i="0" u="none" strike="noStrike" kern="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die Sätze nach und nach lautgetreu!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Wiederhole zum Schluss den gesamten Text!</a:t>
            </a:r>
            <a:endParaRPr kumimoji="0" lang="de-DE" altLang="de-DE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87CB97B3-5144-4DCE-834B-087687666E7F}"/>
              </a:ext>
            </a:extLst>
          </p:cNvPr>
          <p:cNvSpPr txBox="1"/>
          <p:nvPr/>
        </p:nvSpPr>
        <p:spPr>
          <a:xfrm>
            <a:off x="5338277" y="6338429"/>
            <a:ext cx="2852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Gesamtlösung an/aus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CC982E2-7021-448F-9D7D-CBCBE5E53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9983503" y="5478262"/>
            <a:ext cx="339247" cy="371974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CB18E881-BC3A-4CDE-9091-76E83C8AC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620149" y="1451519"/>
            <a:ext cx="339247" cy="371974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8B14D12F-5918-4B34-83F8-A16444B4E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1774666" y="1377884"/>
            <a:ext cx="410691" cy="400110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4754AD85-3885-45FD-9241-126550308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4472441" y="-45048"/>
            <a:ext cx="410691" cy="40011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A5055312-F89C-4F89-AFA7-22190EC78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5543222" y="39735"/>
            <a:ext cx="339247" cy="371974"/>
          </a:xfrm>
          <a:prstGeom prst="rect">
            <a:avLst/>
          </a:prstGeom>
        </p:spPr>
      </p:pic>
      <p:sp>
        <p:nvSpPr>
          <p:cNvPr id="93" name="Textfeld 92">
            <a:extLst>
              <a:ext uri="{FF2B5EF4-FFF2-40B4-BE49-F238E27FC236}">
                <a16:creationId xmlns:a16="http://schemas.microsoft.com/office/drawing/2014/main" id="{FC1261F5-56B9-47ED-8A4C-C9C59217AB1E}"/>
              </a:ext>
            </a:extLst>
          </p:cNvPr>
          <p:cNvSpPr txBox="1"/>
          <p:nvPr/>
        </p:nvSpPr>
        <p:spPr>
          <a:xfrm>
            <a:off x="9833110" y="1126788"/>
            <a:ext cx="1875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Sie spielt </a:t>
            </a:r>
            <a:endParaRPr lang="de-DE" dirty="0"/>
          </a:p>
        </p:txBody>
      </p:sp>
      <p:pic>
        <p:nvPicPr>
          <p:cNvPr id="94" name="Grafik 93">
            <a:extLst>
              <a:ext uri="{FF2B5EF4-FFF2-40B4-BE49-F238E27FC236}">
                <a16:creationId xmlns:a16="http://schemas.microsoft.com/office/drawing/2014/main" id="{54205C57-26F1-463B-95E1-7D0DBFFC8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1835801" y="2183684"/>
            <a:ext cx="410691" cy="400110"/>
          </a:xfrm>
          <a:prstGeom prst="rect">
            <a:avLst/>
          </a:prstGeom>
        </p:spPr>
      </p:pic>
      <p:sp>
        <p:nvSpPr>
          <p:cNvPr id="91" name="Rechteck 90">
            <a:extLst>
              <a:ext uri="{FF2B5EF4-FFF2-40B4-BE49-F238E27FC236}">
                <a16:creationId xmlns:a16="http://schemas.microsoft.com/office/drawing/2014/main" id="{B6F9545A-AC67-4C72-B2C0-FCEE30766F99}"/>
              </a:ext>
            </a:extLst>
          </p:cNvPr>
          <p:cNvSpPr/>
          <p:nvPr/>
        </p:nvSpPr>
        <p:spPr>
          <a:xfrm>
            <a:off x="170035" y="1906644"/>
            <a:ext cx="3719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im fernen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T</a:t>
            </a:r>
            <a:r>
              <a:rPr lang="de-DE" sz="2800" b="1" kern="0" dirty="0" err="1">
                <a:latin typeface="Trebuchet MS" pitchFamily="34" charset="0"/>
              </a:rPr>
              <a:t>u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kkaland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pic>
        <p:nvPicPr>
          <p:cNvPr id="102" name="Grafik 101">
            <a:extLst>
              <a:ext uri="{FF2B5EF4-FFF2-40B4-BE49-F238E27FC236}">
                <a16:creationId xmlns:a16="http://schemas.microsoft.com/office/drawing/2014/main" id="{01576FB9-B8B6-495A-B794-9BAC81543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8304020" y="2245800"/>
            <a:ext cx="339247" cy="371974"/>
          </a:xfrm>
          <a:prstGeom prst="rect">
            <a:avLst/>
          </a:prstGeom>
        </p:spPr>
      </p:pic>
      <p:sp>
        <p:nvSpPr>
          <p:cNvPr id="104" name="Rechteck 103">
            <a:extLst>
              <a:ext uri="{FF2B5EF4-FFF2-40B4-BE49-F238E27FC236}">
                <a16:creationId xmlns:a16="http://schemas.microsoft.com/office/drawing/2014/main" id="{5D079F42-66F8-416F-86A0-938BC7232E36}"/>
              </a:ext>
            </a:extLst>
          </p:cNvPr>
          <p:cNvSpPr/>
          <p:nvPr/>
        </p:nvSpPr>
        <p:spPr>
          <a:xfrm>
            <a:off x="9361729" y="1927281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Dort gibt es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CA87A22E-8E1B-4E81-8830-3645D5341B58}"/>
              </a:ext>
            </a:extLst>
          </p:cNvPr>
          <p:cNvSpPr/>
          <p:nvPr/>
        </p:nvSpPr>
        <p:spPr>
          <a:xfrm>
            <a:off x="170035" y="2690683"/>
            <a:ext cx="2475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große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>
                <a:latin typeface="Trebuchet MS" pitchFamily="34" charset="0"/>
              </a:rPr>
              <a:t>a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llen</a:t>
            </a:r>
            <a:r>
              <a:rPr lang="de-DE" sz="2800" kern="0" dirty="0">
                <a:latin typeface="Trebuchet MS" pitchFamily="34" charset="0"/>
              </a:rPr>
              <a:t>. </a:t>
            </a:r>
          </a:p>
        </p:txBody>
      </p:sp>
      <p:pic>
        <p:nvPicPr>
          <p:cNvPr id="108" name="Grafik 107">
            <a:extLst>
              <a:ext uri="{FF2B5EF4-FFF2-40B4-BE49-F238E27FC236}">
                <a16:creationId xmlns:a16="http://schemas.microsoft.com/office/drawing/2014/main" id="{747D2050-33BA-4EA1-A81E-A0E785588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1193482" y="2936055"/>
            <a:ext cx="410691" cy="400110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B168B6AC-93B7-4B8B-8809-403040A40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4844531" y="3076307"/>
            <a:ext cx="339247" cy="371974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2FFB6BBD-FC84-4AA8-9D64-86BBFD3FD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7342506" y="2990767"/>
            <a:ext cx="410691" cy="400110"/>
          </a:xfrm>
          <a:prstGeom prst="rect">
            <a:avLst/>
          </a:prstGeom>
        </p:spPr>
      </p:pic>
      <p:sp>
        <p:nvSpPr>
          <p:cNvPr id="120" name="Rechteck 119">
            <a:extLst>
              <a:ext uri="{FF2B5EF4-FFF2-40B4-BE49-F238E27FC236}">
                <a16:creationId xmlns:a16="http://schemas.microsoft.com/office/drawing/2014/main" id="{18B5702C-3C10-4398-A078-0F869FD841A8}"/>
              </a:ext>
            </a:extLst>
          </p:cNvPr>
          <p:cNvSpPr/>
          <p:nvPr/>
        </p:nvSpPr>
        <p:spPr>
          <a:xfrm>
            <a:off x="8754321" y="2741943"/>
            <a:ext cx="3095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Darin gibt es viele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121E7B43-4082-4D2E-9AC6-1FA639C207C6}"/>
              </a:ext>
            </a:extLst>
          </p:cNvPr>
          <p:cNvSpPr/>
          <p:nvPr/>
        </p:nvSpPr>
        <p:spPr>
          <a:xfrm>
            <a:off x="170035" y="3509985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G</a:t>
            </a:r>
            <a:r>
              <a:rPr lang="de-DE" sz="2800" b="1" kern="0" dirty="0" err="1">
                <a:latin typeface="Trebuchet MS" pitchFamily="34" charset="0"/>
              </a:rPr>
              <a:t>u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llen</a:t>
            </a:r>
            <a:r>
              <a:rPr lang="de-DE" sz="2800" kern="0" dirty="0">
                <a:latin typeface="Trebuchet MS" pitchFamily="34" charset="0"/>
              </a:rPr>
              <a:t>. </a:t>
            </a:r>
          </a:p>
        </p:txBody>
      </p:sp>
      <p:pic>
        <p:nvPicPr>
          <p:cNvPr id="124" name="Grafik 123">
            <a:extLst>
              <a:ext uri="{FF2B5EF4-FFF2-40B4-BE49-F238E27FC236}">
                <a16:creationId xmlns:a16="http://schemas.microsoft.com/office/drawing/2014/main" id="{9D16CD9E-14A0-43C7-9764-AD6CF762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191344" y="3770722"/>
            <a:ext cx="410691" cy="400110"/>
          </a:xfrm>
          <a:prstGeom prst="rect">
            <a:avLst/>
          </a:prstGeom>
        </p:spPr>
      </p:pic>
      <p:sp>
        <p:nvSpPr>
          <p:cNvPr id="54" name="Rechteck 53">
            <a:extLst>
              <a:ext uri="{FF2B5EF4-FFF2-40B4-BE49-F238E27FC236}">
                <a16:creationId xmlns:a16="http://schemas.microsoft.com/office/drawing/2014/main" id="{A3E0CBD5-AEC9-4F4D-99DB-E9250A647E73}"/>
              </a:ext>
            </a:extLst>
          </p:cNvPr>
          <p:cNvSpPr/>
          <p:nvPr/>
        </p:nvSpPr>
        <p:spPr>
          <a:xfrm>
            <a:off x="1762268" y="3509985"/>
            <a:ext cx="4118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Die schmecken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sslich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7F5E67CA-CAA8-4E4E-92DC-DCE87F631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4240656" y="3751769"/>
            <a:ext cx="410691" cy="400110"/>
          </a:xfrm>
          <a:prstGeom prst="rect">
            <a:avLst/>
          </a:prstGeom>
        </p:spPr>
      </p:pic>
      <p:sp>
        <p:nvSpPr>
          <p:cNvPr id="59" name="Rechteck 58">
            <a:extLst>
              <a:ext uri="{FF2B5EF4-FFF2-40B4-BE49-F238E27FC236}">
                <a16:creationId xmlns:a16="http://schemas.microsoft.com/office/drawing/2014/main" id="{E8F0F3F7-8F86-481F-AFFE-0C495030CCFB}"/>
              </a:ext>
            </a:extLst>
          </p:cNvPr>
          <p:cNvSpPr/>
          <p:nvPr/>
        </p:nvSpPr>
        <p:spPr>
          <a:xfrm>
            <a:off x="6139744" y="3512823"/>
            <a:ext cx="4876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Die Menschen heißen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Z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ckos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7FB3A043-78BF-4512-9F89-F4C47FAAB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9602929" y="3745534"/>
            <a:ext cx="410691" cy="400110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53FB3D8B-3B87-4879-9228-F8413A1E0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5168654" y="4646929"/>
            <a:ext cx="339247" cy="371974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47D4D84E-5BE4-47C0-88BF-90556AC3B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9055258" y="4636297"/>
            <a:ext cx="339247" cy="371974"/>
          </a:xfrm>
          <a:prstGeom prst="rect">
            <a:avLst/>
          </a:prstGeom>
        </p:spPr>
      </p:pic>
      <p:sp>
        <p:nvSpPr>
          <p:cNvPr id="92" name="Rechteck 91">
            <a:extLst>
              <a:ext uri="{FF2B5EF4-FFF2-40B4-BE49-F238E27FC236}">
                <a16:creationId xmlns:a16="http://schemas.microsoft.com/office/drawing/2014/main" id="{9EB0D695-BC39-40E7-9B27-1C09F841CCCD}"/>
              </a:ext>
            </a:extLst>
          </p:cNvPr>
          <p:cNvSpPr/>
          <p:nvPr/>
        </p:nvSpPr>
        <p:spPr>
          <a:xfrm>
            <a:off x="9953300" y="4322664"/>
            <a:ext cx="2130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Er wohnt in </a:t>
            </a:r>
          </a:p>
        </p:txBody>
      </p:sp>
      <p:pic>
        <p:nvPicPr>
          <p:cNvPr id="106" name="Grafik 105">
            <a:extLst>
              <a:ext uri="{FF2B5EF4-FFF2-40B4-BE49-F238E27FC236}">
                <a16:creationId xmlns:a16="http://schemas.microsoft.com/office/drawing/2014/main" id="{4EC501B0-608B-4BF3-92D3-20C79EAD84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1406180" y="5427867"/>
            <a:ext cx="410691" cy="400110"/>
          </a:xfrm>
          <a:prstGeom prst="rect">
            <a:avLst/>
          </a:prstGeom>
        </p:spPr>
      </p:pic>
      <p:pic>
        <p:nvPicPr>
          <p:cNvPr id="129" name="Grafik 128">
            <a:extLst>
              <a:ext uri="{FF2B5EF4-FFF2-40B4-BE49-F238E27FC236}">
                <a16:creationId xmlns:a16="http://schemas.microsoft.com/office/drawing/2014/main" id="{C38C6D8E-3CC0-46CF-9D73-6877D1E07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4867886" y="5421598"/>
            <a:ext cx="410691" cy="400110"/>
          </a:xfrm>
          <a:prstGeom prst="rect">
            <a:avLst/>
          </a:prstGeom>
        </p:spPr>
      </p:pic>
      <p:sp>
        <p:nvSpPr>
          <p:cNvPr id="128" name="Rechteck 127">
            <a:extLst>
              <a:ext uri="{FF2B5EF4-FFF2-40B4-BE49-F238E27FC236}">
                <a16:creationId xmlns:a16="http://schemas.microsoft.com/office/drawing/2014/main" id="{75FEC3BE-B2EE-42FB-B13B-EA0CD52202CF}"/>
              </a:ext>
            </a:extLst>
          </p:cNvPr>
          <p:cNvSpPr/>
          <p:nvPr/>
        </p:nvSpPr>
        <p:spPr>
          <a:xfrm>
            <a:off x="2846393" y="5163357"/>
            <a:ext cx="5658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Das hat vier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>
                <a:latin typeface="Trebuchet MS" pitchFamily="34" charset="0"/>
              </a:rPr>
              <a:t>o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tten</a:t>
            </a:r>
            <a:r>
              <a:rPr lang="de-DE" sz="2800" kern="0" dirty="0">
                <a:latin typeface="Trebuchet MS" pitchFamily="34" charset="0"/>
              </a:rPr>
              <a:t> und ist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r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stig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pic>
        <p:nvPicPr>
          <p:cNvPr id="132" name="Grafik 131">
            <a:extLst>
              <a:ext uri="{FF2B5EF4-FFF2-40B4-BE49-F238E27FC236}">
                <a16:creationId xmlns:a16="http://schemas.microsoft.com/office/drawing/2014/main" id="{DC13A6A2-D6AB-4A3E-92B0-704188F44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7212074" y="5412054"/>
            <a:ext cx="410691" cy="40011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39FDC45-EFFC-111B-B33F-44B876676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813" y="515321"/>
            <a:ext cx="96052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D62E34E-8692-06DE-F7F1-B1988EA4F3C8}"/>
              </a:ext>
            </a:extLst>
          </p:cNvPr>
          <p:cNvSpPr/>
          <p:nvPr/>
        </p:nvSpPr>
        <p:spPr>
          <a:xfrm>
            <a:off x="151922" y="1165697"/>
            <a:ext cx="11870044" cy="479774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95" name="Grafik 94">
            <a:extLst>
              <a:ext uri="{FF2B5EF4-FFF2-40B4-BE49-F238E27FC236}">
                <a16:creationId xmlns:a16="http://schemas.microsoft.com/office/drawing/2014/main" id="{CCDE75C2-906D-4C83-8219-96AF62CB8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2246491" y="2256853"/>
            <a:ext cx="339247" cy="371974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504D5DF6-59DD-42E8-9062-0E5A76F0D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2185356" y="1464305"/>
            <a:ext cx="339247" cy="371974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59809D22-9EAD-48AE-B807-86743ED155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191344" y="1378350"/>
            <a:ext cx="410691" cy="400110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99B5250A-0C55-4404-AF2E-3C5C3DC78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7893330" y="2172631"/>
            <a:ext cx="410691" cy="400110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265B0A22-9292-44B5-B231-B5787FECB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1576036" y="3009224"/>
            <a:ext cx="339247" cy="37197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EB1C44F3-EA18-4E0D-BA06-40DCCCF7B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4361833" y="3003138"/>
            <a:ext cx="410691" cy="40011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B989AE16-BA33-4712-B8AB-413915197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10013619" y="3818703"/>
            <a:ext cx="339247" cy="371974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1592DF6D-EF2D-47C2-95B8-B843F2A66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4757964" y="4573760"/>
            <a:ext cx="410691" cy="40011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10561D1F-211B-4B0F-89FF-0A31F1B83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8644568" y="4563128"/>
            <a:ext cx="410691" cy="400110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E3B5EA3E-C959-4F44-95A9-35CA29514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1816870" y="5501036"/>
            <a:ext cx="339247" cy="371974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6A3EC6CC-C4B0-4CD0-9CDB-CE8AA1D58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5278576" y="5494767"/>
            <a:ext cx="339247" cy="371974"/>
          </a:xfrm>
          <a:prstGeom prst="rect">
            <a:avLst/>
          </a:prstGeom>
        </p:spPr>
      </p:pic>
      <p:pic>
        <p:nvPicPr>
          <p:cNvPr id="133" name="Grafik 132">
            <a:extLst>
              <a:ext uri="{FF2B5EF4-FFF2-40B4-BE49-F238E27FC236}">
                <a16:creationId xmlns:a16="http://schemas.microsoft.com/office/drawing/2014/main" id="{D85A628D-D360-43D9-8BB0-88AABA02B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50624" r="27717" b="26894"/>
          <a:stretch/>
        </p:blipFill>
        <p:spPr>
          <a:xfrm>
            <a:off x="7634490" y="5612109"/>
            <a:ext cx="315796" cy="2880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A8C8BCC-5432-48BE-997A-57E926CDA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9572813" y="5405093"/>
            <a:ext cx="410691" cy="400110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97C0F815-E176-4697-A567-37B5F2EA9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5" t="33212" r="10240" b="35684"/>
          <a:stretch/>
        </p:blipFill>
        <p:spPr>
          <a:xfrm>
            <a:off x="9652592" y="5477162"/>
            <a:ext cx="720080" cy="4001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EDD4DB62-6F6D-4384-9EB3-E59F1885A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5" t="33212" r="10240" b="35684"/>
          <a:stretch/>
        </p:blipFill>
        <p:spPr>
          <a:xfrm>
            <a:off x="263352" y="1451519"/>
            <a:ext cx="720080" cy="4001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E1D95106-5F59-431A-82F3-30F329884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1800572" y="1526147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A63AC2F9-85E2-4BDB-8AF2-87796250D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1894484" y="2340161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" name="Grafik 102">
            <a:extLst>
              <a:ext uri="{FF2B5EF4-FFF2-40B4-BE49-F238E27FC236}">
                <a16:creationId xmlns:a16="http://schemas.microsoft.com/office/drawing/2014/main" id="{9A2C9E7B-21FA-4EAD-981C-39BDA537E4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5" t="33212" r="10240" b="35684"/>
          <a:stretch/>
        </p:blipFill>
        <p:spPr>
          <a:xfrm>
            <a:off x="7921252" y="2244700"/>
            <a:ext cx="720080" cy="4001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143A95EF-A3D3-403B-AC84-CA544894C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1224508" y="3092532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5" name="Grafik 114">
            <a:extLst>
              <a:ext uri="{FF2B5EF4-FFF2-40B4-BE49-F238E27FC236}">
                <a16:creationId xmlns:a16="http://schemas.microsoft.com/office/drawing/2014/main" id="{E9245CEA-BCBB-42F6-ADB5-9D1CD4DF3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5" t="33212" r="10240" b="35684"/>
          <a:stretch/>
        </p:blipFill>
        <p:spPr>
          <a:xfrm>
            <a:off x="4446112" y="3075207"/>
            <a:ext cx="720080" cy="4001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627D43BC-9267-4C0A-A26B-6C8F9C6FD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9636918" y="3927892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CF0443C6-D5C7-4A12-8171-35B72364E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5" t="33212" r="10240" b="35684"/>
          <a:stretch/>
        </p:blipFill>
        <p:spPr>
          <a:xfrm>
            <a:off x="4840582" y="4645829"/>
            <a:ext cx="720080" cy="4001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73E9C6DD-E887-49EA-9573-FDE7D5044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5" t="33212" r="10240" b="35684"/>
          <a:stretch/>
        </p:blipFill>
        <p:spPr>
          <a:xfrm>
            <a:off x="8691436" y="4635197"/>
            <a:ext cx="720080" cy="4001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F6925225-D51E-4972-95F9-8FE9CB508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1490636" y="5584344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1" name="Grafik 130">
            <a:extLst>
              <a:ext uri="{FF2B5EF4-FFF2-40B4-BE49-F238E27FC236}">
                <a16:creationId xmlns:a16="http://schemas.microsoft.com/office/drawing/2014/main" id="{08D48DBD-4C68-4291-941B-8D708F7FE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4934494" y="5578075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8FBE817-0583-412A-A4F7-358674056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7270032" y="5612109"/>
            <a:ext cx="720080" cy="2880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7BB3994-FFA2-417A-9F99-37CFF6E66568}"/>
              </a:ext>
            </a:extLst>
          </p:cNvPr>
          <p:cNvSpPr/>
          <p:nvPr/>
        </p:nvSpPr>
        <p:spPr>
          <a:xfrm>
            <a:off x="170035" y="1124744"/>
            <a:ext cx="9349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N</a:t>
            </a:r>
            <a:r>
              <a:rPr lang="de-DE" sz="2800" b="1" kern="0" dirty="0">
                <a:latin typeface="Trebuchet MS" pitchFamily="34" charset="0"/>
              </a:rPr>
              <a:t>e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le</a:t>
            </a:r>
            <a:r>
              <a:rPr lang="de-DE" sz="2800" kern="0" dirty="0">
                <a:latin typeface="Trebuchet MS" pitchFamily="34" charset="0"/>
              </a:rPr>
              <a:t> und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N</a:t>
            </a:r>
            <a:r>
              <a:rPr lang="de-DE" sz="2800" b="1" kern="0" dirty="0">
                <a:latin typeface="Trebuchet MS" pitchFamily="34" charset="0"/>
              </a:rPr>
              <a:t>e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lle</a:t>
            </a:r>
            <a:r>
              <a:rPr lang="de-DE" sz="2800" kern="0" dirty="0">
                <a:latin typeface="Trebuchet MS" pitchFamily="34" charset="0"/>
              </a:rPr>
              <a:t> denken sich eine Fantasiegeschichte aus.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0B798973-BF4F-4CC0-AEEE-CE708AD3646E}"/>
              </a:ext>
            </a:extLst>
          </p:cNvPr>
          <p:cNvSpPr/>
          <p:nvPr/>
        </p:nvSpPr>
        <p:spPr>
          <a:xfrm>
            <a:off x="4185947" y="1906644"/>
            <a:ext cx="4815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Das liegt im Kontinent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B</a:t>
            </a:r>
            <a:r>
              <a:rPr lang="de-DE" sz="2800" b="1" kern="0" dirty="0" err="1">
                <a:latin typeface="Trebuchet MS" pitchFamily="34" charset="0"/>
              </a:rPr>
              <a:t>u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ka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F79D6430-2B96-4527-83D9-BC1568514F5B}"/>
              </a:ext>
            </a:extLst>
          </p:cNvPr>
          <p:cNvSpPr/>
          <p:nvPr/>
        </p:nvSpPr>
        <p:spPr>
          <a:xfrm>
            <a:off x="2777657" y="2716757"/>
            <a:ext cx="576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Und tiefe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sen</a:t>
            </a:r>
            <a:r>
              <a:rPr lang="de-DE" sz="2800" kern="0" dirty="0">
                <a:latin typeface="Trebuchet MS" pitchFamily="34" charset="0"/>
              </a:rPr>
              <a:t> mit hellem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</a:t>
            </a:r>
            <a:r>
              <a:rPr lang="de-DE" sz="2800" b="1" kern="0" dirty="0" err="1">
                <a:latin typeface="Trebuchet MS" pitchFamily="34" charset="0"/>
              </a:rPr>
              <a:t>u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ssa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E81E615D-EAFC-407C-9D12-23E345AF04D5}"/>
              </a:ext>
            </a:extLst>
          </p:cNvPr>
          <p:cNvSpPr/>
          <p:nvPr/>
        </p:nvSpPr>
        <p:spPr>
          <a:xfrm>
            <a:off x="170035" y="4322664"/>
            <a:ext cx="5713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Ein häufiges Haustier ist der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Z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ko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6F89F083-5014-415F-92B4-4CFAE7DE0842}"/>
              </a:ext>
            </a:extLst>
          </p:cNvPr>
          <p:cNvSpPr/>
          <p:nvPr/>
        </p:nvSpPr>
        <p:spPr>
          <a:xfrm>
            <a:off x="6023992" y="4322664"/>
            <a:ext cx="3634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Der König heißt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R</a:t>
            </a:r>
            <a:r>
              <a:rPr lang="de-DE" sz="2800" b="1" kern="0" dirty="0">
                <a:latin typeface="Trebuchet MS" pitchFamily="34" charset="0"/>
              </a:rPr>
              <a:t>a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to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08D994C7-7AD4-4E62-99B9-79F9FC166B26}"/>
              </a:ext>
            </a:extLst>
          </p:cNvPr>
          <p:cNvSpPr/>
          <p:nvPr/>
        </p:nvSpPr>
        <p:spPr>
          <a:xfrm>
            <a:off x="170035" y="5166168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einem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Br</a:t>
            </a:r>
            <a:r>
              <a:rPr lang="de-DE" sz="2800" b="1" kern="0" dirty="0" err="1">
                <a:latin typeface="Trebuchet MS" pitchFamily="34" charset="0"/>
              </a:rPr>
              <a:t>o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ggo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0D971540-73CC-48AC-A9B0-DD790173F20D}"/>
              </a:ext>
            </a:extLst>
          </p:cNvPr>
          <p:cNvSpPr/>
          <p:nvPr/>
        </p:nvSpPr>
        <p:spPr>
          <a:xfrm>
            <a:off x="8754490" y="5169084"/>
            <a:ext cx="218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Sehr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>
                <a:latin typeface="Trebuchet MS" pitchFamily="34" charset="0"/>
              </a:rPr>
              <a:t>a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mos</a:t>
            </a:r>
            <a:r>
              <a:rPr lang="de-DE" sz="2800" kern="0" dirty="0">
                <a:latin typeface="Trebuchet MS" pitchFamily="34" charset="0"/>
              </a:rPr>
              <a:t>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0DA29A7-13E0-4E79-98F6-3A842B96B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5" y="1053401"/>
            <a:ext cx="12144285" cy="4846740"/>
          </a:xfrm>
          <a:prstGeom prst="rect">
            <a:avLst/>
          </a:prstGeom>
        </p:spPr>
      </p:pic>
      <p:pic>
        <p:nvPicPr>
          <p:cNvPr id="125" name="Grafik 124">
            <a:extLst>
              <a:ext uri="{FF2B5EF4-FFF2-40B4-BE49-F238E27FC236}">
                <a16:creationId xmlns:a16="http://schemas.microsoft.com/office/drawing/2014/main" id="{FB9FB133-9E4A-4AF2-B857-1845FC2B1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602034" y="3843891"/>
            <a:ext cx="339247" cy="371974"/>
          </a:xfrm>
          <a:prstGeom prst="rect">
            <a:avLst/>
          </a:prstGeom>
        </p:spPr>
      </p:pic>
      <p:pic>
        <p:nvPicPr>
          <p:cNvPr id="126" name="Grafik 125">
            <a:extLst>
              <a:ext uri="{FF2B5EF4-FFF2-40B4-BE49-F238E27FC236}">
                <a16:creationId xmlns:a16="http://schemas.microsoft.com/office/drawing/2014/main" id="{36BEE0E4-854D-44E4-A60B-C9CCB421B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263352" y="3927199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CC484E65-B866-49F7-AA31-3738BCBCB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4651346" y="3824938"/>
            <a:ext cx="339247" cy="371974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291036EC-92D8-4097-BC00-3D12B332D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4286422" y="3908246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7" name="Grafik 116">
            <a:extLst>
              <a:ext uri="{FF2B5EF4-FFF2-40B4-BE49-F238E27FC236}">
                <a16:creationId xmlns:a16="http://schemas.microsoft.com/office/drawing/2014/main" id="{35D474F0-0032-4088-87EA-2C5700923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7844985" y="3063936"/>
            <a:ext cx="339247" cy="371974"/>
          </a:xfrm>
          <a:prstGeom prst="rect">
            <a:avLst/>
          </a:prstGeom>
        </p:spPr>
      </p:pic>
      <p:pic>
        <p:nvPicPr>
          <p:cNvPr id="118" name="Grafik 117">
            <a:extLst>
              <a:ext uri="{FF2B5EF4-FFF2-40B4-BE49-F238E27FC236}">
                <a16:creationId xmlns:a16="http://schemas.microsoft.com/office/drawing/2014/main" id="{BABF4A49-5013-4156-A42B-170024BA1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7360092" y="3136815"/>
            <a:ext cx="720080" cy="2880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E63ADD8-3B1B-60F4-9BAA-CFD492F95646}"/>
              </a:ext>
            </a:extLst>
          </p:cNvPr>
          <p:cNvSpPr txBox="1"/>
          <p:nvPr/>
        </p:nvSpPr>
        <p:spPr>
          <a:xfrm>
            <a:off x="190500" y="6724134"/>
            <a:ext cx="49552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Vokale\Mitlautverdoppelung - Warum.pptx - Seite 10</a:t>
            </a:r>
          </a:p>
        </p:txBody>
      </p:sp>
    </p:spTree>
    <p:extLst>
      <p:ext uri="{BB962C8B-B14F-4D97-AF65-F5344CB8AC3E}">
        <p14:creationId xmlns:p14="http://schemas.microsoft.com/office/powerpoint/2010/main" val="40066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3" grpId="0"/>
      <p:bldP spid="91" grpId="0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990EA3-65E1-4568-B42C-FB1F6F6A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9" name="812_9269">
            <a:hlinkClick r:id="" action="ppaction://media"/>
            <a:extLst>
              <a:ext uri="{FF2B5EF4-FFF2-40B4-BE49-F238E27FC236}">
                <a16:creationId xmlns:a16="http://schemas.microsoft.com/office/drawing/2014/main" id="{FB45C9E0-A3E3-4B77-B74E-0EBF1B5FC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8275" y="138007"/>
            <a:ext cx="258301" cy="258301"/>
          </a:xfrm>
          <a:prstGeom prst="rect">
            <a:avLst/>
          </a:prstGeom>
        </p:spPr>
      </p:pic>
      <p:pic>
        <p:nvPicPr>
          <p:cNvPr id="26" name="812_9271">
            <a:hlinkClick r:id="" action="ppaction://media"/>
            <a:extLst>
              <a:ext uri="{FF2B5EF4-FFF2-40B4-BE49-F238E27FC236}">
                <a16:creationId xmlns:a16="http://schemas.microsoft.com/office/drawing/2014/main" id="{68D2D471-25DB-4EF8-8E86-6B5003CC2E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4202" y="135219"/>
            <a:ext cx="258301" cy="258301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49E0DA72-2C19-47A9-85BD-28FD96CB58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6769"/>
          <a:stretch/>
        </p:blipFill>
        <p:spPr>
          <a:xfrm>
            <a:off x="149603" y="2725180"/>
            <a:ext cx="1920406" cy="2420883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DAE020EA-2D51-4A87-AD54-0C30143CBC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5000"/>
          <a:stretch/>
        </p:blipFill>
        <p:spPr>
          <a:xfrm>
            <a:off x="3295048" y="3306747"/>
            <a:ext cx="2584928" cy="1659786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72EC54F5-0CC9-44A1-A605-D322215EFA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6494"/>
          <a:stretch/>
        </p:blipFill>
        <p:spPr>
          <a:xfrm>
            <a:off x="7856599" y="3394830"/>
            <a:ext cx="2664183" cy="1562241"/>
          </a:xfrm>
          <a:prstGeom prst="rect">
            <a:avLst/>
          </a:prstGeom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81DF8224-00FD-4FE4-8448-0A7D500BE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8390" y="2935977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r>
              <a:rPr lang="de-DE" altLang="de-DE" dirty="0"/>
              <a:t>weiter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5C96A0E-4730-4D95-AE3B-166DD043F2BB}"/>
              </a:ext>
            </a:extLst>
          </p:cNvPr>
          <p:cNvSpPr/>
          <p:nvPr/>
        </p:nvSpPr>
        <p:spPr>
          <a:xfrm>
            <a:off x="1490910" y="1331102"/>
            <a:ext cx="1508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Karen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D9EFE63-B1C3-43E4-BBBF-8FA176D70802}"/>
              </a:ext>
            </a:extLst>
          </p:cNvPr>
          <p:cNvSpPr/>
          <p:nvPr/>
        </p:nvSpPr>
        <p:spPr>
          <a:xfrm>
            <a:off x="7988881" y="1331102"/>
            <a:ext cx="1707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Kar</a:t>
            </a:r>
            <a:r>
              <a:rPr lang="de-DE" sz="4000" kern="0" dirty="0">
                <a:solidFill>
                  <a:schemeClr val="bg1"/>
                </a:solidFill>
                <a:latin typeface="Trebuchet MS" pitchFamily="34" charset="0"/>
              </a:rPr>
              <a:t>r</a:t>
            </a:r>
            <a:r>
              <a:rPr lang="de-DE" sz="4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A660942-3AC9-43B0-A91E-37A89C0AD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" y="5146063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r>
              <a:rPr lang="de-DE" altLang="de-DE" dirty="0"/>
              <a:t>weiter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2848222-55C0-476C-982F-C3A599F3C3A2}"/>
              </a:ext>
            </a:extLst>
          </p:cNvPr>
          <p:cNvSpPr/>
          <p:nvPr/>
        </p:nvSpPr>
        <p:spPr>
          <a:xfrm>
            <a:off x="8747785" y="1344749"/>
            <a:ext cx="383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kern="0" dirty="0">
                <a:solidFill>
                  <a:srgbClr val="FF0000"/>
                </a:solidFill>
                <a:latin typeface="Trebuchet MS" pitchFamily="34" charset="0"/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Pfeil: gebogen 4">
            <a:extLst>
              <a:ext uri="{FF2B5EF4-FFF2-40B4-BE49-F238E27FC236}">
                <a16:creationId xmlns:a16="http://schemas.microsoft.com/office/drawing/2014/main" id="{C60D14AF-45C0-437E-BB8B-A72311F43022}"/>
              </a:ext>
            </a:extLst>
          </p:cNvPr>
          <p:cNvSpPr/>
          <p:nvPr/>
        </p:nvSpPr>
        <p:spPr>
          <a:xfrm>
            <a:off x="8710386" y="1124744"/>
            <a:ext cx="262439" cy="537710"/>
          </a:xfrm>
          <a:prstGeom prst="circularArrow">
            <a:avLst>
              <a:gd name="adj1" fmla="val 25000"/>
              <a:gd name="adj2" fmla="val 1142319"/>
              <a:gd name="adj3" fmla="val 21197858"/>
              <a:gd name="adj4" fmla="val 10800000"/>
              <a:gd name="adj5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4207E6B-736A-4164-8A61-49593325FAD4}"/>
              </a:ext>
            </a:extLst>
          </p:cNvPr>
          <p:cNvSpPr/>
          <p:nvPr/>
        </p:nvSpPr>
        <p:spPr>
          <a:xfrm>
            <a:off x="7959261" y="2078677"/>
            <a:ext cx="1765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kern="0" dirty="0">
                <a:solidFill>
                  <a:srgbClr val="FF0000"/>
                </a:solidFill>
                <a:latin typeface="Trebuchet MS" pitchFamily="34" charset="0"/>
              </a:rPr>
              <a:t>Buchstaben</a:t>
            </a:r>
          </a:p>
          <a:p>
            <a:pPr algn="ctr"/>
            <a:r>
              <a:rPr lang="de-DE" sz="2400" kern="0" dirty="0">
                <a:solidFill>
                  <a:srgbClr val="FF0000"/>
                </a:solidFill>
                <a:latin typeface="Trebuchet MS" pitchFamily="34" charset="0"/>
              </a:rPr>
              <a:t>gleich!</a:t>
            </a:r>
            <a:endParaRPr lang="de-DE" sz="2400" dirty="0">
              <a:solidFill>
                <a:srgbClr val="FF0000"/>
              </a:solidFill>
            </a:endParaRP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A7A87906-4FD5-4ED2-975C-4D1945B29DD0}"/>
              </a:ext>
            </a:extLst>
          </p:cNvPr>
          <p:cNvCxnSpPr>
            <a:cxnSpLocks/>
          </p:cNvCxnSpPr>
          <p:nvPr/>
        </p:nvCxnSpPr>
        <p:spPr>
          <a:xfrm>
            <a:off x="1878070" y="1977712"/>
            <a:ext cx="304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42079ED4-A9A5-4844-AEA8-EE98B4826274}"/>
              </a:ext>
            </a:extLst>
          </p:cNvPr>
          <p:cNvSpPr/>
          <p:nvPr/>
        </p:nvSpPr>
        <p:spPr>
          <a:xfrm>
            <a:off x="8280713" y="1266181"/>
            <a:ext cx="4667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kern="0" dirty="0">
                <a:solidFill>
                  <a:srgbClr val="4472C4"/>
                </a:solidFill>
                <a:latin typeface="Trebuchet MS" pitchFamily="34" charset="0"/>
              </a:rPr>
              <a:t>.</a:t>
            </a:r>
            <a:endParaRPr lang="de-DE" sz="6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EDFA59-A05F-4FCD-BDB4-11E336C7E5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3150" y="2253809"/>
            <a:ext cx="1816765" cy="1609483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39CA4DA5-C8F0-4A0E-B50E-306B8D976FD0}"/>
              </a:ext>
            </a:extLst>
          </p:cNvPr>
          <p:cNvSpPr/>
          <p:nvPr/>
        </p:nvSpPr>
        <p:spPr>
          <a:xfrm>
            <a:off x="1828869" y="3969747"/>
            <a:ext cx="173316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kern="0" dirty="0">
                <a:solidFill>
                  <a:schemeClr val="accent1"/>
                </a:solidFill>
                <a:latin typeface="Trebuchet MS" pitchFamily="34" charset="0"/>
              </a:rPr>
              <a:t>Ich bin</a:t>
            </a:r>
          </a:p>
          <a:p>
            <a:r>
              <a:rPr lang="de-DE" sz="2800" kern="0" dirty="0">
                <a:solidFill>
                  <a:schemeClr val="accent1"/>
                </a:solidFill>
                <a:latin typeface="Trebuchet MS" pitchFamily="34" charset="0"/>
              </a:rPr>
              <a:t>doch kein</a:t>
            </a:r>
          </a:p>
          <a:p>
            <a:r>
              <a:rPr lang="de-DE" sz="2800" kern="0" dirty="0">
                <a:solidFill>
                  <a:schemeClr val="accent1"/>
                </a:solidFill>
                <a:latin typeface="Trebuchet MS" pitchFamily="34" charset="0"/>
              </a:rPr>
              <a:t>Ka</a:t>
            </a:r>
            <a:r>
              <a:rPr lang="de-DE" sz="2800" b="1" kern="0" dirty="0">
                <a:solidFill>
                  <a:schemeClr val="accent1"/>
                </a:solidFill>
                <a:latin typeface="Trebuchet MS" pitchFamily="34" charset="0"/>
              </a:rPr>
              <a:t>rr</a:t>
            </a:r>
            <a:r>
              <a:rPr lang="de-DE" sz="2800" kern="0" dirty="0">
                <a:solidFill>
                  <a:schemeClr val="accent1"/>
                </a:solidFill>
                <a:latin typeface="Trebuchet MS" pitchFamily="34" charset="0"/>
              </a:rPr>
              <a:t>en!</a:t>
            </a:r>
          </a:p>
        </p:txBody>
      </p:sp>
      <p:sp>
        <p:nvSpPr>
          <p:cNvPr id="29" name="Sprechblase: rechteckig mit abgerundeten Ecken 28">
            <a:extLst>
              <a:ext uri="{FF2B5EF4-FFF2-40B4-BE49-F238E27FC236}">
                <a16:creationId xmlns:a16="http://schemas.microsoft.com/office/drawing/2014/main" id="{D233D69D-5F0A-4844-8A9D-31A8D1536C96}"/>
              </a:ext>
            </a:extLst>
          </p:cNvPr>
          <p:cNvSpPr/>
          <p:nvPr/>
        </p:nvSpPr>
        <p:spPr>
          <a:xfrm>
            <a:off x="1740834" y="4001994"/>
            <a:ext cx="1821202" cy="1328807"/>
          </a:xfrm>
          <a:prstGeom prst="wedgeRoundRectCallout">
            <a:avLst>
              <a:gd name="adj1" fmla="val -58261"/>
              <a:gd name="adj2" fmla="val -6917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CED2FA0-6471-4852-AAAC-D74B336E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782" y="1219455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r>
              <a:rPr lang="de-DE" altLang="de-DE" dirty="0"/>
              <a:t>weiter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F63DE57-0F23-4DFE-B460-FE46AEC12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782" y="1783849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r>
              <a:rPr lang="de-DE" altLang="de-DE" dirty="0"/>
              <a:t>weiter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0BE958C-6B66-44F3-9FF9-41D2500B5C82}"/>
              </a:ext>
            </a:extLst>
          </p:cNvPr>
          <p:cNvSpPr/>
          <p:nvPr/>
        </p:nvSpPr>
        <p:spPr>
          <a:xfrm>
            <a:off x="5867127" y="5085184"/>
            <a:ext cx="6057202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Mitlautverdoppelung: Leseregel für </a:t>
            </a:r>
            <a:r>
              <a:rPr kumimoji="0" lang="de-DE" sz="22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__</a:t>
            </a:r>
            <a:r>
              <a:rPr kumimoji="0" lang="de-DE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???</a:t>
            </a:r>
            <a:r>
              <a:rPr kumimoji="0" lang="de-DE" sz="22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__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!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B24A9FA-F840-4144-A6D3-BC321DD874A8}"/>
              </a:ext>
            </a:extLst>
          </p:cNvPr>
          <p:cNvSpPr txBox="1"/>
          <p:nvPr/>
        </p:nvSpPr>
        <p:spPr>
          <a:xfrm>
            <a:off x="10663168" y="5090942"/>
            <a:ext cx="1101837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de-DE" sz="22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Vokale</a:t>
            </a:r>
            <a:endParaRPr lang="de-DE" sz="2200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096640F-07CE-4AD8-B610-9F3ECED2612C}"/>
              </a:ext>
            </a:extLst>
          </p:cNvPr>
          <p:cNvSpPr/>
          <p:nvPr/>
        </p:nvSpPr>
        <p:spPr>
          <a:xfrm>
            <a:off x="3749275" y="5104416"/>
            <a:ext cx="8182615" cy="481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36">
            <a:extLst>
              <a:ext uri="{FF2B5EF4-FFF2-40B4-BE49-F238E27FC236}">
                <a16:creationId xmlns:a16="http://schemas.microsoft.com/office/drawing/2014/main" id="{E8EE30B0-DC77-4FB3-83BA-58ACA7BB9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77" y="15984"/>
            <a:ext cx="974513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Mitlautverdoppelung – Warum?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Klick auf das passende Bild!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FB20A3B-9F95-4620-8E04-BE5525EE7944}"/>
              </a:ext>
            </a:extLst>
          </p:cNvPr>
          <p:cNvSpPr/>
          <p:nvPr/>
        </p:nvSpPr>
        <p:spPr>
          <a:xfrm>
            <a:off x="3741713" y="5589240"/>
            <a:ext cx="8182615" cy="8463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Der  zweite Konsonant gibt</a:t>
            </a:r>
            <a:r>
              <a:rPr kumimoji="0" lang="de-DE" sz="2200" b="0" i="0" u="none" strike="noStrike" kern="0" cap="none" spc="0" normalizeH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dem Wort einen anderen    </a:t>
            </a:r>
            <a:r>
              <a:rPr kumimoji="0" lang="de-DE" sz="2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?????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rgbClr val="4F81BD"/>
                </a:solidFill>
                <a:latin typeface="Trebuchet MS" pitchFamily="34" charset="0"/>
              </a:rPr>
              <a:t>und eine</a:t>
            </a:r>
            <a:r>
              <a:rPr kumimoji="0" lang="de-DE" sz="2200" b="0" i="0" u="none" strike="noStrike" kern="0" cap="none" spc="0" normalizeH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andere Bedeutung!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9035068-BEB3-41C3-818E-238023871BCC}"/>
              </a:ext>
            </a:extLst>
          </p:cNvPr>
          <p:cNvSpPr txBox="1"/>
          <p:nvPr/>
        </p:nvSpPr>
        <p:spPr>
          <a:xfrm>
            <a:off x="10992544" y="5594998"/>
            <a:ext cx="1101837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de-DE" sz="22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Klang</a:t>
            </a:r>
            <a:endParaRPr lang="de-DE" sz="2200" b="1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3FA08C4-2FBE-4035-AC0F-E60AF4251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429" y="2484906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r>
              <a:rPr lang="de-DE" altLang="de-DE" dirty="0"/>
              <a:t>weiter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514E84E-13B6-4959-9CB7-068AF8DD4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782" y="4735016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r>
              <a:rPr lang="de-DE" altLang="de-DE" dirty="0"/>
              <a:t>weiter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2E75F9F3-006A-4255-8E85-F356106293B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2459" b="20949"/>
          <a:stretch/>
        </p:blipFill>
        <p:spPr>
          <a:xfrm>
            <a:off x="3574531" y="1014616"/>
            <a:ext cx="4109060" cy="136815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8CA62C-F62B-EB21-8571-EEEA77ED40F8}"/>
              </a:ext>
            </a:extLst>
          </p:cNvPr>
          <p:cNvSpPr txBox="1"/>
          <p:nvPr/>
        </p:nvSpPr>
        <p:spPr>
          <a:xfrm>
            <a:off x="190500" y="6724134"/>
            <a:ext cx="49151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Vokale\Mitlautverdoppelung - Warum.pptx - Seite 2</a:t>
            </a:r>
          </a:p>
        </p:txBody>
      </p:sp>
    </p:spTree>
    <p:extLst>
      <p:ext uri="{BB962C8B-B14F-4D97-AF65-F5344CB8AC3E}">
        <p14:creationId xmlns:p14="http://schemas.microsoft.com/office/powerpoint/2010/main" val="5620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2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5" grpId="0" animBg="1"/>
      <p:bldP spid="24" grpId="0"/>
      <p:bldP spid="25" grpId="0" animBg="1"/>
      <p:bldP spid="2" grpId="0"/>
      <p:bldP spid="5" grpId="0" animBg="1"/>
      <p:bldP spid="27" grpId="0"/>
      <p:bldP spid="22" grpId="0"/>
      <p:bldP spid="28" grpId="0"/>
      <p:bldP spid="29" grpId="0" animBg="1"/>
      <p:bldP spid="31" grpId="0" animBg="1"/>
      <p:bldP spid="32" grpId="0" animBg="1"/>
      <p:bldP spid="33" grpId="0"/>
      <p:bldP spid="34" grpId="0" animBg="1"/>
      <p:bldP spid="10" grpId="0" animBg="1"/>
      <p:bldP spid="35" grpId="0"/>
      <p:bldP spid="36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990EA3-65E1-4568-B42C-FB1F6F6A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C1BCE10-152C-4D24-A96E-F110C4BD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1214785"/>
            <a:ext cx="232627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kern="0" dirty="0">
                <a:latin typeface="Trebuchet MS" pitchFamily="34" charset="0"/>
              </a:rPr>
              <a:t>Beispiel: </a:t>
            </a:r>
            <a:r>
              <a:rPr lang="de-DE" altLang="de-DE" sz="2200" b="1" kern="0" dirty="0">
                <a:latin typeface="Trebuchet MS" pitchFamily="34" charset="0"/>
              </a:rPr>
              <a:t>Komma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0CCB1B6-EF37-48AC-9A0D-F01FF09BA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1651896"/>
            <a:ext cx="690926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kern="0" dirty="0">
                <a:latin typeface="Trebuchet MS" pitchFamily="34" charset="0"/>
              </a:rPr>
              <a:t>Ein Vokal vor mehr als einem Konsonanten klingt   </a:t>
            </a:r>
            <a:r>
              <a:rPr lang="de-DE" altLang="de-DE" sz="2200" b="1" kern="0" dirty="0">
                <a:solidFill>
                  <a:srgbClr val="FF0000"/>
                </a:solidFill>
                <a:latin typeface="Trebuchet MS" pitchFamily="34" charset="0"/>
              </a:rPr>
              <a:t>???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55CB04C-3BF1-46AD-916D-AE0919F9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900" y="1654360"/>
            <a:ext cx="1771639" cy="113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b="1" kern="0" dirty="0">
                <a:latin typeface="Trebuchet MS" pitchFamily="34" charset="0"/>
              </a:rPr>
              <a:t>kurz!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de-DE" altLang="de-DE" sz="1000" b="1" kern="0" dirty="0">
              <a:latin typeface="Trebuchet MS" pitchFamily="34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3600" b="1" kern="0" dirty="0">
                <a:latin typeface="Trebuchet MS" pitchFamily="34" charset="0"/>
              </a:rPr>
              <a:t>Komma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855D38A-7F1C-44DA-863F-BB5431E39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2870521"/>
            <a:ext cx="213391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kern="0" dirty="0">
                <a:latin typeface="Trebuchet MS" pitchFamily="34" charset="0"/>
              </a:rPr>
              <a:t>Beispiel: </a:t>
            </a:r>
            <a:r>
              <a:rPr lang="de-DE" altLang="de-DE" sz="2200" b="1" kern="0" dirty="0">
                <a:latin typeface="Trebuchet MS" pitchFamily="34" charset="0"/>
              </a:rPr>
              <a:t>Koma</a:t>
            </a:r>
            <a:endParaRPr lang="de-DE" altLang="de-DE" sz="2200" kern="0" dirty="0">
              <a:latin typeface="Trebuchet MS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65547C7-91EE-43F7-A08C-7EC57584A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3307632"/>
            <a:ext cx="6245621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kern="0" dirty="0">
                <a:latin typeface="Trebuchet MS" pitchFamily="34" charset="0"/>
              </a:rPr>
              <a:t>Ein Vokal vor nur einem Konsonanten klingt   </a:t>
            </a:r>
            <a:r>
              <a:rPr lang="de-DE" altLang="de-DE" sz="2200" b="1" kern="0" dirty="0">
                <a:solidFill>
                  <a:srgbClr val="FF0000"/>
                </a:solidFill>
                <a:latin typeface="Trebuchet MS" pitchFamily="34" charset="0"/>
              </a:rPr>
              <a:t>???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21E9DD8-523F-4096-995B-CF4320C8B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016" y="3313245"/>
            <a:ext cx="2680542" cy="113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b="1" kern="0" dirty="0">
                <a:latin typeface="Trebuchet MS" pitchFamily="34" charset="0"/>
              </a:rPr>
              <a:t>lang oder gedehnt!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de-DE" altLang="de-DE" sz="1000" b="1" kern="0" dirty="0">
              <a:latin typeface="Trebuchet MS" pitchFamily="34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3600" b="1" kern="0" dirty="0">
                <a:latin typeface="Trebuchet MS" pitchFamily="34" charset="0"/>
              </a:rPr>
              <a:t>Koma</a:t>
            </a:r>
          </a:p>
        </p:txBody>
      </p:sp>
      <p:sp>
        <p:nvSpPr>
          <p:cNvPr id="53" name="Textfeld 36">
            <a:extLst>
              <a:ext uri="{FF2B5EF4-FFF2-40B4-BE49-F238E27FC236}">
                <a16:creationId xmlns:a16="http://schemas.microsoft.com/office/drawing/2014/main" id="{E6EC14CE-846A-4011-875E-DD4D45613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0228379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Die Leseregel für Vokale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Klick!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33A0B41-BA9E-42B9-A0E5-2ADA208A21A1}"/>
              </a:ext>
            </a:extLst>
          </p:cNvPr>
          <p:cNvSpPr/>
          <p:nvPr/>
        </p:nvSpPr>
        <p:spPr>
          <a:xfrm>
            <a:off x="320506" y="134076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F1C1E28-5A93-47CF-A0CF-D78A86995E25}"/>
              </a:ext>
            </a:extLst>
          </p:cNvPr>
          <p:cNvSpPr/>
          <p:nvPr/>
        </p:nvSpPr>
        <p:spPr>
          <a:xfrm>
            <a:off x="320506" y="178013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FFB586C5-3994-4824-A160-9327934E88CD}"/>
              </a:ext>
            </a:extLst>
          </p:cNvPr>
          <p:cNvSpPr/>
          <p:nvPr/>
        </p:nvSpPr>
        <p:spPr>
          <a:xfrm>
            <a:off x="320506" y="300326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CC684DDC-B60C-4254-BB9E-A637E7B2F495}"/>
              </a:ext>
            </a:extLst>
          </p:cNvPr>
          <p:cNvSpPr/>
          <p:nvPr/>
        </p:nvSpPr>
        <p:spPr>
          <a:xfrm>
            <a:off x="320506" y="344262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FCD386D-7608-4E08-95F2-E267B3D381EE}"/>
              </a:ext>
            </a:extLst>
          </p:cNvPr>
          <p:cNvSpPr/>
          <p:nvPr/>
        </p:nvSpPr>
        <p:spPr>
          <a:xfrm>
            <a:off x="6560204" y="3903521"/>
            <a:ext cx="4106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4800" kern="0" dirty="0">
                <a:latin typeface="Trebuchet MS" pitchFamily="34" charset="0"/>
              </a:rPr>
              <a:t>-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1AA57FC-E976-4552-98AB-8DF7A0660D9C}"/>
              </a:ext>
            </a:extLst>
          </p:cNvPr>
          <p:cNvSpPr/>
          <p:nvPr/>
        </p:nvSpPr>
        <p:spPr>
          <a:xfrm>
            <a:off x="7344693" y="2142282"/>
            <a:ext cx="4106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4800" kern="0" dirty="0">
                <a:latin typeface="Trebuchet MS" pitchFamily="34" charset="0"/>
              </a:rPr>
              <a:t>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0822E4A-116A-4979-B170-3DAFB90BB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97" t="31649" r="22114" b="58533"/>
          <a:stretch/>
        </p:blipFill>
        <p:spPr>
          <a:xfrm>
            <a:off x="9408368" y="1810705"/>
            <a:ext cx="1524075" cy="149414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C915DB5-6054-4E47-BAD1-F1922B995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73" r="56254" b="56482"/>
          <a:stretch/>
        </p:blipFill>
        <p:spPr>
          <a:xfrm>
            <a:off x="9891948" y="3429000"/>
            <a:ext cx="1665012" cy="147853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9EBA966-346B-5619-2F2C-4FDC51595F7E}"/>
              </a:ext>
            </a:extLst>
          </p:cNvPr>
          <p:cNvSpPr txBox="1"/>
          <p:nvPr/>
        </p:nvSpPr>
        <p:spPr>
          <a:xfrm>
            <a:off x="190500" y="6724134"/>
            <a:ext cx="49151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Vokale\Mitlautverdoppelung - Warum.pptx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26508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 animBg="1"/>
      <p:bldP spid="34" grpId="0"/>
      <p:bldP spid="35" grpId="0"/>
      <p:bldP spid="36" grpId="0" animBg="1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990EA3-65E1-4568-B42C-FB1F6F6A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97519B-6718-4DFF-9B33-26DBA76A7B4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5344" y="1192560"/>
            <a:ext cx="8401016" cy="496867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F156BCE-6CB5-4E1B-821D-AF34EE388E83}"/>
              </a:ext>
            </a:extLst>
          </p:cNvPr>
          <p:cNvSpPr/>
          <p:nvPr/>
        </p:nvSpPr>
        <p:spPr>
          <a:xfrm>
            <a:off x="4792678" y="1021611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Zuga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83B5DB5-E0D9-4D83-AF86-7552D3E63877}"/>
              </a:ext>
            </a:extLst>
          </p:cNvPr>
          <p:cNvSpPr/>
          <p:nvPr/>
        </p:nvSpPr>
        <p:spPr>
          <a:xfrm>
            <a:off x="7918604" y="1021611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kern="0" spc="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</a:t>
            </a:r>
            <a:endParaRPr lang="de-DE" sz="2400" b="1" spc="100" dirty="0">
              <a:solidFill>
                <a:srgbClr val="FF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9244556-DDA1-4D9E-B1F6-8BE785983A50}"/>
              </a:ext>
            </a:extLst>
          </p:cNvPr>
          <p:cNvSpPr/>
          <p:nvPr/>
        </p:nvSpPr>
        <p:spPr>
          <a:xfrm>
            <a:off x="3359696" y="1021611"/>
            <a:ext cx="781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kern="0" dirty="0">
                <a:solidFill>
                  <a:srgbClr val="FF0000"/>
                </a:solidFill>
                <a:latin typeface="Trebuchet MS" pitchFamily="34" charset="0"/>
              </a:rPr>
              <a:t>lang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EBA0C08-78BD-4533-80DA-0AD46A6ACFFB}"/>
              </a:ext>
            </a:extLst>
          </p:cNvPr>
          <p:cNvSpPr/>
          <p:nvPr/>
        </p:nvSpPr>
        <p:spPr>
          <a:xfrm>
            <a:off x="6322134" y="1021611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kern="0" dirty="0">
                <a:solidFill>
                  <a:srgbClr val="FF0000"/>
                </a:solidFill>
                <a:latin typeface="Trebuchet MS" pitchFamily="34" charset="0"/>
              </a:rPr>
              <a:t>kurz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9CDD89-6F58-45C2-A2A6-8675281EF5E4}"/>
              </a:ext>
            </a:extLst>
          </p:cNvPr>
          <p:cNvSpPr/>
          <p:nvPr/>
        </p:nvSpPr>
        <p:spPr>
          <a:xfrm>
            <a:off x="2092297" y="1021611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400" kern="0" spc="100" dirty="0" err="1">
                <a:latin typeface="Trebuchet MS" pitchFamily="34" charset="0"/>
                <a:sym typeface="Wingdings" panose="05000000000000000000" pitchFamily="2" charset="2"/>
              </a:rPr>
              <a:t>Zuga</a:t>
            </a:r>
            <a:endParaRPr lang="de-DE" sz="2400" spc="1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2E7C50D-7911-43D3-BD05-20976F550301}"/>
              </a:ext>
            </a:extLst>
          </p:cNvPr>
          <p:cNvSpPr/>
          <p:nvPr/>
        </p:nvSpPr>
        <p:spPr>
          <a:xfrm>
            <a:off x="4792678" y="1531690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Teggi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EC8F39C-56DD-4EB9-9FBF-261FFF3A4174}"/>
              </a:ext>
            </a:extLst>
          </p:cNvPr>
          <p:cNvSpPr/>
          <p:nvPr/>
        </p:nvSpPr>
        <p:spPr>
          <a:xfrm>
            <a:off x="7629262" y="1531690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 err="1">
                <a:latin typeface="Trebuchet MS" pitchFamily="34" charset="0"/>
                <a:sym typeface="Wingdings" panose="05000000000000000000" pitchFamily="2" charset="2"/>
              </a:rPr>
              <a:t>Teggi</a:t>
            </a:r>
            <a:endParaRPr lang="de-DE" sz="2400" spc="1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C83B4B6-2D96-4C99-AF0B-A60922D06BCB}"/>
              </a:ext>
            </a:extLst>
          </p:cNvPr>
          <p:cNvSpPr/>
          <p:nvPr/>
        </p:nvSpPr>
        <p:spPr>
          <a:xfrm>
            <a:off x="3359696" y="1531690"/>
            <a:ext cx="781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kern="0" dirty="0">
                <a:solidFill>
                  <a:srgbClr val="FF0000"/>
                </a:solidFill>
                <a:latin typeface="Trebuchet MS" pitchFamily="34" charset="0"/>
              </a:rPr>
              <a:t>lang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E8DA588-D1D4-4883-A49E-A792DD538152}"/>
              </a:ext>
            </a:extLst>
          </p:cNvPr>
          <p:cNvSpPr/>
          <p:nvPr/>
        </p:nvSpPr>
        <p:spPr>
          <a:xfrm>
            <a:off x="6322134" y="1531690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kern="0" dirty="0">
                <a:solidFill>
                  <a:srgbClr val="FF0000"/>
                </a:solidFill>
                <a:latin typeface="Trebuchet MS" pitchFamily="34" charset="0"/>
              </a:rPr>
              <a:t>kurz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BE408E7-25D4-4EDE-8649-A32220145D24}"/>
              </a:ext>
            </a:extLst>
          </p:cNvPr>
          <p:cNvSpPr/>
          <p:nvPr/>
        </p:nvSpPr>
        <p:spPr>
          <a:xfrm>
            <a:off x="2190881" y="1533658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400" b="1" kern="0" spc="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</a:t>
            </a:r>
            <a:endParaRPr lang="de-DE" sz="2400" b="1" spc="100" dirty="0">
              <a:solidFill>
                <a:srgbClr val="FF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CF932EA-DBBA-496E-8E0A-ED0A7C88EF72}"/>
              </a:ext>
            </a:extLst>
          </p:cNvPr>
          <p:cNvSpPr/>
          <p:nvPr/>
        </p:nvSpPr>
        <p:spPr>
          <a:xfrm>
            <a:off x="4792678" y="2041769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Bato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B7E3E05-3193-4849-852F-1E983A5DF231}"/>
              </a:ext>
            </a:extLst>
          </p:cNvPr>
          <p:cNvSpPr/>
          <p:nvPr/>
        </p:nvSpPr>
        <p:spPr>
          <a:xfrm>
            <a:off x="7918604" y="2041769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kern="0" spc="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</a:t>
            </a:r>
            <a:endParaRPr lang="de-DE" sz="2400" b="1" spc="100" dirty="0">
              <a:solidFill>
                <a:srgbClr val="FF0000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7020819-DB6C-4147-AE58-BC2AD8913723}"/>
              </a:ext>
            </a:extLst>
          </p:cNvPr>
          <p:cNvSpPr/>
          <p:nvPr/>
        </p:nvSpPr>
        <p:spPr>
          <a:xfrm>
            <a:off x="3359696" y="2041769"/>
            <a:ext cx="781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kern="0" dirty="0">
                <a:solidFill>
                  <a:srgbClr val="FF0000"/>
                </a:solidFill>
                <a:latin typeface="Trebuchet MS" pitchFamily="34" charset="0"/>
              </a:rPr>
              <a:t>lang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AEE63A4-76F9-4B40-83FD-DF3B2616E83D}"/>
              </a:ext>
            </a:extLst>
          </p:cNvPr>
          <p:cNvSpPr/>
          <p:nvPr/>
        </p:nvSpPr>
        <p:spPr>
          <a:xfrm>
            <a:off x="6322134" y="2041769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kern="0" dirty="0">
                <a:solidFill>
                  <a:srgbClr val="FF0000"/>
                </a:solidFill>
                <a:latin typeface="Trebuchet MS" pitchFamily="34" charset="0"/>
              </a:rPr>
              <a:t>kurz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D62A8B9-6032-448D-870F-FF1163A019AE}"/>
              </a:ext>
            </a:extLst>
          </p:cNvPr>
          <p:cNvSpPr/>
          <p:nvPr/>
        </p:nvSpPr>
        <p:spPr>
          <a:xfrm>
            <a:off x="2084281" y="2045705"/>
            <a:ext cx="859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400" kern="0" spc="100" dirty="0" err="1">
                <a:latin typeface="Trebuchet MS" pitchFamily="34" charset="0"/>
                <a:sym typeface="Wingdings" panose="05000000000000000000" pitchFamily="2" charset="2"/>
              </a:rPr>
              <a:t>Bato</a:t>
            </a:r>
            <a:endParaRPr lang="de-DE" sz="2400" kern="0" spc="100" dirty="0">
              <a:latin typeface="Trebuchet MS" pitchFamily="34" charset="0"/>
              <a:sym typeface="Wingdings" panose="05000000000000000000" pitchFamily="2" charset="2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9DC0000-42DA-43E9-9210-E9357B39E819}"/>
              </a:ext>
            </a:extLst>
          </p:cNvPr>
          <p:cNvSpPr/>
          <p:nvPr/>
        </p:nvSpPr>
        <p:spPr>
          <a:xfrm>
            <a:off x="4792678" y="2551848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Tulla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FD2F892-68F3-4B7E-9469-4445EF226D56}"/>
              </a:ext>
            </a:extLst>
          </p:cNvPr>
          <p:cNvSpPr/>
          <p:nvPr/>
        </p:nvSpPr>
        <p:spPr>
          <a:xfrm>
            <a:off x="7650101" y="2551848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 err="1">
                <a:latin typeface="Trebuchet MS" pitchFamily="34" charset="0"/>
              </a:rPr>
              <a:t>Tulla</a:t>
            </a:r>
            <a:endParaRPr lang="de-DE" sz="2400" spc="1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307CE43-0082-48AA-B2A2-089121652BC6}"/>
              </a:ext>
            </a:extLst>
          </p:cNvPr>
          <p:cNvSpPr/>
          <p:nvPr/>
        </p:nvSpPr>
        <p:spPr>
          <a:xfrm>
            <a:off x="3359696" y="2551848"/>
            <a:ext cx="781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kern="0" dirty="0">
                <a:solidFill>
                  <a:srgbClr val="FF0000"/>
                </a:solidFill>
                <a:latin typeface="Trebuchet MS" pitchFamily="34" charset="0"/>
              </a:rPr>
              <a:t>lang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58B0250-BD4A-4A3D-BAC1-3F63B080316D}"/>
              </a:ext>
            </a:extLst>
          </p:cNvPr>
          <p:cNvSpPr/>
          <p:nvPr/>
        </p:nvSpPr>
        <p:spPr>
          <a:xfrm>
            <a:off x="6322134" y="2551848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kern="0" dirty="0">
                <a:solidFill>
                  <a:srgbClr val="FF0000"/>
                </a:solidFill>
                <a:latin typeface="Trebuchet MS" pitchFamily="34" charset="0"/>
              </a:rPr>
              <a:t>kurz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9CBA626-31F6-4B59-9CFA-CC9FC232F3D6}"/>
              </a:ext>
            </a:extLst>
          </p:cNvPr>
          <p:cNvSpPr/>
          <p:nvPr/>
        </p:nvSpPr>
        <p:spPr>
          <a:xfrm>
            <a:off x="2190881" y="2557752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400" b="1" kern="0" spc="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</a:t>
            </a:r>
            <a:endParaRPr lang="de-DE" sz="2400" b="1" spc="100" dirty="0">
              <a:solidFill>
                <a:srgbClr val="FF0000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B7EAFA1-0919-4247-89C6-370C4D482984}"/>
              </a:ext>
            </a:extLst>
          </p:cNvPr>
          <p:cNvSpPr/>
          <p:nvPr/>
        </p:nvSpPr>
        <p:spPr>
          <a:xfrm>
            <a:off x="4792678" y="3061927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Sübo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F1B7B759-FB75-4623-BE24-B69FA3C470EB}"/>
              </a:ext>
            </a:extLst>
          </p:cNvPr>
          <p:cNvSpPr/>
          <p:nvPr/>
        </p:nvSpPr>
        <p:spPr>
          <a:xfrm>
            <a:off x="7918604" y="3061927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kern="0" spc="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</a:t>
            </a:r>
            <a:endParaRPr lang="de-DE" sz="2400" b="1" spc="100" dirty="0">
              <a:solidFill>
                <a:srgbClr val="FF0000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B9F1BD5-0369-4791-8C55-AF73043E084E}"/>
              </a:ext>
            </a:extLst>
          </p:cNvPr>
          <p:cNvSpPr/>
          <p:nvPr/>
        </p:nvSpPr>
        <p:spPr>
          <a:xfrm>
            <a:off x="3359696" y="3061927"/>
            <a:ext cx="781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kern="0" dirty="0">
                <a:solidFill>
                  <a:srgbClr val="FF0000"/>
                </a:solidFill>
                <a:latin typeface="Trebuchet MS" pitchFamily="34" charset="0"/>
              </a:rPr>
              <a:t>lang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8450645E-715B-4ED0-B100-63A80D439985}"/>
              </a:ext>
            </a:extLst>
          </p:cNvPr>
          <p:cNvSpPr/>
          <p:nvPr/>
        </p:nvSpPr>
        <p:spPr>
          <a:xfrm>
            <a:off x="6322134" y="3061927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kern="0" dirty="0">
                <a:solidFill>
                  <a:srgbClr val="FF0000"/>
                </a:solidFill>
                <a:latin typeface="Trebuchet MS" pitchFamily="34" charset="0"/>
              </a:rPr>
              <a:t>kurz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F375E65-4106-4487-9E12-9DF06148E08B}"/>
              </a:ext>
            </a:extLst>
          </p:cNvPr>
          <p:cNvSpPr/>
          <p:nvPr/>
        </p:nvSpPr>
        <p:spPr>
          <a:xfrm>
            <a:off x="2092297" y="3069799"/>
            <a:ext cx="888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400" kern="0" spc="100" dirty="0" err="1">
                <a:latin typeface="Trebuchet MS" pitchFamily="34" charset="0"/>
                <a:sym typeface="Wingdings" panose="05000000000000000000" pitchFamily="2" charset="2"/>
              </a:rPr>
              <a:t>Sübo</a:t>
            </a:r>
            <a:endParaRPr lang="de-DE" sz="2400" spc="1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3CF7030-FF30-4B84-BC42-DC1040044C04}"/>
              </a:ext>
            </a:extLst>
          </p:cNvPr>
          <p:cNvSpPr/>
          <p:nvPr/>
        </p:nvSpPr>
        <p:spPr>
          <a:xfrm>
            <a:off x="4792678" y="3572006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Lemti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72ECF0C-E4AB-4879-AAC8-EA999BD429E4}"/>
              </a:ext>
            </a:extLst>
          </p:cNvPr>
          <p:cNvSpPr/>
          <p:nvPr/>
        </p:nvSpPr>
        <p:spPr>
          <a:xfrm>
            <a:off x="7488197" y="3572006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 err="1">
                <a:latin typeface="Trebuchet MS" pitchFamily="34" charset="0"/>
              </a:rPr>
              <a:t>Lemti</a:t>
            </a:r>
            <a:endParaRPr lang="de-DE" sz="2400" spc="1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8D041A1-F4D7-44A6-9F54-D5580E9B8163}"/>
              </a:ext>
            </a:extLst>
          </p:cNvPr>
          <p:cNvSpPr/>
          <p:nvPr/>
        </p:nvSpPr>
        <p:spPr>
          <a:xfrm>
            <a:off x="3359696" y="3572006"/>
            <a:ext cx="781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kern="0" dirty="0">
                <a:solidFill>
                  <a:srgbClr val="FF0000"/>
                </a:solidFill>
                <a:latin typeface="Trebuchet MS" pitchFamily="34" charset="0"/>
              </a:rPr>
              <a:t>lang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1324C111-A4C2-4692-80B6-C970AC6165A3}"/>
              </a:ext>
            </a:extLst>
          </p:cNvPr>
          <p:cNvSpPr/>
          <p:nvPr/>
        </p:nvSpPr>
        <p:spPr>
          <a:xfrm>
            <a:off x="6322134" y="3572006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kern="0" dirty="0">
                <a:solidFill>
                  <a:srgbClr val="FF0000"/>
                </a:solidFill>
                <a:latin typeface="Trebuchet MS" pitchFamily="34" charset="0"/>
              </a:rPr>
              <a:t>kurz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1335284-FB55-4E9B-A25B-4A4F360FF3BC}"/>
              </a:ext>
            </a:extLst>
          </p:cNvPr>
          <p:cNvSpPr/>
          <p:nvPr/>
        </p:nvSpPr>
        <p:spPr>
          <a:xfrm>
            <a:off x="2190881" y="3581846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400" b="1" kern="0" spc="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</a:t>
            </a:r>
            <a:endParaRPr lang="de-DE" sz="2400" b="1" spc="100" dirty="0">
              <a:solidFill>
                <a:srgbClr val="FF0000"/>
              </a:solidFill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487D9EEB-15C3-45DF-B25A-6FFA8490D4B7}"/>
              </a:ext>
            </a:extLst>
          </p:cNvPr>
          <p:cNvSpPr/>
          <p:nvPr/>
        </p:nvSpPr>
        <p:spPr>
          <a:xfrm>
            <a:off x="4792678" y="4082085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flagen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E0AFCE2-C24C-4E62-BC37-53E7A8FF79D8}"/>
              </a:ext>
            </a:extLst>
          </p:cNvPr>
          <p:cNvSpPr/>
          <p:nvPr/>
        </p:nvSpPr>
        <p:spPr>
          <a:xfrm>
            <a:off x="7918604" y="4082085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kern="0" spc="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</a:t>
            </a:r>
            <a:endParaRPr lang="de-DE" sz="2400" b="1" spc="100" dirty="0">
              <a:solidFill>
                <a:srgbClr val="FF0000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42D1704-2986-4A4B-8FF5-6A970CDBBE45}"/>
              </a:ext>
            </a:extLst>
          </p:cNvPr>
          <p:cNvSpPr/>
          <p:nvPr/>
        </p:nvSpPr>
        <p:spPr>
          <a:xfrm>
            <a:off x="3359696" y="4082085"/>
            <a:ext cx="781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kern="0" dirty="0">
                <a:solidFill>
                  <a:srgbClr val="FF0000"/>
                </a:solidFill>
                <a:latin typeface="Trebuchet MS" pitchFamily="34" charset="0"/>
              </a:rPr>
              <a:t>lang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6CBF055-5255-470B-B9AC-C85E690B04F2}"/>
              </a:ext>
            </a:extLst>
          </p:cNvPr>
          <p:cNvSpPr/>
          <p:nvPr/>
        </p:nvSpPr>
        <p:spPr>
          <a:xfrm>
            <a:off x="6322134" y="4082085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kern="0" dirty="0">
                <a:solidFill>
                  <a:srgbClr val="FF0000"/>
                </a:solidFill>
                <a:latin typeface="Trebuchet MS" pitchFamily="34" charset="0"/>
              </a:rPr>
              <a:t>kurz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04842A0-AAF9-4C5E-AD51-D84A57EE4F08}"/>
              </a:ext>
            </a:extLst>
          </p:cNvPr>
          <p:cNvSpPr/>
          <p:nvPr/>
        </p:nvSpPr>
        <p:spPr>
          <a:xfrm>
            <a:off x="1886310" y="409389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400" kern="0" spc="100" dirty="0" err="1">
                <a:latin typeface="Trebuchet MS" pitchFamily="34" charset="0"/>
                <a:sym typeface="Wingdings" panose="05000000000000000000" pitchFamily="2" charset="2"/>
              </a:rPr>
              <a:t>flagen</a:t>
            </a:r>
            <a:endParaRPr lang="de-DE" sz="2400" spc="1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75659104-2B22-4E92-9655-85C85FFBC5E6}"/>
              </a:ext>
            </a:extLst>
          </p:cNvPr>
          <p:cNvSpPr/>
          <p:nvPr/>
        </p:nvSpPr>
        <p:spPr>
          <a:xfrm>
            <a:off x="4792678" y="4592164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zetten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B85700A-0AF3-4C01-AE3B-CD9DBF4A2645}"/>
              </a:ext>
            </a:extLst>
          </p:cNvPr>
          <p:cNvSpPr/>
          <p:nvPr/>
        </p:nvSpPr>
        <p:spPr>
          <a:xfrm>
            <a:off x="7518655" y="4592164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 err="1">
                <a:latin typeface="Trebuchet MS" pitchFamily="34" charset="0"/>
              </a:rPr>
              <a:t>zetten</a:t>
            </a:r>
            <a:endParaRPr lang="de-DE" sz="2400" spc="1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1413F108-8281-4D3D-97A0-AD0B481F739E}"/>
              </a:ext>
            </a:extLst>
          </p:cNvPr>
          <p:cNvSpPr/>
          <p:nvPr/>
        </p:nvSpPr>
        <p:spPr>
          <a:xfrm>
            <a:off x="3359696" y="4592164"/>
            <a:ext cx="781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kern="0" dirty="0">
                <a:solidFill>
                  <a:srgbClr val="FF0000"/>
                </a:solidFill>
                <a:latin typeface="Trebuchet MS" pitchFamily="34" charset="0"/>
              </a:rPr>
              <a:t>lang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3252314-CBBA-4867-8B4B-A6E6893187E9}"/>
              </a:ext>
            </a:extLst>
          </p:cNvPr>
          <p:cNvSpPr/>
          <p:nvPr/>
        </p:nvSpPr>
        <p:spPr>
          <a:xfrm>
            <a:off x="6322134" y="4592164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kern="0" dirty="0">
                <a:solidFill>
                  <a:srgbClr val="FF0000"/>
                </a:solidFill>
                <a:latin typeface="Trebuchet MS" pitchFamily="34" charset="0"/>
              </a:rPr>
              <a:t>kurz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D5FD0606-7CEA-4673-94CD-AD6AA55C1275}"/>
              </a:ext>
            </a:extLst>
          </p:cNvPr>
          <p:cNvSpPr/>
          <p:nvPr/>
        </p:nvSpPr>
        <p:spPr>
          <a:xfrm>
            <a:off x="2190881" y="4605940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400" b="1" kern="0" spc="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</a:t>
            </a:r>
            <a:endParaRPr lang="de-DE" sz="2400" b="1" spc="100" dirty="0">
              <a:solidFill>
                <a:srgbClr val="FF0000"/>
              </a:solidFill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C67DA05-D9C0-4E56-925E-C9ADF42561EF}"/>
              </a:ext>
            </a:extLst>
          </p:cNvPr>
          <p:cNvSpPr/>
          <p:nvPr/>
        </p:nvSpPr>
        <p:spPr>
          <a:xfrm>
            <a:off x="4792678" y="51022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keppeln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178660F1-303F-4FF0-A883-C21DE9215BCE}"/>
              </a:ext>
            </a:extLst>
          </p:cNvPr>
          <p:cNvSpPr/>
          <p:nvPr/>
        </p:nvSpPr>
        <p:spPr>
          <a:xfrm>
            <a:off x="7464152" y="51022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>
                <a:latin typeface="Trebuchet MS" pitchFamily="34" charset="0"/>
              </a:rPr>
              <a:t>keppeln</a:t>
            </a:r>
            <a:endParaRPr lang="de-DE" sz="2400" spc="1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DC81DDD2-A8F9-44D8-8EFD-BD0982B99520}"/>
              </a:ext>
            </a:extLst>
          </p:cNvPr>
          <p:cNvSpPr/>
          <p:nvPr/>
        </p:nvSpPr>
        <p:spPr>
          <a:xfrm>
            <a:off x="3359696" y="5102243"/>
            <a:ext cx="781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kern="0" dirty="0">
                <a:solidFill>
                  <a:srgbClr val="FF0000"/>
                </a:solidFill>
                <a:latin typeface="Trebuchet MS" pitchFamily="34" charset="0"/>
              </a:rPr>
              <a:t>lang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22EF7A85-796D-4620-ADFE-53C17C76BE00}"/>
              </a:ext>
            </a:extLst>
          </p:cNvPr>
          <p:cNvSpPr/>
          <p:nvPr/>
        </p:nvSpPr>
        <p:spPr>
          <a:xfrm>
            <a:off x="6322134" y="5102243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kern="0" dirty="0">
                <a:solidFill>
                  <a:srgbClr val="FF0000"/>
                </a:solidFill>
                <a:latin typeface="Trebuchet MS" pitchFamily="34" charset="0"/>
              </a:rPr>
              <a:t>kurz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AD2911-39BA-4B44-96D4-F5F9ED8361C0}"/>
              </a:ext>
            </a:extLst>
          </p:cNvPr>
          <p:cNvSpPr/>
          <p:nvPr/>
        </p:nvSpPr>
        <p:spPr>
          <a:xfrm>
            <a:off x="2190881" y="5117987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400" b="1" kern="0" spc="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</a:t>
            </a:r>
            <a:endParaRPr lang="de-DE" sz="2400" b="1" spc="100" dirty="0">
              <a:solidFill>
                <a:srgbClr val="FF0000"/>
              </a:solidFill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6F01997E-E0D7-4080-8F9D-8570CA44C838}"/>
              </a:ext>
            </a:extLst>
          </p:cNvPr>
          <p:cNvSpPr/>
          <p:nvPr/>
        </p:nvSpPr>
        <p:spPr>
          <a:xfrm>
            <a:off x="4792678" y="5612323"/>
            <a:ext cx="949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Gudo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B697D4D3-55D3-4433-BC2A-2E7BA96A6CA6}"/>
              </a:ext>
            </a:extLst>
          </p:cNvPr>
          <p:cNvSpPr/>
          <p:nvPr/>
        </p:nvSpPr>
        <p:spPr>
          <a:xfrm>
            <a:off x="7918604" y="5612323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kern="0" spc="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</a:t>
            </a:r>
            <a:endParaRPr lang="de-DE" sz="2400" b="1" spc="100" dirty="0">
              <a:solidFill>
                <a:srgbClr val="FF0000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5C28B4AA-6861-4F85-B8E7-6C9EF54156BD}"/>
              </a:ext>
            </a:extLst>
          </p:cNvPr>
          <p:cNvSpPr/>
          <p:nvPr/>
        </p:nvSpPr>
        <p:spPr>
          <a:xfrm>
            <a:off x="3359696" y="5612323"/>
            <a:ext cx="781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kern="0" dirty="0">
                <a:solidFill>
                  <a:srgbClr val="FF0000"/>
                </a:solidFill>
                <a:latin typeface="Trebuchet MS" pitchFamily="34" charset="0"/>
              </a:rPr>
              <a:t>lang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22300711-4C6A-425C-8C5A-C652717FE9D1}"/>
              </a:ext>
            </a:extLst>
          </p:cNvPr>
          <p:cNvSpPr/>
          <p:nvPr/>
        </p:nvSpPr>
        <p:spPr>
          <a:xfrm>
            <a:off x="6322134" y="5612323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kern="0" dirty="0">
                <a:solidFill>
                  <a:srgbClr val="FF0000"/>
                </a:solidFill>
                <a:latin typeface="Trebuchet MS" pitchFamily="34" charset="0"/>
              </a:rPr>
              <a:t>kurz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7F11E4F4-6EB3-45FB-A398-108253DDE1AA}"/>
              </a:ext>
            </a:extLst>
          </p:cNvPr>
          <p:cNvSpPr/>
          <p:nvPr/>
        </p:nvSpPr>
        <p:spPr>
          <a:xfrm>
            <a:off x="2098708" y="5630038"/>
            <a:ext cx="949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400" kern="0" spc="100" dirty="0" err="1">
                <a:latin typeface="Trebuchet MS" pitchFamily="34" charset="0"/>
                <a:sym typeface="Wingdings" panose="05000000000000000000" pitchFamily="2" charset="2"/>
              </a:rPr>
              <a:t>Gudo</a:t>
            </a:r>
            <a:endParaRPr lang="de-DE" sz="2400" spc="100" dirty="0"/>
          </a:p>
        </p:txBody>
      </p:sp>
      <p:pic>
        <p:nvPicPr>
          <p:cNvPr id="61" name="812_9457">
            <a:hlinkClick r:id="" action="ppaction://media"/>
            <a:extLst>
              <a:ext uri="{FF2B5EF4-FFF2-40B4-BE49-F238E27FC236}">
                <a16:creationId xmlns:a16="http://schemas.microsoft.com/office/drawing/2014/main" id="{FC812C40-5520-413C-AEF7-5DE081DA3E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35344" y="275295"/>
            <a:ext cx="440349" cy="440349"/>
          </a:xfrm>
          <a:prstGeom prst="rect">
            <a:avLst/>
          </a:prstGeom>
        </p:spPr>
      </p:pic>
      <p:pic>
        <p:nvPicPr>
          <p:cNvPr id="62" name="812_9459">
            <a:hlinkClick r:id="" action="ppaction://media"/>
            <a:extLst>
              <a:ext uri="{FF2B5EF4-FFF2-40B4-BE49-F238E27FC236}">
                <a16:creationId xmlns:a16="http://schemas.microsoft.com/office/drawing/2014/main" id="{B17EFD6E-73D7-40F4-AA59-1C9874A451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610579" y="275295"/>
            <a:ext cx="440349" cy="440349"/>
          </a:xfrm>
          <a:prstGeom prst="rect">
            <a:avLst/>
          </a:prstGeom>
        </p:spPr>
      </p:pic>
      <p:pic>
        <p:nvPicPr>
          <p:cNvPr id="63" name="812_9460">
            <a:hlinkClick r:id="" action="ppaction://media"/>
            <a:extLst>
              <a:ext uri="{FF2B5EF4-FFF2-40B4-BE49-F238E27FC236}">
                <a16:creationId xmlns:a16="http://schemas.microsoft.com/office/drawing/2014/main" id="{BA7A9794-EA38-4BF8-AC55-D7336BA98B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268556" y="275295"/>
            <a:ext cx="440349" cy="440349"/>
          </a:xfrm>
          <a:prstGeom prst="rect">
            <a:avLst/>
          </a:prstGeom>
        </p:spPr>
      </p:pic>
      <p:pic>
        <p:nvPicPr>
          <p:cNvPr id="64" name="812_9461">
            <a:hlinkClick r:id="" action="ppaction://media"/>
            <a:extLst>
              <a:ext uri="{FF2B5EF4-FFF2-40B4-BE49-F238E27FC236}">
                <a16:creationId xmlns:a16="http://schemas.microsoft.com/office/drawing/2014/main" id="{38575E15-AC85-428C-B403-33456859067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846582" y="275295"/>
            <a:ext cx="440349" cy="440349"/>
          </a:xfrm>
          <a:prstGeom prst="rect">
            <a:avLst/>
          </a:prstGeom>
        </p:spPr>
      </p:pic>
      <p:pic>
        <p:nvPicPr>
          <p:cNvPr id="65" name="812_9462">
            <a:hlinkClick r:id="" action="ppaction://media"/>
            <a:extLst>
              <a:ext uri="{FF2B5EF4-FFF2-40B4-BE49-F238E27FC236}">
                <a16:creationId xmlns:a16="http://schemas.microsoft.com/office/drawing/2014/main" id="{FBCC0E00-78B0-498A-ABE4-7EB3D9754D2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546923" y="275295"/>
            <a:ext cx="440349" cy="440349"/>
          </a:xfrm>
          <a:prstGeom prst="rect">
            <a:avLst/>
          </a:prstGeom>
        </p:spPr>
      </p:pic>
      <p:pic>
        <p:nvPicPr>
          <p:cNvPr id="66" name="812_9463">
            <a:hlinkClick r:id="" action="ppaction://media"/>
            <a:extLst>
              <a:ext uri="{FF2B5EF4-FFF2-40B4-BE49-F238E27FC236}">
                <a16:creationId xmlns:a16="http://schemas.microsoft.com/office/drawing/2014/main" id="{F3D50906-5938-4769-AD73-67195955BD7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283770" y="275295"/>
            <a:ext cx="440349" cy="440349"/>
          </a:xfrm>
          <a:prstGeom prst="rect">
            <a:avLst/>
          </a:prstGeom>
        </p:spPr>
      </p:pic>
      <p:pic>
        <p:nvPicPr>
          <p:cNvPr id="67" name="812_9464">
            <a:hlinkClick r:id="" action="ppaction://media"/>
            <a:extLst>
              <a:ext uri="{FF2B5EF4-FFF2-40B4-BE49-F238E27FC236}">
                <a16:creationId xmlns:a16="http://schemas.microsoft.com/office/drawing/2014/main" id="{9ADFB60D-1E1F-4EF6-B238-0F844F0D3F2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893370" y="275295"/>
            <a:ext cx="440349" cy="440349"/>
          </a:xfrm>
          <a:prstGeom prst="rect">
            <a:avLst/>
          </a:prstGeom>
        </p:spPr>
      </p:pic>
      <p:pic>
        <p:nvPicPr>
          <p:cNvPr id="68" name="812_9465">
            <a:hlinkClick r:id="" action="ppaction://media"/>
            <a:extLst>
              <a:ext uri="{FF2B5EF4-FFF2-40B4-BE49-F238E27FC236}">
                <a16:creationId xmlns:a16="http://schemas.microsoft.com/office/drawing/2014/main" id="{002A890F-C647-41CB-AC37-635240247C9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585408" y="275295"/>
            <a:ext cx="440349" cy="440349"/>
          </a:xfrm>
          <a:prstGeom prst="rect">
            <a:avLst/>
          </a:prstGeom>
        </p:spPr>
      </p:pic>
      <p:pic>
        <p:nvPicPr>
          <p:cNvPr id="69" name="812_9466">
            <a:hlinkClick r:id="" action="ppaction://media"/>
            <a:extLst>
              <a:ext uri="{FF2B5EF4-FFF2-40B4-BE49-F238E27FC236}">
                <a16:creationId xmlns:a16="http://schemas.microsoft.com/office/drawing/2014/main" id="{854A7AF1-4C22-48E7-961A-7D7CAB0DD5E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239817" y="275295"/>
            <a:ext cx="440349" cy="440349"/>
          </a:xfrm>
          <a:prstGeom prst="rect">
            <a:avLst/>
          </a:prstGeom>
        </p:spPr>
      </p:pic>
      <p:pic>
        <p:nvPicPr>
          <p:cNvPr id="70" name="812_9467">
            <a:hlinkClick r:id="" action="ppaction://media"/>
            <a:extLst>
              <a:ext uri="{FF2B5EF4-FFF2-40B4-BE49-F238E27FC236}">
                <a16:creationId xmlns:a16="http://schemas.microsoft.com/office/drawing/2014/main" id="{861DFAD9-1C8F-4BB5-9636-7852BF697A4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951795" y="275295"/>
            <a:ext cx="440349" cy="440349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36BFB6B6-BEF3-4B67-B3A1-94133765863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87" y="1175956"/>
            <a:ext cx="250766" cy="249651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95E55550-45EE-4693-95EE-986F6EB7ACD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87" y="1682420"/>
            <a:ext cx="250766" cy="249651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A1B726AA-94D8-45D5-91E2-BE881517FBC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87" y="2188884"/>
            <a:ext cx="250766" cy="249651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38A8605A-8AD6-40BD-BCE8-23DC09BE4A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87" y="2695348"/>
            <a:ext cx="250766" cy="249651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119950C5-4BF3-46E5-8211-F46A0957CCE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87" y="3201812"/>
            <a:ext cx="250766" cy="249651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F2362F52-917F-424C-9A92-A2DD24B7D34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87" y="3708276"/>
            <a:ext cx="250766" cy="249651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C25A15AA-7425-480B-BF02-A534CE6E25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87" y="4214740"/>
            <a:ext cx="250766" cy="249651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C585873C-9ED1-4433-8B48-C8B56D1F358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87" y="4721204"/>
            <a:ext cx="250766" cy="249651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3D9B501A-E6C5-4FA9-A80C-6A3511E5BBE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87" y="5227668"/>
            <a:ext cx="250766" cy="249651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B342B1E9-5485-4165-82C2-33E10219397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87" y="5734135"/>
            <a:ext cx="250766" cy="249651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id="{492421D7-41BA-48BC-A062-73B09C41FD9F}"/>
              </a:ext>
            </a:extLst>
          </p:cNvPr>
          <p:cNvSpPr/>
          <p:nvPr/>
        </p:nvSpPr>
        <p:spPr>
          <a:xfrm>
            <a:off x="5998864" y="1021611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anose="05000000000000000000" pitchFamily="2" charset="2"/>
              </a:rPr>
              <a:t>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9B4C0910-59EC-4345-927C-A8E27F70F888}"/>
              </a:ext>
            </a:extLst>
          </p:cNvPr>
          <p:cNvSpPr/>
          <p:nvPr/>
        </p:nvSpPr>
        <p:spPr>
          <a:xfrm>
            <a:off x="5998864" y="1531690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anose="05000000000000000000" pitchFamily="2" charset="2"/>
              </a:rPr>
              <a:t>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746D1703-2A77-4A5A-B528-E90A05944667}"/>
              </a:ext>
            </a:extLst>
          </p:cNvPr>
          <p:cNvSpPr/>
          <p:nvPr/>
        </p:nvSpPr>
        <p:spPr>
          <a:xfrm>
            <a:off x="5998864" y="2041769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anose="05000000000000000000" pitchFamily="2" charset="2"/>
              </a:rPr>
              <a:t>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A1DADC1E-BFE7-4A9E-ADAF-B90A637EE52A}"/>
              </a:ext>
            </a:extLst>
          </p:cNvPr>
          <p:cNvSpPr/>
          <p:nvPr/>
        </p:nvSpPr>
        <p:spPr>
          <a:xfrm>
            <a:off x="5998864" y="2551848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anose="05000000000000000000" pitchFamily="2" charset="2"/>
              </a:rPr>
              <a:t>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DEA5D82D-8BCB-4431-9372-770C221DDA0D}"/>
              </a:ext>
            </a:extLst>
          </p:cNvPr>
          <p:cNvSpPr/>
          <p:nvPr/>
        </p:nvSpPr>
        <p:spPr>
          <a:xfrm>
            <a:off x="5998864" y="3061927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anose="05000000000000000000" pitchFamily="2" charset="2"/>
              </a:rPr>
              <a:t>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15FEE3C6-D0F0-4071-89DF-769E8D4C47F8}"/>
              </a:ext>
            </a:extLst>
          </p:cNvPr>
          <p:cNvSpPr/>
          <p:nvPr/>
        </p:nvSpPr>
        <p:spPr>
          <a:xfrm>
            <a:off x="5998864" y="3572006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anose="05000000000000000000" pitchFamily="2" charset="2"/>
              </a:rPr>
              <a:t>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6045C9A3-3AF4-42F2-885C-44740891C50B}"/>
              </a:ext>
            </a:extLst>
          </p:cNvPr>
          <p:cNvSpPr/>
          <p:nvPr/>
        </p:nvSpPr>
        <p:spPr>
          <a:xfrm>
            <a:off x="5998864" y="4082085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anose="05000000000000000000" pitchFamily="2" charset="2"/>
              </a:rPr>
              <a:t>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B87E392E-3786-4152-BAF1-F95459C21438}"/>
              </a:ext>
            </a:extLst>
          </p:cNvPr>
          <p:cNvSpPr/>
          <p:nvPr/>
        </p:nvSpPr>
        <p:spPr>
          <a:xfrm>
            <a:off x="5998864" y="4592164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anose="05000000000000000000" pitchFamily="2" charset="2"/>
              </a:rPr>
              <a:t>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4B81A3FC-4F41-4EAA-891F-854BAD1BC8E2}"/>
              </a:ext>
            </a:extLst>
          </p:cNvPr>
          <p:cNvSpPr/>
          <p:nvPr/>
        </p:nvSpPr>
        <p:spPr>
          <a:xfrm>
            <a:off x="5998864" y="5102243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anose="05000000000000000000" pitchFamily="2" charset="2"/>
              </a:rPr>
              <a:t>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8357B73C-4F22-443E-B8BB-A3FF3B43FA12}"/>
              </a:ext>
            </a:extLst>
          </p:cNvPr>
          <p:cNvSpPr/>
          <p:nvPr/>
        </p:nvSpPr>
        <p:spPr>
          <a:xfrm>
            <a:off x="5998864" y="5612323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0" spc="1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sym typeface="Wingdings" panose="05000000000000000000" pitchFamily="2" charset="2"/>
              </a:rPr>
              <a:t></a:t>
            </a:r>
            <a:endParaRPr lang="de-DE" sz="2400" spc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feld 36">
            <a:extLst>
              <a:ext uri="{FF2B5EF4-FFF2-40B4-BE49-F238E27FC236}">
                <a16:creationId xmlns:a16="http://schemas.microsoft.com/office/drawing/2014/main" id="{7B1AEB82-1EA1-47A2-A66D-1F31C3794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351" y="76747"/>
            <a:ext cx="10140918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Fantasiewörter Wörter untersuchen! Klick auf lang oder kurz! Lautsprecher = Ton,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chemeClr val="bg1"/>
                </a:solidFill>
                <a:latin typeface="Trebuchet MS" pitchFamily="34" charset="0"/>
              </a:rPr>
              <a:t>Smiley = Wort! Nächstes Wort: Zweiter Klick auf die Lösung!</a:t>
            </a:r>
          </a:p>
        </p:txBody>
      </p:sp>
      <p:sp>
        <p:nvSpPr>
          <p:cNvPr id="93" name="Textfeld 36">
            <a:extLst>
              <a:ext uri="{FF2B5EF4-FFF2-40B4-BE49-F238E27FC236}">
                <a16:creationId xmlns:a16="http://schemas.microsoft.com/office/drawing/2014/main" id="{C738EDCC-28AA-476C-A214-32F3A544F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77" y="15984"/>
            <a:ext cx="9745130" cy="1046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dirty="0">
                <a:latin typeface="Trebuchet MS" panose="020B0603020202020204" pitchFamily="34" charset="0"/>
                <a:ea typeface="+mj-ea"/>
                <a:cs typeface="+mj-cs"/>
              </a:rPr>
              <a:t>Fantasiewörter untersuchen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Klick auf lang oder kurz! Lautsprecher = Ton,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Smiley = Wort! Nächstes Wort: Zweiter Klick auf die Lösung!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4291BB-2048-398C-00F4-B7C88E8DF3C8}"/>
              </a:ext>
            </a:extLst>
          </p:cNvPr>
          <p:cNvSpPr txBox="1"/>
          <p:nvPr/>
        </p:nvSpPr>
        <p:spPr>
          <a:xfrm>
            <a:off x="190500" y="6724134"/>
            <a:ext cx="49151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Vokale\Mitlautverdoppelung - Warum.pptx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137061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2742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8" dur="201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906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201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82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1645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697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67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567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175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2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2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2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2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2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2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2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990EA3-65E1-4568-B42C-FB1F6F6A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CD412D-C60F-4771-A1CB-FFD7B5773953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810A5AC-BFBA-4E58-9A58-7CF3AD5E0B19}"/>
              </a:ext>
            </a:extLst>
          </p:cNvPr>
          <p:cNvSpPr/>
          <p:nvPr/>
        </p:nvSpPr>
        <p:spPr>
          <a:xfrm>
            <a:off x="723702" y="1321604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10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Rasen</a:t>
            </a:r>
            <a:endParaRPr kumimoji="0" lang="de-DE" sz="2800" b="0" i="0" u="none" strike="noStrike" kern="1200" cap="none" spc="10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33A917C-3BA0-4416-AD4D-429D9E70E3F4}"/>
              </a:ext>
            </a:extLst>
          </p:cNvPr>
          <p:cNvSpPr/>
          <p:nvPr/>
        </p:nvSpPr>
        <p:spPr>
          <a:xfrm>
            <a:off x="6345664" y="1352084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10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Rassen</a:t>
            </a:r>
            <a:endParaRPr kumimoji="0" lang="de-DE" sz="2800" b="0" i="0" u="none" strike="noStrike" kern="1200" cap="none" spc="10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34AA572-D307-4D4B-A3C4-A1BF40082EAF}"/>
              </a:ext>
            </a:extLst>
          </p:cNvPr>
          <p:cNvSpPr/>
          <p:nvPr/>
        </p:nvSpPr>
        <p:spPr>
          <a:xfrm>
            <a:off x="723702" y="2072090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10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Gase</a:t>
            </a:r>
            <a:endParaRPr kumimoji="0" lang="de-DE" sz="2800" b="0" i="0" u="none" strike="noStrike" kern="1200" cap="none" spc="10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D4E9952-59B0-45CF-B952-F16752595E68}"/>
              </a:ext>
            </a:extLst>
          </p:cNvPr>
          <p:cNvSpPr/>
          <p:nvPr/>
        </p:nvSpPr>
        <p:spPr>
          <a:xfrm>
            <a:off x="6345664" y="2094525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10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Gasse</a:t>
            </a:r>
            <a:endParaRPr kumimoji="0" lang="de-DE" sz="2800" b="0" i="0" u="none" strike="noStrike" kern="1200" cap="none" spc="10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C3AA306-BB2F-4085-B8AE-BFE6205BAB6D}"/>
              </a:ext>
            </a:extLst>
          </p:cNvPr>
          <p:cNvSpPr/>
          <p:nvPr/>
        </p:nvSpPr>
        <p:spPr>
          <a:xfrm>
            <a:off x="723702" y="2822576"/>
            <a:ext cx="112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10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Koma</a:t>
            </a:r>
            <a:endParaRPr kumimoji="0" lang="de-DE" sz="2800" b="0" i="0" u="none" strike="noStrike" kern="1200" cap="none" spc="10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433D65E-4D66-4178-96E3-163FE738F2E6}"/>
              </a:ext>
            </a:extLst>
          </p:cNvPr>
          <p:cNvSpPr/>
          <p:nvPr/>
        </p:nvSpPr>
        <p:spPr>
          <a:xfrm>
            <a:off x="6345664" y="2836966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10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Komma</a:t>
            </a:r>
            <a:endParaRPr kumimoji="0" lang="de-DE" sz="2800" b="0" i="0" u="none" strike="noStrike" kern="1200" cap="none" spc="10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058DF8E-3DC6-4507-A11E-C30A13989016}"/>
              </a:ext>
            </a:extLst>
          </p:cNvPr>
          <p:cNvSpPr/>
          <p:nvPr/>
        </p:nvSpPr>
        <p:spPr>
          <a:xfrm>
            <a:off x="723702" y="3573062"/>
            <a:ext cx="103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10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Robe</a:t>
            </a:r>
            <a:endParaRPr kumimoji="0" lang="de-DE" sz="2800" b="0" i="0" u="none" strike="noStrike" kern="1200" cap="none" spc="10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4926720-C5DE-4834-8EA5-F8CAA4BBE28B}"/>
              </a:ext>
            </a:extLst>
          </p:cNvPr>
          <p:cNvSpPr/>
          <p:nvPr/>
        </p:nvSpPr>
        <p:spPr>
          <a:xfrm>
            <a:off x="6345664" y="3579407"/>
            <a:ext cx="1245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10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Robbe</a:t>
            </a:r>
            <a:endParaRPr kumimoji="0" lang="de-DE" sz="2800" b="0" i="0" u="none" strike="noStrike" kern="1200" cap="none" spc="10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77CBFEF-A786-484C-917F-FA2B54C6D8E3}"/>
              </a:ext>
            </a:extLst>
          </p:cNvPr>
          <p:cNvSpPr/>
          <p:nvPr/>
        </p:nvSpPr>
        <p:spPr>
          <a:xfrm>
            <a:off x="723702" y="4323548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10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Qualen</a:t>
            </a:r>
            <a:endParaRPr kumimoji="0" lang="de-DE" sz="2800" b="0" i="0" u="none" strike="noStrike" kern="1200" cap="none" spc="10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68EB18A-4313-41AE-9C39-CFB4597EF06B}"/>
              </a:ext>
            </a:extLst>
          </p:cNvPr>
          <p:cNvSpPr/>
          <p:nvPr/>
        </p:nvSpPr>
        <p:spPr>
          <a:xfrm>
            <a:off x="6345664" y="4321848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10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Quallen</a:t>
            </a:r>
            <a:endParaRPr kumimoji="0" lang="de-DE" sz="2800" b="0" i="0" u="none" strike="noStrike" kern="1200" cap="none" spc="10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EE37AC5-C4C4-4E83-AD66-38A9004D89BE}"/>
              </a:ext>
            </a:extLst>
          </p:cNvPr>
          <p:cNvSpPr/>
          <p:nvPr/>
        </p:nvSpPr>
        <p:spPr>
          <a:xfrm>
            <a:off x="6345664" y="5064289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10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Schotte</a:t>
            </a:r>
            <a:endParaRPr kumimoji="0" lang="de-DE" sz="2800" b="0" i="0" u="none" strike="noStrike" kern="1200" cap="none" spc="10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9CEB4B48-9E5F-4682-A978-62F8B0056D1B}"/>
              </a:ext>
            </a:extLst>
          </p:cNvPr>
          <p:cNvSpPr/>
          <p:nvPr/>
        </p:nvSpPr>
        <p:spPr>
          <a:xfrm>
            <a:off x="723702" y="5824518"/>
            <a:ext cx="1138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10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Polen</a:t>
            </a:r>
            <a:endParaRPr kumimoji="0" lang="de-DE" sz="2800" b="0" i="0" u="none" strike="noStrike" kern="1200" cap="none" spc="10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ED3B4C8-BDD4-4E74-AEFB-C8B393A2CAAE}"/>
              </a:ext>
            </a:extLst>
          </p:cNvPr>
          <p:cNvSpPr/>
          <p:nvPr/>
        </p:nvSpPr>
        <p:spPr>
          <a:xfrm>
            <a:off x="6345664" y="5806729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10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Pollen</a:t>
            </a:r>
            <a:endParaRPr kumimoji="0" lang="de-DE" sz="2800" b="0" i="0" u="none" strike="noStrike" kern="1200" cap="none" spc="10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C8C8FF32-BF39-4676-AEA9-47A9A623A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217" b="84955"/>
          <a:stretch/>
        </p:blipFill>
        <p:spPr>
          <a:xfrm>
            <a:off x="1967679" y="1074903"/>
            <a:ext cx="1638453" cy="118177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2735E82-181B-44C7-8059-F2B273110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276" y="1035677"/>
            <a:ext cx="3693715" cy="132045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6F34FBEA-1A5E-4EBB-ADBE-333FA188A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31" r="83381" b="71633"/>
          <a:stretch/>
        </p:blipFill>
        <p:spPr>
          <a:xfrm>
            <a:off x="3740257" y="1321027"/>
            <a:ext cx="1948711" cy="1230002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C7B2A100-A872-41B6-A862-98700B0A8D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497" t="11092" r="18783" b="71570"/>
          <a:stretch/>
        </p:blipFill>
        <p:spPr>
          <a:xfrm>
            <a:off x="10702578" y="1113982"/>
            <a:ext cx="1514102" cy="1722984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278D67AA-D233-4710-9435-825B1B3A78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473" r="56254" b="56482"/>
          <a:stretch/>
        </p:blipFill>
        <p:spPr>
          <a:xfrm>
            <a:off x="2034634" y="2336878"/>
            <a:ext cx="1665012" cy="147853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700F0E88-C0B5-497E-B060-71A651EDE4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497" t="31649" r="22114" b="58533"/>
          <a:stretch/>
        </p:blipFill>
        <p:spPr>
          <a:xfrm>
            <a:off x="7427788" y="2403872"/>
            <a:ext cx="1524075" cy="1494149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DA0942ED-96D4-452C-847A-D082DCE785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579" t="32072" b="42461"/>
          <a:stretch/>
        </p:blipFill>
        <p:spPr>
          <a:xfrm>
            <a:off x="3840506" y="2713846"/>
            <a:ext cx="1134536" cy="1681371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820140EC-EEEA-4D59-A8A0-7E4CCCE774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148" t="36754" r="4394" b="43004"/>
          <a:stretch/>
        </p:blipFill>
        <p:spPr>
          <a:xfrm>
            <a:off x="8503463" y="3105850"/>
            <a:ext cx="1616992" cy="119618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6FCB3F48-6A7A-42E5-BA88-C6AE6A4A6D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497" t="56525" r="13813" b="32643"/>
          <a:stretch/>
        </p:blipFill>
        <p:spPr>
          <a:xfrm>
            <a:off x="7699323" y="4266182"/>
            <a:ext cx="2421132" cy="1138959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C267DE5D-8F45-48FF-A09F-70E978796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04" t="59279" r="2681" b="17266"/>
          <a:stretch/>
        </p:blipFill>
        <p:spPr>
          <a:xfrm>
            <a:off x="10502884" y="3598754"/>
            <a:ext cx="1745636" cy="2288422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748F7B0F-AFE4-41AC-A4A8-0C37DE67EE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93" t="66948" b="21319"/>
          <a:stretch/>
        </p:blipFill>
        <p:spPr>
          <a:xfrm>
            <a:off x="3576903" y="4499800"/>
            <a:ext cx="2213573" cy="1202106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74619EE9-EB6D-498D-9B43-B06620A719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74" y="3771904"/>
            <a:ext cx="1376371" cy="1376371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A3511E9A-DE95-4932-A048-2F22F81D85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426" t="83349" r="9454" b="4080"/>
          <a:stretch/>
        </p:blipFill>
        <p:spPr>
          <a:xfrm>
            <a:off x="7889901" y="5324043"/>
            <a:ext cx="2702584" cy="1133607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31E28BC0-757E-40DA-983E-B7A87721C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041" y="5195674"/>
            <a:ext cx="1482465" cy="1320515"/>
          </a:xfrm>
          <a:prstGeom prst="rect">
            <a:avLst/>
          </a:prstGeom>
        </p:spPr>
      </p:pic>
      <p:sp>
        <p:nvSpPr>
          <p:cNvPr id="36" name="Textfeld 36">
            <a:extLst>
              <a:ext uri="{FF2B5EF4-FFF2-40B4-BE49-F238E27FC236}">
                <a16:creationId xmlns:a16="http://schemas.microsoft.com/office/drawing/2014/main" id="{0C9AE094-B01B-462C-B4E9-0980177B5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0084363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Nur ein Buchstabe ist anders und ändert die Bedeutung!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solidFill>
                  <a:srgbClr val="FF0000"/>
                </a:solidFill>
                <a:latin typeface="Trebuchet MS" panose="020B0603020202020204" pitchFamily="34" charset="0"/>
              </a:rPr>
              <a:t>Klick auf den blauen Punkt und lies lautgetreu!</a:t>
            </a: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3A80C85-BBFC-4A76-ABD5-35E0B97894D8}"/>
              </a:ext>
            </a:extLst>
          </p:cNvPr>
          <p:cNvSpPr/>
          <p:nvPr/>
        </p:nvSpPr>
        <p:spPr>
          <a:xfrm>
            <a:off x="479376" y="151404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4E78A97-73F8-4E66-901F-8DB8C538309A}"/>
              </a:ext>
            </a:extLst>
          </p:cNvPr>
          <p:cNvSpPr/>
          <p:nvPr/>
        </p:nvSpPr>
        <p:spPr>
          <a:xfrm>
            <a:off x="479376" y="226544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F930579-8D19-4219-8566-158350718B69}"/>
              </a:ext>
            </a:extLst>
          </p:cNvPr>
          <p:cNvSpPr/>
          <p:nvPr/>
        </p:nvSpPr>
        <p:spPr>
          <a:xfrm>
            <a:off x="479376" y="3016839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59F2A7E5-B1F2-47A1-BDBA-ACAD76E6C442}"/>
              </a:ext>
            </a:extLst>
          </p:cNvPr>
          <p:cNvSpPr/>
          <p:nvPr/>
        </p:nvSpPr>
        <p:spPr>
          <a:xfrm>
            <a:off x="479376" y="3768237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2858DBA-D7D5-4C7B-9038-66DE20DDC82F}"/>
              </a:ext>
            </a:extLst>
          </p:cNvPr>
          <p:cNvSpPr/>
          <p:nvPr/>
        </p:nvSpPr>
        <p:spPr>
          <a:xfrm>
            <a:off x="479376" y="451963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352FAF7-AC45-4221-9B37-467F501B2FA8}"/>
              </a:ext>
            </a:extLst>
          </p:cNvPr>
          <p:cNvSpPr/>
          <p:nvPr/>
        </p:nvSpPr>
        <p:spPr>
          <a:xfrm>
            <a:off x="479376" y="52292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935256E0-1117-448B-B117-63F50FAA2436}"/>
              </a:ext>
            </a:extLst>
          </p:cNvPr>
          <p:cNvSpPr/>
          <p:nvPr/>
        </p:nvSpPr>
        <p:spPr>
          <a:xfrm>
            <a:off x="479376" y="6022429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18F5A4C1-763D-4CAB-AC1D-B761E37EE908}"/>
              </a:ext>
            </a:extLst>
          </p:cNvPr>
          <p:cNvSpPr/>
          <p:nvPr/>
        </p:nvSpPr>
        <p:spPr>
          <a:xfrm>
            <a:off x="6096000" y="150527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C72C98BB-2C5A-405B-8486-C9A45DAB6C2E}"/>
              </a:ext>
            </a:extLst>
          </p:cNvPr>
          <p:cNvSpPr/>
          <p:nvPr/>
        </p:nvSpPr>
        <p:spPr>
          <a:xfrm>
            <a:off x="6096000" y="225667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BF3F61D1-0199-470B-873B-9ECDB6372FAD}"/>
              </a:ext>
            </a:extLst>
          </p:cNvPr>
          <p:cNvSpPr/>
          <p:nvPr/>
        </p:nvSpPr>
        <p:spPr>
          <a:xfrm>
            <a:off x="6096000" y="300807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6F0591DA-7725-4092-B3CD-9E05A3FC399E}"/>
              </a:ext>
            </a:extLst>
          </p:cNvPr>
          <p:cNvSpPr/>
          <p:nvPr/>
        </p:nvSpPr>
        <p:spPr>
          <a:xfrm>
            <a:off x="6096000" y="375947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580EE47B-FB4F-49BD-B63E-C1ED93AC5A6F}"/>
              </a:ext>
            </a:extLst>
          </p:cNvPr>
          <p:cNvSpPr/>
          <p:nvPr/>
        </p:nvSpPr>
        <p:spPr>
          <a:xfrm>
            <a:off x="6096000" y="451086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1A7B06A3-0323-48AB-9361-EF481D37ECDB}"/>
              </a:ext>
            </a:extLst>
          </p:cNvPr>
          <p:cNvSpPr/>
          <p:nvPr/>
        </p:nvSpPr>
        <p:spPr>
          <a:xfrm>
            <a:off x="6096000" y="526226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96174AB6-1AFC-4276-8030-263A91693E2A}"/>
              </a:ext>
            </a:extLst>
          </p:cNvPr>
          <p:cNvSpPr/>
          <p:nvPr/>
        </p:nvSpPr>
        <p:spPr>
          <a:xfrm>
            <a:off x="6096000" y="601366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1D8ADB00-258C-48F2-B24E-F17295646197}"/>
              </a:ext>
            </a:extLst>
          </p:cNvPr>
          <p:cNvSpPr/>
          <p:nvPr/>
        </p:nvSpPr>
        <p:spPr>
          <a:xfrm>
            <a:off x="742552" y="5062433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10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Schote</a:t>
            </a:r>
            <a:endParaRPr kumimoji="0" lang="de-DE" sz="2800" b="0" i="0" u="none" strike="noStrike" kern="1200" cap="none" spc="10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BDCAA8-BBF1-DCAF-AF63-0DCDD02C4FDC}"/>
              </a:ext>
            </a:extLst>
          </p:cNvPr>
          <p:cNvSpPr txBox="1"/>
          <p:nvPr/>
        </p:nvSpPr>
        <p:spPr>
          <a:xfrm>
            <a:off x="190500" y="6724134"/>
            <a:ext cx="49151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Vokale\Mitlautverdoppelung - Warum.pptx - Seite 5</a:t>
            </a:r>
          </a:p>
        </p:txBody>
      </p:sp>
    </p:spTree>
    <p:extLst>
      <p:ext uri="{BB962C8B-B14F-4D97-AF65-F5344CB8AC3E}">
        <p14:creationId xmlns:p14="http://schemas.microsoft.com/office/powerpoint/2010/main" val="180868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990EA3-65E1-4568-B42C-FB1F6F6A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CD412D-C60F-4771-A1CB-FFD7B5773953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60F75F-D652-42A0-8641-1A24298BDC74}"/>
              </a:ext>
            </a:extLst>
          </p:cNvPr>
          <p:cNvSpPr/>
          <p:nvPr/>
        </p:nvSpPr>
        <p:spPr>
          <a:xfrm>
            <a:off x="463189" y="1245893"/>
            <a:ext cx="338827" cy="35969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extfeld 36">
            <a:extLst>
              <a:ext uri="{FF2B5EF4-FFF2-40B4-BE49-F238E27FC236}">
                <a16:creationId xmlns:a16="http://schemas.microsoft.com/office/drawing/2014/main" id="{699FB1C1-094C-4AC0-940C-00EA8F08C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-19362"/>
            <a:ext cx="10012355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rPr>
              <a:t>Bestimme die Vokallänge: Klick auf      oder   !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Lies</a:t>
            </a:r>
            <a:r>
              <a:rPr kumimoji="0" lang="de-DE" altLang="de-DE" sz="2000" b="1" i="0" u="none" strike="noStrike" kern="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die Sätze nach und nach lautgetreu!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Wiederhole zum Schluss den gesamten Text!</a:t>
            </a:r>
            <a:endParaRPr kumimoji="0" lang="de-DE" altLang="de-DE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87CB97B3-5144-4DCE-834B-087687666E7F}"/>
              </a:ext>
            </a:extLst>
          </p:cNvPr>
          <p:cNvSpPr txBox="1"/>
          <p:nvPr/>
        </p:nvSpPr>
        <p:spPr>
          <a:xfrm>
            <a:off x="5338277" y="6338429"/>
            <a:ext cx="2852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Gesamtlösung an/aus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CC982E2-7021-448F-9D7D-CBCBE5E53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9983503" y="5478262"/>
            <a:ext cx="339247" cy="371974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CB18E881-BC3A-4CDE-9091-76E83C8AC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620149" y="1451519"/>
            <a:ext cx="339247" cy="371974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8B14D12F-5918-4B34-83F8-A16444B4E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1774666" y="1377884"/>
            <a:ext cx="410691" cy="400110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4754AD85-3885-45FD-9241-126550308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4472441" y="-45048"/>
            <a:ext cx="410691" cy="40011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A5055312-F89C-4F89-AFA7-22190EC78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5543222" y="39735"/>
            <a:ext cx="339247" cy="371974"/>
          </a:xfrm>
          <a:prstGeom prst="rect">
            <a:avLst/>
          </a:prstGeom>
        </p:spPr>
      </p:pic>
      <p:sp>
        <p:nvSpPr>
          <p:cNvPr id="93" name="Textfeld 92">
            <a:extLst>
              <a:ext uri="{FF2B5EF4-FFF2-40B4-BE49-F238E27FC236}">
                <a16:creationId xmlns:a16="http://schemas.microsoft.com/office/drawing/2014/main" id="{FC1261F5-56B9-47ED-8A4C-C9C59217AB1E}"/>
              </a:ext>
            </a:extLst>
          </p:cNvPr>
          <p:cNvSpPr txBox="1"/>
          <p:nvPr/>
        </p:nvSpPr>
        <p:spPr>
          <a:xfrm>
            <a:off x="9833110" y="1126788"/>
            <a:ext cx="1875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Sie spielt </a:t>
            </a:r>
            <a:endParaRPr lang="de-DE" dirty="0"/>
          </a:p>
        </p:txBody>
      </p:sp>
      <p:pic>
        <p:nvPicPr>
          <p:cNvPr id="94" name="Grafik 93">
            <a:extLst>
              <a:ext uri="{FF2B5EF4-FFF2-40B4-BE49-F238E27FC236}">
                <a16:creationId xmlns:a16="http://schemas.microsoft.com/office/drawing/2014/main" id="{54205C57-26F1-463B-95E1-7D0DBFFC8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1835801" y="2183684"/>
            <a:ext cx="410691" cy="400110"/>
          </a:xfrm>
          <a:prstGeom prst="rect">
            <a:avLst/>
          </a:prstGeom>
        </p:spPr>
      </p:pic>
      <p:sp>
        <p:nvSpPr>
          <p:cNvPr id="91" name="Rechteck 90">
            <a:extLst>
              <a:ext uri="{FF2B5EF4-FFF2-40B4-BE49-F238E27FC236}">
                <a16:creationId xmlns:a16="http://schemas.microsoft.com/office/drawing/2014/main" id="{B6F9545A-AC67-4C72-B2C0-FCEE30766F99}"/>
              </a:ext>
            </a:extLst>
          </p:cNvPr>
          <p:cNvSpPr/>
          <p:nvPr/>
        </p:nvSpPr>
        <p:spPr>
          <a:xfrm>
            <a:off x="170035" y="1906644"/>
            <a:ext cx="3719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im fernen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T</a:t>
            </a:r>
            <a:r>
              <a:rPr lang="de-DE" sz="2800" b="1" kern="0" dirty="0" err="1">
                <a:latin typeface="Trebuchet MS" pitchFamily="34" charset="0"/>
              </a:rPr>
              <a:t>u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kkaland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pic>
        <p:nvPicPr>
          <p:cNvPr id="102" name="Grafik 101">
            <a:extLst>
              <a:ext uri="{FF2B5EF4-FFF2-40B4-BE49-F238E27FC236}">
                <a16:creationId xmlns:a16="http://schemas.microsoft.com/office/drawing/2014/main" id="{01576FB9-B8B6-495A-B794-9BAC81543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8304020" y="2245800"/>
            <a:ext cx="339247" cy="371974"/>
          </a:xfrm>
          <a:prstGeom prst="rect">
            <a:avLst/>
          </a:prstGeom>
        </p:spPr>
      </p:pic>
      <p:sp>
        <p:nvSpPr>
          <p:cNvPr id="104" name="Rechteck 103">
            <a:extLst>
              <a:ext uri="{FF2B5EF4-FFF2-40B4-BE49-F238E27FC236}">
                <a16:creationId xmlns:a16="http://schemas.microsoft.com/office/drawing/2014/main" id="{5D079F42-66F8-416F-86A0-938BC7232E36}"/>
              </a:ext>
            </a:extLst>
          </p:cNvPr>
          <p:cNvSpPr/>
          <p:nvPr/>
        </p:nvSpPr>
        <p:spPr>
          <a:xfrm>
            <a:off x="9361729" y="1927281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Dort gibt es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CA87A22E-8E1B-4E81-8830-3645D5341B58}"/>
              </a:ext>
            </a:extLst>
          </p:cNvPr>
          <p:cNvSpPr/>
          <p:nvPr/>
        </p:nvSpPr>
        <p:spPr>
          <a:xfrm>
            <a:off x="170035" y="2690683"/>
            <a:ext cx="2475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große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>
                <a:latin typeface="Trebuchet MS" pitchFamily="34" charset="0"/>
              </a:rPr>
              <a:t>a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llen</a:t>
            </a:r>
            <a:r>
              <a:rPr lang="de-DE" sz="2800" kern="0" dirty="0">
                <a:latin typeface="Trebuchet MS" pitchFamily="34" charset="0"/>
              </a:rPr>
              <a:t>. </a:t>
            </a:r>
          </a:p>
        </p:txBody>
      </p:sp>
      <p:pic>
        <p:nvPicPr>
          <p:cNvPr id="108" name="Grafik 107">
            <a:extLst>
              <a:ext uri="{FF2B5EF4-FFF2-40B4-BE49-F238E27FC236}">
                <a16:creationId xmlns:a16="http://schemas.microsoft.com/office/drawing/2014/main" id="{747D2050-33BA-4EA1-A81E-A0E785588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1193482" y="2936055"/>
            <a:ext cx="410691" cy="400110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B168B6AC-93B7-4B8B-8809-403040A40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4844531" y="3076307"/>
            <a:ext cx="339247" cy="371974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2FFB6BBD-FC84-4AA8-9D64-86BBFD3FD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7342506" y="2990767"/>
            <a:ext cx="410691" cy="400110"/>
          </a:xfrm>
          <a:prstGeom prst="rect">
            <a:avLst/>
          </a:prstGeom>
        </p:spPr>
      </p:pic>
      <p:sp>
        <p:nvSpPr>
          <p:cNvPr id="120" name="Rechteck 119">
            <a:extLst>
              <a:ext uri="{FF2B5EF4-FFF2-40B4-BE49-F238E27FC236}">
                <a16:creationId xmlns:a16="http://schemas.microsoft.com/office/drawing/2014/main" id="{18B5702C-3C10-4398-A078-0F869FD841A8}"/>
              </a:ext>
            </a:extLst>
          </p:cNvPr>
          <p:cNvSpPr/>
          <p:nvPr/>
        </p:nvSpPr>
        <p:spPr>
          <a:xfrm>
            <a:off x="8754321" y="2741943"/>
            <a:ext cx="3095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Darin gibt es viele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121E7B43-4082-4D2E-9AC6-1FA639C207C6}"/>
              </a:ext>
            </a:extLst>
          </p:cNvPr>
          <p:cNvSpPr/>
          <p:nvPr/>
        </p:nvSpPr>
        <p:spPr>
          <a:xfrm>
            <a:off x="170035" y="3509985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G</a:t>
            </a:r>
            <a:r>
              <a:rPr lang="de-DE" sz="2800" b="1" kern="0" dirty="0" err="1">
                <a:latin typeface="Trebuchet MS" pitchFamily="34" charset="0"/>
              </a:rPr>
              <a:t>u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llen</a:t>
            </a:r>
            <a:r>
              <a:rPr lang="de-DE" sz="2800" kern="0" dirty="0">
                <a:latin typeface="Trebuchet MS" pitchFamily="34" charset="0"/>
              </a:rPr>
              <a:t>. </a:t>
            </a:r>
          </a:p>
        </p:txBody>
      </p:sp>
      <p:pic>
        <p:nvPicPr>
          <p:cNvPr id="124" name="Grafik 123">
            <a:extLst>
              <a:ext uri="{FF2B5EF4-FFF2-40B4-BE49-F238E27FC236}">
                <a16:creationId xmlns:a16="http://schemas.microsoft.com/office/drawing/2014/main" id="{9D16CD9E-14A0-43C7-9764-AD6CF762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191344" y="3770722"/>
            <a:ext cx="410691" cy="400110"/>
          </a:xfrm>
          <a:prstGeom prst="rect">
            <a:avLst/>
          </a:prstGeom>
        </p:spPr>
      </p:pic>
      <p:sp>
        <p:nvSpPr>
          <p:cNvPr id="54" name="Rechteck 53">
            <a:extLst>
              <a:ext uri="{FF2B5EF4-FFF2-40B4-BE49-F238E27FC236}">
                <a16:creationId xmlns:a16="http://schemas.microsoft.com/office/drawing/2014/main" id="{A3E0CBD5-AEC9-4F4D-99DB-E9250A647E73}"/>
              </a:ext>
            </a:extLst>
          </p:cNvPr>
          <p:cNvSpPr/>
          <p:nvPr/>
        </p:nvSpPr>
        <p:spPr>
          <a:xfrm>
            <a:off x="1762268" y="3509985"/>
            <a:ext cx="4118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Die schmecken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sslich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7F5E67CA-CAA8-4E4E-92DC-DCE87F631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4240656" y="3751769"/>
            <a:ext cx="410691" cy="400110"/>
          </a:xfrm>
          <a:prstGeom prst="rect">
            <a:avLst/>
          </a:prstGeom>
        </p:spPr>
      </p:pic>
      <p:sp>
        <p:nvSpPr>
          <p:cNvPr id="59" name="Rechteck 58">
            <a:extLst>
              <a:ext uri="{FF2B5EF4-FFF2-40B4-BE49-F238E27FC236}">
                <a16:creationId xmlns:a16="http://schemas.microsoft.com/office/drawing/2014/main" id="{E8F0F3F7-8F86-481F-AFFE-0C495030CCFB}"/>
              </a:ext>
            </a:extLst>
          </p:cNvPr>
          <p:cNvSpPr/>
          <p:nvPr/>
        </p:nvSpPr>
        <p:spPr>
          <a:xfrm>
            <a:off x="6139744" y="3512823"/>
            <a:ext cx="4876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Die Menschen heißen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Z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ckos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7FB3A043-78BF-4512-9F89-F4C47FAAB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9602929" y="3745534"/>
            <a:ext cx="410691" cy="400110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53FB3D8B-3B87-4879-9228-F8413A1E0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5168654" y="4646929"/>
            <a:ext cx="339247" cy="371974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47D4D84E-5BE4-47C0-88BF-90556AC3B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9055258" y="4636297"/>
            <a:ext cx="339247" cy="371974"/>
          </a:xfrm>
          <a:prstGeom prst="rect">
            <a:avLst/>
          </a:prstGeom>
        </p:spPr>
      </p:pic>
      <p:sp>
        <p:nvSpPr>
          <p:cNvPr id="92" name="Rechteck 91">
            <a:extLst>
              <a:ext uri="{FF2B5EF4-FFF2-40B4-BE49-F238E27FC236}">
                <a16:creationId xmlns:a16="http://schemas.microsoft.com/office/drawing/2014/main" id="{9EB0D695-BC39-40E7-9B27-1C09F841CCCD}"/>
              </a:ext>
            </a:extLst>
          </p:cNvPr>
          <p:cNvSpPr/>
          <p:nvPr/>
        </p:nvSpPr>
        <p:spPr>
          <a:xfrm>
            <a:off x="9953300" y="4322664"/>
            <a:ext cx="2130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Er wohnt in </a:t>
            </a:r>
          </a:p>
        </p:txBody>
      </p:sp>
      <p:pic>
        <p:nvPicPr>
          <p:cNvPr id="106" name="Grafik 105">
            <a:extLst>
              <a:ext uri="{FF2B5EF4-FFF2-40B4-BE49-F238E27FC236}">
                <a16:creationId xmlns:a16="http://schemas.microsoft.com/office/drawing/2014/main" id="{4EC501B0-608B-4BF3-92D3-20C79EAD84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1406180" y="5427867"/>
            <a:ext cx="410691" cy="400110"/>
          </a:xfrm>
          <a:prstGeom prst="rect">
            <a:avLst/>
          </a:prstGeom>
        </p:spPr>
      </p:pic>
      <p:pic>
        <p:nvPicPr>
          <p:cNvPr id="129" name="Grafik 128">
            <a:extLst>
              <a:ext uri="{FF2B5EF4-FFF2-40B4-BE49-F238E27FC236}">
                <a16:creationId xmlns:a16="http://schemas.microsoft.com/office/drawing/2014/main" id="{C38C6D8E-3CC0-46CF-9D73-6877D1E07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4867886" y="5421598"/>
            <a:ext cx="410691" cy="400110"/>
          </a:xfrm>
          <a:prstGeom prst="rect">
            <a:avLst/>
          </a:prstGeom>
        </p:spPr>
      </p:pic>
      <p:sp>
        <p:nvSpPr>
          <p:cNvPr id="128" name="Rechteck 127">
            <a:extLst>
              <a:ext uri="{FF2B5EF4-FFF2-40B4-BE49-F238E27FC236}">
                <a16:creationId xmlns:a16="http://schemas.microsoft.com/office/drawing/2014/main" id="{75FEC3BE-B2EE-42FB-B13B-EA0CD52202CF}"/>
              </a:ext>
            </a:extLst>
          </p:cNvPr>
          <p:cNvSpPr/>
          <p:nvPr/>
        </p:nvSpPr>
        <p:spPr>
          <a:xfrm>
            <a:off x="2846393" y="5163357"/>
            <a:ext cx="5658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Das hat vier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>
                <a:latin typeface="Trebuchet MS" pitchFamily="34" charset="0"/>
              </a:rPr>
              <a:t>o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tten</a:t>
            </a:r>
            <a:r>
              <a:rPr lang="de-DE" sz="2800" kern="0" dirty="0">
                <a:latin typeface="Trebuchet MS" pitchFamily="34" charset="0"/>
              </a:rPr>
              <a:t> und ist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r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stig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pic>
        <p:nvPicPr>
          <p:cNvPr id="132" name="Grafik 131">
            <a:extLst>
              <a:ext uri="{FF2B5EF4-FFF2-40B4-BE49-F238E27FC236}">
                <a16:creationId xmlns:a16="http://schemas.microsoft.com/office/drawing/2014/main" id="{DC13A6A2-D6AB-4A3E-92B0-704188F44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7212074" y="5412054"/>
            <a:ext cx="410691" cy="40011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39FDC45-EFFC-111B-B33F-44B876676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813" y="515321"/>
            <a:ext cx="96052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6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Glück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D62E34E-8692-06DE-F7F1-B1988EA4F3C8}"/>
              </a:ext>
            </a:extLst>
          </p:cNvPr>
          <p:cNvSpPr/>
          <p:nvPr/>
        </p:nvSpPr>
        <p:spPr>
          <a:xfrm>
            <a:off x="151922" y="1165697"/>
            <a:ext cx="11870044" cy="479774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95" name="Grafik 94">
            <a:extLst>
              <a:ext uri="{FF2B5EF4-FFF2-40B4-BE49-F238E27FC236}">
                <a16:creationId xmlns:a16="http://schemas.microsoft.com/office/drawing/2014/main" id="{CCDE75C2-906D-4C83-8219-96AF62CB8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2246491" y="2256853"/>
            <a:ext cx="339247" cy="371974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504D5DF6-59DD-42E8-9062-0E5A76F0D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2185356" y="1464305"/>
            <a:ext cx="339247" cy="371974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59809D22-9EAD-48AE-B807-86743ED155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191344" y="1378350"/>
            <a:ext cx="410691" cy="400110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99B5250A-0C55-4404-AF2E-3C5C3DC78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7893330" y="2172631"/>
            <a:ext cx="410691" cy="400110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265B0A22-9292-44B5-B231-B5787FECB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1576036" y="3009224"/>
            <a:ext cx="339247" cy="37197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EB1C44F3-EA18-4E0D-BA06-40DCCCF7B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4361833" y="3003138"/>
            <a:ext cx="410691" cy="40011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B989AE16-BA33-4712-B8AB-413915197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10013619" y="3818703"/>
            <a:ext cx="339247" cy="371974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1592DF6D-EF2D-47C2-95B8-B843F2A66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4757964" y="4573760"/>
            <a:ext cx="410691" cy="40011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10561D1F-211B-4B0F-89FF-0A31F1B83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8644568" y="4563128"/>
            <a:ext cx="410691" cy="400110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E3B5EA3E-C959-4F44-95A9-35CA29514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1816870" y="5501036"/>
            <a:ext cx="339247" cy="371974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6A3EC6CC-C4B0-4CD0-9CDB-CE8AA1D58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5278576" y="5494767"/>
            <a:ext cx="339247" cy="371974"/>
          </a:xfrm>
          <a:prstGeom prst="rect">
            <a:avLst/>
          </a:prstGeom>
        </p:spPr>
      </p:pic>
      <p:pic>
        <p:nvPicPr>
          <p:cNvPr id="133" name="Grafik 132">
            <a:extLst>
              <a:ext uri="{FF2B5EF4-FFF2-40B4-BE49-F238E27FC236}">
                <a16:creationId xmlns:a16="http://schemas.microsoft.com/office/drawing/2014/main" id="{D85A628D-D360-43D9-8BB0-88AABA02B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50624" r="27717" b="26894"/>
          <a:stretch/>
        </p:blipFill>
        <p:spPr>
          <a:xfrm>
            <a:off x="7634490" y="5612109"/>
            <a:ext cx="315796" cy="2880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A8C8BCC-5432-48BE-997A-57E926CDA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0" t="35400" r="22314" b="33496"/>
          <a:stretch/>
        </p:blipFill>
        <p:spPr>
          <a:xfrm rot="10800000">
            <a:off x="9572813" y="5405093"/>
            <a:ext cx="410691" cy="400110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97C0F815-E176-4697-A567-37B5F2EA9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5" t="33212" r="10240" b="35684"/>
          <a:stretch/>
        </p:blipFill>
        <p:spPr>
          <a:xfrm>
            <a:off x="9652592" y="5477162"/>
            <a:ext cx="720080" cy="4001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EDD4DB62-6F6D-4384-9EB3-E59F1885A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5" t="33212" r="10240" b="35684"/>
          <a:stretch/>
        </p:blipFill>
        <p:spPr>
          <a:xfrm>
            <a:off x="263352" y="1451519"/>
            <a:ext cx="720080" cy="4001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E1D95106-5F59-431A-82F3-30F329884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1800572" y="1526147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A63AC2F9-85E2-4BDB-8AF2-87796250D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1894484" y="2340161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" name="Grafik 102">
            <a:extLst>
              <a:ext uri="{FF2B5EF4-FFF2-40B4-BE49-F238E27FC236}">
                <a16:creationId xmlns:a16="http://schemas.microsoft.com/office/drawing/2014/main" id="{9A2C9E7B-21FA-4EAD-981C-39BDA537E4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5" t="33212" r="10240" b="35684"/>
          <a:stretch/>
        </p:blipFill>
        <p:spPr>
          <a:xfrm>
            <a:off x="7921252" y="2244700"/>
            <a:ext cx="720080" cy="4001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143A95EF-A3D3-403B-AC84-CA544894C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1224508" y="3092532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5" name="Grafik 114">
            <a:extLst>
              <a:ext uri="{FF2B5EF4-FFF2-40B4-BE49-F238E27FC236}">
                <a16:creationId xmlns:a16="http://schemas.microsoft.com/office/drawing/2014/main" id="{E9245CEA-BCBB-42F6-ADB5-9D1CD4DF3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5" t="33212" r="10240" b="35684"/>
          <a:stretch/>
        </p:blipFill>
        <p:spPr>
          <a:xfrm>
            <a:off x="4446112" y="3075207"/>
            <a:ext cx="720080" cy="4001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627D43BC-9267-4C0A-A26B-6C8F9C6FD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9636918" y="3927892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CF0443C6-D5C7-4A12-8171-35B72364E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5" t="33212" r="10240" b="35684"/>
          <a:stretch/>
        </p:blipFill>
        <p:spPr>
          <a:xfrm>
            <a:off x="4840582" y="4645829"/>
            <a:ext cx="720080" cy="4001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73E9C6DD-E887-49EA-9573-FDE7D5044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5" t="33212" r="10240" b="35684"/>
          <a:stretch/>
        </p:blipFill>
        <p:spPr>
          <a:xfrm>
            <a:off x="8691436" y="4635197"/>
            <a:ext cx="720080" cy="4001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F6925225-D51E-4972-95F9-8FE9CB508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1490636" y="5584344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1" name="Grafik 130">
            <a:extLst>
              <a:ext uri="{FF2B5EF4-FFF2-40B4-BE49-F238E27FC236}">
                <a16:creationId xmlns:a16="http://schemas.microsoft.com/office/drawing/2014/main" id="{08D48DBD-4C68-4291-941B-8D708F7FE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4934494" y="5578075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8FBE817-0583-412A-A4F7-358674056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7270032" y="5612109"/>
            <a:ext cx="720080" cy="2880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7BB3994-FFA2-417A-9F99-37CFF6E66568}"/>
              </a:ext>
            </a:extLst>
          </p:cNvPr>
          <p:cNvSpPr/>
          <p:nvPr/>
        </p:nvSpPr>
        <p:spPr>
          <a:xfrm>
            <a:off x="170035" y="1124744"/>
            <a:ext cx="9349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N</a:t>
            </a:r>
            <a:r>
              <a:rPr lang="de-DE" sz="2800" b="1" kern="0" dirty="0">
                <a:latin typeface="Trebuchet MS" pitchFamily="34" charset="0"/>
              </a:rPr>
              <a:t>e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le</a:t>
            </a:r>
            <a:r>
              <a:rPr lang="de-DE" sz="2800" kern="0" dirty="0">
                <a:latin typeface="Trebuchet MS" pitchFamily="34" charset="0"/>
              </a:rPr>
              <a:t> und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N</a:t>
            </a:r>
            <a:r>
              <a:rPr lang="de-DE" sz="2800" b="1" kern="0" dirty="0">
                <a:latin typeface="Trebuchet MS" pitchFamily="34" charset="0"/>
              </a:rPr>
              <a:t>e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lle</a:t>
            </a:r>
            <a:r>
              <a:rPr lang="de-DE" sz="2800" kern="0" dirty="0">
                <a:latin typeface="Trebuchet MS" pitchFamily="34" charset="0"/>
              </a:rPr>
              <a:t> denken sich eine Fantasiegeschichte aus.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0B798973-BF4F-4CC0-AEEE-CE708AD3646E}"/>
              </a:ext>
            </a:extLst>
          </p:cNvPr>
          <p:cNvSpPr/>
          <p:nvPr/>
        </p:nvSpPr>
        <p:spPr>
          <a:xfrm>
            <a:off x="4185947" y="1906644"/>
            <a:ext cx="4815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Das liegt im Kontinent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B</a:t>
            </a:r>
            <a:r>
              <a:rPr lang="de-DE" sz="2800" b="1" kern="0" dirty="0" err="1">
                <a:latin typeface="Trebuchet MS" pitchFamily="34" charset="0"/>
              </a:rPr>
              <a:t>u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ka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F79D6430-2B96-4527-83D9-BC1568514F5B}"/>
              </a:ext>
            </a:extLst>
          </p:cNvPr>
          <p:cNvSpPr/>
          <p:nvPr/>
        </p:nvSpPr>
        <p:spPr>
          <a:xfrm>
            <a:off x="2777657" y="2716757"/>
            <a:ext cx="576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Und tiefe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sen</a:t>
            </a:r>
            <a:r>
              <a:rPr lang="de-DE" sz="2800" kern="0" dirty="0">
                <a:latin typeface="Trebuchet MS" pitchFamily="34" charset="0"/>
              </a:rPr>
              <a:t> mit hellem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</a:t>
            </a:r>
            <a:r>
              <a:rPr lang="de-DE" sz="2800" b="1" kern="0" dirty="0" err="1">
                <a:latin typeface="Trebuchet MS" pitchFamily="34" charset="0"/>
              </a:rPr>
              <a:t>u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ssa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E81E615D-EAFC-407C-9D12-23E345AF04D5}"/>
              </a:ext>
            </a:extLst>
          </p:cNvPr>
          <p:cNvSpPr/>
          <p:nvPr/>
        </p:nvSpPr>
        <p:spPr>
          <a:xfrm>
            <a:off x="170035" y="4322664"/>
            <a:ext cx="5713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Ein häufiges Haustier ist der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Z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ko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6F89F083-5014-415F-92B4-4CFAE7DE0842}"/>
              </a:ext>
            </a:extLst>
          </p:cNvPr>
          <p:cNvSpPr/>
          <p:nvPr/>
        </p:nvSpPr>
        <p:spPr>
          <a:xfrm>
            <a:off x="6023992" y="4322664"/>
            <a:ext cx="3634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Der König heißt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R</a:t>
            </a:r>
            <a:r>
              <a:rPr lang="de-DE" sz="2800" b="1" kern="0" dirty="0">
                <a:latin typeface="Trebuchet MS" pitchFamily="34" charset="0"/>
              </a:rPr>
              <a:t>a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to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08D994C7-7AD4-4E62-99B9-79F9FC166B26}"/>
              </a:ext>
            </a:extLst>
          </p:cNvPr>
          <p:cNvSpPr/>
          <p:nvPr/>
        </p:nvSpPr>
        <p:spPr>
          <a:xfrm>
            <a:off x="170035" y="5166168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einem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Br</a:t>
            </a:r>
            <a:r>
              <a:rPr lang="de-DE" sz="2800" b="1" kern="0" dirty="0" err="1">
                <a:latin typeface="Trebuchet MS" pitchFamily="34" charset="0"/>
              </a:rPr>
              <a:t>o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ggo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0D971540-73CC-48AC-A9B0-DD790173F20D}"/>
              </a:ext>
            </a:extLst>
          </p:cNvPr>
          <p:cNvSpPr/>
          <p:nvPr/>
        </p:nvSpPr>
        <p:spPr>
          <a:xfrm>
            <a:off x="8754490" y="5169084"/>
            <a:ext cx="218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Sehr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>
                <a:latin typeface="Trebuchet MS" pitchFamily="34" charset="0"/>
              </a:rPr>
              <a:t>a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mos</a:t>
            </a:r>
            <a:r>
              <a:rPr lang="de-DE" sz="2800" kern="0" dirty="0">
                <a:latin typeface="Trebuchet MS" pitchFamily="34" charset="0"/>
              </a:rPr>
              <a:t>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0DA29A7-13E0-4E79-98F6-3A842B96B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5" y="1053401"/>
            <a:ext cx="12144285" cy="4846740"/>
          </a:xfrm>
          <a:prstGeom prst="rect">
            <a:avLst/>
          </a:prstGeom>
        </p:spPr>
      </p:pic>
      <p:pic>
        <p:nvPicPr>
          <p:cNvPr id="125" name="Grafik 124">
            <a:extLst>
              <a:ext uri="{FF2B5EF4-FFF2-40B4-BE49-F238E27FC236}">
                <a16:creationId xmlns:a16="http://schemas.microsoft.com/office/drawing/2014/main" id="{FB9FB133-9E4A-4AF2-B857-1845FC2B1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602034" y="3843891"/>
            <a:ext cx="339247" cy="371974"/>
          </a:xfrm>
          <a:prstGeom prst="rect">
            <a:avLst/>
          </a:prstGeom>
        </p:spPr>
      </p:pic>
      <p:pic>
        <p:nvPicPr>
          <p:cNvPr id="126" name="Grafik 125">
            <a:extLst>
              <a:ext uri="{FF2B5EF4-FFF2-40B4-BE49-F238E27FC236}">
                <a16:creationId xmlns:a16="http://schemas.microsoft.com/office/drawing/2014/main" id="{36BEE0E4-854D-44E4-A60B-C9CCB421B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263352" y="3927199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CC484E65-B866-49F7-AA31-3738BCBCB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4651346" y="3824938"/>
            <a:ext cx="339247" cy="371974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291036EC-92D8-4097-BC00-3D12B332D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4286422" y="3908246"/>
            <a:ext cx="720080" cy="288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7" name="Grafik 116">
            <a:extLst>
              <a:ext uri="{FF2B5EF4-FFF2-40B4-BE49-F238E27FC236}">
                <a16:creationId xmlns:a16="http://schemas.microsoft.com/office/drawing/2014/main" id="{35D474F0-0032-4088-87EA-2C5700923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4" t="44190" r="25417" b="26895"/>
          <a:stretch/>
        </p:blipFill>
        <p:spPr>
          <a:xfrm>
            <a:off x="7844985" y="3063936"/>
            <a:ext cx="339247" cy="371974"/>
          </a:xfrm>
          <a:prstGeom prst="rect">
            <a:avLst/>
          </a:prstGeom>
        </p:spPr>
      </p:pic>
      <p:pic>
        <p:nvPicPr>
          <p:cNvPr id="118" name="Grafik 117">
            <a:extLst>
              <a:ext uri="{FF2B5EF4-FFF2-40B4-BE49-F238E27FC236}">
                <a16:creationId xmlns:a16="http://schemas.microsoft.com/office/drawing/2014/main" id="{BABF4A49-5013-4156-A42B-170024BA1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t="49727" r="12039" b="27882"/>
          <a:stretch/>
        </p:blipFill>
        <p:spPr>
          <a:xfrm>
            <a:off x="7360092" y="3136815"/>
            <a:ext cx="720080" cy="2880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7E7E62E-6C04-FA59-90A7-B658939642A9}"/>
              </a:ext>
            </a:extLst>
          </p:cNvPr>
          <p:cNvSpPr txBox="1"/>
          <p:nvPr/>
        </p:nvSpPr>
        <p:spPr>
          <a:xfrm>
            <a:off x="190500" y="6724134"/>
            <a:ext cx="49151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Vokale\Mitlautverdoppelung - Warum.pptx - Seite 6</a:t>
            </a:r>
          </a:p>
        </p:txBody>
      </p:sp>
    </p:spTree>
    <p:extLst>
      <p:ext uri="{BB962C8B-B14F-4D97-AF65-F5344CB8AC3E}">
        <p14:creationId xmlns:p14="http://schemas.microsoft.com/office/powerpoint/2010/main" val="24257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3" grpId="0"/>
      <p:bldP spid="91" grpId="0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990EA3-65E1-4568-B42C-FB1F6F6A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C1BCE10-152C-4D24-A96E-F110C4BD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1214785"/>
            <a:ext cx="378180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kern="0" dirty="0">
                <a:latin typeface="Trebuchet MS" pitchFamily="34" charset="0"/>
              </a:rPr>
              <a:t>Paul will einen </a:t>
            </a:r>
            <a:r>
              <a:rPr lang="de-DE" altLang="de-DE" sz="2200" b="1" kern="0" dirty="0" err="1">
                <a:latin typeface="Trebuchet MS" pitchFamily="34" charset="0"/>
              </a:rPr>
              <a:t>Bage</a:t>
            </a:r>
            <a:r>
              <a:rPr lang="de-DE" altLang="de-DE" sz="2200" kern="0" dirty="0">
                <a:latin typeface="Trebuchet MS" pitchFamily="34" charset="0"/>
              </a:rPr>
              <a:t> kaufen.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0CCB1B6-EF37-48AC-9A0D-F01FF09BA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1651896"/>
            <a:ext cx="3916457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kern="0" dirty="0">
                <a:latin typeface="Trebuchet MS" pitchFamily="34" charset="0"/>
              </a:rPr>
              <a:t>Max schmeckt der </a:t>
            </a:r>
            <a:r>
              <a:rPr lang="de-DE" altLang="de-DE" sz="2200" b="1" kern="0" dirty="0" err="1">
                <a:latin typeface="Trebuchet MS" pitchFamily="34" charset="0"/>
              </a:rPr>
              <a:t>Zalli</a:t>
            </a:r>
            <a:r>
              <a:rPr lang="de-DE" altLang="de-DE" sz="2200" kern="0" dirty="0">
                <a:latin typeface="Trebuchet MS" pitchFamily="34" charset="0"/>
              </a:rPr>
              <a:t> nicht.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55CB04C-3BF1-46AD-916D-AE0919F9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2089007"/>
            <a:ext cx="6468437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kern="0" dirty="0">
                <a:latin typeface="Trebuchet MS" pitchFamily="34" charset="0"/>
              </a:rPr>
              <a:t>Der </a:t>
            </a:r>
            <a:r>
              <a:rPr lang="de-DE" altLang="de-DE" sz="2200" b="1" kern="0" dirty="0">
                <a:latin typeface="Trebuchet MS" pitchFamily="34" charset="0"/>
              </a:rPr>
              <a:t>Rollo</a:t>
            </a:r>
            <a:r>
              <a:rPr lang="de-DE" altLang="de-DE" sz="2200" kern="0" dirty="0">
                <a:latin typeface="Trebuchet MS" pitchFamily="34" charset="0"/>
              </a:rPr>
              <a:t> und der </a:t>
            </a:r>
            <a:r>
              <a:rPr lang="de-DE" altLang="de-DE" sz="2200" b="1" kern="0" dirty="0" err="1">
                <a:latin typeface="Trebuchet MS" pitchFamily="34" charset="0"/>
              </a:rPr>
              <a:t>Bole</a:t>
            </a:r>
            <a:r>
              <a:rPr lang="de-DE" altLang="de-DE" sz="2200" kern="0" dirty="0">
                <a:latin typeface="Trebuchet MS" pitchFamily="34" charset="0"/>
              </a:rPr>
              <a:t> können nicht miteinander.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855D38A-7F1C-44DA-863F-BB5431E39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2526118"/>
            <a:ext cx="4841390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b="1" kern="0" dirty="0">
                <a:latin typeface="Trebuchet MS" pitchFamily="34" charset="0"/>
              </a:rPr>
              <a:t>Salo</a:t>
            </a:r>
            <a:r>
              <a:rPr lang="de-DE" altLang="de-DE" sz="2200" kern="0" dirty="0">
                <a:latin typeface="Trebuchet MS" pitchFamily="34" charset="0"/>
              </a:rPr>
              <a:t> will </a:t>
            </a:r>
            <a:r>
              <a:rPr lang="de-DE" altLang="de-DE" sz="2200" b="1" kern="0" dirty="0" err="1">
                <a:latin typeface="Trebuchet MS" pitchFamily="34" charset="0"/>
              </a:rPr>
              <a:t>zillen</a:t>
            </a:r>
            <a:r>
              <a:rPr lang="de-DE" altLang="de-DE" sz="2200" kern="0" dirty="0">
                <a:latin typeface="Trebuchet MS" pitchFamily="34" charset="0"/>
              </a:rPr>
              <a:t> und </a:t>
            </a:r>
            <a:r>
              <a:rPr lang="de-DE" altLang="de-DE" sz="2200" b="1" kern="0" dirty="0" err="1">
                <a:latin typeface="Trebuchet MS" pitchFamily="34" charset="0"/>
              </a:rPr>
              <a:t>Bullu</a:t>
            </a:r>
            <a:r>
              <a:rPr lang="de-DE" altLang="de-DE" sz="2200" kern="0" dirty="0">
                <a:latin typeface="Trebuchet MS" pitchFamily="34" charset="0"/>
              </a:rPr>
              <a:t> will </a:t>
            </a:r>
            <a:r>
              <a:rPr lang="de-DE" altLang="de-DE" sz="2200" b="1" kern="0" dirty="0" err="1">
                <a:latin typeface="Trebuchet MS" pitchFamily="34" charset="0"/>
              </a:rPr>
              <a:t>zulen</a:t>
            </a:r>
            <a:r>
              <a:rPr lang="de-DE" altLang="de-DE" sz="2200" kern="0" dirty="0">
                <a:latin typeface="Trebuchet MS" pitchFamily="34" charset="0"/>
              </a:rPr>
              <a:t>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65547C7-91EE-43F7-A08C-7EC57584A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2963229"/>
            <a:ext cx="4536819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b="1" kern="0" dirty="0" err="1">
                <a:latin typeface="Trebuchet MS" pitchFamily="34" charset="0"/>
              </a:rPr>
              <a:t>Renta</a:t>
            </a:r>
            <a:r>
              <a:rPr lang="de-DE" altLang="de-DE" sz="2200" kern="0" dirty="0">
                <a:latin typeface="Trebuchet MS" pitchFamily="34" charset="0"/>
              </a:rPr>
              <a:t> und </a:t>
            </a:r>
            <a:r>
              <a:rPr lang="de-DE" altLang="de-DE" sz="2200" b="1" kern="0" dirty="0" err="1">
                <a:latin typeface="Trebuchet MS" pitchFamily="34" charset="0"/>
              </a:rPr>
              <a:t>Linti</a:t>
            </a:r>
            <a:r>
              <a:rPr lang="de-DE" altLang="de-DE" sz="2200" kern="0" dirty="0">
                <a:latin typeface="Trebuchet MS" pitchFamily="34" charset="0"/>
              </a:rPr>
              <a:t> gehen nach </a:t>
            </a:r>
            <a:r>
              <a:rPr lang="de-DE" altLang="de-DE" sz="2200" b="1" kern="0" dirty="0" err="1">
                <a:latin typeface="Trebuchet MS" pitchFamily="34" charset="0"/>
              </a:rPr>
              <a:t>Dallo</a:t>
            </a:r>
            <a:r>
              <a:rPr lang="de-DE" altLang="de-DE" sz="2200" kern="0" dirty="0">
                <a:latin typeface="Trebuchet MS" pitchFamily="34" charset="0"/>
              </a:rPr>
              <a:t>.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21E9DD8-523F-4096-995B-CF4320C8B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3400340"/>
            <a:ext cx="561243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kern="0" dirty="0">
                <a:latin typeface="Trebuchet MS" pitchFamily="34" charset="0"/>
              </a:rPr>
              <a:t>Die </a:t>
            </a:r>
            <a:r>
              <a:rPr lang="de-DE" altLang="de-DE" sz="2200" b="1" kern="0" dirty="0" err="1">
                <a:latin typeface="Trebuchet MS" pitchFamily="34" charset="0"/>
              </a:rPr>
              <a:t>Kuku</a:t>
            </a:r>
            <a:r>
              <a:rPr lang="de-DE" altLang="de-DE" sz="2200" kern="0" dirty="0">
                <a:latin typeface="Trebuchet MS" pitchFamily="34" charset="0"/>
              </a:rPr>
              <a:t> und das </a:t>
            </a:r>
            <a:r>
              <a:rPr lang="de-DE" altLang="de-DE" sz="2200" b="1" kern="0" dirty="0" err="1">
                <a:latin typeface="Trebuchet MS" pitchFamily="34" charset="0"/>
              </a:rPr>
              <a:t>Ennto</a:t>
            </a:r>
            <a:r>
              <a:rPr lang="de-DE" altLang="de-DE" sz="2200" kern="0" dirty="0">
                <a:latin typeface="Trebuchet MS" pitchFamily="34" charset="0"/>
              </a:rPr>
              <a:t> </a:t>
            </a:r>
            <a:r>
              <a:rPr lang="de-DE" altLang="de-DE" sz="2200" b="1" kern="0" dirty="0" err="1">
                <a:latin typeface="Trebuchet MS" pitchFamily="34" charset="0"/>
              </a:rPr>
              <a:t>gullen</a:t>
            </a:r>
            <a:r>
              <a:rPr lang="de-DE" altLang="de-DE" sz="2200" kern="0" dirty="0">
                <a:latin typeface="Trebuchet MS" pitchFamily="34" charset="0"/>
              </a:rPr>
              <a:t> zusammen.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6240080-44CA-456E-AEAF-FF000CF14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3837451"/>
            <a:ext cx="4281941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b="1" kern="0" dirty="0" err="1">
                <a:latin typeface="Trebuchet MS" pitchFamily="34" charset="0"/>
              </a:rPr>
              <a:t>Rako</a:t>
            </a:r>
            <a:r>
              <a:rPr lang="de-DE" altLang="de-DE" sz="2200" kern="0" dirty="0">
                <a:latin typeface="Trebuchet MS" pitchFamily="34" charset="0"/>
              </a:rPr>
              <a:t> und </a:t>
            </a:r>
            <a:r>
              <a:rPr lang="de-DE" altLang="de-DE" sz="2200" b="1" kern="0" dirty="0" err="1">
                <a:latin typeface="Trebuchet MS" pitchFamily="34" charset="0"/>
              </a:rPr>
              <a:t>Backo</a:t>
            </a:r>
            <a:r>
              <a:rPr lang="de-DE" altLang="de-DE" sz="2200" kern="0" dirty="0">
                <a:latin typeface="Trebuchet MS" pitchFamily="34" charset="0"/>
              </a:rPr>
              <a:t> </a:t>
            </a:r>
            <a:r>
              <a:rPr lang="de-DE" altLang="de-DE" sz="2200" b="1" kern="0" dirty="0" err="1">
                <a:latin typeface="Trebuchet MS" pitchFamily="34" charset="0"/>
              </a:rPr>
              <a:t>stippeln</a:t>
            </a:r>
            <a:r>
              <a:rPr lang="de-DE" altLang="de-DE" sz="2200" kern="0" dirty="0">
                <a:latin typeface="Trebuchet MS" pitchFamily="34" charset="0"/>
              </a:rPr>
              <a:t> gerne.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CB25702-E057-4550-9A19-C328CE417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4274562"/>
            <a:ext cx="338105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b="1" kern="0" dirty="0" err="1">
                <a:latin typeface="Trebuchet MS" pitchFamily="34" charset="0"/>
              </a:rPr>
              <a:t>Droso</a:t>
            </a:r>
            <a:r>
              <a:rPr lang="de-DE" altLang="de-DE" sz="2200" kern="0" dirty="0">
                <a:latin typeface="Trebuchet MS" pitchFamily="34" charset="0"/>
              </a:rPr>
              <a:t> isst gerne </a:t>
            </a:r>
            <a:r>
              <a:rPr lang="de-DE" altLang="de-DE" sz="2200" b="1" kern="0" dirty="0" err="1">
                <a:latin typeface="Trebuchet MS" pitchFamily="34" charset="0"/>
              </a:rPr>
              <a:t>Katteln</a:t>
            </a:r>
            <a:r>
              <a:rPr lang="de-DE" altLang="de-DE" sz="2200" kern="0" dirty="0">
                <a:latin typeface="Trebuchet MS" pitchFamily="34" charset="0"/>
              </a:rPr>
              <a:t>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B24E1AB-35A6-4BE6-87B1-070CC73DE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4711673"/>
            <a:ext cx="399500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b="1" kern="0" dirty="0" err="1">
                <a:latin typeface="Trebuchet MS" pitchFamily="34" charset="0"/>
              </a:rPr>
              <a:t>Reckon</a:t>
            </a:r>
            <a:r>
              <a:rPr lang="de-DE" altLang="de-DE" sz="2200" kern="0" dirty="0">
                <a:latin typeface="Trebuchet MS" pitchFamily="34" charset="0"/>
              </a:rPr>
              <a:t> mag </a:t>
            </a:r>
            <a:r>
              <a:rPr lang="de-DE" altLang="de-DE" sz="2200" b="1" kern="0" dirty="0" err="1">
                <a:latin typeface="Trebuchet MS" pitchFamily="34" charset="0"/>
              </a:rPr>
              <a:t>Kattu</a:t>
            </a:r>
            <a:r>
              <a:rPr lang="de-DE" altLang="de-DE" sz="2200" kern="0" dirty="0">
                <a:latin typeface="Trebuchet MS" pitchFamily="34" charset="0"/>
              </a:rPr>
              <a:t> und </a:t>
            </a:r>
            <a:r>
              <a:rPr lang="de-DE" altLang="de-DE" sz="2200" b="1" kern="0" dirty="0" err="1">
                <a:latin typeface="Trebuchet MS" pitchFamily="34" charset="0"/>
              </a:rPr>
              <a:t>Petta</a:t>
            </a:r>
            <a:r>
              <a:rPr lang="de-DE" altLang="de-DE" sz="2200" kern="0" dirty="0">
                <a:latin typeface="Trebuchet MS" pitchFamily="34" charset="0"/>
              </a:rPr>
              <a:t>.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CE6279A-4605-4D8D-9EF2-A62C9BE8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5148784"/>
            <a:ext cx="570220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b="1" kern="0" dirty="0">
                <a:latin typeface="Trebuchet MS" pitchFamily="34" charset="0"/>
              </a:rPr>
              <a:t>Sano</a:t>
            </a:r>
            <a:r>
              <a:rPr lang="de-DE" altLang="de-DE" sz="2200" kern="0" dirty="0">
                <a:latin typeface="Trebuchet MS" pitchFamily="34" charset="0"/>
              </a:rPr>
              <a:t> geht nach </a:t>
            </a:r>
            <a:r>
              <a:rPr lang="de-DE" altLang="de-DE" sz="2200" b="1" kern="0" dirty="0" err="1">
                <a:latin typeface="Trebuchet MS" pitchFamily="34" charset="0"/>
              </a:rPr>
              <a:t>Potto</a:t>
            </a:r>
            <a:r>
              <a:rPr lang="de-DE" altLang="de-DE" sz="2200" kern="0" dirty="0">
                <a:latin typeface="Trebuchet MS" pitchFamily="34" charset="0"/>
              </a:rPr>
              <a:t> und dann nach </a:t>
            </a:r>
            <a:r>
              <a:rPr lang="de-DE" altLang="de-DE" sz="2200" b="1" kern="0" dirty="0" err="1">
                <a:latin typeface="Trebuchet MS" pitchFamily="34" charset="0"/>
              </a:rPr>
              <a:t>Kaltu</a:t>
            </a:r>
            <a:r>
              <a:rPr lang="de-DE" altLang="de-DE" sz="2200" kern="0" dirty="0">
                <a:latin typeface="Trebuchet MS" pitchFamily="34" charset="0"/>
              </a:rPr>
              <a:t>.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691268C-BDBB-4208-852C-AE958B3D1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0" y="5585891"/>
            <a:ext cx="524374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200" kern="0" dirty="0">
                <a:latin typeface="Trebuchet MS" pitchFamily="34" charset="0"/>
              </a:rPr>
              <a:t>Leider ist unser </a:t>
            </a:r>
            <a:r>
              <a:rPr lang="de-DE" altLang="de-DE" sz="2200" b="1" kern="0" dirty="0">
                <a:latin typeface="Trebuchet MS" pitchFamily="34" charset="0"/>
              </a:rPr>
              <a:t>Bali</a:t>
            </a:r>
            <a:r>
              <a:rPr lang="de-DE" altLang="de-DE" sz="2200" kern="0" dirty="0">
                <a:latin typeface="Trebuchet MS" pitchFamily="34" charset="0"/>
              </a:rPr>
              <a:t> krank, er hat </a:t>
            </a:r>
            <a:r>
              <a:rPr lang="de-DE" altLang="de-DE" sz="2200" b="1" kern="0" dirty="0" err="1">
                <a:latin typeface="Trebuchet MS" pitchFamily="34" charset="0"/>
              </a:rPr>
              <a:t>Zullu</a:t>
            </a:r>
            <a:r>
              <a:rPr lang="de-DE" altLang="de-DE" sz="2200" kern="0" dirty="0">
                <a:latin typeface="Trebuchet MS" pitchFamily="34" charset="0"/>
              </a:rPr>
              <a:t>.</a:t>
            </a:r>
          </a:p>
        </p:txBody>
      </p:sp>
      <p:sp>
        <p:nvSpPr>
          <p:cNvPr id="53" name="Textfeld 36">
            <a:extLst>
              <a:ext uri="{FF2B5EF4-FFF2-40B4-BE49-F238E27FC236}">
                <a16:creationId xmlns:a16="http://schemas.microsoft.com/office/drawing/2014/main" id="{E6EC14CE-846A-4011-875E-DD4D45613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0228379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 err="1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rPr>
              <a:t>Lies</a:t>
            </a:r>
            <a:r>
              <a:rPr lang="de-DE" altLang="de-DE" sz="2200" b="1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rPr>
              <a:t> die fettgedruckten Wörter lautgetreu!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Klick!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33A0B41-BA9E-42B9-A0E5-2ADA208A21A1}"/>
              </a:ext>
            </a:extLst>
          </p:cNvPr>
          <p:cNvSpPr/>
          <p:nvPr/>
        </p:nvSpPr>
        <p:spPr>
          <a:xfrm>
            <a:off x="320506" y="134076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F1C1E28-5A93-47CF-A0CF-D78A86995E25}"/>
              </a:ext>
            </a:extLst>
          </p:cNvPr>
          <p:cNvSpPr/>
          <p:nvPr/>
        </p:nvSpPr>
        <p:spPr>
          <a:xfrm>
            <a:off x="320506" y="178013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45D1F64-B187-4C41-91DC-CB9B72801FED}"/>
              </a:ext>
            </a:extLst>
          </p:cNvPr>
          <p:cNvSpPr/>
          <p:nvPr/>
        </p:nvSpPr>
        <p:spPr>
          <a:xfrm>
            <a:off x="320506" y="22194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FFB586C5-3994-4824-A160-9327934E88CD}"/>
              </a:ext>
            </a:extLst>
          </p:cNvPr>
          <p:cNvSpPr/>
          <p:nvPr/>
        </p:nvSpPr>
        <p:spPr>
          <a:xfrm>
            <a:off x="320506" y="2658857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CC684DDC-B60C-4254-BB9E-A637E7B2F495}"/>
              </a:ext>
            </a:extLst>
          </p:cNvPr>
          <p:cNvSpPr/>
          <p:nvPr/>
        </p:nvSpPr>
        <p:spPr>
          <a:xfrm>
            <a:off x="320506" y="309822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EE96D3D2-31C7-4F55-9401-7B46AA5B9CD3}"/>
              </a:ext>
            </a:extLst>
          </p:cNvPr>
          <p:cNvSpPr/>
          <p:nvPr/>
        </p:nvSpPr>
        <p:spPr>
          <a:xfrm>
            <a:off x="320506" y="353758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5D22BE7-2250-4A18-8493-FB2EDC7B5467}"/>
              </a:ext>
            </a:extLst>
          </p:cNvPr>
          <p:cNvSpPr/>
          <p:nvPr/>
        </p:nvSpPr>
        <p:spPr>
          <a:xfrm>
            <a:off x="320506" y="397694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6D33909-C514-4E1F-A6FF-1BA1067C63E6}"/>
              </a:ext>
            </a:extLst>
          </p:cNvPr>
          <p:cNvSpPr/>
          <p:nvPr/>
        </p:nvSpPr>
        <p:spPr>
          <a:xfrm>
            <a:off x="320506" y="4416309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AF6E8C8-9F9C-4767-A53A-C7C03CFB8260}"/>
              </a:ext>
            </a:extLst>
          </p:cNvPr>
          <p:cNvSpPr/>
          <p:nvPr/>
        </p:nvSpPr>
        <p:spPr>
          <a:xfrm>
            <a:off x="320506" y="485567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E5F17AF-6CB0-4CF4-88FB-59C37CAA9C43}"/>
              </a:ext>
            </a:extLst>
          </p:cNvPr>
          <p:cNvSpPr/>
          <p:nvPr/>
        </p:nvSpPr>
        <p:spPr>
          <a:xfrm>
            <a:off x="320506" y="529503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E5AFA7AD-60A3-4873-877F-14B86374DFA8}"/>
              </a:ext>
            </a:extLst>
          </p:cNvPr>
          <p:cNvSpPr/>
          <p:nvPr/>
        </p:nvSpPr>
        <p:spPr>
          <a:xfrm>
            <a:off x="320506" y="5734397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C661B5D-3A60-D3F6-7186-233F1EB0A563}"/>
              </a:ext>
            </a:extLst>
          </p:cNvPr>
          <p:cNvSpPr txBox="1"/>
          <p:nvPr/>
        </p:nvSpPr>
        <p:spPr>
          <a:xfrm>
            <a:off x="190500" y="6724134"/>
            <a:ext cx="49151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Vokale\Mitlautverdoppelung - Warum.pptx - Seite 7</a:t>
            </a:r>
          </a:p>
        </p:txBody>
      </p:sp>
    </p:spTree>
    <p:extLst>
      <p:ext uri="{BB962C8B-B14F-4D97-AF65-F5344CB8AC3E}">
        <p14:creationId xmlns:p14="http://schemas.microsoft.com/office/powerpoint/2010/main" val="42844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>
            <a:extLst>
              <a:ext uri="{FF2B5EF4-FFF2-40B4-BE49-F238E27FC236}">
                <a16:creationId xmlns:a16="http://schemas.microsoft.com/office/drawing/2014/main" id="{E578D2B8-7928-4F95-BA4F-083313946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465138"/>
            <a:ext cx="68421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Titel: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Quelle:</a:t>
            </a:r>
          </a:p>
        </p:txBody>
      </p:sp>
      <p:sp>
        <p:nvSpPr>
          <p:cNvPr id="12" name="Textfeld 36">
            <a:extLst>
              <a:ext uri="{FF2B5EF4-FFF2-40B4-BE49-F238E27FC236}">
                <a16:creationId xmlns:a16="http://schemas.microsoft.com/office/drawing/2014/main" id="{41D0A479-E452-4265-AAC7-CFEA01347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193189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Üben macht gescheit!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4" name="Grafik 13" descr="Smiley böse.png">
            <a:extLst>
              <a:ext uri="{FF2B5EF4-FFF2-40B4-BE49-F238E27FC236}">
                <a16:creationId xmlns:a16="http://schemas.microsoft.com/office/drawing/2014/main" id="{255C52B2-563A-4630-8786-CA5E5EC82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57" y="2022475"/>
            <a:ext cx="2825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 descr="Smiley gut.png">
            <a:extLst>
              <a:ext uri="{FF2B5EF4-FFF2-40B4-BE49-F238E27FC236}">
                <a16:creationId xmlns:a16="http://schemas.microsoft.com/office/drawing/2014/main" id="{D44EA2FC-7A33-42AA-8763-D0CC06DBE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07" y="1916113"/>
            <a:ext cx="21415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B1DA7E4-F31B-408E-BB27-9C7275D4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991" y="4076700"/>
            <a:ext cx="76274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prstClr val="black"/>
                </a:solidFill>
                <a:latin typeface="Trebuchet MS" pitchFamily="34" charset="0"/>
              </a:rPr>
              <a:t>Hurra, wieder ein Stück weiter!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324A039-F814-CC1D-1085-A7EC509F939F}"/>
              </a:ext>
            </a:extLst>
          </p:cNvPr>
          <p:cNvSpPr txBox="1"/>
          <p:nvPr/>
        </p:nvSpPr>
        <p:spPr>
          <a:xfrm>
            <a:off x="190500" y="6724134"/>
            <a:ext cx="49151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Vokale\Mitlautverdoppelung - Warum.pptx - Seite 8</a:t>
            </a:r>
          </a:p>
        </p:txBody>
      </p:sp>
    </p:spTree>
    <p:extLst>
      <p:ext uri="{BB962C8B-B14F-4D97-AF65-F5344CB8AC3E}">
        <p14:creationId xmlns:p14="http://schemas.microsoft.com/office/powerpoint/2010/main" val="1130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spd="3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990EA3-65E1-4568-B42C-FB1F6F6A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CD412D-C60F-4771-A1CB-FFD7B5773953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60F75F-D652-42A0-8641-1A24298BDC74}"/>
              </a:ext>
            </a:extLst>
          </p:cNvPr>
          <p:cNvSpPr/>
          <p:nvPr/>
        </p:nvSpPr>
        <p:spPr>
          <a:xfrm>
            <a:off x="463189" y="1245893"/>
            <a:ext cx="338827" cy="35969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extfeld 36">
            <a:extLst>
              <a:ext uri="{FF2B5EF4-FFF2-40B4-BE49-F238E27FC236}">
                <a16:creationId xmlns:a16="http://schemas.microsoft.com/office/drawing/2014/main" id="{699FB1C1-094C-4AC0-940C-00EA8F08C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8826"/>
            <a:ext cx="1001235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rPr>
              <a:t>Bestimme die Vokallänge: Klick auf      oder   !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Lies</a:t>
            </a:r>
            <a:r>
              <a:rPr kumimoji="0" lang="de-DE" altLang="de-DE" sz="2000" b="1" i="0" u="none" strike="noStrike" kern="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die Sätze nach und nach lautgetreu!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Wiederhole zum Schluss den gesamten Text!</a:t>
            </a:r>
            <a:endParaRPr kumimoji="0" lang="de-DE" altLang="de-DE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87CB97B3-5144-4DCE-834B-087687666E7F}"/>
              </a:ext>
            </a:extLst>
          </p:cNvPr>
          <p:cNvSpPr txBox="1"/>
          <p:nvPr/>
        </p:nvSpPr>
        <p:spPr>
          <a:xfrm>
            <a:off x="5338277" y="6338429"/>
            <a:ext cx="2852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Gesamtlösung an/aus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6518E4B-4D76-4159-9288-DF5689BA0C59}"/>
              </a:ext>
            </a:extLst>
          </p:cNvPr>
          <p:cNvSpPr/>
          <p:nvPr/>
        </p:nvSpPr>
        <p:spPr>
          <a:xfrm>
            <a:off x="9481517" y="134076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A8C8BCC-5432-48BE-997A-57E926CDA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9572813" y="5405093"/>
            <a:ext cx="410691" cy="40011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CC982E2-7021-448F-9D7D-CBCBE5E53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9983503" y="5478262"/>
            <a:ext cx="339247" cy="371974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59809D22-9EAD-48AE-B807-86743ED15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209459" y="1378350"/>
            <a:ext cx="410691" cy="400110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CB18E881-BC3A-4CDE-9091-76E83C8AC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620149" y="1451519"/>
            <a:ext cx="339247" cy="371974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8B14D12F-5918-4B34-83F8-A16444B4E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1774666" y="1377884"/>
            <a:ext cx="410691" cy="400110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504D5DF6-59DD-42E8-9062-0E5A76F0D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2185356" y="1464305"/>
            <a:ext cx="339247" cy="37197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7BB3994-FFA2-417A-9F99-37CFF6E66568}"/>
              </a:ext>
            </a:extLst>
          </p:cNvPr>
          <p:cNvSpPr/>
          <p:nvPr/>
        </p:nvSpPr>
        <p:spPr>
          <a:xfrm>
            <a:off x="170035" y="1124744"/>
            <a:ext cx="9349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N</a:t>
            </a:r>
            <a:r>
              <a:rPr lang="de-DE" sz="2800" b="1" kern="0" dirty="0">
                <a:latin typeface="Trebuchet MS" pitchFamily="34" charset="0"/>
              </a:rPr>
              <a:t>e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le</a:t>
            </a:r>
            <a:r>
              <a:rPr lang="de-DE" sz="2800" kern="0" dirty="0">
                <a:latin typeface="Trebuchet MS" pitchFamily="34" charset="0"/>
              </a:rPr>
              <a:t> und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N</a:t>
            </a:r>
            <a:r>
              <a:rPr lang="de-DE" sz="2800" b="1" kern="0" dirty="0">
                <a:latin typeface="Trebuchet MS" pitchFamily="34" charset="0"/>
              </a:rPr>
              <a:t>e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lle</a:t>
            </a:r>
            <a:r>
              <a:rPr lang="de-DE" sz="2800" kern="0" dirty="0">
                <a:latin typeface="Trebuchet MS" pitchFamily="34" charset="0"/>
              </a:rPr>
              <a:t> denken sich eine Fantasiegeschichte aus.</a:t>
            </a:r>
          </a:p>
        </p:txBody>
      </p:sp>
      <p:pic>
        <p:nvPicPr>
          <p:cNvPr id="88" name="Grafik 87">
            <a:extLst>
              <a:ext uri="{FF2B5EF4-FFF2-40B4-BE49-F238E27FC236}">
                <a16:creationId xmlns:a16="http://schemas.microsoft.com/office/drawing/2014/main" id="{4754AD85-3885-45FD-9241-126550308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4472441" y="-45048"/>
            <a:ext cx="410691" cy="40011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A5055312-F89C-4F89-AFA7-22190EC78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5543222" y="39735"/>
            <a:ext cx="339247" cy="371974"/>
          </a:xfrm>
          <a:prstGeom prst="rect">
            <a:avLst/>
          </a:prstGeom>
        </p:spPr>
      </p:pic>
      <p:sp>
        <p:nvSpPr>
          <p:cNvPr id="93" name="Textfeld 92">
            <a:extLst>
              <a:ext uri="{FF2B5EF4-FFF2-40B4-BE49-F238E27FC236}">
                <a16:creationId xmlns:a16="http://schemas.microsoft.com/office/drawing/2014/main" id="{FC1261F5-56B9-47ED-8A4C-C9C59217AB1E}"/>
              </a:ext>
            </a:extLst>
          </p:cNvPr>
          <p:cNvSpPr txBox="1"/>
          <p:nvPr/>
        </p:nvSpPr>
        <p:spPr>
          <a:xfrm>
            <a:off x="9833110" y="1126788"/>
            <a:ext cx="1875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Sie spielt </a:t>
            </a:r>
            <a:endParaRPr lang="de-DE" dirty="0"/>
          </a:p>
        </p:txBody>
      </p:sp>
      <p:pic>
        <p:nvPicPr>
          <p:cNvPr id="94" name="Grafik 93">
            <a:extLst>
              <a:ext uri="{FF2B5EF4-FFF2-40B4-BE49-F238E27FC236}">
                <a16:creationId xmlns:a16="http://schemas.microsoft.com/office/drawing/2014/main" id="{54205C57-26F1-463B-95E1-7D0DBFFC8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1835801" y="2183684"/>
            <a:ext cx="410691" cy="400110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CCDE75C2-906D-4C83-8219-96AF62CB83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2246491" y="2256853"/>
            <a:ext cx="339247" cy="371974"/>
          </a:xfrm>
          <a:prstGeom prst="rect">
            <a:avLst/>
          </a:prstGeom>
        </p:spPr>
      </p:pic>
      <p:sp>
        <p:nvSpPr>
          <p:cNvPr id="91" name="Rechteck 90">
            <a:extLst>
              <a:ext uri="{FF2B5EF4-FFF2-40B4-BE49-F238E27FC236}">
                <a16:creationId xmlns:a16="http://schemas.microsoft.com/office/drawing/2014/main" id="{B6F9545A-AC67-4C72-B2C0-FCEE30766F99}"/>
              </a:ext>
            </a:extLst>
          </p:cNvPr>
          <p:cNvSpPr/>
          <p:nvPr/>
        </p:nvSpPr>
        <p:spPr>
          <a:xfrm>
            <a:off x="170035" y="1906644"/>
            <a:ext cx="3719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im fernen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T</a:t>
            </a:r>
            <a:r>
              <a:rPr lang="de-DE" sz="2800" b="1" kern="0" dirty="0" err="1">
                <a:latin typeface="Trebuchet MS" pitchFamily="34" charset="0"/>
              </a:rPr>
              <a:t>u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kkaland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E21BAE8B-904B-483D-A63B-997D6C8E26BC}"/>
              </a:ext>
            </a:extLst>
          </p:cNvPr>
          <p:cNvSpPr/>
          <p:nvPr/>
        </p:nvSpPr>
        <p:spPr>
          <a:xfrm>
            <a:off x="3935760" y="214297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1ACC381F-9401-4349-9F92-2833FE201925}"/>
              </a:ext>
            </a:extLst>
          </p:cNvPr>
          <p:cNvSpPr/>
          <p:nvPr/>
        </p:nvSpPr>
        <p:spPr>
          <a:xfrm>
            <a:off x="9049469" y="211141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1" name="Grafik 100">
            <a:extLst>
              <a:ext uri="{FF2B5EF4-FFF2-40B4-BE49-F238E27FC236}">
                <a16:creationId xmlns:a16="http://schemas.microsoft.com/office/drawing/2014/main" id="{99B5250A-0C55-4404-AF2E-3C5C3DC78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7893330" y="2172631"/>
            <a:ext cx="410691" cy="400110"/>
          </a:xfrm>
          <a:prstGeom prst="rect">
            <a:avLst/>
          </a:prstGeom>
        </p:spPr>
      </p:pic>
      <p:pic>
        <p:nvPicPr>
          <p:cNvPr id="102" name="Grafik 101">
            <a:extLst>
              <a:ext uri="{FF2B5EF4-FFF2-40B4-BE49-F238E27FC236}">
                <a16:creationId xmlns:a16="http://schemas.microsoft.com/office/drawing/2014/main" id="{01576FB9-B8B6-495A-B794-9BAC81543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8304020" y="2245800"/>
            <a:ext cx="339247" cy="371974"/>
          </a:xfrm>
          <a:prstGeom prst="rect">
            <a:avLst/>
          </a:prstGeom>
        </p:spPr>
      </p:pic>
      <p:sp>
        <p:nvSpPr>
          <p:cNvPr id="98" name="Rechteck 97">
            <a:extLst>
              <a:ext uri="{FF2B5EF4-FFF2-40B4-BE49-F238E27FC236}">
                <a16:creationId xmlns:a16="http://schemas.microsoft.com/office/drawing/2014/main" id="{0B798973-BF4F-4CC0-AEEE-CE708AD3646E}"/>
              </a:ext>
            </a:extLst>
          </p:cNvPr>
          <p:cNvSpPr/>
          <p:nvPr/>
        </p:nvSpPr>
        <p:spPr>
          <a:xfrm>
            <a:off x="4185947" y="1906644"/>
            <a:ext cx="4815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Das liegt im Kontinent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B</a:t>
            </a:r>
            <a:r>
              <a:rPr lang="de-DE" sz="2800" b="1" kern="0" dirty="0" err="1">
                <a:latin typeface="Trebuchet MS" pitchFamily="34" charset="0"/>
              </a:rPr>
              <a:t>u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ka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5D079F42-66F8-416F-86A0-938BC7232E36}"/>
              </a:ext>
            </a:extLst>
          </p:cNvPr>
          <p:cNvSpPr/>
          <p:nvPr/>
        </p:nvSpPr>
        <p:spPr>
          <a:xfrm>
            <a:off x="9361729" y="1927281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Dort gibt es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CA87A22E-8E1B-4E81-8830-3645D5341B58}"/>
              </a:ext>
            </a:extLst>
          </p:cNvPr>
          <p:cNvSpPr/>
          <p:nvPr/>
        </p:nvSpPr>
        <p:spPr>
          <a:xfrm>
            <a:off x="170035" y="2690683"/>
            <a:ext cx="2475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große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>
                <a:latin typeface="Trebuchet MS" pitchFamily="34" charset="0"/>
              </a:rPr>
              <a:t>a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llen</a:t>
            </a:r>
            <a:r>
              <a:rPr lang="de-DE" sz="2800" kern="0" dirty="0">
                <a:latin typeface="Trebuchet MS" pitchFamily="34" charset="0"/>
              </a:rPr>
              <a:t>. </a:t>
            </a:r>
          </a:p>
        </p:txBody>
      </p:sp>
      <p:pic>
        <p:nvPicPr>
          <p:cNvPr id="108" name="Grafik 107">
            <a:extLst>
              <a:ext uri="{FF2B5EF4-FFF2-40B4-BE49-F238E27FC236}">
                <a16:creationId xmlns:a16="http://schemas.microsoft.com/office/drawing/2014/main" id="{747D2050-33BA-4EA1-A81E-A0E785588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1193482" y="2936055"/>
            <a:ext cx="410691" cy="400110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265B0A22-9292-44B5-B231-B5787FECB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1576036" y="3009224"/>
            <a:ext cx="339247" cy="371974"/>
          </a:xfrm>
          <a:prstGeom prst="rect">
            <a:avLst/>
          </a:prstGeom>
        </p:spPr>
      </p:pic>
      <p:sp>
        <p:nvSpPr>
          <p:cNvPr id="111" name="Ellipse 110">
            <a:extLst>
              <a:ext uri="{FF2B5EF4-FFF2-40B4-BE49-F238E27FC236}">
                <a16:creationId xmlns:a16="http://schemas.microsoft.com/office/drawing/2014/main" id="{8891D9B7-DCE9-4F8D-8A65-1A3379DD4ED2}"/>
              </a:ext>
            </a:extLst>
          </p:cNvPr>
          <p:cNvSpPr/>
          <p:nvPr/>
        </p:nvSpPr>
        <p:spPr>
          <a:xfrm>
            <a:off x="2634782" y="292099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3" name="Grafik 112">
            <a:extLst>
              <a:ext uri="{FF2B5EF4-FFF2-40B4-BE49-F238E27FC236}">
                <a16:creationId xmlns:a16="http://schemas.microsoft.com/office/drawing/2014/main" id="{EB1C44F3-EA18-4E0D-BA06-40DCCCF7B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4361833" y="3003138"/>
            <a:ext cx="410691" cy="400110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B168B6AC-93B7-4B8B-8809-403040A40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4844531" y="3076307"/>
            <a:ext cx="339247" cy="371974"/>
          </a:xfrm>
          <a:prstGeom prst="rect">
            <a:avLst/>
          </a:prstGeom>
        </p:spPr>
      </p:pic>
      <p:sp>
        <p:nvSpPr>
          <p:cNvPr id="112" name="Rechteck 111">
            <a:extLst>
              <a:ext uri="{FF2B5EF4-FFF2-40B4-BE49-F238E27FC236}">
                <a16:creationId xmlns:a16="http://schemas.microsoft.com/office/drawing/2014/main" id="{F79D6430-2B96-4527-83D9-BC1568514F5B}"/>
              </a:ext>
            </a:extLst>
          </p:cNvPr>
          <p:cNvSpPr/>
          <p:nvPr/>
        </p:nvSpPr>
        <p:spPr>
          <a:xfrm>
            <a:off x="2777657" y="2716757"/>
            <a:ext cx="576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Und tiefe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sen</a:t>
            </a:r>
            <a:r>
              <a:rPr lang="de-DE" sz="2800" kern="0" dirty="0">
                <a:latin typeface="Trebuchet MS" pitchFamily="34" charset="0"/>
              </a:rPr>
              <a:t> mit hellem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</a:t>
            </a:r>
            <a:r>
              <a:rPr lang="de-DE" sz="2800" b="1" kern="0" dirty="0" err="1">
                <a:latin typeface="Trebuchet MS" pitchFamily="34" charset="0"/>
              </a:rPr>
              <a:t>u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ssa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pic>
        <p:nvPicPr>
          <p:cNvPr id="116" name="Grafik 115">
            <a:extLst>
              <a:ext uri="{FF2B5EF4-FFF2-40B4-BE49-F238E27FC236}">
                <a16:creationId xmlns:a16="http://schemas.microsoft.com/office/drawing/2014/main" id="{2FFB6BBD-FC84-4AA8-9D64-86BBFD3FD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7342506" y="2990767"/>
            <a:ext cx="410691" cy="400110"/>
          </a:xfrm>
          <a:prstGeom prst="rect">
            <a:avLst/>
          </a:prstGeom>
        </p:spPr>
      </p:pic>
      <p:pic>
        <p:nvPicPr>
          <p:cNvPr id="117" name="Grafik 116">
            <a:extLst>
              <a:ext uri="{FF2B5EF4-FFF2-40B4-BE49-F238E27FC236}">
                <a16:creationId xmlns:a16="http://schemas.microsoft.com/office/drawing/2014/main" id="{35D474F0-0032-4088-87EA-2C5700923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7753196" y="3063936"/>
            <a:ext cx="339247" cy="371974"/>
          </a:xfrm>
          <a:prstGeom prst="rect">
            <a:avLst/>
          </a:prstGeom>
        </p:spPr>
      </p:pic>
      <p:sp>
        <p:nvSpPr>
          <p:cNvPr id="119" name="Ellipse 118">
            <a:extLst>
              <a:ext uri="{FF2B5EF4-FFF2-40B4-BE49-F238E27FC236}">
                <a16:creationId xmlns:a16="http://schemas.microsoft.com/office/drawing/2014/main" id="{3CF53712-9D23-4333-B305-0A004ABB4674}"/>
              </a:ext>
            </a:extLst>
          </p:cNvPr>
          <p:cNvSpPr/>
          <p:nvPr/>
        </p:nvSpPr>
        <p:spPr>
          <a:xfrm>
            <a:off x="8538297" y="2950797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18B5702C-3C10-4398-A078-0F869FD841A8}"/>
              </a:ext>
            </a:extLst>
          </p:cNvPr>
          <p:cNvSpPr/>
          <p:nvPr/>
        </p:nvSpPr>
        <p:spPr>
          <a:xfrm>
            <a:off x="8754321" y="2741943"/>
            <a:ext cx="3095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Darin gibt es viele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121E7B43-4082-4D2E-9AC6-1FA639C207C6}"/>
              </a:ext>
            </a:extLst>
          </p:cNvPr>
          <p:cNvSpPr/>
          <p:nvPr/>
        </p:nvSpPr>
        <p:spPr>
          <a:xfrm>
            <a:off x="170035" y="3509985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G</a:t>
            </a:r>
            <a:r>
              <a:rPr lang="de-DE" sz="2800" b="1" kern="0" dirty="0" err="1">
                <a:latin typeface="Trebuchet MS" pitchFamily="34" charset="0"/>
              </a:rPr>
              <a:t>u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llen</a:t>
            </a:r>
            <a:r>
              <a:rPr lang="de-DE" sz="2800" kern="0" dirty="0">
                <a:latin typeface="Trebuchet MS" pitchFamily="34" charset="0"/>
              </a:rPr>
              <a:t>. </a:t>
            </a:r>
          </a:p>
        </p:txBody>
      </p:sp>
      <p:pic>
        <p:nvPicPr>
          <p:cNvPr id="124" name="Grafik 123">
            <a:extLst>
              <a:ext uri="{FF2B5EF4-FFF2-40B4-BE49-F238E27FC236}">
                <a16:creationId xmlns:a16="http://schemas.microsoft.com/office/drawing/2014/main" id="{9D16CD9E-14A0-43C7-9764-AD6CF7629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191344" y="3770722"/>
            <a:ext cx="410691" cy="400110"/>
          </a:xfrm>
          <a:prstGeom prst="rect">
            <a:avLst/>
          </a:prstGeom>
        </p:spPr>
      </p:pic>
      <p:pic>
        <p:nvPicPr>
          <p:cNvPr id="125" name="Grafik 124">
            <a:extLst>
              <a:ext uri="{FF2B5EF4-FFF2-40B4-BE49-F238E27FC236}">
                <a16:creationId xmlns:a16="http://schemas.microsoft.com/office/drawing/2014/main" id="{FB9FB133-9E4A-4AF2-B857-1845FC2B1C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602034" y="3843891"/>
            <a:ext cx="339247" cy="371974"/>
          </a:xfrm>
          <a:prstGeom prst="rect">
            <a:avLst/>
          </a:prstGeom>
        </p:spPr>
      </p:pic>
      <p:sp>
        <p:nvSpPr>
          <p:cNvPr id="127" name="Ellipse 126">
            <a:extLst>
              <a:ext uri="{FF2B5EF4-FFF2-40B4-BE49-F238E27FC236}">
                <a16:creationId xmlns:a16="http://schemas.microsoft.com/office/drawing/2014/main" id="{23CF1030-7226-4018-8D01-75484FBB91EA}"/>
              </a:ext>
            </a:extLst>
          </p:cNvPr>
          <p:cNvSpPr/>
          <p:nvPr/>
        </p:nvSpPr>
        <p:spPr>
          <a:xfrm>
            <a:off x="1546244" y="374203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A3E0CBD5-AEC9-4F4D-99DB-E9250A647E73}"/>
              </a:ext>
            </a:extLst>
          </p:cNvPr>
          <p:cNvSpPr/>
          <p:nvPr/>
        </p:nvSpPr>
        <p:spPr>
          <a:xfrm>
            <a:off x="1762268" y="3509985"/>
            <a:ext cx="4118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Die schmecken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sslich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7F5E67CA-CAA8-4E4E-92DC-DCE87F631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4240656" y="3751769"/>
            <a:ext cx="410691" cy="40011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CC484E65-B866-49F7-AA31-3738BCBCB5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4651346" y="3824938"/>
            <a:ext cx="339247" cy="371974"/>
          </a:xfrm>
          <a:prstGeom prst="rect">
            <a:avLst/>
          </a:prstGeom>
        </p:spPr>
      </p:pic>
      <p:sp>
        <p:nvSpPr>
          <p:cNvPr id="58" name="Ellipse 57">
            <a:extLst>
              <a:ext uri="{FF2B5EF4-FFF2-40B4-BE49-F238E27FC236}">
                <a16:creationId xmlns:a16="http://schemas.microsoft.com/office/drawing/2014/main" id="{29497600-AE74-4481-B033-B23C72958A1C}"/>
              </a:ext>
            </a:extLst>
          </p:cNvPr>
          <p:cNvSpPr/>
          <p:nvPr/>
        </p:nvSpPr>
        <p:spPr>
          <a:xfrm>
            <a:off x="5900634" y="372600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8F0F3F7-8F86-481F-AFFE-0C495030CCFB}"/>
              </a:ext>
            </a:extLst>
          </p:cNvPr>
          <p:cNvSpPr/>
          <p:nvPr/>
        </p:nvSpPr>
        <p:spPr>
          <a:xfrm>
            <a:off x="6139744" y="3512823"/>
            <a:ext cx="4876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Die Menschen heißen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Z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ckos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7FB3A043-78BF-4512-9F89-F4C47FAAB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9602929" y="3745534"/>
            <a:ext cx="410691" cy="40011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B989AE16-BA33-4712-B8AB-413915197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10013619" y="3818703"/>
            <a:ext cx="339247" cy="371974"/>
          </a:xfrm>
          <a:prstGeom prst="rect">
            <a:avLst/>
          </a:prstGeom>
        </p:spPr>
      </p:pic>
      <p:sp>
        <p:nvSpPr>
          <p:cNvPr id="64" name="Ellipse 63">
            <a:extLst>
              <a:ext uri="{FF2B5EF4-FFF2-40B4-BE49-F238E27FC236}">
                <a16:creationId xmlns:a16="http://schemas.microsoft.com/office/drawing/2014/main" id="{9E567E88-F043-443E-B852-82A3BF417916}"/>
              </a:ext>
            </a:extLst>
          </p:cNvPr>
          <p:cNvSpPr/>
          <p:nvPr/>
        </p:nvSpPr>
        <p:spPr>
          <a:xfrm>
            <a:off x="11092197" y="372600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1592DF6D-EF2D-47C2-95B8-B843F2A66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4757964" y="4573760"/>
            <a:ext cx="410691" cy="400110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53FB3D8B-3B87-4879-9228-F8413A1E0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5168654" y="4646929"/>
            <a:ext cx="339247" cy="371974"/>
          </a:xfrm>
          <a:prstGeom prst="rect">
            <a:avLst/>
          </a:prstGeom>
        </p:spPr>
      </p:pic>
      <p:sp>
        <p:nvSpPr>
          <p:cNvPr id="65" name="Rechteck 64">
            <a:extLst>
              <a:ext uri="{FF2B5EF4-FFF2-40B4-BE49-F238E27FC236}">
                <a16:creationId xmlns:a16="http://schemas.microsoft.com/office/drawing/2014/main" id="{E81E615D-EAFC-407C-9D12-23E345AF04D5}"/>
              </a:ext>
            </a:extLst>
          </p:cNvPr>
          <p:cNvSpPr/>
          <p:nvPr/>
        </p:nvSpPr>
        <p:spPr>
          <a:xfrm>
            <a:off x="170035" y="4322664"/>
            <a:ext cx="5713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Ein häufiges Haustier ist der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Z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ko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1834DDCC-A50B-4BC9-95D9-D5426A9F1E69}"/>
              </a:ext>
            </a:extLst>
          </p:cNvPr>
          <p:cNvSpPr/>
          <p:nvPr/>
        </p:nvSpPr>
        <p:spPr>
          <a:xfrm>
            <a:off x="5834472" y="456474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10561D1F-211B-4B0F-89FF-0A31F1B83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8644568" y="4563128"/>
            <a:ext cx="410691" cy="400110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47D4D84E-5BE4-47C0-88BF-90556AC3B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9055258" y="4636297"/>
            <a:ext cx="339247" cy="371974"/>
          </a:xfrm>
          <a:prstGeom prst="rect">
            <a:avLst/>
          </a:prstGeom>
        </p:spPr>
      </p:pic>
      <p:sp>
        <p:nvSpPr>
          <p:cNvPr id="74" name="Rechteck 73">
            <a:extLst>
              <a:ext uri="{FF2B5EF4-FFF2-40B4-BE49-F238E27FC236}">
                <a16:creationId xmlns:a16="http://schemas.microsoft.com/office/drawing/2014/main" id="{6F89F083-5014-415F-92B4-4CFAE7DE0842}"/>
              </a:ext>
            </a:extLst>
          </p:cNvPr>
          <p:cNvSpPr/>
          <p:nvPr/>
        </p:nvSpPr>
        <p:spPr>
          <a:xfrm>
            <a:off x="6023992" y="4322664"/>
            <a:ext cx="3634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Der König heißt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R</a:t>
            </a:r>
            <a:r>
              <a:rPr lang="de-DE" sz="2800" b="1" kern="0" dirty="0">
                <a:latin typeface="Trebuchet MS" pitchFamily="34" charset="0"/>
              </a:rPr>
              <a:t>a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to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AFDD471-7C54-4B7C-9D22-F75F75F51705}"/>
              </a:ext>
            </a:extLst>
          </p:cNvPr>
          <p:cNvSpPr/>
          <p:nvPr/>
        </p:nvSpPr>
        <p:spPr>
          <a:xfrm>
            <a:off x="9743045" y="451809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9EB0D695-BC39-40E7-9B27-1C09F841CCCD}"/>
              </a:ext>
            </a:extLst>
          </p:cNvPr>
          <p:cNvSpPr/>
          <p:nvPr/>
        </p:nvSpPr>
        <p:spPr>
          <a:xfrm>
            <a:off x="9953300" y="4322664"/>
            <a:ext cx="2130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Er wohnt in </a:t>
            </a:r>
          </a:p>
        </p:txBody>
      </p:sp>
      <p:pic>
        <p:nvPicPr>
          <p:cNvPr id="106" name="Grafik 105">
            <a:extLst>
              <a:ext uri="{FF2B5EF4-FFF2-40B4-BE49-F238E27FC236}">
                <a16:creationId xmlns:a16="http://schemas.microsoft.com/office/drawing/2014/main" id="{4EC501B0-608B-4BF3-92D3-20C79EAD8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1406180" y="5427867"/>
            <a:ext cx="410691" cy="400110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E3B5EA3E-C959-4F44-95A9-35CA29514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1816870" y="5501036"/>
            <a:ext cx="339247" cy="371974"/>
          </a:xfrm>
          <a:prstGeom prst="rect">
            <a:avLst/>
          </a:prstGeom>
        </p:spPr>
      </p:pic>
      <p:sp>
        <p:nvSpPr>
          <p:cNvPr id="99" name="Rechteck 98">
            <a:extLst>
              <a:ext uri="{FF2B5EF4-FFF2-40B4-BE49-F238E27FC236}">
                <a16:creationId xmlns:a16="http://schemas.microsoft.com/office/drawing/2014/main" id="{08D994C7-7AD4-4E62-99B9-79F9FC166B26}"/>
              </a:ext>
            </a:extLst>
          </p:cNvPr>
          <p:cNvSpPr/>
          <p:nvPr/>
        </p:nvSpPr>
        <p:spPr>
          <a:xfrm>
            <a:off x="170035" y="5166168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einem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Br</a:t>
            </a:r>
            <a:r>
              <a:rPr lang="de-DE" sz="2800" b="1" kern="0" dirty="0" err="1">
                <a:latin typeface="Trebuchet MS" pitchFamily="34" charset="0"/>
              </a:rPr>
              <a:t>o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ggo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834BAA91-7936-4A1E-ADF0-CCD0E2BB15E5}"/>
              </a:ext>
            </a:extLst>
          </p:cNvPr>
          <p:cNvSpPr/>
          <p:nvPr/>
        </p:nvSpPr>
        <p:spPr>
          <a:xfrm>
            <a:off x="2652868" y="540869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9" name="Grafik 128">
            <a:extLst>
              <a:ext uri="{FF2B5EF4-FFF2-40B4-BE49-F238E27FC236}">
                <a16:creationId xmlns:a16="http://schemas.microsoft.com/office/drawing/2014/main" id="{C38C6D8E-3CC0-46CF-9D73-6877D1E07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4867886" y="5421598"/>
            <a:ext cx="410691" cy="400110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6A3EC6CC-C4B0-4CD0-9CDB-CE8AA1D58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44190" r="25417" b="26895"/>
          <a:stretch/>
        </p:blipFill>
        <p:spPr>
          <a:xfrm>
            <a:off x="5278576" y="5494767"/>
            <a:ext cx="339247" cy="371974"/>
          </a:xfrm>
          <a:prstGeom prst="rect">
            <a:avLst/>
          </a:prstGeom>
        </p:spPr>
      </p:pic>
      <p:sp>
        <p:nvSpPr>
          <p:cNvPr id="128" name="Rechteck 127">
            <a:extLst>
              <a:ext uri="{FF2B5EF4-FFF2-40B4-BE49-F238E27FC236}">
                <a16:creationId xmlns:a16="http://schemas.microsoft.com/office/drawing/2014/main" id="{75FEC3BE-B2EE-42FB-B13B-EA0CD52202CF}"/>
              </a:ext>
            </a:extLst>
          </p:cNvPr>
          <p:cNvSpPr/>
          <p:nvPr/>
        </p:nvSpPr>
        <p:spPr>
          <a:xfrm>
            <a:off x="2846393" y="5163357"/>
            <a:ext cx="5658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Das hat vier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>
                <a:latin typeface="Trebuchet MS" pitchFamily="34" charset="0"/>
              </a:rPr>
              <a:t>o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tten</a:t>
            </a:r>
            <a:r>
              <a:rPr lang="de-DE" sz="2800" kern="0" dirty="0">
                <a:latin typeface="Trebuchet MS" pitchFamily="34" charset="0"/>
              </a:rPr>
              <a:t> und ist 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r</a:t>
            </a:r>
            <a:r>
              <a:rPr lang="de-DE" sz="2800" b="1" kern="0" dirty="0" err="1">
                <a:latin typeface="Trebuchet MS" pitchFamily="34" charset="0"/>
              </a:rPr>
              <a:t>a</a:t>
            </a:r>
            <a:r>
              <a:rPr lang="de-DE" sz="2800" b="1" kern="0" dirty="0" err="1">
                <a:solidFill>
                  <a:schemeClr val="tx2"/>
                </a:solidFill>
                <a:latin typeface="Trebuchet MS" pitchFamily="34" charset="0"/>
              </a:rPr>
              <a:t>stig</a:t>
            </a:r>
            <a:r>
              <a:rPr lang="de-DE" sz="2800" kern="0" dirty="0">
                <a:latin typeface="Trebuchet MS" pitchFamily="34" charset="0"/>
              </a:rPr>
              <a:t>.</a:t>
            </a:r>
          </a:p>
        </p:txBody>
      </p:sp>
      <p:pic>
        <p:nvPicPr>
          <p:cNvPr id="132" name="Grafik 131">
            <a:extLst>
              <a:ext uri="{FF2B5EF4-FFF2-40B4-BE49-F238E27FC236}">
                <a16:creationId xmlns:a16="http://schemas.microsoft.com/office/drawing/2014/main" id="{DC13A6A2-D6AB-4A3E-92B0-704188F44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0" t="35400" r="22314" b="33496"/>
          <a:stretch/>
        </p:blipFill>
        <p:spPr>
          <a:xfrm rot="10800000">
            <a:off x="7212074" y="5412054"/>
            <a:ext cx="410691" cy="400110"/>
          </a:xfrm>
          <a:prstGeom prst="rect">
            <a:avLst/>
          </a:prstGeom>
        </p:spPr>
      </p:pic>
      <p:pic>
        <p:nvPicPr>
          <p:cNvPr id="133" name="Grafik 132">
            <a:extLst>
              <a:ext uri="{FF2B5EF4-FFF2-40B4-BE49-F238E27FC236}">
                <a16:creationId xmlns:a16="http://schemas.microsoft.com/office/drawing/2014/main" id="{D85A628D-D360-43D9-8BB0-88AABA02B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4" t="50624" r="27717" b="26894"/>
          <a:stretch/>
        </p:blipFill>
        <p:spPr>
          <a:xfrm>
            <a:off x="7634490" y="5612109"/>
            <a:ext cx="315796" cy="288032"/>
          </a:xfrm>
          <a:prstGeom prst="rect">
            <a:avLst/>
          </a:prstGeom>
        </p:spPr>
      </p:pic>
      <p:sp>
        <p:nvSpPr>
          <p:cNvPr id="135" name="Ellipse 134">
            <a:extLst>
              <a:ext uri="{FF2B5EF4-FFF2-40B4-BE49-F238E27FC236}">
                <a16:creationId xmlns:a16="http://schemas.microsoft.com/office/drawing/2014/main" id="{63144750-92D3-4EAE-A9B0-B42F8B682F8B}"/>
              </a:ext>
            </a:extLst>
          </p:cNvPr>
          <p:cNvSpPr/>
          <p:nvPr/>
        </p:nvSpPr>
        <p:spPr>
          <a:xfrm>
            <a:off x="8473405" y="540869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0D971540-73CC-48AC-A9B0-DD790173F20D}"/>
              </a:ext>
            </a:extLst>
          </p:cNvPr>
          <p:cNvSpPr/>
          <p:nvPr/>
        </p:nvSpPr>
        <p:spPr>
          <a:xfrm>
            <a:off x="8754490" y="5169084"/>
            <a:ext cx="218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de-DE" sz="2800" kern="0" dirty="0">
                <a:latin typeface="Trebuchet MS" pitchFamily="34" charset="0"/>
              </a:rPr>
              <a:t>Sehr 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k</a:t>
            </a:r>
            <a:r>
              <a:rPr lang="de-DE" sz="2800" b="1" kern="0" dirty="0">
                <a:latin typeface="Trebuchet MS" pitchFamily="34" charset="0"/>
              </a:rPr>
              <a:t>a</a:t>
            </a:r>
            <a:r>
              <a:rPr lang="de-DE" sz="2800" b="1" kern="0" dirty="0">
                <a:solidFill>
                  <a:schemeClr val="tx2"/>
                </a:solidFill>
                <a:latin typeface="Trebuchet MS" pitchFamily="34" charset="0"/>
              </a:rPr>
              <a:t>mos</a:t>
            </a:r>
            <a:r>
              <a:rPr lang="de-DE" sz="2800" kern="0" dirty="0">
                <a:latin typeface="Trebuchet MS" pitchFamily="34" charset="0"/>
              </a:rPr>
              <a:t>!</a:t>
            </a:r>
          </a:p>
        </p:txBody>
      </p:sp>
      <p:pic>
        <p:nvPicPr>
          <p:cNvPr id="5" name="Grafik 4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CC56F463-ECE5-68AD-E1C5-5E3BF400A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8" y="6311403"/>
            <a:ext cx="1085637" cy="42713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FF268BE-06A8-3D1F-0F35-87C42C0CE2DE}"/>
              </a:ext>
            </a:extLst>
          </p:cNvPr>
          <p:cNvSpPr txBox="1"/>
          <p:nvPr/>
        </p:nvSpPr>
        <p:spPr>
          <a:xfrm>
            <a:off x="190500" y="6724134"/>
            <a:ext cx="49151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Vokale\Mitlautverdoppelung - Warum.pptx - Seite 9</a:t>
            </a:r>
          </a:p>
        </p:txBody>
      </p:sp>
    </p:spTree>
    <p:extLst>
      <p:ext uri="{BB962C8B-B14F-4D97-AF65-F5344CB8AC3E}">
        <p14:creationId xmlns:p14="http://schemas.microsoft.com/office/powerpoint/2010/main" val="2558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68" grpId="0" animBg="1"/>
      <p:bldP spid="93" grpId="0"/>
      <p:bldP spid="91" grpId="0"/>
      <p:bldP spid="97" grpId="0" animBg="1"/>
      <p:bldP spid="100" grpId="0" animBg="1"/>
      <p:bldP spid="98" grpId="0"/>
      <p:bldP spid="104" grpId="0"/>
      <p:bldP spid="105" grpId="0"/>
      <p:bldP spid="111" grpId="0" animBg="1"/>
      <p:bldP spid="112" grpId="0"/>
      <p:bldP spid="119" grpId="0" animBg="1"/>
      <p:bldP spid="120" grpId="0"/>
      <p:bldP spid="121" grpId="0"/>
      <p:bldP spid="127" grpId="0" animBg="1"/>
      <p:bldP spid="54" grpId="0"/>
      <p:bldP spid="58" grpId="0" animBg="1"/>
      <p:bldP spid="59" grpId="0"/>
      <p:bldP spid="64" grpId="0" animBg="1"/>
      <p:bldP spid="65" grpId="0"/>
      <p:bldP spid="73" grpId="0" animBg="1"/>
      <p:bldP spid="74" grpId="0"/>
      <p:bldP spid="90" grpId="0" animBg="1"/>
      <p:bldP spid="92" grpId="0"/>
      <p:bldP spid="99" grpId="0"/>
      <p:bldP spid="123" grpId="0" animBg="1"/>
      <p:bldP spid="128" grpId="0"/>
      <p:bldP spid="135" grpId="0" animBg="1"/>
      <p:bldP spid="136" grpId="0"/>
    </p:bldLst>
  </p:timing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965</Words>
  <Application>Microsoft Office PowerPoint</Application>
  <PresentationFormat>Breitbild</PresentationFormat>
  <Paragraphs>227</Paragraphs>
  <Slides>10</Slides>
  <Notes>0</Notes>
  <HiddenSlides>0</HiddenSlides>
  <MMClips>12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Arial</vt:lpstr>
      <vt:lpstr>Calibri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2298</cp:revision>
  <cp:lastPrinted>2020-01-26T13:21:09Z</cp:lastPrinted>
  <dcterms:created xsi:type="dcterms:W3CDTF">2012-08-26T07:44:46Z</dcterms:created>
  <dcterms:modified xsi:type="dcterms:W3CDTF">2024-03-26T16:04:37Z</dcterms:modified>
</cp:coreProperties>
</file>